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5"/>
  </p:notesMasterIdLst>
  <p:sldIdLst>
    <p:sldId id="2134806283" r:id="rId5"/>
    <p:sldId id="2134806284" r:id="rId6"/>
    <p:sldId id="2134806285" r:id="rId7"/>
    <p:sldId id="2134806286" r:id="rId8"/>
    <p:sldId id="2134806164" r:id="rId9"/>
    <p:sldId id="2134806287" r:id="rId10"/>
    <p:sldId id="2134806288" r:id="rId11"/>
    <p:sldId id="2134806289" r:id="rId12"/>
    <p:sldId id="2134806290" r:id="rId13"/>
    <p:sldId id="2134806291" r:id="rId14"/>
    <p:sldId id="2134806292" r:id="rId15"/>
    <p:sldId id="2134806293" r:id="rId16"/>
    <p:sldId id="2134806294" r:id="rId17"/>
    <p:sldId id="2134806295" r:id="rId18"/>
    <p:sldId id="2134806296" r:id="rId19"/>
    <p:sldId id="2134806073" r:id="rId20"/>
    <p:sldId id="2134806297" r:id="rId21"/>
    <p:sldId id="2134806298" r:id="rId22"/>
    <p:sldId id="2134806301" r:id="rId23"/>
    <p:sldId id="2134806302" r:id="rId24"/>
    <p:sldId id="2134806303" r:id="rId25"/>
    <p:sldId id="2134806304" r:id="rId26"/>
    <p:sldId id="2134806305" r:id="rId27"/>
    <p:sldId id="2134806307" r:id="rId28"/>
    <p:sldId id="2134806308" r:id="rId29"/>
    <p:sldId id="2134806309" r:id="rId30"/>
    <p:sldId id="2134806310" r:id="rId31"/>
    <p:sldId id="2134806311" r:id="rId32"/>
    <p:sldId id="2134806312" r:id="rId33"/>
    <p:sldId id="2134806314" r:id="rId34"/>
    <p:sldId id="2134806315" r:id="rId35"/>
    <p:sldId id="2134806317" r:id="rId36"/>
    <p:sldId id="2134806318" r:id="rId37"/>
    <p:sldId id="2134806319" r:id="rId38"/>
    <p:sldId id="2134806320" r:id="rId39"/>
    <p:sldId id="2134806322" r:id="rId40"/>
    <p:sldId id="2134806323" r:id="rId41"/>
    <p:sldId id="2134806324" r:id="rId42"/>
    <p:sldId id="2134806325" r:id="rId43"/>
    <p:sldId id="2134806326" r:id="rId44"/>
    <p:sldId id="2134806327" r:id="rId45"/>
    <p:sldId id="2134806329" r:id="rId46"/>
    <p:sldId id="2134806330" r:id="rId47"/>
    <p:sldId id="2134806331" r:id="rId48"/>
    <p:sldId id="2134806332" r:id="rId49"/>
    <p:sldId id="2134806334" r:id="rId50"/>
    <p:sldId id="2134806335" r:id="rId51"/>
    <p:sldId id="2134806336" r:id="rId52"/>
    <p:sldId id="2134806337" r:id="rId53"/>
    <p:sldId id="2134806338" r:id="rId54"/>
    <p:sldId id="2134806123" r:id="rId55"/>
    <p:sldId id="2134806339" r:id="rId56"/>
    <p:sldId id="2134806163" r:id="rId57"/>
    <p:sldId id="2134806340" r:id="rId58"/>
    <p:sldId id="2134806341" r:id="rId59"/>
    <p:sldId id="2134806342" r:id="rId60"/>
    <p:sldId id="2134806343" r:id="rId61"/>
    <p:sldId id="2134806344" r:id="rId62"/>
    <p:sldId id="2134806345" r:id="rId63"/>
    <p:sldId id="2134806346" r:id="rId64"/>
    <p:sldId id="2134806347" r:id="rId65"/>
    <p:sldId id="2134806348" r:id="rId66"/>
    <p:sldId id="2134806349" r:id="rId67"/>
    <p:sldId id="2134806350" r:id="rId68"/>
    <p:sldId id="2134806351" r:id="rId69"/>
    <p:sldId id="2134806352" r:id="rId70"/>
    <p:sldId id="2134806353" r:id="rId71"/>
    <p:sldId id="2134806354" r:id="rId72"/>
    <p:sldId id="2134806355" r:id="rId73"/>
    <p:sldId id="2134806356" r:id="rId74"/>
    <p:sldId id="2134806357" r:id="rId75"/>
    <p:sldId id="2134806358" r:id="rId76"/>
    <p:sldId id="2134806360" r:id="rId77"/>
    <p:sldId id="2134806361" r:id="rId78"/>
    <p:sldId id="2134806362" r:id="rId79"/>
    <p:sldId id="2134806363" r:id="rId80"/>
    <p:sldId id="2134806364" r:id="rId81"/>
    <p:sldId id="2134806365" r:id="rId82"/>
    <p:sldId id="2134806366" r:id="rId83"/>
    <p:sldId id="2134806367" r:id="rId84"/>
    <p:sldId id="2134806368" r:id="rId85"/>
    <p:sldId id="2134806369" r:id="rId86"/>
    <p:sldId id="2134806370" r:id="rId87"/>
    <p:sldId id="2134806371" r:id="rId88"/>
    <p:sldId id="2134806372" r:id="rId89"/>
    <p:sldId id="2134806373" r:id="rId90"/>
    <p:sldId id="2134806374" r:id="rId91"/>
    <p:sldId id="2134806376" r:id="rId92"/>
    <p:sldId id="2134806377" r:id="rId93"/>
    <p:sldId id="2134806378" r:id="rId94"/>
    <p:sldId id="2134806379" r:id="rId95"/>
    <p:sldId id="2134805975" r:id="rId96"/>
    <p:sldId id="2134806382" r:id="rId97"/>
    <p:sldId id="2134806255" r:id="rId98"/>
    <p:sldId id="2134806383" r:id="rId99"/>
    <p:sldId id="2134806384" r:id="rId100"/>
    <p:sldId id="2134806386" r:id="rId101"/>
    <p:sldId id="2134806058" r:id="rId102"/>
    <p:sldId id="2134805780" r:id="rId103"/>
    <p:sldId id="2134806387" r:id="rId104"/>
    <p:sldId id="2134806130" r:id="rId105"/>
    <p:sldId id="2134806097" r:id="rId106"/>
    <p:sldId id="2134806098" r:id="rId107"/>
    <p:sldId id="2134806099" r:id="rId108"/>
    <p:sldId id="2134806100" r:id="rId109"/>
    <p:sldId id="2134806101" r:id="rId110"/>
    <p:sldId id="2134806103" r:id="rId111"/>
    <p:sldId id="2134806104" r:id="rId112"/>
    <p:sldId id="2134806105" r:id="rId113"/>
    <p:sldId id="2134806106" r:id="rId114"/>
    <p:sldId id="2134806131" r:id="rId115"/>
    <p:sldId id="2134806153" r:id="rId116"/>
    <p:sldId id="2134806154" r:id="rId117"/>
    <p:sldId id="2134806155" r:id="rId118"/>
    <p:sldId id="2134806157" r:id="rId119"/>
    <p:sldId id="2134806158" r:id="rId120"/>
    <p:sldId id="2134806159" r:id="rId121"/>
    <p:sldId id="2134806160" r:id="rId122"/>
    <p:sldId id="2134806161" r:id="rId123"/>
    <p:sldId id="2134806388" r:id="rId124"/>
  </p:sldIdLst>
  <p:sldSz cx="12192000" cy="6858000"/>
  <p:notesSz cx="6669088" cy="9926638"/>
  <p:custDataLst>
    <p:tags r:id="rId12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A2560C-622C-3D4F-67C6-DE5FB11CE771}" name="Rudy Braeckmans" initials="RB" userId="S::r.braeckmans@eurofleet-consult.com::5fae23d2-36e9-4a0f-9dc7-0af3ec8e41dd" providerId="AD"/>
  <p188:author id="{78095E1F-0469-0A3B-C709-180DE09B805D}" name="Rudy BRAECKMANS" initials="RB" userId="S::rudy.braeckmans@gphprojets.be::f17abbfa-9a91-43c6-8084-e2597b343f0c" providerId="AD"/>
  <p188:author id="{8693AE22-E405-916B-9C14-A69E627C1785}" name="Arnaud Desmedt" initials="AD" userId="Arnaud Desmedt" providerId="None"/>
  <p188:author id="{28708A81-5424-E5DE-73A0-5823A6E079DA}" name="Arnaud Desmedt" initials="AD" userId="S::a.desmedt@eurofleet-consult.com::cbea870f-87d6-4388-9cd2-f7b24845f136" providerId="AD"/>
  <p188:author id="{049B66D2-E6D6-BEF4-C370-945EABA2132A}" name="MAUD LECHAT" initials="ML" userId="S::J504542@inetpsa.com::3610028c-8d41-47a3-93ee-bdebc608ac02" providerId="AD"/>
  <p188:author id="{5F5F53D8-7E4E-4681-2BC0-D44B4E168D51}" name="Rudy BRAECKMANS" initials="RB" userId="Rudy BRAECKMAN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782"/>
    <a:srgbClr val="404040"/>
    <a:srgbClr val="99DFB9"/>
    <a:srgbClr val="CCCCCC"/>
    <a:srgbClr val="253880"/>
    <a:srgbClr val="FFFFFF"/>
    <a:srgbClr val="D45631"/>
    <a:srgbClr val="CCEFFC"/>
    <a:srgbClr val="00B050"/>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476D10-9C13-468F-AFAF-88E1B6E76B89}" v="595" dt="2022-07-14T12:23:44.56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9032" autoAdjust="0"/>
    <p:restoredTop sz="94027" autoAdjust="0"/>
  </p:normalViewPr>
  <p:slideViewPr>
    <p:cSldViewPr snapToGrid="0">
      <p:cViewPr>
        <p:scale>
          <a:sx n="90" d="100"/>
          <a:sy n="90" d="100"/>
        </p:scale>
        <p:origin x="1092" y="792"/>
      </p:cViewPr>
      <p:guideLst>
        <p:guide orient="horz" pos="2160"/>
        <p:guide pos="3840"/>
      </p:guideLst>
    </p:cSldViewPr>
  </p:slideViewPr>
  <p:notesTextViewPr>
    <p:cViewPr>
      <p:scale>
        <a:sx n="1" d="1"/>
        <a:sy n="1" d="1"/>
      </p:scale>
      <p:origin x="0" y="0"/>
    </p:cViewPr>
  </p:notesTextViewPr>
  <p:sorterViewPr>
    <p:cViewPr varScale="1">
      <p:scale>
        <a:sx n="1" d="1"/>
        <a:sy n="1" d="1"/>
      </p:scale>
      <p:origin x="0" y="-899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naud Desmedt" userId="cbea870f-87d6-4388-9cd2-f7b24845f136" providerId="ADAL" clId="{CF476D10-9C13-468F-AFAF-88E1B6E76B89}"/>
    <pc:docChg chg="undo redo custSel addSld delSld modSld sldOrd modMainMaster">
      <pc:chgData name="Arnaud Desmedt" userId="cbea870f-87d6-4388-9cd2-f7b24845f136" providerId="ADAL" clId="{CF476D10-9C13-468F-AFAF-88E1B6E76B89}" dt="2022-07-14T12:30:05.743" v="5248"/>
      <pc:docMkLst>
        <pc:docMk/>
      </pc:docMkLst>
      <pc:sldChg chg="addSp delSp modSp mod">
        <pc:chgData name="Arnaud Desmedt" userId="cbea870f-87d6-4388-9cd2-f7b24845f136" providerId="ADAL" clId="{CF476D10-9C13-468F-AFAF-88E1B6E76B89}" dt="2022-07-14T12:19:35.068" v="4772" actId="20577"/>
        <pc:sldMkLst>
          <pc:docMk/>
          <pc:sldMk cId="2736720735" sldId="2134805780"/>
        </pc:sldMkLst>
        <pc:spChg chg="add mod">
          <ac:chgData name="Arnaud Desmedt" userId="cbea870f-87d6-4388-9cd2-f7b24845f136" providerId="ADAL" clId="{CF476D10-9C13-468F-AFAF-88E1B6E76B89}" dt="2022-07-14T12:19:35.068" v="4772" actId="20577"/>
          <ac:spMkLst>
            <pc:docMk/>
            <pc:sldMk cId="2736720735" sldId="2134805780"/>
            <ac:spMk id="3" creationId="{ABDD3262-283D-AD9F-BE36-F80C3AA07E5C}"/>
          </ac:spMkLst>
        </pc:spChg>
        <pc:spChg chg="del">
          <ac:chgData name="Arnaud Desmedt" userId="cbea870f-87d6-4388-9cd2-f7b24845f136" providerId="ADAL" clId="{CF476D10-9C13-468F-AFAF-88E1B6E76B89}" dt="2022-07-14T12:18:20.476" v="4681" actId="478"/>
          <ac:spMkLst>
            <pc:docMk/>
            <pc:sldMk cId="2736720735" sldId="2134805780"/>
            <ac:spMk id="11" creationId="{497A6FD4-DF0B-4DFB-B4D2-319EA481AF9A}"/>
          </ac:spMkLst>
        </pc:spChg>
      </pc:sldChg>
      <pc:sldChg chg="del">
        <pc:chgData name="Arnaud Desmedt" userId="cbea870f-87d6-4388-9cd2-f7b24845f136" providerId="ADAL" clId="{CF476D10-9C13-468F-AFAF-88E1B6E76B89}" dt="2022-07-14T08:41:52.218" v="308" actId="47"/>
        <pc:sldMkLst>
          <pc:docMk/>
          <pc:sldMk cId="2628606862" sldId="2134805788"/>
        </pc:sldMkLst>
      </pc:sldChg>
      <pc:sldChg chg="del">
        <pc:chgData name="Arnaud Desmedt" userId="cbea870f-87d6-4388-9cd2-f7b24845f136" providerId="ADAL" clId="{CF476D10-9C13-468F-AFAF-88E1B6E76B89}" dt="2022-07-14T08:41:52.218" v="308" actId="47"/>
        <pc:sldMkLst>
          <pc:docMk/>
          <pc:sldMk cId="3225877112" sldId="2134805789"/>
        </pc:sldMkLst>
      </pc:sldChg>
      <pc:sldChg chg="delSp del mod">
        <pc:chgData name="Arnaud Desmedt" userId="cbea870f-87d6-4388-9cd2-f7b24845f136" providerId="ADAL" clId="{CF476D10-9C13-468F-AFAF-88E1B6E76B89}" dt="2022-07-14T10:56:55.838" v="3617" actId="47"/>
        <pc:sldMkLst>
          <pc:docMk/>
          <pc:sldMk cId="1416528956" sldId="2134805792"/>
        </pc:sldMkLst>
        <pc:spChg chg="del">
          <ac:chgData name="Arnaud Desmedt" userId="cbea870f-87d6-4388-9cd2-f7b24845f136" providerId="ADAL" clId="{CF476D10-9C13-468F-AFAF-88E1B6E76B89}" dt="2022-07-14T10:56:33.338" v="3610" actId="21"/>
          <ac:spMkLst>
            <pc:docMk/>
            <pc:sldMk cId="1416528956" sldId="2134805792"/>
            <ac:spMk id="30" creationId="{96EEF4A3-2E09-411F-BD57-8131E08B1911}"/>
          </ac:spMkLst>
        </pc:spChg>
        <pc:picChg chg="del">
          <ac:chgData name="Arnaud Desmedt" userId="cbea870f-87d6-4388-9cd2-f7b24845f136" providerId="ADAL" clId="{CF476D10-9C13-468F-AFAF-88E1B6E76B89}" dt="2022-07-14T10:56:33.338" v="3610" actId="21"/>
          <ac:picMkLst>
            <pc:docMk/>
            <pc:sldMk cId="1416528956" sldId="2134805792"/>
            <ac:picMk id="29" creationId="{C32EAE0F-52AC-42C4-BFF3-7D48E50692A1}"/>
          </ac:picMkLst>
        </pc:picChg>
      </pc:sldChg>
      <pc:sldChg chg="modSp del mod">
        <pc:chgData name="Arnaud Desmedt" userId="cbea870f-87d6-4388-9cd2-f7b24845f136" providerId="ADAL" clId="{CF476D10-9C13-468F-AFAF-88E1B6E76B89}" dt="2022-07-14T08:45:00.882" v="368" actId="47"/>
        <pc:sldMkLst>
          <pc:docMk/>
          <pc:sldMk cId="4288724986" sldId="2134805899"/>
        </pc:sldMkLst>
        <pc:picChg chg="mod">
          <ac:chgData name="Arnaud Desmedt" userId="cbea870f-87d6-4388-9cd2-f7b24845f136" providerId="ADAL" clId="{CF476D10-9C13-468F-AFAF-88E1B6E76B89}" dt="2022-07-14T08:28:16.691" v="1" actId="14100"/>
          <ac:picMkLst>
            <pc:docMk/>
            <pc:sldMk cId="4288724986" sldId="2134805899"/>
            <ac:picMk id="8" creationId="{CF2F4302-20F4-42BB-8B3F-64C00A3F8ED9}"/>
          </ac:picMkLst>
        </pc:picChg>
      </pc:sldChg>
      <pc:sldChg chg="addSp delSp modSp del mod">
        <pc:chgData name="Arnaud Desmedt" userId="cbea870f-87d6-4388-9cd2-f7b24845f136" providerId="ADAL" clId="{CF476D10-9C13-468F-AFAF-88E1B6E76B89}" dt="2022-07-14T08:36:07.495" v="75" actId="47"/>
        <pc:sldMkLst>
          <pc:docMk/>
          <pc:sldMk cId="21243275" sldId="2134805907"/>
        </pc:sldMkLst>
        <pc:spChg chg="add del mod">
          <ac:chgData name="Arnaud Desmedt" userId="cbea870f-87d6-4388-9cd2-f7b24845f136" providerId="ADAL" clId="{CF476D10-9C13-468F-AFAF-88E1B6E76B89}" dt="2022-07-14T08:34:17.591" v="13" actId="478"/>
          <ac:spMkLst>
            <pc:docMk/>
            <pc:sldMk cId="21243275" sldId="2134805907"/>
            <ac:spMk id="5" creationId="{C2A72CF1-A053-46B4-8582-B6773BE67716}"/>
          </ac:spMkLst>
        </pc:spChg>
      </pc:sldChg>
      <pc:sldChg chg="delSp del mod modCm">
        <pc:chgData name="Arnaud Desmedt" userId="cbea870f-87d6-4388-9cd2-f7b24845f136" providerId="ADAL" clId="{CF476D10-9C13-468F-AFAF-88E1B6E76B89}" dt="2022-07-14T11:43:18.786" v="4116" actId="47"/>
        <pc:sldMkLst>
          <pc:docMk/>
          <pc:sldMk cId="1043883718" sldId="2134805969"/>
        </pc:sldMkLst>
        <pc:spChg chg="del">
          <ac:chgData name="Arnaud Desmedt" userId="cbea870f-87d6-4388-9cd2-f7b24845f136" providerId="ADAL" clId="{CF476D10-9C13-468F-AFAF-88E1B6E76B89}" dt="2022-07-14T11:28:36.670" v="3811" actId="21"/>
          <ac:spMkLst>
            <pc:docMk/>
            <pc:sldMk cId="1043883718" sldId="2134805969"/>
            <ac:spMk id="6" creationId="{5C5C5FAF-74AD-45C7-B7C6-6D0BBE1717BF}"/>
          </ac:spMkLst>
        </pc:spChg>
        <pc:spChg chg="del">
          <ac:chgData name="Arnaud Desmedt" userId="cbea870f-87d6-4388-9cd2-f7b24845f136" providerId="ADAL" clId="{CF476D10-9C13-468F-AFAF-88E1B6E76B89}" dt="2022-07-14T11:29:16.121" v="3820" actId="21"/>
          <ac:spMkLst>
            <pc:docMk/>
            <pc:sldMk cId="1043883718" sldId="2134805969"/>
            <ac:spMk id="9" creationId="{BB75BDBD-375E-4899-B2F6-2705F3B547D7}"/>
          </ac:spMkLst>
        </pc:spChg>
        <pc:spChg chg="del">
          <ac:chgData name="Arnaud Desmedt" userId="cbea870f-87d6-4388-9cd2-f7b24845f136" providerId="ADAL" clId="{CF476D10-9C13-468F-AFAF-88E1B6E76B89}" dt="2022-07-14T11:29:16.121" v="3820" actId="21"/>
          <ac:spMkLst>
            <pc:docMk/>
            <pc:sldMk cId="1043883718" sldId="2134805969"/>
            <ac:spMk id="16" creationId="{9CFFC9D3-8B39-4316-BC5B-9A02790F69AD}"/>
          </ac:spMkLst>
        </pc:spChg>
        <pc:picChg chg="del">
          <ac:chgData name="Arnaud Desmedt" userId="cbea870f-87d6-4388-9cd2-f7b24845f136" providerId="ADAL" clId="{CF476D10-9C13-468F-AFAF-88E1B6E76B89}" dt="2022-07-14T11:29:16.121" v="3820" actId="21"/>
          <ac:picMkLst>
            <pc:docMk/>
            <pc:sldMk cId="1043883718" sldId="2134805969"/>
            <ac:picMk id="4" creationId="{82A288A3-6385-EF83-7072-97903AD4AA15}"/>
          </ac:picMkLst>
        </pc:picChg>
      </pc:sldChg>
      <pc:sldChg chg="addSp delSp modSp mod">
        <pc:chgData name="Arnaud Desmedt" userId="cbea870f-87d6-4388-9cd2-f7b24845f136" providerId="ADAL" clId="{CF476D10-9C13-468F-AFAF-88E1B6E76B89}" dt="2022-07-14T11:55:29.950" v="4352" actId="20577"/>
        <pc:sldMkLst>
          <pc:docMk/>
          <pc:sldMk cId="2161363921" sldId="2134805975"/>
        </pc:sldMkLst>
        <pc:spChg chg="mod">
          <ac:chgData name="Arnaud Desmedt" userId="cbea870f-87d6-4388-9cd2-f7b24845f136" providerId="ADAL" clId="{CF476D10-9C13-468F-AFAF-88E1B6E76B89}" dt="2022-07-14T11:54:39.879" v="4321"/>
          <ac:spMkLst>
            <pc:docMk/>
            <pc:sldMk cId="2161363921" sldId="2134805975"/>
            <ac:spMk id="2" creationId="{C91C22FB-69CE-42B9-AFDA-38D4629B69CA}"/>
          </ac:spMkLst>
        </pc:spChg>
        <pc:spChg chg="add del">
          <ac:chgData name="Arnaud Desmedt" userId="cbea870f-87d6-4388-9cd2-f7b24845f136" providerId="ADAL" clId="{CF476D10-9C13-468F-AFAF-88E1B6E76B89}" dt="2022-07-14T11:54:24.026" v="4316" actId="22"/>
          <ac:spMkLst>
            <pc:docMk/>
            <pc:sldMk cId="2161363921" sldId="2134805975"/>
            <ac:spMk id="8" creationId="{8DADA8C7-08FF-8CBB-1846-76A33D1475A9}"/>
          </ac:spMkLst>
        </pc:spChg>
        <pc:spChg chg="del mod">
          <ac:chgData name="Arnaud Desmedt" userId="cbea870f-87d6-4388-9cd2-f7b24845f136" providerId="ADAL" clId="{CF476D10-9C13-468F-AFAF-88E1B6E76B89}" dt="2022-07-14T11:54:30.190" v="4320" actId="478"/>
          <ac:spMkLst>
            <pc:docMk/>
            <pc:sldMk cId="2161363921" sldId="2134805975"/>
            <ac:spMk id="9" creationId="{A0B80DA5-B462-4CF1-AF0A-E5C97297C513}"/>
          </ac:spMkLst>
        </pc:spChg>
        <pc:spChg chg="add mod">
          <ac:chgData name="Arnaud Desmedt" userId="cbea870f-87d6-4388-9cd2-f7b24845f136" providerId="ADAL" clId="{CF476D10-9C13-468F-AFAF-88E1B6E76B89}" dt="2022-07-14T11:54:26.859" v="4318" actId="1076"/>
          <ac:spMkLst>
            <pc:docMk/>
            <pc:sldMk cId="2161363921" sldId="2134805975"/>
            <ac:spMk id="10" creationId="{B06C484E-1ED1-B080-5B1C-59F1CF524E7F}"/>
          </ac:spMkLst>
        </pc:spChg>
        <pc:spChg chg="add mod">
          <ac:chgData name="Arnaud Desmedt" userId="cbea870f-87d6-4388-9cd2-f7b24845f136" providerId="ADAL" clId="{CF476D10-9C13-468F-AFAF-88E1B6E76B89}" dt="2022-07-14T11:55:29.950" v="4352" actId="20577"/>
          <ac:spMkLst>
            <pc:docMk/>
            <pc:sldMk cId="2161363921" sldId="2134805975"/>
            <ac:spMk id="12" creationId="{12944FD9-F5BF-C8EB-89B8-64990E78E323}"/>
          </ac:spMkLst>
        </pc:spChg>
        <pc:spChg chg="mod">
          <ac:chgData name="Arnaud Desmedt" userId="cbea870f-87d6-4388-9cd2-f7b24845f136" providerId="ADAL" clId="{CF476D10-9C13-468F-AFAF-88E1B6E76B89}" dt="2022-07-14T11:53:08.324" v="4310" actId="113"/>
          <ac:spMkLst>
            <pc:docMk/>
            <pc:sldMk cId="2161363921" sldId="2134805975"/>
            <ac:spMk id="18" creationId="{A1880FC0-A929-4C4F-9A8C-CE56B82BBDFB}"/>
          </ac:spMkLst>
        </pc:spChg>
        <pc:spChg chg="del mod">
          <ac:chgData name="Arnaud Desmedt" userId="cbea870f-87d6-4388-9cd2-f7b24845f136" providerId="ADAL" clId="{CF476D10-9C13-468F-AFAF-88E1B6E76B89}" dt="2022-07-14T11:55:00.073" v="4325" actId="478"/>
          <ac:spMkLst>
            <pc:docMk/>
            <pc:sldMk cId="2161363921" sldId="2134805975"/>
            <ac:spMk id="25" creationId="{DF156087-A208-4C70-A66D-B92665D03DA1}"/>
          </ac:spMkLst>
        </pc:spChg>
        <pc:picChg chg="add mod">
          <ac:chgData name="Arnaud Desmedt" userId="cbea870f-87d6-4388-9cd2-f7b24845f136" providerId="ADAL" clId="{CF476D10-9C13-468F-AFAF-88E1B6E76B89}" dt="2022-07-14T11:54:55.451" v="4323" actId="1076"/>
          <ac:picMkLst>
            <pc:docMk/>
            <pc:sldMk cId="2161363921" sldId="2134805975"/>
            <ac:picMk id="11" creationId="{A2A3B44B-64A2-BF42-4F64-66BB0BAD606C}"/>
          </ac:picMkLst>
        </pc:picChg>
        <pc:picChg chg="mod">
          <ac:chgData name="Arnaud Desmedt" userId="cbea870f-87d6-4388-9cd2-f7b24845f136" providerId="ADAL" clId="{CF476D10-9C13-468F-AFAF-88E1B6E76B89}" dt="2022-07-14T11:51:48.796" v="4297" actId="14100"/>
          <ac:picMkLst>
            <pc:docMk/>
            <pc:sldMk cId="2161363921" sldId="2134805975"/>
            <ac:picMk id="2050" creationId="{A5205A14-5004-47E5-865C-182D1FA23683}"/>
          </ac:picMkLst>
        </pc:picChg>
      </pc:sldChg>
      <pc:sldChg chg="delSp modSp del mod">
        <pc:chgData name="Arnaud Desmedt" userId="cbea870f-87d6-4388-9cd2-f7b24845f136" providerId="ADAL" clId="{CF476D10-9C13-468F-AFAF-88E1B6E76B89}" dt="2022-07-14T08:48:56.940" v="428" actId="47"/>
        <pc:sldMkLst>
          <pc:docMk/>
          <pc:sldMk cId="1521627147" sldId="2134805977"/>
        </pc:sldMkLst>
        <pc:spChg chg="del mod">
          <ac:chgData name="Arnaud Desmedt" userId="cbea870f-87d6-4388-9cd2-f7b24845f136" providerId="ADAL" clId="{CF476D10-9C13-468F-AFAF-88E1B6E76B89}" dt="2022-07-14T08:48:26.497" v="420" actId="21"/>
          <ac:spMkLst>
            <pc:docMk/>
            <pc:sldMk cId="1521627147" sldId="2134805977"/>
            <ac:spMk id="13" creationId="{B62EE686-C09F-4593-847D-413E08903483}"/>
          </ac:spMkLst>
        </pc:spChg>
        <pc:spChg chg="del">
          <ac:chgData name="Arnaud Desmedt" userId="cbea870f-87d6-4388-9cd2-f7b24845f136" providerId="ADAL" clId="{CF476D10-9C13-468F-AFAF-88E1B6E76B89}" dt="2022-07-14T08:48:26.497" v="420" actId="21"/>
          <ac:spMkLst>
            <pc:docMk/>
            <pc:sldMk cId="1521627147" sldId="2134805977"/>
            <ac:spMk id="15" creationId="{FCDEE015-A823-4565-96C9-19455E0BD569}"/>
          </ac:spMkLst>
        </pc:spChg>
        <pc:spChg chg="del">
          <ac:chgData name="Arnaud Desmedt" userId="cbea870f-87d6-4388-9cd2-f7b24845f136" providerId="ADAL" clId="{CF476D10-9C13-468F-AFAF-88E1B6E76B89}" dt="2022-07-14T08:48:26.497" v="420" actId="21"/>
          <ac:spMkLst>
            <pc:docMk/>
            <pc:sldMk cId="1521627147" sldId="2134805977"/>
            <ac:spMk id="18" creationId="{C97B4FDD-7518-4B68-A411-B97C835650C0}"/>
          </ac:spMkLst>
        </pc:spChg>
        <pc:spChg chg="del">
          <ac:chgData name="Arnaud Desmedt" userId="cbea870f-87d6-4388-9cd2-f7b24845f136" providerId="ADAL" clId="{CF476D10-9C13-468F-AFAF-88E1B6E76B89}" dt="2022-07-14T08:48:26.497" v="420" actId="21"/>
          <ac:spMkLst>
            <pc:docMk/>
            <pc:sldMk cId="1521627147" sldId="2134805977"/>
            <ac:spMk id="20" creationId="{5DC8582B-6A4A-426A-8C9E-988D83D9E745}"/>
          </ac:spMkLst>
        </pc:spChg>
        <pc:spChg chg="del">
          <ac:chgData name="Arnaud Desmedt" userId="cbea870f-87d6-4388-9cd2-f7b24845f136" providerId="ADAL" clId="{CF476D10-9C13-468F-AFAF-88E1B6E76B89}" dt="2022-07-14T08:48:26.497" v="420" actId="21"/>
          <ac:spMkLst>
            <pc:docMk/>
            <pc:sldMk cId="1521627147" sldId="2134805977"/>
            <ac:spMk id="23" creationId="{F8EE8436-2D8A-439F-AE53-919D4315DC7C}"/>
          </ac:spMkLst>
        </pc:spChg>
        <pc:spChg chg="del">
          <ac:chgData name="Arnaud Desmedt" userId="cbea870f-87d6-4388-9cd2-f7b24845f136" providerId="ADAL" clId="{CF476D10-9C13-468F-AFAF-88E1B6E76B89}" dt="2022-07-14T08:48:26.497" v="420" actId="21"/>
          <ac:spMkLst>
            <pc:docMk/>
            <pc:sldMk cId="1521627147" sldId="2134805977"/>
            <ac:spMk id="25" creationId="{D1ECC120-394E-4630-B492-A18EC97B1E3F}"/>
          </ac:spMkLst>
        </pc:spChg>
        <pc:spChg chg="del">
          <ac:chgData name="Arnaud Desmedt" userId="cbea870f-87d6-4388-9cd2-f7b24845f136" providerId="ADAL" clId="{CF476D10-9C13-468F-AFAF-88E1B6E76B89}" dt="2022-07-14T08:48:26.497" v="420" actId="21"/>
          <ac:spMkLst>
            <pc:docMk/>
            <pc:sldMk cId="1521627147" sldId="2134805977"/>
            <ac:spMk id="26" creationId="{3F865DA1-AB34-42EB-9EB1-0422203C232E}"/>
          </ac:spMkLst>
        </pc:spChg>
        <pc:picChg chg="del">
          <ac:chgData name="Arnaud Desmedt" userId="cbea870f-87d6-4388-9cd2-f7b24845f136" providerId="ADAL" clId="{CF476D10-9C13-468F-AFAF-88E1B6E76B89}" dt="2022-07-14T08:48:26.497" v="420" actId="21"/>
          <ac:picMkLst>
            <pc:docMk/>
            <pc:sldMk cId="1521627147" sldId="2134805977"/>
            <ac:picMk id="3" creationId="{EBF96726-2778-4EDC-A8FF-7CC1604D0A13}"/>
          </ac:picMkLst>
        </pc:picChg>
        <pc:picChg chg="del">
          <ac:chgData name="Arnaud Desmedt" userId="cbea870f-87d6-4388-9cd2-f7b24845f136" providerId="ADAL" clId="{CF476D10-9C13-468F-AFAF-88E1B6E76B89}" dt="2022-07-14T08:48:26.497" v="420" actId="21"/>
          <ac:picMkLst>
            <pc:docMk/>
            <pc:sldMk cId="1521627147" sldId="2134805977"/>
            <ac:picMk id="5" creationId="{97835022-D0C7-4950-8241-A971EB037D52}"/>
          </ac:picMkLst>
        </pc:picChg>
      </pc:sldChg>
      <pc:sldChg chg="delSp del">
        <pc:chgData name="Arnaud Desmedt" userId="cbea870f-87d6-4388-9cd2-f7b24845f136" providerId="ADAL" clId="{CF476D10-9C13-468F-AFAF-88E1B6E76B89}" dt="2022-07-14T10:46:45.903" v="3420" actId="47"/>
        <pc:sldMkLst>
          <pc:docMk/>
          <pc:sldMk cId="2311944596" sldId="2134805994"/>
        </pc:sldMkLst>
        <pc:spChg chg="del">
          <ac:chgData name="Arnaud Desmedt" userId="cbea870f-87d6-4388-9cd2-f7b24845f136" providerId="ADAL" clId="{CF476D10-9C13-468F-AFAF-88E1B6E76B89}" dt="2022-07-14T10:46:18.756" v="3414" actId="21"/>
          <ac:spMkLst>
            <pc:docMk/>
            <pc:sldMk cId="2311944596" sldId="2134805994"/>
            <ac:spMk id="25" creationId="{14FBF086-DC1B-43A2-A504-9A326082D73A}"/>
          </ac:spMkLst>
        </pc:spChg>
        <pc:spChg chg="del">
          <ac:chgData name="Arnaud Desmedt" userId="cbea870f-87d6-4388-9cd2-f7b24845f136" providerId="ADAL" clId="{CF476D10-9C13-468F-AFAF-88E1B6E76B89}" dt="2022-07-14T10:46:18.756" v="3414" actId="21"/>
          <ac:spMkLst>
            <pc:docMk/>
            <pc:sldMk cId="2311944596" sldId="2134805994"/>
            <ac:spMk id="26" creationId="{7523A533-31B4-44AB-B072-3C7E4E565D22}"/>
          </ac:spMkLst>
        </pc:spChg>
        <pc:picChg chg="del">
          <ac:chgData name="Arnaud Desmedt" userId="cbea870f-87d6-4388-9cd2-f7b24845f136" providerId="ADAL" clId="{CF476D10-9C13-468F-AFAF-88E1B6E76B89}" dt="2022-07-14T10:46:18.756" v="3414" actId="21"/>
          <ac:picMkLst>
            <pc:docMk/>
            <pc:sldMk cId="2311944596" sldId="2134805994"/>
            <ac:picMk id="27" creationId="{C7D79049-0BC6-4ACD-8247-1CF40C68E67F}"/>
          </ac:picMkLst>
        </pc:picChg>
      </pc:sldChg>
      <pc:sldChg chg="addSp delSp modSp add mod">
        <pc:chgData name="Arnaud Desmedt" userId="cbea870f-87d6-4388-9cd2-f7b24845f136" providerId="ADAL" clId="{CF476D10-9C13-468F-AFAF-88E1B6E76B89}" dt="2022-07-14T12:17:52.388" v="4679" actId="1038"/>
        <pc:sldMkLst>
          <pc:docMk/>
          <pc:sldMk cId="2207855626" sldId="2134806058"/>
        </pc:sldMkLst>
        <pc:spChg chg="add mod">
          <ac:chgData name="Arnaud Desmedt" userId="cbea870f-87d6-4388-9cd2-f7b24845f136" providerId="ADAL" clId="{CF476D10-9C13-468F-AFAF-88E1B6E76B89}" dt="2022-07-14T12:07:42.827" v="4615" actId="1076"/>
          <ac:spMkLst>
            <pc:docMk/>
            <pc:sldMk cId="2207855626" sldId="2134806058"/>
            <ac:spMk id="2" creationId="{BE9B2167-A587-DC0E-F1A2-C081F49DE2A8}"/>
          </ac:spMkLst>
        </pc:spChg>
        <pc:spChg chg="add mod">
          <ac:chgData name="Arnaud Desmedt" userId="cbea870f-87d6-4388-9cd2-f7b24845f136" providerId="ADAL" clId="{CF476D10-9C13-468F-AFAF-88E1B6E76B89}" dt="2022-07-14T12:16:53.580" v="4655"/>
          <ac:spMkLst>
            <pc:docMk/>
            <pc:sldMk cId="2207855626" sldId="2134806058"/>
            <ac:spMk id="4" creationId="{52EF130F-A3BA-AD60-E017-001A11437F4C}"/>
          </ac:spMkLst>
        </pc:spChg>
        <pc:spChg chg="del">
          <ac:chgData name="Arnaud Desmedt" userId="cbea870f-87d6-4388-9cd2-f7b24845f136" providerId="ADAL" clId="{CF476D10-9C13-468F-AFAF-88E1B6E76B89}" dt="2022-07-14T12:16:53.580" v="4655"/>
          <ac:spMkLst>
            <pc:docMk/>
            <pc:sldMk cId="2207855626" sldId="2134806058"/>
            <ac:spMk id="6" creationId="{1357552D-AEA2-1927-5F6A-73C0DF067537}"/>
          </ac:spMkLst>
        </pc:spChg>
        <pc:spChg chg="add mod">
          <ac:chgData name="Arnaud Desmedt" userId="cbea870f-87d6-4388-9cd2-f7b24845f136" providerId="ADAL" clId="{CF476D10-9C13-468F-AFAF-88E1B6E76B89}" dt="2022-07-14T12:16:50.936" v="4654" actId="14100"/>
          <ac:spMkLst>
            <pc:docMk/>
            <pc:sldMk cId="2207855626" sldId="2134806058"/>
            <ac:spMk id="7" creationId="{BFC9BF78-1106-B009-4DA0-AB4EB1B4E3D1}"/>
          </ac:spMkLst>
        </pc:spChg>
        <pc:spChg chg="add mod">
          <ac:chgData name="Arnaud Desmedt" userId="cbea870f-87d6-4388-9cd2-f7b24845f136" providerId="ADAL" clId="{CF476D10-9C13-468F-AFAF-88E1B6E76B89}" dt="2022-07-14T12:17:10.375" v="4660" actId="2711"/>
          <ac:spMkLst>
            <pc:docMk/>
            <pc:sldMk cId="2207855626" sldId="2134806058"/>
            <ac:spMk id="9" creationId="{C5F65398-3A28-9F57-839D-E3F6123A295C}"/>
          </ac:spMkLst>
        </pc:spChg>
        <pc:spChg chg="add mod">
          <ac:chgData name="Arnaud Desmedt" userId="cbea870f-87d6-4388-9cd2-f7b24845f136" providerId="ADAL" clId="{CF476D10-9C13-468F-AFAF-88E1B6E76B89}" dt="2022-07-14T12:17:52.388" v="4679" actId="1038"/>
          <ac:spMkLst>
            <pc:docMk/>
            <pc:sldMk cId="2207855626" sldId="2134806058"/>
            <ac:spMk id="11" creationId="{F111BB90-1DAD-B431-BB80-0CCECC70806A}"/>
          </ac:spMkLst>
        </pc:spChg>
      </pc:sldChg>
      <pc:sldChg chg="addSp delSp modSp mod chgLayout">
        <pc:chgData name="Arnaud Desmedt" userId="cbea870f-87d6-4388-9cd2-f7b24845f136" providerId="ADAL" clId="{CF476D10-9C13-468F-AFAF-88E1B6E76B89}" dt="2022-07-14T09:12:12.445" v="972" actId="478"/>
        <pc:sldMkLst>
          <pc:docMk/>
          <pc:sldMk cId="360972037" sldId="2134806073"/>
        </pc:sldMkLst>
        <pc:spChg chg="mod ord">
          <ac:chgData name="Arnaud Desmedt" userId="cbea870f-87d6-4388-9cd2-f7b24845f136" providerId="ADAL" clId="{CF476D10-9C13-468F-AFAF-88E1B6E76B89}" dt="2022-07-14T09:11:29.584" v="947" actId="20577"/>
          <ac:spMkLst>
            <pc:docMk/>
            <pc:sldMk cId="360972037" sldId="2134806073"/>
            <ac:spMk id="9" creationId="{C386479C-D810-4ABB-B26D-1AE5D34E283C}"/>
          </ac:spMkLst>
        </pc:spChg>
        <pc:spChg chg="mod">
          <ac:chgData name="Arnaud Desmedt" userId="cbea870f-87d6-4388-9cd2-f7b24845f136" providerId="ADAL" clId="{CF476D10-9C13-468F-AFAF-88E1B6E76B89}" dt="2022-07-14T09:12:07.798" v="971" actId="1035"/>
          <ac:spMkLst>
            <pc:docMk/>
            <pc:sldMk cId="360972037" sldId="2134806073"/>
            <ac:spMk id="10" creationId="{CCA3E4BB-B1CC-479C-85AE-4048F7231516}"/>
          </ac:spMkLst>
        </pc:spChg>
        <pc:spChg chg="add mod">
          <ac:chgData name="Arnaud Desmedt" userId="cbea870f-87d6-4388-9cd2-f7b24845f136" providerId="ADAL" clId="{CF476D10-9C13-468F-AFAF-88E1B6E76B89}" dt="2022-07-14T09:11:52.934" v="965" actId="20577"/>
          <ac:spMkLst>
            <pc:docMk/>
            <pc:sldMk cId="360972037" sldId="2134806073"/>
            <ac:spMk id="13" creationId="{823EC43A-A57F-F0CB-0237-4C716628FFD9}"/>
          </ac:spMkLst>
        </pc:spChg>
        <pc:spChg chg="del mod">
          <ac:chgData name="Arnaud Desmedt" userId="cbea870f-87d6-4388-9cd2-f7b24845f136" providerId="ADAL" clId="{CF476D10-9C13-468F-AFAF-88E1B6E76B89}" dt="2022-07-14T09:12:12.445" v="972" actId="478"/>
          <ac:spMkLst>
            <pc:docMk/>
            <pc:sldMk cId="360972037" sldId="2134806073"/>
            <ac:spMk id="28" creationId="{77C240C6-340B-4FB6-9E9A-F4753585DB98}"/>
          </ac:spMkLst>
        </pc:spChg>
        <pc:picChg chg="mod">
          <ac:chgData name="Arnaud Desmedt" userId="cbea870f-87d6-4388-9cd2-f7b24845f136" providerId="ADAL" clId="{CF476D10-9C13-468F-AFAF-88E1B6E76B89}" dt="2022-07-14T09:10:59.072" v="941" actId="1076"/>
          <ac:picMkLst>
            <pc:docMk/>
            <pc:sldMk cId="360972037" sldId="2134806073"/>
            <ac:picMk id="2" creationId="{DBAF02F6-B6EA-4F4A-9DD7-6D3E859D52CE}"/>
          </ac:picMkLst>
        </pc:picChg>
      </pc:sldChg>
      <pc:sldChg chg="delSp del mod">
        <pc:chgData name="Arnaud Desmedt" userId="cbea870f-87d6-4388-9cd2-f7b24845f136" providerId="ADAL" clId="{CF476D10-9C13-468F-AFAF-88E1B6E76B89}" dt="2022-07-14T09:38:04.116" v="1394" actId="47"/>
        <pc:sldMkLst>
          <pc:docMk/>
          <pc:sldMk cId="600289393" sldId="2134806077"/>
        </pc:sldMkLst>
        <pc:spChg chg="del">
          <ac:chgData name="Arnaud Desmedt" userId="cbea870f-87d6-4388-9cd2-f7b24845f136" providerId="ADAL" clId="{CF476D10-9C13-468F-AFAF-88E1B6E76B89}" dt="2022-07-14T09:36:54.187" v="1364" actId="21"/>
          <ac:spMkLst>
            <pc:docMk/>
            <pc:sldMk cId="600289393" sldId="2134806077"/>
            <ac:spMk id="36" creationId="{5F50F87E-BA17-40B1-BAC8-BA77A62825FD}"/>
          </ac:spMkLst>
        </pc:spChg>
        <pc:spChg chg="del">
          <ac:chgData name="Arnaud Desmedt" userId="cbea870f-87d6-4388-9cd2-f7b24845f136" providerId="ADAL" clId="{CF476D10-9C13-468F-AFAF-88E1B6E76B89}" dt="2022-07-14T09:36:54.187" v="1364" actId="21"/>
          <ac:spMkLst>
            <pc:docMk/>
            <pc:sldMk cId="600289393" sldId="2134806077"/>
            <ac:spMk id="44" creationId="{97808F14-4D7B-4401-A34B-DBDB8AEB4576}"/>
          </ac:spMkLst>
        </pc:spChg>
        <pc:picChg chg="del">
          <ac:chgData name="Arnaud Desmedt" userId="cbea870f-87d6-4388-9cd2-f7b24845f136" providerId="ADAL" clId="{CF476D10-9C13-468F-AFAF-88E1B6E76B89}" dt="2022-07-14T09:36:04.130" v="1356" actId="21"/>
          <ac:picMkLst>
            <pc:docMk/>
            <pc:sldMk cId="600289393" sldId="2134806077"/>
            <ac:picMk id="32" creationId="{C695C700-4E84-4C2F-9150-B889A80156D4}"/>
          </ac:picMkLst>
        </pc:picChg>
        <pc:picChg chg="del">
          <ac:chgData name="Arnaud Desmedt" userId="cbea870f-87d6-4388-9cd2-f7b24845f136" providerId="ADAL" clId="{CF476D10-9C13-468F-AFAF-88E1B6E76B89}" dt="2022-07-14T09:36:54.187" v="1364" actId="21"/>
          <ac:picMkLst>
            <pc:docMk/>
            <pc:sldMk cId="600289393" sldId="2134806077"/>
            <ac:picMk id="47" creationId="{962BA05C-8BA2-4267-B57A-AE7690681F64}"/>
          </ac:picMkLst>
        </pc:picChg>
      </pc:sldChg>
      <pc:sldChg chg="delSp del mod modCm">
        <pc:chgData name="Arnaud Desmedt" userId="cbea870f-87d6-4388-9cd2-f7b24845f136" providerId="ADAL" clId="{CF476D10-9C13-468F-AFAF-88E1B6E76B89}" dt="2022-07-14T09:14:55.189" v="1002" actId="47"/>
        <pc:sldMkLst>
          <pc:docMk/>
          <pc:sldMk cId="3226179212" sldId="2134806079"/>
        </pc:sldMkLst>
        <pc:spChg chg="del">
          <ac:chgData name="Arnaud Desmedt" userId="cbea870f-87d6-4388-9cd2-f7b24845f136" providerId="ADAL" clId="{CF476D10-9C13-468F-AFAF-88E1B6E76B89}" dt="2022-07-14T09:14:31.165" v="999" actId="21"/>
          <ac:spMkLst>
            <pc:docMk/>
            <pc:sldMk cId="3226179212" sldId="2134806079"/>
            <ac:spMk id="53" creationId="{73791C69-C61B-4F32-AB9B-8204182B018D}"/>
          </ac:spMkLst>
        </pc:spChg>
        <pc:spChg chg="del">
          <ac:chgData name="Arnaud Desmedt" userId="cbea870f-87d6-4388-9cd2-f7b24845f136" providerId="ADAL" clId="{CF476D10-9C13-468F-AFAF-88E1B6E76B89}" dt="2022-07-14T09:14:31.165" v="999" actId="21"/>
          <ac:spMkLst>
            <pc:docMk/>
            <pc:sldMk cId="3226179212" sldId="2134806079"/>
            <ac:spMk id="54" creationId="{EBB158A6-0D57-4E33-8F70-8D06E350B4FE}"/>
          </ac:spMkLst>
        </pc:spChg>
        <pc:spChg chg="del">
          <ac:chgData name="Arnaud Desmedt" userId="cbea870f-87d6-4388-9cd2-f7b24845f136" providerId="ADAL" clId="{CF476D10-9C13-468F-AFAF-88E1B6E76B89}" dt="2022-07-14T09:14:31.165" v="999" actId="21"/>
          <ac:spMkLst>
            <pc:docMk/>
            <pc:sldMk cId="3226179212" sldId="2134806079"/>
            <ac:spMk id="56" creationId="{52F59F91-F882-4E65-B32F-ED34E0263FE8}"/>
          </ac:spMkLst>
        </pc:spChg>
        <pc:graphicFrameChg chg="del">
          <ac:chgData name="Arnaud Desmedt" userId="cbea870f-87d6-4388-9cd2-f7b24845f136" providerId="ADAL" clId="{CF476D10-9C13-468F-AFAF-88E1B6E76B89}" dt="2022-07-14T09:14:31.165" v="999" actId="21"/>
          <ac:graphicFrameMkLst>
            <pc:docMk/>
            <pc:sldMk cId="3226179212" sldId="2134806079"/>
            <ac:graphicFrameMk id="55" creationId="{5F02CC17-90C7-42A9-9BCA-75E720C58A69}"/>
          </ac:graphicFrameMkLst>
        </pc:graphicFrameChg>
      </pc:sldChg>
      <pc:sldChg chg="delSp del mod">
        <pc:chgData name="Arnaud Desmedt" userId="cbea870f-87d6-4388-9cd2-f7b24845f136" providerId="ADAL" clId="{CF476D10-9C13-468F-AFAF-88E1B6E76B89}" dt="2022-07-14T09:59:26.791" v="1863" actId="47"/>
        <pc:sldMkLst>
          <pc:docMk/>
          <pc:sldMk cId="1437047326" sldId="2134806084"/>
        </pc:sldMkLst>
        <pc:picChg chg="del">
          <ac:chgData name="Arnaud Desmedt" userId="cbea870f-87d6-4388-9cd2-f7b24845f136" providerId="ADAL" clId="{CF476D10-9C13-468F-AFAF-88E1B6E76B89}" dt="2022-07-14T09:59:16.445" v="1857" actId="21"/>
          <ac:picMkLst>
            <pc:docMk/>
            <pc:sldMk cId="1437047326" sldId="2134806084"/>
            <ac:picMk id="26" creationId="{58FF6278-F46D-4135-B182-4E0670CE477C}"/>
          </ac:picMkLst>
        </pc:picChg>
      </pc:sldChg>
      <pc:sldChg chg="delSp modSp del mod modCm">
        <pc:chgData name="Arnaud Desmedt" userId="cbea870f-87d6-4388-9cd2-f7b24845f136" providerId="ADAL" clId="{CF476D10-9C13-468F-AFAF-88E1B6E76B89}" dt="2022-07-14T09:28:29.742" v="1166" actId="47"/>
        <pc:sldMkLst>
          <pc:docMk/>
          <pc:sldMk cId="1392388092" sldId="2134806092"/>
        </pc:sldMkLst>
        <pc:spChg chg="del">
          <ac:chgData name="Arnaud Desmedt" userId="cbea870f-87d6-4388-9cd2-f7b24845f136" providerId="ADAL" clId="{CF476D10-9C13-468F-AFAF-88E1B6E76B89}" dt="2022-07-14T09:27:55.304" v="1143" actId="21"/>
          <ac:spMkLst>
            <pc:docMk/>
            <pc:sldMk cId="1392388092" sldId="2134806092"/>
            <ac:spMk id="2" creationId="{319CADFD-8D4A-406E-9B3F-5238EC3F3B19}"/>
          </ac:spMkLst>
        </pc:spChg>
        <pc:spChg chg="del">
          <ac:chgData name="Arnaud Desmedt" userId="cbea870f-87d6-4388-9cd2-f7b24845f136" providerId="ADAL" clId="{CF476D10-9C13-468F-AFAF-88E1B6E76B89}" dt="2022-07-14T09:27:55.304" v="1143" actId="21"/>
          <ac:spMkLst>
            <pc:docMk/>
            <pc:sldMk cId="1392388092" sldId="2134806092"/>
            <ac:spMk id="3" creationId="{3669786F-EF32-47E3-B407-0CF8EB6C7E5F}"/>
          </ac:spMkLst>
        </pc:spChg>
        <pc:spChg chg="del">
          <ac:chgData name="Arnaud Desmedt" userId="cbea870f-87d6-4388-9cd2-f7b24845f136" providerId="ADAL" clId="{CF476D10-9C13-468F-AFAF-88E1B6E76B89}" dt="2022-07-14T09:27:55.304" v="1143" actId="21"/>
          <ac:spMkLst>
            <pc:docMk/>
            <pc:sldMk cId="1392388092" sldId="2134806092"/>
            <ac:spMk id="4" creationId="{527FF2C4-0EC7-49CA-B00C-7E0D6A82A52D}"/>
          </ac:spMkLst>
        </pc:spChg>
        <pc:spChg chg="del">
          <ac:chgData name="Arnaud Desmedt" userId="cbea870f-87d6-4388-9cd2-f7b24845f136" providerId="ADAL" clId="{CF476D10-9C13-468F-AFAF-88E1B6E76B89}" dt="2022-07-14T09:27:55.304" v="1143" actId="21"/>
          <ac:spMkLst>
            <pc:docMk/>
            <pc:sldMk cId="1392388092" sldId="2134806092"/>
            <ac:spMk id="27" creationId="{B5B09DA7-1B48-46BB-AB68-F882BC9D8890}"/>
          </ac:spMkLst>
        </pc:spChg>
        <pc:spChg chg="del">
          <ac:chgData name="Arnaud Desmedt" userId="cbea870f-87d6-4388-9cd2-f7b24845f136" providerId="ADAL" clId="{CF476D10-9C13-468F-AFAF-88E1B6E76B89}" dt="2022-07-14T09:27:55.304" v="1143" actId="21"/>
          <ac:spMkLst>
            <pc:docMk/>
            <pc:sldMk cId="1392388092" sldId="2134806092"/>
            <ac:spMk id="32" creationId="{A0FB23C0-9927-4A20-8A4E-AA7DF7AFEADE}"/>
          </ac:spMkLst>
        </pc:spChg>
        <pc:spChg chg="del">
          <ac:chgData name="Arnaud Desmedt" userId="cbea870f-87d6-4388-9cd2-f7b24845f136" providerId="ADAL" clId="{CF476D10-9C13-468F-AFAF-88E1B6E76B89}" dt="2022-07-14T09:27:55.304" v="1143" actId="21"/>
          <ac:spMkLst>
            <pc:docMk/>
            <pc:sldMk cId="1392388092" sldId="2134806092"/>
            <ac:spMk id="34" creationId="{19874862-F0F9-4183-812C-44B78A53A863}"/>
          </ac:spMkLst>
        </pc:spChg>
        <pc:spChg chg="del">
          <ac:chgData name="Arnaud Desmedt" userId="cbea870f-87d6-4388-9cd2-f7b24845f136" providerId="ADAL" clId="{CF476D10-9C13-468F-AFAF-88E1B6E76B89}" dt="2022-07-14T09:27:55.304" v="1143" actId="21"/>
          <ac:spMkLst>
            <pc:docMk/>
            <pc:sldMk cId="1392388092" sldId="2134806092"/>
            <ac:spMk id="35" creationId="{061F3124-1965-43A1-A2ED-BC94C43EFA7C}"/>
          </ac:spMkLst>
        </pc:spChg>
        <pc:spChg chg="del">
          <ac:chgData name="Arnaud Desmedt" userId="cbea870f-87d6-4388-9cd2-f7b24845f136" providerId="ADAL" clId="{CF476D10-9C13-468F-AFAF-88E1B6E76B89}" dt="2022-07-14T09:27:55.304" v="1143" actId="21"/>
          <ac:spMkLst>
            <pc:docMk/>
            <pc:sldMk cId="1392388092" sldId="2134806092"/>
            <ac:spMk id="36" creationId="{7271541F-DEA6-49AA-AE6B-B8216EC2BB5E}"/>
          </ac:spMkLst>
        </pc:spChg>
        <pc:spChg chg="del">
          <ac:chgData name="Arnaud Desmedt" userId="cbea870f-87d6-4388-9cd2-f7b24845f136" providerId="ADAL" clId="{CF476D10-9C13-468F-AFAF-88E1B6E76B89}" dt="2022-07-14T09:27:55.304" v="1143" actId="21"/>
          <ac:spMkLst>
            <pc:docMk/>
            <pc:sldMk cId="1392388092" sldId="2134806092"/>
            <ac:spMk id="37" creationId="{EE6017F2-8E70-4674-8CAE-8AFA716C9BED}"/>
          </ac:spMkLst>
        </pc:spChg>
        <pc:spChg chg="del">
          <ac:chgData name="Arnaud Desmedt" userId="cbea870f-87d6-4388-9cd2-f7b24845f136" providerId="ADAL" clId="{CF476D10-9C13-468F-AFAF-88E1B6E76B89}" dt="2022-07-14T09:27:55.304" v="1143" actId="21"/>
          <ac:spMkLst>
            <pc:docMk/>
            <pc:sldMk cId="1392388092" sldId="2134806092"/>
            <ac:spMk id="38" creationId="{EE90FA83-9F8C-4F75-AAB4-DD25EF7860BF}"/>
          </ac:spMkLst>
        </pc:spChg>
        <pc:spChg chg="del mod">
          <ac:chgData name="Arnaud Desmedt" userId="cbea870f-87d6-4388-9cd2-f7b24845f136" providerId="ADAL" clId="{CF476D10-9C13-468F-AFAF-88E1B6E76B89}" dt="2022-07-14T09:27:31.388" v="1139"/>
          <ac:spMkLst>
            <pc:docMk/>
            <pc:sldMk cId="1392388092" sldId="2134806092"/>
            <ac:spMk id="46" creationId="{12D4F8BE-329D-4122-AC4E-459A23CC80DE}"/>
          </ac:spMkLst>
        </pc:spChg>
        <pc:picChg chg="del">
          <ac:chgData name="Arnaud Desmedt" userId="cbea870f-87d6-4388-9cd2-f7b24845f136" providerId="ADAL" clId="{CF476D10-9C13-468F-AFAF-88E1B6E76B89}" dt="2022-07-14T09:27:55.304" v="1143" actId="21"/>
          <ac:picMkLst>
            <pc:docMk/>
            <pc:sldMk cId="1392388092" sldId="2134806092"/>
            <ac:picMk id="5" creationId="{D9D39B96-E472-4F77-9255-50A5F3E2474A}"/>
          </ac:picMkLst>
        </pc:picChg>
        <pc:picChg chg="del">
          <ac:chgData name="Arnaud Desmedt" userId="cbea870f-87d6-4388-9cd2-f7b24845f136" providerId="ADAL" clId="{CF476D10-9C13-468F-AFAF-88E1B6E76B89}" dt="2022-07-14T09:27:55.304" v="1143" actId="21"/>
          <ac:picMkLst>
            <pc:docMk/>
            <pc:sldMk cId="1392388092" sldId="2134806092"/>
            <ac:picMk id="7" creationId="{CB470971-67B8-4135-ABB7-B8F738A5081B}"/>
          </ac:picMkLst>
        </pc:picChg>
      </pc:sldChg>
      <pc:sldChg chg="delSp modSp mod">
        <pc:chgData name="Arnaud Desmedt" userId="cbea870f-87d6-4388-9cd2-f7b24845f136" providerId="ADAL" clId="{CF476D10-9C13-468F-AFAF-88E1B6E76B89}" dt="2022-07-14T12:20:36.279" v="4840" actId="478"/>
        <pc:sldMkLst>
          <pc:docMk/>
          <pc:sldMk cId="3415493777" sldId="2134806097"/>
        </pc:sldMkLst>
        <pc:spChg chg="mod">
          <ac:chgData name="Arnaud Desmedt" userId="cbea870f-87d6-4388-9cd2-f7b24845f136" providerId="ADAL" clId="{CF476D10-9C13-468F-AFAF-88E1B6E76B89}" dt="2022-07-14T12:20:00.274" v="4802" actId="1036"/>
          <ac:spMkLst>
            <pc:docMk/>
            <pc:sldMk cId="3415493777" sldId="2134806097"/>
            <ac:spMk id="3" creationId="{7F883897-05C9-4972-AD8C-BB37A582CDB9}"/>
          </ac:spMkLst>
        </pc:spChg>
        <pc:spChg chg="mod">
          <ac:chgData name="Arnaud Desmedt" userId="cbea870f-87d6-4388-9cd2-f7b24845f136" providerId="ADAL" clId="{CF476D10-9C13-468F-AFAF-88E1B6E76B89}" dt="2022-07-14T12:20:10.575" v="4804" actId="6549"/>
          <ac:spMkLst>
            <pc:docMk/>
            <pc:sldMk cId="3415493777" sldId="2134806097"/>
            <ac:spMk id="6" creationId="{13C4A7A7-30AA-4159-A3BD-5DB13C270B57}"/>
          </ac:spMkLst>
        </pc:spChg>
        <pc:spChg chg="del">
          <ac:chgData name="Arnaud Desmedt" userId="cbea870f-87d6-4388-9cd2-f7b24845f136" providerId="ADAL" clId="{CF476D10-9C13-468F-AFAF-88E1B6E76B89}" dt="2022-07-14T12:20:36.279" v="4840" actId="478"/>
          <ac:spMkLst>
            <pc:docMk/>
            <pc:sldMk cId="3415493777" sldId="2134806097"/>
            <ac:spMk id="7" creationId="{44C95D13-C9D5-442D-8592-81E41FE9A49E}"/>
          </ac:spMkLst>
        </pc:spChg>
      </pc:sldChg>
      <pc:sldChg chg="delSp modSp mod">
        <pc:chgData name="Arnaud Desmedt" userId="cbea870f-87d6-4388-9cd2-f7b24845f136" providerId="ADAL" clId="{CF476D10-9C13-468F-AFAF-88E1B6E76B89}" dt="2022-07-14T12:20:34.746" v="4839" actId="478"/>
        <pc:sldMkLst>
          <pc:docMk/>
          <pc:sldMk cId="2831264510" sldId="2134806098"/>
        </pc:sldMkLst>
        <pc:spChg chg="mod">
          <ac:chgData name="Arnaud Desmedt" userId="cbea870f-87d6-4388-9cd2-f7b24845f136" providerId="ADAL" clId="{CF476D10-9C13-468F-AFAF-88E1B6E76B89}" dt="2022-07-14T12:20:28.204" v="4836" actId="1038"/>
          <ac:spMkLst>
            <pc:docMk/>
            <pc:sldMk cId="2831264510" sldId="2134806098"/>
            <ac:spMk id="3" creationId="{7F883897-05C9-4972-AD8C-BB37A582CDB9}"/>
          </ac:spMkLst>
        </pc:spChg>
        <pc:spChg chg="mod">
          <ac:chgData name="Arnaud Desmedt" userId="cbea870f-87d6-4388-9cd2-f7b24845f136" providerId="ADAL" clId="{CF476D10-9C13-468F-AFAF-88E1B6E76B89}" dt="2022-07-14T12:20:31.498" v="4838" actId="14100"/>
          <ac:spMkLst>
            <pc:docMk/>
            <pc:sldMk cId="2831264510" sldId="2134806098"/>
            <ac:spMk id="10" creationId="{133D5E61-215C-4C83-A13C-5837FBE9C3C6}"/>
          </ac:spMkLst>
        </pc:spChg>
        <pc:spChg chg="del">
          <ac:chgData name="Arnaud Desmedt" userId="cbea870f-87d6-4388-9cd2-f7b24845f136" providerId="ADAL" clId="{CF476D10-9C13-468F-AFAF-88E1B6E76B89}" dt="2022-07-14T12:20:34.746" v="4839" actId="478"/>
          <ac:spMkLst>
            <pc:docMk/>
            <pc:sldMk cId="2831264510" sldId="2134806098"/>
            <ac:spMk id="11" creationId="{6638444D-7926-474E-B031-A249C2649D79}"/>
          </ac:spMkLst>
        </pc:spChg>
      </pc:sldChg>
      <pc:sldChg chg="delSp modSp mod">
        <pc:chgData name="Arnaud Desmedt" userId="cbea870f-87d6-4388-9cd2-f7b24845f136" providerId="ADAL" clId="{CF476D10-9C13-468F-AFAF-88E1B6E76B89}" dt="2022-07-14T12:20:56.255" v="4873" actId="478"/>
        <pc:sldMkLst>
          <pc:docMk/>
          <pc:sldMk cId="2471600150" sldId="2134806099"/>
        </pc:sldMkLst>
        <pc:spChg chg="mod">
          <ac:chgData name="Arnaud Desmedt" userId="cbea870f-87d6-4388-9cd2-f7b24845f136" providerId="ADAL" clId="{CF476D10-9C13-468F-AFAF-88E1B6E76B89}" dt="2022-07-14T12:20:44.542" v="4871" actId="1038"/>
          <ac:spMkLst>
            <pc:docMk/>
            <pc:sldMk cId="2471600150" sldId="2134806099"/>
            <ac:spMk id="3" creationId="{7F883897-05C9-4972-AD8C-BB37A582CDB9}"/>
          </ac:spMkLst>
        </pc:spChg>
        <pc:spChg chg="mod">
          <ac:chgData name="Arnaud Desmedt" userId="cbea870f-87d6-4388-9cd2-f7b24845f136" providerId="ADAL" clId="{CF476D10-9C13-468F-AFAF-88E1B6E76B89}" dt="2022-07-14T12:20:47.110" v="4872" actId="6549"/>
          <ac:spMkLst>
            <pc:docMk/>
            <pc:sldMk cId="2471600150" sldId="2134806099"/>
            <ac:spMk id="5" creationId="{CCD3105F-FE46-4020-8551-D18CBBCC8BAF}"/>
          </ac:spMkLst>
        </pc:spChg>
        <pc:spChg chg="del">
          <ac:chgData name="Arnaud Desmedt" userId="cbea870f-87d6-4388-9cd2-f7b24845f136" providerId="ADAL" clId="{CF476D10-9C13-468F-AFAF-88E1B6E76B89}" dt="2022-07-14T12:20:56.255" v="4873" actId="478"/>
          <ac:spMkLst>
            <pc:docMk/>
            <pc:sldMk cId="2471600150" sldId="2134806099"/>
            <ac:spMk id="6" creationId="{32CA386D-AF1D-47F9-AA85-5FB1BA6D9EAE}"/>
          </ac:spMkLst>
        </pc:spChg>
      </pc:sldChg>
      <pc:sldChg chg="delSp modSp mod">
        <pc:chgData name="Arnaud Desmedt" userId="cbea870f-87d6-4388-9cd2-f7b24845f136" providerId="ADAL" clId="{CF476D10-9C13-468F-AFAF-88E1B6E76B89}" dt="2022-07-14T12:21:07.038" v="4896" actId="478"/>
        <pc:sldMkLst>
          <pc:docMk/>
          <pc:sldMk cId="721218668" sldId="2134806100"/>
        </pc:sldMkLst>
        <pc:spChg chg="mod">
          <ac:chgData name="Arnaud Desmedt" userId="cbea870f-87d6-4388-9cd2-f7b24845f136" providerId="ADAL" clId="{CF476D10-9C13-468F-AFAF-88E1B6E76B89}" dt="2022-07-14T12:21:00.127" v="4894" actId="1036"/>
          <ac:spMkLst>
            <pc:docMk/>
            <pc:sldMk cId="721218668" sldId="2134806100"/>
            <ac:spMk id="3" creationId="{7F883897-05C9-4972-AD8C-BB37A582CDB9}"/>
          </ac:spMkLst>
        </pc:spChg>
        <pc:spChg chg="mod">
          <ac:chgData name="Arnaud Desmedt" userId="cbea870f-87d6-4388-9cd2-f7b24845f136" providerId="ADAL" clId="{CF476D10-9C13-468F-AFAF-88E1B6E76B89}" dt="2022-07-14T12:21:01.851" v="4895" actId="6549"/>
          <ac:spMkLst>
            <pc:docMk/>
            <pc:sldMk cId="721218668" sldId="2134806100"/>
            <ac:spMk id="5" creationId="{CC14198D-C5C2-486F-A375-3A9933483A23}"/>
          </ac:spMkLst>
        </pc:spChg>
        <pc:spChg chg="del">
          <ac:chgData name="Arnaud Desmedt" userId="cbea870f-87d6-4388-9cd2-f7b24845f136" providerId="ADAL" clId="{CF476D10-9C13-468F-AFAF-88E1B6E76B89}" dt="2022-07-14T12:21:07.038" v="4896" actId="478"/>
          <ac:spMkLst>
            <pc:docMk/>
            <pc:sldMk cId="721218668" sldId="2134806100"/>
            <ac:spMk id="6" creationId="{A13B1CCC-0C17-4CB0-BCD3-EECE8216F668}"/>
          </ac:spMkLst>
        </pc:spChg>
      </pc:sldChg>
      <pc:sldChg chg="delSp modSp mod">
        <pc:chgData name="Arnaud Desmedt" userId="cbea870f-87d6-4388-9cd2-f7b24845f136" providerId="ADAL" clId="{CF476D10-9C13-468F-AFAF-88E1B6E76B89}" dt="2022-07-14T12:21:15.099" v="4918" actId="478"/>
        <pc:sldMkLst>
          <pc:docMk/>
          <pc:sldMk cId="1888907042" sldId="2134806101"/>
        </pc:sldMkLst>
        <pc:spChg chg="mod">
          <ac:chgData name="Arnaud Desmedt" userId="cbea870f-87d6-4388-9cd2-f7b24845f136" providerId="ADAL" clId="{CF476D10-9C13-468F-AFAF-88E1B6E76B89}" dt="2022-07-14T12:21:11.385" v="4916" actId="1036"/>
          <ac:spMkLst>
            <pc:docMk/>
            <pc:sldMk cId="1888907042" sldId="2134806101"/>
            <ac:spMk id="3" creationId="{7F883897-05C9-4972-AD8C-BB37A582CDB9}"/>
          </ac:spMkLst>
        </pc:spChg>
        <pc:spChg chg="mod">
          <ac:chgData name="Arnaud Desmedt" userId="cbea870f-87d6-4388-9cd2-f7b24845f136" providerId="ADAL" clId="{CF476D10-9C13-468F-AFAF-88E1B6E76B89}" dt="2022-07-14T12:21:12.593" v="4917" actId="6549"/>
          <ac:spMkLst>
            <pc:docMk/>
            <pc:sldMk cId="1888907042" sldId="2134806101"/>
            <ac:spMk id="5" creationId="{37F8B836-6C31-4173-B3DE-D35E306E6BB1}"/>
          </ac:spMkLst>
        </pc:spChg>
        <pc:spChg chg="del">
          <ac:chgData name="Arnaud Desmedt" userId="cbea870f-87d6-4388-9cd2-f7b24845f136" providerId="ADAL" clId="{CF476D10-9C13-468F-AFAF-88E1B6E76B89}" dt="2022-07-14T12:21:15.099" v="4918" actId="478"/>
          <ac:spMkLst>
            <pc:docMk/>
            <pc:sldMk cId="1888907042" sldId="2134806101"/>
            <ac:spMk id="6" creationId="{742D527D-CD4B-4D6B-A8C6-3D944D23BDEB}"/>
          </ac:spMkLst>
        </pc:spChg>
      </pc:sldChg>
      <pc:sldChg chg="del">
        <pc:chgData name="Arnaud Desmedt" userId="cbea870f-87d6-4388-9cd2-f7b24845f136" providerId="ADAL" clId="{CF476D10-9C13-468F-AFAF-88E1B6E76B89}" dt="2022-07-14T12:18:06.575" v="4680" actId="47"/>
        <pc:sldMkLst>
          <pc:docMk/>
          <pc:sldMk cId="3625816465" sldId="2134806102"/>
        </pc:sldMkLst>
      </pc:sldChg>
      <pc:sldChg chg="delSp modSp mod">
        <pc:chgData name="Arnaud Desmedt" userId="cbea870f-87d6-4388-9cd2-f7b24845f136" providerId="ADAL" clId="{CF476D10-9C13-468F-AFAF-88E1B6E76B89}" dt="2022-07-14T12:21:45.122" v="4992" actId="478"/>
        <pc:sldMkLst>
          <pc:docMk/>
          <pc:sldMk cId="2718110257" sldId="2134806103"/>
        </pc:sldMkLst>
        <pc:spChg chg="mod">
          <ac:chgData name="Arnaud Desmedt" userId="cbea870f-87d6-4388-9cd2-f7b24845f136" providerId="ADAL" clId="{CF476D10-9C13-468F-AFAF-88E1B6E76B89}" dt="2022-07-14T12:21:24.298" v="4940" actId="1036"/>
          <ac:spMkLst>
            <pc:docMk/>
            <pc:sldMk cId="2718110257" sldId="2134806103"/>
            <ac:spMk id="3" creationId="{7F883897-05C9-4972-AD8C-BB37A582CDB9}"/>
          </ac:spMkLst>
        </pc:spChg>
        <pc:spChg chg="mod">
          <ac:chgData name="Arnaud Desmedt" userId="cbea870f-87d6-4388-9cd2-f7b24845f136" providerId="ADAL" clId="{CF476D10-9C13-468F-AFAF-88E1B6E76B89}" dt="2022-07-14T12:21:25.705" v="4941" actId="6549"/>
          <ac:spMkLst>
            <pc:docMk/>
            <pc:sldMk cId="2718110257" sldId="2134806103"/>
            <ac:spMk id="5" creationId="{BD69C6A9-5E1E-4475-9EC1-8DE024607057}"/>
          </ac:spMkLst>
        </pc:spChg>
        <pc:spChg chg="del">
          <ac:chgData name="Arnaud Desmedt" userId="cbea870f-87d6-4388-9cd2-f7b24845f136" providerId="ADAL" clId="{CF476D10-9C13-468F-AFAF-88E1B6E76B89}" dt="2022-07-14T12:21:45.122" v="4992" actId="478"/>
          <ac:spMkLst>
            <pc:docMk/>
            <pc:sldMk cId="2718110257" sldId="2134806103"/>
            <ac:spMk id="6" creationId="{FBE6EAB5-5937-43EC-984F-228BB18AE56C}"/>
          </ac:spMkLst>
        </pc:spChg>
      </pc:sldChg>
      <pc:sldChg chg="delSp modSp mod">
        <pc:chgData name="Arnaud Desmedt" userId="cbea870f-87d6-4388-9cd2-f7b24845f136" providerId="ADAL" clId="{CF476D10-9C13-468F-AFAF-88E1B6E76B89}" dt="2022-07-14T12:21:43.076" v="4991" actId="478"/>
        <pc:sldMkLst>
          <pc:docMk/>
          <pc:sldMk cId="2030210466" sldId="2134806104"/>
        </pc:sldMkLst>
        <pc:spChg chg="mod">
          <ac:chgData name="Arnaud Desmedt" userId="cbea870f-87d6-4388-9cd2-f7b24845f136" providerId="ADAL" clId="{CF476D10-9C13-468F-AFAF-88E1B6E76B89}" dt="2022-07-14T12:21:29.370" v="4964" actId="1036"/>
          <ac:spMkLst>
            <pc:docMk/>
            <pc:sldMk cId="2030210466" sldId="2134806104"/>
            <ac:spMk id="3" creationId="{7F883897-05C9-4972-AD8C-BB37A582CDB9}"/>
          </ac:spMkLst>
        </pc:spChg>
        <pc:spChg chg="mod">
          <ac:chgData name="Arnaud Desmedt" userId="cbea870f-87d6-4388-9cd2-f7b24845f136" providerId="ADAL" clId="{CF476D10-9C13-468F-AFAF-88E1B6E76B89}" dt="2022-07-14T12:21:30.605" v="4965" actId="6549"/>
          <ac:spMkLst>
            <pc:docMk/>
            <pc:sldMk cId="2030210466" sldId="2134806104"/>
            <ac:spMk id="5" creationId="{1BC593AD-C191-403C-B3E8-F02E5552D767}"/>
          </ac:spMkLst>
        </pc:spChg>
        <pc:spChg chg="del">
          <ac:chgData name="Arnaud Desmedt" userId="cbea870f-87d6-4388-9cd2-f7b24845f136" providerId="ADAL" clId="{CF476D10-9C13-468F-AFAF-88E1B6E76B89}" dt="2022-07-14T12:21:43.076" v="4991" actId="478"/>
          <ac:spMkLst>
            <pc:docMk/>
            <pc:sldMk cId="2030210466" sldId="2134806104"/>
            <ac:spMk id="6" creationId="{7244C7E5-FA60-4204-B060-DF6C907C4A5C}"/>
          </ac:spMkLst>
        </pc:spChg>
      </pc:sldChg>
      <pc:sldChg chg="delSp modSp mod">
        <pc:chgData name="Arnaud Desmedt" userId="cbea870f-87d6-4388-9cd2-f7b24845f136" providerId="ADAL" clId="{CF476D10-9C13-468F-AFAF-88E1B6E76B89}" dt="2022-07-14T12:21:41.491" v="4990" actId="478"/>
        <pc:sldMkLst>
          <pc:docMk/>
          <pc:sldMk cId="2905828630" sldId="2134806105"/>
        </pc:sldMkLst>
        <pc:spChg chg="mod">
          <ac:chgData name="Arnaud Desmedt" userId="cbea870f-87d6-4388-9cd2-f7b24845f136" providerId="ADAL" clId="{CF476D10-9C13-468F-AFAF-88E1B6E76B89}" dt="2022-07-14T12:21:34.999" v="4987" actId="1036"/>
          <ac:spMkLst>
            <pc:docMk/>
            <pc:sldMk cId="2905828630" sldId="2134806105"/>
            <ac:spMk id="3" creationId="{7F883897-05C9-4972-AD8C-BB37A582CDB9}"/>
          </ac:spMkLst>
        </pc:spChg>
        <pc:spChg chg="mod">
          <ac:chgData name="Arnaud Desmedt" userId="cbea870f-87d6-4388-9cd2-f7b24845f136" providerId="ADAL" clId="{CF476D10-9C13-468F-AFAF-88E1B6E76B89}" dt="2022-07-14T12:21:39.427" v="4989" actId="20577"/>
          <ac:spMkLst>
            <pc:docMk/>
            <pc:sldMk cId="2905828630" sldId="2134806105"/>
            <ac:spMk id="7" creationId="{84B0F3B1-CE31-4E38-91AC-AC75405D1F38}"/>
          </ac:spMkLst>
        </pc:spChg>
        <pc:spChg chg="del">
          <ac:chgData name="Arnaud Desmedt" userId="cbea870f-87d6-4388-9cd2-f7b24845f136" providerId="ADAL" clId="{CF476D10-9C13-468F-AFAF-88E1B6E76B89}" dt="2022-07-14T12:21:41.491" v="4990" actId="478"/>
          <ac:spMkLst>
            <pc:docMk/>
            <pc:sldMk cId="2905828630" sldId="2134806105"/>
            <ac:spMk id="8" creationId="{F2B98BD7-6728-4606-BB4C-FB5013979438}"/>
          </ac:spMkLst>
        </pc:spChg>
      </pc:sldChg>
      <pc:sldChg chg="delSp modSp add del mod">
        <pc:chgData name="Arnaud Desmedt" userId="cbea870f-87d6-4388-9cd2-f7b24845f136" providerId="ADAL" clId="{CF476D10-9C13-468F-AFAF-88E1B6E76B89}" dt="2022-07-14T12:22:27.763" v="5044" actId="47"/>
        <pc:sldMkLst>
          <pc:docMk/>
          <pc:sldMk cId="1409642833" sldId="2134806106"/>
        </pc:sldMkLst>
        <pc:spChg chg="mod">
          <ac:chgData name="Arnaud Desmedt" userId="cbea870f-87d6-4388-9cd2-f7b24845f136" providerId="ADAL" clId="{CF476D10-9C13-468F-AFAF-88E1B6E76B89}" dt="2022-07-14T12:21:52.218" v="5014" actId="1036"/>
          <ac:spMkLst>
            <pc:docMk/>
            <pc:sldMk cId="1409642833" sldId="2134806106"/>
            <ac:spMk id="3" creationId="{7F883897-05C9-4972-AD8C-BB37A582CDB9}"/>
          </ac:spMkLst>
        </pc:spChg>
        <pc:spChg chg="mod">
          <ac:chgData name="Arnaud Desmedt" userId="cbea870f-87d6-4388-9cd2-f7b24845f136" providerId="ADAL" clId="{CF476D10-9C13-468F-AFAF-88E1B6E76B89}" dt="2022-07-14T12:21:55.728" v="5016" actId="14100"/>
          <ac:spMkLst>
            <pc:docMk/>
            <pc:sldMk cId="1409642833" sldId="2134806106"/>
            <ac:spMk id="6" creationId="{326D4314-A2F0-4C2E-97A3-BDF357CCFADB}"/>
          </ac:spMkLst>
        </pc:spChg>
        <pc:spChg chg="del">
          <ac:chgData name="Arnaud Desmedt" userId="cbea870f-87d6-4388-9cd2-f7b24845f136" providerId="ADAL" clId="{CF476D10-9C13-468F-AFAF-88E1B6E76B89}" dt="2022-07-14T12:21:58.854" v="5017" actId="478"/>
          <ac:spMkLst>
            <pc:docMk/>
            <pc:sldMk cId="1409642833" sldId="2134806106"/>
            <ac:spMk id="8" creationId="{60FE1553-AB73-475F-B008-8BEDE330A5A1}"/>
          </ac:spMkLst>
        </pc:spChg>
      </pc:sldChg>
      <pc:sldChg chg="modSp del mod">
        <pc:chgData name="Arnaud Desmedt" userId="cbea870f-87d6-4388-9cd2-f7b24845f136" providerId="ADAL" clId="{CF476D10-9C13-468F-AFAF-88E1B6E76B89}" dt="2022-07-14T12:22:31.438" v="5045" actId="47"/>
        <pc:sldMkLst>
          <pc:docMk/>
          <pc:sldMk cId="505303956" sldId="2134806118"/>
        </pc:sldMkLst>
        <pc:spChg chg="mod">
          <ac:chgData name="Arnaud Desmedt" userId="cbea870f-87d6-4388-9cd2-f7b24845f136" providerId="ADAL" clId="{CF476D10-9C13-468F-AFAF-88E1B6E76B89}" dt="2022-07-14T12:22:02.503" v="5040" actId="1036"/>
          <ac:spMkLst>
            <pc:docMk/>
            <pc:sldMk cId="505303956" sldId="2134806118"/>
            <ac:spMk id="3" creationId="{7F883897-05C9-4972-AD8C-BB37A582CDB9}"/>
          </ac:spMkLst>
        </pc:spChg>
        <pc:spChg chg="mod">
          <ac:chgData name="Arnaud Desmedt" userId="cbea870f-87d6-4388-9cd2-f7b24845f136" providerId="ADAL" clId="{CF476D10-9C13-468F-AFAF-88E1B6E76B89}" dt="2022-07-14T12:22:05.975" v="5042" actId="14100"/>
          <ac:spMkLst>
            <pc:docMk/>
            <pc:sldMk cId="505303956" sldId="2134806118"/>
            <ac:spMk id="6" creationId="{326D4314-A2F0-4C2E-97A3-BDF357CCFADB}"/>
          </ac:spMkLst>
        </pc:spChg>
      </pc:sldChg>
      <pc:sldChg chg="addSp delSp modSp mod">
        <pc:chgData name="Arnaud Desmedt" userId="cbea870f-87d6-4388-9cd2-f7b24845f136" providerId="ADAL" clId="{CF476D10-9C13-468F-AFAF-88E1B6E76B89}" dt="2022-07-14T10:20:10.840" v="2287" actId="1038"/>
        <pc:sldMkLst>
          <pc:docMk/>
          <pc:sldMk cId="2609734263" sldId="2134806123"/>
        </pc:sldMkLst>
        <pc:spChg chg="mod">
          <ac:chgData name="Arnaud Desmedt" userId="cbea870f-87d6-4388-9cd2-f7b24845f136" providerId="ADAL" clId="{CF476D10-9C13-468F-AFAF-88E1B6E76B89}" dt="2022-07-14T10:19:47.002" v="2280" actId="114"/>
          <ac:spMkLst>
            <pc:docMk/>
            <pc:sldMk cId="2609734263" sldId="2134806123"/>
            <ac:spMk id="2" creationId="{BC9ABBED-58AE-4FB1-A2A2-FD91B0303B82}"/>
          </ac:spMkLst>
        </pc:spChg>
        <pc:spChg chg="mod">
          <ac:chgData name="Arnaud Desmedt" userId="cbea870f-87d6-4388-9cd2-f7b24845f136" providerId="ADAL" clId="{CF476D10-9C13-468F-AFAF-88E1B6E76B89}" dt="2022-07-14T10:18:38.857" v="2260" actId="1076"/>
          <ac:spMkLst>
            <pc:docMk/>
            <pc:sldMk cId="2609734263" sldId="2134806123"/>
            <ac:spMk id="3" creationId="{5947C968-11BC-4C84-B08E-75C46E7520A1}"/>
          </ac:spMkLst>
        </pc:spChg>
        <pc:spChg chg="add del mod">
          <ac:chgData name="Arnaud Desmedt" userId="cbea870f-87d6-4388-9cd2-f7b24845f136" providerId="ADAL" clId="{CF476D10-9C13-468F-AFAF-88E1B6E76B89}" dt="2022-07-14T10:18:17.825" v="2253"/>
          <ac:spMkLst>
            <pc:docMk/>
            <pc:sldMk cId="2609734263" sldId="2134806123"/>
            <ac:spMk id="4" creationId="{D4AC1356-B623-A4C0-3F26-C88ABFA13735}"/>
          </ac:spMkLst>
        </pc:spChg>
        <pc:spChg chg="mod">
          <ac:chgData name="Arnaud Desmedt" userId="cbea870f-87d6-4388-9cd2-f7b24845f136" providerId="ADAL" clId="{CF476D10-9C13-468F-AFAF-88E1B6E76B89}" dt="2022-07-14T10:19:30.643" v="2277" actId="20577"/>
          <ac:spMkLst>
            <pc:docMk/>
            <pc:sldMk cId="2609734263" sldId="2134806123"/>
            <ac:spMk id="9" creationId="{C386479C-D810-4ABB-B26D-1AE5D34E283C}"/>
          </ac:spMkLst>
        </pc:spChg>
        <pc:spChg chg="mod">
          <ac:chgData name="Arnaud Desmedt" userId="cbea870f-87d6-4388-9cd2-f7b24845f136" providerId="ADAL" clId="{CF476D10-9C13-468F-AFAF-88E1B6E76B89}" dt="2022-07-14T10:18:38.857" v="2260" actId="1076"/>
          <ac:spMkLst>
            <pc:docMk/>
            <pc:sldMk cId="2609734263" sldId="2134806123"/>
            <ac:spMk id="10" creationId="{4DA12032-3FA7-4CD0-9E77-CF23550A5E31}"/>
          </ac:spMkLst>
        </pc:spChg>
        <pc:spChg chg="mod">
          <ac:chgData name="Arnaud Desmedt" userId="cbea870f-87d6-4388-9cd2-f7b24845f136" providerId="ADAL" clId="{CF476D10-9C13-468F-AFAF-88E1B6E76B89}" dt="2022-07-14T10:18:38.857" v="2260" actId="1076"/>
          <ac:spMkLst>
            <pc:docMk/>
            <pc:sldMk cId="2609734263" sldId="2134806123"/>
            <ac:spMk id="11" creationId="{037D855D-EBA6-4C65-9F38-D86B128FFFF9}"/>
          </ac:spMkLst>
        </pc:spChg>
        <pc:spChg chg="mod">
          <ac:chgData name="Arnaud Desmedt" userId="cbea870f-87d6-4388-9cd2-f7b24845f136" providerId="ADAL" clId="{CF476D10-9C13-468F-AFAF-88E1B6E76B89}" dt="2022-07-14T10:18:38.857" v="2260" actId="1076"/>
          <ac:spMkLst>
            <pc:docMk/>
            <pc:sldMk cId="2609734263" sldId="2134806123"/>
            <ac:spMk id="12" creationId="{F364CF73-9FD7-400A-9506-0016B895886C}"/>
          </ac:spMkLst>
        </pc:spChg>
        <pc:spChg chg="mod">
          <ac:chgData name="Arnaud Desmedt" userId="cbea870f-87d6-4388-9cd2-f7b24845f136" providerId="ADAL" clId="{CF476D10-9C13-468F-AFAF-88E1B6E76B89}" dt="2022-07-14T10:18:38.857" v="2260" actId="1076"/>
          <ac:spMkLst>
            <pc:docMk/>
            <pc:sldMk cId="2609734263" sldId="2134806123"/>
            <ac:spMk id="13" creationId="{13C940E9-6731-40AD-A534-3B8E4A896780}"/>
          </ac:spMkLst>
        </pc:spChg>
        <pc:spChg chg="add mod">
          <ac:chgData name="Arnaud Desmedt" userId="cbea870f-87d6-4388-9cd2-f7b24845f136" providerId="ADAL" clId="{CF476D10-9C13-468F-AFAF-88E1B6E76B89}" dt="2022-07-14T10:19:01.937" v="2268" actId="1035"/>
          <ac:spMkLst>
            <pc:docMk/>
            <pc:sldMk cId="2609734263" sldId="2134806123"/>
            <ac:spMk id="15" creationId="{5A384933-DEEA-2C3F-2369-D4561438489B}"/>
          </ac:spMkLst>
        </pc:spChg>
        <pc:spChg chg="add mod">
          <ac:chgData name="Arnaud Desmedt" userId="cbea870f-87d6-4388-9cd2-f7b24845f136" providerId="ADAL" clId="{CF476D10-9C13-468F-AFAF-88E1B6E76B89}" dt="2022-07-14T10:20:10.840" v="2287" actId="1038"/>
          <ac:spMkLst>
            <pc:docMk/>
            <pc:sldMk cId="2609734263" sldId="2134806123"/>
            <ac:spMk id="17" creationId="{842CC3F9-FCD9-C273-E8E8-97FB9CB06A66}"/>
          </ac:spMkLst>
        </pc:spChg>
        <pc:spChg chg="mod">
          <ac:chgData name="Arnaud Desmedt" userId="cbea870f-87d6-4388-9cd2-f7b24845f136" providerId="ADAL" clId="{CF476D10-9C13-468F-AFAF-88E1B6E76B89}" dt="2022-07-14T10:18:38.857" v="2260" actId="1076"/>
          <ac:spMkLst>
            <pc:docMk/>
            <pc:sldMk cId="2609734263" sldId="2134806123"/>
            <ac:spMk id="23" creationId="{F8EE8436-2D8A-439F-AE53-919D4315DC7C}"/>
          </ac:spMkLst>
        </pc:spChg>
        <pc:spChg chg="mod">
          <ac:chgData name="Arnaud Desmedt" userId="cbea870f-87d6-4388-9cd2-f7b24845f136" providerId="ADAL" clId="{CF476D10-9C13-468F-AFAF-88E1B6E76B89}" dt="2022-07-14T10:19:58.822" v="2282" actId="6549"/>
          <ac:spMkLst>
            <pc:docMk/>
            <pc:sldMk cId="2609734263" sldId="2134806123"/>
            <ac:spMk id="27" creationId="{1E4EE0E0-8C1E-4AE6-8F62-1E151BD21279}"/>
          </ac:spMkLst>
        </pc:spChg>
        <pc:spChg chg="del mod">
          <ac:chgData name="Arnaud Desmedt" userId="cbea870f-87d6-4388-9cd2-f7b24845f136" providerId="ADAL" clId="{CF476D10-9C13-468F-AFAF-88E1B6E76B89}" dt="2022-07-14T10:18:26.052" v="2256" actId="478"/>
          <ac:spMkLst>
            <pc:docMk/>
            <pc:sldMk cId="2609734263" sldId="2134806123"/>
            <ac:spMk id="28" creationId="{77C240C6-340B-4FB6-9E9A-F4753585DB98}"/>
          </ac:spMkLst>
        </pc:spChg>
        <pc:picChg chg="mod">
          <ac:chgData name="Arnaud Desmedt" userId="cbea870f-87d6-4388-9cd2-f7b24845f136" providerId="ADAL" clId="{CF476D10-9C13-468F-AFAF-88E1B6E76B89}" dt="2022-07-14T10:18:38.857" v="2260" actId="1076"/>
          <ac:picMkLst>
            <pc:docMk/>
            <pc:sldMk cId="2609734263" sldId="2134806123"/>
            <ac:picMk id="42" creationId="{2F33C5FC-B11E-5A41-A5C3-3CB53EC777EE}"/>
          </ac:picMkLst>
        </pc:picChg>
      </pc:sldChg>
      <pc:sldChg chg="delSp modSp mod">
        <pc:chgData name="Arnaud Desmedt" userId="cbea870f-87d6-4388-9cd2-f7b24845f136" providerId="ADAL" clId="{CF476D10-9C13-468F-AFAF-88E1B6E76B89}" dt="2022-07-14T12:20:37.605" v="4841" actId="478"/>
        <pc:sldMkLst>
          <pc:docMk/>
          <pc:sldMk cId="2453870014" sldId="2134806130"/>
        </pc:sldMkLst>
        <pc:spChg chg="mod">
          <ac:chgData name="Arnaud Desmedt" userId="cbea870f-87d6-4388-9cd2-f7b24845f136" providerId="ADAL" clId="{CF476D10-9C13-468F-AFAF-88E1B6E76B89}" dt="2022-07-14T12:19:52.007" v="4774" actId="1076"/>
          <ac:spMkLst>
            <pc:docMk/>
            <pc:sldMk cId="2453870014" sldId="2134806130"/>
            <ac:spMk id="3" creationId="{7F883897-05C9-4972-AD8C-BB37A582CDB9}"/>
          </ac:spMkLst>
        </pc:spChg>
        <pc:spChg chg="mod">
          <ac:chgData name="Arnaud Desmedt" userId="cbea870f-87d6-4388-9cd2-f7b24845f136" providerId="ADAL" clId="{CF476D10-9C13-468F-AFAF-88E1B6E76B89}" dt="2022-07-14T12:20:16.519" v="4805" actId="6549"/>
          <ac:spMkLst>
            <pc:docMk/>
            <pc:sldMk cId="2453870014" sldId="2134806130"/>
            <ac:spMk id="10" creationId="{1FAD3E30-94E7-4130-9372-C4CAC6503502}"/>
          </ac:spMkLst>
        </pc:spChg>
        <pc:spChg chg="del">
          <ac:chgData name="Arnaud Desmedt" userId="cbea870f-87d6-4388-9cd2-f7b24845f136" providerId="ADAL" clId="{CF476D10-9C13-468F-AFAF-88E1B6E76B89}" dt="2022-07-14T12:20:37.605" v="4841" actId="478"/>
          <ac:spMkLst>
            <pc:docMk/>
            <pc:sldMk cId="2453870014" sldId="2134806130"/>
            <ac:spMk id="11" creationId="{497A6FD4-DF0B-4DFB-B4D2-319EA481AF9A}"/>
          </ac:spMkLst>
        </pc:spChg>
      </pc:sldChg>
      <pc:sldChg chg="delSp mod">
        <pc:chgData name="Arnaud Desmedt" userId="cbea870f-87d6-4388-9cd2-f7b24845f136" providerId="ADAL" clId="{CF476D10-9C13-468F-AFAF-88E1B6E76B89}" dt="2022-07-14T12:22:35.885" v="5046" actId="478"/>
        <pc:sldMkLst>
          <pc:docMk/>
          <pc:sldMk cId="2435058540" sldId="2134806131"/>
        </pc:sldMkLst>
        <pc:spChg chg="del">
          <ac:chgData name="Arnaud Desmedt" userId="cbea870f-87d6-4388-9cd2-f7b24845f136" providerId="ADAL" clId="{CF476D10-9C13-468F-AFAF-88E1B6E76B89}" dt="2022-07-14T12:22:35.885" v="5046" actId="478"/>
          <ac:spMkLst>
            <pc:docMk/>
            <pc:sldMk cId="2435058540" sldId="2134806131"/>
            <ac:spMk id="11" creationId="{497A6FD4-DF0B-4DFB-B4D2-319EA481AF9A}"/>
          </ac:spMkLst>
        </pc:spChg>
      </pc:sldChg>
      <pc:sldChg chg="delSp modSp mod">
        <pc:chgData name="Arnaud Desmedt" userId="cbea870f-87d6-4388-9cd2-f7b24845f136" providerId="ADAL" clId="{CF476D10-9C13-468F-AFAF-88E1B6E76B89}" dt="2022-07-14T12:22:58.863" v="5080" actId="20577"/>
        <pc:sldMkLst>
          <pc:docMk/>
          <pc:sldMk cId="240407167" sldId="2134806153"/>
        </pc:sldMkLst>
        <pc:spChg chg="mod">
          <ac:chgData name="Arnaud Desmedt" userId="cbea870f-87d6-4388-9cd2-f7b24845f136" providerId="ADAL" clId="{CF476D10-9C13-468F-AFAF-88E1B6E76B89}" dt="2022-07-14T12:22:58.863" v="5080" actId="20577"/>
          <ac:spMkLst>
            <pc:docMk/>
            <pc:sldMk cId="240407167" sldId="2134806153"/>
            <ac:spMk id="3" creationId="{7F883897-05C9-4972-AD8C-BB37A582CDB9}"/>
          </ac:spMkLst>
        </pc:spChg>
        <pc:spChg chg="mod">
          <ac:chgData name="Arnaud Desmedt" userId="cbea870f-87d6-4388-9cd2-f7b24845f136" providerId="ADAL" clId="{CF476D10-9C13-468F-AFAF-88E1B6E76B89}" dt="2022-07-14T12:22:48.864" v="5077" actId="14100"/>
          <ac:spMkLst>
            <pc:docMk/>
            <pc:sldMk cId="240407167" sldId="2134806153"/>
            <ac:spMk id="7" creationId="{58166290-B110-444E-9538-DC97019AA87B}"/>
          </ac:spMkLst>
        </pc:spChg>
        <pc:spChg chg="del">
          <ac:chgData name="Arnaud Desmedt" userId="cbea870f-87d6-4388-9cd2-f7b24845f136" providerId="ADAL" clId="{CF476D10-9C13-468F-AFAF-88E1B6E76B89}" dt="2022-07-14T12:22:52.645" v="5078" actId="478"/>
          <ac:spMkLst>
            <pc:docMk/>
            <pc:sldMk cId="240407167" sldId="2134806153"/>
            <ac:spMk id="8" creationId="{60FE1553-AB73-475F-B008-8BEDE330A5A1}"/>
          </ac:spMkLst>
        </pc:spChg>
      </pc:sldChg>
      <pc:sldChg chg="delSp modSp mod">
        <pc:chgData name="Arnaud Desmedt" userId="cbea870f-87d6-4388-9cd2-f7b24845f136" providerId="ADAL" clId="{CF476D10-9C13-468F-AFAF-88E1B6E76B89}" dt="2022-07-14T12:23:07.970" v="5103" actId="14100"/>
        <pc:sldMkLst>
          <pc:docMk/>
          <pc:sldMk cId="414979218" sldId="2134806154"/>
        </pc:sldMkLst>
        <pc:spChg chg="mod">
          <ac:chgData name="Arnaud Desmedt" userId="cbea870f-87d6-4388-9cd2-f7b24845f136" providerId="ADAL" clId="{CF476D10-9C13-468F-AFAF-88E1B6E76B89}" dt="2022-07-14T12:23:03.566" v="5101" actId="20577"/>
          <ac:spMkLst>
            <pc:docMk/>
            <pc:sldMk cId="414979218" sldId="2134806154"/>
            <ac:spMk id="3" creationId="{7F883897-05C9-4972-AD8C-BB37A582CDB9}"/>
          </ac:spMkLst>
        </pc:spChg>
        <pc:spChg chg="mod">
          <ac:chgData name="Arnaud Desmedt" userId="cbea870f-87d6-4388-9cd2-f7b24845f136" providerId="ADAL" clId="{CF476D10-9C13-468F-AFAF-88E1B6E76B89}" dt="2022-07-14T12:23:07.970" v="5103" actId="14100"/>
          <ac:spMkLst>
            <pc:docMk/>
            <pc:sldMk cId="414979218" sldId="2134806154"/>
            <ac:spMk id="7" creationId="{EFBE0829-92C7-F840-8898-7D95DFB4E7FB}"/>
          </ac:spMkLst>
        </pc:spChg>
        <pc:spChg chg="del">
          <ac:chgData name="Arnaud Desmedt" userId="cbea870f-87d6-4388-9cd2-f7b24845f136" providerId="ADAL" clId="{CF476D10-9C13-468F-AFAF-88E1B6E76B89}" dt="2022-07-14T12:23:05.701" v="5102" actId="478"/>
          <ac:spMkLst>
            <pc:docMk/>
            <pc:sldMk cId="414979218" sldId="2134806154"/>
            <ac:spMk id="8" creationId="{60FE1553-AB73-475F-B008-8BEDE330A5A1}"/>
          </ac:spMkLst>
        </pc:spChg>
      </pc:sldChg>
      <pc:sldChg chg="delSp modSp mod">
        <pc:chgData name="Arnaud Desmedt" userId="cbea870f-87d6-4388-9cd2-f7b24845f136" providerId="ADAL" clId="{CF476D10-9C13-468F-AFAF-88E1B6E76B89}" dt="2022-07-14T12:23:22.774" v="5125" actId="478"/>
        <pc:sldMkLst>
          <pc:docMk/>
          <pc:sldMk cId="81348323" sldId="2134806155"/>
        </pc:sldMkLst>
        <pc:spChg chg="mod">
          <ac:chgData name="Arnaud Desmedt" userId="cbea870f-87d6-4388-9cd2-f7b24845f136" providerId="ADAL" clId="{CF476D10-9C13-468F-AFAF-88E1B6E76B89}" dt="2022-07-14T12:23:14.928" v="5124" actId="20577"/>
          <ac:spMkLst>
            <pc:docMk/>
            <pc:sldMk cId="81348323" sldId="2134806155"/>
            <ac:spMk id="3" creationId="{7F883897-05C9-4972-AD8C-BB37A582CDB9}"/>
          </ac:spMkLst>
        </pc:spChg>
        <pc:spChg chg="mod">
          <ac:chgData name="Arnaud Desmedt" userId="cbea870f-87d6-4388-9cd2-f7b24845f136" providerId="ADAL" clId="{CF476D10-9C13-468F-AFAF-88E1B6E76B89}" dt="2022-07-14T12:23:13.675" v="5122" actId="1036"/>
          <ac:spMkLst>
            <pc:docMk/>
            <pc:sldMk cId="81348323" sldId="2134806155"/>
            <ac:spMk id="6" creationId="{5E643F2C-3B51-CA46-B09D-F9A244BD4939}"/>
          </ac:spMkLst>
        </pc:spChg>
        <pc:spChg chg="del">
          <ac:chgData name="Arnaud Desmedt" userId="cbea870f-87d6-4388-9cd2-f7b24845f136" providerId="ADAL" clId="{CF476D10-9C13-468F-AFAF-88E1B6E76B89}" dt="2022-07-14T12:23:22.774" v="5125" actId="478"/>
          <ac:spMkLst>
            <pc:docMk/>
            <pc:sldMk cId="81348323" sldId="2134806155"/>
            <ac:spMk id="8" creationId="{60FE1553-AB73-475F-B008-8BEDE330A5A1}"/>
          </ac:spMkLst>
        </pc:spChg>
      </pc:sldChg>
      <pc:sldChg chg="del">
        <pc:chgData name="Arnaud Desmedt" userId="cbea870f-87d6-4388-9cd2-f7b24845f136" providerId="ADAL" clId="{CF476D10-9C13-468F-AFAF-88E1B6E76B89}" dt="2022-07-14T12:23:28.427" v="5126" actId="47"/>
        <pc:sldMkLst>
          <pc:docMk/>
          <pc:sldMk cId="1625232472" sldId="2134806156"/>
        </pc:sldMkLst>
      </pc:sldChg>
      <pc:sldChg chg="delSp modSp mod">
        <pc:chgData name="Arnaud Desmedt" userId="cbea870f-87d6-4388-9cd2-f7b24845f136" providerId="ADAL" clId="{CF476D10-9C13-468F-AFAF-88E1B6E76B89}" dt="2022-07-14T12:24:30.003" v="5236" actId="20577"/>
        <pc:sldMkLst>
          <pc:docMk/>
          <pc:sldMk cId="73978862" sldId="2134806157"/>
        </pc:sldMkLst>
        <pc:spChg chg="mod">
          <ac:chgData name="Arnaud Desmedt" userId="cbea870f-87d6-4388-9cd2-f7b24845f136" providerId="ADAL" clId="{CF476D10-9C13-468F-AFAF-88E1B6E76B89}" dt="2022-07-14T12:24:30.003" v="5236" actId="20577"/>
          <ac:spMkLst>
            <pc:docMk/>
            <pc:sldMk cId="73978862" sldId="2134806157"/>
            <ac:spMk id="3" creationId="{7F883897-05C9-4972-AD8C-BB37A582CDB9}"/>
          </ac:spMkLst>
        </pc:spChg>
        <pc:spChg chg="mod">
          <ac:chgData name="Arnaud Desmedt" userId="cbea870f-87d6-4388-9cd2-f7b24845f136" providerId="ADAL" clId="{CF476D10-9C13-468F-AFAF-88E1B6E76B89}" dt="2022-07-14T12:23:31.791" v="5145" actId="1036"/>
          <ac:spMkLst>
            <pc:docMk/>
            <pc:sldMk cId="73978862" sldId="2134806157"/>
            <ac:spMk id="6" creationId="{127A67A5-C68A-7840-A30E-8909CE2E3F2C}"/>
          </ac:spMkLst>
        </pc:spChg>
        <pc:spChg chg="del">
          <ac:chgData name="Arnaud Desmedt" userId="cbea870f-87d6-4388-9cd2-f7b24845f136" providerId="ADAL" clId="{CF476D10-9C13-468F-AFAF-88E1B6E76B89}" dt="2022-07-14T12:23:33.892" v="5146" actId="478"/>
          <ac:spMkLst>
            <pc:docMk/>
            <pc:sldMk cId="73978862" sldId="2134806157"/>
            <ac:spMk id="8" creationId="{60FE1553-AB73-475F-B008-8BEDE330A5A1}"/>
          </ac:spMkLst>
        </pc:spChg>
      </pc:sldChg>
      <pc:sldChg chg="delSp modSp mod">
        <pc:chgData name="Arnaud Desmedt" userId="cbea870f-87d6-4388-9cd2-f7b24845f136" providerId="ADAL" clId="{CF476D10-9C13-468F-AFAF-88E1B6E76B89}" dt="2022-07-14T12:24:32.099" v="5238" actId="20577"/>
        <pc:sldMkLst>
          <pc:docMk/>
          <pc:sldMk cId="1551788951" sldId="2134806158"/>
        </pc:sldMkLst>
        <pc:spChg chg="mod">
          <ac:chgData name="Arnaud Desmedt" userId="cbea870f-87d6-4388-9cd2-f7b24845f136" providerId="ADAL" clId="{CF476D10-9C13-468F-AFAF-88E1B6E76B89}" dt="2022-07-14T12:24:32.099" v="5238" actId="20577"/>
          <ac:spMkLst>
            <pc:docMk/>
            <pc:sldMk cId="1551788951" sldId="2134806158"/>
            <ac:spMk id="3" creationId="{7F883897-05C9-4972-AD8C-BB37A582CDB9}"/>
          </ac:spMkLst>
        </pc:spChg>
        <pc:spChg chg="mod">
          <ac:chgData name="Arnaud Desmedt" userId="cbea870f-87d6-4388-9cd2-f7b24845f136" providerId="ADAL" clId="{CF476D10-9C13-468F-AFAF-88E1B6E76B89}" dt="2022-07-14T12:23:44.564" v="5167" actId="14100"/>
          <ac:spMkLst>
            <pc:docMk/>
            <pc:sldMk cId="1551788951" sldId="2134806158"/>
            <ac:spMk id="5" creationId="{F6FA7915-BE80-D241-A791-F5ABB7CDA1C1}"/>
          </ac:spMkLst>
        </pc:spChg>
        <pc:spChg chg="del">
          <ac:chgData name="Arnaud Desmedt" userId="cbea870f-87d6-4388-9cd2-f7b24845f136" providerId="ADAL" clId="{CF476D10-9C13-468F-AFAF-88E1B6E76B89}" dt="2022-07-14T12:23:58.040" v="5190" actId="478"/>
          <ac:spMkLst>
            <pc:docMk/>
            <pc:sldMk cId="1551788951" sldId="2134806158"/>
            <ac:spMk id="8" creationId="{60FE1553-AB73-475F-B008-8BEDE330A5A1}"/>
          </ac:spMkLst>
        </pc:spChg>
      </pc:sldChg>
      <pc:sldChg chg="delSp modSp mod">
        <pc:chgData name="Arnaud Desmedt" userId="cbea870f-87d6-4388-9cd2-f7b24845f136" providerId="ADAL" clId="{CF476D10-9C13-468F-AFAF-88E1B6E76B89}" dt="2022-07-14T12:24:34.229" v="5240" actId="20577"/>
        <pc:sldMkLst>
          <pc:docMk/>
          <pc:sldMk cId="2465782027" sldId="2134806159"/>
        </pc:sldMkLst>
        <pc:spChg chg="mod">
          <ac:chgData name="Arnaud Desmedt" userId="cbea870f-87d6-4388-9cd2-f7b24845f136" providerId="ADAL" clId="{CF476D10-9C13-468F-AFAF-88E1B6E76B89}" dt="2022-07-14T12:24:34.229" v="5240" actId="20577"/>
          <ac:spMkLst>
            <pc:docMk/>
            <pc:sldMk cId="2465782027" sldId="2134806159"/>
            <ac:spMk id="3" creationId="{7F883897-05C9-4972-AD8C-BB37A582CDB9}"/>
          </ac:spMkLst>
        </pc:spChg>
        <pc:spChg chg="mod">
          <ac:chgData name="Arnaud Desmedt" userId="cbea870f-87d6-4388-9cd2-f7b24845f136" providerId="ADAL" clId="{CF476D10-9C13-468F-AFAF-88E1B6E76B89}" dt="2022-07-14T12:23:53.878" v="5188" actId="14100"/>
          <ac:spMkLst>
            <pc:docMk/>
            <pc:sldMk cId="2465782027" sldId="2134806159"/>
            <ac:spMk id="6" creationId="{6DD388DD-A286-3A49-8A51-034211753B38}"/>
          </ac:spMkLst>
        </pc:spChg>
        <pc:spChg chg="del">
          <ac:chgData name="Arnaud Desmedt" userId="cbea870f-87d6-4388-9cd2-f7b24845f136" providerId="ADAL" clId="{CF476D10-9C13-468F-AFAF-88E1B6E76B89}" dt="2022-07-14T12:23:56.503" v="5189" actId="478"/>
          <ac:spMkLst>
            <pc:docMk/>
            <pc:sldMk cId="2465782027" sldId="2134806159"/>
            <ac:spMk id="8" creationId="{60FE1553-AB73-475F-B008-8BEDE330A5A1}"/>
          </ac:spMkLst>
        </pc:spChg>
      </pc:sldChg>
      <pc:sldChg chg="delSp modSp mod">
        <pc:chgData name="Arnaud Desmedt" userId="cbea870f-87d6-4388-9cd2-f7b24845f136" providerId="ADAL" clId="{CF476D10-9C13-468F-AFAF-88E1B6E76B89}" dt="2022-07-14T12:24:35.899" v="5242" actId="20577"/>
        <pc:sldMkLst>
          <pc:docMk/>
          <pc:sldMk cId="124730217" sldId="2134806160"/>
        </pc:sldMkLst>
        <pc:spChg chg="mod">
          <ac:chgData name="Arnaud Desmedt" userId="cbea870f-87d6-4388-9cd2-f7b24845f136" providerId="ADAL" clId="{CF476D10-9C13-468F-AFAF-88E1B6E76B89}" dt="2022-07-14T12:24:35.899" v="5242" actId="20577"/>
          <ac:spMkLst>
            <pc:docMk/>
            <pc:sldMk cId="124730217" sldId="2134806160"/>
            <ac:spMk id="3" creationId="{7F883897-05C9-4972-AD8C-BB37A582CDB9}"/>
          </ac:spMkLst>
        </pc:spChg>
        <pc:spChg chg="mod">
          <ac:chgData name="Arnaud Desmedt" userId="cbea870f-87d6-4388-9cd2-f7b24845f136" providerId="ADAL" clId="{CF476D10-9C13-468F-AFAF-88E1B6E76B89}" dt="2022-07-14T12:24:03.493" v="5213" actId="1036"/>
          <ac:spMkLst>
            <pc:docMk/>
            <pc:sldMk cId="124730217" sldId="2134806160"/>
            <ac:spMk id="6" creationId="{DCE8D0BB-02DB-A14B-945B-69D567B6361B}"/>
          </ac:spMkLst>
        </pc:spChg>
        <pc:spChg chg="del">
          <ac:chgData name="Arnaud Desmedt" userId="cbea870f-87d6-4388-9cd2-f7b24845f136" providerId="ADAL" clId="{CF476D10-9C13-468F-AFAF-88E1B6E76B89}" dt="2022-07-14T12:24:05.759" v="5214" actId="478"/>
          <ac:spMkLst>
            <pc:docMk/>
            <pc:sldMk cId="124730217" sldId="2134806160"/>
            <ac:spMk id="8" creationId="{60FE1553-AB73-475F-B008-8BEDE330A5A1}"/>
          </ac:spMkLst>
        </pc:spChg>
      </pc:sldChg>
      <pc:sldChg chg="delSp modSp mod">
        <pc:chgData name="Arnaud Desmedt" userId="cbea870f-87d6-4388-9cd2-f7b24845f136" providerId="ADAL" clId="{CF476D10-9C13-468F-AFAF-88E1B6E76B89}" dt="2022-07-14T12:24:38.806" v="5244" actId="20577"/>
        <pc:sldMkLst>
          <pc:docMk/>
          <pc:sldMk cId="2087190645" sldId="2134806161"/>
        </pc:sldMkLst>
        <pc:spChg chg="mod">
          <ac:chgData name="Arnaud Desmedt" userId="cbea870f-87d6-4388-9cd2-f7b24845f136" providerId="ADAL" clId="{CF476D10-9C13-468F-AFAF-88E1B6E76B89}" dt="2022-07-14T12:24:38.806" v="5244" actId="20577"/>
          <ac:spMkLst>
            <pc:docMk/>
            <pc:sldMk cId="2087190645" sldId="2134806161"/>
            <ac:spMk id="3" creationId="{7F883897-05C9-4972-AD8C-BB37A582CDB9}"/>
          </ac:spMkLst>
        </pc:spChg>
        <pc:spChg chg="mod">
          <ac:chgData name="Arnaud Desmedt" userId="cbea870f-87d6-4388-9cd2-f7b24845f136" providerId="ADAL" clId="{CF476D10-9C13-468F-AFAF-88E1B6E76B89}" dt="2022-07-14T12:24:10.736" v="5233" actId="1036"/>
          <ac:spMkLst>
            <pc:docMk/>
            <pc:sldMk cId="2087190645" sldId="2134806161"/>
            <ac:spMk id="6" creationId="{CE578637-5B6C-8342-8A68-866023947B53}"/>
          </ac:spMkLst>
        </pc:spChg>
        <pc:spChg chg="del">
          <ac:chgData name="Arnaud Desmedt" userId="cbea870f-87d6-4388-9cd2-f7b24845f136" providerId="ADAL" clId="{CF476D10-9C13-468F-AFAF-88E1B6E76B89}" dt="2022-07-14T12:24:07.854" v="5215" actId="478"/>
          <ac:spMkLst>
            <pc:docMk/>
            <pc:sldMk cId="2087190645" sldId="2134806161"/>
            <ac:spMk id="8" creationId="{60FE1553-AB73-475F-B008-8BEDE330A5A1}"/>
          </ac:spMkLst>
        </pc:spChg>
      </pc:sldChg>
      <pc:sldChg chg="del">
        <pc:chgData name="Arnaud Desmedt" userId="cbea870f-87d6-4388-9cd2-f7b24845f136" providerId="ADAL" clId="{CF476D10-9C13-468F-AFAF-88E1B6E76B89}" dt="2022-07-14T12:24:14.284" v="5234" actId="47"/>
        <pc:sldMkLst>
          <pc:docMk/>
          <pc:sldMk cId="3044132768" sldId="2134806162"/>
        </pc:sldMkLst>
      </pc:sldChg>
      <pc:sldChg chg="addSp delSp modSp mod">
        <pc:chgData name="Arnaud Desmedt" userId="cbea870f-87d6-4388-9cd2-f7b24845f136" providerId="ADAL" clId="{CF476D10-9C13-468F-AFAF-88E1B6E76B89}" dt="2022-07-14T10:34:10.227" v="3211"/>
        <pc:sldMkLst>
          <pc:docMk/>
          <pc:sldMk cId="2612862471" sldId="2134806163"/>
        </pc:sldMkLst>
        <pc:spChg chg="add del mod">
          <ac:chgData name="Arnaud Desmedt" userId="cbea870f-87d6-4388-9cd2-f7b24845f136" providerId="ADAL" clId="{CF476D10-9C13-468F-AFAF-88E1B6E76B89}" dt="2022-07-14T10:33:21.797" v="3203"/>
          <ac:spMkLst>
            <pc:docMk/>
            <pc:sldMk cId="2612862471" sldId="2134806163"/>
            <ac:spMk id="2" creationId="{45D905DB-5016-F189-4885-452F90228BF3}"/>
          </ac:spMkLst>
        </pc:spChg>
        <pc:spChg chg="mod">
          <ac:chgData name="Arnaud Desmedt" userId="cbea870f-87d6-4388-9cd2-f7b24845f136" providerId="ADAL" clId="{CF476D10-9C13-468F-AFAF-88E1B6E76B89}" dt="2022-07-14T10:33:51.589" v="3210"/>
          <ac:spMkLst>
            <pc:docMk/>
            <pc:sldMk cId="2612862471" sldId="2134806163"/>
            <ac:spMk id="9" creationId="{C386479C-D810-4ABB-B26D-1AE5D34E283C}"/>
          </ac:spMkLst>
        </pc:spChg>
        <pc:spChg chg="add mod">
          <ac:chgData name="Arnaud Desmedt" userId="cbea870f-87d6-4388-9cd2-f7b24845f136" providerId="ADAL" clId="{CF476D10-9C13-468F-AFAF-88E1B6E76B89}" dt="2022-07-14T10:33:44.029" v="3208" actId="1076"/>
          <ac:spMkLst>
            <pc:docMk/>
            <pc:sldMk cId="2612862471" sldId="2134806163"/>
            <ac:spMk id="12" creationId="{C0199D93-1AE5-BA9B-EF59-7B1C47B355A3}"/>
          </ac:spMkLst>
        </pc:spChg>
        <pc:spChg chg="add mod">
          <ac:chgData name="Arnaud Desmedt" userId="cbea870f-87d6-4388-9cd2-f7b24845f136" providerId="ADAL" clId="{CF476D10-9C13-468F-AFAF-88E1B6E76B89}" dt="2022-07-14T10:34:10.227" v="3211"/>
          <ac:spMkLst>
            <pc:docMk/>
            <pc:sldMk cId="2612862471" sldId="2134806163"/>
            <ac:spMk id="13" creationId="{2D4A70E3-BFFF-B605-95D7-962CD4F57B5D}"/>
          </ac:spMkLst>
        </pc:spChg>
        <pc:spChg chg="del">
          <ac:chgData name="Arnaud Desmedt" userId="cbea870f-87d6-4388-9cd2-f7b24845f136" providerId="ADAL" clId="{CF476D10-9C13-468F-AFAF-88E1B6E76B89}" dt="2022-07-14T10:33:49.709" v="3209" actId="478"/>
          <ac:spMkLst>
            <pc:docMk/>
            <pc:sldMk cId="2612862471" sldId="2134806163"/>
            <ac:spMk id="16" creationId="{36777ED3-325A-4ADE-B35F-F460C8BA7CFF}"/>
          </ac:spMkLst>
        </pc:spChg>
        <pc:picChg chg="mod">
          <ac:chgData name="Arnaud Desmedt" userId="cbea870f-87d6-4388-9cd2-f7b24845f136" providerId="ADAL" clId="{CF476D10-9C13-468F-AFAF-88E1B6E76B89}" dt="2022-07-14T10:33:20.043" v="3202" actId="1076"/>
          <ac:picMkLst>
            <pc:docMk/>
            <pc:sldMk cId="2612862471" sldId="2134806163"/>
            <ac:picMk id="28" creationId="{7965481C-8981-424B-80DC-2C270C5CA133}"/>
          </ac:picMkLst>
        </pc:picChg>
      </pc:sldChg>
      <pc:sldChg chg="addSp delSp modSp mod chgLayout">
        <pc:chgData name="Arnaud Desmedt" userId="cbea870f-87d6-4388-9cd2-f7b24845f136" providerId="ADAL" clId="{CF476D10-9C13-468F-AFAF-88E1B6E76B89}" dt="2022-07-14T08:46:23.003" v="405" actId="113"/>
        <pc:sldMkLst>
          <pc:docMk/>
          <pc:sldMk cId="3539948607" sldId="2134806164"/>
        </pc:sldMkLst>
        <pc:spChg chg="mod">
          <ac:chgData name="Arnaud Desmedt" userId="cbea870f-87d6-4388-9cd2-f7b24845f136" providerId="ADAL" clId="{CF476D10-9C13-468F-AFAF-88E1B6E76B89}" dt="2022-07-14T08:46:23.003" v="405" actId="113"/>
          <ac:spMkLst>
            <pc:docMk/>
            <pc:sldMk cId="3539948607" sldId="2134806164"/>
            <ac:spMk id="2" creationId="{1338D23E-54B1-4DB2-A302-CEE5D1ADEDBF}"/>
          </ac:spMkLst>
        </pc:spChg>
        <pc:spChg chg="mod ord">
          <ac:chgData name="Arnaud Desmedt" userId="cbea870f-87d6-4388-9cd2-f7b24845f136" providerId="ADAL" clId="{CF476D10-9C13-468F-AFAF-88E1B6E76B89}" dt="2022-07-14T08:46:02.546" v="389" actId="121"/>
          <ac:spMkLst>
            <pc:docMk/>
            <pc:sldMk cId="3539948607" sldId="2134806164"/>
            <ac:spMk id="12" creationId="{8DB8A7D8-3060-4B25-BC81-4518906211EB}"/>
          </ac:spMkLst>
        </pc:spChg>
        <pc:spChg chg="del mod">
          <ac:chgData name="Arnaud Desmedt" userId="cbea870f-87d6-4388-9cd2-f7b24845f136" providerId="ADAL" clId="{CF476D10-9C13-468F-AFAF-88E1B6E76B89}" dt="2022-07-14T08:46:03.565" v="391"/>
          <ac:spMkLst>
            <pc:docMk/>
            <pc:sldMk cId="3539948607" sldId="2134806164"/>
            <ac:spMk id="21" creationId="{153CD1B6-D329-44B9-A124-ECA09008093D}"/>
          </ac:spMkLst>
        </pc:spChg>
        <pc:spChg chg="add mod">
          <ac:chgData name="Arnaud Desmedt" userId="cbea870f-87d6-4388-9cd2-f7b24845f136" providerId="ADAL" clId="{CF476D10-9C13-468F-AFAF-88E1B6E76B89}" dt="2022-07-14T08:46:15.583" v="398" actId="14100"/>
          <ac:spMkLst>
            <pc:docMk/>
            <pc:sldMk cId="3539948607" sldId="2134806164"/>
            <ac:spMk id="23" creationId="{BE2AACFD-DEB1-2C5A-B01E-0E5FB6BB2C38}"/>
          </ac:spMkLst>
        </pc:spChg>
      </pc:sldChg>
      <pc:sldChg chg="delSp del modCm">
        <pc:chgData name="Arnaud Desmedt" userId="cbea870f-87d6-4388-9cd2-f7b24845f136" providerId="ADAL" clId="{CF476D10-9C13-468F-AFAF-88E1B6E76B89}" dt="2022-07-14T08:47:08.960" v="415" actId="47"/>
        <pc:sldMkLst>
          <pc:docMk/>
          <pc:sldMk cId="3586053994" sldId="2134806165"/>
        </pc:sldMkLst>
        <pc:spChg chg="del">
          <ac:chgData name="Arnaud Desmedt" userId="cbea870f-87d6-4388-9cd2-f7b24845f136" providerId="ADAL" clId="{CF476D10-9C13-468F-AFAF-88E1B6E76B89}" dt="2022-07-14T08:46:38.461" v="407" actId="21"/>
          <ac:spMkLst>
            <pc:docMk/>
            <pc:sldMk cId="3586053994" sldId="2134806165"/>
            <ac:spMk id="6" creationId="{5DD51E21-86A0-4C04-833D-BF3BD13D3791}"/>
          </ac:spMkLst>
        </pc:spChg>
        <pc:spChg chg="del">
          <ac:chgData name="Arnaud Desmedt" userId="cbea870f-87d6-4388-9cd2-f7b24845f136" providerId="ADAL" clId="{CF476D10-9C13-468F-AFAF-88E1B6E76B89}" dt="2022-07-14T08:46:38.461" v="407" actId="21"/>
          <ac:spMkLst>
            <pc:docMk/>
            <pc:sldMk cId="3586053994" sldId="2134806165"/>
            <ac:spMk id="14" creationId="{A3558BBA-50D1-4DC2-A8A4-27B01AE4AAFB}"/>
          </ac:spMkLst>
        </pc:spChg>
        <pc:spChg chg="del">
          <ac:chgData name="Arnaud Desmedt" userId="cbea870f-87d6-4388-9cd2-f7b24845f136" providerId="ADAL" clId="{CF476D10-9C13-468F-AFAF-88E1B6E76B89}" dt="2022-07-14T08:46:38.461" v="407" actId="21"/>
          <ac:spMkLst>
            <pc:docMk/>
            <pc:sldMk cId="3586053994" sldId="2134806165"/>
            <ac:spMk id="15" creationId="{AB05B7CF-F7F9-4578-B993-3AC1A9B8C14F}"/>
          </ac:spMkLst>
        </pc:spChg>
        <pc:spChg chg="del">
          <ac:chgData name="Arnaud Desmedt" userId="cbea870f-87d6-4388-9cd2-f7b24845f136" providerId="ADAL" clId="{CF476D10-9C13-468F-AFAF-88E1B6E76B89}" dt="2022-07-14T08:46:38.461" v="407" actId="21"/>
          <ac:spMkLst>
            <pc:docMk/>
            <pc:sldMk cId="3586053994" sldId="2134806165"/>
            <ac:spMk id="16" creationId="{596AB51B-4558-44A0-8928-95D170095D23}"/>
          </ac:spMkLst>
        </pc:spChg>
        <pc:spChg chg="del">
          <ac:chgData name="Arnaud Desmedt" userId="cbea870f-87d6-4388-9cd2-f7b24845f136" providerId="ADAL" clId="{CF476D10-9C13-468F-AFAF-88E1B6E76B89}" dt="2022-07-14T08:46:38.461" v="407" actId="21"/>
          <ac:spMkLst>
            <pc:docMk/>
            <pc:sldMk cId="3586053994" sldId="2134806165"/>
            <ac:spMk id="17" creationId="{599A4103-4684-4AFC-8DC7-EB2DB4FF7B6B}"/>
          </ac:spMkLst>
        </pc:spChg>
        <pc:spChg chg="del">
          <ac:chgData name="Arnaud Desmedt" userId="cbea870f-87d6-4388-9cd2-f7b24845f136" providerId="ADAL" clId="{CF476D10-9C13-468F-AFAF-88E1B6E76B89}" dt="2022-07-14T08:46:38.461" v="407" actId="21"/>
          <ac:spMkLst>
            <pc:docMk/>
            <pc:sldMk cId="3586053994" sldId="2134806165"/>
            <ac:spMk id="18" creationId="{44F483AB-704B-450A-B10E-888651904953}"/>
          </ac:spMkLst>
        </pc:spChg>
        <pc:spChg chg="del">
          <ac:chgData name="Arnaud Desmedt" userId="cbea870f-87d6-4388-9cd2-f7b24845f136" providerId="ADAL" clId="{CF476D10-9C13-468F-AFAF-88E1B6E76B89}" dt="2022-07-14T08:46:38.461" v="407" actId="21"/>
          <ac:spMkLst>
            <pc:docMk/>
            <pc:sldMk cId="3586053994" sldId="2134806165"/>
            <ac:spMk id="19" creationId="{43357529-FED3-4A7C-B6C3-DF8AEF5B5129}"/>
          </ac:spMkLst>
        </pc:spChg>
        <pc:spChg chg="del">
          <ac:chgData name="Arnaud Desmedt" userId="cbea870f-87d6-4388-9cd2-f7b24845f136" providerId="ADAL" clId="{CF476D10-9C13-468F-AFAF-88E1B6E76B89}" dt="2022-07-14T08:46:38.461" v="407" actId="21"/>
          <ac:spMkLst>
            <pc:docMk/>
            <pc:sldMk cId="3586053994" sldId="2134806165"/>
            <ac:spMk id="20" creationId="{5E3AD9D0-5B7C-42A2-934E-CEDBB2FDFB92}"/>
          </ac:spMkLst>
        </pc:spChg>
        <pc:spChg chg="del">
          <ac:chgData name="Arnaud Desmedt" userId="cbea870f-87d6-4388-9cd2-f7b24845f136" providerId="ADAL" clId="{CF476D10-9C13-468F-AFAF-88E1B6E76B89}" dt="2022-07-14T08:46:38.461" v="407" actId="21"/>
          <ac:spMkLst>
            <pc:docMk/>
            <pc:sldMk cId="3586053994" sldId="2134806165"/>
            <ac:spMk id="22" creationId="{08DA6809-FEE4-476B-A112-693899408091}"/>
          </ac:spMkLst>
        </pc:spChg>
        <pc:picChg chg="del">
          <ac:chgData name="Arnaud Desmedt" userId="cbea870f-87d6-4388-9cd2-f7b24845f136" providerId="ADAL" clId="{CF476D10-9C13-468F-AFAF-88E1B6E76B89}" dt="2022-07-14T08:46:38.461" v="407" actId="21"/>
          <ac:picMkLst>
            <pc:docMk/>
            <pc:sldMk cId="3586053994" sldId="2134806165"/>
            <ac:picMk id="23" creationId="{854F8B29-D56D-46AA-B404-DB597C6ECD94}"/>
          </ac:picMkLst>
        </pc:picChg>
        <pc:picChg chg="del">
          <ac:chgData name="Arnaud Desmedt" userId="cbea870f-87d6-4388-9cd2-f7b24845f136" providerId="ADAL" clId="{CF476D10-9C13-468F-AFAF-88E1B6E76B89}" dt="2022-07-14T08:46:38.461" v="407" actId="21"/>
          <ac:picMkLst>
            <pc:docMk/>
            <pc:sldMk cId="3586053994" sldId="2134806165"/>
            <ac:picMk id="24" creationId="{0F40CC1D-835D-4CCE-84C4-12BE81955939}"/>
          </ac:picMkLst>
        </pc:picChg>
        <pc:picChg chg="del">
          <ac:chgData name="Arnaud Desmedt" userId="cbea870f-87d6-4388-9cd2-f7b24845f136" providerId="ADAL" clId="{CF476D10-9C13-468F-AFAF-88E1B6E76B89}" dt="2022-07-14T08:46:38.461" v="407" actId="21"/>
          <ac:picMkLst>
            <pc:docMk/>
            <pc:sldMk cId="3586053994" sldId="2134806165"/>
            <ac:picMk id="25" creationId="{4B0E4D54-EA0F-4AE8-911E-F4A4D78CC007}"/>
          </ac:picMkLst>
        </pc:picChg>
      </pc:sldChg>
      <pc:sldChg chg="addSp delSp modSp del mod">
        <pc:chgData name="Arnaud Desmedt" userId="cbea870f-87d6-4388-9cd2-f7b24845f136" providerId="ADAL" clId="{CF476D10-9C13-468F-AFAF-88E1B6E76B89}" dt="2022-07-14T09:07:27.180" v="885" actId="47"/>
        <pc:sldMkLst>
          <pc:docMk/>
          <pc:sldMk cId="162668106" sldId="2134806168"/>
        </pc:sldMkLst>
        <pc:spChg chg="del">
          <ac:chgData name="Arnaud Desmedt" userId="cbea870f-87d6-4388-9cd2-f7b24845f136" providerId="ADAL" clId="{CF476D10-9C13-468F-AFAF-88E1B6E76B89}" dt="2022-07-14T09:07:14.439" v="855" actId="21"/>
          <ac:spMkLst>
            <pc:docMk/>
            <pc:sldMk cId="162668106" sldId="2134806168"/>
            <ac:spMk id="4" creationId="{E1FA9FA5-A26B-400A-9570-1BDBAA07D570}"/>
          </ac:spMkLst>
        </pc:spChg>
        <pc:spChg chg="mod">
          <ac:chgData name="Arnaud Desmedt" userId="cbea870f-87d6-4388-9cd2-f7b24845f136" providerId="ADAL" clId="{CF476D10-9C13-468F-AFAF-88E1B6E76B89}" dt="2022-07-14T09:06:34.249" v="837" actId="21"/>
          <ac:spMkLst>
            <pc:docMk/>
            <pc:sldMk cId="162668106" sldId="2134806168"/>
            <ac:spMk id="20" creationId="{CEEEE56F-63C0-45AB-BD39-C64E9FAD64DB}"/>
          </ac:spMkLst>
        </pc:spChg>
        <pc:picChg chg="add del">
          <ac:chgData name="Arnaud Desmedt" userId="cbea870f-87d6-4388-9cd2-f7b24845f136" providerId="ADAL" clId="{CF476D10-9C13-468F-AFAF-88E1B6E76B89}" dt="2022-07-14T09:07:14.439" v="855" actId="21"/>
          <ac:picMkLst>
            <pc:docMk/>
            <pc:sldMk cId="162668106" sldId="2134806168"/>
            <ac:picMk id="3" creationId="{4DCE4CE5-84A4-4D0F-9D96-F877BD62CE2E}"/>
          </ac:picMkLst>
        </pc:picChg>
        <pc:picChg chg="add del">
          <ac:chgData name="Arnaud Desmedt" userId="cbea870f-87d6-4388-9cd2-f7b24845f136" providerId="ADAL" clId="{CF476D10-9C13-468F-AFAF-88E1B6E76B89}" dt="2022-07-14T09:07:14.439" v="855" actId="21"/>
          <ac:picMkLst>
            <pc:docMk/>
            <pc:sldMk cId="162668106" sldId="2134806168"/>
            <ac:picMk id="6" creationId="{1695D716-7CF6-4290-B186-8BA1B0F515BB}"/>
          </ac:picMkLst>
        </pc:picChg>
      </pc:sldChg>
      <pc:sldChg chg="delSp del mod">
        <pc:chgData name="Arnaud Desmedt" userId="cbea870f-87d6-4388-9cd2-f7b24845f136" providerId="ADAL" clId="{CF476D10-9C13-468F-AFAF-88E1B6E76B89}" dt="2022-07-14T09:13:12.285" v="982" actId="47"/>
        <pc:sldMkLst>
          <pc:docMk/>
          <pc:sldMk cId="393530194" sldId="2134806171"/>
        </pc:sldMkLst>
        <pc:spChg chg="del">
          <ac:chgData name="Arnaud Desmedt" userId="cbea870f-87d6-4388-9cd2-f7b24845f136" providerId="ADAL" clId="{CF476D10-9C13-468F-AFAF-88E1B6E76B89}" dt="2022-07-14T09:12:31.294" v="974" actId="21"/>
          <ac:spMkLst>
            <pc:docMk/>
            <pc:sldMk cId="393530194" sldId="2134806171"/>
            <ac:spMk id="22" creationId="{8F9A3281-A598-4190-9C03-9C990308EDCF}"/>
          </ac:spMkLst>
        </pc:spChg>
        <pc:spChg chg="del">
          <ac:chgData name="Arnaud Desmedt" userId="cbea870f-87d6-4388-9cd2-f7b24845f136" providerId="ADAL" clId="{CF476D10-9C13-468F-AFAF-88E1B6E76B89}" dt="2022-07-14T09:12:31.294" v="974" actId="21"/>
          <ac:spMkLst>
            <pc:docMk/>
            <pc:sldMk cId="393530194" sldId="2134806171"/>
            <ac:spMk id="24" creationId="{9A135D3D-70A3-4B1F-AE5A-E5A12D9D6A89}"/>
          </ac:spMkLst>
        </pc:spChg>
        <pc:spChg chg="del">
          <ac:chgData name="Arnaud Desmedt" userId="cbea870f-87d6-4388-9cd2-f7b24845f136" providerId="ADAL" clId="{CF476D10-9C13-468F-AFAF-88E1B6E76B89}" dt="2022-07-14T09:12:31.294" v="974" actId="21"/>
          <ac:spMkLst>
            <pc:docMk/>
            <pc:sldMk cId="393530194" sldId="2134806171"/>
            <ac:spMk id="27" creationId="{01C4481E-B91E-45C4-BADA-BCF6767D13CF}"/>
          </ac:spMkLst>
        </pc:spChg>
        <pc:spChg chg="del">
          <ac:chgData name="Arnaud Desmedt" userId="cbea870f-87d6-4388-9cd2-f7b24845f136" providerId="ADAL" clId="{CF476D10-9C13-468F-AFAF-88E1B6E76B89}" dt="2022-07-14T09:12:31.294" v="974" actId="21"/>
          <ac:spMkLst>
            <pc:docMk/>
            <pc:sldMk cId="393530194" sldId="2134806171"/>
            <ac:spMk id="29" creationId="{F9B5E1E8-8589-4B47-A38A-BD5BE996E822}"/>
          </ac:spMkLst>
        </pc:spChg>
        <pc:spChg chg="del">
          <ac:chgData name="Arnaud Desmedt" userId="cbea870f-87d6-4388-9cd2-f7b24845f136" providerId="ADAL" clId="{CF476D10-9C13-468F-AFAF-88E1B6E76B89}" dt="2022-07-14T09:12:31.294" v="974" actId="21"/>
          <ac:spMkLst>
            <pc:docMk/>
            <pc:sldMk cId="393530194" sldId="2134806171"/>
            <ac:spMk id="30" creationId="{8D65D454-3B14-43B4-8DCB-8A687D4C0F6B}"/>
          </ac:spMkLst>
        </pc:spChg>
        <pc:spChg chg="del">
          <ac:chgData name="Arnaud Desmedt" userId="cbea870f-87d6-4388-9cd2-f7b24845f136" providerId="ADAL" clId="{CF476D10-9C13-468F-AFAF-88E1B6E76B89}" dt="2022-07-14T09:12:31.294" v="974" actId="21"/>
          <ac:spMkLst>
            <pc:docMk/>
            <pc:sldMk cId="393530194" sldId="2134806171"/>
            <ac:spMk id="31" creationId="{CB13E320-D29C-4851-A56E-1846BCEA68BC}"/>
          </ac:spMkLst>
        </pc:spChg>
        <pc:spChg chg="del">
          <ac:chgData name="Arnaud Desmedt" userId="cbea870f-87d6-4388-9cd2-f7b24845f136" providerId="ADAL" clId="{CF476D10-9C13-468F-AFAF-88E1B6E76B89}" dt="2022-07-14T09:12:31.294" v="974" actId="21"/>
          <ac:spMkLst>
            <pc:docMk/>
            <pc:sldMk cId="393530194" sldId="2134806171"/>
            <ac:spMk id="32" creationId="{B1D920E5-D243-4B65-B9D1-84FED0F7E639}"/>
          </ac:spMkLst>
        </pc:spChg>
        <pc:picChg chg="del">
          <ac:chgData name="Arnaud Desmedt" userId="cbea870f-87d6-4388-9cd2-f7b24845f136" providerId="ADAL" clId="{CF476D10-9C13-468F-AFAF-88E1B6E76B89}" dt="2022-07-14T09:12:31.294" v="974" actId="21"/>
          <ac:picMkLst>
            <pc:docMk/>
            <pc:sldMk cId="393530194" sldId="2134806171"/>
            <ac:picMk id="8" creationId="{C47E9FD9-90CE-4CC0-96CE-7FB30FCCEFD7}"/>
          </ac:picMkLst>
        </pc:picChg>
        <pc:picChg chg="del">
          <ac:chgData name="Arnaud Desmedt" userId="cbea870f-87d6-4388-9cd2-f7b24845f136" providerId="ADAL" clId="{CF476D10-9C13-468F-AFAF-88E1B6E76B89}" dt="2022-07-14T09:12:31.294" v="974" actId="21"/>
          <ac:picMkLst>
            <pc:docMk/>
            <pc:sldMk cId="393530194" sldId="2134806171"/>
            <ac:picMk id="25" creationId="{0B44D0BB-E936-412D-A651-32BCEDAB54F2}"/>
          </ac:picMkLst>
        </pc:picChg>
        <pc:picChg chg="del">
          <ac:chgData name="Arnaud Desmedt" userId="cbea870f-87d6-4388-9cd2-f7b24845f136" providerId="ADAL" clId="{CF476D10-9C13-468F-AFAF-88E1B6E76B89}" dt="2022-07-14T09:12:31.294" v="974" actId="21"/>
          <ac:picMkLst>
            <pc:docMk/>
            <pc:sldMk cId="393530194" sldId="2134806171"/>
            <ac:picMk id="26" creationId="{CA3A904F-FB8E-43BB-AA28-691B043A0F4A}"/>
          </ac:picMkLst>
        </pc:picChg>
      </pc:sldChg>
      <pc:sldChg chg="delSp del mod">
        <pc:chgData name="Arnaud Desmedt" userId="cbea870f-87d6-4388-9cd2-f7b24845f136" providerId="ADAL" clId="{CF476D10-9C13-468F-AFAF-88E1B6E76B89}" dt="2022-07-14T09:14:04.356" v="996" actId="47"/>
        <pc:sldMkLst>
          <pc:docMk/>
          <pc:sldMk cId="2924614862" sldId="2134806172"/>
        </pc:sldMkLst>
        <pc:spChg chg="del">
          <ac:chgData name="Arnaud Desmedt" userId="cbea870f-87d6-4388-9cd2-f7b24845f136" providerId="ADAL" clId="{CF476D10-9C13-468F-AFAF-88E1B6E76B89}" dt="2022-07-14T09:13:30.319" v="988" actId="21"/>
          <ac:spMkLst>
            <pc:docMk/>
            <pc:sldMk cId="2924614862" sldId="2134806172"/>
            <ac:spMk id="31" creationId="{CB13E320-D29C-4851-A56E-1846BCEA68BC}"/>
          </ac:spMkLst>
        </pc:spChg>
        <pc:spChg chg="del">
          <ac:chgData name="Arnaud Desmedt" userId="cbea870f-87d6-4388-9cd2-f7b24845f136" providerId="ADAL" clId="{CF476D10-9C13-468F-AFAF-88E1B6E76B89}" dt="2022-07-14T09:13:30.319" v="988" actId="21"/>
          <ac:spMkLst>
            <pc:docMk/>
            <pc:sldMk cId="2924614862" sldId="2134806172"/>
            <ac:spMk id="36" creationId="{D965900A-70EF-4DD9-A938-3422ABB08EDD}"/>
          </ac:spMkLst>
        </pc:spChg>
        <pc:picChg chg="del">
          <ac:chgData name="Arnaud Desmedt" userId="cbea870f-87d6-4388-9cd2-f7b24845f136" providerId="ADAL" clId="{CF476D10-9C13-468F-AFAF-88E1B6E76B89}" dt="2022-07-14T09:13:30.319" v="988" actId="21"/>
          <ac:picMkLst>
            <pc:docMk/>
            <pc:sldMk cId="2924614862" sldId="2134806172"/>
            <ac:picMk id="5" creationId="{0391566C-0C87-4B23-B338-B2F8699719D8}"/>
          </ac:picMkLst>
        </pc:picChg>
      </pc:sldChg>
      <pc:sldChg chg="delSp del mod">
        <pc:chgData name="Arnaud Desmedt" userId="cbea870f-87d6-4388-9cd2-f7b24845f136" providerId="ADAL" clId="{CF476D10-9C13-468F-AFAF-88E1B6E76B89}" dt="2022-07-14T09:26:26.667" v="1133" actId="47"/>
        <pc:sldMkLst>
          <pc:docMk/>
          <pc:sldMk cId="645239654" sldId="2134806173"/>
        </pc:sldMkLst>
        <pc:graphicFrameChg chg="del">
          <ac:chgData name="Arnaud Desmedt" userId="cbea870f-87d6-4388-9cd2-f7b24845f136" providerId="ADAL" clId="{CF476D10-9C13-468F-AFAF-88E1B6E76B89}" dt="2022-07-14T09:23:29.938" v="1094" actId="21"/>
          <ac:graphicFrameMkLst>
            <pc:docMk/>
            <pc:sldMk cId="645239654" sldId="2134806173"/>
            <ac:graphicFrameMk id="31" creationId="{ED1CC16A-AF27-4520-8BE8-C65846FAA7AC}"/>
          </ac:graphicFrameMkLst>
        </pc:graphicFrameChg>
      </pc:sldChg>
      <pc:sldChg chg="addSp delSp modSp del mod">
        <pc:chgData name="Arnaud Desmedt" userId="cbea870f-87d6-4388-9cd2-f7b24845f136" providerId="ADAL" clId="{CF476D10-9C13-468F-AFAF-88E1B6E76B89}" dt="2022-07-14T09:10:35.562" v="940" actId="47"/>
        <pc:sldMkLst>
          <pc:docMk/>
          <pc:sldMk cId="3132910170" sldId="2134806174"/>
        </pc:sldMkLst>
        <pc:spChg chg="add del mod">
          <ac:chgData name="Arnaud Desmedt" userId="cbea870f-87d6-4388-9cd2-f7b24845f136" providerId="ADAL" clId="{CF476D10-9C13-468F-AFAF-88E1B6E76B89}" dt="2022-07-14T09:08:03.544" v="893" actId="21"/>
          <ac:spMkLst>
            <pc:docMk/>
            <pc:sldMk cId="3132910170" sldId="2134806174"/>
            <ac:spMk id="2" creationId="{12FF57AD-FF65-422F-A288-9B8ABA56474C}"/>
          </ac:spMkLst>
        </pc:spChg>
        <pc:spChg chg="add del">
          <ac:chgData name="Arnaud Desmedt" userId="cbea870f-87d6-4388-9cd2-f7b24845f136" providerId="ADAL" clId="{CF476D10-9C13-468F-AFAF-88E1B6E76B89}" dt="2022-07-14T09:08:03.544" v="893" actId="21"/>
          <ac:spMkLst>
            <pc:docMk/>
            <pc:sldMk cId="3132910170" sldId="2134806174"/>
            <ac:spMk id="3" creationId="{BFF643B1-8E4C-4A2D-9594-A98B277317E6}"/>
          </ac:spMkLst>
        </pc:spChg>
        <pc:spChg chg="add del">
          <ac:chgData name="Arnaud Desmedt" userId="cbea870f-87d6-4388-9cd2-f7b24845f136" providerId="ADAL" clId="{CF476D10-9C13-468F-AFAF-88E1B6E76B89}" dt="2022-07-14T09:08:03.544" v="893" actId="21"/>
          <ac:spMkLst>
            <pc:docMk/>
            <pc:sldMk cId="3132910170" sldId="2134806174"/>
            <ac:spMk id="13" creationId="{44D42981-DC65-4AA8-8E24-209E9F5C720F}"/>
          </ac:spMkLst>
        </pc:spChg>
        <pc:picChg chg="del">
          <ac:chgData name="Arnaud Desmedt" userId="cbea870f-87d6-4388-9cd2-f7b24845f136" providerId="ADAL" clId="{CF476D10-9C13-468F-AFAF-88E1B6E76B89}" dt="2022-07-14T09:08:03.544" v="893" actId="21"/>
          <ac:picMkLst>
            <pc:docMk/>
            <pc:sldMk cId="3132910170" sldId="2134806174"/>
            <ac:picMk id="10" creationId="{B4C47386-88BF-4816-AA33-A9F1469C1EB5}"/>
          </ac:picMkLst>
        </pc:picChg>
      </pc:sldChg>
      <pc:sldChg chg="addSp delSp del">
        <pc:chgData name="Arnaud Desmedt" userId="cbea870f-87d6-4388-9cd2-f7b24845f136" providerId="ADAL" clId="{CF476D10-9C13-468F-AFAF-88E1B6E76B89}" dt="2022-07-14T09:39:19.910" v="1409" actId="47"/>
        <pc:sldMkLst>
          <pc:docMk/>
          <pc:sldMk cId="555554533" sldId="2134806178"/>
        </pc:sldMkLst>
        <pc:spChg chg="add del">
          <ac:chgData name="Arnaud Desmedt" userId="cbea870f-87d6-4388-9cd2-f7b24845f136" providerId="ADAL" clId="{CF476D10-9C13-468F-AFAF-88E1B6E76B89}" dt="2022-07-14T09:38:32.126" v="1402" actId="21"/>
          <ac:spMkLst>
            <pc:docMk/>
            <pc:sldMk cId="555554533" sldId="2134806178"/>
            <ac:spMk id="34" creationId="{9BA51901-4D01-4158-8C7E-5CBDC75836E6}"/>
          </ac:spMkLst>
        </pc:spChg>
        <pc:spChg chg="add del">
          <ac:chgData name="Arnaud Desmedt" userId="cbea870f-87d6-4388-9cd2-f7b24845f136" providerId="ADAL" clId="{CF476D10-9C13-468F-AFAF-88E1B6E76B89}" dt="2022-07-14T09:38:32.126" v="1402" actId="21"/>
          <ac:spMkLst>
            <pc:docMk/>
            <pc:sldMk cId="555554533" sldId="2134806178"/>
            <ac:spMk id="36" creationId="{53386A52-6707-45CE-9F7B-FBE60E1D17EF}"/>
          </ac:spMkLst>
        </pc:spChg>
        <pc:picChg chg="add del">
          <ac:chgData name="Arnaud Desmedt" userId="cbea870f-87d6-4388-9cd2-f7b24845f136" providerId="ADAL" clId="{CF476D10-9C13-468F-AFAF-88E1B6E76B89}" dt="2022-07-14T09:38:32.126" v="1402" actId="21"/>
          <ac:picMkLst>
            <pc:docMk/>
            <pc:sldMk cId="555554533" sldId="2134806178"/>
            <ac:picMk id="4098" creationId="{4CE601BC-CAD3-4FDE-9682-C6493758CBA6}"/>
          </ac:picMkLst>
        </pc:picChg>
      </pc:sldChg>
      <pc:sldChg chg="delSp del mod">
        <pc:chgData name="Arnaud Desmedt" userId="cbea870f-87d6-4388-9cd2-f7b24845f136" providerId="ADAL" clId="{CF476D10-9C13-468F-AFAF-88E1B6E76B89}" dt="2022-07-14T09:42:14.171" v="1531" actId="47"/>
        <pc:sldMkLst>
          <pc:docMk/>
          <pc:sldMk cId="4268997310" sldId="2134806180"/>
        </pc:sldMkLst>
        <pc:spChg chg="del">
          <ac:chgData name="Arnaud Desmedt" userId="cbea870f-87d6-4388-9cd2-f7b24845f136" providerId="ADAL" clId="{CF476D10-9C13-468F-AFAF-88E1B6E76B89}" dt="2022-07-14T09:39:37.104" v="1412" actId="21"/>
          <ac:spMkLst>
            <pc:docMk/>
            <pc:sldMk cId="4268997310" sldId="2134806180"/>
            <ac:spMk id="15" creationId="{9201452D-0CAD-EE18-0097-F8384E270AC0}"/>
          </ac:spMkLst>
        </pc:spChg>
        <pc:spChg chg="del">
          <ac:chgData name="Arnaud Desmedt" userId="cbea870f-87d6-4388-9cd2-f7b24845f136" providerId="ADAL" clId="{CF476D10-9C13-468F-AFAF-88E1B6E76B89}" dt="2022-07-14T09:39:37.104" v="1412" actId="21"/>
          <ac:spMkLst>
            <pc:docMk/>
            <pc:sldMk cId="4268997310" sldId="2134806180"/>
            <ac:spMk id="37" creationId="{F506B3E2-AAAF-4B2F-B842-4E3B4FEFE8CD}"/>
          </ac:spMkLst>
        </pc:spChg>
        <pc:spChg chg="del">
          <ac:chgData name="Arnaud Desmedt" userId="cbea870f-87d6-4388-9cd2-f7b24845f136" providerId="ADAL" clId="{CF476D10-9C13-468F-AFAF-88E1B6E76B89}" dt="2022-07-14T09:39:37.104" v="1412" actId="21"/>
          <ac:spMkLst>
            <pc:docMk/>
            <pc:sldMk cId="4268997310" sldId="2134806180"/>
            <ac:spMk id="42" creationId="{FF380346-FE37-4CDF-8BBB-004A3F4A2DDB}"/>
          </ac:spMkLst>
        </pc:spChg>
        <pc:graphicFrameChg chg="del">
          <ac:chgData name="Arnaud Desmedt" userId="cbea870f-87d6-4388-9cd2-f7b24845f136" providerId="ADAL" clId="{CF476D10-9C13-468F-AFAF-88E1B6E76B89}" dt="2022-07-14T09:39:37.104" v="1412" actId="21"/>
          <ac:graphicFrameMkLst>
            <pc:docMk/>
            <pc:sldMk cId="4268997310" sldId="2134806180"/>
            <ac:graphicFrameMk id="3" creationId="{FB1CCE9C-3EA8-45EA-ACB9-F6B8641C1EF9}"/>
          </ac:graphicFrameMkLst>
        </pc:graphicFrameChg>
        <pc:graphicFrameChg chg="del">
          <ac:chgData name="Arnaud Desmedt" userId="cbea870f-87d6-4388-9cd2-f7b24845f136" providerId="ADAL" clId="{CF476D10-9C13-468F-AFAF-88E1B6E76B89}" dt="2022-07-14T09:39:37.104" v="1412" actId="21"/>
          <ac:graphicFrameMkLst>
            <pc:docMk/>
            <pc:sldMk cId="4268997310" sldId="2134806180"/>
            <ac:graphicFrameMk id="16" creationId="{8FAA6B5A-4391-7053-7760-03A833682627}"/>
          </ac:graphicFrameMkLst>
        </pc:graphicFrameChg>
        <pc:picChg chg="del">
          <ac:chgData name="Arnaud Desmedt" userId="cbea870f-87d6-4388-9cd2-f7b24845f136" providerId="ADAL" clId="{CF476D10-9C13-468F-AFAF-88E1B6E76B89}" dt="2022-07-14T09:39:37.104" v="1412" actId="21"/>
          <ac:picMkLst>
            <pc:docMk/>
            <pc:sldMk cId="4268997310" sldId="2134806180"/>
            <ac:picMk id="5" creationId="{BABD6F11-0DB5-4029-AE61-DDB1F727658F}"/>
          </ac:picMkLst>
        </pc:picChg>
      </pc:sldChg>
      <pc:sldChg chg="del">
        <pc:chgData name="Arnaud Desmedt" userId="cbea870f-87d6-4388-9cd2-f7b24845f136" providerId="ADAL" clId="{CF476D10-9C13-468F-AFAF-88E1B6E76B89}" dt="2022-07-14T09:42:14.171" v="1531" actId="47"/>
        <pc:sldMkLst>
          <pc:docMk/>
          <pc:sldMk cId="1886867826" sldId="2134806181"/>
        </pc:sldMkLst>
      </pc:sldChg>
      <pc:sldChg chg="delSp del mod">
        <pc:chgData name="Arnaud Desmedt" userId="cbea870f-87d6-4388-9cd2-f7b24845f136" providerId="ADAL" clId="{CF476D10-9C13-468F-AFAF-88E1B6E76B89}" dt="2022-07-14T09:44:25.268" v="1580" actId="47"/>
        <pc:sldMkLst>
          <pc:docMk/>
          <pc:sldMk cId="4188454733" sldId="2134806182"/>
        </pc:sldMkLst>
        <pc:spChg chg="del">
          <ac:chgData name="Arnaud Desmedt" userId="cbea870f-87d6-4388-9cd2-f7b24845f136" providerId="ADAL" clId="{CF476D10-9C13-468F-AFAF-88E1B6E76B89}" dt="2022-07-14T09:43:50.235" v="1544" actId="21"/>
          <ac:spMkLst>
            <pc:docMk/>
            <pc:sldMk cId="4188454733" sldId="2134806182"/>
            <ac:spMk id="28" creationId="{146B7DBD-E89E-488A-9C8F-D6394C9A0C84}"/>
          </ac:spMkLst>
        </pc:spChg>
        <pc:spChg chg="del">
          <ac:chgData name="Arnaud Desmedt" userId="cbea870f-87d6-4388-9cd2-f7b24845f136" providerId="ADAL" clId="{CF476D10-9C13-468F-AFAF-88E1B6E76B89}" dt="2022-07-14T09:43:50.235" v="1544" actId="21"/>
          <ac:spMkLst>
            <pc:docMk/>
            <pc:sldMk cId="4188454733" sldId="2134806182"/>
            <ac:spMk id="31" creationId="{A485EF39-80BC-4652-A36F-41723455306D}"/>
          </ac:spMkLst>
        </pc:spChg>
        <pc:spChg chg="del">
          <ac:chgData name="Arnaud Desmedt" userId="cbea870f-87d6-4388-9cd2-f7b24845f136" providerId="ADAL" clId="{CF476D10-9C13-468F-AFAF-88E1B6E76B89}" dt="2022-07-14T09:43:50.235" v="1544" actId="21"/>
          <ac:spMkLst>
            <pc:docMk/>
            <pc:sldMk cId="4188454733" sldId="2134806182"/>
            <ac:spMk id="35" creationId="{0431F309-25E5-42E6-A029-8730F8FA3842}"/>
          </ac:spMkLst>
        </pc:spChg>
        <pc:spChg chg="del">
          <ac:chgData name="Arnaud Desmedt" userId="cbea870f-87d6-4388-9cd2-f7b24845f136" providerId="ADAL" clId="{CF476D10-9C13-468F-AFAF-88E1B6E76B89}" dt="2022-07-14T09:43:50.235" v="1544" actId="21"/>
          <ac:spMkLst>
            <pc:docMk/>
            <pc:sldMk cId="4188454733" sldId="2134806182"/>
            <ac:spMk id="36" creationId="{79E57130-D698-49C2-A2BE-34962D298496}"/>
          </ac:spMkLst>
        </pc:spChg>
        <pc:spChg chg="del">
          <ac:chgData name="Arnaud Desmedt" userId="cbea870f-87d6-4388-9cd2-f7b24845f136" providerId="ADAL" clId="{CF476D10-9C13-468F-AFAF-88E1B6E76B89}" dt="2022-07-14T09:43:50.235" v="1544" actId="21"/>
          <ac:spMkLst>
            <pc:docMk/>
            <pc:sldMk cId="4188454733" sldId="2134806182"/>
            <ac:spMk id="37" creationId="{D996C613-ED27-42FE-A762-B1DA4317C0C5}"/>
          </ac:spMkLst>
        </pc:spChg>
        <pc:spChg chg="del">
          <ac:chgData name="Arnaud Desmedt" userId="cbea870f-87d6-4388-9cd2-f7b24845f136" providerId="ADAL" clId="{CF476D10-9C13-468F-AFAF-88E1B6E76B89}" dt="2022-07-14T09:43:50.235" v="1544" actId="21"/>
          <ac:spMkLst>
            <pc:docMk/>
            <pc:sldMk cId="4188454733" sldId="2134806182"/>
            <ac:spMk id="38" creationId="{2E10F410-703F-4A5D-A144-3C7E76C1D475}"/>
          </ac:spMkLst>
        </pc:spChg>
        <pc:spChg chg="del">
          <ac:chgData name="Arnaud Desmedt" userId="cbea870f-87d6-4388-9cd2-f7b24845f136" providerId="ADAL" clId="{CF476D10-9C13-468F-AFAF-88E1B6E76B89}" dt="2022-07-14T09:43:50.235" v="1544" actId="21"/>
          <ac:spMkLst>
            <pc:docMk/>
            <pc:sldMk cId="4188454733" sldId="2134806182"/>
            <ac:spMk id="39" creationId="{05CB7EDE-7E1F-42A6-9CC2-25B7FA2F14FB}"/>
          </ac:spMkLst>
        </pc:spChg>
        <pc:spChg chg="del">
          <ac:chgData name="Arnaud Desmedt" userId="cbea870f-87d6-4388-9cd2-f7b24845f136" providerId="ADAL" clId="{CF476D10-9C13-468F-AFAF-88E1B6E76B89}" dt="2022-07-14T09:43:50.235" v="1544" actId="21"/>
          <ac:spMkLst>
            <pc:docMk/>
            <pc:sldMk cId="4188454733" sldId="2134806182"/>
            <ac:spMk id="40" creationId="{F93E3C9E-6835-45B1-9082-DE0641B428A2}"/>
          </ac:spMkLst>
        </pc:spChg>
        <pc:spChg chg="del">
          <ac:chgData name="Arnaud Desmedt" userId="cbea870f-87d6-4388-9cd2-f7b24845f136" providerId="ADAL" clId="{CF476D10-9C13-468F-AFAF-88E1B6E76B89}" dt="2022-07-14T09:43:50.235" v="1544" actId="21"/>
          <ac:spMkLst>
            <pc:docMk/>
            <pc:sldMk cId="4188454733" sldId="2134806182"/>
            <ac:spMk id="41" creationId="{5C93E23D-0C14-4E83-BC34-2EF0A1DECB28}"/>
          </ac:spMkLst>
        </pc:spChg>
        <pc:spChg chg="del">
          <ac:chgData name="Arnaud Desmedt" userId="cbea870f-87d6-4388-9cd2-f7b24845f136" providerId="ADAL" clId="{CF476D10-9C13-468F-AFAF-88E1B6E76B89}" dt="2022-07-14T09:43:50.235" v="1544" actId="21"/>
          <ac:spMkLst>
            <pc:docMk/>
            <pc:sldMk cId="4188454733" sldId="2134806182"/>
            <ac:spMk id="42" creationId="{4ACAB86F-F664-429F-B8B7-9665F2EC718D}"/>
          </ac:spMkLst>
        </pc:spChg>
        <pc:picChg chg="del">
          <ac:chgData name="Arnaud Desmedt" userId="cbea870f-87d6-4388-9cd2-f7b24845f136" providerId="ADAL" clId="{CF476D10-9C13-468F-AFAF-88E1B6E76B89}" dt="2022-07-14T09:43:50.235" v="1544" actId="21"/>
          <ac:picMkLst>
            <pc:docMk/>
            <pc:sldMk cId="4188454733" sldId="2134806182"/>
            <ac:picMk id="29" creationId="{91D2A727-BBD3-4EC0-9C4F-23BDE246CED4}"/>
          </ac:picMkLst>
        </pc:picChg>
        <pc:picChg chg="del">
          <ac:chgData name="Arnaud Desmedt" userId="cbea870f-87d6-4388-9cd2-f7b24845f136" providerId="ADAL" clId="{CF476D10-9C13-468F-AFAF-88E1B6E76B89}" dt="2022-07-14T09:43:50.235" v="1544" actId="21"/>
          <ac:picMkLst>
            <pc:docMk/>
            <pc:sldMk cId="4188454733" sldId="2134806182"/>
            <ac:picMk id="34" creationId="{7602436E-7F27-452A-9634-FF6538B8D288}"/>
          </ac:picMkLst>
        </pc:picChg>
      </pc:sldChg>
      <pc:sldChg chg="del">
        <pc:chgData name="Arnaud Desmedt" userId="cbea870f-87d6-4388-9cd2-f7b24845f136" providerId="ADAL" clId="{CF476D10-9C13-468F-AFAF-88E1B6E76B89}" dt="2022-07-14T09:50:29.092" v="1665" actId="47"/>
        <pc:sldMkLst>
          <pc:docMk/>
          <pc:sldMk cId="2176789195" sldId="2134806184"/>
        </pc:sldMkLst>
      </pc:sldChg>
      <pc:sldChg chg="delSp del mod">
        <pc:chgData name="Arnaud Desmedt" userId="cbea870f-87d6-4388-9cd2-f7b24845f136" providerId="ADAL" clId="{CF476D10-9C13-468F-AFAF-88E1B6E76B89}" dt="2022-07-14T09:51:30.014" v="1697" actId="47"/>
        <pc:sldMkLst>
          <pc:docMk/>
          <pc:sldMk cId="546420959" sldId="2134806185"/>
        </pc:sldMkLst>
        <pc:spChg chg="del">
          <ac:chgData name="Arnaud Desmedt" userId="cbea870f-87d6-4388-9cd2-f7b24845f136" providerId="ADAL" clId="{CF476D10-9C13-468F-AFAF-88E1B6E76B89}" dt="2022-07-14T09:50:53.248" v="1669" actId="21"/>
          <ac:spMkLst>
            <pc:docMk/>
            <pc:sldMk cId="546420959" sldId="2134806185"/>
            <ac:spMk id="27" creationId="{8ABB42B1-4E44-4E5C-B41A-F78AECDAD51C}"/>
          </ac:spMkLst>
        </pc:spChg>
        <pc:spChg chg="del">
          <ac:chgData name="Arnaud Desmedt" userId="cbea870f-87d6-4388-9cd2-f7b24845f136" providerId="ADAL" clId="{CF476D10-9C13-468F-AFAF-88E1B6E76B89}" dt="2022-07-14T09:50:53.248" v="1669" actId="21"/>
          <ac:spMkLst>
            <pc:docMk/>
            <pc:sldMk cId="546420959" sldId="2134806185"/>
            <ac:spMk id="35" creationId="{00301CF6-E879-4696-94BD-890ADECE60D4}"/>
          </ac:spMkLst>
        </pc:spChg>
      </pc:sldChg>
      <pc:sldChg chg="delSp del">
        <pc:chgData name="Arnaud Desmedt" userId="cbea870f-87d6-4388-9cd2-f7b24845f136" providerId="ADAL" clId="{CF476D10-9C13-468F-AFAF-88E1B6E76B89}" dt="2022-07-14T09:53:10.514" v="1723" actId="47"/>
        <pc:sldMkLst>
          <pc:docMk/>
          <pc:sldMk cId="1223101885" sldId="2134806186"/>
        </pc:sldMkLst>
        <pc:spChg chg="del">
          <ac:chgData name="Arnaud Desmedt" userId="cbea870f-87d6-4388-9cd2-f7b24845f136" providerId="ADAL" clId="{CF476D10-9C13-468F-AFAF-88E1B6E76B89}" dt="2022-07-14T09:51:56.637" v="1699" actId="21"/>
          <ac:spMkLst>
            <pc:docMk/>
            <pc:sldMk cId="1223101885" sldId="2134806186"/>
            <ac:spMk id="25" creationId="{B541BBAA-024B-49FF-912D-14D619FE7801}"/>
          </ac:spMkLst>
        </pc:spChg>
        <pc:spChg chg="del">
          <ac:chgData name="Arnaud Desmedt" userId="cbea870f-87d6-4388-9cd2-f7b24845f136" providerId="ADAL" clId="{CF476D10-9C13-468F-AFAF-88E1B6E76B89}" dt="2022-07-14T09:51:56.637" v="1699" actId="21"/>
          <ac:spMkLst>
            <pc:docMk/>
            <pc:sldMk cId="1223101885" sldId="2134806186"/>
            <ac:spMk id="34" creationId="{93E252B3-735C-496D-96C3-28B904B6EDA3}"/>
          </ac:spMkLst>
        </pc:spChg>
        <pc:spChg chg="del">
          <ac:chgData name="Arnaud Desmedt" userId="cbea870f-87d6-4388-9cd2-f7b24845f136" providerId="ADAL" clId="{CF476D10-9C13-468F-AFAF-88E1B6E76B89}" dt="2022-07-14T09:51:56.637" v="1699" actId="21"/>
          <ac:spMkLst>
            <pc:docMk/>
            <pc:sldMk cId="1223101885" sldId="2134806186"/>
            <ac:spMk id="37" creationId="{D7414BE8-3047-44EF-A1E2-04EFD9DF9FDD}"/>
          </ac:spMkLst>
        </pc:spChg>
        <pc:picChg chg="del">
          <ac:chgData name="Arnaud Desmedt" userId="cbea870f-87d6-4388-9cd2-f7b24845f136" providerId="ADAL" clId="{CF476D10-9C13-468F-AFAF-88E1B6E76B89}" dt="2022-07-14T09:51:56.637" v="1699" actId="21"/>
          <ac:picMkLst>
            <pc:docMk/>
            <pc:sldMk cId="1223101885" sldId="2134806186"/>
            <ac:picMk id="36" creationId="{C3468B1A-F587-4EBD-B3E0-E20A12EF043D}"/>
          </ac:picMkLst>
        </pc:picChg>
      </pc:sldChg>
      <pc:sldChg chg="delSp del mod">
        <pc:chgData name="Arnaud Desmedt" userId="cbea870f-87d6-4388-9cd2-f7b24845f136" providerId="ADAL" clId="{CF476D10-9C13-468F-AFAF-88E1B6E76B89}" dt="2022-07-14T09:54:15.839" v="1767" actId="47"/>
        <pc:sldMkLst>
          <pc:docMk/>
          <pc:sldMk cId="3517669249" sldId="2134806187"/>
        </pc:sldMkLst>
        <pc:spChg chg="del">
          <ac:chgData name="Arnaud Desmedt" userId="cbea870f-87d6-4388-9cd2-f7b24845f136" providerId="ADAL" clId="{CF476D10-9C13-468F-AFAF-88E1B6E76B89}" dt="2022-07-14T09:53:49.108" v="1732" actId="21"/>
          <ac:spMkLst>
            <pc:docMk/>
            <pc:sldMk cId="3517669249" sldId="2134806187"/>
            <ac:spMk id="28" creationId="{E61E42EE-C73E-4218-BE74-DCB5A63374B1}"/>
          </ac:spMkLst>
        </pc:spChg>
        <pc:spChg chg="del">
          <ac:chgData name="Arnaud Desmedt" userId="cbea870f-87d6-4388-9cd2-f7b24845f136" providerId="ADAL" clId="{CF476D10-9C13-468F-AFAF-88E1B6E76B89}" dt="2022-07-14T09:53:49.108" v="1732" actId="21"/>
          <ac:spMkLst>
            <pc:docMk/>
            <pc:sldMk cId="3517669249" sldId="2134806187"/>
            <ac:spMk id="30" creationId="{CA191C8D-6585-403F-9C4D-C969BE259DB6}"/>
          </ac:spMkLst>
        </pc:spChg>
        <pc:spChg chg="del">
          <ac:chgData name="Arnaud Desmedt" userId="cbea870f-87d6-4388-9cd2-f7b24845f136" providerId="ADAL" clId="{CF476D10-9C13-468F-AFAF-88E1B6E76B89}" dt="2022-07-14T09:53:49.108" v="1732" actId="21"/>
          <ac:spMkLst>
            <pc:docMk/>
            <pc:sldMk cId="3517669249" sldId="2134806187"/>
            <ac:spMk id="35" creationId="{96E4D124-FB85-4493-AB68-92988315BD18}"/>
          </ac:spMkLst>
        </pc:spChg>
        <pc:spChg chg="del">
          <ac:chgData name="Arnaud Desmedt" userId="cbea870f-87d6-4388-9cd2-f7b24845f136" providerId="ADAL" clId="{CF476D10-9C13-468F-AFAF-88E1B6E76B89}" dt="2022-07-14T09:53:49.108" v="1732" actId="21"/>
          <ac:spMkLst>
            <pc:docMk/>
            <pc:sldMk cId="3517669249" sldId="2134806187"/>
            <ac:spMk id="36" creationId="{4808D231-92BB-40E4-A608-C774766844B5}"/>
          </ac:spMkLst>
        </pc:spChg>
        <pc:spChg chg="del">
          <ac:chgData name="Arnaud Desmedt" userId="cbea870f-87d6-4388-9cd2-f7b24845f136" providerId="ADAL" clId="{CF476D10-9C13-468F-AFAF-88E1B6E76B89}" dt="2022-07-14T09:53:49.108" v="1732" actId="21"/>
          <ac:spMkLst>
            <pc:docMk/>
            <pc:sldMk cId="3517669249" sldId="2134806187"/>
            <ac:spMk id="37" creationId="{F75B5457-3B3A-4F43-A22C-DFF036655B42}"/>
          </ac:spMkLst>
        </pc:spChg>
        <pc:spChg chg="del">
          <ac:chgData name="Arnaud Desmedt" userId="cbea870f-87d6-4388-9cd2-f7b24845f136" providerId="ADAL" clId="{CF476D10-9C13-468F-AFAF-88E1B6E76B89}" dt="2022-07-14T09:53:49.108" v="1732" actId="21"/>
          <ac:spMkLst>
            <pc:docMk/>
            <pc:sldMk cId="3517669249" sldId="2134806187"/>
            <ac:spMk id="38" creationId="{4697EEE5-C81A-420D-8B5E-D95878BB1385}"/>
          </ac:spMkLst>
        </pc:spChg>
        <pc:spChg chg="del">
          <ac:chgData name="Arnaud Desmedt" userId="cbea870f-87d6-4388-9cd2-f7b24845f136" providerId="ADAL" clId="{CF476D10-9C13-468F-AFAF-88E1B6E76B89}" dt="2022-07-14T09:53:49.108" v="1732" actId="21"/>
          <ac:spMkLst>
            <pc:docMk/>
            <pc:sldMk cId="3517669249" sldId="2134806187"/>
            <ac:spMk id="40" creationId="{417BF401-7815-40B8-B69D-576E7E1F36B5}"/>
          </ac:spMkLst>
        </pc:spChg>
        <pc:spChg chg="del">
          <ac:chgData name="Arnaud Desmedt" userId="cbea870f-87d6-4388-9cd2-f7b24845f136" providerId="ADAL" clId="{CF476D10-9C13-468F-AFAF-88E1B6E76B89}" dt="2022-07-14T09:53:49.108" v="1732" actId="21"/>
          <ac:spMkLst>
            <pc:docMk/>
            <pc:sldMk cId="3517669249" sldId="2134806187"/>
            <ac:spMk id="41" creationId="{E09E7CED-D899-42B8-AF98-97020D2CEF7C}"/>
          </ac:spMkLst>
        </pc:spChg>
        <pc:spChg chg="del">
          <ac:chgData name="Arnaud Desmedt" userId="cbea870f-87d6-4388-9cd2-f7b24845f136" providerId="ADAL" clId="{CF476D10-9C13-468F-AFAF-88E1B6E76B89}" dt="2022-07-14T09:53:49.108" v="1732" actId="21"/>
          <ac:spMkLst>
            <pc:docMk/>
            <pc:sldMk cId="3517669249" sldId="2134806187"/>
            <ac:spMk id="44" creationId="{05017864-A366-4093-A84E-D8025F39CFA7}"/>
          </ac:spMkLst>
        </pc:spChg>
        <pc:picChg chg="del">
          <ac:chgData name="Arnaud Desmedt" userId="cbea870f-87d6-4388-9cd2-f7b24845f136" providerId="ADAL" clId="{CF476D10-9C13-468F-AFAF-88E1B6E76B89}" dt="2022-07-14T09:53:49.108" v="1732" actId="21"/>
          <ac:picMkLst>
            <pc:docMk/>
            <pc:sldMk cId="3517669249" sldId="2134806187"/>
            <ac:picMk id="29" creationId="{4BBCCFC4-B078-401A-A5B5-7400BBB829A4}"/>
          </ac:picMkLst>
        </pc:picChg>
        <pc:picChg chg="del">
          <ac:chgData name="Arnaud Desmedt" userId="cbea870f-87d6-4388-9cd2-f7b24845f136" providerId="ADAL" clId="{CF476D10-9C13-468F-AFAF-88E1B6E76B89}" dt="2022-07-14T09:53:49.108" v="1732" actId="21"/>
          <ac:picMkLst>
            <pc:docMk/>
            <pc:sldMk cId="3517669249" sldId="2134806187"/>
            <ac:picMk id="34" creationId="{7FE7E7F3-AAF8-4CC3-A6DB-5694EDB822D9}"/>
          </ac:picMkLst>
        </pc:picChg>
      </pc:sldChg>
      <pc:sldChg chg="delSp del mod modCm">
        <pc:chgData name="Arnaud Desmedt" userId="cbea870f-87d6-4388-9cd2-f7b24845f136" providerId="ADAL" clId="{CF476D10-9C13-468F-AFAF-88E1B6E76B89}" dt="2022-07-14T10:02:23.675" v="1908" actId="47"/>
        <pc:sldMkLst>
          <pc:docMk/>
          <pc:sldMk cId="2070888024" sldId="2134806190"/>
        </pc:sldMkLst>
        <pc:spChg chg="del">
          <ac:chgData name="Arnaud Desmedt" userId="cbea870f-87d6-4388-9cd2-f7b24845f136" providerId="ADAL" clId="{CF476D10-9C13-468F-AFAF-88E1B6E76B89}" dt="2022-07-14T10:01:16.203" v="1881" actId="21"/>
          <ac:spMkLst>
            <pc:docMk/>
            <pc:sldMk cId="2070888024" sldId="2134806190"/>
            <ac:spMk id="25" creationId="{5153FF5B-35DC-4217-8CD1-193DF4891267}"/>
          </ac:spMkLst>
        </pc:spChg>
      </pc:sldChg>
      <pc:sldChg chg="del">
        <pc:chgData name="Arnaud Desmedt" userId="cbea870f-87d6-4388-9cd2-f7b24845f136" providerId="ADAL" clId="{CF476D10-9C13-468F-AFAF-88E1B6E76B89}" dt="2022-07-14T10:03:25.797" v="1921" actId="47"/>
        <pc:sldMkLst>
          <pc:docMk/>
          <pc:sldMk cId="1213538551" sldId="2134806191"/>
        </pc:sldMkLst>
      </pc:sldChg>
      <pc:sldChg chg="delSp del mod">
        <pc:chgData name="Arnaud Desmedt" userId="cbea870f-87d6-4388-9cd2-f7b24845f136" providerId="ADAL" clId="{CF476D10-9C13-468F-AFAF-88E1B6E76B89}" dt="2022-07-14T10:04:53.185" v="1995" actId="47"/>
        <pc:sldMkLst>
          <pc:docMk/>
          <pc:sldMk cId="306352037" sldId="2134806192"/>
        </pc:sldMkLst>
        <pc:spChg chg="del">
          <ac:chgData name="Arnaud Desmedt" userId="cbea870f-87d6-4388-9cd2-f7b24845f136" providerId="ADAL" clId="{CF476D10-9C13-468F-AFAF-88E1B6E76B89}" dt="2022-07-14T10:04:00.089" v="1931" actId="21"/>
          <ac:spMkLst>
            <pc:docMk/>
            <pc:sldMk cId="306352037" sldId="2134806192"/>
            <ac:spMk id="28" creationId="{E315CAE2-0947-4CCC-BC3C-5C6B14FB48D5}"/>
          </ac:spMkLst>
        </pc:spChg>
        <pc:spChg chg="del">
          <ac:chgData name="Arnaud Desmedt" userId="cbea870f-87d6-4388-9cd2-f7b24845f136" providerId="ADAL" clId="{CF476D10-9C13-468F-AFAF-88E1B6E76B89}" dt="2022-07-14T10:04:00.089" v="1931" actId="21"/>
          <ac:spMkLst>
            <pc:docMk/>
            <pc:sldMk cId="306352037" sldId="2134806192"/>
            <ac:spMk id="30" creationId="{96583F34-15F2-4F10-ABB0-1C934C5714FF}"/>
          </ac:spMkLst>
        </pc:spChg>
        <pc:spChg chg="del">
          <ac:chgData name="Arnaud Desmedt" userId="cbea870f-87d6-4388-9cd2-f7b24845f136" providerId="ADAL" clId="{CF476D10-9C13-468F-AFAF-88E1B6E76B89}" dt="2022-07-14T10:04:00.089" v="1931" actId="21"/>
          <ac:spMkLst>
            <pc:docMk/>
            <pc:sldMk cId="306352037" sldId="2134806192"/>
            <ac:spMk id="49" creationId="{4BA55AE4-A1FA-4E88-824D-1624D1D6FEF9}"/>
          </ac:spMkLst>
        </pc:spChg>
        <pc:spChg chg="del">
          <ac:chgData name="Arnaud Desmedt" userId="cbea870f-87d6-4388-9cd2-f7b24845f136" providerId="ADAL" clId="{CF476D10-9C13-468F-AFAF-88E1B6E76B89}" dt="2022-07-14T10:04:00.089" v="1931" actId="21"/>
          <ac:spMkLst>
            <pc:docMk/>
            <pc:sldMk cId="306352037" sldId="2134806192"/>
            <ac:spMk id="50" creationId="{33513A82-D88D-41E0-A55A-277ACDF97664}"/>
          </ac:spMkLst>
        </pc:spChg>
        <pc:spChg chg="del">
          <ac:chgData name="Arnaud Desmedt" userId="cbea870f-87d6-4388-9cd2-f7b24845f136" providerId="ADAL" clId="{CF476D10-9C13-468F-AFAF-88E1B6E76B89}" dt="2022-07-14T10:04:00.089" v="1931" actId="21"/>
          <ac:spMkLst>
            <pc:docMk/>
            <pc:sldMk cId="306352037" sldId="2134806192"/>
            <ac:spMk id="53" creationId="{E46A9064-221E-4A74-BD96-AE3E0A41163A}"/>
          </ac:spMkLst>
        </pc:spChg>
        <pc:spChg chg="del">
          <ac:chgData name="Arnaud Desmedt" userId="cbea870f-87d6-4388-9cd2-f7b24845f136" providerId="ADAL" clId="{CF476D10-9C13-468F-AFAF-88E1B6E76B89}" dt="2022-07-14T10:04:00.089" v="1931" actId="21"/>
          <ac:spMkLst>
            <pc:docMk/>
            <pc:sldMk cId="306352037" sldId="2134806192"/>
            <ac:spMk id="54" creationId="{1C763A9B-2E94-49B6-A300-F15FBEE7E94C}"/>
          </ac:spMkLst>
        </pc:spChg>
        <pc:spChg chg="del">
          <ac:chgData name="Arnaud Desmedt" userId="cbea870f-87d6-4388-9cd2-f7b24845f136" providerId="ADAL" clId="{CF476D10-9C13-468F-AFAF-88E1B6E76B89}" dt="2022-07-14T10:04:00.089" v="1931" actId="21"/>
          <ac:spMkLst>
            <pc:docMk/>
            <pc:sldMk cId="306352037" sldId="2134806192"/>
            <ac:spMk id="55" creationId="{47407B68-3FCB-42FC-87A9-75C1B509F1B8}"/>
          </ac:spMkLst>
        </pc:spChg>
        <pc:spChg chg="del">
          <ac:chgData name="Arnaud Desmedt" userId="cbea870f-87d6-4388-9cd2-f7b24845f136" providerId="ADAL" clId="{CF476D10-9C13-468F-AFAF-88E1B6E76B89}" dt="2022-07-14T10:04:00.089" v="1931" actId="21"/>
          <ac:spMkLst>
            <pc:docMk/>
            <pc:sldMk cId="306352037" sldId="2134806192"/>
            <ac:spMk id="56" creationId="{9BD61B90-5D8B-486C-841F-2DF0C65A77A6}"/>
          </ac:spMkLst>
        </pc:spChg>
        <pc:spChg chg="del">
          <ac:chgData name="Arnaud Desmedt" userId="cbea870f-87d6-4388-9cd2-f7b24845f136" providerId="ADAL" clId="{CF476D10-9C13-468F-AFAF-88E1B6E76B89}" dt="2022-07-14T10:04:00.089" v="1931" actId="21"/>
          <ac:spMkLst>
            <pc:docMk/>
            <pc:sldMk cId="306352037" sldId="2134806192"/>
            <ac:spMk id="57" creationId="{F98ABF10-3BDC-4BAE-A115-5A686D67967B}"/>
          </ac:spMkLst>
        </pc:spChg>
        <pc:spChg chg="del">
          <ac:chgData name="Arnaud Desmedt" userId="cbea870f-87d6-4388-9cd2-f7b24845f136" providerId="ADAL" clId="{CF476D10-9C13-468F-AFAF-88E1B6E76B89}" dt="2022-07-14T10:04:00.089" v="1931" actId="21"/>
          <ac:spMkLst>
            <pc:docMk/>
            <pc:sldMk cId="306352037" sldId="2134806192"/>
            <ac:spMk id="60" creationId="{885CB57F-ECD6-4207-94BE-34FAFADB416F}"/>
          </ac:spMkLst>
        </pc:spChg>
        <pc:picChg chg="del">
          <ac:chgData name="Arnaud Desmedt" userId="cbea870f-87d6-4388-9cd2-f7b24845f136" providerId="ADAL" clId="{CF476D10-9C13-468F-AFAF-88E1B6E76B89}" dt="2022-07-14T10:04:00.089" v="1931" actId="21"/>
          <ac:picMkLst>
            <pc:docMk/>
            <pc:sldMk cId="306352037" sldId="2134806192"/>
            <ac:picMk id="29" creationId="{6F446F31-1BB8-442D-80FD-EDB01C356A8C}"/>
          </ac:picMkLst>
        </pc:picChg>
        <pc:picChg chg="del">
          <ac:chgData name="Arnaud Desmedt" userId="cbea870f-87d6-4388-9cd2-f7b24845f136" providerId="ADAL" clId="{CF476D10-9C13-468F-AFAF-88E1B6E76B89}" dt="2022-07-14T10:04:00.089" v="1931" actId="21"/>
          <ac:picMkLst>
            <pc:docMk/>
            <pc:sldMk cId="306352037" sldId="2134806192"/>
            <ac:picMk id="48" creationId="{267C881B-B3BF-4F61-AAA1-D008FAC3DD1A}"/>
          </ac:picMkLst>
        </pc:picChg>
      </pc:sldChg>
      <pc:sldChg chg="delSp del mod">
        <pc:chgData name="Arnaud Desmedt" userId="cbea870f-87d6-4388-9cd2-f7b24845f136" providerId="ADAL" clId="{CF476D10-9C13-468F-AFAF-88E1B6E76B89}" dt="2022-07-14T10:08:56.102" v="2056" actId="47"/>
        <pc:sldMkLst>
          <pc:docMk/>
          <pc:sldMk cId="1677225328" sldId="2134806194"/>
        </pc:sldMkLst>
        <pc:picChg chg="del">
          <ac:chgData name="Arnaud Desmedt" userId="cbea870f-87d6-4388-9cd2-f7b24845f136" providerId="ADAL" clId="{CF476D10-9C13-468F-AFAF-88E1B6E76B89}" dt="2022-07-14T10:08:38.705" v="2046" actId="21"/>
          <ac:picMkLst>
            <pc:docMk/>
            <pc:sldMk cId="1677225328" sldId="2134806194"/>
            <ac:picMk id="2" creationId="{094325CA-E7EE-4257-9F91-D1C272F09079}"/>
          </ac:picMkLst>
        </pc:picChg>
        <pc:picChg chg="del">
          <ac:chgData name="Arnaud Desmedt" userId="cbea870f-87d6-4388-9cd2-f7b24845f136" providerId="ADAL" clId="{CF476D10-9C13-468F-AFAF-88E1B6E76B89}" dt="2022-07-14T10:08:23.410" v="2040" actId="21"/>
          <ac:picMkLst>
            <pc:docMk/>
            <pc:sldMk cId="1677225328" sldId="2134806194"/>
            <ac:picMk id="5" creationId="{34EFA373-8DF9-481F-8212-7543372DF01E}"/>
          </ac:picMkLst>
        </pc:picChg>
      </pc:sldChg>
      <pc:sldChg chg="del">
        <pc:chgData name="Arnaud Desmedt" userId="cbea870f-87d6-4388-9cd2-f7b24845f136" providerId="ADAL" clId="{CF476D10-9C13-468F-AFAF-88E1B6E76B89}" dt="2022-07-14T10:10:11.210" v="2067" actId="47"/>
        <pc:sldMkLst>
          <pc:docMk/>
          <pc:sldMk cId="3230295648" sldId="2134806195"/>
        </pc:sldMkLst>
      </pc:sldChg>
      <pc:sldChg chg="del">
        <pc:chgData name="Arnaud Desmedt" userId="cbea870f-87d6-4388-9cd2-f7b24845f136" providerId="ADAL" clId="{CF476D10-9C13-468F-AFAF-88E1B6E76B89}" dt="2022-07-14T10:11:17.761" v="2144" actId="47"/>
        <pc:sldMkLst>
          <pc:docMk/>
          <pc:sldMk cId="1414512747" sldId="2134806196"/>
        </pc:sldMkLst>
      </pc:sldChg>
      <pc:sldChg chg="del">
        <pc:chgData name="Arnaud Desmedt" userId="cbea870f-87d6-4388-9cd2-f7b24845f136" providerId="ADAL" clId="{CF476D10-9C13-468F-AFAF-88E1B6E76B89}" dt="2022-07-14T10:15:23.450" v="2229" actId="47"/>
        <pc:sldMkLst>
          <pc:docMk/>
          <pc:sldMk cId="3110514591" sldId="2134806198"/>
        </pc:sldMkLst>
      </pc:sldChg>
      <pc:sldChg chg="del">
        <pc:chgData name="Arnaud Desmedt" userId="cbea870f-87d6-4388-9cd2-f7b24845f136" providerId="ADAL" clId="{CF476D10-9C13-468F-AFAF-88E1B6E76B89}" dt="2022-07-14T10:17:05.092" v="2242" actId="47"/>
        <pc:sldMkLst>
          <pc:docMk/>
          <pc:sldMk cId="796538045" sldId="2134806200"/>
        </pc:sldMkLst>
      </pc:sldChg>
      <pc:sldChg chg="del">
        <pc:chgData name="Arnaud Desmedt" userId="cbea870f-87d6-4388-9cd2-f7b24845f136" providerId="ADAL" clId="{CF476D10-9C13-468F-AFAF-88E1B6E76B89}" dt="2022-07-14T10:17:27.089" v="2248" actId="47"/>
        <pc:sldMkLst>
          <pc:docMk/>
          <pc:sldMk cId="4268353212" sldId="2134806201"/>
        </pc:sldMkLst>
      </pc:sldChg>
      <pc:sldChg chg="modSp del mod">
        <pc:chgData name="Arnaud Desmedt" userId="cbea870f-87d6-4388-9cd2-f7b24845f136" providerId="ADAL" clId="{CF476D10-9C13-468F-AFAF-88E1B6E76B89}" dt="2022-07-14T10:33:00.919" v="3201" actId="47"/>
        <pc:sldMkLst>
          <pc:docMk/>
          <pc:sldMk cId="1996170344" sldId="2134806203"/>
        </pc:sldMkLst>
        <pc:picChg chg="mod">
          <ac:chgData name="Arnaud Desmedt" userId="cbea870f-87d6-4388-9cd2-f7b24845f136" providerId="ADAL" clId="{CF476D10-9C13-468F-AFAF-88E1B6E76B89}" dt="2022-07-14T10:20:43.939" v="2289" actId="1076"/>
          <ac:picMkLst>
            <pc:docMk/>
            <pc:sldMk cId="1996170344" sldId="2134806203"/>
            <ac:picMk id="8" creationId="{C283F24B-972E-4320-BA2F-05ADD0773497}"/>
          </ac:picMkLst>
        </pc:picChg>
      </pc:sldChg>
      <pc:sldChg chg="del">
        <pc:chgData name="Arnaud Desmedt" userId="cbea870f-87d6-4388-9cd2-f7b24845f136" providerId="ADAL" clId="{CF476D10-9C13-468F-AFAF-88E1B6E76B89}" dt="2022-07-14T09:05:29.022" v="815" actId="47"/>
        <pc:sldMkLst>
          <pc:docMk/>
          <pc:sldMk cId="2803540203" sldId="2134806211"/>
        </pc:sldMkLst>
      </pc:sldChg>
      <pc:sldChg chg="delSp del mod">
        <pc:chgData name="Arnaud Desmedt" userId="cbea870f-87d6-4388-9cd2-f7b24845f136" providerId="ADAL" clId="{CF476D10-9C13-468F-AFAF-88E1B6E76B89}" dt="2022-07-14T08:58:55.632" v="513" actId="47"/>
        <pc:sldMkLst>
          <pc:docMk/>
          <pc:sldMk cId="1142971007" sldId="2134806213"/>
        </pc:sldMkLst>
        <pc:spChg chg="del">
          <ac:chgData name="Arnaud Desmedt" userId="cbea870f-87d6-4388-9cd2-f7b24845f136" providerId="ADAL" clId="{CF476D10-9C13-468F-AFAF-88E1B6E76B89}" dt="2022-07-14T08:52:47.134" v="432" actId="21"/>
          <ac:spMkLst>
            <pc:docMk/>
            <pc:sldMk cId="1142971007" sldId="2134806213"/>
            <ac:spMk id="2" creationId="{BDD9C31C-8EA4-43B2-8ABF-0F4F46D69BFD}"/>
          </ac:spMkLst>
        </pc:spChg>
        <pc:spChg chg="del">
          <ac:chgData name="Arnaud Desmedt" userId="cbea870f-87d6-4388-9cd2-f7b24845f136" providerId="ADAL" clId="{CF476D10-9C13-468F-AFAF-88E1B6E76B89}" dt="2022-07-14T08:52:47.134" v="432" actId="21"/>
          <ac:spMkLst>
            <pc:docMk/>
            <pc:sldMk cId="1142971007" sldId="2134806213"/>
            <ac:spMk id="4" creationId="{CF70FC4D-8B29-476E-B836-F63E883F557A}"/>
          </ac:spMkLst>
        </pc:spChg>
        <pc:spChg chg="del">
          <ac:chgData name="Arnaud Desmedt" userId="cbea870f-87d6-4388-9cd2-f7b24845f136" providerId="ADAL" clId="{CF476D10-9C13-468F-AFAF-88E1B6E76B89}" dt="2022-07-14T08:52:47.134" v="432" actId="21"/>
          <ac:spMkLst>
            <pc:docMk/>
            <pc:sldMk cId="1142971007" sldId="2134806213"/>
            <ac:spMk id="6" creationId="{F24E8B31-F3C1-49EA-80C9-98D4EA8F4396}"/>
          </ac:spMkLst>
        </pc:spChg>
        <pc:spChg chg="del">
          <ac:chgData name="Arnaud Desmedt" userId="cbea870f-87d6-4388-9cd2-f7b24845f136" providerId="ADAL" clId="{CF476D10-9C13-468F-AFAF-88E1B6E76B89}" dt="2022-07-14T08:52:47.134" v="432" actId="21"/>
          <ac:spMkLst>
            <pc:docMk/>
            <pc:sldMk cId="1142971007" sldId="2134806213"/>
            <ac:spMk id="14" creationId="{841B6A11-1F24-482B-B603-FCEA9B7F5948}"/>
          </ac:spMkLst>
        </pc:spChg>
        <pc:spChg chg="del">
          <ac:chgData name="Arnaud Desmedt" userId="cbea870f-87d6-4388-9cd2-f7b24845f136" providerId="ADAL" clId="{CF476D10-9C13-468F-AFAF-88E1B6E76B89}" dt="2022-07-14T08:52:47.134" v="432" actId="21"/>
          <ac:spMkLst>
            <pc:docMk/>
            <pc:sldMk cId="1142971007" sldId="2134806213"/>
            <ac:spMk id="15" creationId="{FCDEE015-A823-4565-96C9-19455E0BD569}"/>
          </ac:spMkLst>
        </pc:spChg>
        <pc:spChg chg="del">
          <ac:chgData name="Arnaud Desmedt" userId="cbea870f-87d6-4388-9cd2-f7b24845f136" providerId="ADAL" clId="{CF476D10-9C13-468F-AFAF-88E1B6E76B89}" dt="2022-07-14T08:52:47.134" v="432" actId="21"/>
          <ac:spMkLst>
            <pc:docMk/>
            <pc:sldMk cId="1142971007" sldId="2134806213"/>
            <ac:spMk id="16" creationId="{FF4EC9A7-97CF-4991-8057-556639BB9A0E}"/>
          </ac:spMkLst>
        </pc:spChg>
        <pc:spChg chg="del">
          <ac:chgData name="Arnaud Desmedt" userId="cbea870f-87d6-4388-9cd2-f7b24845f136" providerId="ADAL" clId="{CF476D10-9C13-468F-AFAF-88E1B6E76B89}" dt="2022-07-14T08:52:47.134" v="432" actId="21"/>
          <ac:spMkLst>
            <pc:docMk/>
            <pc:sldMk cId="1142971007" sldId="2134806213"/>
            <ac:spMk id="17" creationId="{B76970B8-D0EE-4E40-907E-9859299CD9D1}"/>
          </ac:spMkLst>
        </pc:spChg>
        <pc:spChg chg="del">
          <ac:chgData name="Arnaud Desmedt" userId="cbea870f-87d6-4388-9cd2-f7b24845f136" providerId="ADAL" clId="{CF476D10-9C13-468F-AFAF-88E1B6E76B89}" dt="2022-07-14T08:52:47.134" v="432" actId="21"/>
          <ac:spMkLst>
            <pc:docMk/>
            <pc:sldMk cId="1142971007" sldId="2134806213"/>
            <ac:spMk id="18" creationId="{C97B4FDD-7518-4B68-A411-B97C835650C0}"/>
          </ac:spMkLst>
        </pc:spChg>
        <pc:spChg chg="del">
          <ac:chgData name="Arnaud Desmedt" userId="cbea870f-87d6-4388-9cd2-f7b24845f136" providerId="ADAL" clId="{CF476D10-9C13-468F-AFAF-88E1B6E76B89}" dt="2022-07-14T08:52:47.134" v="432" actId="21"/>
          <ac:spMkLst>
            <pc:docMk/>
            <pc:sldMk cId="1142971007" sldId="2134806213"/>
            <ac:spMk id="20" creationId="{5DC8582B-6A4A-426A-8C9E-988D83D9E745}"/>
          </ac:spMkLst>
        </pc:spChg>
        <pc:spChg chg="del">
          <ac:chgData name="Arnaud Desmedt" userId="cbea870f-87d6-4388-9cd2-f7b24845f136" providerId="ADAL" clId="{CF476D10-9C13-468F-AFAF-88E1B6E76B89}" dt="2022-07-14T08:52:47.134" v="432" actId="21"/>
          <ac:spMkLst>
            <pc:docMk/>
            <pc:sldMk cId="1142971007" sldId="2134806213"/>
            <ac:spMk id="21" creationId="{CBD49CCD-5B2D-4A4B-B3A0-525D99E4F15F}"/>
          </ac:spMkLst>
        </pc:spChg>
        <pc:spChg chg="del">
          <ac:chgData name="Arnaud Desmedt" userId="cbea870f-87d6-4388-9cd2-f7b24845f136" providerId="ADAL" clId="{CF476D10-9C13-468F-AFAF-88E1B6E76B89}" dt="2022-07-14T08:52:47.134" v="432" actId="21"/>
          <ac:spMkLst>
            <pc:docMk/>
            <pc:sldMk cId="1142971007" sldId="2134806213"/>
            <ac:spMk id="22" creationId="{C6CFEBC1-3298-4C52-930B-BBB4303E0AD6}"/>
          </ac:spMkLst>
        </pc:spChg>
        <pc:spChg chg="del">
          <ac:chgData name="Arnaud Desmedt" userId="cbea870f-87d6-4388-9cd2-f7b24845f136" providerId="ADAL" clId="{CF476D10-9C13-468F-AFAF-88E1B6E76B89}" dt="2022-07-14T08:52:47.134" v="432" actId="21"/>
          <ac:spMkLst>
            <pc:docMk/>
            <pc:sldMk cId="1142971007" sldId="2134806213"/>
            <ac:spMk id="23" creationId="{F8EE8436-2D8A-439F-AE53-919D4315DC7C}"/>
          </ac:spMkLst>
        </pc:spChg>
        <pc:spChg chg="del">
          <ac:chgData name="Arnaud Desmedt" userId="cbea870f-87d6-4388-9cd2-f7b24845f136" providerId="ADAL" clId="{CF476D10-9C13-468F-AFAF-88E1B6E76B89}" dt="2022-07-14T08:52:47.134" v="432" actId="21"/>
          <ac:spMkLst>
            <pc:docMk/>
            <pc:sldMk cId="1142971007" sldId="2134806213"/>
            <ac:spMk id="25" creationId="{D1ECC120-394E-4630-B492-A18EC97B1E3F}"/>
          </ac:spMkLst>
        </pc:spChg>
        <pc:spChg chg="del">
          <ac:chgData name="Arnaud Desmedt" userId="cbea870f-87d6-4388-9cd2-f7b24845f136" providerId="ADAL" clId="{CF476D10-9C13-468F-AFAF-88E1B6E76B89}" dt="2022-07-14T08:52:47.134" v="432" actId="21"/>
          <ac:spMkLst>
            <pc:docMk/>
            <pc:sldMk cId="1142971007" sldId="2134806213"/>
            <ac:spMk id="26" creationId="{44D42981-DC65-4AA8-8E24-209E9F5C720F}"/>
          </ac:spMkLst>
        </pc:spChg>
        <pc:picChg chg="del">
          <ac:chgData name="Arnaud Desmedt" userId="cbea870f-87d6-4388-9cd2-f7b24845f136" providerId="ADAL" clId="{CF476D10-9C13-468F-AFAF-88E1B6E76B89}" dt="2022-07-14T08:52:47.134" v="432" actId="21"/>
          <ac:picMkLst>
            <pc:docMk/>
            <pc:sldMk cId="1142971007" sldId="2134806213"/>
            <ac:picMk id="3" creationId="{EBF96726-2778-4EDC-A8FF-7CC1604D0A13}"/>
          </ac:picMkLst>
        </pc:picChg>
        <pc:picChg chg="del">
          <ac:chgData name="Arnaud Desmedt" userId="cbea870f-87d6-4388-9cd2-f7b24845f136" providerId="ADAL" clId="{CF476D10-9C13-468F-AFAF-88E1B6E76B89}" dt="2022-07-14T08:52:47.134" v="432" actId="21"/>
          <ac:picMkLst>
            <pc:docMk/>
            <pc:sldMk cId="1142971007" sldId="2134806213"/>
            <ac:picMk id="5" creationId="{97835022-D0C7-4950-8241-A971EB037D52}"/>
          </ac:picMkLst>
        </pc:picChg>
        <pc:picChg chg="del">
          <ac:chgData name="Arnaud Desmedt" userId="cbea870f-87d6-4388-9cd2-f7b24845f136" providerId="ADAL" clId="{CF476D10-9C13-468F-AFAF-88E1B6E76B89}" dt="2022-07-14T08:52:47.134" v="432" actId="21"/>
          <ac:picMkLst>
            <pc:docMk/>
            <pc:sldMk cId="1142971007" sldId="2134806213"/>
            <ac:picMk id="24" creationId="{F8818541-5241-4DCA-A01C-9B61D986872B}"/>
          </ac:picMkLst>
        </pc:picChg>
        <pc:picChg chg="del">
          <ac:chgData name="Arnaud Desmedt" userId="cbea870f-87d6-4388-9cd2-f7b24845f136" providerId="ADAL" clId="{CF476D10-9C13-468F-AFAF-88E1B6E76B89}" dt="2022-07-14T08:52:47.134" v="432" actId="21"/>
          <ac:picMkLst>
            <pc:docMk/>
            <pc:sldMk cId="1142971007" sldId="2134806213"/>
            <ac:picMk id="28" creationId="{88BF33C8-1FBB-4E03-9460-C9123D49FC78}"/>
          </ac:picMkLst>
        </pc:picChg>
        <pc:cxnChg chg="del">
          <ac:chgData name="Arnaud Desmedt" userId="cbea870f-87d6-4388-9cd2-f7b24845f136" providerId="ADAL" clId="{CF476D10-9C13-468F-AFAF-88E1B6E76B89}" dt="2022-07-14T08:52:47.134" v="432" actId="21"/>
          <ac:cxnSpMkLst>
            <pc:docMk/>
            <pc:sldMk cId="1142971007" sldId="2134806213"/>
            <ac:cxnSpMk id="19" creationId="{DAB5C1EC-9D06-4D9A-BD7B-474E967225EA}"/>
          </ac:cxnSpMkLst>
        </pc:cxnChg>
      </pc:sldChg>
      <pc:sldChg chg="delSp modSp del mod">
        <pc:chgData name="Arnaud Desmedt" userId="cbea870f-87d6-4388-9cd2-f7b24845f136" providerId="ADAL" clId="{CF476D10-9C13-468F-AFAF-88E1B6E76B89}" dt="2022-07-14T09:05:17.802" v="813" actId="47"/>
        <pc:sldMkLst>
          <pc:docMk/>
          <pc:sldMk cId="3050872493" sldId="2134806214"/>
        </pc:sldMkLst>
        <pc:spChg chg="del">
          <ac:chgData name="Arnaud Desmedt" userId="cbea870f-87d6-4388-9cd2-f7b24845f136" providerId="ADAL" clId="{CF476D10-9C13-468F-AFAF-88E1B6E76B89}" dt="2022-07-14T09:03:58.613" v="781" actId="21"/>
          <ac:spMkLst>
            <pc:docMk/>
            <pc:sldMk cId="3050872493" sldId="2134806214"/>
            <ac:spMk id="4" creationId="{09A6EF55-D25A-4088-B5FD-93357574A6D6}"/>
          </ac:spMkLst>
        </pc:spChg>
        <pc:spChg chg="del">
          <ac:chgData name="Arnaud Desmedt" userId="cbea870f-87d6-4388-9cd2-f7b24845f136" providerId="ADAL" clId="{CF476D10-9C13-468F-AFAF-88E1B6E76B89}" dt="2022-07-14T09:03:58.613" v="781" actId="21"/>
          <ac:spMkLst>
            <pc:docMk/>
            <pc:sldMk cId="3050872493" sldId="2134806214"/>
            <ac:spMk id="7" creationId="{66EEAD7C-E94B-4366-953D-ECD4FC29B058}"/>
          </ac:spMkLst>
        </pc:spChg>
        <pc:spChg chg="mod">
          <ac:chgData name="Arnaud Desmedt" userId="cbea870f-87d6-4388-9cd2-f7b24845f136" providerId="ADAL" clId="{CF476D10-9C13-468F-AFAF-88E1B6E76B89}" dt="2022-07-14T09:03:05.001" v="710" actId="1076"/>
          <ac:spMkLst>
            <pc:docMk/>
            <pc:sldMk cId="3050872493" sldId="2134806214"/>
            <ac:spMk id="9" creationId="{BEDE86E6-4EBF-A150-3A37-DC13FC8F6C9D}"/>
          </ac:spMkLst>
        </pc:spChg>
        <pc:spChg chg="del">
          <ac:chgData name="Arnaud Desmedt" userId="cbea870f-87d6-4388-9cd2-f7b24845f136" providerId="ADAL" clId="{CF476D10-9C13-468F-AFAF-88E1B6E76B89}" dt="2022-07-14T09:03:58.613" v="781" actId="21"/>
          <ac:spMkLst>
            <pc:docMk/>
            <pc:sldMk cId="3050872493" sldId="2134806214"/>
            <ac:spMk id="10" creationId="{D5259631-651B-41A5-B76B-491B02753960}"/>
          </ac:spMkLst>
        </pc:spChg>
        <pc:picChg chg="del">
          <ac:chgData name="Arnaud Desmedt" userId="cbea870f-87d6-4388-9cd2-f7b24845f136" providerId="ADAL" clId="{CF476D10-9C13-468F-AFAF-88E1B6E76B89}" dt="2022-07-14T09:03:58.613" v="781" actId="21"/>
          <ac:picMkLst>
            <pc:docMk/>
            <pc:sldMk cId="3050872493" sldId="2134806214"/>
            <ac:picMk id="5" creationId="{62F34CDB-434D-4EF5-B279-7D07ADC8E703}"/>
          </ac:picMkLst>
        </pc:picChg>
        <pc:picChg chg="del">
          <ac:chgData name="Arnaud Desmedt" userId="cbea870f-87d6-4388-9cd2-f7b24845f136" providerId="ADAL" clId="{CF476D10-9C13-468F-AFAF-88E1B6E76B89}" dt="2022-07-14T09:03:58.613" v="781" actId="21"/>
          <ac:picMkLst>
            <pc:docMk/>
            <pc:sldMk cId="3050872493" sldId="2134806214"/>
            <ac:picMk id="6" creationId="{B4C5F8AA-79B4-4546-86A3-CC304E64ABEA}"/>
          </ac:picMkLst>
        </pc:picChg>
      </pc:sldChg>
      <pc:sldChg chg="del">
        <pc:chgData name="Arnaud Desmedt" userId="cbea870f-87d6-4388-9cd2-f7b24845f136" providerId="ADAL" clId="{CF476D10-9C13-468F-AFAF-88E1B6E76B89}" dt="2022-07-14T10:18:02.505" v="2252" actId="47"/>
        <pc:sldMkLst>
          <pc:docMk/>
          <pc:sldMk cId="350554847" sldId="2134806219"/>
        </pc:sldMkLst>
      </pc:sldChg>
      <pc:sldChg chg="delSp del">
        <pc:chgData name="Arnaud Desmedt" userId="cbea870f-87d6-4388-9cd2-f7b24845f136" providerId="ADAL" clId="{CF476D10-9C13-468F-AFAF-88E1B6E76B89}" dt="2022-07-14T10:34:44.981" v="3216" actId="47"/>
        <pc:sldMkLst>
          <pc:docMk/>
          <pc:sldMk cId="3424284266" sldId="2134806220"/>
        </pc:sldMkLst>
        <pc:spChg chg="del">
          <ac:chgData name="Arnaud Desmedt" userId="cbea870f-87d6-4388-9cd2-f7b24845f136" providerId="ADAL" clId="{CF476D10-9C13-468F-AFAF-88E1B6E76B89}" dt="2022-07-14T10:34:25.834" v="3214" actId="21"/>
          <ac:spMkLst>
            <pc:docMk/>
            <pc:sldMk cId="3424284266" sldId="2134806220"/>
            <ac:spMk id="2" creationId="{0E585E6F-4ADA-4967-AE15-4FB069D86B82}"/>
          </ac:spMkLst>
        </pc:spChg>
        <pc:spChg chg="del">
          <ac:chgData name="Arnaud Desmedt" userId="cbea870f-87d6-4388-9cd2-f7b24845f136" providerId="ADAL" clId="{CF476D10-9C13-468F-AFAF-88E1B6E76B89}" dt="2022-07-14T10:34:25.834" v="3214" actId="21"/>
          <ac:spMkLst>
            <pc:docMk/>
            <pc:sldMk cId="3424284266" sldId="2134806220"/>
            <ac:spMk id="25" creationId="{E357508A-508B-4488-8845-A43AF4866C9A}"/>
          </ac:spMkLst>
        </pc:spChg>
        <pc:spChg chg="del">
          <ac:chgData name="Arnaud Desmedt" userId="cbea870f-87d6-4388-9cd2-f7b24845f136" providerId="ADAL" clId="{CF476D10-9C13-468F-AFAF-88E1B6E76B89}" dt="2022-07-14T10:34:25.834" v="3214" actId="21"/>
          <ac:spMkLst>
            <pc:docMk/>
            <pc:sldMk cId="3424284266" sldId="2134806220"/>
            <ac:spMk id="26" creationId="{CC679C28-5BE5-42D5-A8EB-2A25410C3C84}"/>
          </ac:spMkLst>
        </pc:spChg>
        <pc:spChg chg="del">
          <ac:chgData name="Arnaud Desmedt" userId="cbea870f-87d6-4388-9cd2-f7b24845f136" providerId="ADAL" clId="{CF476D10-9C13-468F-AFAF-88E1B6E76B89}" dt="2022-07-14T10:34:25.834" v="3214" actId="21"/>
          <ac:spMkLst>
            <pc:docMk/>
            <pc:sldMk cId="3424284266" sldId="2134806220"/>
            <ac:spMk id="28" creationId="{792CF944-3391-41A4-9BAF-4B617269C94D}"/>
          </ac:spMkLst>
        </pc:spChg>
        <pc:picChg chg="del">
          <ac:chgData name="Arnaud Desmedt" userId="cbea870f-87d6-4388-9cd2-f7b24845f136" providerId="ADAL" clId="{CF476D10-9C13-468F-AFAF-88E1B6E76B89}" dt="2022-07-14T10:34:25.834" v="3214" actId="21"/>
          <ac:picMkLst>
            <pc:docMk/>
            <pc:sldMk cId="3424284266" sldId="2134806220"/>
            <ac:picMk id="19" creationId="{6409279E-0257-44F2-BADE-AA98ED09727B}"/>
          </ac:picMkLst>
        </pc:picChg>
        <pc:picChg chg="del">
          <ac:chgData name="Arnaud Desmedt" userId="cbea870f-87d6-4388-9cd2-f7b24845f136" providerId="ADAL" clId="{CF476D10-9C13-468F-AFAF-88E1B6E76B89}" dt="2022-07-14T10:34:25.834" v="3214" actId="21"/>
          <ac:picMkLst>
            <pc:docMk/>
            <pc:sldMk cId="3424284266" sldId="2134806220"/>
            <ac:picMk id="27" creationId="{9080E376-5E9A-42C9-8F38-52961E9EEB75}"/>
          </ac:picMkLst>
        </pc:picChg>
        <pc:picChg chg="del">
          <ac:chgData name="Arnaud Desmedt" userId="cbea870f-87d6-4388-9cd2-f7b24845f136" providerId="ADAL" clId="{CF476D10-9C13-468F-AFAF-88E1B6E76B89}" dt="2022-07-14T10:34:25.834" v="3214" actId="21"/>
          <ac:picMkLst>
            <pc:docMk/>
            <pc:sldMk cId="3424284266" sldId="2134806220"/>
            <ac:picMk id="33" creationId="{57D0DA17-1322-4C8E-BC4A-D1A7A81912E3}"/>
          </ac:picMkLst>
        </pc:picChg>
      </pc:sldChg>
      <pc:sldChg chg="delSp del modCm">
        <pc:chgData name="Arnaud Desmedt" userId="cbea870f-87d6-4388-9cd2-f7b24845f136" providerId="ADAL" clId="{CF476D10-9C13-468F-AFAF-88E1B6E76B89}" dt="2022-07-14T10:36:06.742" v="3271" actId="47"/>
        <pc:sldMkLst>
          <pc:docMk/>
          <pc:sldMk cId="463500933" sldId="2134806221"/>
        </pc:sldMkLst>
        <pc:spChg chg="del">
          <ac:chgData name="Arnaud Desmedt" userId="cbea870f-87d6-4388-9cd2-f7b24845f136" providerId="ADAL" clId="{CF476D10-9C13-468F-AFAF-88E1B6E76B89}" dt="2022-07-14T10:35:06.835" v="3219" actId="21"/>
          <ac:spMkLst>
            <pc:docMk/>
            <pc:sldMk cId="463500933" sldId="2134806221"/>
            <ac:spMk id="34" creationId="{82074EDC-6125-420B-9F87-65480AA0C97E}"/>
          </ac:spMkLst>
        </pc:spChg>
        <pc:spChg chg="del">
          <ac:chgData name="Arnaud Desmedt" userId="cbea870f-87d6-4388-9cd2-f7b24845f136" providerId="ADAL" clId="{CF476D10-9C13-468F-AFAF-88E1B6E76B89}" dt="2022-07-14T10:35:06.835" v="3219" actId="21"/>
          <ac:spMkLst>
            <pc:docMk/>
            <pc:sldMk cId="463500933" sldId="2134806221"/>
            <ac:spMk id="35" creationId="{4D29DA6C-6CF6-47F2-9A50-2428D3444E97}"/>
          </ac:spMkLst>
        </pc:spChg>
        <pc:spChg chg="del">
          <ac:chgData name="Arnaud Desmedt" userId="cbea870f-87d6-4388-9cd2-f7b24845f136" providerId="ADAL" clId="{CF476D10-9C13-468F-AFAF-88E1B6E76B89}" dt="2022-07-14T10:35:06.835" v="3219" actId="21"/>
          <ac:spMkLst>
            <pc:docMk/>
            <pc:sldMk cId="463500933" sldId="2134806221"/>
            <ac:spMk id="36" creationId="{AA1240E8-4BC5-4448-9E40-6491CBF0F013}"/>
          </ac:spMkLst>
        </pc:spChg>
        <pc:spChg chg="del">
          <ac:chgData name="Arnaud Desmedt" userId="cbea870f-87d6-4388-9cd2-f7b24845f136" providerId="ADAL" clId="{CF476D10-9C13-468F-AFAF-88E1B6E76B89}" dt="2022-07-14T10:35:06.835" v="3219" actId="21"/>
          <ac:spMkLst>
            <pc:docMk/>
            <pc:sldMk cId="463500933" sldId="2134806221"/>
            <ac:spMk id="38" creationId="{36F61F17-E4B6-4527-8BE5-1E26385D144D}"/>
          </ac:spMkLst>
        </pc:spChg>
        <pc:picChg chg="del">
          <ac:chgData name="Arnaud Desmedt" userId="cbea870f-87d6-4388-9cd2-f7b24845f136" providerId="ADAL" clId="{CF476D10-9C13-468F-AFAF-88E1B6E76B89}" dt="2022-07-14T10:35:06.835" v="3219" actId="21"/>
          <ac:picMkLst>
            <pc:docMk/>
            <pc:sldMk cId="463500933" sldId="2134806221"/>
            <ac:picMk id="37" creationId="{67CD7F32-00F1-4C63-B740-CAF8F17D909A}"/>
          </ac:picMkLst>
        </pc:picChg>
      </pc:sldChg>
      <pc:sldChg chg="addSp delSp del modCm">
        <pc:chgData name="Arnaud Desmedt" userId="cbea870f-87d6-4388-9cd2-f7b24845f136" providerId="ADAL" clId="{CF476D10-9C13-468F-AFAF-88E1B6E76B89}" dt="2022-07-14T10:36:46.327" v="3281" actId="47"/>
        <pc:sldMkLst>
          <pc:docMk/>
          <pc:sldMk cId="3031654481" sldId="2134806222"/>
        </pc:sldMkLst>
        <pc:spChg chg="add del">
          <ac:chgData name="Arnaud Desmedt" userId="cbea870f-87d6-4388-9cd2-f7b24845f136" providerId="ADAL" clId="{CF476D10-9C13-468F-AFAF-88E1B6E76B89}" dt="2022-07-14T10:36:36.761" v="3278" actId="21"/>
          <ac:spMkLst>
            <pc:docMk/>
            <pc:sldMk cId="3031654481" sldId="2134806222"/>
            <ac:spMk id="24" creationId="{47F7BB0C-D68C-4ABE-98EF-78E93331F090}"/>
          </ac:spMkLst>
        </pc:spChg>
        <pc:spChg chg="add del">
          <ac:chgData name="Arnaud Desmedt" userId="cbea870f-87d6-4388-9cd2-f7b24845f136" providerId="ADAL" clId="{CF476D10-9C13-468F-AFAF-88E1B6E76B89}" dt="2022-07-14T10:36:36.761" v="3278" actId="21"/>
          <ac:spMkLst>
            <pc:docMk/>
            <pc:sldMk cId="3031654481" sldId="2134806222"/>
            <ac:spMk id="27" creationId="{D17FE5EE-88F8-4AA0-87FA-71DC336A3DAD}"/>
          </ac:spMkLst>
        </pc:spChg>
        <pc:spChg chg="del">
          <ac:chgData name="Arnaud Desmedt" userId="cbea870f-87d6-4388-9cd2-f7b24845f136" providerId="ADAL" clId="{CF476D10-9C13-468F-AFAF-88E1B6E76B89}" dt="2022-07-14T10:36:36.761" v="3278" actId="21"/>
          <ac:spMkLst>
            <pc:docMk/>
            <pc:sldMk cId="3031654481" sldId="2134806222"/>
            <ac:spMk id="44" creationId="{ED50D589-FEB0-4040-92A6-413CF65B1F59}"/>
          </ac:spMkLst>
        </pc:spChg>
        <pc:spChg chg="del">
          <ac:chgData name="Arnaud Desmedt" userId="cbea870f-87d6-4388-9cd2-f7b24845f136" providerId="ADAL" clId="{CF476D10-9C13-468F-AFAF-88E1B6E76B89}" dt="2022-07-14T10:36:36.761" v="3278" actId="21"/>
          <ac:spMkLst>
            <pc:docMk/>
            <pc:sldMk cId="3031654481" sldId="2134806222"/>
            <ac:spMk id="45" creationId="{3D82208F-4E25-421D-B2F1-5E3DA54861F4}"/>
          </ac:spMkLst>
        </pc:spChg>
        <pc:spChg chg="add del">
          <ac:chgData name="Arnaud Desmedt" userId="cbea870f-87d6-4388-9cd2-f7b24845f136" providerId="ADAL" clId="{CF476D10-9C13-468F-AFAF-88E1B6E76B89}" dt="2022-07-14T10:36:36.761" v="3278" actId="21"/>
          <ac:spMkLst>
            <pc:docMk/>
            <pc:sldMk cId="3031654481" sldId="2134806222"/>
            <ac:spMk id="46" creationId="{EBE99E06-2690-4C51-8BE5-A4124B9E9E38}"/>
          </ac:spMkLst>
        </pc:spChg>
        <pc:spChg chg="add del">
          <ac:chgData name="Arnaud Desmedt" userId="cbea870f-87d6-4388-9cd2-f7b24845f136" providerId="ADAL" clId="{CF476D10-9C13-468F-AFAF-88E1B6E76B89}" dt="2022-07-14T10:36:36.761" v="3278" actId="21"/>
          <ac:spMkLst>
            <pc:docMk/>
            <pc:sldMk cId="3031654481" sldId="2134806222"/>
            <ac:spMk id="47" creationId="{857C53B7-2EF7-4FD1-B7C8-2F9D12906A1A}"/>
          </ac:spMkLst>
        </pc:spChg>
        <pc:picChg chg="add del">
          <ac:chgData name="Arnaud Desmedt" userId="cbea870f-87d6-4388-9cd2-f7b24845f136" providerId="ADAL" clId="{CF476D10-9C13-468F-AFAF-88E1B6E76B89}" dt="2022-07-14T10:36:36.761" v="3278" actId="21"/>
          <ac:picMkLst>
            <pc:docMk/>
            <pc:sldMk cId="3031654481" sldId="2134806222"/>
            <ac:picMk id="2" creationId="{30098689-CC4E-4A42-9E03-30079883841D}"/>
          </ac:picMkLst>
        </pc:picChg>
        <pc:picChg chg="add del">
          <ac:chgData name="Arnaud Desmedt" userId="cbea870f-87d6-4388-9cd2-f7b24845f136" providerId="ADAL" clId="{CF476D10-9C13-468F-AFAF-88E1B6E76B89}" dt="2022-07-14T10:36:36.761" v="3278" actId="21"/>
          <ac:picMkLst>
            <pc:docMk/>
            <pc:sldMk cId="3031654481" sldId="2134806222"/>
            <ac:picMk id="25" creationId="{0793B08F-2683-43C4-9F39-76C3FCFC5D71}"/>
          </ac:picMkLst>
        </pc:picChg>
        <pc:picChg chg="add del">
          <ac:chgData name="Arnaud Desmedt" userId="cbea870f-87d6-4388-9cd2-f7b24845f136" providerId="ADAL" clId="{CF476D10-9C13-468F-AFAF-88E1B6E76B89}" dt="2022-07-14T10:36:36.761" v="3278" actId="21"/>
          <ac:picMkLst>
            <pc:docMk/>
            <pc:sldMk cId="3031654481" sldId="2134806222"/>
            <ac:picMk id="43" creationId="{C5950F42-2447-4F17-8A22-2B7C1B6A4583}"/>
          </ac:picMkLst>
        </pc:picChg>
      </pc:sldChg>
      <pc:sldChg chg="addSp delSp del">
        <pc:chgData name="Arnaud Desmedt" userId="cbea870f-87d6-4388-9cd2-f7b24845f136" providerId="ADAL" clId="{CF476D10-9C13-468F-AFAF-88E1B6E76B89}" dt="2022-07-14T10:37:47.480" v="3309" actId="47"/>
        <pc:sldMkLst>
          <pc:docMk/>
          <pc:sldMk cId="1430491680" sldId="2134806223"/>
        </pc:sldMkLst>
        <pc:spChg chg="add del">
          <ac:chgData name="Arnaud Desmedt" userId="cbea870f-87d6-4388-9cd2-f7b24845f136" providerId="ADAL" clId="{CF476D10-9C13-468F-AFAF-88E1B6E76B89}" dt="2022-07-14T10:37:15.927" v="3292" actId="21"/>
          <ac:spMkLst>
            <pc:docMk/>
            <pc:sldMk cId="1430491680" sldId="2134806223"/>
            <ac:spMk id="12" creationId="{1BDD9F0C-A005-0D84-3691-A74B1A209741}"/>
          </ac:spMkLst>
        </pc:spChg>
        <pc:spChg chg="add del">
          <ac:chgData name="Arnaud Desmedt" userId="cbea870f-87d6-4388-9cd2-f7b24845f136" providerId="ADAL" clId="{CF476D10-9C13-468F-AFAF-88E1B6E76B89}" dt="2022-07-14T10:37:15.927" v="3292" actId="21"/>
          <ac:spMkLst>
            <pc:docMk/>
            <pc:sldMk cId="1430491680" sldId="2134806223"/>
            <ac:spMk id="14" creationId="{0AF18680-2B3F-E336-5190-E7B80A35C706}"/>
          </ac:spMkLst>
        </pc:spChg>
        <pc:spChg chg="add del">
          <ac:chgData name="Arnaud Desmedt" userId="cbea870f-87d6-4388-9cd2-f7b24845f136" providerId="ADAL" clId="{CF476D10-9C13-468F-AFAF-88E1B6E76B89}" dt="2022-07-14T10:37:15.927" v="3292" actId="21"/>
          <ac:spMkLst>
            <pc:docMk/>
            <pc:sldMk cId="1430491680" sldId="2134806223"/>
            <ac:spMk id="28" creationId="{AAD8677B-40BE-4EAE-92B7-B8DAE96F4B3D}"/>
          </ac:spMkLst>
        </pc:spChg>
        <pc:spChg chg="del">
          <ac:chgData name="Arnaud Desmedt" userId="cbea870f-87d6-4388-9cd2-f7b24845f136" providerId="ADAL" clId="{CF476D10-9C13-468F-AFAF-88E1B6E76B89}" dt="2022-07-14T10:37:15.927" v="3292" actId="21"/>
          <ac:spMkLst>
            <pc:docMk/>
            <pc:sldMk cId="1430491680" sldId="2134806223"/>
            <ac:spMk id="34" creationId="{A3B7E3D5-E1C1-4AAF-8063-2D230B0AEF9D}"/>
          </ac:spMkLst>
        </pc:spChg>
        <pc:spChg chg="add del">
          <ac:chgData name="Arnaud Desmedt" userId="cbea870f-87d6-4388-9cd2-f7b24845f136" providerId="ADAL" clId="{CF476D10-9C13-468F-AFAF-88E1B6E76B89}" dt="2022-07-14T10:37:15.927" v="3292" actId="21"/>
          <ac:spMkLst>
            <pc:docMk/>
            <pc:sldMk cId="1430491680" sldId="2134806223"/>
            <ac:spMk id="35" creationId="{97A10A5F-C3D7-47BF-B721-4D0192447E59}"/>
          </ac:spMkLst>
        </pc:spChg>
        <pc:picChg chg="add del">
          <ac:chgData name="Arnaud Desmedt" userId="cbea870f-87d6-4388-9cd2-f7b24845f136" providerId="ADAL" clId="{CF476D10-9C13-468F-AFAF-88E1B6E76B89}" dt="2022-07-14T10:37:15.927" v="3292" actId="21"/>
          <ac:picMkLst>
            <pc:docMk/>
            <pc:sldMk cId="1430491680" sldId="2134806223"/>
            <ac:picMk id="13" creationId="{57F082DE-C4CC-C0D1-DE77-E798B8C0DB98}"/>
          </ac:picMkLst>
        </pc:picChg>
        <pc:picChg chg="add del">
          <ac:chgData name="Arnaud Desmedt" userId="cbea870f-87d6-4388-9cd2-f7b24845f136" providerId="ADAL" clId="{CF476D10-9C13-468F-AFAF-88E1B6E76B89}" dt="2022-07-14T10:37:15.927" v="3292" actId="21"/>
          <ac:picMkLst>
            <pc:docMk/>
            <pc:sldMk cId="1430491680" sldId="2134806223"/>
            <ac:picMk id="33" creationId="{73D31B15-1BB4-442F-98FC-F4E470BEEBD6}"/>
          </ac:picMkLst>
        </pc:picChg>
      </pc:sldChg>
      <pc:sldChg chg="del">
        <pc:chgData name="Arnaud Desmedt" userId="cbea870f-87d6-4388-9cd2-f7b24845f136" providerId="ADAL" clId="{CF476D10-9C13-468F-AFAF-88E1B6E76B89}" dt="2022-07-14T10:37:50.403" v="3310" actId="47"/>
        <pc:sldMkLst>
          <pc:docMk/>
          <pc:sldMk cId="711276091" sldId="2134806224"/>
        </pc:sldMkLst>
      </pc:sldChg>
      <pc:sldChg chg="delSp del">
        <pc:chgData name="Arnaud Desmedt" userId="cbea870f-87d6-4388-9cd2-f7b24845f136" providerId="ADAL" clId="{CF476D10-9C13-468F-AFAF-88E1B6E76B89}" dt="2022-07-14T10:38:27.969" v="3316" actId="47"/>
        <pc:sldMkLst>
          <pc:docMk/>
          <pc:sldMk cId="761042738" sldId="2134806225"/>
        </pc:sldMkLst>
        <pc:spChg chg="del">
          <ac:chgData name="Arnaud Desmedt" userId="cbea870f-87d6-4388-9cd2-f7b24845f136" providerId="ADAL" clId="{CF476D10-9C13-468F-AFAF-88E1B6E76B89}" dt="2022-07-14T10:38:20.216" v="3313" actId="21"/>
          <ac:spMkLst>
            <pc:docMk/>
            <pc:sldMk cId="761042738" sldId="2134806225"/>
            <ac:spMk id="27" creationId="{A9F7EDB1-A09D-4962-9E1D-CB81F2000F09}"/>
          </ac:spMkLst>
        </pc:spChg>
        <pc:spChg chg="del">
          <ac:chgData name="Arnaud Desmedt" userId="cbea870f-87d6-4388-9cd2-f7b24845f136" providerId="ADAL" clId="{CF476D10-9C13-468F-AFAF-88E1B6E76B89}" dt="2022-07-14T10:38:20.216" v="3313" actId="21"/>
          <ac:spMkLst>
            <pc:docMk/>
            <pc:sldMk cId="761042738" sldId="2134806225"/>
            <ac:spMk id="34" creationId="{B9072420-E7F0-445A-8C80-2FAAE0B888EC}"/>
          </ac:spMkLst>
        </pc:spChg>
        <pc:picChg chg="del">
          <ac:chgData name="Arnaud Desmedt" userId="cbea870f-87d6-4388-9cd2-f7b24845f136" providerId="ADAL" clId="{CF476D10-9C13-468F-AFAF-88E1B6E76B89}" dt="2022-07-14T10:38:20.216" v="3313" actId="21"/>
          <ac:picMkLst>
            <pc:docMk/>
            <pc:sldMk cId="761042738" sldId="2134806225"/>
            <ac:picMk id="24" creationId="{66FAEAE0-CDCE-4ADD-9BA2-7EC8FE3BEFEF}"/>
          </ac:picMkLst>
        </pc:picChg>
      </pc:sldChg>
      <pc:sldChg chg="delSp del mod">
        <pc:chgData name="Arnaud Desmedt" userId="cbea870f-87d6-4388-9cd2-f7b24845f136" providerId="ADAL" clId="{CF476D10-9C13-468F-AFAF-88E1B6E76B89}" dt="2022-07-14T10:48:18.908" v="3433" actId="47"/>
        <pc:sldMkLst>
          <pc:docMk/>
          <pc:sldMk cId="909409975" sldId="2134806226"/>
        </pc:sldMkLst>
        <pc:picChg chg="del">
          <ac:chgData name="Arnaud Desmedt" userId="cbea870f-87d6-4388-9cd2-f7b24845f136" providerId="ADAL" clId="{CF476D10-9C13-468F-AFAF-88E1B6E76B89}" dt="2022-07-14T10:48:11.884" v="3430" actId="21"/>
          <ac:picMkLst>
            <pc:docMk/>
            <pc:sldMk cId="909409975" sldId="2134806226"/>
            <ac:picMk id="25" creationId="{9FD1E61E-253A-4559-A5FA-4095263B58A6}"/>
          </ac:picMkLst>
        </pc:picChg>
        <pc:picChg chg="del">
          <ac:chgData name="Arnaud Desmedt" userId="cbea870f-87d6-4388-9cd2-f7b24845f136" providerId="ADAL" clId="{CF476D10-9C13-468F-AFAF-88E1B6E76B89}" dt="2022-07-14T10:47:56.550" v="3425" actId="21"/>
          <ac:picMkLst>
            <pc:docMk/>
            <pc:sldMk cId="909409975" sldId="2134806226"/>
            <ac:picMk id="55" creationId="{D8FC4297-E621-482C-A44D-565B793F50D7}"/>
          </ac:picMkLst>
        </pc:picChg>
      </pc:sldChg>
      <pc:sldChg chg="delSp del mod">
        <pc:chgData name="Arnaud Desmedt" userId="cbea870f-87d6-4388-9cd2-f7b24845f136" providerId="ADAL" clId="{CF476D10-9C13-468F-AFAF-88E1B6E76B89}" dt="2022-07-14T10:48:40.616" v="3439" actId="47"/>
        <pc:sldMkLst>
          <pc:docMk/>
          <pc:sldMk cId="2867999803" sldId="2134806227"/>
        </pc:sldMkLst>
        <pc:spChg chg="del">
          <ac:chgData name="Arnaud Desmedt" userId="cbea870f-87d6-4388-9cd2-f7b24845f136" providerId="ADAL" clId="{CF476D10-9C13-468F-AFAF-88E1B6E76B89}" dt="2022-07-14T10:48:31.999" v="3436" actId="21"/>
          <ac:spMkLst>
            <pc:docMk/>
            <pc:sldMk cId="2867999803" sldId="2134806227"/>
            <ac:spMk id="23" creationId="{F7A85E95-10C7-4298-B2CF-BC380AED9CB4}"/>
          </ac:spMkLst>
        </pc:spChg>
        <pc:picChg chg="del">
          <ac:chgData name="Arnaud Desmedt" userId="cbea870f-87d6-4388-9cd2-f7b24845f136" providerId="ADAL" clId="{CF476D10-9C13-468F-AFAF-88E1B6E76B89}" dt="2022-07-14T10:48:31.999" v="3436" actId="21"/>
          <ac:picMkLst>
            <pc:docMk/>
            <pc:sldMk cId="2867999803" sldId="2134806227"/>
            <ac:picMk id="3" creationId="{7D5F0B7D-A18C-446F-A54E-AEB30B7CA1B1}"/>
          </ac:picMkLst>
        </pc:picChg>
      </pc:sldChg>
      <pc:sldChg chg="delSp del mod">
        <pc:chgData name="Arnaud Desmedt" userId="cbea870f-87d6-4388-9cd2-f7b24845f136" providerId="ADAL" clId="{CF476D10-9C13-468F-AFAF-88E1B6E76B89}" dt="2022-07-14T10:49:15.908" v="3451" actId="47"/>
        <pc:sldMkLst>
          <pc:docMk/>
          <pc:sldMk cId="3871770354" sldId="2134806228"/>
        </pc:sldMkLst>
        <pc:picChg chg="del">
          <ac:chgData name="Arnaud Desmedt" userId="cbea870f-87d6-4388-9cd2-f7b24845f136" providerId="ADAL" clId="{CF476D10-9C13-468F-AFAF-88E1B6E76B89}" dt="2022-07-14T10:49:11.332" v="3448" actId="21"/>
          <ac:picMkLst>
            <pc:docMk/>
            <pc:sldMk cId="3871770354" sldId="2134806228"/>
            <ac:picMk id="11" creationId="{E5F84502-7BAC-48C5-9991-8268433CCD20}"/>
          </ac:picMkLst>
        </pc:picChg>
        <pc:picChg chg="del">
          <ac:chgData name="Arnaud Desmedt" userId="cbea870f-87d6-4388-9cd2-f7b24845f136" providerId="ADAL" clId="{CF476D10-9C13-468F-AFAF-88E1B6E76B89}" dt="2022-07-14T10:48:56.656" v="3443" actId="21"/>
          <ac:picMkLst>
            <pc:docMk/>
            <pc:sldMk cId="3871770354" sldId="2134806228"/>
            <ac:picMk id="24" creationId="{C1358906-AA62-43E2-9496-3CF2A8C763B3}"/>
          </ac:picMkLst>
        </pc:picChg>
      </pc:sldChg>
      <pc:sldChg chg="delSp del">
        <pc:chgData name="Arnaud Desmedt" userId="cbea870f-87d6-4388-9cd2-f7b24845f136" providerId="ADAL" clId="{CF476D10-9C13-468F-AFAF-88E1B6E76B89}" dt="2022-07-14T10:50:50.766" v="3481" actId="47"/>
        <pc:sldMkLst>
          <pc:docMk/>
          <pc:sldMk cId="3467816672" sldId="2134806229"/>
        </pc:sldMkLst>
        <pc:spChg chg="del">
          <ac:chgData name="Arnaud Desmedt" userId="cbea870f-87d6-4388-9cd2-f7b24845f136" providerId="ADAL" clId="{CF476D10-9C13-468F-AFAF-88E1B6E76B89}" dt="2022-07-14T10:50:30.449" v="3477" actId="21"/>
          <ac:spMkLst>
            <pc:docMk/>
            <pc:sldMk cId="3467816672" sldId="2134806229"/>
            <ac:spMk id="26" creationId="{14B86E31-5E91-4894-AE80-2AAB510EB4A8}"/>
          </ac:spMkLst>
        </pc:spChg>
        <pc:picChg chg="del">
          <ac:chgData name="Arnaud Desmedt" userId="cbea870f-87d6-4388-9cd2-f7b24845f136" providerId="ADAL" clId="{CF476D10-9C13-468F-AFAF-88E1B6E76B89}" dt="2022-07-14T10:50:30.449" v="3477" actId="21"/>
          <ac:picMkLst>
            <pc:docMk/>
            <pc:sldMk cId="3467816672" sldId="2134806229"/>
            <ac:picMk id="19" creationId="{6409279E-0257-44F2-BADE-AA98ED09727B}"/>
          </ac:picMkLst>
        </pc:picChg>
        <pc:picChg chg="del">
          <ac:chgData name="Arnaud Desmedt" userId="cbea870f-87d6-4388-9cd2-f7b24845f136" providerId="ADAL" clId="{CF476D10-9C13-468F-AFAF-88E1B6E76B89}" dt="2022-07-14T10:50:30.449" v="3477" actId="21"/>
          <ac:picMkLst>
            <pc:docMk/>
            <pc:sldMk cId="3467816672" sldId="2134806229"/>
            <ac:picMk id="24" creationId="{C1477C20-525C-4E27-A7C8-56273CFAD717}"/>
          </ac:picMkLst>
        </pc:picChg>
      </pc:sldChg>
      <pc:sldChg chg="delSp del">
        <pc:chgData name="Arnaud Desmedt" userId="cbea870f-87d6-4388-9cd2-f7b24845f136" providerId="ADAL" clId="{CF476D10-9C13-468F-AFAF-88E1B6E76B89}" dt="2022-07-14T10:52:16.708" v="3508" actId="47"/>
        <pc:sldMkLst>
          <pc:docMk/>
          <pc:sldMk cId="81941047" sldId="2134806230"/>
        </pc:sldMkLst>
        <pc:spChg chg="del">
          <ac:chgData name="Arnaud Desmedt" userId="cbea870f-87d6-4388-9cd2-f7b24845f136" providerId="ADAL" clId="{CF476D10-9C13-468F-AFAF-88E1B6E76B89}" dt="2022-07-14T10:51:17.595" v="3484" actId="21"/>
          <ac:spMkLst>
            <pc:docMk/>
            <pc:sldMk cId="81941047" sldId="2134806230"/>
            <ac:spMk id="28" creationId="{1565B1CB-6893-4F4F-9F83-8A93D880BF17}"/>
          </ac:spMkLst>
        </pc:spChg>
        <pc:spChg chg="del">
          <ac:chgData name="Arnaud Desmedt" userId="cbea870f-87d6-4388-9cd2-f7b24845f136" providerId="ADAL" clId="{CF476D10-9C13-468F-AFAF-88E1B6E76B89}" dt="2022-07-14T10:51:17.595" v="3484" actId="21"/>
          <ac:spMkLst>
            <pc:docMk/>
            <pc:sldMk cId="81941047" sldId="2134806230"/>
            <ac:spMk id="33" creationId="{E2D3AFFF-F8E0-4479-87AF-C51B19BFA79D}"/>
          </ac:spMkLst>
        </pc:spChg>
        <pc:spChg chg="del">
          <ac:chgData name="Arnaud Desmedt" userId="cbea870f-87d6-4388-9cd2-f7b24845f136" providerId="ADAL" clId="{CF476D10-9C13-468F-AFAF-88E1B6E76B89}" dt="2022-07-14T10:51:17.595" v="3484" actId="21"/>
          <ac:spMkLst>
            <pc:docMk/>
            <pc:sldMk cId="81941047" sldId="2134806230"/>
            <ac:spMk id="35" creationId="{2163A19A-DE2F-4566-9EE9-7D60532C1481}"/>
          </ac:spMkLst>
        </pc:spChg>
        <pc:spChg chg="del">
          <ac:chgData name="Arnaud Desmedt" userId="cbea870f-87d6-4388-9cd2-f7b24845f136" providerId="ADAL" clId="{CF476D10-9C13-468F-AFAF-88E1B6E76B89}" dt="2022-07-14T10:51:17.595" v="3484" actId="21"/>
          <ac:spMkLst>
            <pc:docMk/>
            <pc:sldMk cId="81941047" sldId="2134806230"/>
            <ac:spMk id="36" creationId="{B86D3353-A48C-4BD4-9EA7-9D590A93EB63}"/>
          </ac:spMkLst>
        </pc:spChg>
        <pc:spChg chg="del">
          <ac:chgData name="Arnaud Desmedt" userId="cbea870f-87d6-4388-9cd2-f7b24845f136" providerId="ADAL" clId="{CF476D10-9C13-468F-AFAF-88E1B6E76B89}" dt="2022-07-14T10:51:17.595" v="3484" actId="21"/>
          <ac:spMkLst>
            <pc:docMk/>
            <pc:sldMk cId="81941047" sldId="2134806230"/>
            <ac:spMk id="37" creationId="{2713230A-B47B-40F2-84D5-D9F797E2F4F5}"/>
          </ac:spMkLst>
        </pc:spChg>
        <pc:picChg chg="del">
          <ac:chgData name="Arnaud Desmedt" userId="cbea870f-87d6-4388-9cd2-f7b24845f136" providerId="ADAL" clId="{CF476D10-9C13-468F-AFAF-88E1B6E76B89}" dt="2022-07-14T10:51:17.595" v="3484" actId="21"/>
          <ac:picMkLst>
            <pc:docMk/>
            <pc:sldMk cId="81941047" sldId="2134806230"/>
            <ac:picMk id="34" creationId="{880D9D77-9729-4D48-90BE-077583E38D27}"/>
          </ac:picMkLst>
        </pc:picChg>
      </pc:sldChg>
      <pc:sldChg chg="del">
        <pc:chgData name="Arnaud Desmedt" userId="cbea870f-87d6-4388-9cd2-f7b24845f136" providerId="ADAL" clId="{CF476D10-9C13-468F-AFAF-88E1B6E76B89}" dt="2022-07-14T10:47:08.823" v="3421" actId="47"/>
        <pc:sldMkLst>
          <pc:docMk/>
          <pc:sldMk cId="1333569318" sldId="2134806231"/>
        </pc:sldMkLst>
      </pc:sldChg>
      <pc:sldChg chg="delSp del modCm">
        <pc:chgData name="Arnaud Desmedt" userId="cbea870f-87d6-4388-9cd2-f7b24845f136" providerId="ADAL" clId="{CF476D10-9C13-468F-AFAF-88E1B6E76B89}" dt="2022-07-14T10:54:35.950" v="3583" actId="47"/>
        <pc:sldMkLst>
          <pc:docMk/>
          <pc:sldMk cId="654604154" sldId="2134806234"/>
        </pc:sldMkLst>
        <pc:spChg chg="del">
          <ac:chgData name="Arnaud Desmedt" userId="cbea870f-87d6-4388-9cd2-f7b24845f136" providerId="ADAL" clId="{CF476D10-9C13-468F-AFAF-88E1B6E76B89}" dt="2022-07-14T10:54:04.991" v="3575" actId="21"/>
          <ac:spMkLst>
            <pc:docMk/>
            <pc:sldMk cId="654604154" sldId="2134806234"/>
            <ac:spMk id="26" creationId="{05F23EA7-1984-453F-9919-562D24F3A809}"/>
          </ac:spMkLst>
        </pc:spChg>
        <pc:spChg chg="del">
          <ac:chgData name="Arnaud Desmedt" userId="cbea870f-87d6-4388-9cd2-f7b24845f136" providerId="ADAL" clId="{CF476D10-9C13-468F-AFAF-88E1B6E76B89}" dt="2022-07-14T10:54:04.991" v="3575" actId="21"/>
          <ac:spMkLst>
            <pc:docMk/>
            <pc:sldMk cId="654604154" sldId="2134806234"/>
            <ac:spMk id="42" creationId="{993A59AF-C793-4F78-B509-F331FA250219}"/>
          </ac:spMkLst>
        </pc:spChg>
        <pc:picChg chg="del">
          <ac:chgData name="Arnaud Desmedt" userId="cbea870f-87d6-4388-9cd2-f7b24845f136" providerId="ADAL" clId="{CF476D10-9C13-468F-AFAF-88E1B6E76B89}" dt="2022-07-14T10:54:04.991" v="3575" actId="21"/>
          <ac:picMkLst>
            <pc:docMk/>
            <pc:sldMk cId="654604154" sldId="2134806234"/>
            <ac:picMk id="27" creationId="{82D5B14D-58F0-4B7C-839A-F591D8973407}"/>
          </ac:picMkLst>
        </pc:picChg>
      </pc:sldChg>
      <pc:sldChg chg="addSp delSp del modCm">
        <pc:chgData name="Arnaud Desmedt" userId="cbea870f-87d6-4388-9cd2-f7b24845f136" providerId="ADAL" clId="{CF476D10-9C13-468F-AFAF-88E1B6E76B89}" dt="2022-07-14T10:53:40.587" v="3572" actId="47"/>
        <pc:sldMkLst>
          <pc:docMk/>
          <pc:sldMk cId="2136757126" sldId="2134806235"/>
        </pc:sldMkLst>
        <pc:spChg chg="add del">
          <ac:chgData name="Arnaud Desmedt" userId="cbea870f-87d6-4388-9cd2-f7b24845f136" providerId="ADAL" clId="{CF476D10-9C13-468F-AFAF-88E1B6E76B89}" dt="2022-07-14T10:52:44.308" v="3515" actId="21"/>
          <ac:spMkLst>
            <pc:docMk/>
            <pc:sldMk cId="2136757126" sldId="2134806235"/>
            <ac:spMk id="26" creationId="{05F23EA7-1984-453F-9919-562D24F3A809}"/>
          </ac:spMkLst>
        </pc:spChg>
        <pc:spChg chg="add del">
          <ac:chgData name="Arnaud Desmedt" userId="cbea870f-87d6-4388-9cd2-f7b24845f136" providerId="ADAL" clId="{CF476D10-9C13-468F-AFAF-88E1B6E76B89}" dt="2022-07-14T10:52:44.308" v="3515" actId="21"/>
          <ac:spMkLst>
            <pc:docMk/>
            <pc:sldMk cId="2136757126" sldId="2134806235"/>
            <ac:spMk id="35" creationId="{DB29A3AE-B528-48B0-BE6B-0E86D3AD50D7}"/>
          </ac:spMkLst>
        </pc:spChg>
        <pc:spChg chg="add del">
          <ac:chgData name="Arnaud Desmedt" userId="cbea870f-87d6-4388-9cd2-f7b24845f136" providerId="ADAL" clId="{CF476D10-9C13-468F-AFAF-88E1B6E76B89}" dt="2022-07-14T10:52:44.308" v="3515" actId="21"/>
          <ac:spMkLst>
            <pc:docMk/>
            <pc:sldMk cId="2136757126" sldId="2134806235"/>
            <ac:spMk id="42" creationId="{993A59AF-C793-4F78-B509-F331FA250219}"/>
          </ac:spMkLst>
        </pc:spChg>
        <pc:picChg chg="add del">
          <ac:chgData name="Arnaud Desmedt" userId="cbea870f-87d6-4388-9cd2-f7b24845f136" providerId="ADAL" clId="{CF476D10-9C13-468F-AFAF-88E1B6E76B89}" dt="2022-07-14T10:52:44.308" v="3515" actId="21"/>
          <ac:picMkLst>
            <pc:docMk/>
            <pc:sldMk cId="2136757126" sldId="2134806235"/>
            <ac:picMk id="36" creationId="{5E1BCC32-C7F1-4376-9B86-D93054D45BA3}"/>
          </ac:picMkLst>
        </pc:picChg>
        <pc:picChg chg="add del">
          <ac:chgData name="Arnaud Desmedt" userId="cbea870f-87d6-4388-9cd2-f7b24845f136" providerId="ADAL" clId="{CF476D10-9C13-468F-AFAF-88E1B6E76B89}" dt="2022-07-14T10:52:44.308" v="3515" actId="21"/>
          <ac:picMkLst>
            <pc:docMk/>
            <pc:sldMk cId="2136757126" sldId="2134806235"/>
            <ac:picMk id="37" creationId="{A80DFA8B-307B-4D3A-B32C-9FC484BE51FA}"/>
          </ac:picMkLst>
        </pc:picChg>
      </pc:sldChg>
      <pc:sldChg chg="delSp del">
        <pc:chgData name="Arnaud Desmedt" userId="cbea870f-87d6-4388-9cd2-f7b24845f136" providerId="ADAL" clId="{CF476D10-9C13-468F-AFAF-88E1B6E76B89}" dt="2022-07-14T10:55:54.207" v="3599" actId="47"/>
        <pc:sldMkLst>
          <pc:docMk/>
          <pc:sldMk cId="3467784452" sldId="2134806236"/>
        </pc:sldMkLst>
        <pc:spChg chg="del">
          <ac:chgData name="Arnaud Desmedt" userId="cbea870f-87d6-4388-9cd2-f7b24845f136" providerId="ADAL" clId="{CF476D10-9C13-468F-AFAF-88E1B6E76B89}" dt="2022-07-14T10:54:58.849" v="3585" actId="21"/>
          <ac:spMkLst>
            <pc:docMk/>
            <pc:sldMk cId="3467784452" sldId="2134806236"/>
            <ac:spMk id="26" creationId="{05F23EA7-1984-453F-9919-562D24F3A809}"/>
          </ac:spMkLst>
        </pc:spChg>
        <pc:spChg chg="del">
          <ac:chgData name="Arnaud Desmedt" userId="cbea870f-87d6-4388-9cd2-f7b24845f136" providerId="ADAL" clId="{CF476D10-9C13-468F-AFAF-88E1B6E76B89}" dt="2022-07-14T10:54:58.849" v="3585" actId="21"/>
          <ac:spMkLst>
            <pc:docMk/>
            <pc:sldMk cId="3467784452" sldId="2134806236"/>
            <ac:spMk id="42" creationId="{993A59AF-C793-4F78-B509-F331FA250219}"/>
          </ac:spMkLst>
        </pc:spChg>
        <pc:picChg chg="del">
          <ac:chgData name="Arnaud Desmedt" userId="cbea870f-87d6-4388-9cd2-f7b24845f136" providerId="ADAL" clId="{CF476D10-9C13-468F-AFAF-88E1B6E76B89}" dt="2022-07-14T10:54:58.849" v="3585" actId="21"/>
          <ac:picMkLst>
            <pc:docMk/>
            <pc:sldMk cId="3467784452" sldId="2134806236"/>
            <ac:picMk id="38" creationId="{016CEC61-5997-4E5C-B032-2DAC0727ECFD}"/>
          </ac:picMkLst>
        </pc:picChg>
      </pc:sldChg>
      <pc:sldChg chg="delSp del">
        <pc:chgData name="Arnaud Desmedt" userId="cbea870f-87d6-4388-9cd2-f7b24845f136" providerId="ADAL" clId="{CF476D10-9C13-468F-AFAF-88E1B6E76B89}" dt="2022-07-14T10:56:18.968" v="3606" actId="47"/>
        <pc:sldMkLst>
          <pc:docMk/>
          <pc:sldMk cId="3640184187" sldId="2134806237"/>
        </pc:sldMkLst>
        <pc:spChg chg="del">
          <ac:chgData name="Arnaud Desmedt" userId="cbea870f-87d6-4388-9cd2-f7b24845f136" providerId="ADAL" clId="{CF476D10-9C13-468F-AFAF-88E1B6E76B89}" dt="2022-07-14T10:56:10.172" v="3603" actId="21"/>
          <ac:spMkLst>
            <pc:docMk/>
            <pc:sldMk cId="3640184187" sldId="2134806237"/>
            <ac:spMk id="28" creationId="{A1C6018A-F385-48F7-A453-46BCD9E0620C}"/>
          </ac:spMkLst>
        </pc:spChg>
        <pc:picChg chg="del">
          <ac:chgData name="Arnaud Desmedt" userId="cbea870f-87d6-4388-9cd2-f7b24845f136" providerId="ADAL" clId="{CF476D10-9C13-468F-AFAF-88E1B6E76B89}" dt="2022-07-14T10:56:10.172" v="3603" actId="21"/>
          <ac:picMkLst>
            <pc:docMk/>
            <pc:sldMk cId="3640184187" sldId="2134806237"/>
            <ac:picMk id="27" creationId="{E531E9C3-C985-4116-B99C-46B804EB1A80}"/>
          </ac:picMkLst>
        </pc:picChg>
      </pc:sldChg>
      <pc:sldChg chg="del">
        <pc:chgData name="Arnaud Desmedt" userId="cbea870f-87d6-4388-9cd2-f7b24845f136" providerId="ADAL" clId="{CF476D10-9C13-468F-AFAF-88E1B6E76B89}" dt="2022-07-14T10:57:57.974" v="3629" actId="47"/>
        <pc:sldMkLst>
          <pc:docMk/>
          <pc:sldMk cId="1967439819" sldId="2134806238"/>
        </pc:sldMkLst>
      </pc:sldChg>
      <pc:sldChg chg="delSp del">
        <pc:chgData name="Arnaud Desmedt" userId="cbea870f-87d6-4388-9cd2-f7b24845f136" providerId="ADAL" clId="{CF476D10-9C13-468F-AFAF-88E1B6E76B89}" dt="2022-07-14T10:58:22.704" v="3634" actId="47"/>
        <pc:sldMkLst>
          <pc:docMk/>
          <pc:sldMk cId="1467247261" sldId="2134806239"/>
        </pc:sldMkLst>
        <pc:spChg chg="del">
          <ac:chgData name="Arnaud Desmedt" userId="cbea870f-87d6-4388-9cd2-f7b24845f136" providerId="ADAL" clId="{CF476D10-9C13-468F-AFAF-88E1B6E76B89}" dt="2022-07-14T10:58:16.232" v="3632" actId="21"/>
          <ac:spMkLst>
            <pc:docMk/>
            <pc:sldMk cId="1467247261" sldId="2134806239"/>
            <ac:spMk id="4" creationId="{F2F43129-45BD-406D-882F-A74FE35D9E31}"/>
          </ac:spMkLst>
        </pc:spChg>
        <pc:spChg chg="del">
          <ac:chgData name="Arnaud Desmedt" userId="cbea870f-87d6-4388-9cd2-f7b24845f136" providerId="ADAL" clId="{CF476D10-9C13-468F-AFAF-88E1B6E76B89}" dt="2022-07-14T10:58:16.232" v="3632" actId="21"/>
          <ac:spMkLst>
            <pc:docMk/>
            <pc:sldMk cId="1467247261" sldId="2134806239"/>
            <ac:spMk id="33" creationId="{A9B55EF1-A1F5-4709-B057-11DAC34884A7}"/>
          </ac:spMkLst>
        </pc:spChg>
        <pc:spChg chg="del">
          <ac:chgData name="Arnaud Desmedt" userId="cbea870f-87d6-4388-9cd2-f7b24845f136" providerId="ADAL" clId="{CF476D10-9C13-468F-AFAF-88E1B6E76B89}" dt="2022-07-14T10:58:16.232" v="3632" actId="21"/>
          <ac:spMkLst>
            <pc:docMk/>
            <pc:sldMk cId="1467247261" sldId="2134806239"/>
            <ac:spMk id="34" creationId="{A5EA4CD2-1B0D-4E96-B249-F22B8A180142}"/>
          </ac:spMkLst>
        </pc:spChg>
        <pc:spChg chg="del">
          <ac:chgData name="Arnaud Desmedt" userId="cbea870f-87d6-4388-9cd2-f7b24845f136" providerId="ADAL" clId="{CF476D10-9C13-468F-AFAF-88E1B6E76B89}" dt="2022-07-14T10:58:16.232" v="3632" actId="21"/>
          <ac:spMkLst>
            <pc:docMk/>
            <pc:sldMk cId="1467247261" sldId="2134806239"/>
            <ac:spMk id="38" creationId="{EE850812-9E99-4AD1-9A61-B96C339B4CEC}"/>
          </ac:spMkLst>
        </pc:spChg>
        <pc:spChg chg="del">
          <ac:chgData name="Arnaud Desmedt" userId="cbea870f-87d6-4388-9cd2-f7b24845f136" providerId="ADAL" clId="{CF476D10-9C13-468F-AFAF-88E1B6E76B89}" dt="2022-07-14T10:58:16.232" v="3632" actId="21"/>
          <ac:spMkLst>
            <pc:docMk/>
            <pc:sldMk cId="1467247261" sldId="2134806239"/>
            <ac:spMk id="39" creationId="{6A58F38F-B192-45B5-97A7-5B7B7C367017}"/>
          </ac:spMkLst>
        </pc:spChg>
        <pc:spChg chg="del">
          <ac:chgData name="Arnaud Desmedt" userId="cbea870f-87d6-4388-9cd2-f7b24845f136" providerId="ADAL" clId="{CF476D10-9C13-468F-AFAF-88E1B6E76B89}" dt="2022-07-14T10:58:16.232" v="3632" actId="21"/>
          <ac:spMkLst>
            <pc:docMk/>
            <pc:sldMk cId="1467247261" sldId="2134806239"/>
            <ac:spMk id="42" creationId="{98E71AA3-2D8B-437E-B4B5-6CC81561A687}"/>
          </ac:spMkLst>
        </pc:spChg>
        <pc:picChg chg="del">
          <ac:chgData name="Arnaud Desmedt" userId="cbea870f-87d6-4388-9cd2-f7b24845f136" providerId="ADAL" clId="{CF476D10-9C13-468F-AFAF-88E1B6E76B89}" dt="2022-07-14T10:58:16.232" v="3632" actId="21"/>
          <ac:picMkLst>
            <pc:docMk/>
            <pc:sldMk cId="1467247261" sldId="2134806239"/>
            <ac:picMk id="24" creationId="{BCC98C80-6BCA-4F29-BC0D-EE300A24F0B9}"/>
          </ac:picMkLst>
        </pc:picChg>
        <pc:picChg chg="del">
          <ac:chgData name="Arnaud Desmedt" userId="cbea870f-87d6-4388-9cd2-f7b24845f136" providerId="ADAL" clId="{CF476D10-9C13-468F-AFAF-88E1B6E76B89}" dt="2022-07-14T10:58:16.232" v="3632" actId="21"/>
          <ac:picMkLst>
            <pc:docMk/>
            <pc:sldMk cId="1467247261" sldId="2134806239"/>
            <ac:picMk id="40" creationId="{B76BB563-4270-4C24-B07F-E4CAEA6344DF}"/>
          </ac:picMkLst>
        </pc:picChg>
        <pc:picChg chg="del">
          <ac:chgData name="Arnaud Desmedt" userId="cbea870f-87d6-4388-9cd2-f7b24845f136" providerId="ADAL" clId="{CF476D10-9C13-468F-AFAF-88E1B6E76B89}" dt="2022-07-14T10:58:16.232" v="3632" actId="21"/>
          <ac:picMkLst>
            <pc:docMk/>
            <pc:sldMk cId="1467247261" sldId="2134806239"/>
            <ac:picMk id="41" creationId="{2A6A30B2-DB20-4C80-97DD-D3CB0C288B2C}"/>
          </ac:picMkLst>
        </pc:picChg>
      </pc:sldChg>
      <pc:sldChg chg="del">
        <pc:chgData name="Arnaud Desmedt" userId="cbea870f-87d6-4388-9cd2-f7b24845f136" providerId="ADAL" clId="{CF476D10-9C13-468F-AFAF-88E1B6E76B89}" dt="2022-07-14T10:57:07.520" v="3618" actId="47"/>
        <pc:sldMkLst>
          <pc:docMk/>
          <pc:sldMk cId="835096802" sldId="2134806240"/>
        </pc:sldMkLst>
      </pc:sldChg>
      <pc:sldChg chg="del">
        <pc:chgData name="Arnaud Desmedt" userId="cbea870f-87d6-4388-9cd2-f7b24845f136" providerId="ADAL" clId="{CF476D10-9C13-468F-AFAF-88E1B6E76B89}" dt="2022-07-14T10:57:07.520" v="3618" actId="47"/>
        <pc:sldMkLst>
          <pc:docMk/>
          <pc:sldMk cId="3526023650" sldId="2134806241"/>
        </pc:sldMkLst>
      </pc:sldChg>
      <pc:sldChg chg="delSp del">
        <pc:chgData name="Arnaud Desmedt" userId="cbea870f-87d6-4388-9cd2-f7b24845f136" providerId="ADAL" clId="{CF476D10-9C13-468F-AFAF-88E1B6E76B89}" dt="2022-07-14T10:59:29.926" v="3644" actId="47"/>
        <pc:sldMkLst>
          <pc:docMk/>
          <pc:sldMk cId="103413156" sldId="2134806242"/>
        </pc:sldMkLst>
        <pc:spChg chg="del">
          <ac:chgData name="Arnaud Desmedt" userId="cbea870f-87d6-4388-9cd2-f7b24845f136" providerId="ADAL" clId="{CF476D10-9C13-468F-AFAF-88E1B6E76B89}" dt="2022-07-14T10:58:37.579" v="3637" actId="21"/>
          <ac:spMkLst>
            <pc:docMk/>
            <pc:sldMk cId="103413156" sldId="2134806242"/>
            <ac:spMk id="30" creationId="{B1174CF8-9476-40AF-A778-4FFE032E5CD0}"/>
          </ac:spMkLst>
        </pc:spChg>
        <pc:picChg chg="del">
          <ac:chgData name="Arnaud Desmedt" userId="cbea870f-87d6-4388-9cd2-f7b24845f136" providerId="ADAL" clId="{CF476D10-9C13-468F-AFAF-88E1B6E76B89}" dt="2022-07-14T10:58:37.579" v="3637" actId="21"/>
          <ac:picMkLst>
            <pc:docMk/>
            <pc:sldMk cId="103413156" sldId="2134806242"/>
            <ac:picMk id="1026" creationId="{27C65540-8E25-40CC-837B-0CEA19390FB9}"/>
          </ac:picMkLst>
        </pc:picChg>
      </pc:sldChg>
      <pc:sldChg chg="delSp del modCm">
        <pc:chgData name="Arnaud Desmedt" userId="cbea870f-87d6-4388-9cd2-f7b24845f136" providerId="ADAL" clId="{CF476D10-9C13-468F-AFAF-88E1B6E76B89}" dt="2022-07-14T11:01:41.925" v="3694" actId="47"/>
        <pc:sldMkLst>
          <pc:docMk/>
          <pc:sldMk cId="1902989738" sldId="2134806243"/>
        </pc:sldMkLst>
        <pc:spChg chg="del">
          <ac:chgData name="Arnaud Desmedt" userId="cbea870f-87d6-4388-9cd2-f7b24845f136" providerId="ADAL" clId="{CF476D10-9C13-468F-AFAF-88E1B6E76B89}" dt="2022-07-14T11:00:02.208" v="3648" actId="21"/>
          <ac:spMkLst>
            <pc:docMk/>
            <pc:sldMk cId="1902989738" sldId="2134806243"/>
            <ac:spMk id="5" creationId="{94CFFBFD-20DE-4B40-A472-58A55F1BC346}"/>
          </ac:spMkLst>
        </pc:spChg>
        <pc:spChg chg="del">
          <ac:chgData name="Arnaud Desmedt" userId="cbea870f-87d6-4388-9cd2-f7b24845f136" providerId="ADAL" clId="{CF476D10-9C13-468F-AFAF-88E1B6E76B89}" dt="2022-07-14T11:00:02.208" v="3648" actId="21"/>
          <ac:spMkLst>
            <pc:docMk/>
            <pc:sldMk cId="1902989738" sldId="2134806243"/>
            <ac:spMk id="28" creationId="{8F7D4A18-6AC5-44FB-B6CB-2C0048F26F86}"/>
          </ac:spMkLst>
        </pc:spChg>
        <pc:spChg chg="del">
          <ac:chgData name="Arnaud Desmedt" userId="cbea870f-87d6-4388-9cd2-f7b24845f136" providerId="ADAL" clId="{CF476D10-9C13-468F-AFAF-88E1B6E76B89}" dt="2022-07-14T11:00:02.208" v="3648" actId="21"/>
          <ac:spMkLst>
            <pc:docMk/>
            <pc:sldMk cId="1902989738" sldId="2134806243"/>
            <ac:spMk id="29" creationId="{A97BF050-42EE-41AE-AA90-325F72919701}"/>
          </ac:spMkLst>
        </pc:spChg>
        <pc:spChg chg="del">
          <ac:chgData name="Arnaud Desmedt" userId="cbea870f-87d6-4388-9cd2-f7b24845f136" providerId="ADAL" clId="{CF476D10-9C13-468F-AFAF-88E1B6E76B89}" dt="2022-07-14T11:00:02.208" v="3648" actId="21"/>
          <ac:spMkLst>
            <pc:docMk/>
            <pc:sldMk cId="1902989738" sldId="2134806243"/>
            <ac:spMk id="31" creationId="{64DCDFA2-2972-4AB2-BEF3-D24E7E33B154}"/>
          </ac:spMkLst>
        </pc:spChg>
        <pc:spChg chg="del">
          <ac:chgData name="Arnaud Desmedt" userId="cbea870f-87d6-4388-9cd2-f7b24845f136" providerId="ADAL" clId="{CF476D10-9C13-468F-AFAF-88E1B6E76B89}" dt="2022-07-14T11:00:02.208" v="3648" actId="21"/>
          <ac:spMkLst>
            <pc:docMk/>
            <pc:sldMk cId="1902989738" sldId="2134806243"/>
            <ac:spMk id="32" creationId="{B6DEF429-A43C-48FB-8647-565EC7AB35B4}"/>
          </ac:spMkLst>
        </pc:spChg>
        <pc:spChg chg="del">
          <ac:chgData name="Arnaud Desmedt" userId="cbea870f-87d6-4388-9cd2-f7b24845f136" providerId="ADAL" clId="{CF476D10-9C13-468F-AFAF-88E1B6E76B89}" dt="2022-07-14T11:00:02.208" v="3648" actId="21"/>
          <ac:spMkLst>
            <pc:docMk/>
            <pc:sldMk cId="1902989738" sldId="2134806243"/>
            <ac:spMk id="34" creationId="{6E9C3151-3317-46F7-8169-43FD4DBC6FEB}"/>
          </ac:spMkLst>
        </pc:spChg>
        <pc:picChg chg="del">
          <ac:chgData name="Arnaud Desmedt" userId="cbea870f-87d6-4388-9cd2-f7b24845f136" providerId="ADAL" clId="{CF476D10-9C13-468F-AFAF-88E1B6E76B89}" dt="2022-07-14T11:00:02.208" v="3648" actId="21"/>
          <ac:picMkLst>
            <pc:docMk/>
            <pc:sldMk cId="1902989738" sldId="2134806243"/>
            <ac:picMk id="27" creationId="{62A42F32-71FF-41FF-8F18-4AC99DB9CBC4}"/>
          </ac:picMkLst>
        </pc:picChg>
      </pc:sldChg>
      <pc:sldChg chg="del">
        <pc:chgData name="Arnaud Desmedt" userId="cbea870f-87d6-4388-9cd2-f7b24845f136" providerId="ADAL" clId="{CF476D10-9C13-468F-AFAF-88E1B6E76B89}" dt="2022-07-14T11:02:02.059" v="3698" actId="47"/>
        <pc:sldMkLst>
          <pc:docMk/>
          <pc:sldMk cId="715976049" sldId="2134806244"/>
        </pc:sldMkLst>
      </pc:sldChg>
      <pc:sldChg chg="del">
        <pc:chgData name="Arnaud Desmedt" userId="cbea870f-87d6-4388-9cd2-f7b24845f136" providerId="ADAL" clId="{CF476D10-9C13-468F-AFAF-88E1B6E76B89}" dt="2022-07-14T11:02:34.475" v="3704" actId="47"/>
        <pc:sldMkLst>
          <pc:docMk/>
          <pc:sldMk cId="248708343" sldId="2134806245"/>
        </pc:sldMkLst>
      </pc:sldChg>
      <pc:sldChg chg="del">
        <pc:chgData name="Arnaud Desmedt" userId="cbea870f-87d6-4388-9cd2-f7b24845f136" providerId="ADAL" clId="{CF476D10-9C13-468F-AFAF-88E1B6E76B89}" dt="2022-07-14T11:03:29.048" v="3721" actId="47"/>
        <pc:sldMkLst>
          <pc:docMk/>
          <pc:sldMk cId="4064197270" sldId="2134806246"/>
        </pc:sldMkLst>
      </pc:sldChg>
      <pc:sldChg chg="del">
        <pc:chgData name="Arnaud Desmedt" userId="cbea870f-87d6-4388-9cd2-f7b24845f136" providerId="ADAL" clId="{CF476D10-9C13-468F-AFAF-88E1B6E76B89}" dt="2022-07-14T11:04:07.789" v="3770" actId="47"/>
        <pc:sldMkLst>
          <pc:docMk/>
          <pc:sldMk cId="1805067592" sldId="2134806247"/>
        </pc:sldMkLst>
      </pc:sldChg>
      <pc:sldChg chg="delSp del modCm">
        <pc:chgData name="Arnaud Desmedt" userId="cbea870f-87d6-4388-9cd2-f7b24845f136" providerId="ADAL" clId="{CF476D10-9C13-468F-AFAF-88E1B6E76B89}" dt="2022-07-14T11:05:18.457" v="3792" actId="47"/>
        <pc:sldMkLst>
          <pc:docMk/>
          <pc:sldMk cId="3995449286" sldId="2134806248"/>
        </pc:sldMkLst>
        <pc:spChg chg="del">
          <ac:chgData name="Arnaud Desmedt" userId="cbea870f-87d6-4388-9cd2-f7b24845f136" providerId="ADAL" clId="{CF476D10-9C13-468F-AFAF-88E1B6E76B89}" dt="2022-07-14T11:04:28.744" v="3774" actId="21"/>
          <ac:spMkLst>
            <pc:docMk/>
            <pc:sldMk cId="3995449286" sldId="2134806248"/>
            <ac:spMk id="3" creationId="{7487586F-7D64-4AC5-827A-E7D8D86469D5}"/>
          </ac:spMkLst>
        </pc:spChg>
        <pc:spChg chg="del">
          <ac:chgData name="Arnaud Desmedt" userId="cbea870f-87d6-4388-9cd2-f7b24845f136" providerId="ADAL" clId="{CF476D10-9C13-468F-AFAF-88E1B6E76B89}" dt="2022-07-14T11:04:28.744" v="3774" actId="21"/>
          <ac:spMkLst>
            <pc:docMk/>
            <pc:sldMk cId="3995449286" sldId="2134806248"/>
            <ac:spMk id="30" creationId="{66618039-E53C-4FAE-8B17-059D1B9E3F6B}"/>
          </ac:spMkLst>
        </pc:spChg>
        <pc:spChg chg="del">
          <ac:chgData name="Arnaud Desmedt" userId="cbea870f-87d6-4388-9cd2-f7b24845f136" providerId="ADAL" clId="{CF476D10-9C13-468F-AFAF-88E1B6E76B89}" dt="2022-07-14T11:04:28.744" v="3774" actId="21"/>
          <ac:spMkLst>
            <pc:docMk/>
            <pc:sldMk cId="3995449286" sldId="2134806248"/>
            <ac:spMk id="31" creationId="{64DCDFA2-2972-4AB2-BEF3-D24E7E33B154}"/>
          </ac:spMkLst>
        </pc:spChg>
        <pc:picChg chg="del">
          <ac:chgData name="Arnaud Desmedt" userId="cbea870f-87d6-4388-9cd2-f7b24845f136" providerId="ADAL" clId="{CF476D10-9C13-468F-AFAF-88E1B6E76B89}" dt="2022-07-14T11:04:28.744" v="3774" actId="21"/>
          <ac:picMkLst>
            <pc:docMk/>
            <pc:sldMk cId="3995449286" sldId="2134806248"/>
            <ac:picMk id="35" creationId="{ECCF5A02-604B-4710-9E91-6B5F958EB0DB}"/>
          </ac:picMkLst>
        </pc:picChg>
      </pc:sldChg>
      <pc:sldChg chg="delSp modSp del mod">
        <pc:chgData name="Arnaud Desmedt" userId="cbea870f-87d6-4388-9cd2-f7b24845f136" providerId="ADAL" clId="{CF476D10-9C13-468F-AFAF-88E1B6E76B89}" dt="2022-07-14T11:06:22.282" v="3805" actId="47"/>
        <pc:sldMkLst>
          <pc:docMk/>
          <pc:sldMk cId="567250238" sldId="2134806249"/>
        </pc:sldMkLst>
        <pc:spChg chg="mod">
          <ac:chgData name="Arnaud Desmedt" userId="cbea870f-87d6-4388-9cd2-f7b24845f136" providerId="ADAL" clId="{CF476D10-9C13-468F-AFAF-88E1B6E76B89}" dt="2022-07-14T11:06:09.251" v="3803" actId="1076"/>
          <ac:spMkLst>
            <pc:docMk/>
            <pc:sldMk cId="567250238" sldId="2134806249"/>
            <ac:spMk id="6" creationId="{96AFE54D-6B5D-4561-9FB1-01B043350426}"/>
          </ac:spMkLst>
        </pc:spChg>
        <pc:picChg chg="del">
          <ac:chgData name="Arnaud Desmedt" userId="cbea870f-87d6-4388-9cd2-f7b24845f136" providerId="ADAL" clId="{CF476D10-9C13-468F-AFAF-88E1B6E76B89}" dt="2022-07-14T11:05:54.329" v="3799" actId="21"/>
          <ac:picMkLst>
            <pc:docMk/>
            <pc:sldMk cId="567250238" sldId="2134806249"/>
            <ac:picMk id="23" creationId="{0A869062-CD5E-49A3-AF71-8378FD2AA5A3}"/>
          </ac:picMkLst>
        </pc:picChg>
      </pc:sldChg>
      <pc:sldChg chg="del">
        <pc:chgData name="Arnaud Desmedt" userId="cbea870f-87d6-4388-9cd2-f7b24845f136" providerId="ADAL" clId="{CF476D10-9C13-468F-AFAF-88E1B6E76B89}" dt="2022-07-14T11:43:22.166" v="4117" actId="47"/>
        <pc:sldMkLst>
          <pc:docMk/>
          <pc:sldMk cId="2038948066" sldId="2134806250"/>
        </pc:sldMkLst>
      </pc:sldChg>
      <pc:sldChg chg="del">
        <pc:chgData name="Arnaud Desmedt" userId="cbea870f-87d6-4388-9cd2-f7b24845f136" providerId="ADAL" clId="{CF476D10-9C13-468F-AFAF-88E1B6E76B89}" dt="2022-07-14T11:43:23.128" v="4118" actId="47"/>
        <pc:sldMkLst>
          <pc:docMk/>
          <pc:sldMk cId="3035489699" sldId="2134806251"/>
        </pc:sldMkLst>
      </pc:sldChg>
      <pc:sldChg chg="delSp modSp del mod">
        <pc:chgData name="Arnaud Desmedt" userId="cbea870f-87d6-4388-9cd2-f7b24845f136" providerId="ADAL" clId="{CF476D10-9C13-468F-AFAF-88E1B6E76B89}" dt="2022-07-14T11:49:24.008" v="4247" actId="47"/>
        <pc:sldMkLst>
          <pc:docMk/>
          <pc:sldMk cId="575029698" sldId="2134806252"/>
        </pc:sldMkLst>
        <pc:spChg chg="mod">
          <ac:chgData name="Arnaud Desmedt" userId="cbea870f-87d6-4388-9cd2-f7b24845f136" providerId="ADAL" clId="{CF476D10-9C13-468F-AFAF-88E1B6E76B89}" dt="2022-07-14T11:44:07.570" v="4121" actId="1076"/>
          <ac:spMkLst>
            <pc:docMk/>
            <pc:sldMk cId="575029698" sldId="2134806252"/>
            <ac:spMk id="11" creationId="{38F64918-94F5-49F8-9E04-F22831D067D5}"/>
          </ac:spMkLst>
        </pc:spChg>
        <pc:spChg chg="del">
          <ac:chgData name="Arnaud Desmedt" userId="cbea870f-87d6-4388-9cd2-f7b24845f136" providerId="ADAL" clId="{CF476D10-9C13-468F-AFAF-88E1B6E76B89}" dt="2022-07-14T11:48:58.780" v="4237" actId="21"/>
          <ac:spMkLst>
            <pc:docMk/>
            <pc:sldMk cId="575029698" sldId="2134806252"/>
            <ac:spMk id="12" creationId="{0F5C76CC-84F1-4321-A6A0-BB63261BC778}"/>
          </ac:spMkLst>
        </pc:spChg>
        <pc:spChg chg="del">
          <ac:chgData name="Arnaud Desmedt" userId="cbea870f-87d6-4388-9cd2-f7b24845f136" providerId="ADAL" clId="{CF476D10-9C13-468F-AFAF-88E1B6E76B89}" dt="2022-07-14T11:48:58.780" v="4237" actId="21"/>
          <ac:spMkLst>
            <pc:docMk/>
            <pc:sldMk cId="575029698" sldId="2134806252"/>
            <ac:spMk id="14" creationId="{204D459B-0566-453F-808A-837BB535AE49}"/>
          </ac:spMkLst>
        </pc:spChg>
        <pc:spChg chg="del">
          <ac:chgData name="Arnaud Desmedt" userId="cbea870f-87d6-4388-9cd2-f7b24845f136" providerId="ADAL" clId="{CF476D10-9C13-468F-AFAF-88E1B6E76B89}" dt="2022-07-14T11:48:58.780" v="4237" actId="21"/>
          <ac:spMkLst>
            <pc:docMk/>
            <pc:sldMk cId="575029698" sldId="2134806252"/>
            <ac:spMk id="16" creationId="{532CACAF-0B06-4CAD-8030-19896147B1CA}"/>
          </ac:spMkLst>
        </pc:spChg>
        <pc:spChg chg="del">
          <ac:chgData name="Arnaud Desmedt" userId="cbea870f-87d6-4388-9cd2-f7b24845f136" providerId="ADAL" clId="{CF476D10-9C13-468F-AFAF-88E1B6E76B89}" dt="2022-07-14T11:48:58.780" v="4237" actId="21"/>
          <ac:spMkLst>
            <pc:docMk/>
            <pc:sldMk cId="575029698" sldId="2134806252"/>
            <ac:spMk id="17" creationId="{4E07D468-456A-43DE-9394-2DD515502721}"/>
          </ac:spMkLst>
        </pc:spChg>
        <pc:spChg chg="del">
          <ac:chgData name="Arnaud Desmedt" userId="cbea870f-87d6-4388-9cd2-f7b24845f136" providerId="ADAL" clId="{CF476D10-9C13-468F-AFAF-88E1B6E76B89}" dt="2022-07-14T11:48:58.780" v="4237" actId="21"/>
          <ac:spMkLst>
            <pc:docMk/>
            <pc:sldMk cId="575029698" sldId="2134806252"/>
            <ac:spMk id="18" creationId="{A1A3EF4F-1AEC-40AE-8497-88BCE6B61381}"/>
          </ac:spMkLst>
        </pc:spChg>
        <pc:spChg chg="del">
          <ac:chgData name="Arnaud Desmedt" userId="cbea870f-87d6-4388-9cd2-f7b24845f136" providerId="ADAL" clId="{CF476D10-9C13-468F-AFAF-88E1B6E76B89}" dt="2022-07-14T11:48:58.780" v="4237" actId="21"/>
          <ac:spMkLst>
            <pc:docMk/>
            <pc:sldMk cId="575029698" sldId="2134806252"/>
            <ac:spMk id="20" creationId="{E7DC9165-1A5F-44FF-ABB7-4F4213EDB295}"/>
          </ac:spMkLst>
        </pc:spChg>
        <pc:spChg chg="del">
          <ac:chgData name="Arnaud Desmedt" userId="cbea870f-87d6-4388-9cd2-f7b24845f136" providerId="ADAL" clId="{CF476D10-9C13-468F-AFAF-88E1B6E76B89}" dt="2022-07-14T11:48:58.780" v="4237" actId="21"/>
          <ac:spMkLst>
            <pc:docMk/>
            <pc:sldMk cId="575029698" sldId="2134806252"/>
            <ac:spMk id="21" creationId="{A9B31928-BC02-41F3-8E2A-BFE4FFE05824}"/>
          </ac:spMkLst>
        </pc:spChg>
        <pc:spChg chg="del">
          <ac:chgData name="Arnaud Desmedt" userId="cbea870f-87d6-4388-9cd2-f7b24845f136" providerId="ADAL" clId="{CF476D10-9C13-468F-AFAF-88E1B6E76B89}" dt="2022-07-14T11:48:58.780" v="4237" actId="21"/>
          <ac:spMkLst>
            <pc:docMk/>
            <pc:sldMk cId="575029698" sldId="2134806252"/>
            <ac:spMk id="22" creationId="{65BCAFD3-F0BF-4EED-9393-7F4DD23060D2}"/>
          </ac:spMkLst>
        </pc:spChg>
        <pc:spChg chg="del">
          <ac:chgData name="Arnaud Desmedt" userId="cbea870f-87d6-4388-9cd2-f7b24845f136" providerId="ADAL" clId="{CF476D10-9C13-468F-AFAF-88E1B6E76B89}" dt="2022-07-14T11:48:58.780" v="4237" actId="21"/>
          <ac:spMkLst>
            <pc:docMk/>
            <pc:sldMk cId="575029698" sldId="2134806252"/>
            <ac:spMk id="24" creationId="{6E10B250-9570-4F8D-8954-8E0408BF3EF7}"/>
          </ac:spMkLst>
        </pc:spChg>
        <pc:picChg chg="del">
          <ac:chgData name="Arnaud Desmedt" userId="cbea870f-87d6-4388-9cd2-f7b24845f136" providerId="ADAL" clId="{CF476D10-9C13-468F-AFAF-88E1B6E76B89}" dt="2022-07-14T11:48:58.780" v="4237" actId="21"/>
          <ac:picMkLst>
            <pc:docMk/>
            <pc:sldMk cId="575029698" sldId="2134806252"/>
            <ac:picMk id="13" creationId="{BF7B06F9-261A-4804-B494-5B885E5CA9BA}"/>
          </ac:picMkLst>
        </pc:picChg>
        <pc:picChg chg="del">
          <ac:chgData name="Arnaud Desmedt" userId="cbea870f-87d6-4388-9cd2-f7b24845f136" providerId="ADAL" clId="{CF476D10-9C13-468F-AFAF-88E1B6E76B89}" dt="2022-07-14T11:48:58.780" v="4237" actId="21"/>
          <ac:picMkLst>
            <pc:docMk/>
            <pc:sldMk cId="575029698" sldId="2134806252"/>
            <ac:picMk id="15" creationId="{4C614D38-785B-4CC9-80E0-BF3A8671E095}"/>
          </ac:picMkLst>
        </pc:picChg>
      </pc:sldChg>
      <pc:sldChg chg="del">
        <pc:chgData name="Arnaud Desmedt" userId="cbea870f-87d6-4388-9cd2-f7b24845f136" providerId="ADAL" clId="{CF476D10-9C13-468F-AFAF-88E1B6E76B89}" dt="2022-07-14T11:56:54.358" v="4397" actId="47"/>
        <pc:sldMkLst>
          <pc:docMk/>
          <pc:sldMk cId="502890027" sldId="2134806254"/>
        </pc:sldMkLst>
      </pc:sldChg>
      <pc:sldChg chg="addSp delSp modSp mod">
        <pc:chgData name="Arnaud Desmedt" userId="cbea870f-87d6-4388-9cd2-f7b24845f136" providerId="ADAL" clId="{CF476D10-9C13-468F-AFAF-88E1B6E76B89}" dt="2022-07-14T11:59:21.666" v="4450" actId="20577"/>
        <pc:sldMkLst>
          <pc:docMk/>
          <pc:sldMk cId="1920322692" sldId="2134806255"/>
        </pc:sldMkLst>
        <pc:spChg chg="mod">
          <ac:chgData name="Arnaud Desmedt" userId="cbea870f-87d6-4388-9cd2-f7b24845f136" providerId="ADAL" clId="{CF476D10-9C13-468F-AFAF-88E1B6E76B89}" dt="2022-07-14T11:59:21.666" v="4450" actId="20577"/>
          <ac:spMkLst>
            <pc:docMk/>
            <pc:sldMk cId="1920322692" sldId="2134806255"/>
            <ac:spMk id="2" creationId="{AC6269F9-5B99-487F-A69E-CA149E03BD14}"/>
          </ac:spMkLst>
        </pc:spChg>
        <pc:spChg chg="add del mod">
          <ac:chgData name="Arnaud Desmedt" userId="cbea870f-87d6-4388-9cd2-f7b24845f136" providerId="ADAL" clId="{CF476D10-9C13-468F-AFAF-88E1B6E76B89}" dt="2022-07-14T11:57:27.355" v="4403"/>
          <ac:spMkLst>
            <pc:docMk/>
            <pc:sldMk cId="1920322692" sldId="2134806255"/>
            <ac:spMk id="3" creationId="{2938E9F3-5255-D5D5-D905-C2F54B62F6E6}"/>
          </ac:spMkLst>
        </pc:spChg>
        <pc:spChg chg="mod">
          <ac:chgData name="Arnaud Desmedt" userId="cbea870f-87d6-4388-9cd2-f7b24845f136" providerId="ADAL" clId="{CF476D10-9C13-468F-AFAF-88E1B6E76B89}" dt="2022-07-14T11:57:27.355" v="4403"/>
          <ac:spMkLst>
            <pc:docMk/>
            <pc:sldMk cId="1920322692" sldId="2134806255"/>
            <ac:spMk id="9" creationId="{C386479C-D810-4ABB-B26D-1AE5D34E283C}"/>
          </ac:spMkLst>
        </pc:spChg>
        <pc:spChg chg="del">
          <ac:chgData name="Arnaud Desmedt" userId="cbea870f-87d6-4388-9cd2-f7b24845f136" providerId="ADAL" clId="{CF476D10-9C13-468F-AFAF-88E1B6E76B89}" dt="2022-07-14T11:57:29.510" v="4404" actId="478"/>
          <ac:spMkLst>
            <pc:docMk/>
            <pc:sldMk cId="1920322692" sldId="2134806255"/>
            <ac:spMk id="28" creationId="{77C240C6-340B-4FB6-9E9A-F4753585DB98}"/>
          </ac:spMkLst>
        </pc:spChg>
        <pc:spChg chg="mod">
          <ac:chgData name="Arnaud Desmedt" userId="cbea870f-87d6-4388-9cd2-f7b24845f136" providerId="ADAL" clId="{CF476D10-9C13-468F-AFAF-88E1B6E76B89}" dt="2022-07-14T11:58:45.689" v="4429" actId="1038"/>
          <ac:spMkLst>
            <pc:docMk/>
            <pc:sldMk cId="1920322692" sldId="2134806255"/>
            <ac:spMk id="30" creationId="{E4F3B255-BE1B-4E42-9C2F-C177D4932B6A}"/>
          </ac:spMkLst>
        </pc:spChg>
        <pc:spChg chg="mod">
          <ac:chgData name="Arnaud Desmedt" userId="cbea870f-87d6-4388-9cd2-f7b24845f136" providerId="ADAL" clId="{CF476D10-9C13-468F-AFAF-88E1B6E76B89}" dt="2022-07-14T11:58:45.689" v="4429" actId="1038"/>
          <ac:spMkLst>
            <pc:docMk/>
            <pc:sldMk cId="1920322692" sldId="2134806255"/>
            <ac:spMk id="31" creationId="{FC06ED64-C967-461F-AAD0-E69984B4E310}"/>
          </ac:spMkLst>
        </pc:spChg>
        <pc:spChg chg="mod">
          <ac:chgData name="Arnaud Desmedt" userId="cbea870f-87d6-4388-9cd2-f7b24845f136" providerId="ADAL" clId="{CF476D10-9C13-468F-AFAF-88E1B6E76B89}" dt="2022-07-14T11:58:45.689" v="4429" actId="1038"/>
          <ac:spMkLst>
            <pc:docMk/>
            <pc:sldMk cId="1920322692" sldId="2134806255"/>
            <ac:spMk id="32" creationId="{3A83DE7F-92BE-44FF-9BAB-C17495B7964C}"/>
          </ac:spMkLst>
        </pc:spChg>
        <pc:spChg chg="mod">
          <ac:chgData name="Arnaud Desmedt" userId="cbea870f-87d6-4388-9cd2-f7b24845f136" providerId="ADAL" clId="{CF476D10-9C13-468F-AFAF-88E1B6E76B89}" dt="2022-07-14T11:58:45.689" v="4429" actId="1038"/>
          <ac:spMkLst>
            <pc:docMk/>
            <pc:sldMk cId="1920322692" sldId="2134806255"/>
            <ac:spMk id="33" creationId="{9576FA26-876B-4E7F-B0D6-E0AD5BECE94A}"/>
          </ac:spMkLst>
        </pc:spChg>
        <pc:spChg chg="mod">
          <ac:chgData name="Arnaud Desmedt" userId="cbea870f-87d6-4388-9cd2-f7b24845f136" providerId="ADAL" clId="{CF476D10-9C13-468F-AFAF-88E1B6E76B89}" dt="2022-07-14T11:58:45.689" v="4429" actId="1038"/>
          <ac:spMkLst>
            <pc:docMk/>
            <pc:sldMk cId="1920322692" sldId="2134806255"/>
            <ac:spMk id="35" creationId="{BEABDB14-208D-4B63-B5E3-3944D5FB721D}"/>
          </ac:spMkLst>
        </pc:spChg>
        <pc:spChg chg="mod">
          <ac:chgData name="Arnaud Desmedt" userId="cbea870f-87d6-4388-9cd2-f7b24845f136" providerId="ADAL" clId="{CF476D10-9C13-468F-AFAF-88E1B6E76B89}" dt="2022-07-14T11:58:45.689" v="4429" actId="1038"/>
          <ac:spMkLst>
            <pc:docMk/>
            <pc:sldMk cId="1920322692" sldId="2134806255"/>
            <ac:spMk id="36" creationId="{0E7DE248-336C-44D8-9CCC-BFD177F7610D}"/>
          </ac:spMkLst>
        </pc:spChg>
        <pc:spChg chg="mod">
          <ac:chgData name="Arnaud Desmedt" userId="cbea870f-87d6-4388-9cd2-f7b24845f136" providerId="ADAL" clId="{CF476D10-9C13-468F-AFAF-88E1B6E76B89}" dt="2022-07-14T11:58:45.689" v="4429" actId="1038"/>
          <ac:spMkLst>
            <pc:docMk/>
            <pc:sldMk cId="1920322692" sldId="2134806255"/>
            <ac:spMk id="37" creationId="{E47EF39D-3FB3-4F38-8657-64D55140EB14}"/>
          </ac:spMkLst>
        </pc:spChg>
        <pc:spChg chg="mod">
          <ac:chgData name="Arnaud Desmedt" userId="cbea870f-87d6-4388-9cd2-f7b24845f136" providerId="ADAL" clId="{CF476D10-9C13-468F-AFAF-88E1B6E76B89}" dt="2022-07-14T11:58:45.689" v="4429" actId="1038"/>
          <ac:spMkLst>
            <pc:docMk/>
            <pc:sldMk cId="1920322692" sldId="2134806255"/>
            <ac:spMk id="38" creationId="{545309F0-610B-46BE-9F01-D9A1FBFA8637}"/>
          </ac:spMkLst>
        </pc:spChg>
        <pc:spChg chg="mod">
          <ac:chgData name="Arnaud Desmedt" userId="cbea870f-87d6-4388-9cd2-f7b24845f136" providerId="ADAL" clId="{CF476D10-9C13-468F-AFAF-88E1B6E76B89}" dt="2022-07-14T11:58:45.689" v="4429" actId="1038"/>
          <ac:spMkLst>
            <pc:docMk/>
            <pc:sldMk cId="1920322692" sldId="2134806255"/>
            <ac:spMk id="39" creationId="{8A6E06D9-DB6F-4C0B-9DF9-78C6C7015999}"/>
          </ac:spMkLst>
        </pc:spChg>
        <pc:spChg chg="mod">
          <ac:chgData name="Arnaud Desmedt" userId="cbea870f-87d6-4388-9cd2-f7b24845f136" providerId="ADAL" clId="{CF476D10-9C13-468F-AFAF-88E1B6E76B89}" dt="2022-07-14T11:58:45.689" v="4429" actId="1038"/>
          <ac:spMkLst>
            <pc:docMk/>
            <pc:sldMk cId="1920322692" sldId="2134806255"/>
            <ac:spMk id="40" creationId="{945E4A22-F372-4C76-B181-1014F34F7C82}"/>
          </ac:spMkLst>
        </pc:spChg>
        <pc:spChg chg="mod">
          <ac:chgData name="Arnaud Desmedt" userId="cbea870f-87d6-4388-9cd2-f7b24845f136" providerId="ADAL" clId="{CF476D10-9C13-468F-AFAF-88E1B6E76B89}" dt="2022-07-14T11:58:45.689" v="4429" actId="1038"/>
          <ac:spMkLst>
            <pc:docMk/>
            <pc:sldMk cId="1920322692" sldId="2134806255"/>
            <ac:spMk id="41" creationId="{F4842204-2E6F-4769-828D-8922CDDF3AA7}"/>
          </ac:spMkLst>
        </pc:spChg>
        <pc:spChg chg="mod">
          <ac:chgData name="Arnaud Desmedt" userId="cbea870f-87d6-4388-9cd2-f7b24845f136" providerId="ADAL" clId="{CF476D10-9C13-468F-AFAF-88E1B6E76B89}" dt="2022-07-14T11:58:45.689" v="4429" actId="1038"/>
          <ac:spMkLst>
            <pc:docMk/>
            <pc:sldMk cId="1920322692" sldId="2134806255"/>
            <ac:spMk id="42" creationId="{78E4190D-A09A-4945-98A8-22EFFF042960}"/>
          </ac:spMkLst>
        </pc:spChg>
        <pc:spChg chg="mod">
          <ac:chgData name="Arnaud Desmedt" userId="cbea870f-87d6-4388-9cd2-f7b24845f136" providerId="ADAL" clId="{CF476D10-9C13-468F-AFAF-88E1B6E76B89}" dt="2022-07-14T11:58:32.161" v="4420" actId="1035"/>
          <ac:spMkLst>
            <pc:docMk/>
            <pc:sldMk cId="1920322692" sldId="2134806255"/>
            <ac:spMk id="43" creationId="{5692B930-791B-45A9-B004-1351A473DC71}"/>
          </ac:spMkLst>
        </pc:spChg>
        <pc:spChg chg="add mod">
          <ac:chgData name="Arnaud Desmedt" userId="cbea870f-87d6-4388-9cd2-f7b24845f136" providerId="ADAL" clId="{CF476D10-9C13-468F-AFAF-88E1B6E76B89}" dt="2022-07-14T11:59:14.414" v="4434" actId="1076"/>
          <ac:spMkLst>
            <pc:docMk/>
            <pc:sldMk cId="1920322692" sldId="2134806255"/>
            <ac:spMk id="44" creationId="{207409EE-17D0-BEAC-5188-30599BD4C958}"/>
          </ac:spMkLst>
        </pc:spChg>
        <pc:spChg chg="mod">
          <ac:chgData name="Arnaud Desmedt" userId="cbea870f-87d6-4388-9cd2-f7b24845f136" providerId="ADAL" clId="{CF476D10-9C13-468F-AFAF-88E1B6E76B89}" dt="2022-07-14T11:58:45.689" v="4429" actId="1038"/>
          <ac:spMkLst>
            <pc:docMk/>
            <pc:sldMk cId="1920322692" sldId="2134806255"/>
            <ac:spMk id="48" creationId="{2232EFCE-E3A2-0136-F89E-F005B8817CC0}"/>
          </ac:spMkLst>
        </pc:spChg>
        <pc:spChg chg="mod">
          <ac:chgData name="Arnaud Desmedt" userId="cbea870f-87d6-4388-9cd2-f7b24845f136" providerId="ADAL" clId="{CF476D10-9C13-468F-AFAF-88E1B6E76B89}" dt="2022-07-14T11:58:45.689" v="4429" actId="1038"/>
          <ac:spMkLst>
            <pc:docMk/>
            <pc:sldMk cId="1920322692" sldId="2134806255"/>
            <ac:spMk id="49" creationId="{640B21F2-2748-9CC7-ABD6-2EB89880C079}"/>
          </ac:spMkLst>
        </pc:spChg>
        <pc:spChg chg="mod">
          <ac:chgData name="Arnaud Desmedt" userId="cbea870f-87d6-4388-9cd2-f7b24845f136" providerId="ADAL" clId="{CF476D10-9C13-468F-AFAF-88E1B6E76B89}" dt="2022-07-14T11:58:45.689" v="4429" actId="1038"/>
          <ac:spMkLst>
            <pc:docMk/>
            <pc:sldMk cId="1920322692" sldId="2134806255"/>
            <ac:spMk id="50" creationId="{8BC64F95-EBAB-E4D5-AF6D-8642BEBD6B60}"/>
          </ac:spMkLst>
        </pc:spChg>
        <pc:spChg chg="mod">
          <ac:chgData name="Arnaud Desmedt" userId="cbea870f-87d6-4388-9cd2-f7b24845f136" providerId="ADAL" clId="{CF476D10-9C13-468F-AFAF-88E1B6E76B89}" dt="2022-07-14T11:58:45.689" v="4429" actId="1038"/>
          <ac:spMkLst>
            <pc:docMk/>
            <pc:sldMk cId="1920322692" sldId="2134806255"/>
            <ac:spMk id="51" creationId="{84A54B14-D3D2-86BC-8CB1-0C7AE99D272B}"/>
          </ac:spMkLst>
        </pc:spChg>
        <pc:spChg chg="mod">
          <ac:chgData name="Arnaud Desmedt" userId="cbea870f-87d6-4388-9cd2-f7b24845f136" providerId="ADAL" clId="{CF476D10-9C13-468F-AFAF-88E1B6E76B89}" dt="2022-07-14T11:58:45.689" v="4429" actId="1038"/>
          <ac:spMkLst>
            <pc:docMk/>
            <pc:sldMk cId="1920322692" sldId="2134806255"/>
            <ac:spMk id="52" creationId="{15CA723A-F615-B600-CE43-3947A66C02AC}"/>
          </ac:spMkLst>
        </pc:spChg>
        <pc:spChg chg="mod">
          <ac:chgData name="Arnaud Desmedt" userId="cbea870f-87d6-4388-9cd2-f7b24845f136" providerId="ADAL" clId="{CF476D10-9C13-468F-AFAF-88E1B6E76B89}" dt="2022-07-14T11:58:45.689" v="4429" actId="1038"/>
          <ac:spMkLst>
            <pc:docMk/>
            <pc:sldMk cId="1920322692" sldId="2134806255"/>
            <ac:spMk id="53" creationId="{12312BC6-5EAD-CBB0-6C0E-CF1BF5D22BD3}"/>
          </ac:spMkLst>
        </pc:spChg>
        <pc:spChg chg="mod">
          <ac:chgData name="Arnaud Desmedt" userId="cbea870f-87d6-4388-9cd2-f7b24845f136" providerId="ADAL" clId="{CF476D10-9C13-468F-AFAF-88E1B6E76B89}" dt="2022-07-14T11:58:20.240" v="4415" actId="1076"/>
          <ac:spMkLst>
            <pc:docMk/>
            <pc:sldMk cId="1920322692" sldId="2134806255"/>
            <ac:spMk id="54" creationId="{302C3A88-008C-953C-5D84-81407D4F797F}"/>
          </ac:spMkLst>
        </pc:spChg>
        <pc:cxnChg chg="mod">
          <ac:chgData name="Arnaud Desmedt" userId="cbea870f-87d6-4388-9cd2-f7b24845f136" providerId="ADAL" clId="{CF476D10-9C13-468F-AFAF-88E1B6E76B89}" dt="2022-07-14T11:58:45.689" v="4429" actId="1038"/>
          <ac:cxnSpMkLst>
            <pc:docMk/>
            <pc:sldMk cId="1920322692" sldId="2134806255"/>
            <ac:cxnSpMk id="29" creationId="{D8E9FB71-2BD0-4799-94D4-23D0DB399646}"/>
          </ac:cxnSpMkLst>
        </pc:cxnChg>
      </pc:sldChg>
      <pc:sldChg chg="del">
        <pc:chgData name="Arnaud Desmedt" userId="cbea870f-87d6-4388-9cd2-f7b24845f136" providerId="ADAL" clId="{CF476D10-9C13-468F-AFAF-88E1B6E76B89}" dt="2022-07-14T12:06:18.324" v="4572" actId="47"/>
        <pc:sldMkLst>
          <pc:docMk/>
          <pc:sldMk cId="861611287" sldId="2134806257"/>
        </pc:sldMkLst>
      </pc:sldChg>
      <pc:sldChg chg="del">
        <pc:chgData name="Arnaud Desmedt" userId="cbea870f-87d6-4388-9cd2-f7b24845f136" providerId="ADAL" clId="{CF476D10-9C13-468F-AFAF-88E1B6E76B89}" dt="2022-07-14T10:40:33.189" v="3328" actId="47"/>
        <pc:sldMkLst>
          <pc:docMk/>
          <pc:sldMk cId="564713206" sldId="2134806258"/>
        </pc:sldMkLst>
      </pc:sldChg>
      <pc:sldChg chg="delSp del">
        <pc:chgData name="Arnaud Desmedt" userId="cbea870f-87d6-4388-9cd2-f7b24845f136" providerId="ADAL" clId="{CF476D10-9C13-468F-AFAF-88E1B6E76B89}" dt="2022-07-14T10:41:13.131" v="3334" actId="47"/>
        <pc:sldMkLst>
          <pc:docMk/>
          <pc:sldMk cId="1489582290" sldId="2134806259"/>
        </pc:sldMkLst>
        <pc:spChg chg="del">
          <ac:chgData name="Arnaud Desmedt" userId="cbea870f-87d6-4388-9cd2-f7b24845f136" providerId="ADAL" clId="{CF476D10-9C13-468F-AFAF-88E1B6E76B89}" dt="2022-07-14T10:40:52.753" v="3331" actId="21"/>
          <ac:spMkLst>
            <pc:docMk/>
            <pc:sldMk cId="1489582290" sldId="2134806259"/>
            <ac:spMk id="14" creationId="{353807C1-7118-E886-821C-627114A4ACF9}"/>
          </ac:spMkLst>
        </pc:spChg>
        <pc:spChg chg="del">
          <ac:chgData name="Arnaud Desmedt" userId="cbea870f-87d6-4388-9cd2-f7b24845f136" providerId="ADAL" clId="{CF476D10-9C13-468F-AFAF-88E1B6E76B89}" dt="2022-07-14T10:40:52.753" v="3331" actId="21"/>
          <ac:spMkLst>
            <pc:docMk/>
            <pc:sldMk cId="1489582290" sldId="2134806259"/>
            <ac:spMk id="28" creationId="{17AC83D3-1756-4C1F-9CE9-39E5FE750AED}"/>
          </ac:spMkLst>
        </pc:spChg>
        <pc:picChg chg="del">
          <ac:chgData name="Arnaud Desmedt" userId="cbea870f-87d6-4388-9cd2-f7b24845f136" providerId="ADAL" clId="{CF476D10-9C13-468F-AFAF-88E1B6E76B89}" dt="2022-07-14T10:40:52.753" v="3331" actId="21"/>
          <ac:picMkLst>
            <pc:docMk/>
            <pc:sldMk cId="1489582290" sldId="2134806259"/>
            <ac:picMk id="19" creationId="{6409279E-0257-44F2-BADE-AA98ED09727B}"/>
          </ac:picMkLst>
        </pc:picChg>
        <pc:picChg chg="del">
          <ac:chgData name="Arnaud Desmedt" userId="cbea870f-87d6-4388-9cd2-f7b24845f136" providerId="ADAL" clId="{CF476D10-9C13-468F-AFAF-88E1B6E76B89}" dt="2022-07-14T10:40:52.753" v="3331" actId="21"/>
          <ac:picMkLst>
            <pc:docMk/>
            <pc:sldMk cId="1489582290" sldId="2134806259"/>
            <ac:picMk id="24" creationId="{9A3118AD-3B04-4A88-BD01-0F292162590F}"/>
          </ac:picMkLst>
        </pc:picChg>
        <pc:picChg chg="del">
          <ac:chgData name="Arnaud Desmedt" userId="cbea870f-87d6-4388-9cd2-f7b24845f136" providerId="ADAL" clId="{CF476D10-9C13-468F-AFAF-88E1B6E76B89}" dt="2022-07-14T10:40:52.753" v="3331" actId="21"/>
          <ac:picMkLst>
            <pc:docMk/>
            <pc:sldMk cId="1489582290" sldId="2134806259"/>
            <ac:picMk id="27" creationId="{423C6E63-FED9-4FFB-A894-FC4E9ECF27AF}"/>
          </ac:picMkLst>
        </pc:picChg>
        <pc:picChg chg="del">
          <ac:chgData name="Arnaud Desmedt" userId="cbea870f-87d6-4388-9cd2-f7b24845f136" providerId="ADAL" clId="{CF476D10-9C13-468F-AFAF-88E1B6E76B89}" dt="2022-07-14T10:40:52.753" v="3331" actId="21"/>
          <ac:picMkLst>
            <pc:docMk/>
            <pc:sldMk cId="1489582290" sldId="2134806259"/>
            <ac:picMk id="35" creationId="{57966D65-BE87-4967-AC70-9CA2E70FB05E}"/>
          </ac:picMkLst>
        </pc:picChg>
        <pc:picChg chg="del">
          <ac:chgData name="Arnaud Desmedt" userId="cbea870f-87d6-4388-9cd2-f7b24845f136" providerId="ADAL" clId="{CF476D10-9C13-468F-AFAF-88E1B6E76B89}" dt="2022-07-14T10:40:52.753" v="3331" actId="21"/>
          <ac:picMkLst>
            <pc:docMk/>
            <pc:sldMk cId="1489582290" sldId="2134806259"/>
            <ac:picMk id="36" creationId="{AB65BA20-59E9-450A-96B6-5D4170971222}"/>
          </ac:picMkLst>
        </pc:picChg>
      </pc:sldChg>
      <pc:sldChg chg="delSp del">
        <pc:chgData name="Arnaud Desmedt" userId="cbea870f-87d6-4388-9cd2-f7b24845f136" providerId="ADAL" clId="{CF476D10-9C13-468F-AFAF-88E1B6E76B89}" dt="2022-07-14T10:41:58.991" v="3344" actId="47"/>
        <pc:sldMkLst>
          <pc:docMk/>
          <pc:sldMk cId="1168084617" sldId="2134806260"/>
        </pc:sldMkLst>
        <pc:spChg chg="del">
          <ac:chgData name="Arnaud Desmedt" userId="cbea870f-87d6-4388-9cd2-f7b24845f136" providerId="ADAL" clId="{CF476D10-9C13-468F-AFAF-88E1B6E76B89}" dt="2022-07-14T10:41:42.285" v="3337" actId="21"/>
          <ac:spMkLst>
            <pc:docMk/>
            <pc:sldMk cId="1168084617" sldId="2134806260"/>
            <ac:spMk id="37" creationId="{6AB867EE-4736-458E-A44C-9B2057E628B0}"/>
          </ac:spMkLst>
        </pc:spChg>
        <pc:picChg chg="del">
          <ac:chgData name="Arnaud Desmedt" userId="cbea870f-87d6-4388-9cd2-f7b24845f136" providerId="ADAL" clId="{CF476D10-9C13-468F-AFAF-88E1B6E76B89}" dt="2022-07-14T10:41:42.285" v="3337" actId="21"/>
          <ac:picMkLst>
            <pc:docMk/>
            <pc:sldMk cId="1168084617" sldId="2134806260"/>
            <ac:picMk id="38" creationId="{DCE7DDE8-96E4-42BB-A066-390D55D804BA}"/>
          </ac:picMkLst>
        </pc:picChg>
        <pc:picChg chg="del">
          <ac:chgData name="Arnaud Desmedt" userId="cbea870f-87d6-4388-9cd2-f7b24845f136" providerId="ADAL" clId="{CF476D10-9C13-468F-AFAF-88E1B6E76B89}" dt="2022-07-14T10:41:42.285" v="3337" actId="21"/>
          <ac:picMkLst>
            <pc:docMk/>
            <pc:sldMk cId="1168084617" sldId="2134806260"/>
            <ac:picMk id="39" creationId="{15D40AEA-F525-48D4-A796-A8E7D2C8A8F5}"/>
          </ac:picMkLst>
        </pc:picChg>
        <pc:picChg chg="del">
          <ac:chgData name="Arnaud Desmedt" userId="cbea870f-87d6-4388-9cd2-f7b24845f136" providerId="ADAL" clId="{CF476D10-9C13-468F-AFAF-88E1B6E76B89}" dt="2022-07-14T10:41:42.285" v="3337" actId="21"/>
          <ac:picMkLst>
            <pc:docMk/>
            <pc:sldMk cId="1168084617" sldId="2134806260"/>
            <ac:picMk id="40" creationId="{60F2A90A-1C06-4E01-A6EF-17A5320F64FC}"/>
          </ac:picMkLst>
        </pc:picChg>
      </pc:sldChg>
      <pc:sldChg chg="delSp del">
        <pc:chgData name="Arnaud Desmedt" userId="cbea870f-87d6-4388-9cd2-f7b24845f136" providerId="ADAL" clId="{CF476D10-9C13-468F-AFAF-88E1B6E76B89}" dt="2022-07-14T10:43:02.301" v="3356" actId="47"/>
        <pc:sldMkLst>
          <pc:docMk/>
          <pc:sldMk cId="959828438" sldId="2134806261"/>
        </pc:sldMkLst>
        <pc:spChg chg="del">
          <ac:chgData name="Arnaud Desmedt" userId="cbea870f-87d6-4388-9cd2-f7b24845f136" providerId="ADAL" clId="{CF476D10-9C13-468F-AFAF-88E1B6E76B89}" dt="2022-07-14T10:42:49.662" v="3352" actId="21"/>
          <ac:spMkLst>
            <pc:docMk/>
            <pc:sldMk cId="959828438" sldId="2134806261"/>
            <ac:spMk id="25" creationId="{72D4E24F-2B70-4ECB-9647-8032F55E4298}"/>
          </ac:spMkLst>
        </pc:spChg>
        <pc:picChg chg="del">
          <ac:chgData name="Arnaud Desmedt" userId="cbea870f-87d6-4388-9cd2-f7b24845f136" providerId="ADAL" clId="{CF476D10-9C13-468F-AFAF-88E1B6E76B89}" dt="2022-07-14T10:42:49.662" v="3352" actId="21"/>
          <ac:picMkLst>
            <pc:docMk/>
            <pc:sldMk cId="959828438" sldId="2134806261"/>
            <ac:picMk id="27" creationId="{7025A828-29DD-4DAE-8046-496437EC1201}"/>
          </ac:picMkLst>
        </pc:picChg>
        <pc:picChg chg="del">
          <ac:chgData name="Arnaud Desmedt" userId="cbea870f-87d6-4388-9cd2-f7b24845f136" providerId="ADAL" clId="{CF476D10-9C13-468F-AFAF-88E1B6E76B89}" dt="2022-07-14T10:42:49.662" v="3352" actId="21"/>
          <ac:picMkLst>
            <pc:docMk/>
            <pc:sldMk cId="959828438" sldId="2134806261"/>
            <ac:picMk id="28" creationId="{38EA5CB1-5522-4C86-BDD4-250B7CD477EE}"/>
          </ac:picMkLst>
        </pc:picChg>
        <pc:picChg chg="del">
          <ac:chgData name="Arnaud Desmedt" userId="cbea870f-87d6-4388-9cd2-f7b24845f136" providerId="ADAL" clId="{CF476D10-9C13-468F-AFAF-88E1B6E76B89}" dt="2022-07-14T10:42:49.662" v="3352" actId="21"/>
          <ac:picMkLst>
            <pc:docMk/>
            <pc:sldMk cId="959828438" sldId="2134806261"/>
            <ac:picMk id="35" creationId="{9B62DA80-6AF4-423D-8329-3CEEF2C10E47}"/>
          </ac:picMkLst>
        </pc:picChg>
      </pc:sldChg>
      <pc:sldChg chg="delSp del">
        <pc:chgData name="Arnaud Desmedt" userId="cbea870f-87d6-4388-9cd2-f7b24845f136" providerId="ADAL" clId="{CF476D10-9C13-468F-AFAF-88E1B6E76B89}" dt="2022-07-14T10:44:00.867" v="3366" actId="47"/>
        <pc:sldMkLst>
          <pc:docMk/>
          <pc:sldMk cId="2735405172" sldId="2134806262"/>
        </pc:sldMkLst>
        <pc:spChg chg="del">
          <ac:chgData name="Arnaud Desmedt" userId="cbea870f-87d6-4388-9cd2-f7b24845f136" providerId="ADAL" clId="{CF476D10-9C13-468F-AFAF-88E1B6E76B89}" dt="2022-07-14T10:43:13.895" v="3358" actId="21"/>
          <ac:spMkLst>
            <pc:docMk/>
            <pc:sldMk cId="2735405172" sldId="2134806262"/>
            <ac:spMk id="36" creationId="{F99C1192-E6D0-4A57-ACBC-E16ABC6CBDD3}"/>
          </ac:spMkLst>
        </pc:spChg>
        <pc:picChg chg="del">
          <ac:chgData name="Arnaud Desmedt" userId="cbea870f-87d6-4388-9cd2-f7b24845f136" providerId="ADAL" clId="{CF476D10-9C13-468F-AFAF-88E1B6E76B89}" dt="2022-07-14T10:43:13.895" v="3358" actId="21"/>
          <ac:picMkLst>
            <pc:docMk/>
            <pc:sldMk cId="2735405172" sldId="2134806262"/>
            <ac:picMk id="37" creationId="{3048A519-CD71-4412-A10D-FB610ED370CD}"/>
          </ac:picMkLst>
        </pc:picChg>
        <pc:picChg chg="del">
          <ac:chgData name="Arnaud Desmedt" userId="cbea870f-87d6-4388-9cd2-f7b24845f136" providerId="ADAL" clId="{CF476D10-9C13-468F-AFAF-88E1B6E76B89}" dt="2022-07-14T10:43:13.895" v="3358" actId="21"/>
          <ac:picMkLst>
            <pc:docMk/>
            <pc:sldMk cId="2735405172" sldId="2134806262"/>
            <ac:picMk id="38" creationId="{B44A6293-0F74-46E6-A7E6-3C433676876D}"/>
          </ac:picMkLst>
        </pc:picChg>
        <pc:picChg chg="del">
          <ac:chgData name="Arnaud Desmedt" userId="cbea870f-87d6-4388-9cd2-f7b24845f136" providerId="ADAL" clId="{CF476D10-9C13-468F-AFAF-88E1B6E76B89}" dt="2022-07-14T10:43:13.895" v="3358" actId="21"/>
          <ac:picMkLst>
            <pc:docMk/>
            <pc:sldMk cId="2735405172" sldId="2134806262"/>
            <ac:picMk id="39" creationId="{A10EA7BA-E072-4754-994D-5BBDFF604288}"/>
          </ac:picMkLst>
        </pc:picChg>
        <pc:picChg chg="del">
          <ac:chgData name="Arnaud Desmedt" userId="cbea870f-87d6-4388-9cd2-f7b24845f136" providerId="ADAL" clId="{CF476D10-9C13-468F-AFAF-88E1B6E76B89}" dt="2022-07-14T10:43:13.895" v="3358" actId="21"/>
          <ac:picMkLst>
            <pc:docMk/>
            <pc:sldMk cId="2735405172" sldId="2134806262"/>
            <ac:picMk id="40" creationId="{EFE3F7D1-7404-4951-BE50-4A6391E4B69E}"/>
          </ac:picMkLst>
        </pc:picChg>
      </pc:sldChg>
      <pc:sldChg chg="delSp del">
        <pc:chgData name="Arnaud Desmedt" userId="cbea870f-87d6-4388-9cd2-f7b24845f136" providerId="ADAL" clId="{CF476D10-9C13-468F-AFAF-88E1B6E76B89}" dt="2022-07-14T10:44:54.570" v="3385" actId="47"/>
        <pc:sldMkLst>
          <pc:docMk/>
          <pc:sldMk cId="2617162133" sldId="2134806263"/>
        </pc:sldMkLst>
        <pc:spChg chg="del">
          <ac:chgData name="Arnaud Desmedt" userId="cbea870f-87d6-4388-9cd2-f7b24845f136" providerId="ADAL" clId="{CF476D10-9C13-468F-AFAF-88E1B6E76B89}" dt="2022-07-14T10:44:15.157" v="3369" actId="21"/>
          <ac:spMkLst>
            <pc:docMk/>
            <pc:sldMk cId="2617162133" sldId="2134806263"/>
            <ac:spMk id="27" creationId="{9705A6F2-5766-4228-99CD-B05F5696C981}"/>
          </ac:spMkLst>
        </pc:spChg>
        <pc:picChg chg="del">
          <ac:chgData name="Arnaud Desmedt" userId="cbea870f-87d6-4388-9cd2-f7b24845f136" providerId="ADAL" clId="{CF476D10-9C13-468F-AFAF-88E1B6E76B89}" dt="2022-07-14T10:44:15.157" v="3369" actId="21"/>
          <ac:picMkLst>
            <pc:docMk/>
            <pc:sldMk cId="2617162133" sldId="2134806263"/>
            <ac:picMk id="28" creationId="{58F47AE8-D23B-4C64-BA27-8023BE5E877F}"/>
          </ac:picMkLst>
        </pc:picChg>
        <pc:picChg chg="del">
          <ac:chgData name="Arnaud Desmedt" userId="cbea870f-87d6-4388-9cd2-f7b24845f136" providerId="ADAL" clId="{CF476D10-9C13-468F-AFAF-88E1B6E76B89}" dt="2022-07-14T10:44:15.157" v="3369" actId="21"/>
          <ac:picMkLst>
            <pc:docMk/>
            <pc:sldMk cId="2617162133" sldId="2134806263"/>
            <ac:picMk id="35" creationId="{042C836E-5FF6-4F99-AF09-45FD44538738}"/>
          </ac:picMkLst>
        </pc:picChg>
      </pc:sldChg>
      <pc:sldChg chg="del">
        <pc:chgData name="Arnaud Desmedt" userId="cbea870f-87d6-4388-9cd2-f7b24845f136" providerId="ADAL" clId="{CF476D10-9C13-468F-AFAF-88E1B6E76B89}" dt="2022-07-14T10:46:03.589" v="3410" actId="47"/>
        <pc:sldMkLst>
          <pc:docMk/>
          <pc:sldMk cId="1215689921" sldId="2134806264"/>
        </pc:sldMkLst>
      </pc:sldChg>
      <pc:sldChg chg="delSp del mod">
        <pc:chgData name="Arnaud Desmedt" userId="cbea870f-87d6-4388-9cd2-f7b24845f136" providerId="ADAL" clId="{CF476D10-9C13-468F-AFAF-88E1B6E76B89}" dt="2022-07-14T09:29:02.314" v="1171" actId="47"/>
        <pc:sldMkLst>
          <pc:docMk/>
          <pc:sldMk cId="3928723660" sldId="2134806266"/>
        </pc:sldMkLst>
        <pc:spChg chg="del">
          <ac:chgData name="Arnaud Desmedt" userId="cbea870f-87d6-4388-9cd2-f7b24845f136" providerId="ADAL" clId="{CF476D10-9C13-468F-AFAF-88E1B6E76B89}" dt="2022-07-14T09:28:50.817" v="1169" actId="21"/>
          <ac:spMkLst>
            <pc:docMk/>
            <pc:sldMk cId="3928723660" sldId="2134806266"/>
            <ac:spMk id="3" creationId="{3669786F-EF32-47E3-B407-0CF8EB6C7E5F}"/>
          </ac:spMkLst>
        </pc:spChg>
        <pc:spChg chg="del">
          <ac:chgData name="Arnaud Desmedt" userId="cbea870f-87d6-4388-9cd2-f7b24845f136" providerId="ADAL" clId="{CF476D10-9C13-468F-AFAF-88E1B6E76B89}" dt="2022-07-14T09:28:50.817" v="1169" actId="21"/>
          <ac:spMkLst>
            <pc:docMk/>
            <pc:sldMk cId="3928723660" sldId="2134806266"/>
            <ac:spMk id="18" creationId="{649D90AA-E2C1-454F-84A3-7D0C3CEC589A}"/>
          </ac:spMkLst>
        </pc:spChg>
        <pc:spChg chg="del">
          <ac:chgData name="Arnaud Desmedt" userId="cbea870f-87d6-4388-9cd2-f7b24845f136" providerId="ADAL" clId="{CF476D10-9C13-468F-AFAF-88E1B6E76B89}" dt="2022-07-14T09:28:50.817" v="1169" actId="21"/>
          <ac:spMkLst>
            <pc:docMk/>
            <pc:sldMk cId="3928723660" sldId="2134806266"/>
            <ac:spMk id="19" creationId="{6E1CB8B3-E220-43D8-A319-221A06EB13D4}"/>
          </ac:spMkLst>
        </pc:spChg>
        <pc:spChg chg="del">
          <ac:chgData name="Arnaud Desmedt" userId="cbea870f-87d6-4388-9cd2-f7b24845f136" providerId="ADAL" clId="{CF476D10-9C13-468F-AFAF-88E1B6E76B89}" dt="2022-07-14T09:28:50.817" v="1169" actId="21"/>
          <ac:spMkLst>
            <pc:docMk/>
            <pc:sldMk cId="3928723660" sldId="2134806266"/>
            <ac:spMk id="20" creationId="{95ECB378-B4DF-42DB-B2CB-0B95748F016C}"/>
          </ac:spMkLst>
        </pc:spChg>
        <pc:spChg chg="del">
          <ac:chgData name="Arnaud Desmedt" userId="cbea870f-87d6-4388-9cd2-f7b24845f136" providerId="ADAL" clId="{CF476D10-9C13-468F-AFAF-88E1B6E76B89}" dt="2022-07-14T09:28:50.817" v="1169" actId="21"/>
          <ac:spMkLst>
            <pc:docMk/>
            <pc:sldMk cId="3928723660" sldId="2134806266"/>
            <ac:spMk id="21" creationId="{56B0B5D0-CC8A-462E-91E5-7896B7A45A25}"/>
          </ac:spMkLst>
        </pc:spChg>
        <pc:spChg chg="del">
          <ac:chgData name="Arnaud Desmedt" userId="cbea870f-87d6-4388-9cd2-f7b24845f136" providerId="ADAL" clId="{CF476D10-9C13-468F-AFAF-88E1B6E76B89}" dt="2022-07-14T09:28:50.817" v="1169" actId="21"/>
          <ac:spMkLst>
            <pc:docMk/>
            <pc:sldMk cId="3928723660" sldId="2134806266"/>
            <ac:spMk id="22" creationId="{964CA0FD-5D76-4E9B-9C7B-81A44FA061C2}"/>
          </ac:spMkLst>
        </pc:spChg>
        <pc:spChg chg="del">
          <ac:chgData name="Arnaud Desmedt" userId="cbea870f-87d6-4388-9cd2-f7b24845f136" providerId="ADAL" clId="{CF476D10-9C13-468F-AFAF-88E1B6E76B89}" dt="2022-07-14T09:28:50.817" v="1169" actId="21"/>
          <ac:spMkLst>
            <pc:docMk/>
            <pc:sldMk cId="3928723660" sldId="2134806266"/>
            <ac:spMk id="34" creationId="{19874862-F0F9-4183-812C-44B78A53A863}"/>
          </ac:spMkLst>
        </pc:spChg>
        <pc:spChg chg="del">
          <ac:chgData name="Arnaud Desmedt" userId="cbea870f-87d6-4388-9cd2-f7b24845f136" providerId="ADAL" clId="{CF476D10-9C13-468F-AFAF-88E1B6E76B89}" dt="2022-07-14T09:28:50.817" v="1169" actId="21"/>
          <ac:spMkLst>
            <pc:docMk/>
            <pc:sldMk cId="3928723660" sldId="2134806266"/>
            <ac:spMk id="35" creationId="{061F3124-1965-43A1-A2ED-BC94C43EFA7C}"/>
          </ac:spMkLst>
        </pc:spChg>
        <pc:spChg chg="del">
          <ac:chgData name="Arnaud Desmedt" userId="cbea870f-87d6-4388-9cd2-f7b24845f136" providerId="ADAL" clId="{CF476D10-9C13-468F-AFAF-88E1B6E76B89}" dt="2022-07-14T09:28:50.817" v="1169" actId="21"/>
          <ac:spMkLst>
            <pc:docMk/>
            <pc:sldMk cId="3928723660" sldId="2134806266"/>
            <ac:spMk id="36" creationId="{7271541F-DEA6-49AA-AE6B-B8216EC2BB5E}"/>
          </ac:spMkLst>
        </pc:spChg>
        <pc:spChg chg="del">
          <ac:chgData name="Arnaud Desmedt" userId="cbea870f-87d6-4388-9cd2-f7b24845f136" providerId="ADAL" clId="{CF476D10-9C13-468F-AFAF-88E1B6E76B89}" dt="2022-07-14T09:28:50.817" v="1169" actId="21"/>
          <ac:spMkLst>
            <pc:docMk/>
            <pc:sldMk cId="3928723660" sldId="2134806266"/>
            <ac:spMk id="37" creationId="{EE6017F2-8E70-4674-8CAE-8AFA716C9BED}"/>
          </ac:spMkLst>
        </pc:spChg>
      </pc:sldChg>
      <pc:sldChg chg="delSp del mod">
        <pc:chgData name="Arnaud Desmedt" userId="cbea870f-87d6-4388-9cd2-f7b24845f136" providerId="ADAL" clId="{CF476D10-9C13-468F-AFAF-88E1B6E76B89}" dt="2022-07-14T09:35:25.193" v="1350" actId="47"/>
        <pc:sldMkLst>
          <pc:docMk/>
          <pc:sldMk cId="2986798865" sldId="2134806267"/>
        </pc:sldMkLst>
        <pc:spChg chg="del">
          <ac:chgData name="Arnaud Desmedt" userId="cbea870f-87d6-4388-9cd2-f7b24845f136" providerId="ADAL" clId="{CF476D10-9C13-468F-AFAF-88E1B6E76B89}" dt="2022-07-14T09:32:52.852" v="1232" actId="21"/>
          <ac:spMkLst>
            <pc:docMk/>
            <pc:sldMk cId="2986798865" sldId="2134806267"/>
            <ac:spMk id="31" creationId="{DD1F49FA-18C9-4860-B0B7-197EF04500E5}"/>
          </ac:spMkLst>
        </pc:spChg>
        <pc:spChg chg="del">
          <ac:chgData name="Arnaud Desmedt" userId="cbea870f-87d6-4388-9cd2-f7b24845f136" providerId="ADAL" clId="{CF476D10-9C13-468F-AFAF-88E1B6E76B89}" dt="2022-07-14T09:32:52.852" v="1232" actId="21"/>
          <ac:spMkLst>
            <pc:docMk/>
            <pc:sldMk cId="2986798865" sldId="2134806267"/>
            <ac:spMk id="33" creationId="{C54B3228-8A63-473A-8A37-1B0906462CA0}"/>
          </ac:spMkLst>
        </pc:spChg>
        <pc:spChg chg="del">
          <ac:chgData name="Arnaud Desmedt" userId="cbea870f-87d6-4388-9cd2-f7b24845f136" providerId="ADAL" clId="{CF476D10-9C13-468F-AFAF-88E1B6E76B89}" dt="2022-07-14T09:32:52.852" v="1232" actId="21"/>
          <ac:spMkLst>
            <pc:docMk/>
            <pc:sldMk cId="2986798865" sldId="2134806267"/>
            <ac:spMk id="39" creationId="{D130AC2F-1655-453E-AE27-490C45B92A3E}"/>
          </ac:spMkLst>
        </pc:spChg>
        <pc:spChg chg="del">
          <ac:chgData name="Arnaud Desmedt" userId="cbea870f-87d6-4388-9cd2-f7b24845f136" providerId="ADAL" clId="{CF476D10-9C13-468F-AFAF-88E1B6E76B89}" dt="2022-07-14T09:32:52.852" v="1232" actId="21"/>
          <ac:spMkLst>
            <pc:docMk/>
            <pc:sldMk cId="2986798865" sldId="2134806267"/>
            <ac:spMk id="40" creationId="{0CC1C658-5A58-4451-9FE6-D8C669E2AE8D}"/>
          </ac:spMkLst>
        </pc:spChg>
        <pc:picChg chg="del">
          <ac:chgData name="Arnaud Desmedt" userId="cbea870f-87d6-4388-9cd2-f7b24845f136" providerId="ADAL" clId="{CF476D10-9C13-468F-AFAF-88E1B6E76B89}" dt="2022-07-14T09:32:52.852" v="1232" actId="21"/>
          <ac:picMkLst>
            <pc:docMk/>
            <pc:sldMk cId="2986798865" sldId="2134806267"/>
            <ac:picMk id="41" creationId="{CF6D8253-6D50-46B8-A59A-027CE4FAB0B6}"/>
          </ac:picMkLst>
        </pc:picChg>
        <pc:picChg chg="del">
          <ac:chgData name="Arnaud Desmedt" userId="cbea870f-87d6-4388-9cd2-f7b24845f136" providerId="ADAL" clId="{CF476D10-9C13-468F-AFAF-88E1B6E76B89}" dt="2022-07-14T09:32:52.852" v="1232" actId="21"/>
          <ac:picMkLst>
            <pc:docMk/>
            <pc:sldMk cId="2986798865" sldId="2134806267"/>
            <ac:picMk id="42" creationId="{92BECA6F-A848-41AB-BCCA-F30126ED5372}"/>
          </ac:picMkLst>
        </pc:picChg>
      </pc:sldChg>
      <pc:sldChg chg="delSp del mod">
        <pc:chgData name="Arnaud Desmedt" userId="cbea870f-87d6-4388-9cd2-f7b24845f136" providerId="ADAL" clId="{CF476D10-9C13-468F-AFAF-88E1B6E76B89}" dt="2022-07-14T09:44:53.602" v="1585" actId="47"/>
        <pc:sldMkLst>
          <pc:docMk/>
          <pc:sldMk cId="431067355" sldId="2134806268"/>
        </pc:sldMkLst>
        <pc:spChg chg="del">
          <ac:chgData name="Arnaud Desmedt" userId="cbea870f-87d6-4388-9cd2-f7b24845f136" providerId="ADAL" clId="{CF476D10-9C13-468F-AFAF-88E1B6E76B89}" dt="2022-07-14T09:44:40.191" v="1582" actId="21"/>
          <ac:spMkLst>
            <pc:docMk/>
            <pc:sldMk cId="431067355" sldId="2134806268"/>
            <ac:spMk id="18" creationId="{80FE1EE3-AE13-495A-AD15-4843C9EDB40D}"/>
          </ac:spMkLst>
        </pc:spChg>
        <pc:spChg chg="del">
          <ac:chgData name="Arnaud Desmedt" userId="cbea870f-87d6-4388-9cd2-f7b24845f136" providerId="ADAL" clId="{CF476D10-9C13-468F-AFAF-88E1B6E76B89}" dt="2022-07-14T09:44:40.191" v="1582" actId="21"/>
          <ac:spMkLst>
            <pc:docMk/>
            <pc:sldMk cId="431067355" sldId="2134806268"/>
            <ac:spMk id="19" creationId="{C373C562-1DC7-48F6-9F97-0E1DD85B2B8E}"/>
          </ac:spMkLst>
        </pc:spChg>
        <pc:spChg chg="del">
          <ac:chgData name="Arnaud Desmedt" userId="cbea870f-87d6-4388-9cd2-f7b24845f136" providerId="ADAL" clId="{CF476D10-9C13-468F-AFAF-88E1B6E76B89}" dt="2022-07-14T09:44:40.191" v="1582" actId="21"/>
          <ac:spMkLst>
            <pc:docMk/>
            <pc:sldMk cId="431067355" sldId="2134806268"/>
            <ac:spMk id="20" creationId="{8EAE7852-A0B1-4369-9C03-3780B4A066DF}"/>
          </ac:spMkLst>
        </pc:spChg>
        <pc:spChg chg="del">
          <ac:chgData name="Arnaud Desmedt" userId="cbea870f-87d6-4388-9cd2-f7b24845f136" providerId="ADAL" clId="{CF476D10-9C13-468F-AFAF-88E1B6E76B89}" dt="2022-07-14T09:44:40.191" v="1582" actId="21"/>
          <ac:spMkLst>
            <pc:docMk/>
            <pc:sldMk cId="431067355" sldId="2134806268"/>
            <ac:spMk id="21" creationId="{25DA81E3-D714-41B7-8EBB-457154784938}"/>
          </ac:spMkLst>
        </pc:spChg>
        <pc:spChg chg="del">
          <ac:chgData name="Arnaud Desmedt" userId="cbea870f-87d6-4388-9cd2-f7b24845f136" providerId="ADAL" clId="{CF476D10-9C13-468F-AFAF-88E1B6E76B89}" dt="2022-07-14T09:44:40.191" v="1582" actId="21"/>
          <ac:spMkLst>
            <pc:docMk/>
            <pc:sldMk cId="431067355" sldId="2134806268"/>
            <ac:spMk id="22" creationId="{F05EBAC7-26F3-4E07-8157-C58654E4EC62}"/>
          </ac:spMkLst>
        </pc:spChg>
        <pc:spChg chg="del">
          <ac:chgData name="Arnaud Desmedt" userId="cbea870f-87d6-4388-9cd2-f7b24845f136" providerId="ADAL" clId="{CF476D10-9C13-468F-AFAF-88E1B6E76B89}" dt="2022-07-14T09:44:40.191" v="1582" actId="21"/>
          <ac:spMkLst>
            <pc:docMk/>
            <pc:sldMk cId="431067355" sldId="2134806268"/>
            <ac:spMk id="36" creationId="{79E57130-D698-49C2-A2BE-34962D298496}"/>
          </ac:spMkLst>
        </pc:spChg>
        <pc:spChg chg="del">
          <ac:chgData name="Arnaud Desmedt" userId="cbea870f-87d6-4388-9cd2-f7b24845f136" providerId="ADAL" clId="{CF476D10-9C13-468F-AFAF-88E1B6E76B89}" dt="2022-07-14T09:44:40.191" v="1582" actId="21"/>
          <ac:spMkLst>
            <pc:docMk/>
            <pc:sldMk cId="431067355" sldId="2134806268"/>
            <ac:spMk id="37" creationId="{D996C613-ED27-42FE-A762-B1DA4317C0C5}"/>
          </ac:spMkLst>
        </pc:spChg>
        <pc:spChg chg="del">
          <ac:chgData name="Arnaud Desmedt" userId="cbea870f-87d6-4388-9cd2-f7b24845f136" providerId="ADAL" clId="{CF476D10-9C13-468F-AFAF-88E1B6E76B89}" dt="2022-07-14T09:44:40.191" v="1582" actId="21"/>
          <ac:spMkLst>
            <pc:docMk/>
            <pc:sldMk cId="431067355" sldId="2134806268"/>
            <ac:spMk id="38" creationId="{2E10F410-703F-4A5D-A144-3C7E76C1D475}"/>
          </ac:spMkLst>
        </pc:spChg>
        <pc:spChg chg="del">
          <ac:chgData name="Arnaud Desmedt" userId="cbea870f-87d6-4388-9cd2-f7b24845f136" providerId="ADAL" clId="{CF476D10-9C13-468F-AFAF-88E1B6E76B89}" dt="2022-07-14T09:44:40.191" v="1582" actId="21"/>
          <ac:spMkLst>
            <pc:docMk/>
            <pc:sldMk cId="431067355" sldId="2134806268"/>
            <ac:spMk id="39" creationId="{05CB7EDE-7E1F-42A6-9CC2-25B7FA2F14FB}"/>
          </ac:spMkLst>
        </pc:spChg>
        <pc:spChg chg="del">
          <ac:chgData name="Arnaud Desmedt" userId="cbea870f-87d6-4388-9cd2-f7b24845f136" providerId="ADAL" clId="{CF476D10-9C13-468F-AFAF-88E1B6E76B89}" dt="2022-07-14T09:44:40.191" v="1582" actId="21"/>
          <ac:spMkLst>
            <pc:docMk/>
            <pc:sldMk cId="431067355" sldId="2134806268"/>
            <ac:spMk id="40" creationId="{F93E3C9E-6835-45B1-9082-DE0641B428A2}"/>
          </ac:spMkLst>
        </pc:spChg>
      </pc:sldChg>
      <pc:sldChg chg="del">
        <pc:chgData name="Arnaud Desmedt" userId="cbea870f-87d6-4388-9cd2-f7b24845f136" providerId="ADAL" clId="{CF476D10-9C13-468F-AFAF-88E1B6E76B89}" dt="2022-07-14T09:48:21.183" v="1612" actId="47"/>
        <pc:sldMkLst>
          <pc:docMk/>
          <pc:sldMk cId="777029241" sldId="2134806269"/>
        </pc:sldMkLst>
      </pc:sldChg>
      <pc:sldChg chg="delSp del mod">
        <pc:chgData name="Arnaud Desmedt" userId="cbea870f-87d6-4388-9cd2-f7b24845f136" providerId="ADAL" clId="{CF476D10-9C13-468F-AFAF-88E1B6E76B89}" dt="2022-07-14T09:54:48.917" v="1782" actId="47"/>
        <pc:sldMkLst>
          <pc:docMk/>
          <pc:sldMk cId="285716558" sldId="2134806270"/>
        </pc:sldMkLst>
        <pc:spChg chg="del">
          <ac:chgData name="Arnaud Desmedt" userId="cbea870f-87d6-4388-9cd2-f7b24845f136" providerId="ADAL" clId="{CF476D10-9C13-468F-AFAF-88E1B6E76B89}" dt="2022-07-14T09:54:40.855" v="1780" actId="21"/>
          <ac:spMkLst>
            <pc:docMk/>
            <pc:sldMk cId="285716558" sldId="2134806270"/>
            <ac:spMk id="17" creationId="{8060BAFA-3257-49FC-92CF-067AA2AD6588}"/>
          </ac:spMkLst>
        </pc:spChg>
        <pc:spChg chg="del">
          <ac:chgData name="Arnaud Desmedt" userId="cbea870f-87d6-4388-9cd2-f7b24845f136" providerId="ADAL" clId="{CF476D10-9C13-468F-AFAF-88E1B6E76B89}" dt="2022-07-14T09:54:40.855" v="1780" actId="21"/>
          <ac:spMkLst>
            <pc:docMk/>
            <pc:sldMk cId="285716558" sldId="2134806270"/>
            <ac:spMk id="18" creationId="{FB26EE95-A2A0-463C-9E1D-7F84015B111B}"/>
          </ac:spMkLst>
        </pc:spChg>
        <pc:spChg chg="del">
          <ac:chgData name="Arnaud Desmedt" userId="cbea870f-87d6-4388-9cd2-f7b24845f136" providerId="ADAL" clId="{CF476D10-9C13-468F-AFAF-88E1B6E76B89}" dt="2022-07-14T09:54:40.855" v="1780" actId="21"/>
          <ac:spMkLst>
            <pc:docMk/>
            <pc:sldMk cId="285716558" sldId="2134806270"/>
            <ac:spMk id="19" creationId="{47111FF8-AC35-48AB-91A0-12A7C2957802}"/>
          </ac:spMkLst>
        </pc:spChg>
        <pc:spChg chg="del">
          <ac:chgData name="Arnaud Desmedt" userId="cbea870f-87d6-4388-9cd2-f7b24845f136" providerId="ADAL" clId="{CF476D10-9C13-468F-AFAF-88E1B6E76B89}" dt="2022-07-14T09:54:40.855" v="1780" actId="21"/>
          <ac:spMkLst>
            <pc:docMk/>
            <pc:sldMk cId="285716558" sldId="2134806270"/>
            <ac:spMk id="20" creationId="{BC80F6C7-351B-4C53-90B9-CF2790062C7F}"/>
          </ac:spMkLst>
        </pc:spChg>
        <pc:spChg chg="del">
          <ac:chgData name="Arnaud Desmedt" userId="cbea870f-87d6-4388-9cd2-f7b24845f136" providerId="ADAL" clId="{CF476D10-9C13-468F-AFAF-88E1B6E76B89}" dt="2022-07-14T09:54:40.855" v="1780" actId="21"/>
          <ac:spMkLst>
            <pc:docMk/>
            <pc:sldMk cId="285716558" sldId="2134806270"/>
            <ac:spMk id="35" creationId="{96E4D124-FB85-4493-AB68-92988315BD18}"/>
          </ac:spMkLst>
        </pc:spChg>
        <pc:spChg chg="del">
          <ac:chgData name="Arnaud Desmedt" userId="cbea870f-87d6-4388-9cd2-f7b24845f136" providerId="ADAL" clId="{CF476D10-9C13-468F-AFAF-88E1B6E76B89}" dt="2022-07-14T09:54:40.855" v="1780" actId="21"/>
          <ac:spMkLst>
            <pc:docMk/>
            <pc:sldMk cId="285716558" sldId="2134806270"/>
            <ac:spMk id="36" creationId="{4808D231-92BB-40E4-A608-C774766844B5}"/>
          </ac:spMkLst>
        </pc:spChg>
        <pc:spChg chg="del">
          <ac:chgData name="Arnaud Desmedt" userId="cbea870f-87d6-4388-9cd2-f7b24845f136" providerId="ADAL" clId="{CF476D10-9C13-468F-AFAF-88E1B6E76B89}" dt="2022-07-14T09:54:40.855" v="1780" actId="21"/>
          <ac:spMkLst>
            <pc:docMk/>
            <pc:sldMk cId="285716558" sldId="2134806270"/>
            <ac:spMk id="37" creationId="{F75B5457-3B3A-4F43-A22C-DFF036655B42}"/>
          </ac:spMkLst>
        </pc:spChg>
        <pc:spChg chg="del">
          <ac:chgData name="Arnaud Desmedt" userId="cbea870f-87d6-4388-9cd2-f7b24845f136" providerId="ADAL" clId="{CF476D10-9C13-468F-AFAF-88E1B6E76B89}" dt="2022-07-14T09:54:40.855" v="1780" actId="21"/>
          <ac:spMkLst>
            <pc:docMk/>
            <pc:sldMk cId="285716558" sldId="2134806270"/>
            <ac:spMk id="38" creationId="{4697EEE5-C81A-420D-8B5E-D95878BB1385}"/>
          </ac:spMkLst>
        </pc:spChg>
      </pc:sldChg>
      <pc:sldChg chg="del">
        <pc:chgData name="Arnaud Desmedt" userId="cbea870f-87d6-4388-9cd2-f7b24845f136" providerId="ADAL" clId="{CF476D10-9C13-468F-AFAF-88E1B6E76B89}" dt="2022-07-14T09:58:29.389" v="1825" actId="47"/>
        <pc:sldMkLst>
          <pc:docMk/>
          <pc:sldMk cId="1184218997" sldId="2134806271"/>
        </pc:sldMkLst>
      </pc:sldChg>
      <pc:sldChg chg="delSp del mod">
        <pc:chgData name="Arnaud Desmedt" userId="cbea870f-87d6-4388-9cd2-f7b24845f136" providerId="ADAL" clId="{CF476D10-9C13-468F-AFAF-88E1B6E76B89}" dt="2022-07-14T10:05:24.103" v="2012" actId="47"/>
        <pc:sldMkLst>
          <pc:docMk/>
          <pc:sldMk cId="2044916574" sldId="2134806272"/>
        </pc:sldMkLst>
        <pc:spChg chg="del">
          <ac:chgData name="Arnaud Desmedt" userId="cbea870f-87d6-4388-9cd2-f7b24845f136" providerId="ADAL" clId="{CF476D10-9C13-468F-AFAF-88E1B6E76B89}" dt="2022-07-14T10:05:14.262" v="1998" actId="21"/>
          <ac:spMkLst>
            <pc:docMk/>
            <pc:sldMk cId="2044916574" sldId="2134806272"/>
            <ac:spMk id="18" creationId="{3B0BB1AF-C2E7-4C65-9D25-4A8508D7DFC9}"/>
          </ac:spMkLst>
        </pc:spChg>
        <pc:spChg chg="del">
          <ac:chgData name="Arnaud Desmedt" userId="cbea870f-87d6-4388-9cd2-f7b24845f136" providerId="ADAL" clId="{CF476D10-9C13-468F-AFAF-88E1B6E76B89}" dt="2022-07-14T10:05:14.262" v="1998" actId="21"/>
          <ac:spMkLst>
            <pc:docMk/>
            <pc:sldMk cId="2044916574" sldId="2134806272"/>
            <ac:spMk id="19" creationId="{403DE7EC-36D4-43ED-B972-DB5A41E655F7}"/>
          </ac:spMkLst>
        </pc:spChg>
        <pc:spChg chg="del">
          <ac:chgData name="Arnaud Desmedt" userId="cbea870f-87d6-4388-9cd2-f7b24845f136" providerId="ADAL" clId="{CF476D10-9C13-468F-AFAF-88E1B6E76B89}" dt="2022-07-14T10:05:14.262" v="1998" actId="21"/>
          <ac:spMkLst>
            <pc:docMk/>
            <pc:sldMk cId="2044916574" sldId="2134806272"/>
            <ac:spMk id="20" creationId="{787DB056-4A01-4528-9A2F-FBB47A307FF3}"/>
          </ac:spMkLst>
        </pc:spChg>
        <pc:spChg chg="del">
          <ac:chgData name="Arnaud Desmedt" userId="cbea870f-87d6-4388-9cd2-f7b24845f136" providerId="ADAL" clId="{CF476D10-9C13-468F-AFAF-88E1B6E76B89}" dt="2022-07-14T10:05:14.262" v="1998" actId="21"/>
          <ac:spMkLst>
            <pc:docMk/>
            <pc:sldMk cId="2044916574" sldId="2134806272"/>
            <ac:spMk id="21" creationId="{93BE0D50-5B9E-44FE-8AD6-E8FBEEBD8CDB}"/>
          </ac:spMkLst>
        </pc:spChg>
        <pc:spChg chg="del">
          <ac:chgData name="Arnaud Desmedt" userId="cbea870f-87d6-4388-9cd2-f7b24845f136" providerId="ADAL" clId="{CF476D10-9C13-468F-AFAF-88E1B6E76B89}" dt="2022-07-14T10:05:14.262" v="1998" actId="21"/>
          <ac:spMkLst>
            <pc:docMk/>
            <pc:sldMk cId="2044916574" sldId="2134806272"/>
            <ac:spMk id="22" creationId="{D74B7F47-A889-488F-825D-E56ED93DE88B}"/>
          </ac:spMkLst>
        </pc:spChg>
        <pc:spChg chg="del">
          <ac:chgData name="Arnaud Desmedt" userId="cbea870f-87d6-4388-9cd2-f7b24845f136" providerId="ADAL" clId="{CF476D10-9C13-468F-AFAF-88E1B6E76B89}" dt="2022-07-14T10:05:14.262" v="1998" actId="21"/>
          <ac:spMkLst>
            <pc:docMk/>
            <pc:sldMk cId="2044916574" sldId="2134806272"/>
            <ac:spMk id="23" creationId="{94560822-8450-139A-D566-F2DDD3F8D64B}"/>
          </ac:spMkLst>
        </pc:spChg>
        <pc:spChg chg="del">
          <ac:chgData name="Arnaud Desmedt" userId="cbea870f-87d6-4388-9cd2-f7b24845f136" providerId="ADAL" clId="{CF476D10-9C13-468F-AFAF-88E1B6E76B89}" dt="2022-07-14T10:05:14.262" v="1998" actId="21"/>
          <ac:spMkLst>
            <pc:docMk/>
            <pc:sldMk cId="2044916574" sldId="2134806272"/>
            <ac:spMk id="24" creationId="{C0DF9340-84D4-A2D6-50F1-0CD164F84079}"/>
          </ac:spMkLst>
        </pc:spChg>
        <pc:spChg chg="del">
          <ac:chgData name="Arnaud Desmedt" userId="cbea870f-87d6-4388-9cd2-f7b24845f136" providerId="ADAL" clId="{CF476D10-9C13-468F-AFAF-88E1B6E76B89}" dt="2022-07-14T10:05:14.262" v="1998" actId="21"/>
          <ac:spMkLst>
            <pc:docMk/>
            <pc:sldMk cId="2044916574" sldId="2134806272"/>
            <ac:spMk id="25" creationId="{8521A8B5-37A8-333C-42E1-A0C35FE3539F}"/>
          </ac:spMkLst>
        </pc:spChg>
        <pc:spChg chg="del">
          <ac:chgData name="Arnaud Desmedt" userId="cbea870f-87d6-4388-9cd2-f7b24845f136" providerId="ADAL" clId="{CF476D10-9C13-468F-AFAF-88E1B6E76B89}" dt="2022-07-14T10:05:14.262" v="1998" actId="21"/>
          <ac:spMkLst>
            <pc:docMk/>
            <pc:sldMk cId="2044916574" sldId="2134806272"/>
            <ac:spMk id="26" creationId="{3306C5E6-5E5C-030B-6588-C374A6046675}"/>
          </ac:spMkLst>
        </pc:spChg>
        <pc:spChg chg="del">
          <ac:chgData name="Arnaud Desmedt" userId="cbea870f-87d6-4388-9cd2-f7b24845f136" providerId="ADAL" clId="{CF476D10-9C13-468F-AFAF-88E1B6E76B89}" dt="2022-07-14T10:05:14.262" v="1998" actId="21"/>
          <ac:spMkLst>
            <pc:docMk/>
            <pc:sldMk cId="2044916574" sldId="2134806272"/>
            <ac:spMk id="31" creationId="{8E0B86EB-0431-D782-BE1A-02D1C8912159}"/>
          </ac:spMkLst>
        </pc:spChg>
      </pc:sldChg>
      <pc:sldChg chg="del">
        <pc:chgData name="Arnaud Desmedt" userId="cbea870f-87d6-4388-9cd2-f7b24845f136" providerId="ADAL" clId="{CF476D10-9C13-468F-AFAF-88E1B6E76B89}" dt="2022-07-14T10:07:30.119" v="2036" actId="47"/>
        <pc:sldMkLst>
          <pc:docMk/>
          <pc:sldMk cId="1711874816" sldId="2134806273"/>
        </pc:sldMkLst>
      </pc:sldChg>
      <pc:sldChg chg="del">
        <pc:chgData name="Arnaud Desmedt" userId="cbea870f-87d6-4388-9cd2-f7b24845f136" providerId="ADAL" clId="{CF476D10-9C13-468F-AFAF-88E1B6E76B89}" dt="2022-07-14T10:11:57.345" v="2162" actId="47"/>
        <pc:sldMkLst>
          <pc:docMk/>
          <pc:sldMk cId="1507626325" sldId="2134806274"/>
        </pc:sldMkLst>
      </pc:sldChg>
      <pc:sldChg chg="del">
        <pc:chgData name="Arnaud Desmedt" userId="cbea870f-87d6-4388-9cd2-f7b24845f136" providerId="ADAL" clId="{CF476D10-9C13-468F-AFAF-88E1B6E76B89}" dt="2022-07-14T10:13:11.421" v="2167" actId="47"/>
        <pc:sldMkLst>
          <pc:docMk/>
          <pc:sldMk cId="634726481" sldId="2134806275"/>
        </pc:sldMkLst>
      </pc:sldChg>
      <pc:sldChg chg="del">
        <pc:chgData name="Arnaud Desmedt" userId="cbea870f-87d6-4388-9cd2-f7b24845f136" providerId="ADAL" clId="{CF476D10-9C13-468F-AFAF-88E1B6E76B89}" dt="2022-07-14T11:49:46.588" v="4267" actId="47"/>
        <pc:sldMkLst>
          <pc:docMk/>
          <pc:sldMk cId="95740816" sldId="2134806278"/>
        </pc:sldMkLst>
      </pc:sldChg>
      <pc:sldChg chg="del">
        <pc:chgData name="Arnaud Desmedt" userId="cbea870f-87d6-4388-9cd2-f7b24845f136" providerId="ADAL" clId="{CF476D10-9C13-468F-AFAF-88E1B6E76B89}" dt="2022-07-14T11:51:39.381" v="4296" actId="47"/>
        <pc:sldMkLst>
          <pc:docMk/>
          <pc:sldMk cId="2570754423" sldId="2134806279"/>
        </pc:sldMkLst>
      </pc:sldChg>
      <pc:sldChg chg="del">
        <pc:chgData name="Arnaud Desmedt" userId="cbea870f-87d6-4388-9cd2-f7b24845f136" providerId="ADAL" clId="{CF476D10-9C13-468F-AFAF-88E1B6E76B89}" dt="2022-07-14T12:05:37.988" v="4567" actId="47"/>
        <pc:sldMkLst>
          <pc:docMk/>
          <pc:sldMk cId="172499699" sldId="2134806280"/>
        </pc:sldMkLst>
      </pc:sldChg>
      <pc:sldChg chg="del">
        <pc:chgData name="Arnaud Desmedt" userId="cbea870f-87d6-4388-9cd2-f7b24845f136" providerId="ADAL" clId="{CF476D10-9C13-468F-AFAF-88E1B6E76B89}" dt="2022-07-14T12:00:00.348" v="4479" actId="47"/>
        <pc:sldMkLst>
          <pc:docMk/>
          <pc:sldMk cId="1162474444" sldId="2134806281"/>
        </pc:sldMkLst>
      </pc:sldChg>
      <pc:sldChg chg="add del">
        <pc:chgData name="Arnaud Desmedt" userId="cbea870f-87d6-4388-9cd2-f7b24845f136" providerId="ADAL" clId="{CF476D10-9C13-468F-AFAF-88E1B6E76B89}" dt="2022-07-14T08:33:46.999" v="7"/>
        <pc:sldMkLst>
          <pc:docMk/>
          <pc:sldMk cId="345326929" sldId="2134806282"/>
        </pc:sldMkLst>
      </pc:sldChg>
      <pc:sldChg chg="add del">
        <pc:chgData name="Arnaud Desmedt" userId="cbea870f-87d6-4388-9cd2-f7b24845f136" providerId="ADAL" clId="{CF476D10-9C13-468F-AFAF-88E1B6E76B89}" dt="2022-07-14T08:33:36.325" v="4"/>
        <pc:sldMkLst>
          <pc:docMk/>
          <pc:sldMk cId="933575527" sldId="2134806282"/>
        </pc:sldMkLst>
      </pc:sldChg>
      <pc:sldChg chg="delSp add del mod">
        <pc:chgData name="Arnaud Desmedt" userId="cbea870f-87d6-4388-9cd2-f7b24845f136" providerId="ADAL" clId="{CF476D10-9C13-468F-AFAF-88E1B6E76B89}" dt="2022-07-14T08:37:26.495" v="77" actId="47"/>
        <pc:sldMkLst>
          <pc:docMk/>
          <pc:sldMk cId="3260408718" sldId="2134806282"/>
        </pc:sldMkLst>
        <pc:spChg chg="del">
          <ac:chgData name="Arnaud Desmedt" userId="cbea870f-87d6-4388-9cd2-f7b24845f136" providerId="ADAL" clId="{CF476D10-9C13-468F-AFAF-88E1B6E76B89}" dt="2022-07-14T08:34:26.529" v="15" actId="21"/>
          <ac:spMkLst>
            <pc:docMk/>
            <pc:sldMk cId="3260408718" sldId="2134806282"/>
            <ac:spMk id="5" creationId="{C2A72CF1-A053-46B4-8582-B6773BE67716}"/>
          </ac:spMkLst>
        </pc:spChg>
      </pc:sldChg>
      <pc:sldChg chg="addSp delSp modSp add del mod">
        <pc:chgData name="Arnaud Desmedt" userId="cbea870f-87d6-4388-9cd2-f7b24845f136" providerId="ADAL" clId="{CF476D10-9C13-468F-AFAF-88E1B6E76B89}" dt="2022-07-14T08:36:03.019" v="74" actId="2711"/>
        <pc:sldMkLst>
          <pc:docMk/>
          <pc:sldMk cId="561199988" sldId="2134806283"/>
        </pc:sldMkLst>
        <pc:spChg chg="mod ord">
          <ac:chgData name="Arnaud Desmedt" userId="cbea870f-87d6-4388-9cd2-f7b24845f136" providerId="ADAL" clId="{CF476D10-9C13-468F-AFAF-88E1B6E76B89}" dt="2022-07-14T08:35:39.566" v="66" actId="166"/>
          <ac:spMkLst>
            <pc:docMk/>
            <pc:sldMk cId="561199988" sldId="2134806283"/>
            <ac:spMk id="4" creationId="{FFCF487B-1C28-4AB5-9D6C-64C9E775B96A}"/>
          </ac:spMkLst>
        </pc:spChg>
        <pc:spChg chg="del">
          <ac:chgData name="Arnaud Desmedt" userId="cbea870f-87d6-4388-9cd2-f7b24845f136" providerId="ADAL" clId="{CF476D10-9C13-468F-AFAF-88E1B6E76B89}" dt="2022-07-14T08:34:42.432" v="17" actId="478"/>
          <ac:spMkLst>
            <pc:docMk/>
            <pc:sldMk cId="561199988" sldId="2134806283"/>
            <ac:spMk id="5" creationId="{C2A72CF1-A053-46B4-8582-B6773BE67716}"/>
          </ac:spMkLst>
        </pc:spChg>
        <pc:spChg chg="add mod">
          <ac:chgData name="Arnaud Desmedt" userId="cbea870f-87d6-4388-9cd2-f7b24845f136" providerId="ADAL" clId="{CF476D10-9C13-468F-AFAF-88E1B6E76B89}" dt="2022-07-14T08:36:03.019" v="74" actId="2711"/>
          <ac:spMkLst>
            <pc:docMk/>
            <pc:sldMk cId="561199988" sldId="2134806283"/>
            <ac:spMk id="6" creationId="{2EA20E0A-8889-9BD5-3447-E4168EAF0EA3}"/>
          </ac:spMkLst>
        </pc:spChg>
        <pc:spChg chg="ord">
          <ac:chgData name="Arnaud Desmedt" userId="cbea870f-87d6-4388-9cd2-f7b24845f136" providerId="ADAL" clId="{CF476D10-9C13-468F-AFAF-88E1B6E76B89}" dt="2022-07-14T08:35:39.566" v="66" actId="166"/>
          <ac:spMkLst>
            <pc:docMk/>
            <pc:sldMk cId="561199988" sldId="2134806283"/>
            <ac:spMk id="8" creationId="{F53038EE-A712-A1FA-2375-F5F0ED3E145E}"/>
          </ac:spMkLst>
        </pc:spChg>
        <pc:spChg chg="add mod ord">
          <ac:chgData name="Arnaud Desmedt" userId="cbea870f-87d6-4388-9cd2-f7b24845f136" providerId="ADAL" clId="{CF476D10-9C13-468F-AFAF-88E1B6E76B89}" dt="2022-07-14T08:35:39.566" v="66" actId="166"/>
          <ac:spMkLst>
            <pc:docMk/>
            <pc:sldMk cId="561199988" sldId="2134806283"/>
            <ac:spMk id="9" creationId="{A5C0D035-DDC6-CEF1-7600-50018169DE13}"/>
          </ac:spMkLst>
        </pc:spChg>
        <pc:picChg chg="add mod modCrop">
          <ac:chgData name="Arnaud Desmedt" userId="cbea870f-87d6-4388-9cd2-f7b24845f136" providerId="ADAL" clId="{CF476D10-9C13-468F-AFAF-88E1B6E76B89}" dt="2022-07-14T08:35:31.301" v="65" actId="732"/>
          <ac:picMkLst>
            <pc:docMk/>
            <pc:sldMk cId="561199988" sldId="2134806283"/>
            <ac:picMk id="3" creationId="{0EDF6C5E-5ADB-B9EF-894C-DE2728B89674}"/>
          </ac:picMkLst>
        </pc:picChg>
        <pc:picChg chg="del">
          <ac:chgData name="Arnaud Desmedt" userId="cbea870f-87d6-4388-9cd2-f7b24845f136" providerId="ADAL" clId="{CF476D10-9C13-468F-AFAF-88E1B6E76B89}" dt="2022-07-14T08:34:55.726" v="21" actId="478"/>
          <ac:picMkLst>
            <pc:docMk/>
            <pc:sldMk cId="561199988" sldId="2134806283"/>
            <ac:picMk id="11" creationId="{21626CCB-BAA1-5B87-F958-A214732F5085}"/>
          </ac:picMkLst>
        </pc:picChg>
      </pc:sldChg>
      <pc:sldChg chg="addSp modSp add mod">
        <pc:chgData name="Arnaud Desmedt" userId="cbea870f-87d6-4388-9cd2-f7b24845f136" providerId="ADAL" clId="{CF476D10-9C13-468F-AFAF-88E1B6E76B89}" dt="2022-07-14T08:40:59.390" v="259" actId="1035"/>
        <pc:sldMkLst>
          <pc:docMk/>
          <pc:sldMk cId="4017428928" sldId="2134806284"/>
        </pc:sldMkLst>
        <pc:spChg chg="add mod">
          <ac:chgData name="Arnaud Desmedt" userId="cbea870f-87d6-4388-9cd2-f7b24845f136" providerId="ADAL" clId="{CF476D10-9C13-468F-AFAF-88E1B6E76B89}" dt="2022-07-14T08:40:59.390" v="259" actId="1035"/>
          <ac:spMkLst>
            <pc:docMk/>
            <pc:sldMk cId="4017428928" sldId="2134806284"/>
            <ac:spMk id="3" creationId="{3893A7E3-ED91-C043-3A09-A9FBD0E4FF28}"/>
          </ac:spMkLst>
        </pc:spChg>
        <pc:spChg chg="add mod">
          <ac:chgData name="Arnaud Desmedt" userId="cbea870f-87d6-4388-9cd2-f7b24845f136" providerId="ADAL" clId="{CF476D10-9C13-468F-AFAF-88E1B6E76B89}" dt="2022-07-14T08:39:38.564" v="202" actId="552"/>
          <ac:spMkLst>
            <pc:docMk/>
            <pc:sldMk cId="4017428928" sldId="2134806284"/>
            <ac:spMk id="4" creationId="{B60ECF75-5083-CBCC-3DCD-A818BEE1FF36}"/>
          </ac:spMkLst>
        </pc:spChg>
        <pc:spChg chg="add mod">
          <ac:chgData name="Arnaud Desmedt" userId="cbea870f-87d6-4388-9cd2-f7b24845f136" providerId="ADAL" clId="{CF476D10-9C13-468F-AFAF-88E1B6E76B89}" dt="2022-07-14T08:37:45.686" v="85" actId="1076"/>
          <ac:spMkLst>
            <pc:docMk/>
            <pc:sldMk cId="4017428928" sldId="2134806284"/>
            <ac:spMk id="5" creationId="{34274BBA-C449-48FF-6DC0-CBBB47D9AAA8}"/>
          </ac:spMkLst>
        </pc:spChg>
        <pc:spChg chg="add mod">
          <ac:chgData name="Arnaud Desmedt" userId="cbea870f-87d6-4388-9cd2-f7b24845f136" providerId="ADAL" clId="{CF476D10-9C13-468F-AFAF-88E1B6E76B89}" dt="2022-07-14T08:39:38.564" v="202" actId="552"/>
          <ac:spMkLst>
            <pc:docMk/>
            <pc:sldMk cId="4017428928" sldId="2134806284"/>
            <ac:spMk id="8" creationId="{6B4CA647-F695-25B2-DE86-E015A4102DB1}"/>
          </ac:spMkLst>
        </pc:spChg>
        <pc:spChg chg="add mod">
          <ac:chgData name="Arnaud Desmedt" userId="cbea870f-87d6-4388-9cd2-f7b24845f136" providerId="ADAL" clId="{CF476D10-9C13-468F-AFAF-88E1B6E76B89}" dt="2022-07-14T08:40:00.670" v="222" actId="20577"/>
          <ac:spMkLst>
            <pc:docMk/>
            <pc:sldMk cId="4017428928" sldId="2134806284"/>
            <ac:spMk id="9" creationId="{AEA697C8-B102-C914-BD8A-E8F9C92F5C1F}"/>
          </ac:spMkLst>
        </pc:spChg>
        <pc:spChg chg="add mod">
          <ac:chgData name="Arnaud Desmedt" userId="cbea870f-87d6-4388-9cd2-f7b24845f136" providerId="ADAL" clId="{CF476D10-9C13-468F-AFAF-88E1B6E76B89}" dt="2022-07-14T08:40:04.124" v="226" actId="20577"/>
          <ac:spMkLst>
            <pc:docMk/>
            <pc:sldMk cId="4017428928" sldId="2134806284"/>
            <ac:spMk id="10" creationId="{B36EF7A3-4D31-7122-38CB-27721ABB6D77}"/>
          </ac:spMkLst>
        </pc:spChg>
        <pc:spChg chg="add mod">
          <ac:chgData name="Arnaud Desmedt" userId="cbea870f-87d6-4388-9cd2-f7b24845f136" providerId="ADAL" clId="{CF476D10-9C13-468F-AFAF-88E1B6E76B89}" dt="2022-07-14T08:39:38.564" v="202" actId="552"/>
          <ac:spMkLst>
            <pc:docMk/>
            <pc:sldMk cId="4017428928" sldId="2134806284"/>
            <ac:spMk id="11" creationId="{48B599D5-06C6-FA1C-03C0-62E19F463EA0}"/>
          </ac:spMkLst>
        </pc:spChg>
        <pc:spChg chg="add mod">
          <ac:chgData name="Arnaud Desmedt" userId="cbea870f-87d6-4388-9cd2-f7b24845f136" providerId="ADAL" clId="{CF476D10-9C13-468F-AFAF-88E1B6E76B89}" dt="2022-07-14T08:40:09.578" v="231" actId="20577"/>
          <ac:spMkLst>
            <pc:docMk/>
            <pc:sldMk cId="4017428928" sldId="2134806284"/>
            <ac:spMk id="12" creationId="{D24719F2-A102-78C2-0AAB-4A7B440310C8}"/>
          </ac:spMkLst>
        </pc:spChg>
      </pc:sldChg>
      <pc:sldChg chg="addSp modSp add mod">
        <pc:chgData name="Arnaud Desmedt" userId="cbea870f-87d6-4388-9cd2-f7b24845f136" providerId="ADAL" clId="{CF476D10-9C13-468F-AFAF-88E1B6E76B89}" dt="2022-07-14T08:41:37.622" v="307" actId="403"/>
        <pc:sldMkLst>
          <pc:docMk/>
          <pc:sldMk cId="2044736037" sldId="2134806285"/>
        </pc:sldMkLst>
        <pc:spChg chg="add mod">
          <ac:chgData name="Arnaud Desmedt" userId="cbea870f-87d6-4388-9cd2-f7b24845f136" providerId="ADAL" clId="{CF476D10-9C13-468F-AFAF-88E1B6E76B89}" dt="2022-07-14T08:40:52.219" v="250" actId="403"/>
          <ac:spMkLst>
            <pc:docMk/>
            <pc:sldMk cId="2044736037" sldId="2134806285"/>
            <ac:spMk id="2" creationId="{5C0BD1B4-21DF-4085-BD0D-22A155F7709B}"/>
          </ac:spMkLst>
        </pc:spChg>
        <pc:spChg chg="add mod">
          <ac:chgData name="Arnaud Desmedt" userId="cbea870f-87d6-4388-9cd2-f7b24845f136" providerId="ADAL" clId="{CF476D10-9C13-468F-AFAF-88E1B6E76B89}" dt="2022-07-14T08:41:15.841" v="280" actId="1035"/>
          <ac:spMkLst>
            <pc:docMk/>
            <pc:sldMk cId="2044736037" sldId="2134806285"/>
            <ac:spMk id="7" creationId="{B44BBA5C-C98D-2138-9299-5F11AE112334}"/>
          </ac:spMkLst>
        </pc:spChg>
        <pc:spChg chg="add mod">
          <ac:chgData name="Arnaud Desmedt" userId="cbea870f-87d6-4388-9cd2-f7b24845f136" providerId="ADAL" clId="{CF476D10-9C13-468F-AFAF-88E1B6E76B89}" dt="2022-07-14T08:41:37.622" v="307" actId="403"/>
          <ac:spMkLst>
            <pc:docMk/>
            <pc:sldMk cId="2044736037" sldId="2134806285"/>
            <ac:spMk id="8" creationId="{CD7522FE-8921-2154-2677-D509DAA67E26}"/>
          </ac:spMkLst>
        </pc:spChg>
      </pc:sldChg>
      <pc:sldChg chg="addSp modSp add mod">
        <pc:chgData name="Arnaud Desmedt" userId="cbea870f-87d6-4388-9cd2-f7b24845f136" providerId="ADAL" clId="{CF476D10-9C13-468F-AFAF-88E1B6E76B89}" dt="2022-07-14T08:44:54.918" v="367"/>
        <pc:sldMkLst>
          <pc:docMk/>
          <pc:sldMk cId="1445320295" sldId="2134806286"/>
        </pc:sldMkLst>
        <pc:spChg chg="mod">
          <ac:chgData name="Arnaud Desmedt" userId="cbea870f-87d6-4388-9cd2-f7b24845f136" providerId="ADAL" clId="{CF476D10-9C13-468F-AFAF-88E1B6E76B89}" dt="2022-07-14T08:44:21.026" v="363" actId="20577"/>
          <ac:spMkLst>
            <pc:docMk/>
            <pc:sldMk cId="1445320295" sldId="2134806286"/>
            <ac:spMk id="6" creationId="{343DCCA5-F0DB-484A-A201-703EC340C3B1}"/>
          </ac:spMkLst>
        </pc:spChg>
        <pc:spChg chg="mod">
          <ac:chgData name="Arnaud Desmedt" userId="cbea870f-87d6-4388-9cd2-f7b24845f136" providerId="ADAL" clId="{CF476D10-9C13-468F-AFAF-88E1B6E76B89}" dt="2022-07-14T08:44:29.314" v="364"/>
          <ac:spMkLst>
            <pc:docMk/>
            <pc:sldMk cId="1445320295" sldId="2134806286"/>
            <ac:spMk id="34" creationId="{120A2FAC-4FC2-696F-0BB6-1746037FF68A}"/>
          </ac:spMkLst>
        </pc:spChg>
        <pc:spChg chg="mod">
          <ac:chgData name="Arnaud Desmedt" userId="cbea870f-87d6-4388-9cd2-f7b24845f136" providerId="ADAL" clId="{CF476D10-9C13-468F-AFAF-88E1B6E76B89}" dt="2022-07-14T08:44:37.600" v="365"/>
          <ac:spMkLst>
            <pc:docMk/>
            <pc:sldMk cId="1445320295" sldId="2134806286"/>
            <ac:spMk id="39" creationId="{68D08584-2D2F-86C7-5640-F160AFFB1519}"/>
          </ac:spMkLst>
        </pc:spChg>
        <pc:spChg chg="mod">
          <ac:chgData name="Arnaud Desmedt" userId="cbea870f-87d6-4388-9cd2-f7b24845f136" providerId="ADAL" clId="{CF476D10-9C13-468F-AFAF-88E1B6E76B89}" dt="2022-07-14T08:44:45.322" v="366"/>
          <ac:spMkLst>
            <pc:docMk/>
            <pc:sldMk cId="1445320295" sldId="2134806286"/>
            <ac:spMk id="46" creationId="{7C231579-9492-7235-C390-BE518C5D1AE0}"/>
          </ac:spMkLst>
        </pc:spChg>
        <pc:spChg chg="mod">
          <ac:chgData name="Arnaud Desmedt" userId="cbea870f-87d6-4388-9cd2-f7b24845f136" providerId="ADAL" clId="{CF476D10-9C13-468F-AFAF-88E1B6E76B89}" dt="2022-07-14T08:44:54.918" v="367"/>
          <ac:spMkLst>
            <pc:docMk/>
            <pc:sldMk cId="1445320295" sldId="2134806286"/>
            <ac:spMk id="49" creationId="{B1B28642-C5D0-9258-E565-5078AD9652EF}"/>
          </ac:spMkLst>
        </pc:spChg>
        <pc:picChg chg="add mod">
          <ac:chgData name="Arnaud Desmedt" userId="cbea870f-87d6-4388-9cd2-f7b24845f136" providerId="ADAL" clId="{CF476D10-9C13-468F-AFAF-88E1B6E76B89}" dt="2022-07-14T08:42:21.116" v="310" actId="1076"/>
          <ac:picMkLst>
            <pc:docMk/>
            <pc:sldMk cId="1445320295" sldId="2134806286"/>
            <ac:picMk id="22" creationId="{9FC3D0C1-B604-E39E-1FCA-B51D1ED95B30}"/>
          </ac:picMkLst>
        </pc:picChg>
        <pc:picChg chg="add mod">
          <ac:chgData name="Arnaud Desmedt" userId="cbea870f-87d6-4388-9cd2-f7b24845f136" providerId="ADAL" clId="{CF476D10-9C13-468F-AFAF-88E1B6E76B89}" dt="2022-07-14T08:42:32.018" v="342" actId="1035"/>
          <ac:picMkLst>
            <pc:docMk/>
            <pc:sldMk cId="1445320295" sldId="2134806286"/>
            <ac:picMk id="23" creationId="{6410AC2A-774B-8CB9-C389-B4E756BA0968}"/>
          </ac:picMkLst>
        </pc:picChg>
        <pc:picChg chg="add mod">
          <ac:chgData name="Arnaud Desmedt" userId="cbea870f-87d6-4388-9cd2-f7b24845f136" providerId="ADAL" clId="{CF476D10-9C13-468F-AFAF-88E1B6E76B89}" dt="2022-07-14T08:42:24.929" v="327" actId="1035"/>
          <ac:picMkLst>
            <pc:docMk/>
            <pc:sldMk cId="1445320295" sldId="2134806286"/>
            <ac:picMk id="24" creationId="{64BC213D-34BA-1A7A-39E2-114F0FBE2107}"/>
          </ac:picMkLst>
        </pc:picChg>
      </pc:sldChg>
      <pc:sldChg chg="addSp delSp modSp add mod">
        <pc:chgData name="Arnaud Desmedt" userId="cbea870f-87d6-4388-9cd2-f7b24845f136" providerId="ADAL" clId="{CF476D10-9C13-468F-AFAF-88E1B6E76B89}" dt="2022-07-14T08:47:02.630" v="414" actId="404"/>
        <pc:sldMkLst>
          <pc:docMk/>
          <pc:sldMk cId="4286552037" sldId="2134806287"/>
        </pc:sldMkLst>
        <pc:spChg chg="del">
          <ac:chgData name="Arnaud Desmedt" userId="cbea870f-87d6-4388-9cd2-f7b24845f136" providerId="ADAL" clId="{CF476D10-9C13-468F-AFAF-88E1B6E76B89}" dt="2022-07-14T08:46:40.928" v="409" actId="478"/>
          <ac:spMkLst>
            <pc:docMk/>
            <pc:sldMk cId="4286552037" sldId="2134806287"/>
            <ac:spMk id="6" creationId="{5DD51E21-86A0-4C04-833D-BF3BD13D3791}"/>
          </ac:spMkLst>
        </pc:spChg>
        <pc:spChg chg="del">
          <ac:chgData name="Arnaud Desmedt" userId="cbea870f-87d6-4388-9cd2-f7b24845f136" providerId="ADAL" clId="{CF476D10-9C13-468F-AFAF-88E1B6E76B89}" dt="2022-07-14T08:46:40.928" v="409" actId="478"/>
          <ac:spMkLst>
            <pc:docMk/>
            <pc:sldMk cId="4286552037" sldId="2134806287"/>
            <ac:spMk id="14" creationId="{A3558BBA-50D1-4DC2-A8A4-27B01AE4AAFB}"/>
          </ac:spMkLst>
        </pc:spChg>
        <pc:spChg chg="del">
          <ac:chgData name="Arnaud Desmedt" userId="cbea870f-87d6-4388-9cd2-f7b24845f136" providerId="ADAL" clId="{CF476D10-9C13-468F-AFAF-88E1B6E76B89}" dt="2022-07-14T08:46:40.928" v="409" actId="478"/>
          <ac:spMkLst>
            <pc:docMk/>
            <pc:sldMk cId="4286552037" sldId="2134806287"/>
            <ac:spMk id="17" creationId="{599A4103-4684-4AFC-8DC7-EB2DB4FF7B6B}"/>
          </ac:spMkLst>
        </pc:spChg>
        <pc:spChg chg="del">
          <ac:chgData name="Arnaud Desmedt" userId="cbea870f-87d6-4388-9cd2-f7b24845f136" providerId="ADAL" clId="{CF476D10-9C13-468F-AFAF-88E1B6E76B89}" dt="2022-07-14T08:46:40.928" v="409" actId="478"/>
          <ac:spMkLst>
            <pc:docMk/>
            <pc:sldMk cId="4286552037" sldId="2134806287"/>
            <ac:spMk id="18" creationId="{44F483AB-704B-450A-B10E-888651904953}"/>
          </ac:spMkLst>
        </pc:spChg>
        <pc:spChg chg="del">
          <ac:chgData name="Arnaud Desmedt" userId="cbea870f-87d6-4388-9cd2-f7b24845f136" providerId="ADAL" clId="{CF476D10-9C13-468F-AFAF-88E1B6E76B89}" dt="2022-07-14T08:46:40.928" v="409" actId="478"/>
          <ac:spMkLst>
            <pc:docMk/>
            <pc:sldMk cId="4286552037" sldId="2134806287"/>
            <ac:spMk id="19" creationId="{43357529-FED3-4A7C-B6C3-DF8AEF5B5129}"/>
          </ac:spMkLst>
        </pc:spChg>
        <pc:spChg chg="del">
          <ac:chgData name="Arnaud Desmedt" userId="cbea870f-87d6-4388-9cd2-f7b24845f136" providerId="ADAL" clId="{CF476D10-9C13-468F-AFAF-88E1B6E76B89}" dt="2022-07-14T08:46:40.928" v="409" actId="478"/>
          <ac:spMkLst>
            <pc:docMk/>
            <pc:sldMk cId="4286552037" sldId="2134806287"/>
            <ac:spMk id="20" creationId="{5E3AD9D0-5B7C-42A2-934E-CEDBB2FDFB92}"/>
          </ac:spMkLst>
        </pc:spChg>
        <pc:spChg chg="add mod">
          <ac:chgData name="Arnaud Desmedt" userId="cbea870f-87d6-4388-9cd2-f7b24845f136" providerId="ADAL" clId="{CF476D10-9C13-468F-AFAF-88E1B6E76B89}" dt="2022-07-14T08:46:42.052" v="410"/>
          <ac:spMkLst>
            <pc:docMk/>
            <pc:sldMk cId="4286552037" sldId="2134806287"/>
            <ac:spMk id="21" creationId="{E3D5EED0-7464-50C9-9B3A-0B72C76573DD}"/>
          </ac:spMkLst>
        </pc:spChg>
        <pc:spChg chg="add mod">
          <ac:chgData name="Arnaud Desmedt" userId="cbea870f-87d6-4388-9cd2-f7b24845f136" providerId="ADAL" clId="{CF476D10-9C13-468F-AFAF-88E1B6E76B89}" dt="2022-07-14T08:46:42.052" v="410"/>
          <ac:spMkLst>
            <pc:docMk/>
            <pc:sldMk cId="4286552037" sldId="2134806287"/>
            <ac:spMk id="24" creationId="{BB6EB350-6A16-475A-DCE6-0CE5230ACEE9}"/>
          </ac:spMkLst>
        </pc:spChg>
        <pc:spChg chg="add mod">
          <ac:chgData name="Arnaud Desmedt" userId="cbea870f-87d6-4388-9cd2-f7b24845f136" providerId="ADAL" clId="{CF476D10-9C13-468F-AFAF-88E1B6E76B89}" dt="2022-07-14T08:46:42.052" v="410"/>
          <ac:spMkLst>
            <pc:docMk/>
            <pc:sldMk cId="4286552037" sldId="2134806287"/>
            <ac:spMk id="25" creationId="{EAAE9132-7284-BA88-8C5D-138D3498FBC9}"/>
          </ac:spMkLst>
        </pc:spChg>
        <pc:spChg chg="add mod">
          <ac:chgData name="Arnaud Desmedt" userId="cbea870f-87d6-4388-9cd2-f7b24845f136" providerId="ADAL" clId="{CF476D10-9C13-468F-AFAF-88E1B6E76B89}" dt="2022-07-14T08:46:42.052" v="410"/>
          <ac:spMkLst>
            <pc:docMk/>
            <pc:sldMk cId="4286552037" sldId="2134806287"/>
            <ac:spMk id="26" creationId="{17CD01AA-EF9E-FD1B-89DF-977276B536F7}"/>
          </ac:spMkLst>
        </pc:spChg>
        <pc:spChg chg="add mod">
          <ac:chgData name="Arnaud Desmedt" userId="cbea870f-87d6-4388-9cd2-f7b24845f136" providerId="ADAL" clId="{CF476D10-9C13-468F-AFAF-88E1B6E76B89}" dt="2022-07-14T08:46:42.052" v="410"/>
          <ac:spMkLst>
            <pc:docMk/>
            <pc:sldMk cId="4286552037" sldId="2134806287"/>
            <ac:spMk id="27" creationId="{202FB71A-F1F7-0312-0083-AFB4E15687CF}"/>
          </ac:spMkLst>
        </pc:spChg>
        <pc:spChg chg="add mod">
          <ac:chgData name="Arnaud Desmedt" userId="cbea870f-87d6-4388-9cd2-f7b24845f136" providerId="ADAL" clId="{CF476D10-9C13-468F-AFAF-88E1B6E76B89}" dt="2022-07-14T08:46:42.052" v="410"/>
          <ac:spMkLst>
            <pc:docMk/>
            <pc:sldMk cId="4286552037" sldId="2134806287"/>
            <ac:spMk id="28" creationId="{6304933E-D436-2202-20FA-8BBB174AC001}"/>
          </ac:spMkLst>
        </pc:spChg>
        <pc:spChg chg="add mod">
          <ac:chgData name="Arnaud Desmedt" userId="cbea870f-87d6-4388-9cd2-f7b24845f136" providerId="ADAL" clId="{CF476D10-9C13-468F-AFAF-88E1B6E76B89}" dt="2022-07-14T08:46:42.052" v="410"/>
          <ac:spMkLst>
            <pc:docMk/>
            <pc:sldMk cId="4286552037" sldId="2134806287"/>
            <ac:spMk id="29" creationId="{135079FD-0AD5-71F4-55C5-EEE830CD242B}"/>
          </ac:spMkLst>
        </pc:spChg>
        <pc:spChg chg="add mod">
          <ac:chgData name="Arnaud Desmedt" userId="cbea870f-87d6-4388-9cd2-f7b24845f136" providerId="ADAL" clId="{CF476D10-9C13-468F-AFAF-88E1B6E76B89}" dt="2022-07-14T08:47:02.630" v="414" actId="404"/>
          <ac:spMkLst>
            <pc:docMk/>
            <pc:sldMk cId="4286552037" sldId="2134806287"/>
            <ac:spMk id="30" creationId="{60301A53-CF2E-A024-927C-821CEE769F8B}"/>
          </ac:spMkLst>
        </pc:spChg>
        <pc:spChg chg="add mod">
          <ac:chgData name="Arnaud Desmedt" userId="cbea870f-87d6-4388-9cd2-f7b24845f136" providerId="ADAL" clId="{CF476D10-9C13-468F-AFAF-88E1B6E76B89}" dt="2022-07-14T08:46:58.058" v="411" actId="404"/>
          <ac:spMkLst>
            <pc:docMk/>
            <pc:sldMk cId="4286552037" sldId="2134806287"/>
            <ac:spMk id="31" creationId="{FB9D3E92-B488-E883-20D0-60B6412AFA33}"/>
          </ac:spMkLst>
        </pc:spChg>
        <pc:picChg chg="del">
          <ac:chgData name="Arnaud Desmedt" userId="cbea870f-87d6-4388-9cd2-f7b24845f136" providerId="ADAL" clId="{CF476D10-9C13-468F-AFAF-88E1B6E76B89}" dt="2022-07-14T08:46:40.928" v="409" actId="478"/>
          <ac:picMkLst>
            <pc:docMk/>
            <pc:sldMk cId="4286552037" sldId="2134806287"/>
            <ac:picMk id="3" creationId="{3E725CD7-E816-4814-B1ED-EA0BF38B1450}"/>
          </ac:picMkLst>
        </pc:picChg>
        <pc:picChg chg="del">
          <ac:chgData name="Arnaud Desmedt" userId="cbea870f-87d6-4388-9cd2-f7b24845f136" providerId="ADAL" clId="{CF476D10-9C13-468F-AFAF-88E1B6E76B89}" dt="2022-07-14T08:46:40.928" v="409" actId="478"/>
          <ac:picMkLst>
            <pc:docMk/>
            <pc:sldMk cId="4286552037" sldId="2134806287"/>
            <ac:picMk id="11" creationId="{8D5B8935-2CBF-400E-8C49-ED022F8740AD}"/>
          </ac:picMkLst>
        </pc:picChg>
        <pc:picChg chg="del">
          <ac:chgData name="Arnaud Desmedt" userId="cbea870f-87d6-4388-9cd2-f7b24845f136" providerId="ADAL" clId="{CF476D10-9C13-468F-AFAF-88E1B6E76B89}" dt="2022-07-14T08:46:40.928" v="409" actId="478"/>
          <ac:picMkLst>
            <pc:docMk/>
            <pc:sldMk cId="4286552037" sldId="2134806287"/>
            <ac:picMk id="15" creationId="{D4EB5BED-8456-4BEB-84E1-F70E215EA253}"/>
          </ac:picMkLst>
        </pc:picChg>
        <pc:picChg chg="del">
          <ac:chgData name="Arnaud Desmedt" userId="cbea870f-87d6-4388-9cd2-f7b24845f136" providerId="ADAL" clId="{CF476D10-9C13-468F-AFAF-88E1B6E76B89}" dt="2022-07-14T08:46:40.928" v="409" actId="478"/>
          <ac:picMkLst>
            <pc:docMk/>
            <pc:sldMk cId="4286552037" sldId="2134806287"/>
            <ac:picMk id="16" creationId="{0C75F055-7C73-461C-8B6F-A905028C320A}"/>
          </ac:picMkLst>
        </pc:picChg>
        <pc:picChg chg="del">
          <ac:chgData name="Arnaud Desmedt" userId="cbea870f-87d6-4388-9cd2-f7b24845f136" providerId="ADAL" clId="{CF476D10-9C13-468F-AFAF-88E1B6E76B89}" dt="2022-07-14T08:46:40.928" v="409" actId="478"/>
          <ac:picMkLst>
            <pc:docMk/>
            <pc:sldMk cId="4286552037" sldId="2134806287"/>
            <ac:picMk id="22" creationId="{86A70F78-4B04-47E7-B8E6-C6283389B2AF}"/>
          </ac:picMkLst>
        </pc:picChg>
        <pc:picChg chg="add mod">
          <ac:chgData name="Arnaud Desmedt" userId="cbea870f-87d6-4388-9cd2-f7b24845f136" providerId="ADAL" clId="{CF476D10-9C13-468F-AFAF-88E1B6E76B89}" dt="2022-07-14T08:46:42.052" v="410"/>
          <ac:picMkLst>
            <pc:docMk/>
            <pc:sldMk cId="4286552037" sldId="2134806287"/>
            <ac:picMk id="32" creationId="{53F1AC2F-C8E5-1489-3DDA-181F678DF5C8}"/>
          </ac:picMkLst>
        </pc:picChg>
        <pc:picChg chg="add mod">
          <ac:chgData name="Arnaud Desmedt" userId="cbea870f-87d6-4388-9cd2-f7b24845f136" providerId="ADAL" clId="{CF476D10-9C13-468F-AFAF-88E1B6E76B89}" dt="2022-07-14T08:46:42.052" v="410"/>
          <ac:picMkLst>
            <pc:docMk/>
            <pc:sldMk cId="4286552037" sldId="2134806287"/>
            <ac:picMk id="33" creationId="{C2E8C2B8-467F-40BB-E009-B00C8B105CA7}"/>
          </ac:picMkLst>
        </pc:picChg>
        <pc:picChg chg="add mod">
          <ac:chgData name="Arnaud Desmedt" userId="cbea870f-87d6-4388-9cd2-f7b24845f136" providerId="ADAL" clId="{CF476D10-9C13-468F-AFAF-88E1B6E76B89}" dt="2022-07-14T08:46:42.052" v="410"/>
          <ac:picMkLst>
            <pc:docMk/>
            <pc:sldMk cId="4286552037" sldId="2134806287"/>
            <ac:picMk id="34" creationId="{1303AB6D-90CC-1AD9-8468-070D9B586ECA}"/>
          </ac:picMkLst>
        </pc:picChg>
        <pc:picChg chg="del">
          <ac:chgData name="Arnaud Desmedt" userId="cbea870f-87d6-4388-9cd2-f7b24845f136" providerId="ADAL" clId="{CF476D10-9C13-468F-AFAF-88E1B6E76B89}" dt="2022-07-14T08:46:40.928" v="409" actId="478"/>
          <ac:picMkLst>
            <pc:docMk/>
            <pc:sldMk cId="4286552037" sldId="2134806287"/>
            <ac:picMk id="1030" creationId="{D91AF5FD-C061-4A0C-AFD2-9325ED2CDBBB}"/>
          </ac:picMkLst>
        </pc:picChg>
      </pc:sldChg>
      <pc:sldChg chg="addSp delSp modSp add mod">
        <pc:chgData name="Arnaud Desmedt" userId="cbea870f-87d6-4388-9cd2-f7b24845f136" providerId="ADAL" clId="{CF476D10-9C13-468F-AFAF-88E1B6E76B89}" dt="2022-07-14T09:03:16.573" v="712" actId="6549"/>
        <pc:sldMkLst>
          <pc:docMk/>
          <pc:sldMk cId="1366632880" sldId="2134806288"/>
        </pc:sldMkLst>
        <pc:spChg chg="mod">
          <ac:chgData name="Arnaud Desmedt" userId="cbea870f-87d6-4388-9cd2-f7b24845f136" providerId="ADAL" clId="{CF476D10-9C13-468F-AFAF-88E1B6E76B89}" dt="2022-07-14T08:48:49.547" v="425" actId="14100"/>
          <ac:spMkLst>
            <pc:docMk/>
            <pc:sldMk cId="1366632880" sldId="2134806288"/>
            <ac:spMk id="2" creationId="{1338D23E-54B1-4DB2-A302-CEE5D1ADEDBF}"/>
          </ac:spMkLst>
        </pc:spChg>
        <pc:spChg chg="add mod">
          <ac:chgData name="Arnaud Desmedt" userId="cbea870f-87d6-4388-9cd2-f7b24845f136" providerId="ADAL" clId="{CF476D10-9C13-468F-AFAF-88E1B6E76B89}" dt="2022-07-14T08:48:28.274" v="421"/>
          <ac:spMkLst>
            <pc:docMk/>
            <pc:sldMk cId="1366632880" sldId="2134806288"/>
            <ac:spMk id="17" creationId="{1291B0C8-79D8-F11E-DFBF-C73FE2BC4638}"/>
          </ac:spMkLst>
        </pc:spChg>
        <pc:spChg chg="add mod">
          <ac:chgData name="Arnaud Desmedt" userId="cbea870f-87d6-4388-9cd2-f7b24845f136" providerId="ADAL" clId="{CF476D10-9C13-468F-AFAF-88E1B6E76B89}" dt="2022-07-14T08:48:28.274" v="421"/>
          <ac:spMkLst>
            <pc:docMk/>
            <pc:sldMk cId="1366632880" sldId="2134806288"/>
            <ac:spMk id="18" creationId="{ED99D30F-F76D-40A6-AE33-6D8E39F8CBED}"/>
          </ac:spMkLst>
        </pc:spChg>
        <pc:spChg chg="add mod">
          <ac:chgData name="Arnaud Desmedt" userId="cbea870f-87d6-4388-9cd2-f7b24845f136" providerId="ADAL" clId="{CF476D10-9C13-468F-AFAF-88E1B6E76B89}" dt="2022-07-14T08:48:28.274" v="421"/>
          <ac:spMkLst>
            <pc:docMk/>
            <pc:sldMk cId="1366632880" sldId="2134806288"/>
            <ac:spMk id="19" creationId="{496EE730-278A-E13C-1B48-F2AEDBCA1A0E}"/>
          </ac:spMkLst>
        </pc:spChg>
        <pc:spChg chg="add mod">
          <ac:chgData name="Arnaud Desmedt" userId="cbea870f-87d6-4388-9cd2-f7b24845f136" providerId="ADAL" clId="{CF476D10-9C13-468F-AFAF-88E1B6E76B89}" dt="2022-07-14T08:48:28.274" v="421"/>
          <ac:spMkLst>
            <pc:docMk/>
            <pc:sldMk cId="1366632880" sldId="2134806288"/>
            <ac:spMk id="20" creationId="{5F83B17E-CB48-4D12-4432-2E9A912E7CF7}"/>
          </ac:spMkLst>
        </pc:spChg>
        <pc:spChg chg="del">
          <ac:chgData name="Arnaud Desmedt" userId="cbea870f-87d6-4388-9cd2-f7b24845f136" providerId="ADAL" clId="{CF476D10-9C13-468F-AFAF-88E1B6E76B89}" dt="2022-07-14T08:47:24.525" v="417" actId="478"/>
          <ac:spMkLst>
            <pc:docMk/>
            <pc:sldMk cId="1366632880" sldId="2134806288"/>
            <ac:spMk id="21" creationId="{E3D5EED0-7464-50C9-9B3A-0B72C76573DD}"/>
          </ac:spMkLst>
        </pc:spChg>
        <pc:spChg chg="add mod">
          <ac:chgData name="Arnaud Desmedt" userId="cbea870f-87d6-4388-9cd2-f7b24845f136" providerId="ADAL" clId="{CF476D10-9C13-468F-AFAF-88E1B6E76B89}" dt="2022-07-14T08:48:34.305" v="422" actId="1076"/>
          <ac:spMkLst>
            <pc:docMk/>
            <pc:sldMk cId="1366632880" sldId="2134806288"/>
            <ac:spMk id="22" creationId="{80C5CD02-846F-AB14-176B-3C44D8C3C865}"/>
          </ac:spMkLst>
        </pc:spChg>
        <pc:spChg chg="mod">
          <ac:chgData name="Arnaud Desmedt" userId="cbea870f-87d6-4388-9cd2-f7b24845f136" providerId="ADAL" clId="{CF476D10-9C13-468F-AFAF-88E1B6E76B89}" dt="2022-07-14T09:03:16.573" v="712" actId="6549"/>
          <ac:spMkLst>
            <pc:docMk/>
            <pc:sldMk cId="1366632880" sldId="2134806288"/>
            <ac:spMk id="23" creationId="{BE2AACFD-DEB1-2C5A-B01E-0E5FB6BB2C38}"/>
          </ac:spMkLst>
        </pc:spChg>
        <pc:spChg chg="del">
          <ac:chgData name="Arnaud Desmedt" userId="cbea870f-87d6-4388-9cd2-f7b24845f136" providerId="ADAL" clId="{CF476D10-9C13-468F-AFAF-88E1B6E76B89}" dt="2022-07-14T08:47:24.525" v="417" actId="478"/>
          <ac:spMkLst>
            <pc:docMk/>
            <pc:sldMk cId="1366632880" sldId="2134806288"/>
            <ac:spMk id="24" creationId="{BB6EB350-6A16-475A-DCE6-0CE5230ACEE9}"/>
          </ac:spMkLst>
        </pc:spChg>
        <pc:spChg chg="del">
          <ac:chgData name="Arnaud Desmedt" userId="cbea870f-87d6-4388-9cd2-f7b24845f136" providerId="ADAL" clId="{CF476D10-9C13-468F-AFAF-88E1B6E76B89}" dt="2022-07-14T08:47:24.525" v="417" actId="478"/>
          <ac:spMkLst>
            <pc:docMk/>
            <pc:sldMk cId="1366632880" sldId="2134806288"/>
            <ac:spMk id="25" creationId="{EAAE9132-7284-BA88-8C5D-138D3498FBC9}"/>
          </ac:spMkLst>
        </pc:spChg>
        <pc:spChg chg="del">
          <ac:chgData name="Arnaud Desmedt" userId="cbea870f-87d6-4388-9cd2-f7b24845f136" providerId="ADAL" clId="{CF476D10-9C13-468F-AFAF-88E1B6E76B89}" dt="2022-07-14T08:47:24.525" v="417" actId="478"/>
          <ac:spMkLst>
            <pc:docMk/>
            <pc:sldMk cId="1366632880" sldId="2134806288"/>
            <ac:spMk id="26" creationId="{17CD01AA-EF9E-FD1B-89DF-977276B536F7}"/>
          </ac:spMkLst>
        </pc:spChg>
        <pc:spChg chg="del">
          <ac:chgData name="Arnaud Desmedt" userId="cbea870f-87d6-4388-9cd2-f7b24845f136" providerId="ADAL" clId="{CF476D10-9C13-468F-AFAF-88E1B6E76B89}" dt="2022-07-14T08:47:24.525" v="417" actId="478"/>
          <ac:spMkLst>
            <pc:docMk/>
            <pc:sldMk cId="1366632880" sldId="2134806288"/>
            <ac:spMk id="27" creationId="{202FB71A-F1F7-0312-0083-AFB4E15687CF}"/>
          </ac:spMkLst>
        </pc:spChg>
        <pc:spChg chg="del">
          <ac:chgData name="Arnaud Desmedt" userId="cbea870f-87d6-4388-9cd2-f7b24845f136" providerId="ADAL" clId="{CF476D10-9C13-468F-AFAF-88E1B6E76B89}" dt="2022-07-14T08:47:24.525" v="417" actId="478"/>
          <ac:spMkLst>
            <pc:docMk/>
            <pc:sldMk cId="1366632880" sldId="2134806288"/>
            <ac:spMk id="28" creationId="{6304933E-D436-2202-20FA-8BBB174AC001}"/>
          </ac:spMkLst>
        </pc:spChg>
        <pc:spChg chg="del">
          <ac:chgData name="Arnaud Desmedt" userId="cbea870f-87d6-4388-9cd2-f7b24845f136" providerId="ADAL" clId="{CF476D10-9C13-468F-AFAF-88E1B6E76B89}" dt="2022-07-14T08:47:24.525" v="417" actId="478"/>
          <ac:spMkLst>
            <pc:docMk/>
            <pc:sldMk cId="1366632880" sldId="2134806288"/>
            <ac:spMk id="29" creationId="{135079FD-0AD5-71F4-55C5-EEE830CD242B}"/>
          </ac:spMkLst>
        </pc:spChg>
        <pc:spChg chg="del">
          <ac:chgData name="Arnaud Desmedt" userId="cbea870f-87d6-4388-9cd2-f7b24845f136" providerId="ADAL" clId="{CF476D10-9C13-468F-AFAF-88E1B6E76B89}" dt="2022-07-14T08:47:24.525" v="417" actId="478"/>
          <ac:spMkLst>
            <pc:docMk/>
            <pc:sldMk cId="1366632880" sldId="2134806288"/>
            <ac:spMk id="30" creationId="{60301A53-CF2E-A024-927C-821CEE769F8B}"/>
          </ac:spMkLst>
        </pc:spChg>
        <pc:spChg chg="del">
          <ac:chgData name="Arnaud Desmedt" userId="cbea870f-87d6-4388-9cd2-f7b24845f136" providerId="ADAL" clId="{CF476D10-9C13-468F-AFAF-88E1B6E76B89}" dt="2022-07-14T08:47:24.525" v="417" actId="478"/>
          <ac:spMkLst>
            <pc:docMk/>
            <pc:sldMk cId="1366632880" sldId="2134806288"/>
            <ac:spMk id="31" creationId="{FB9D3E92-B488-E883-20D0-60B6412AFA33}"/>
          </ac:spMkLst>
        </pc:spChg>
        <pc:spChg chg="add mod">
          <ac:chgData name="Arnaud Desmedt" userId="cbea870f-87d6-4388-9cd2-f7b24845f136" providerId="ADAL" clId="{CF476D10-9C13-468F-AFAF-88E1B6E76B89}" dt="2022-07-14T08:48:28.274" v="421"/>
          <ac:spMkLst>
            <pc:docMk/>
            <pc:sldMk cId="1366632880" sldId="2134806288"/>
            <ac:spMk id="35" creationId="{3C576B58-72DB-59E2-F909-4710F8287DEE}"/>
          </ac:spMkLst>
        </pc:spChg>
        <pc:spChg chg="add del mod">
          <ac:chgData name="Arnaud Desmedt" userId="cbea870f-87d6-4388-9cd2-f7b24845f136" providerId="ADAL" clId="{CF476D10-9C13-468F-AFAF-88E1B6E76B89}" dt="2022-07-14T08:48:50.206" v="427"/>
          <ac:spMkLst>
            <pc:docMk/>
            <pc:sldMk cId="1366632880" sldId="2134806288"/>
            <ac:spMk id="38" creationId="{E7778478-D362-E480-3C9A-739577D39AE9}"/>
          </ac:spMkLst>
        </pc:spChg>
        <pc:picChg chg="del">
          <ac:chgData name="Arnaud Desmedt" userId="cbea870f-87d6-4388-9cd2-f7b24845f136" providerId="ADAL" clId="{CF476D10-9C13-468F-AFAF-88E1B6E76B89}" dt="2022-07-14T08:47:24.525" v="417" actId="478"/>
          <ac:picMkLst>
            <pc:docMk/>
            <pc:sldMk cId="1366632880" sldId="2134806288"/>
            <ac:picMk id="32" creationId="{53F1AC2F-C8E5-1489-3DDA-181F678DF5C8}"/>
          </ac:picMkLst>
        </pc:picChg>
        <pc:picChg chg="del">
          <ac:chgData name="Arnaud Desmedt" userId="cbea870f-87d6-4388-9cd2-f7b24845f136" providerId="ADAL" clId="{CF476D10-9C13-468F-AFAF-88E1B6E76B89}" dt="2022-07-14T08:47:24.525" v="417" actId="478"/>
          <ac:picMkLst>
            <pc:docMk/>
            <pc:sldMk cId="1366632880" sldId="2134806288"/>
            <ac:picMk id="33" creationId="{C2E8C2B8-467F-40BB-E009-B00C8B105CA7}"/>
          </ac:picMkLst>
        </pc:picChg>
        <pc:picChg chg="del">
          <ac:chgData name="Arnaud Desmedt" userId="cbea870f-87d6-4388-9cd2-f7b24845f136" providerId="ADAL" clId="{CF476D10-9C13-468F-AFAF-88E1B6E76B89}" dt="2022-07-14T08:47:24.525" v="417" actId="478"/>
          <ac:picMkLst>
            <pc:docMk/>
            <pc:sldMk cId="1366632880" sldId="2134806288"/>
            <ac:picMk id="34" creationId="{1303AB6D-90CC-1AD9-8468-070D9B586ECA}"/>
          </ac:picMkLst>
        </pc:picChg>
        <pc:picChg chg="add mod">
          <ac:chgData name="Arnaud Desmedt" userId="cbea870f-87d6-4388-9cd2-f7b24845f136" providerId="ADAL" clId="{CF476D10-9C13-468F-AFAF-88E1B6E76B89}" dt="2022-07-14T08:48:28.274" v="421"/>
          <ac:picMkLst>
            <pc:docMk/>
            <pc:sldMk cId="1366632880" sldId="2134806288"/>
            <ac:picMk id="36" creationId="{3144CECF-28AD-DF47-AC92-575400BD26EC}"/>
          </ac:picMkLst>
        </pc:picChg>
        <pc:picChg chg="add mod">
          <ac:chgData name="Arnaud Desmedt" userId="cbea870f-87d6-4388-9cd2-f7b24845f136" providerId="ADAL" clId="{CF476D10-9C13-468F-AFAF-88E1B6E76B89}" dt="2022-07-14T08:48:28.274" v="421"/>
          <ac:picMkLst>
            <pc:docMk/>
            <pc:sldMk cId="1366632880" sldId="2134806288"/>
            <ac:picMk id="37" creationId="{09E48BFF-5509-A0B4-944C-31C018D31C4A}"/>
          </ac:picMkLst>
        </pc:picChg>
      </pc:sldChg>
      <pc:sldChg chg="modSp add mod">
        <pc:chgData name="Arnaud Desmedt" userId="cbea870f-87d6-4388-9cd2-f7b24845f136" providerId="ADAL" clId="{CF476D10-9C13-468F-AFAF-88E1B6E76B89}" dt="2022-07-14T09:03:25.636" v="713" actId="6549"/>
        <pc:sldMkLst>
          <pc:docMk/>
          <pc:sldMk cId="829391902" sldId="2134806289"/>
        </pc:sldMkLst>
        <pc:spChg chg="mod">
          <ac:chgData name="Arnaud Desmedt" userId="cbea870f-87d6-4388-9cd2-f7b24845f136" providerId="ADAL" clId="{CF476D10-9C13-468F-AFAF-88E1B6E76B89}" dt="2022-07-14T08:49:31.313" v="430" actId="207"/>
          <ac:spMkLst>
            <pc:docMk/>
            <pc:sldMk cId="829391902" sldId="2134806289"/>
            <ac:spMk id="20" creationId="{5F83B17E-CB48-4D12-4432-2E9A912E7CF7}"/>
          </ac:spMkLst>
        </pc:spChg>
        <pc:spChg chg="mod">
          <ac:chgData name="Arnaud Desmedt" userId="cbea870f-87d6-4388-9cd2-f7b24845f136" providerId="ADAL" clId="{CF476D10-9C13-468F-AFAF-88E1B6E76B89}" dt="2022-07-14T09:03:25.636" v="713" actId="6549"/>
          <ac:spMkLst>
            <pc:docMk/>
            <pc:sldMk cId="829391902" sldId="2134806289"/>
            <ac:spMk id="23" creationId="{BE2AACFD-DEB1-2C5A-B01E-0E5FB6BB2C38}"/>
          </ac:spMkLst>
        </pc:spChg>
      </pc:sldChg>
      <pc:sldChg chg="addSp delSp modSp add mod">
        <pc:chgData name="Arnaud Desmedt" userId="cbea870f-87d6-4388-9cd2-f7b24845f136" providerId="ADAL" clId="{CF476D10-9C13-468F-AFAF-88E1B6E76B89}" dt="2022-07-14T09:03:35.967" v="735" actId="1035"/>
        <pc:sldMkLst>
          <pc:docMk/>
          <pc:sldMk cId="2734230541" sldId="2134806290"/>
        </pc:sldMkLst>
        <pc:spChg chg="add mod">
          <ac:chgData name="Arnaud Desmedt" userId="cbea870f-87d6-4388-9cd2-f7b24845f136" providerId="ADAL" clId="{CF476D10-9C13-468F-AFAF-88E1B6E76B89}" dt="2022-07-14T09:01:01.199" v="659" actId="1038"/>
          <ac:spMkLst>
            <pc:docMk/>
            <pc:sldMk cId="2734230541" sldId="2134806290"/>
            <ac:spMk id="3" creationId="{DA074636-DF22-E001-A703-6A5E976AF654}"/>
          </ac:spMkLst>
        </pc:spChg>
        <pc:spChg chg="add mod">
          <ac:chgData name="Arnaud Desmedt" userId="cbea870f-87d6-4388-9cd2-f7b24845f136" providerId="ADAL" clId="{CF476D10-9C13-468F-AFAF-88E1B6E76B89}" dt="2022-07-14T09:00:39.720" v="609" actId="1037"/>
          <ac:spMkLst>
            <pc:docMk/>
            <pc:sldMk cId="2734230541" sldId="2134806290"/>
            <ac:spMk id="4" creationId="{829B4E28-946E-E4B7-9DA8-0866604FA41E}"/>
          </ac:spMkLst>
        </pc:spChg>
        <pc:spChg chg="add mod">
          <ac:chgData name="Arnaud Desmedt" userId="cbea870f-87d6-4388-9cd2-f7b24845f136" providerId="ADAL" clId="{CF476D10-9C13-468F-AFAF-88E1B6E76B89}" dt="2022-07-14T09:03:35.967" v="735" actId="1035"/>
          <ac:spMkLst>
            <pc:docMk/>
            <pc:sldMk cId="2734230541" sldId="2134806290"/>
            <ac:spMk id="13" creationId="{79D13542-C66B-4E88-C1D8-8DB1F15FABC3}"/>
          </ac:spMkLst>
        </pc:spChg>
        <pc:spChg chg="add mod">
          <ac:chgData name="Arnaud Desmedt" userId="cbea870f-87d6-4388-9cd2-f7b24845f136" providerId="ADAL" clId="{CF476D10-9C13-468F-AFAF-88E1B6E76B89}" dt="2022-07-14T08:59:47.138" v="557" actId="1036"/>
          <ac:spMkLst>
            <pc:docMk/>
            <pc:sldMk cId="2734230541" sldId="2134806290"/>
            <ac:spMk id="14" creationId="{6743AC6D-FD7D-6B97-3D86-D5E8E76200AD}"/>
          </ac:spMkLst>
        </pc:spChg>
        <pc:spChg chg="add mod">
          <ac:chgData name="Arnaud Desmedt" userId="cbea870f-87d6-4388-9cd2-f7b24845f136" providerId="ADAL" clId="{CF476D10-9C13-468F-AFAF-88E1B6E76B89}" dt="2022-07-14T08:59:47.138" v="557" actId="1036"/>
          <ac:spMkLst>
            <pc:docMk/>
            <pc:sldMk cId="2734230541" sldId="2134806290"/>
            <ac:spMk id="15" creationId="{9F931779-9D28-C68E-75FD-90E5E73554A9}"/>
          </ac:spMkLst>
        </pc:spChg>
        <pc:spChg chg="add mod">
          <ac:chgData name="Arnaud Desmedt" userId="cbea870f-87d6-4388-9cd2-f7b24845f136" providerId="ADAL" clId="{CF476D10-9C13-468F-AFAF-88E1B6E76B89}" dt="2022-07-14T08:59:47.138" v="557" actId="1036"/>
          <ac:spMkLst>
            <pc:docMk/>
            <pc:sldMk cId="2734230541" sldId="2134806290"/>
            <ac:spMk id="16" creationId="{DB20316B-8E2E-B06C-6512-28CDFBED0DA4}"/>
          </ac:spMkLst>
        </pc:spChg>
        <pc:spChg chg="mod">
          <ac:chgData name="Arnaud Desmedt" userId="cbea870f-87d6-4388-9cd2-f7b24845f136" providerId="ADAL" clId="{CF476D10-9C13-468F-AFAF-88E1B6E76B89}" dt="2022-07-14T08:59:47.138" v="557" actId="1036"/>
          <ac:spMkLst>
            <pc:docMk/>
            <pc:sldMk cId="2734230541" sldId="2134806290"/>
            <ac:spMk id="17" creationId="{1291B0C8-79D8-F11E-DFBF-C73FE2BC4638}"/>
          </ac:spMkLst>
        </pc:spChg>
        <pc:spChg chg="mod">
          <ac:chgData name="Arnaud Desmedt" userId="cbea870f-87d6-4388-9cd2-f7b24845f136" providerId="ADAL" clId="{CF476D10-9C13-468F-AFAF-88E1B6E76B89}" dt="2022-07-14T08:59:47.138" v="557" actId="1036"/>
          <ac:spMkLst>
            <pc:docMk/>
            <pc:sldMk cId="2734230541" sldId="2134806290"/>
            <ac:spMk id="19" creationId="{496EE730-278A-E13C-1B48-F2AEDBCA1A0E}"/>
          </ac:spMkLst>
        </pc:spChg>
        <pc:spChg chg="mod">
          <ac:chgData name="Arnaud Desmedt" userId="cbea870f-87d6-4388-9cd2-f7b24845f136" providerId="ADAL" clId="{CF476D10-9C13-468F-AFAF-88E1B6E76B89}" dt="2022-07-14T08:59:47.138" v="557" actId="1036"/>
          <ac:spMkLst>
            <pc:docMk/>
            <pc:sldMk cId="2734230541" sldId="2134806290"/>
            <ac:spMk id="20" creationId="{5F83B17E-CB48-4D12-4432-2E9A912E7CF7}"/>
          </ac:spMkLst>
        </pc:spChg>
        <pc:spChg chg="add mod">
          <ac:chgData name="Arnaud Desmedt" userId="cbea870f-87d6-4388-9cd2-f7b24845f136" providerId="ADAL" clId="{CF476D10-9C13-468F-AFAF-88E1B6E76B89}" dt="2022-07-14T08:59:47.138" v="557" actId="1036"/>
          <ac:spMkLst>
            <pc:docMk/>
            <pc:sldMk cId="2734230541" sldId="2134806290"/>
            <ac:spMk id="21" creationId="{1DF4FC85-9680-2EAE-10FC-E0FC47B1BE38}"/>
          </ac:spMkLst>
        </pc:spChg>
        <pc:spChg chg="mod">
          <ac:chgData name="Arnaud Desmedt" userId="cbea870f-87d6-4388-9cd2-f7b24845f136" providerId="ADAL" clId="{CF476D10-9C13-468F-AFAF-88E1B6E76B89}" dt="2022-07-14T08:59:47.138" v="557" actId="1036"/>
          <ac:spMkLst>
            <pc:docMk/>
            <pc:sldMk cId="2734230541" sldId="2134806290"/>
            <ac:spMk id="22" creationId="{80C5CD02-846F-AB14-176B-3C44D8C3C865}"/>
          </ac:spMkLst>
        </pc:spChg>
        <pc:spChg chg="mod">
          <ac:chgData name="Arnaud Desmedt" userId="cbea870f-87d6-4388-9cd2-f7b24845f136" providerId="ADAL" clId="{CF476D10-9C13-468F-AFAF-88E1B6E76B89}" dt="2022-07-14T09:03:28.879" v="715" actId="6549"/>
          <ac:spMkLst>
            <pc:docMk/>
            <pc:sldMk cId="2734230541" sldId="2134806290"/>
            <ac:spMk id="23" creationId="{BE2AACFD-DEB1-2C5A-B01E-0E5FB6BB2C38}"/>
          </ac:spMkLst>
        </pc:spChg>
        <pc:spChg chg="add mod">
          <ac:chgData name="Arnaud Desmedt" userId="cbea870f-87d6-4388-9cd2-f7b24845f136" providerId="ADAL" clId="{CF476D10-9C13-468F-AFAF-88E1B6E76B89}" dt="2022-07-14T08:52:53.401" v="440" actId="1035"/>
          <ac:spMkLst>
            <pc:docMk/>
            <pc:sldMk cId="2734230541" sldId="2134806290"/>
            <ac:spMk id="26" creationId="{A577CF1C-F256-5866-54C3-C12A05C07BDA}"/>
          </ac:spMkLst>
        </pc:spChg>
        <pc:spChg chg="add mod">
          <ac:chgData name="Arnaud Desmedt" userId="cbea870f-87d6-4388-9cd2-f7b24845f136" providerId="ADAL" clId="{CF476D10-9C13-468F-AFAF-88E1B6E76B89}" dt="2022-07-14T09:03:30.544" v="717" actId="1036"/>
          <ac:spMkLst>
            <pc:docMk/>
            <pc:sldMk cId="2734230541" sldId="2134806290"/>
            <ac:spMk id="27" creationId="{A57342D0-0278-69C2-D494-FFF88EFFCFD0}"/>
          </ac:spMkLst>
        </pc:spChg>
        <pc:spChg chg="add mod">
          <ac:chgData name="Arnaud Desmedt" userId="cbea870f-87d6-4388-9cd2-f7b24845f136" providerId="ADAL" clId="{CF476D10-9C13-468F-AFAF-88E1B6E76B89}" dt="2022-07-14T08:59:47.138" v="557" actId="1036"/>
          <ac:spMkLst>
            <pc:docMk/>
            <pc:sldMk cId="2734230541" sldId="2134806290"/>
            <ac:spMk id="28" creationId="{F572C41C-D368-A9DF-DC94-A57B700303FB}"/>
          </ac:spMkLst>
        </pc:spChg>
        <pc:spChg chg="add mod">
          <ac:chgData name="Arnaud Desmedt" userId="cbea870f-87d6-4388-9cd2-f7b24845f136" providerId="ADAL" clId="{CF476D10-9C13-468F-AFAF-88E1B6E76B89}" dt="2022-07-14T09:01:17.978" v="690" actId="1036"/>
          <ac:spMkLst>
            <pc:docMk/>
            <pc:sldMk cId="2734230541" sldId="2134806290"/>
            <ac:spMk id="29" creationId="{52999DD4-E7D5-6718-3A7D-1AA89EF16E7B}"/>
          </ac:spMkLst>
        </pc:spChg>
        <pc:spChg chg="add mod">
          <ac:chgData name="Arnaud Desmedt" userId="cbea870f-87d6-4388-9cd2-f7b24845f136" providerId="ADAL" clId="{CF476D10-9C13-468F-AFAF-88E1B6E76B89}" dt="2022-07-14T08:59:47.138" v="557" actId="1036"/>
          <ac:spMkLst>
            <pc:docMk/>
            <pc:sldMk cId="2734230541" sldId="2134806290"/>
            <ac:spMk id="30" creationId="{79BD7764-3C33-53D4-F0A3-48AFBC4E849F}"/>
          </ac:spMkLst>
        </pc:spChg>
        <pc:spChg chg="add mod">
          <ac:chgData name="Arnaud Desmedt" userId="cbea870f-87d6-4388-9cd2-f7b24845f136" providerId="ADAL" clId="{CF476D10-9C13-468F-AFAF-88E1B6E76B89}" dt="2022-07-14T08:59:47.138" v="557" actId="1036"/>
          <ac:spMkLst>
            <pc:docMk/>
            <pc:sldMk cId="2734230541" sldId="2134806290"/>
            <ac:spMk id="32" creationId="{9AAEC937-FE02-883D-4427-5A9B2FD23DC8}"/>
          </ac:spMkLst>
        </pc:spChg>
        <pc:spChg chg="add mod">
          <ac:chgData name="Arnaud Desmedt" userId="cbea870f-87d6-4388-9cd2-f7b24845f136" providerId="ADAL" clId="{CF476D10-9C13-468F-AFAF-88E1B6E76B89}" dt="2022-07-14T08:59:47.138" v="557" actId="1036"/>
          <ac:spMkLst>
            <pc:docMk/>
            <pc:sldMk cId="2734230541" sldId="2134806290"/>
            <ac:spMk id="33" creationId="{09F4B696-6C32-3553-1631-B9835B3C9549}"/>
          </ac:spMkLst>
        </pc:spChg>
        <pc:spChg chg="mod">
          <ac:chgData name="Arnaud Desmedt" userId="cbea870f-87d6-4388-9cd2-f7b24845f136" providerId="ADAL" clId="{CF476D10-9C13-468F-AFAF-88E1B6E76B89}" dt="2022-07-14T08:59:47.138" v="557" actId="1036"/>
          <ac:spMkLst>
            <pc:docMk/>
            <pc:sldMk cId="2734230541" sldId="2134806290"/>
            <ac:spMk id="35" creationId="{3C576B58-72DB-59E2-F909-4710F8287DEE}"/>
          </ac:spMkLst>
        </pc:spChg>
        <pc:spChg chg="add del mod">
          <ac:chgData name="Arnaud Desmedt" userId="cbea870f-87d6-4388-9cd2-f7b24845f136" providerId="ADAL" clId="{CF476D10-9C13-468F-AFAF-88E1B6E76B89}" dt="2022-07-14T08:53:34.230" v="443" actId="478"/>
          <ac:spMkLst>
            <pc:docMk/>
            <pc:sldMk cId="2734230541" sldId="2134806290"/>
            <ac:spMk id="39" creationId="{83620A12-4AAB-C729-44E7-BB31F2C54FE0}"/>
          </ac:spMkLst>
        </pc:spChg>
        <pc:spChg chg="add del mod">
          <ac:chgData name="Arnaud Desmedt" userId="cbea870f-87d6-4388-9cd2-f7b24845f136" providerId="ADAL" clId="{CF476D10-9C13-468F-AFAF-88E1B6E76B89}" dt="2022-07-14T08:53:37.276" v="444" actId="478"/>
          <ac:spMkLst>
            <pc:docMk/>
            <pc:sldMk cId="2734230541" sldId="2134806290"/>
            <ac:spMk id="40" creationId="{EFC48F35-C16E-0EDB-D2B2-AF24C4A4DFD1}"/>
          </ac:spMkLst>
        </pc:spChg>
        <pc:spChg chg="add mod">
          <ac:chgData name="Arnaud Desmedt" userId="cbea870f-87d6-4388-9cd2-f7b24845f136" providerId="ADAL" clId="{CF476D10-9C13-468F-AFAF-88E1B6E76B89}" dt="2022-07-14T09:00:54.281" v="631" actId="207"/>
          <ac:spMkLst>
            <pc:docMk/>
            <pc:sldMk cId="2734230541" sldId="2134806290"/>
            <ac:spMk id="42" creationId="{B410ADE8-2D76-B44F-474C-CF6DED341FD3}"/>
          </ac:spMkLst>
        </pc:spChg>
        <pc:picChg chg="add mod">
          <ac:chgData name="Arnaud Desmedt" userId="cbea870f-87d6-4388-9cd2-f7b24845f136" providerId="ADAL" clId="{CF476D10-9C13-468F-AFAF-88E1B6E76B89}" dt="2022-07-14T08:59:47.138" v="557" actId="1036"/>
          <ac:picMkLst>
            <pc:docMk/>
            <pc:sldMk cId="2734230541" sldId="2134806290"/>
            <ac:picMk id="24" creationId="{C8B11E99-8C61-AB6F-2282-E8F8DFDD35A9}"/>
          </ac:picMkLst>
        </pc:picChg>
        <pc:picChg chg="add mod">
          <ac:chgData name="Arnaud Desmedt" userId="cbea870f-87d6-4388-9cd2-f7b24845f136" providerId="ADAL" clId="{CF476D10-9C13-468F-AFAF-88E1B6E76B89}" dt="2022-07-14T08:59:47.138" v="557" actId="1036"/>
          <ac:picMkLst>
            <pc:docMk/>
            <pc:sldMk cId="2734230541" sldId="2134806290"/>
            <ac:picMk id="25" creationId="{5F3D0C05-7AE0-7DAB-DBB4-B9EF58FEFF62}"/>
          </ac:picMkLst>
        </pc:picChg>
        <pc:picChg chg="add mod">
          <ac:chgData name="Arnaud Desmedt" userId="cbea870f-87d6-4388-9cd2-f7b24845f136" providerId="ADAL" clId="{CF476D10-9C13-468F-AFAF-88E1B6E76B89}" dt="2022-07-14T08:59:47.138" v="557" actId="1036"/>
          <ac:picMkLst>
            <pc:docMk/>
            <pc:sldMk cId="2734230541" sldId="2134806290"/>
            <ac:picMk id="34" creationId="{BCB13C0C-61E4-CAE8-351B-0B1CDA5FA44D}"/>
          </ac:picMkLst>
        </pc:picChg>
        <pc:picChg chg="mod">
          <ac:chgData name="Arnaud Desmedt" userId="cbea870f-87d6-4388-9cd2-f7b24845f136" providerId="ADAL" clId="{CF476D10-9C13-468F-AFAF-88E1B6E76B89}" dt="2022-07-14T08:59:47.138" v="557" actId="1036"/>
          <ac:picMkLst>
            <pc:docMk/>
            <pc:sldMk cId="2734230541" sldId="2134806290"/>
            <ac:picMk id="36" creationId="{3144CECF-28AD-DF47-AC92-575400BD26EC}"/>
          </ac:picMkLst>
        </pc:picChg>
        <pc:picChg chg="mod">
          <ac:chgData name="Arnaud Desmedt" userId="cbea870f-87d6-4388-9cd2-f7b24845f136" providerId="ADAL" clId="{CF476D10-9C13-468F-AFAF-88E1B6E76B89}" dt="2022-07-14T08:59:47.138" v="557" actId="1036"/>
          <ac:picMkLst>
            <pc:docMk/>
            <pc:sldMk cId="2734230541" sldId="2134806290"/>
            <ac:picMk id="37" creationId="{09E48BFF-5509-A0B4-944C-31C018D31C4A}"/>
          </ac:picMkLst>
        </pc:picChg>
        <pc:picChg chg="add mod">
          <ac:chgData name="Arnaud Desmedt" userId="cbea870f-87d6-4388-9cd2-f7b24845f136" providerId="ADAL" clId="{CF476D10-9C13-468F-AFAF-88E1B6E76B89}" dt="2022-07-14T08:59:47.138" v="557" actId="1036"/>
          <ac:picMkLst>
            <pc:docMk/>
            <pc:sldMk cId="2734230541" sldId="2134806290"/>
            <ac:picMk id="38" creationId="{34EEF556-BBF2-5AFC-8613-A42522925609}"/>
          </ac:picMkLst>
        </pc:picChg>
        <pc:picChg chg="add mod">
          <ac:chgData name="Arnaud Desmedt" userId="cbea870f-87d6-4388-9cd2-f7b24845f136" providerId="ADAL" clId="{CF476D10-9C13-468F-AFAF-88E1B6E76B89}" dt="2022-07-14T08:58:10.921" v="496" actId="1076"/>
          <ac:picMkLst>
            <pc:docMk/>
            <pc:sldMk cId="2734230541" sldId="2134806290"/>
            <ac:picMk id="41" creationId="{059110D7-793A-B0F5-B17F-951598CC9110}"/>
          </ac:picMkLst>
        </pc:picChg>
        <pc:cxnChg chg="add mod">
          <ac:chgData name="Arnaud Desmedt" userId="cbea870f-87d6-4388-9cd2-f7b24845f136" providerId="ADAL" clId="{CF476D10-9C13-468F-AFAF-88E1B6E76B89}" dt="2022-07-14T09:01:17.978" v="690" actId="1036"/>
          <ac:cxnSpMkLst>
            <pc:docMk/>
            <pc:sldMk cId="2734230541" sldId="2134806290"/>
            <ac:cxnSpMk id="31" creationId="{5B54A0A1-DA31-3A04-6A1B-78ECA61DB917}"/>
          </ac:cxnSpMkLst>
        </pc:cxnChg>
      </pc:sldChg>
      <pc:sldChg chg="addSp delSp modSp add mod">
        <pc:chgData name="Arnaud Desmedt" userId="cbea870f-87d6-4388-9cd2-f7b24845f136" providerId="ADAL" clId="{CF476D10-9C13-468F-AFAF-88E1B6E76B89}" dt="2022-07-14T09:03:51.203" v="780" actId="1036"/>
        <pc:sldMkLst>
          <pc:docMk/>
          <pc:sldMk cId="2688073930" sldId="2134806291"/>
        </pc:sldMkLst>
        <pc:spChg chg="mod">
          <ac:chgData name="Arnaud Desmedt" userId="cbea870f-87d6-4388-9cd2-f7b24845f136" providerId="ADAL" clId="{CF476D10-9C13-468F-AFAF-88E1B6E76B89}" dt="2022-07-14T09:01:55.029" v="708" actId="20577"/>
          <ac:spMkLst>
            <pc:docMk/>
            <pc:sldMk cId="2688073930" sldId="2134806291"/>
            <ac:spMk id="3" creationId="{DA074636-DF22-E001-A703-6A5E976AF654}"/>
          </ac:spMkLst>
        </pc:spChg>
        <pc:spChg chg="mod">
          <ac:chgData name="Arnaud Desmedt" userId="cbea870f-87d6-4388-9cd2-f7b24845f136" providerId="ADAL" clId="{CF476D10-9C13-468F-AFAF-88E1B6E76B89}" dt="2022-07-14T09:03:51.203" v="780" actId="1036"/>
          <ac:spMkLst>
            <pc:docMk/>
            <pc:sldMk cId="2688073930" sldId="2134806291"/>
            <ac:spMk id="13" creationId="{79D13542-C66B-4E88-C1D8-8DB1F15FABC3}"/>
          </ac:spMkLst>
        </pc:spChg>
        <pc:spChg chg="mod">
          <ac:chgData name="Arnaud Desmedt" userId="cbea870f-87d6-4388-9cd2-f7b24845f136" providerId="ADAL" clId="{CF476D10-9C13-468F-AFAF-88E1B6E76B89}" dt="2022-07-14T09:03:38.617" v="737" actId="6549"/>
          <ac:spMkLst>
            <pc:docMk/>
            <pc:sldMk cId="2688073930" sldId="2134806291"/>
            <ac:spMk id="23" creationId="{BE2AACFD-DEB1-2C5A-B01E-0E5FB6BB2C38}"/>
          </ac:spMkLst>
        </pc:spChg>
        <pc:spChg chg="mod">
          <ac:chgData name="Arnaud Desmedt" userId="cbea870f-87d6-4388-9cd2-f7b24845f136" providerId="ADAL" clId="{CF476D10-9C13-468F-AFAF-88E1B6E76B89}" dt="2022-07-14T09:03:42.032" v="752" actId="1035"/>
          <ac:spMkLst>
            <pc:docMk/>
            <pc:sldMk cId="2688073930" sldId="2134806291"/>
            <ac:spMk id="27" creationId="{A57342D0-0278-69C2-D494-FFF88EFFCFD0}"/>
          </ac:spMkLst>
        </pc:spChg>
        <pc:picChg chg="add mod">
          <ac:chgData name="Arnaud Desmedt" userId="cbea870f-87d6-4388-9cd2-f7b24845f136" providerId="ADAL" clId="{CF476D10-9C13-468F-AFAF-88E1B6E76B89}" dt="2022-07-14T09:01:41.454" v="694" actId="1076"/>
          <ac:picMkLst>
            <pc:docMk/>
            <pc:sldMk cId="2688073930" sldId="2134806291"/>
            <ac:picMk id="39" creationId="{672DB1CD-1890-569F-B8FE-0F433DDBAB97}"/>
          </ac:picMkLst>
        </pc:picChg>
        <pc:picChg chg="del">
          <ac:chgData name="Arnaud Desmedt" userId="cbea870f-87d6-4388-9cd2-f7b24845f136" providerId="ADAL" clId="{CF476D10-9C13-468F-AFAF-88E1B6E76B89}" dt="2022-07-14T09:01:32.933" v="692" actId="478"/>
          <ac:picMkLst>
            <pc:docMk/>
            <pc:sldMk cId="2688073930" sldId="2134806291"/>
            <ac:picMk id="41" creationId="{059110D7-793A-B0F5-B17F-951598CC9110}"/>
          </ac:picMkLst>
        </pc:picChg>
      </pc:sldChg>
      <pc:sldChg chg="addSp delSp modSp add mod">
        <pc:chgData name="Arnaud Desmedt" userId="cbea870f-87d6-4388-9cd2-f7b24845f136" providerId="ADAL" clId="{CF476D10-9C13-468F-AFAF-88E1B6E76B89}" dt="2022-07-14T09:04:57.012" v="812" actId="1036"/>
        <pc:sldMkLst>
          <pc:docMk/>
          <pc:sldMk cId="4165298281" sldId="2134806292"/>
        </pc:sldMkLst>
        <pc:spChg chg="del">
          <ac:chgData name="Arnaud Desmedt" userId="cbea870f-87d6-4388-9cd2-f7b24845f136" providerId="ADAL" clId="{CF476D10-9C13-468F-AFAF-88E1B6E76B89}" dt="2022-07-14T09:04:04.113" v="783" actId="478"/>
          <ac:spMkLst>
            <pc:docMk/>
            <pc:sldMk cId="4165298281" sldId="2134806292"/>
            <ac:spMk id="2" creationId="{1338D23E-54B1-4DB2-A302-CEE5D1ADEDBF}"/>
          </ac:spMkLst>
        </pc:spChg>
        <pc:spChg chg="add mod">
          <ac:chgData name="Arnaud Desmedt" userId="cbea870f-87d6-4388-9cd2-f7b24845f136" providerId="ADAL" clId="{CF476D10-9C13-468F-AFAF-88E1B6E76B89}" dt="2022-07-14T09:04:11.181" v="795" actId="1037"/>
          <ac:spMkLst>
            <pc:docMk/>
            <pc:sldMk cId="4165298281" sldId="2134806292"/>
            <ac:spMk id="13" creationId="{3C8312A3-DE62-4A65-658C-15E9DB2E99D2}"/>
          </ac:spMkLst>
        </pc:spChg>
        <pc:spChg chg="add mod">
          <ac:chgData name="Arnaud Desmedt" userId="cbea870f-87d6-4388-9cd2-f7b24845f136" providerId="ADAL" clId="{CF476D10-9C13-468F-AFAF-88E1B6E76B89}" dt="2022-07-14T09:04:57.012" v="812" actId="1036"/>
          <ac:spMkLst>
            <pc:docMk/>
            <pc:sldMk cId="4165298281" sldId="2134806292"/>
            <ac:spMk id="16" creationId="{2D73C519-8B7C-5F32-D3CF-CFA16C5A047D}"/>
          </ac:spMkLst>
        </pc:spChg>
        <pc:spChg chg="del">
          <ac:chgData name="Arnaud Desmedt" userId="cbea870f-87d6-4388-9cd2-f7b24845f136" providerId="ADAL" clId="{CF476D10-9C13-468F-AFAF-88E1B6E76B89}" dt="2022-07-14T09:04:02.540" v="782" actId="478"/>
          <ac:spMkLst>
            <pc:docMk/>
            <pc:sldMk cId="4165298281" sldId="2134806292"/>
            <ac:spMk id="17" creationId="{1291B0C8-79D8-F11E-DFBF-C73FE2BC4638}"/>
          </ac:spMkLst>
        </pc:spChg>
        <pc:spChg chg="del">
          <ac:chgData name="Arnaud Desmedt" userId="cbea870f-87d6-4388-9cd2-f7b24845f136" providerId="ADAL" clId="{CF476D10-9C13-468F-AFAF-88E1B6E76B89}" dt="2022-07-14T09:04:02.540" v="782" actId="478"/>
          <ac:spMkLst>
            <pc:docMk/>
            <pc:sldMk cId="4165298281" sldId="2134806292"/>
            <ac:spMk id="18" creationId="{ED99D30F-F76D-40A6-AE33-6D8E39F8CBED}"/>
          </ac:spMkLst>
        </pc:spChg>
        <pc:spChg chg="del">
          <ac:chgData name="Arnaud Desmedt" userId="cbea870f-87d6-4388-9cd2-f7b24845f136" providerId="ADAL" clId="{CF476D10-9C13-468F-AFAF-88E1B6E76B89}" dt="2022-07-14T09:04:02.540" v="782" actId="478"/>
          <ac:spMkLst>
            <pc:docMk/>
            <pc:sldMk cId="4165298281" sldId="2134806292"/>
            <ac:spMk id="19" creationId="{496EE730-278A-E13C-1B48-F2AEDBCA1A0E}"/>
          </ac:spMkLst>
        </pc:spChg>
        <pc:spChg chg="del">
          <ac:chgData name="Arnaud Desmedt" userId="cbea870f-87d6-4388-9cd2-f7b24845f136" providerId="ADAL" clId="{CF476D10-9C13-468F-AFAF-88E1B6E76B89}" dt="2022-07-14T09:04:02.540" v="782" actId="478"/>
          <ac:spMkLst>
            <pc:docMk/>
            <pc:sldMk cId="4165298281" sldId="2134806292"/>
            <ac:spMk id="20" creationId="{5F83B17E-CB48-4D12-4432-2E9A912E7CF7}"/>
          </ac:spMkLst>
        </pc:spChg>
        <pc:spChg chg="add del mod">
          <ac:chgData name="Arnaud Desmedt" userId="cbea870f-87d6-4388-9cd2-f7b24845f136" providerId="ADAL" clId="{CF476D10-9C13-468F-AFAF-88E1B6E76B89}" dt="2022-07-14T09:04:50.859" v="805"/>
          <ac:spMkLst>
            <pc:docMk/>
            <pc:sldMk cId="4165298281" sldId="2134806292"/>
            <ac:spMk id="21" creationId="{95B9EC12-09A0-AC94-CAEE-E7A8721B156F}"/>
          </ac:spMkLst>
        </pc:spChg>
        <pc:spChg chg="del">
          <ac:chgData name="Arnaud Desmedt" userId="cbea870f-87d6-4388-9cd2-f7b24845f136" providerId="ADAL" clId="{CF476D10-9C13-468F-AFAF-88E1B6E76B89}" dt="2022-07-14T09:04:02.540" v="782" actId="478"/>
          <ac:spMkLst>
            <pc:docMk/>
            <pc:sldMk cId="4165298281" sldId="2134806292"/>
            <ac:spMk id="22" creationId="{80C5CD02-846F-AB14-176B-3C44D8C3C865}"/>
          </ac:spMkLst>
        </pc:spChg>
        <pc:spChg chg="mod">
          <ac:chgData name="Arnaud Desmedt" userId="cbea870f-87d6-4388-9cd2-f7b24845f136" providerId="ADAL" clId="{CF476D10-9C13-468F-AFAF-88E1B6E76B89}" dt="2022-07-14T09:03:10.913" v="711"/>
          <ac:spMkLst>
            <pc:docMk/>
            <pc:sldMk cId="4165298281" sldId="2134806292"/>
            <ac:spMk id="23" creationId="{BE2AACFD-DEB1-2C5A-B01E-0E5FB6BB2C38}"/>
          </ac:spMkLst>
        </pc:spChg>
        <pc:spChg chg="add mod">
          <ac:chgData name="Arnaud Desmedt" userId="cbea870f-87d6-4388-9cd2-f7b24845f136" providerId="ADAL" clId="{CF476D10-9C13-468F-AFAF-88E1B6E76B89}" dt="2022-07-14T09:04:50.229" v="803" actId="14100"/>
          <ac:spMkLst>
            <pc:docMk/>
            <pc:sldMk cId="4165298281" sldId="2134806292"/>
            <ac:spMk id="24" creationId="{F2E1C4E0-9193-104A-A46C-0EAEAC3CB6A9}"/>
          </ac:spMkLst>
        </pc:spChg>
        <pc:spChg chg="del">
          <ac:chgData name="Arnaud Desmedt" userId="cbea870f-87d6-4388-9cd2-f7b24845f136" providerId="ADAL" clId="{CF476D10-9C13-468F-AFAF-88E1B6E76B89}" dt="2022-07-14T09:04:02.540" v="782" actId="478"/>
          <ac:spMkLst>
            <pc:docMk/>
            <pc:sldMk cId="4165298281" sldId="2134806292"/>
            <ac:spMk id="35" creationId="{3C576B58-72DB-59E2-F909-4710F8287DEE}"/>
          </ac:spMkLst>
        </pc:spChg>
        <pc:picChg chg="add mod">
          <ac:chgData name="Arnaud Desmedt" userId="cbea870f-87d6-4388-9cd2-f7b24845f136" providerId="ADAL" clId="{CF476D10-9C13-468F-AFAF-88E1B6E76B89}" dt="2022-07-14T09:04:57.012" v="812" actId="1036"/>
          <ac:picMkLst>
            <pc:docMk/>
            <pc:sldMk cId="4165298281" sldId="2134806292"/>
            <ac:picMk id="14" creationId="{59E01C4C-9CAC-5C07-7251-1CE8D813C913}"/>
          </ac:picMkLst>
        </pc:picChg>
        <pc:picChg chg="add mod">
          <ac:chgData name="Arnaud Desmedt" userId="cbea870f-87d6-4388-9cd2-f7b24845f136" providerId="ADAL" clId="{CF476D10-9C13-468F-AFAF-88E1B6E76B89}" dt="2022-07-14T09:04:11.181" v="795" actId="1037"/>
          <ac:picMkLst>
            <pc:docMk/>
            <pc:sldMk cId="4165298281" sldId="2134806292"/>
            <ac:picMk id="15" creationId="{3FEE22AA-1313-7C03-9B6F-ECC6B0EA8D33}"/>
          </ac:picMkLst>
        </pc:picChg>
        <pc:picChg chg="del">
          <ac:chgData name="Arnaud Desmedt" userId="cbea870f-87d6-4388-9cd2-f7b24845f136" providerId="ADAL" clId="{CF476D10-9C13-468F-AFAF-88E1B6E76B89}" dt="2022-07-14T09:04:02.540" v="782" actId="478"/>
          <ac:picMkLst>
            <pc:docMk/>
            <pc:sldMk cId="4165298281" sldId="2134806292"/>
            <ac:picMk id="36" creationId="{3144CECF-28AD-DF47-AC92-575400BD26EC}"/>
          </ac:picMkLst>
        </pc:picChg>
        <pc:picChg chg="del">
          <ac:chgData name="Arnaud Desmedt" userId="cbea870f-87d6-4388-9cd2-f7b24845f136" providerId="ADAL" clId="{CF476D10-9C13-468F-AFAF-88E1B6E76B89}" dt="2022-07-14T09:04:02.540" v="782" actId="478"/>
          <ac:picMkLst>
            <pc:docMk/>
            <pc:sldMk cId="4165298281" sldId="2134806292"/>
            <ac:picMk id="37" creationId="{09E48BFF-5509-A0B4-944C-31C018D31C4A}"/>
          </ac:picMkLst>
        </pc:picChg>
      </pc:sldChg>
      <pc:sldChg chg="modSp add mod">
        <pc:chgData name="Arnaud Desmedt" userId="cbea870f-87d6-4388-9cd2-f7b24845f136" providerId="ADAL" clId="{CF476D10-9C13-468F-AFAF-88E1B6E76B89}" dt="2022-07-14T09:05:40.593" v="817" actId="207"/>
        <pc:sldMkLst>
          <pc:docMk/>
          <pc:sldMk cId="744462143" sldId="2134806293"/>
        </pc:sldMkLst>
        <pc:spChg chg="mod">
          <ac:chgData name="Arnaud Desmedt" userId="cbea870f-87d6-4388-9cd2-f7b24845f136" providerId="ADAL" clId="{CF476D10-9C13-468F-AFAF-88E1B6E76B89}" dt="2022-07-14T09:05:40.593" v="817" actId="207"/>
          <ac:spMkLst>
            <pc:docMk/>
            <pc:sldMk cId="744462143" sldId="2134806293"/>
            <ac:spMk id="33" creationId="{43F4EC80-C46E-0064-8555-4E3A5E536B57}"/>
          </ac:spMkLst>
        </pc:spChg>
        <pc:spChg chg="mod">
          <ac:chgData name="Arnaud Desmedt" userId="cbea870f-87d6-4388-9cd2-f7b24845f136" providerId="ADAL" clId="{CF476D10-9C13-468F-AFAF-88E1B6E76B89}" dt="2022-07-14T09:05:34.997" v="816" actId="207"/>
          <ac:spMkLst>
            <pc:docMk/>
            <pc:sldMk cId="744462143" sldId="2134806293"/>
            <ac:spMk id="38" creationId="{9E81DD75-BAF7-5926-FC70-19A8B76B986F}"/>
          </ac:spMkLst>
        </pc:spChg>
      </pc:sldChg>
      <pc:sldChg chg="addSp delSp modSp add mod">
        <pc:chgData name="Arnaud Desmedt" userId="cbea870f-87d6-4388-9cd2-f7b24845f136" providerId="ADAL" clId="{CF476D10-9C13-468F-AFAF-88E1B6E76B89}" dt="2022-07-14T09:07:19.607" v="884" actId="1037"/>
        <pc:sldMkLst>
          <pc:docMk/>
          <pc:sldMk cId="463579261" sldId="2134806294"/>
        </pc:sldMkLst>
        <pc:spChg chg="add mod">
          <ac:chgData name="Arnaud Desmedt" userId="cbea870f-87d6-4388-9cd2-f7b24845f136" providerId="ADAL" clId="{CF476D10-9C13-468F-AFAF-88E1B6E76B89}" dt="2022-07-14T09:06:44.261" v="850" actId="1037"/>
          <ac:spMkLst>
            <pc:docMk/>
            <pc:sldMk cId="463579261" sldId="2134806294"/>
            <ac:spMk id="10" creationId="{65DE45DD-CB94-77B2-2F98-EA13F8F29927}"/>
          </ac:spMkLst>
        </pc:spChg>
        <pc:spChg chg="mod">
          <ac:chgData name="Arnaud Desmedt" userId="cbea870f-87d6-4388-9cd2-f7b24845f136" providerId="ADAL" clId="{CF476D10-9C13-468F-AFAF-88E1B6E76B89}" dt="2022-07-14T09:06:05.514" v="826" actId="20577"/>
          <ac:spMkLst>
            <pc:docMk/>
            <pc:sldMk cId="463579261" sldId="2134806294"/>
            <ac:spMk id="12" creationId="{8DB8A7D8-3060-4B25-BC81-4518906211EB}"/>
          </ac:spMkLst>
        </pc:spChg>
        <pc:spChg chg="del">
          <ac:chgData name="Arnaud Desmedt" userId="cbea870f-87d6-4388-9cd2-f7b24845f136" providerId="ADAL" clId="{CF476D10-9C13-468F-AFAF-88E1B6E76B89}" dt="2022-07-14T09:06:12.677" v="835" actId="478"/>
          <ac:spMkLst>
            <pc:docMk/>
            <pc:sldMk cId="463579261" sldId="2134806294"/>
            <ac:spMk id="13" creationId="{3C8312A3-DE62-4A65-658C-15E9DB2E99D2}"/>
          </ac:spMkLst>
        </pc:spChg>
        <pc:spChg chg="del">
          <ac:chgData name="Arnaud Desmedt" userId="cbea870f-87d6-4388-9cd2-f7b24845f136" providerId="ADAL" clId="{CF476D10-9C13-468F-AFAF-88E1B6E76B89}" dt="2022-07-14T09:06:12.677" v="835" actId="478"/>
          <ac:spMkLst>
            <pc:docMk/>
            <pc:sldMk cId="463579261" sldId="2134806294"/>
            <ac:spMk id="16" creationId="{2D73C519-8B7C-5F32-D3CF-CFA16C5A047D}"/>
          </ac:spMkLst>
        </pc:spChg>
        <pc:spChg chg="add mod">
          <ac:chgData name="Arnaud Desmedt" userId="cbea870f-87d6-4388-9cd2-f7b24845f136" providerId="ADAL" clId="{CF476D10-9C13-468F-AFAF-88E1B6E76B89}" dt="2022-07-14T09:07:19.607" v="884" actId="1037"/>
          <ac:spMkLst>
            <pc:docMk/>
            <pc:sldMk cId="463579261" sldId="2134806294"/>
            <ac:spMk id="18" creationId="{77956B18-5A90-2F9C-8992-9524FACC7B67}"/>
          </ac:spMkLst>
        </pc:spChg>
        <pc:spChg chg="mod">
          <ac:chgData name="Arnaud Desmedt" userId="cbea870f-87d6-4388-9cd2-f7b24845f136" providerId="ADAL" clId="{CF476D10-9C13-468F-AFAF-88E1B6E76B89}" dt="2022-07-14T09:06:08.665" v="834" actId="20577"/>
          <ac:spMkLst>
            <pc:docMk/>
            <pc:sldMk cId="463579261" sldId="2134806294"/>
            <ac:spMk id="23" creationId="{BE2AACFD-DEB1-2C5A-B01E-0E5FB6BB2C38}"/>
          </ac:spMkLst>
        </pc:spChg>
        <pc:spChg chg="mod">
          <ac:chgData name="Arnaud Desmedt" userId="cbea870f-87d6-4388-9cd2-f7b24845f136" providerId="ADAL" clId="{CF476D10-9C13-468F-AFAF-88E1B6E76B89}" dt="2022-07-14T09:07:01.449" v="852" actId="14100"/>
          <ac:spMkLst>
            <pc:docMk/>
            <pc:sldMk cId="463579261" sldId="2134806294"/>
            <ac:spMk id="24" creationId="{F2E1C4E0-9193-104A-A46C-0EAEAC3CB6A9}"/>
          </ac:spMkLst>
        </pc:spChg>
        <pc:picChg chg="add mod">
          <ac:chgData name="Arnaud Desmedt" userId="cbea870f-87d6-4388-9cd2-f7b24845f136" providerId="ADAL" clId="{CF476D10-9C13-468F-AFAF-88E1B6E76B89}" dt="2022-07-14T09:07:19.607" v="884" actId="1037"/>
          <ac:picMkLst>
            <pc:docMk/>
            <pc:sldMk cId="463579261" sldId="2134806294"/>
            <ac:picMk id="11" creationId="{F5F2BB5E-5876-1130-14B1-68E54D95EAD7}"/>
          </ac:picMkLst>
        </pc:picChg>
        <pc:picChg chg="del">
          <ac:chgData name="Arnaud Desmedt" userId="cbea870f-87d6-4388-9cd2-f7b24845f136" providerId="ADAL" clId="{CF476D10-9C13-468F-AFAF-88E1B6E76B89}" dt="2022-07-14T09:06:12.677" v="835" actId="478"/>
          <ac:picMkLst>
            <pc:docMk/>
            <pc:sldMk cId="463579261" sldId="2134806294"/>
            <ac:picMk id="14" creationId="{59E01C4C-9CAC-5C07-7251-1CE8D813C913}"/>
          </ac:picMkLst>
        </pc:picChg>
        <pc:picChg chg="del">
          <ac:chgData name="Arnaud Desmedt" userId="cbea870f-87d6-4388-9cd2-f7b24845f136" providerId="ADAL" clId="{CF476D10-9C13-468F-AFAF-88E1B6E76B89}" dt="2022-07-14T09:06:12.677" v="835" actId="478"/>
          <ac:picMkLst>
            <pc:docMk/>
            <pc:sldMk cId="463579261" sldId="2134806294"/>
            <ac:picMk id="15" creationId="{3FEE22AA-1313-7C03-9B6F-ECC6B0EA8D33}"/>
          </ac:picMkLst>
        </pc:picChg>
        <pc:picChg chg="add mod">
          <ac:chgData name="Arnaud Desmedt" userId="cbea870f-87d6-4388-9cd2-f7b24845f136" providerId="ADAL" clId="{CF476D10-9C13-468F-AFAF-88E1B6E76B89}" dt="2022-07-14T09:07:19.607" v="884" actId="1037"/>
          <ac:picMkLst>
            <pc:docMk/>
            <pc:sldMk cId="463579261" sldId="2134806294"/>
            <ac:picMk id="17" creationId="{A19E7FF4-701D-4687-C4D0-13DD69611284}"/>
          </ac:picMkLst>
        </pc:picChg>
      </pc:sldChg>
      <pc:sldChg chg="addSp delSp modSp add mod">
        <pc:chgData name="Arnaud Desmedt" userId="cbea870f-87d6-4388-9cd2-f7b24845f136" providerId="ADAL" clId="{CF476D10-9C13-468F-AFAF-88E1B6E76B89}" dt="2022-07-14T09:31:02.938" v="1190" actId="14100"/>
        <pc:sldMkLst>
          <pc:docMk/>
          <pc:sldMk cId="1780948850" sldId="2134806295"/>
        </pc:sldMkLst>
        <pc:spChg chg="add mod">
          <ac:chgData name="Arnaud Desmedt" userId="cbea870f-87d6-4388-9cd2-f7b24845f136" providerId="ADAL" clId="{CF476D10-9C13-468F-AFAF-88E1B6E76B89}" dt="2022-07-14T09:31:02.938" v="1190" actId="14100"/>
          <ac:spMkLst>
            <pc:docMk/>
            <pc:sldMk cId="1780948850" sldId="2134806295"/>
            <ac:spMk id="9" creationId="{12856F95-0199-7B9C-1B06-62FB533C64E2}"/>
          </ac:spMkLst>
        </pc:spChg>
        <pc:spChg chg="add mod">
          <ac:chgData name="Arnaud Desmedt" userId="cbea870f-87d6-4388-9cd2-f7b24845f136" providerId="ADAL" clId="{CF476D10-9C13-468F-AFAF-88E1B6E76B89}" dt="2022-07-14T09:08:09.014" v="894"/>
          <ac:spMkLst>
            <pc:docMk/>
            <pc:sldMk cId="1780948850" sldId="2134806295"/>
            <ac:spMk id="13" creationId="{8642DD75-A6D0-ACA5-1862-4EE17A6F7007}"/>
          </ac:spMkLst>
        </pc:spChg>
        <pc:spChg chg="add mod">
          <ac:chgData name="Arnaud Desmedt" userId="cbea870f-87d6-4388-9cd2-f7b24845f136" providerId="ADAL" clId="{CF476D10-9C13-468F-AFAF-88E1B6E76B89}" dt="2022-07-14T09:10:01.899" v="923" actId="1076"/>
          <ac:spMkLst>
            <pc:docMk/>
            <pc:sldMk cId="1780948850" sldId="2134806295"/>
            <ac:spMk id="14" creationId="{687F53AB-0891-D5E5-AC4D-4BC4C4BDA216}"/>
          </ac:spMkLst>
        </pc:spChg>
        <pc:spChg chg="add mod">
          <ac:chgData name="Arnaud Desmedt" userId="cbea870f-87d6-4388-9cd2-f7b24845f136" providerId="ADAL" clId="{CF476D10-9C13-468F-AFAF-88E1B6E76B89}" dt="2022-07-14T09:08:36.035" v="906" actId="1076"/>
          <ac:spMkLst>
            <pc:docMk/>
            <pc:sldMk cId="1780948850" sldId="2134806295"/>
            <ac:spMk id="16" creationId="{7FF44E09-8208-DD7E-B739-3A1A839E1621}"/>
          </ac:spMkLst>
        </pc:spChg>
        <pc:spChg chg="add del mod">
          <ac:chgData name="Arnaud Desmedt" userId="cbea870f-87d6-4388-9cd2-f7b24845f136" providerId="ADAL" clId="{CF476D10-9C13-468F-AFAF-88E1B6E76B89}" dt="2022-07-14T09:09:44.223" v="915" actId="478"/>
          <ac:spMkLst>
            <pc:docMk/>
            <pc:sldMk cId="1780948850" sldId="2134806295"/>
            <ac:spMk id="19" creationId="{5546F3FB-5956-BD3D-569C-6E66C6FEF128}"/>
          </ac:spMkLst>
        </pc:spChg>
        <pc:spChg chg="add mod">
          <ac:chgData name="Arnaud Desmedt" userId="cbea870f-87d6-4388-9cd2-f7b24845f136" providerId="ADAL" clId="{CF476D10-9C13-468F-AFAF-88E1B6E76B89}" dt="2022-07-14T09:10:06.752" v="939" actId="1036"/>
          <ac:spMkLst>
            <pc:docMk/>
            <pc:sldMk cId="1780948850" sldId="2134806295"/>
            <ac:spMk id="22" creationId="{548941A9-DEA7-9F8E-25DC-3510C88928CF}"/>
          </ac:spMkLst>
        </pc:spChg>
        <pc:picChg chg="add del mod">
          <ac:chgData name="Arnaud Desmedt" userId="cbea870f-87d6-4388-9cd2-f7b24845f136" providerId="ADAL" clId="{CF476D10-9C13-468F-AFAF-88E1B6E76B89}" dt="2022-07-14T09:09:56.796" v="921" actId="478"/>
          <ac:picMkLst>
            <pc:docMk/>
            <pc:sldMk cId="1780948850" sldId="2134806295"/>
            <ac:picMk id="15" creationId="{2523B66A-026A-34D5-1842-7088269F22CB}"/>
          </ac:picMkLst>
        </pc:picChg>
        <pc:picChg chg="add del mod">
          <ac:chgData name="Arnaud Desmedt" userId="cbea870f-87d6-4388-9cd2-f7b24845f136" providerId="ADAL" clId="{CF476D10-9C13-468F-AFAF-88E1B6E76B89}" dt="2022-07-14T09:09:44.223" v="915" actId="478"/>
          <ac:picMkLst>
            <pc:docMk/>
            <pc:sldMk cId="1780948850" sldId="2134806295"/>
            <ac:picMk id="20" creationId="{C81A60F9-0264-0BE3-173F-F797E3735498}"/>
          </ac:picMkLst>
        </pc:picChg>
        <pc:picChg chg="add mod">
          <ac:chgData name="Arnaud Desmedt" userId="cbea870f-87d6-4388-9cd2-f7b24845f136" providerId="ADAL" clId="{CF476D10-9C13-468F-AFAF-88E1B6E76B89}" dt="2022-07-14T09:10:06.752" v="939" actId="1036"/>
          <ac:picMkLst>
            <pc:docMk/>
            <pc:sldMk cId="1780948850" sldId="2134806295"/>
            <ac:picMk id="21" creationId="{E84E959F-115F-EC5A-CC29-5556D9486E4F}"/>
          </ac:picMkLst>
        </pc:picChg>
      </pc:sldChg>
      <pc:sldChg chg="modSp add mod">
        <pc:chgData name="Arnaud Desmedt" userId="cbea870f-87d6-4388-9cd2-f7b24845f136" providerId="ADAL" clId="{CF476D10-9C13-468F-AFAF-88E1B6E76B89}" dt="2022-07-14T09:30:55.153" v="1188" actId="14100"/>
        <pc:sldMkLst>
          <pc:docMk/>
          <pc:sldMk cId="3846142155" sldId="2134806296"/>
        </pc:sldMkLst>
        <pc:spChg chg="mod">
          <ac:chgData name="Arnaud Desmedt" userId="cbea870f-87d6-4388-9cd2-f7b24845f136" providerId="ADAL" clId="{CF476D10-9C13-468F-AFAF-88E1B6E76B89}" dt="2022-07-14T09:30:55.153" v="1188" actId="14100"/>
          <ac:spMkLst>
            <pc:docMk/>
            <pc:sldMk cId="3846142155" sldId="2134806296"/>
            <ac:spMk id="9" creationId="{12856F95-0199-7B9C-1B06-62FB533C64E2}"/>
          </ac:spMkLst>
        </pc:spChg>
      </pc:sldChg>
      <pc:sldChg chg="addSp delSp modSp add mod">
        <pc:chgData name="Arnaud Desmedt" userId="cbea870f-87d6-4388-9cd2-f7b24845f136" providerId="ADAL" clId="{CF476D10-9C13-468F-AFAF-88E1B6E76B89}" dt="2022-07-14T09:12:53.799" v="981" actId="108"/>
        <pc:sldMkLst>
          <pc:docMk/>
          <pc:sldMk cId="2769131116" sldId="2134806297"/>
        </pc:sldMkLst>
        <pc:spChg chg="add mod">
          <ac:chgData name="Arnaud Desmedt" userId="cbea870f-87d6-4388-9cd2-f7b24845f136" providerId="ADAL" clId="{CF476D10-9C13-468F-AFAF-88E1B6E76B89}" dt="2022-07-14T09:12:35.294" v="976"/>
          <ac:spMkLst>
            <pc:docMk/>
            <pc:sldMk cId="2769131116" sldId="2134806297"/>
            <ac:spMk id="12" creationId="{809E9BB3-C7CF-14FD-4CD6-1A6FD0102999}"/>
          </ac:spMkLst>
        </pc:spChg>
        <pc:spChg chg="add mod">
          <ac:chgData name="Arnaud Desmedt" userId="cbea870f-87d6-4388-9cd2-f7b24845f136" providerId="ADAL" clId="{CF476D10-9C13-468F-AFAF-88E1B6E76B89}" dt="2022-07-14T09:12:35.294" v="976"/>
          <ac:spMkLst>
            <pc:docMk/>
            <pc:sldMk cId="2769131116" sldId="2134806297"/>
            <ac:spMk id="15" creationId="{7E0D240B-4DE7-15ED-83E2-45942510CDFA}"/>
          </ac:spMkLst>
        </pc:spChg>
        <pc:spChg chg="add mod">
          <ac:chgData name="Arnaud Desmedt" userId="cbea870f-87d6-4388-9cd2-f7b24845f136" providerId="ADAL" clId="{CF476D10-9C13-468F-AFAF-88E1B6E76B89}" dt="2022-07-14T09:12:35.294" v="976"/>
          <ac:spMkLst>
            <pc:docMk/>
            <pc:sldMk cId="2769131116" sldId="2134806297"/>
            <ac:spMk id="18" creationId="{1134F17D-2554-C19A-6A92-68ECF1AB04A2}"/>
          </ac:spMkLst>
        </pc:spChg>
        <pc:spChg chg="add mod">
          <ac:chgData name="Arnaud Desmedt" userId="cbea870f-87d6-4388-9cd2-f7b24845f136" providerId="ADAL" clId="{CF476D10-9C13-468F-AFAF-88E1B6E76B89}" dt="2022-07-14T09:12:35.294" v="976"/>
          <ac:spMkLst>
            <pc:docMk/>
            <pc:sldMk cId="2769131116" sldId="2134806297"/>
            <ac:spMk id="19" creationId="{63BBB1C4-0C25-D315-C6D3-2865C93C67AC}"/>
          </ac:spMkLst>
        </pc:spChg>
        <pc:spChg chg="add mod">
          <ac:chgData name="Arnaud Desmedt" userId="cbea870f-87d6-4388-9cd2-f7b24845f136" providerId="ADAL" clId="{CF476D10-9C13-468F-AFAF-88E1B6E76B89}" dt="2022-07-14T09:12:35.294" v="976"/>
          <ac:spMkLst>
            <pc:docMk/>
            <pc:sldMk cId="2769131116" sldId="2134806297"/>
            <ac:spMk id="20" creationId="{F0DAAE13-22B6-FF7D-EA19-65A78A85A00E}"/>
          </ac:spMkLst>
        </pc:spChg>
        <pc:spChg chg="add mod">
          <ac:chgData name="Arnaud Desmedt" userId="cbea870f-87d6-4388-9cd2-f7b24845f136" providerId="ADAL" clId="{CF476D10-9C13-468F-AFAF-88E1B6E76B89}" dt="2022-07-14T09:12:35.294" v="976"/>
          <ac:spMkLst>
            <pc:docMk/>
            <pc:sldMk cId="2769131116" sldId="2134806297"/>
            <ac:spMk id="21" creationId="{A4FE34EC-E291-EFB4-D223-25AC9C5347D2}"/>
          </ac:spMkLst>
        </pc:spChg>
        <pc:spChg chg="del">
          <ac:chgData name="Arnaud Desmedt" userId="cbea870f-87d6-4388-9cd2-f7b24845f136" providerId="ADAL" clId="{CF476D10-9C13-468F-AFAF-88E1B6E76B89}" dt="2022-07-14T09:12:34.209" v="975" actId="478"/>
          <ac:spMkLst>
            <pc:docMk/>
            <pc:sldMk cId="2769131116" sldId="2134806297"/>
            <ac:spMk id="22" creationId="{8F9A3281-A598-4190-9C03-9C990308EDCF}"/>
          </ac:spMkLst>
        </pc:spChg>
        <pc:spChg chg="add mod">
          <ac:chgData name="Arnaud Desmedt" userId="cbea870f-87d6-4388-9cd2-f7b24845f136" providerId="ADAL" clId="{CF476D10-9C13-468F-AFAF-88E1B6E76B89}" dt="2022-07-14T09:12:53.799" v="981" actId="108"/>
          <ac:spMkLst>
            <pc:docMk/>
            <pc:sldMk cId="2769131116" sldId="2134806297"/>
            <ac:spMk id="23" creationId="{2B092B5F-008D-B95A-AA93-8960CE1DA3E2}"/>
          </ac:spMkLst>
        </pc:spChg>
        <pc:spChg chg="del">
          <ac:chgData name="Arnaud Desmedt" userId="cbea870f-87d6-4388-9cd2-f7b24845f136" providerId="ADAL" clId="{CF476D10-9C13-468F-AFAF-88E1B6E76B89}" dt="2022-07-14T09:12:34.209" v="975" actId="478"/>
          <ac:spMkLst>
            <pc:docMk/>
            <pc:sldMk cId="2769131116" sldId="2134806297"/>
            <ac:spMk id="25" creationId="{2FAFE021-8EB9-41DE-AB42-8924535E90FF}"/>
          </ac:spMkLst>
        </pc:spChg>
        <pc:spChg chg="del">
          <ac:chgData name="Arnaud Desmedt" userId="cbea870f-87d6-4388-9cd2-f7b24845f136" providerId="ADAL" clId="{CF476D10-9C13-468F-AFAF-88E1B6E76B89}" dt="2022-07-14T09:12:34.209" v="975" actId="478"/>
          <ac:spMkLst>
            <pc:docMk/>
            <pc:sldMk cId="2769131116" sldId="2134806297"/>
            <ac:spMk id="34" creationId="{75648A46-AE74-41DC-AB93-5C9AC3D299AA}"/>
          </ac:spMkLst>
        </pc:spChg>
        <pc:picChg chg="del">
          <ac:chgData name="Arnaud Desmedt" userId="cbea870f-87d6-4388-9cd2-f7b24845f136" providerId="ADAL" clId="{CF476D10-9C13-468F-AFAF-88E1B6E76B89}" dt="2022-07-14T09:12:34.209" v="975" actId="478"/>
          <ac:picMkLst>
            <pc:docMk/>
            <pc:sldMk cId="2769131116" sldId="2134806297"/>
            <ac:picMk id="4" creationId="{75271594-EB2E-4982-B2F6-010A9272F877}"/>
          </ac:picMkLst>
        </pc:picChg>
        <pc:picChg chg="add mod">
          <ac:chgData name="Arnaud Desmedt" userId="cbea870f-87d6-4388-9cd2-f7b24845f136" providerId="ADAL" clId="{CF476D10-9C13-468F-AFAF-88E1B6E76B89}" dt="2022-07-14T09:12:35.294" v="976"/>
          <ac:picMkLst>
            <pc:docMk/>
            <pc:sldMk cId="2769131116" sldId="2134806297"/>
            <ac:picMk id="14" creationId="{EA6B7DB9-D7D3-9A40-FD1F-6E4DEDC4F5D2}"/>
          </ac:picMkLst>
        </pc:picChg>
        <pc:picChg chg="add mod">
          <ac:chgData name="Arnaud Desmedt" userId="cbea870f-87d6-4388-9cd2-f7b24845f136" providerId="ADAL" clId="{CF476D10-9C13-468F-AFAF-88E1B6E76B89}" dt="2022-07-14T09:12:35.294" v="976"/>
          <ac:picMkLst>
            <pc:docMk/>
            <pc:sldMk cId="2769131116" sldId="2134806297"/>
            <ac:picMk id="16" creationId="{DE3C22D6-F663-9A4A-78E4-2365B0AD4578}"/>
          </ac:picMkLst>
        </pc:picChg>
        <pc:picChg chg="add mod">
          <ac:chgData name="Arnaud Desmedt" userId="cbea870f-87d6-4388-9cd2-f7b24845f136" providerId="ADAL" clId="{CF476D10-9C13-468F-AFAF-88E1B6E76B89}" dt="2022-07-14T09:12:35.294" v="976"/>
          <ac:picMkLst>
            <pc:docMk/>
            <pc:sldMk cId="2769131116" sldId="2134806297"/>
            <ac:picMk id="17" creationId="{403EF0DC-81BF-B819-441F-864A53D7968D}"/>
          </ac:picMkLst>
        </pc:picChg>
      </pc:sldChg>
      <pc:sldChg chg="addSp delSp modSp add mod">
        <pc:chgData name="Arnaud Desmedt" userId="cbea870f-87d6-4388-9cd2-f7b24845f136" providerId="ADAL" clId="{CF476D10-9C13-468F-AFAF-88E1B6E76B89}" dt="2022-07-14T09:13:53.310" v="995" actId="108"/>
        <pc:sldMkLst>
          <pc:docMk/>
          <pc:sldMk cId="2605138910" sldId="2134806298"/>
        </pc:sldMkLst>
        <pc:spChg chg="del">
          <ac:chgData name="Arnaud Desmedt" userId="cbea870f-87d6-4388-9cd2-f7b24845f136" providerId="ADAL" clId="{CF476D10-9C13-468F-AFAF-88E1B6E76B89}" dt="2022-07-14T09:13:23.513" v="986" actId="478"/>
          <ac:spMkLst>
            <pc:docMk/>
            <pc:sldMk cId="2605138910" sldId="2134806298"/>
            <ac:spMk id="15" creationId="{7E0D240B-4DE7-15ED-83E2-45942510CDFA}"/>
          </ac:spMkLst>
        </pc:spChg>
        <pc:spChg chg="del">
          <ac:chgData name="Arnaud Desmedt" userId="cbea870f-87d6-4388-9cd2-f7b24845f136" providerId="ADAL" clId="{CF476D10-9C13-468F-AFAF-88E1B6E76B89}" dt="2022-07-14T09:13:23.513" v="986" actId="478"/>
          <ac:spMkLst>
            <pc:docMk/>
            <pc:sldMk cId="2605138910" sldId="2134806298"/>
            <ac:spMk id="18" creationId="{1134F17D-2554-C19A-6A92-68ECF1AB04A2}"/>
          </ac:spMkLst>
        </pc:spChg>
        <pc:spChg chg="del">
          <ac:chgData name="Arnaud Desmedt" userId="cbea870f-87d6-4388-9cd2-f7b24845f136" providerId="ADAL" clId="{CF476D10-9C13-468F-AFAF-88E1B6E76B89}" dt="2022-07-14T09:13:23.513" v="986" actId="478"/>
          <ac:spMkLst>
            <pc:docMk/>
            <pc:sldMk cId="2605138910" sldId="2134806298"/>
            <ac:spMk id="19" creationId="{63BBB1C4-0C25-D315-C6D3-2865C93C67AC}"/>
          </ac:spMkLst>
        </pc:spChg>
        <pc:spChg chg="del">
          <ac:chgData name="Arnaud Desmedt" userId="cbea870f-87d6-4388-9cd2-f7b24845f136" providerId="ADAL" clId="{CF476D10-9C13-468F-AFAF-88E1B6E76B89}" dt="2022-07-14T09:13:23.513" v="986" actId="478"/>
          <ac:spMkLst>
            <pc:docMk/>
            <pc:sldMk cId="2605138910" sldId="2134806298"/>
            <ac:spMk id="20" creationId="{F0DAAE13-22B6-FF7D-EA19-65A78A85A00E}"/>
          </ac:spMkLst>
        </pc:spChg>
        <pc:spChg chg="del">
          <ac:chgData name="Arnaud Desmedt" userId="cbea870f-87d6-4388-9cd2-f7b24845f136" providerId="ADAL" clId="{CF476D10-9C13-468F-AFAF-88E1B6E76B89}" dt="2022-07-14T09:13:21.182" v="985" actId="478"/>
          <ac:spMkLst>
            <pc:docMk/>
            <pc:sldMk cId="2605138910" sldId="2134806298"/>
            <ac:spMk id="21" creationId="{A4FE34EC-E291-EFB4-D223-25AC9C5347D2}"/>
          </ac:spMkLst>
        </pc:spChg>
        <pc:spChg chg="del mod">
          <ac:chgData name="Arnaud Desmedt" userId="cbea870f-87d6-4388-9cd2-f7b24845f136" providerId="ADAL" clId="{CF476D10-9C13-468F-AFAF-88E1B6E76B89}" dt="2022-07-14T09:13:21.182" v="985" actId="478"/>
          <ac:spMkLst>
            <pc:docMk/>
            <pc:sldMk cId="2605138910" sldId="2134806298"/>
            <ac:spMk id="23" creationId="{2B092B5F-008D-B95A-AA93-8960CE1DA3E2}"/>
          </ac:spMkLst>
        </pc:spChg>
        <pc:spChg chg="add mod">
          <ac:chgData name="Arnaud Desmedt" userId="cbea870f-87d6-4388-9cd2-f7b24845f136" providerId="ADAL" clId="{CF476D10-9C13-468F-AFAF-88E1B6E76B89}" dt="2022-07-14T09:13:31.820" v="989"/>
          <ac:spMkLst>
            <pc:docMk/>
            <pc:sldMk cId="2605138910" sldId="2134806298"/>
            <ac:spMk id="24" creationId="{74F80CB6-3E46-5A83-8A19-D36F3EB1FFF1}"/>
          </ac:spMkLst>
        </pc:spChg>
        <pc:spChg chg="add mod">
          <ac:chgData name="Arnaud Desmedt" userId="cbea870f-87d6-4388-9cd2-f7b24845f136" providerId="ADAL" clId="{CF476D10-9C13-468F-AFAF-88E1B6E76B89}" dt="2022-07-14T09:13:53.310" v="995" actId="108"/>
          <ac:spMkLst>
            <pc:docMk/>
            <pc:sldMk cId="2605138910" sldId="2134806298"/>
            <ac:spMk id="25" creationId="{3FC8A03F-072D-A6FB-230F-F90B15DB732D}"/>
          </ac:spMkLst>
        </pc:spChg>
        <pc:picChg chg="del">
          <ac:chgData name="Arnaud Desmedt" userId="cbea870f-87d6-4388-9cd2-f7b24845f136" providerId="ADAL" clId="{CF476D10-9C13-468F-AFAF-88E1B6E76B89}" dt="2022-07-14T09:13:23.513" v="986" actId="478"/>
          <ac:picMkLst>
            <pc:docMk/>
            <pc:sldMk cId="2605138910" sldId="2134806298"/>
            <ac:picMk id="16" creationId="{DE3C22D6-F663-9A4A-78E4-2365B0AD4578}"/>
          </ac:picMkLst>
        </pc:picChg>
        <pc:picChg chg="del">
          <ac:chgData name="Arnaud Desmedt" userId="cbea870f-87d6-4388-9cd2-f7b24845f136" providerId="ADAL" clId="{CF476D10-9C13-468F-AFAF-88E1B6E76B89}" dt="2022-07-14T09:13:24.503" v="987" actId="478"/>
          <ac:picMkLst>
            <pc:docMk/>
            <pc:sldMk cId="2605138910" sldId="2134806298"/>
            <ac:picMk id="17" creationId="{403EF0DC-81BF-B819-441F-864A53D7968D}"/>
          </ac:picMkLst>
        </pc:picChg>
        <pc:picChg chg="add mod">
          <ac:chgData name="Arnaud Desmedt" userId="cbea870f-87d6-4388-9cd2-f7b24845f136" providerId="ADAL" clId="{CF476D10-9C13-468F-AFAF-88E1B6E76B89}" dt="2022-07-14T09:13:31.820" v="989"/>
          <ac:picMkLst>
            <pc:docMk/>
            <pc:sldMk cId="2605138910" sldId="2134806298"/>
            <ac:picMk id="22" creationId="{084972A4-E273-86E6-BC02-9CFD7D1312BB}"/>
          </ac:picMkLst>
        </pc:picChg>
      </pc:sldChg>
      <pc:sldChg chg="addSp delSp modSp add del mod">
        <pc:chgData name="Arnaud Desmedt" userId="cbea870f-87d6-4388-9cd2-f7b24845f136" providerId="ADAL" clId="{CF476D10-9C13-468F-AFAF-88E1B6E76B89}" dt="2022-07-14T09:23:11.844" v="1091" actId="47"/>
        <pc:sldMkLst>
          <pc:docMk/>
          <pc:sldMk cId="1052760644" sldId="2134806299"/>
        </pc:sldMkLst>
        <pc:spChg chg="add mod">
          <ac:chgData name="Arnaud Desmedt" userId="cbea870f-87d6-4388-9cd2-f7b24845f136" providerId="ADAL" clId="{CF476D10-9C13-468F-AFAF-88E1B6E76B89}" dt="2022-07-14T09:19:41.289" v="1018" actId="554"/>
          <ac:spMkLst>
            <pc:docMk/>
            <pc:sldMk cId="1052760644" sldId="2134806299"/>
            <ac:spMk id="15" creationId="{7904578F-0A77-2F2B-E185-E4EF78FC0763}"/>
          </ac:spMkLst>
        </pc:spChg>
        <pc:spChg chg="add mod">
          <ac:chgData name="Arnaud Desmedt" userId="cbea870f-87d6-4388-9cd2-f7b24845f136" providerId="ADAL" clId="{CF476D10-9C13-468F-AFAF-88E1B6E76B89}" dt="2022-07-14T09:18:54.384" v="1011" actId="1037"/>
          <ac:spMkLst>
            <pc:docMk/>
            <pc:sldMk cId="1052760644" sldId="2134806299"/>
            <ac:spMk id="16" creationId="{F1A6D94D-6A59-924C-DD2C-F70DE5AEFA17}"/>
          </ac:spMkLst>
        </pc:spChg>
        <pc:spChg chg="add mod">
          <ac:chgData name="Arnaud Desmedt" userId="cbea870f-87d6-4388-9cd2-f7b24845f136" providerId="ADAL" clId="{CF476D10-9C13-468F-AFAF-88E1B6E76B89}" dt="2022-07-14T09:20:14.881" v="1032" actId="1038"/>
          <ac:spMkLst>
            <pc:docMk/>
            <pc:sldMk cId="1052760644" sldId="2134806299"/>
            <ac:spMk id="18" creationId="{E74D5160-6759-2DD9-DAF3-4D901D60A264}"/>
          </ac:spMkLst>
        </pc:spChg>
        <pc:spChg chg="add mod">
          <ac:chgData name="Arnaud Desmedt" userId="cbea870f-87d6-4388-9cd2-f7b24845f136" providerId="ADAL" clId="{CF476D10-9C13-468F-AFAF-88E1B6E76B89}" dt="2022-07-14T09:20:48.256" v="1047" actId="113"/>
          <ac:spMkLst>
            <pc:docMk/>
            <pc:sldMk cId="1052760644" sldId="2134806299"/>
            <ac:spMk id="20" creationId="{4901626D-30B1-DAEB-4211-7C52E20E93F2}"/>
          </ac:spMkLst>
        </pc:spChg>
        <pc:spChg chg="add mod">
          <ac:chgData name="Arnaud Desmedt" userId="cbea870f-87d6-4388-9cd2-f7b24845f136" providerId="ADAL" clId="{CF476D10-9C13-468F-AFAF-88E1B6E76B89}" dt="2022-07-14T09:22:03.264" v="1067" actId="207"/>
          <ac:spMkLst>
            <pc:docMk/>
            <pc:sldMk cId="1052760644" sldId="2134806299"/>
            <ac:spMk id="21" creationId="{28010FBD-915A-C7FE-C898-5DF5A9D98313}"/>
          </ac:spMkLst>
        </pc:spChg>
        <pc:spChg chg="del">
          <ac:chgData name="Arnaud Desmedt" userId="cbea870f-87d6-4388-9cd2-f7b24845f136" providerId="ADAL" clId="{CF476D10-9C13-468F-AFAF-88E1B6E76B89}" dt="2022-07-14T09:14:24.431" v="998" actId="478"/>
          <ac:spMkLst>
            <pc:docMk/>
            <pc:sldMk cId="1052760644" sldId="2134806299"/>
            <ac:spMk id="24" creationId="{74F80CB6-3E46-5A83-8A19-D36F3EB1FFF1}"/>
          </ac:spMkLst>
        </pc:spChg>
        <pc:spChg chg="del">
          <ac:chgData name="Arnaud Desmedt" userId="cbea870f-87d6-4388-9cd2-f7b24845f136" providerId="ADAL" clId="{CF476D10-9C13-468F-AFAF-88E1B6E76B89}" dt="2022-07-14T09:14:24.431" v="998" actId="478"/>
          <ac:spMkLst>
            <pc:docMk/>
            <pc:sldMk cId="1052760644" sldId="2134806299"/>
            <ac:spMk id="25" creationId="{3FC8A03F-072D-A6FB-230F-F90B15DB732D}"/>
          </ac:spMkLst>
        </pc:spChg>
        <pc:graphicFrameChg chg="add del mod">
          <ac:chgData name="Arnaud Desmedt" userId="cbea870f-87d6-4388-9cd2-f7b24845f136" providerId="ADAL" clId="{CF476D10-9C13-468F-AFAF-88E1B6E76B89}" dt="2022-07-14T09:19:07.542" v="1013" actId="478"/>
          <ac:graphicFrameMkLst>
            <pc:docMk/>
            <pc:sldMk cId="1052760644" sldId="2134806299"/>
            <ac:graphicFrameMk id="17" creationId="{0A179E2B-22C4-7BCD-7B32-D0522FF5BFCD}"/>
          </ac:graphicFrameMkLst>
        </pc:graphicFrameChg>
        <pc:picChg chg="del">
          <ac:chgData name="Arnaud Desmedt" userId="cbea870f-87d6-4388-9cd2-f7b24845f136" providerId="ADAL" clId="{CF476D10-9C13-468F-AFAF-88E1B6E76B89}" dt="2022-07-14T09:14:24.431" v="998" actId="478"/>
          <ac:picMkLst>
            <pc:docMk/>
            <pc:sldMk cId="1052760644" sldId="2134806299"/>
            <ac:picMk id="22" creationId="{084972A4-E273-86E6-BC02-9CFD7D1312BB}"/>
          </ac:picMkLst>
        </pc:picChg>
        <pc:cxnChg chg="add mod">
          <ac:chgData name="Arnaud Desmedt" userId="cbea870f-87d6-4388-9cd2-f7b24845f136" providerId="ADAL" clId="{CF476D10-9C13-468F-AFAF-88E1B6E76B89}" dt="2022-07-14T09:20:09.607" v="1022" actId="208"/>
          <ac:cxnSpMkLst>
            <pc:docMk/>
            <pc:sldMk cId="1052760644" sldId="2134806299"/>
            <ac:cxnSpMk id="5" creationId="{BDFAAB69-71DB-6650-ECC1-92B4AF3BEB00}"/>
          </ac:cxnSpMkLst>
        </pc:cxnChg>
      </pc:sldChg>
      <pc:sldChg chg="delSp add del mod">
        <pc:chgData name="Arnaud Desmedt" userId="cbea870f-87d6-4388-9cd2-f7b24845f136" providerId="ADAL" clId="{CF476D10-9C13-468F-AFAF-88E1B6E76B89}" dt="2022-07-14T09:23:25.249" v="1093" actId="47"/>
        <pc:sldMkLst>
          <pc:docMk/>
          <pc:sldMk cId="2698163207" sldId="2134806300"/>
        </pc:sldMkLst>
        <pc:graphicFrameChg chg="del">
          <ac:chgData name="Arnaud Desmedt" userId="cbea870f-87d6-4388-9cd2-f7b24845f136" providerId="ADAL" clId="{CF476D10-9C13-468F-AFAF-88E1B6E76B89}" dt="2022-07-14T09:21:28.228" v="1061" actId="21"/>
          <ac:graphicFrameMkLst>
            <pc:docMk/>
            <pc:sldMk cId="2698163207" sldId="2134806300"/>
            <ac:graphicFrameMk id="17" creationId="{0A179E2B-22C4-7BCD-7B32-D0522FF5BFCD}"/>
          </ac:graphicFrameMkLst>
        </pc:graphicFrameChg>
      </pc:sldChg>
      <pc:sldChg chg="addSp delSp modSp add mod">
        <pc:chgData name="Arnaud Desmedt" userId="cbea870f-87d6-4388-9cd2-f7b24845f136" providerId="ADAL" clId="{CF476D10-9C13-468F-AFAF-88E1B6E76B89}" dt="2022-07-14T09:26:17.799" v="1131" actId="478"/>
        <pc:sldMkLst>
          <pc:docMk/>
          <pc:sldMk cId="3544914714" sldId="2134806301"/>
        </pc:sldMkLst>
        <pc:spChg chg="add mod">
          <ac:chgData name="Arnaud Desmedt" userId="cbea870f-87d6-4388-9cd2-f7b24845f136" providerId="ADAL" clId="{CF476D10-9C13-468F-AFAF-88E1B6E76B89}" dt="2022-07-14T09:23:06.871" v="1090" actId="1076"/>
          <ac:spMkLst>
            <pc:docMk/>
            <pc:sldMk cId="3544914714" sldId="2134806301"/>
            <ac:spMk id="4" creationId="{B2DDE74C-6E61-E5D7-75C6-840EF2CB85BB}"/>
          </ac:spMkLst>
        </pc:spChg>
        <pc:spChg chg="mod">
          <ac:chgData name="Arnaud Desmedt" userId="cbea870f-87d6-4388-9cd2-f7b24845f136" providerId="ADAL" clId="{CF476D10-9C13-468F-AFAF-88E1B6E76B89}" dt="2022-07-14T09:22:38.280" v="1068" actId="207"/>
          <ac:spMkLst>
            <pc:docMk/>
            <pc:sldMk cId="3544914714" sldId="2134806301"/>
            <ac:spMk id="21" creationId="{28010FBD-915A-C7FE-C898-5DF5A9D98313}"/>
          </ac:spMkLst>
        </pc:spChg>
        <pc:graphicFrameChg chg="add mod modGraphic">
          <ac:chgData name="Arnaud Desmedt" userId="cbea870f-87d6-4388-9cd2-f7b24845f136" providerId="ADAL" clId="{CF476D10-9C13-468F-AFAF-88E1B6E76B89}" dt="2022-07-14T09:21:44.989" v="1066" actId="1076"/>
          <ac:graphicFrameMkLst>
            <pc:docMk/>
            <pc:sldMk cId="3544914714" sldId="2134806301"/>
            <ac:graphicFrameMk id="17" creationId="{084685F3-27C2-A3CE-A149-1CD6AD46CDD2}"/>
          </ac:graphicFrameMkLst>
        </pc:graphicFrameChg>
        <pc:graphicFrameChg chg="add del mod modGraphic">
          <ac:chgData name="Arnaud Desmedt" userId="cbea870f-87d6-4388-9cd2-f7b24845f136" providerId="ADAL" clId="{CF476D10-9C13-468F-AFAF-88E1B6E76B89}" dt="2022-07-14T09:25:26.491" v="1113" actId="21"/>
          <ac:graphicFrameMkLst>
            <pc:docMk/>
            <pc:sldMk cId="3544914714" sldId="2134806301"/>
            <ac:graphicFrameMk id="19" creationId="{2D1C94FA-002D-56C9-D467-847ED84494C8}"/>
          </ac:graphicFrameMkLst>
        </pc:graphicFrameChg>
        <pc:picChg chg="del">
          <ac:chgData name="Arnaud Desmedt" userId="cbea870f-87d6-4388-9cd2-f7b24845f136" providerId="ADAL" clId="{CF476D10-9C13-468F-AFAF-88E1B6E76B89}" dt="2022-07-14T09:26:17.799" v="1131" actId="478"/>
          <ac:picMkLst>
            <pc:docMk/>
            <pc:sldMk cId="3544914714" sldId="2134806301"/>
            <ac:picMk id="6" creationId="{2803C364-0F53-4903-A1D2-B5121DFC3A65}"/>
          </ac:picMkLst>
        </pc:picChg>
      </pc:sldChg>
      <pc:sldChg chg="addSp delSp modSp add mod">
        <pc:chgData name="Arnaud Desmedt" userId="cbea870f-87d6-4388-9cd2-f7b24845f136" providerId="ADAL" clId="{CF476D10-9C13-468F-AFAF-88E1B6E76B89}" dt="2022-07-14T09:26:18.777" v="1132" actId="478"/>
        <pc:sldMkLst>
          <pc:docMk/>
          <pc:sldMk cId="4110149418" sldId="2134806302"/>
        </pc:sldMkLst>
        <pc:spChg chg="mod">
          <ac:chgData name="Arnaud Desmedt" userId="cbea870f-87d6-4388-9cd2-f7b24845f136" providerId="ADAL" clId="{CF476D10-9C13-468F-AFAF-88E1B6E76B89}" dt="2022-07-14T09:26:09.898" v="1130" actId="20577"/>
          <ac:spMkLst>
            <pc:docMk/>
            <pc:sldMk cId="4110149418" sldId="2134806302"/>
            <ac:spMk id="4" creationId="{B2DDE74C-6E61-E5D7-75C6-840EF2CB85BB}"/>
          </ac:spMkLst>
        </pc:spChg>
        <pc:spChg chg="mod">
          <ac:chgData name="Arnaud Desmedt" userId="cbea870f-87d6-4388-9cd2-f7b24845f136" providerId="ADAL" clId="{CF476D10-9C13-468F-AFAF-88E1B6E76B89}" dt="2022-07-14T09:23:40.433" v="1095" actId="207"/>
          <ac:spMkLst>
            <pc:docMk/>
            <pc:sldMk cId="4110149418" sldId="2134806302"/>
            <ac:spMk id="20" creationId="{4901626D-30B1-DAEB-4211-7C52E20E93F2}"/>
          </ac:spMkLst>
        </pc:spChg>
        <pc:spChg chg="mod">
          <ac:chgData name="Arnaud Desmedt" userId="cbea870f-87d6-4388-9cd2-f7b24845f136" providerId="ADAL" clId="{CF476D10-9C13-468F-AFAF-88E1B6E76B89}" dt="2022-07-14T09:23:44.047" v="1096" actId="207"/>
          <ac:spMkLst>
            <pc:docMk/>
            <pc:sldMk cId="4110149418" sldId="2134806302"/>
            <ac:spMk id="21" creationId="{28010FBD-915A-C7FE-C898-5DF5A9D98313}"/>
          </ac:spMkLst>
        </pc:spChg>
        <pc:graphicFrameChg chg="del">
          <ac:chgData name="Arnaud Desmedt" userId="cbea870f-87d6-4388-9cd2-f7b24845f136" providerId="ADAL" clId="{CF476D10-9C13-468F-AFAF-88E1B6E76B89}" dt="2022-07-14T09:23:45.504" v="1097" actId="478"/>
          <ac:graphicFrameMkLst>
            <pc:docMk/>
            <pc:sldMk cId="4110149418" sldId="2134806302"/>
            <ac:graphicFrameMk id="17" creationId="{084685F3-27C2-A3CE-A149-1CD6AD46CDD2}"/>
          </ac:graphicFrameMkLst>
        </pc:graphicFrameChg>
        <pc:graphicFrameChg chg="add del mod modGraphic">
          <ac:chgData name="Arnaud Desmedt" userId="cbea870f-87d6-4388-9cd2-f7b24845f136" providerId="ADAL" clId="{CF476D10-9C13-468F-AFAF-88E1B6E76B89}" dt="2022-07-14T09:24:28.921" v="1103" actId="21"/>
          <ac:graphicFrameMkLst>
            <pc:docMk/>
            <pc:sldMk cId="4110149418" sldId="2134806302"/>
            <ac:graphicFrameMk id="19" creationId="{80AD832C-41BF-02AE-AB52-8BD218C189AB}"/>
          </ac:graphicFrameMkLst>
        </pc:graphicFrameChg>
        <pc:graphicFrameChg chg="add mod modGraphic">
          <ac:chgData name="Arnaud Desmedt" userId="cbea870f-87d6-4388-9cd2-f7b24845f136" providerId="ADAL" clId="{CF476D10-9C13-468F-AFAF-88E1B6E76B89}" dt="2022-07-14T09:26:01.437" v="1124" actId="1038"/>
          <ac:graphicFrameMkLst>
            <pc:docMk/>
            <pc:sldMk cId="4110149418" sldId="2134806302"/>
            <ac:graphicFrameMk id="22" creationId="{E0773965-E959-0E28-9484-6BD6DC8143A5}"/>
          </ac:graphicFrameMkLst>
        </pc:graphicFrameChg>
        <pc:picChg chg="del">
          <ac:chgData name="Arnaud Desmedt" userId="cbea870f-87d6-4388-9cd2-f7b24845f136" providerId="ADAL" clId="{CF476D10-9C13-468F-AFAF-88E1B6E76B89}" dt="2022-07-14T09:26:18.777" v="1132" actId="478"/>
          <ac:picMkLst>
            <pc:docMk/>
            <pc:sldMk cId="4110149418" sldId="2134806302"/>
            <ac:picMk id="6" creationId="{2803C364-0F53-4903-A1D2-B5121DFC3A65}"/>
          </ac:picMkLst>
        </pc:picChg>
      </pc:sldChg>
      <pc:sldChg chg="addSp delSp modSp add mod">
        <pc:chgData name="Arnaud Desmedt" userId="cbea870f-87d6-4388-9cd2-f7b24845f136" providerId="ADAL" clId="{CF476D10-9C13-468F-AFAF-88E1B6E76B89}" dt="2022-07-14T10:00:28.702" v="1869"/>
        <pc:sldMkLst>
          <pc:docMk/>
          <pc:sldMk cId="3502946670" sldId="2134806303"/>
        </pc:sldMkLst>
        <pc:spChg chg="del">
          <ac:chgData name="Arnaud Desmedt" userId="cbea870f-87d6-4388-9cd2-f7b24845f136" providerId="ADAL" clId="{CF476D10-9C13-468F-AFAF-88E1B6E76B89}" dt="2022-07-14T09:26:40.709" v="1135" actId="478"/>
          <ac:spMkLst>
            <pc:docMk/>
            <pc:sldMk cId="3502946670" sldId="2134806303"/>
            <ac:spMk id="3" creationId="{7FF3EB43-D1F2-47D9-B95C-47B0ED004475}"/>
          </ac:spMkLst>
        </pc:spChg>
        <pc:spChg chg="del">
          <ac:chgData name="Arnaud Desmedt" userId="cbea870f-87d6-4388-9cd2-f7b24845f136" providerId="ADAL" clId="{CF476D10-9C13-468F-AFAF-88E1B6E76B89}" dt="2022-07-14T09:26:40.709" v="1135" actId="478"/>
          <ac:spMkLst>
            <pc:docMk/>
            <pc:sldMk cId="3502946670" sldId="2134806303"/>
            <ac:spMk id="4" creationId="{B2DDE74C-6E61-E5D7-75C6-840EF2CB85BB}"/>
          </ac:spMkLst>
        </pc:spChg>
        <pc:spChg chg="mod">
          <ac:chgData name="Arnaud Desmedt" userId="cbea870f-87d6-4388-9cd2-f7b24845f136" providerId="ADAL" clId="{CF476D10-9C13-468F-AFAF-88E1B6E76B89}" dt="2022-07-14T09:28:17.301" v="1163" actId="404"/>
          <ac:spMkLst>
            <pc:docMk/>
            <pc:sldMk cId="3502946670" sldId="2134806303"/>
            <ac:spMk id="10" creationId="{CCA3E4BB-B1CC-479C-85AE-4048F7231516}"/>
          </ac:spMkLst>
        </pc:spChg>
        <pc:spChg chg="del">
          <ac:chgData name="Arnaud Desmedt" userId="cbea870f-87d6-4388-9cd2-f7b24845f136" providerId="ADAL" clId="{CF476D10-9C13-468F-AFAF-88E1B6E76B89}" dt="2022-07-14T09:26:40.709" v="1135" actId="478"/>
          <ac:spMkLst>
            <pc:docMk/>
            <pc:sldMk cId="3502946670" sldId="2134806303"/>
            <ac:spMk id="12" creationId="{809E9BB3-C7CF-14FD-4CD6-1A6FD0102999}"/>
          </ac:spMkLst>
        </pc:spChg>
        <pc:spChg chg="mod">
          <ac:chgData name="Arnaud Desmedt" userId="cbea870f-87d6-4388-9cd2-f7b24845f136" providerId="ADAL" clId="{CF476D10-9C13-468F-AFAF-88E1B6E76B89}" dt="2022-07-14T09:27:38.781" v="1142" actId="14100"/>
          <ac:spMkLst>
            <pc:docMk/>
            <pc:sldMk cId="3502946670" sldId="2134806303"/>
            <ac:spMk id="13" creationId="{823EC43A-A57F-F0CB-0237-4C716628FFD9}"/>
          </ac:spMkLst>
        </pc:spChg>
        <pc:spChg chg="del">
          <ac:chgData name="Arnaud Desmedt" userId="cbea870f-87d6-4388-9cd2-f7b24845f136" providerId="ADAL" clId="{CF476D10-9C13-468F-AFAF-88E1B6E76B89}" dt="2022-07-14T09:26:40.709" v="1135" actId="478"/>
          <ac:spMkLst>
            <pc:docMk/>
            <pc:sldMk cId="3502946670" sldId="2134806303"/>
            <ac:spMk id="15" creationId="{7904578F-0A77-2F2B-E185-E4EF78FC0763}"/>
          </ac:spMkLst>
        </pc:spChg>
        <pc:spChg chg="del">
          <ac:chgData name="Arnaud Desmedt" userId="cbea870f-87d6-4388-9cd2-f7b24845f136" providerId="ADAL" clId="{CF476D10-9C13-468F-AFAF-88E1B6E76B89}" dt="2022-07-14T09:26:40.709" v="1135" actId="478"/>
          <ac:spMkLst>
            <pc:docMk/>
            <pc:sldMk cId="3502946670" sldId="2134806303"/>
            <ac:spMk id="16" creationId="{F1A6D94D-6A59-924C-DD2C-F70DE5AEFA17}"/>
          </ac:spMkLst>
        </pc:spChg>
        <pc:spChg chg="add mod">
          <ac:chgData name="Arnaud Desmedt" userId="cbea870f-87d6-4388-9cd2-f7b24845f136" providerId="ADAL" clId="{CF476D10-9C13-468F-AFAF-88E1B6E76B89}" dt="2022-07-14T09:28:02.219" v="1159" actId="1036"/>
          <ac:spMkLst>
            <pc:docMk/>
            <pc:sldMk cId="3502946670" sldId="2134806303"/>
            <ac:spMk id="17" creationId="{FF0A46FE-517C-703C-7751-7113D695113F}"/>
          </ac:spMkLst>
        </pc:spChg>
        <pc:spChg chg="del">
          <ac:chgData name="Arnaud Desmedt" userId="cbea870f-87d6-4388-9cd2-f7b24845f136" providerId="ADAL" clId="{CF476D10-9C13-468F-AFAF-88E1B6E76B89}" dt="2022-07-14T09:26:40.709" v="1135" actId="478"/>
          <ac:spMkLst>
            <pc:docMk/>
            <pc:sldMk cId="3502946670" sldId="2134806303"/>
            <ac:spMk id="18" creationId="{E74D5160-6759-2DD9-DAF3-4D901D60A264}"/>
          </ac:spMkLst>
        </pc:spChg>
        <pc:spChg chg="del">
          <ac:chgData name="Arnaud Desmedt" userId="cbea870f-87d6-4388-9cd2-f7b24845f136" providerId="ADAL" clId="{CF476D10-9C13-468F-AFAF-88E1B6E76B89}" dt="2022-07-14T09:26:40.709" v="1135" actId="478"/>
          <ac:spMkLst>
            <pc:docMk/>
            <pc:sldMk cId="3502946670" sldId="2134806303"/>
            <ac:spMk id="20" creationId="{4901626D-30B1-DAEB-4211-7C52E20E93F2}"/>
          </ac:spMkLst>
        </pc:spChg>
        <pc:spChg chg="del">
          <ac:chgData name="Arnaud Desmedt" userId="cbea870f-87d6-4388-9cd2-f7b24845f136" providerId="ADAL" clId="{CF476D10-9C13-468F-AFAF-88E1B6E76B89}" dt="2022-07-14T09:26:40.709" v="1135" actId="478"/>
          <ac:spMkLst>
            <pc:docMk/>
            <pc:sldMk cId="3502946670" sldId="2134806303"/>
            <ac:spMk id="21" creationId="{28010FBD-915A-C7FE-C898-5DF5A9D98313}"/>
          </ac:spMkLst>
        </pc:spChg>
        <pc:spChg chg="add mod">
          <ac:chgData name="Arnaud Desmedt" userId="cbea870f-87d6-4388-9cd2-f7b24845f136" providerId="ADAL" clId="{CF476D10-9C13-468F-AFAF-88E1B6E76B89}" dt="2022-07-14T09:28:02.219" v="1159" actId="1036"/>
          <ac:spMkLst>
            <pc:docMk/>
            <pc:sldMk cId="3502946670" sldId="2134806303"/>
            <ac:spMk id="23" creationId="{75D84093-DC65-DE04-761C-7289BCF347E4}"/>
          </ac:spMkLst>
        </pc:spChg>
        <pc:spChg chg="add mod">
          <ac:chgData name="Arnaud Desmedt" userId="cbea870f-87d6-4388-9cd2-f7b24845f136" providerId="ADAL" clId="{CF476D10-9C13-468F-AFAF-88E1B6E76B89}" dt="2022-07-14T09:28:02.219" v="1159" actId="1036"/>
          <ac:spMkLst>
            <pc:docMk/>
            <pc:sldMk cId="3502946670" sldId="2134806303"/>
            <ac:spMk id="25" creationId="{68D01704-1C1B-F542-9B6A-DF28322AC441}"/>
          </ac:spMkLst>
        </pc:spChg>
        <pc:spChg chg="add mod">
          <ac:chgData name="Arnaud Desmedt" userId="cbea870f-87d6-4388-9cd2-f7b24845f136" providerId="ADAL" clId="{CF476D10-9C13-468F-AFAF-88E1B6E76B89}" dt="2022-07-14T09:28:02.219" v="1159" actId="1036"/>
          <ac:spMkLst>
            <pc:docMk/>
            <pc:sldMk cId="3502946670" sldId="2134806303"/>
            <ac:spMk id="26" creationId="{7FF32BB4-4D93-86B6-1D78-87DB40CE083F}"/>
          </ac:spMkLst>
        </pc:spChg>
        <pc:spChg chg="add mod">
          <ac:chgData name="Arnaud Desmedt" userId="cbea870f-87d6-4388-9cd2-f7b24845f136" providerId="ADAL" clId="{CF476D10-9C13-468F-AFAF-88E1B6E76B89}" dt="2022-07-14T09:28:02.219" v="1159" actId="1036"/>
          <ac:spMkLst>
            <pc:docMk/>
            <pc:sldMk cId="3502946670" sldId="2134806303"/>
            <ac:spMk id="27" creationId="{942CF288-6FAE-1809-FF91-9FDB0D539B51}"/>
          </ac:spMkLst>
        </pc:spChg>
        <pc:spChg chg="add mod">
          <ac:chgData name="Arnaud Desmedt" userId="cbea870f-87d6-4388-9cd2-f7b24845f136" providerId="ADAL" clId="{CF476D10-9C13-468F-AFAF-88E1B6E76B89}" dt="2022-07-14T09:28:02.219" v="1159" actId="1036"/>
          <ac:spMkLst>
            <pc:docMk/>
            <pc:sldMk cId="3502946670" sldId="2134806303"/>
            <ac:spMk id="28" creationId="{AB0FA6C1-3AF9-D656-0B42-9AC9CD0F9454}"/>
          </ac:spMkLst>
        </pc:spChg>
        <pc:spChg chg="add mod">
          <ac:chgData name="Arnaud Desmedt" userId="cbea870f-87d6-4388-9cd2-f7b24845f136" providerId="ADAL" clId="{CF476D10-9C13-468F-AFAF-88E1B6E76B89}" dt="2022-07-14T09:28:02.219" v="1159" actId="1036"/>
          <ac:spMkLst>
            <pc:docMk/>
            <pc:sldMk cId="3502946670" sldId="2134806303"/>
            <ac:spMk id="29" creationId="{50C6CF32-6B80-826A-0589-2799180E3741}"/>
          </ac:spMkLst>
        </pc:spChg>
        <pc:spChg chg="add mod">
          <ac:chgData name="Arnaud Desmedt" userId="cbea870f-87d6-4388-9cd2-f7b24845f136" providerId="ADAL" clId="{CF476D10-9C13-468F-AFAF-88E1B6E76B89}" dt="2022-07-14T09:28:02.219" v="1159" actId="1036"/>
          <ac:spMkLst>
            <pc:docMk/>
            <pc:sldMk cId="3502946670" sldId="2134806303"/>
            <ac:spMk id="30" creationId="{6E1A54B6-8F51-3F9E-3FCA-4EB0BDCB7516}"/>
          </ac:spMkLst>
        </pc:spChg>
        <pc:spChg chg="add del mod">
          <ac:chgData name="Arnaud Desmedt" userId="cbea870f-87d6-4388-9cd2-f7b24845f136" providerId="ADAL" clId="{CF476D10-9C13-468F-AFAF-88E1B6E76B89}" dt="2022-07-14T09:28:19.645" v="1165"/>
          <ac:spMkLst>
            <pc:docMk/>
            <pc:sldMk cId="3502946670" sldId="2134806303"/>
            <ac:spMk id="31" creationId="{33E6CE43-6C63-8BF5-0B43-73C3B853B592}"/>
          </ac:spMkLst>
        </pc:spChg>
        <pc:spChg chg="add del mod">
          <ac:chgData name="Arnaud Desmedt" userId="cbea870f-87d6-4388-9cd2-f7b24845f136" providerId="ADAL" clId="{CF476D10-9C13-468F-AFAF-88E1B6E76B89}" dt="2022-07-14T10:00:27.843" v="1868" actId="478"/>
          <ac:spMkLst>
            <pc:docMk/>
            <pc:sldMk cId="3502946670" sldId="2134806303"/>
            <ac:spMk id="32" creationId="{530C8C7B-1090-15D9-1A0F-3533B809F3EC}"/>
          </ac:spMkLst>
        </pc:spChg>
        <pc:spChg chg="add mod">
          <ac:chgData name="Arnaud Desmedt" userId="cbea870f-87d6-4388-9cd2-f7b24845f136" providerId="ADAL" clId="{CF476D10-9C13-468F-AFAF-88E1B6E76B89}" dt="2022-07-14T10:00:28.702" v="1869"/>
          <ac:spMkLst>
            <pc:docMk/>
            <pc:sldMk cId="3502946670" sldId="2134806303"/>
            <ac:spMk id="33" creationId="{377C5B58-D14E-41D1-B773-1EB4F48E665D}"/>
          </ac:spMkLst>
        </pc:spChg>
        <pc:graphicFrameChg chg="del">
          <ac:chgData name="Arnaud Desmedt" userId="cbea870f-87d6-4388-9cd2-f7b24845f136" providerId="ADAL" clId="{CF476D10-9C13-468F-AFAF-88E1B6E76B89}" dt="2022-07-14T09:26:40.709" v="1135" actId="478"/>
          <ac:graphicFrameMkLst>
            <pc:docMk/>
            <pc:sldMk cId="3502946670" sldId="2134806303"/>
            <ac:graphicFrameMk id="22" creationId="{E0773965-E959-0E28-9484-6BD6DC8143A5}"/>
          </ac:graphicFrameMkLst>
        </pc:graphicFrameChg>
        <pc:picChg chg="del">
          <ac:chgData name="Arnaud Desmedt" userId="cbea870f-87d6-4388-9cd2-f7b24845f136" providerId="ADAL" clId="{CF476D10-9C13-468F-AFAF-88E1B6E76B89}" dt="2022-07-14T09:26:40.709" v="1135" actId="478"/>
          <ac:picMkLst>
            <pc:docMk/>
            <pc:sldMk cId="3502946670" sldId="2134806303"/>
            <ac:picMk id="14" creationId="{EA6B7DB9-D7D3-9A40-FD1F-6E4DEDC4F5D2}"/>
          </ac:picMkLst>
        </pc:picChg>
        <pc:picChg chg="add mod">
          <ac:chgData name="Arnaud Desmedt" userId="cbea870f-87d6-4388-9cd2-f7b24845f136" providerId="ADAL" clId="{CF476D10-9C13-468F-AFAF-88E1B6E76B89}" dt="2022-07-14T09:28:02.219" v="1159" actId="1036"/>
          <ac:picMkLst>
            <pc:docMk/>
            <pc:sldMk cId="3502946670" sldId="2134806303"/>
            <ac:picMk id="19" creationId="{FB71BD25-12BE-CC66-C383-16C4B945A3F0}"/>
          </ac:picMkLst>
        </pc:picChg>
        <pc:picChg chg="add mod">
          <ac:chgData name="Arnaud Desmedt" userId="cbea870f-87d6-4388-9cd2-f7b24845f136" providerId="ADAL" clId="{CF476D10-9C13-468F-AFAF-88E1B6E76B89}" dt="2022-07-14T09:28:02.219" v="1159" actId="1036"/>
          <ac:picMkLst>
            <pc:docMk/>
            <pc:sldMk cId="3502946670" sldId="2134806303"/>
            <ac:picMk id="24" creationId="{5FCFF3BF-548A-917D-80EB-29280639B0C9}"/>
          </ac:picMkLst>
        </pc:picChg>
        <pc:cxnChg chg="del">
          <ac:chgData name="Arnaud Desmedt" userId="cbea870f-87d6-4388-9cd2-f7b24845f136" providerId="ADAL" clId="{CF476D10-9C13-468F-AFAF-88E1B6E76B89}" dt="2022-07-14T09:26:40.709" v="1135" actId="478"/>
          <ac:cxnSpMkLst>
            <pc:docMk/>
            <pc:sldMk cId="3502946670" sldId="2134806303"/>
            <ac:cxnSpMk id="5" creationId="{BDFAAB69-71DB-6650-ECC1-92B4AF3BEB00}"/>
          </ac:cxnSpMkLst>
        </pc:cxnChg>
      </pc:sldChg>
      <pc:sldChg chg="addSp delSp modSp add mod">
        <pc:chgData name="Arnaud Desmedt" userId="cbea870f-87d6-4388-9cd2-f7b24845f136" providerId="ADAL" clId="{CF476D10-9C13-468F-AFAF-88E1B6E76B89}" dt="2022-07-14T10:00:21.894" v="1867" actId="1076"/>
        <pc:sldMkLst>
          <pc:docMk/>
          <pc:sldMk cId="3804614873" sldId="2134806304"/>
        </pc:sldMkLst>
        <pc:spChg chg="add mod">
          <ac:chgData name="Arnaud Desmedt" userId="cbea870f-87d6-4388-9cd2-f7b24845f136" providerId="ADAL" clId="{CF476D10-9C13-468F-AFAF-88E1B6E76B89}" dt="2022-07-14T09:28:53.217" v="1170"/>
          <ac:spMkLst>
            <pc:docMk/>
            <pc:sldMk cId="3804614873" sldId="2134806304"/>
            <ac:spMk id="18" creationId="{0827F51D-EBDB-F279-D537-8E50FFDD5331}"/>
          </ac:spMkLst>
        </pc:spChg>
        <pc:spChg chg="add mod">
          <ac:chgData name="Arnaud Desmedt" userId="cbea870f-87d6-4388-9cd2-f7b24845f136" providerId="ADAL" clId="{CF476D10-9C13-468F-AFAF-88E1B6E76B89}" dt="2022-07-14T09:28:53.217" v="1170"/>
          <ac:spMkLst>
            <pc:docMk/>
            <pc:sldMk cId="3804614873" sldId="2134806304"/>
            <ac:spMk id="20" creationId="{F5F52B90-3069-C25A-7054-510B873E6EFB}"/>
          </ac:spMkLst>
        </pc:spChg>
        <pc:spChg chg="add mod">
          <ac:chgData name="Arnaud Desmedt" userId="cbea870f-87d6-4388-9cd2-f7b24845f136" providerId="ADAL" clId="{CF476D10-9C13-468F-AFAF-88E1B6E76B89}" dt="2022-07-14T09:28:53.217" v="1170"/>
          <ac:spMkLst>
            <pc:docMk/>
            <pc:sldMk cId="3804614873" sldId="2134806304"/>
            <ac:spMk id="21" creationId="{71229032-EB9F-C433-E5B1-E03F0E5EB165}"/>
          </ac:spMkLst>
        </pc:spChg>
        <pc:spChg chg="add mod">
          <ac:chgData name="Arnaud Desmedt" userId="cbea870f-87d6-4388-9cd2-f7b24845f136" providerId="ADAL" clId="{CF476D10-9C13-468F-AFAF-88E1B6E76B89}" dt="2022-07-14T09:28:53.217" v="1170"/>
          <ac:spMkLst>
            <pc:docMk/>
            <pc:sldMk cId="3804614873" sldId="2134806304"/>
            <ac:spMk id="22" creationId="{463F0192-EF77-3627-84AA-E5A6BB84C247}"/>
          </ac:spMkLst>
        </pc:spChg>
        <pc:spChg chg="del">
          <ac:chgData name="Arnaud Desmedt" userId="cbea870f-87d6-4388-9cd2-f7b24845f136" providerId="ADAL" clId="{CF476D10-9C13-468F-AFAF-88E1B6E76B89}" dt="2022-07-14T09:28:37.272" v="1168" actId="478"/>
          <ac:spMkLst>
            <pc:docMk/>
            <pc:sldMk cId="3804614873" sldId="2134806304"/>
            <ac:spMk id="26" creationId="{7FF32BB4-4D93-86B6-1D78-87DB40CE083F}"/>
          </ac:spMkLst>
        </pc:spChg>
        <pc:spChg chg="del">
          <ac:chgData name="Arnaud Desmedt" userId="cbea870f-87d6-4388-9cd2-f7b24845f136" providerId="ADAL" clId="{CF476D10-9C13-468F-AFAF-88E1B6E76B89}" dt="2022-07-14T09:28:37.272" v="1168" actId="478"/>
          <ac:spMkLst>
            <pc:docMk/>
            <pc:sldMk cId="3804614873" sldId="2134806304"/>
            <ac:spMk id="27" creationId="{942CF288-6FAE-1809-FF91-9FDB0D539B51}"/>
          </ac:spMkLst>
        </pc:spChg>
        <pc:spChg chg="del">
          <ac:chgData name="Arnaud Desmedt" userId="cbea870f-87d6-4388-9cd2-f7b24845f136" providerId="ADAL" clId="{CF476D10-9C13-468F-AFAF-88E1B6E76B89}" dt="2022-07-14T09:28:37.272" v="1168" actId="478"/>
          <ac:spMkLst>
            <pc:docMk/>
            <pc:sldMk cId="3804614873" sldId="2134806304"/>
            <ac:spMk id="28" creationId="{AB0FA6C1-3AF9-D656-0B42-9AC9CD0F9454}"/>
          </ac:spMkLst>
        </pc:spChg>
        <pc:spChg chg="del">
          <ac:chgData name="Arnaud Desmedt" userId="cbea870f-87d6-4388-9cd2-f7b24845f136" providerId="ADAL" clId="{CF476D10-9C13-468F-AFAF-88E1B6E76B89}" dt="2022-07-14T09:28:37.272" v="1168" actId="478"/>
          <ac:spMkLst>
            <pc:docMk/>
            <pc:sldMk cId="3804614873" sldId="2134806304"/>
            <ac:spMk id="29" creationId="{50C6CF32-6B80-826A-0589-2799180E3741}"/>
          </ac:spMkLst>
        </pc:spChg>
        <pc:spChg chg="del">
          <ac:chgData name="Arnaud Desmedt" userId="cbea870f-87d6-4388-9cd2-f7b24845f136" providerId="ADAL" clId="{CF476D10-9C13-468F-AFAF-88E1B6E76B89}" dt="2022-07-14T09:28:37.272" v="1168" actId="478"/>
          <ac:spMkLst>
            <pc:docMk/>
            <pc:sldMk cId="3804614873" sldId="2134806304"/>
            <ac:spMk id="30" creationId="{6E1A54B6-8F51-3F9E-3FCA-4EB0BDCB7516}"/>
          </ac:spMkLst>
        </pc:spChg>
        <pc:spChg chg="add mod">
          <ac:chgData name="Arnaud Desmedt" userId="cbea870f-87d6-4388-9cd2-f7b24845f136" providerId="ADAL" clId="{CF476D10-9C13-468F-AFAF-88E1B6E76B89}" dt="2022-07-14T09:28:53.217" v="1170"/>
          <ac:spMkLst>
            <pc:docMk/>
            <pc:sldMk cId="3804614873" sldId="2134806304"/>
            <ac:spMk id="31" creationId="{B42503A3-2D9D-8552-121E-D668E281469D}"/>
          </ac:spMkLst>
        </pc:spChg>
        <pc:spChg chg="del">
          <ac:chgData name="Arnaud Desmedt" userId="cbea870f-87d6-4388-9cd2-f7b24845f136" providerId="ADAL" clId="{CF476D10-9C13-468F-AFAF-88E1B6E76B89}" dt="2022-07-14T09:28:37.272" v="1168" actId="478"/>
          <ac:spMkLst>
            <pc:docMk/>
            <pc:sldMk cId="3804614873" sldId="2134806304"/>
            <ac:spMk id="32" creationId="{530C8C7B-1090-15D9-1A0F-3533B809F3EC}"/>
          </ac:spMkLst>
        </pc:spChg>
        <pc:spChg chg="add mod">
          <ac:chgData name="Arnaud Desmedt" userId="cbea870f-87d6-4388-9cd2-f7b24845f136" providerId="ADAL" clId="{CF476D10-9C13-468F-AFAF-88E1B6E76B89}" dt="2022-07-14T09:28:53.217" v="1170"/>
          <ac:spMkLst>
            <pc:docMk/>
            <pc:sldMk cId="3804614873" sldId="2134806304"/>
            <ac:spMk id="33" creationId="{C41CF3EE-126B-BB3B-0CD5-95BBAC4FA26E}"/>
          </ac:spMkLst>
        </pc:spChg>
        <pc:spChg chg="add mod">
          <ac:chgData name="Arnaud Desmedt" userId="cbea870f-87d6-4388-9cd2-f7b24845f136" providerId="ADAL" clId="{CF476D10-9C13-468F-AFAF-88E1B6E76B89}" dt="2022-07-14T09:28:53.217" v="1170"/>
          <ac:spMkLst>
            <pc:docMk/>
            <pc:sldMk cId="3804614873" sldId="2134806304"/>
            <ac:spMk id="34" creationId="{9E46AB2E-0E60-434B-61F4-064E7B72CDFC}"/>
          </ac:spMkLst>
        </pc:spChg>
        <pc:spChg chg="add mod">
          <ac:chgData name="Arnaud Desmedt" userId="cbea870f-87d6-4388-9cd2-f7b24845f136" providerId="ADAL" clId="{CF476D10-9C13-468F-AFAF-88E1B6E76B89}" dt="2022-07-14T09:28:53.217" v="1170"/>
          <ac:spMkLst>
            <pc:docMk/>
            <pc:sldMk cId="3804614873" sldId="2134806304"/>
            <ac:spMk id="35" creationId="{5FBC7C7B-BE62-8804-2309-6EAEE716132C}"/>
          </ac:spMkLst>
        </pc:spChg>
        <pc:spChg chg="add mod">
          <ac:chgData name="Arnaud Desmedt" userId="cbea870f-87d6-4388-9cd2-f7b24845f136" providerId="ADAL" clId="{CF476D10-9C13-468F-AFAF-88E1B6E76B89}" dt="2022-07-14T09:28:53.217" v="1170"/>
          <ac:spMkLst>
            <pc:docMk/>
            <pc:sldMk cId="3804614873" sldId="2134806304"/>
            <ac:spMk id="36" creationId="{7EEC4EEF-FCD0-EADD-F69A-A219A723ED35}"/>
          </ac:spMkLst>
        </pc:spChg>
        <pc:spChg chg="add mod">
          <ac:chgData name="Arnaud Desmedt" userId="cbea870f-87d6-4388-9cd2-f7b24845f136" providerId="ADAL" clId="{CF476D10-9C13-468F-AFAF-88E1B6E76B89}" dt="2022-07-14T09:28:53.217" v="1170"/>
          <ac:spMkLst>
            <pc:docMk/>
            <pc:sldMk cId="3804614873" sldId="2134806304"/>
            <ac:spMk id="37" creationId="{0165B7C3-2994-3947-9205-C0FBF8C001E2}"/>
          </ac:spMkLst>
        </pc:spChg>
        <pc:spChg chg="add mod">
          <ac:chgData name="Arnaud Desmedt" userId="cbea870f-87d6-4388-9cd2-f7b24845f136" providerId="ADAL" clId="{CF476D10-9C13-468F-AFAF-88E1B6E76B89}" dt="2022-07-14T10:00:21.894" v="1867" actId="1076"/>
          <ac:spMkLst>
            <pc:docMk/>
            <pc:sldMk cId="3804614873" sldId="2134806304"/>
            <ac:spMk id="38" creationId="{221CCAFE-B21B-4992-3E6F-3D843620CCA2}"/>
          </ac:spMkLst>
        </pc:spChg>
      </pc:sldChg>
      <pc:sldChg chg="addSp delSp modSp add mod">
        <pc:chgData name="Arnaud Desmedt" userId="cbea870f-87d6-4388-9cd2-f7b24845f136" providerId="ADAL" clId="{CF476D10-9C13-468F-AFAF-88E1B6E76B89}" dt="2022-07-14T09:34:23.664" v="1342" actId="1038"/>
        <pc:sldMkLst>
          <pc:docMk/>
          <pc:sldMk cId="1177722496" sldId="2134806305"/>
        </pc:sldMkLst>
        <pc:spChg chg="add mod">
          <ac:chgData name="Arnaud Desmedt" userId="cbea870f-87d6-4388-9cd2-f7b24845f136" providerId="ADAL" clId="{CF476D10-9C13-468F-AFAF-88E1B6E76B89}" dt="2022-07-14T09:30:29.736" v="1186" actId="14100"/>
          <ac:spMkLst>
            <pc:docMk/>
            <pc:sldMk cId="1177722496" sldId="2134806305"/>
            <ac:spMk id="26" creationId="{B36EBE0D-3690-73C9-7377-D42DAB16ECF4}"/>
          </ac:spMkLst>
        </pc:spChg>
        <pc:spChg chg="add mod">
          <ac:chgData name="Arnaud Desmedt" userId="cbea870f-87d6-4388-9cd2-f7b24845f136" providerId="ADAL" clId="{CF476D10-9C13-468F-AFAF-88E1B6E76B89}" dt="2022-07-14T09:31:28.974" v="1193" actId="14100"/>
          <ac:spMkLst>
            <pc:docMk/>
            <pc:sldMk cId="1177722496" sldId="2134806305"/>
            <ac:spMk id="27" creationId="{C7488E5F-D18E-9AFD-1EA3-ACD26BD163BC}"/>
          </ac:spMkLst>
        </pc:spChg>
        <pc:spChg chg="add del mod">
          <ac:chgData name="Arnaud Desmedt" userId="cbea870f-87d6-4388-9cd2-f7b24845f136" providerId="ADAL" clId="{CF476D10-9C13-468F-AFAF-88E1B6E76B89}" dt="2022-07-14T09:32:38.390" v="1229" actId="478"/>
          <ac:spMkLst>
            <pc:docMk/>
            <pc:sldMk cId="1177722496" sldId="2134806305"/>
            <ac:spMk id="28" creationId="{D87D53D7-2B68-4DA9-E052-224A7A620D61}"/>
          </ac:spMkLst>
        </pc:spChg>
        <pc:spChg chg="add mod">
          <ac:chgData name="Arnaud Desmedt" userId="cbea870f-87d6-4388-9cd2-f7b24845f136" providerId="ADAL" clId="{CF476D10-9C13-468F-AFAF-88E1B6E76B89}" dt="2022-07-14T09:31:38.719" v="1195" actId="1076"/>
          <ac:spMkLst>
            <pc:docMk/>
            <pc:sldMk cId="1177722496" sldId="2134806305"/>
            <ac:spMk id="29" creationId="{5CF3C94A-D3E7-6250-CEB3-E20128737D7F}"/>
          </ac:spMkLst>
        </pc:spChg>
        <pc:spChg chg="add mod">
          <ac:chgData name="Arnaud Desmedt" userId="cbea870f-87d6-4388-9cd2-f7b24845f136" providerId="ADAL" clId="{CF476D10-9C13-468F-AFAF-88E1B6E76B89}" dt="2022-07-14T09:32:43.080" v="1230" actId="1076"/>
          <ac:spMkLst>
            <pc:docMk/>
            <pc:sldMk cId="1177722496" sldId="2134806305"/>
            <ac:spMk id="32" creationId="{FEE19A17-9919-D523-5192-C3C549D141E9}"/>
          </ac:spMkLst>
        </pc:spChg>
        <pc:spChg chg="add mod">
          <ac:chgData name="Arnaud Desmedt" userId="cbea870f-87d6-4388-9cd2-f7b24845f136" providerId="ADAL" clId="{CF476D10-9C13-468F-AFAF-88E1B6E76B89}" dt="2022-07-14T09:32:45.121" v="1231" actId="1076"/>
          <ac:spMkLst>
            <pc:docMk/>
            <pc:sldMk cId="1177722496" sldId="2134806305"/>
            <ac:spMk id="38" creationId="{9D85BA42-87D0-9738-F2C3-AA6312A16738}"/>
          </ac:spMkLst>
        </pc:spChg>
        <pc:spChg chg="add mod">
          <ac:chgData name="Arnaud Desmedt" userId="cbea870f-87d6-4388-9cd2-f7b24845f136" providerId="ADAL" clId="{CF476D10-9C13-468F-AFAF-88E1B6E76B89}" dt="2022-07-14T09:34:16.717" v="1324" actId="12789"/>
          <ac:spMkLst>
            <pc:docMk/>
            <pc:sldMk cId="1177722496" sldId="2134806305"/>
            <ac:spMk id="39" creationId="{3444DA6E-F9DE-3D66-98B9-2EC49120E42E}"/>
          </ac:spMkLst>
        </pc:spChg>
        <pc:spChg chg="add mod">
          <ac:chgData name="Arnaud Desmedt" userId="cbea870f-87d6-4388-9cd2-f7b24845f136" providerId="ADAL" clId="{CF476D10-9C13-468F-AFAF-88E1B6E76B89}" dt="2022-07-14T09:34:16.717" v="1324" actId="12789"/>
          <ac:spMkLst>
            <pc:docMk/>
            <pc:sldMk cId="1177722496" sldId="2134806305"/>
            <ac:spMk id="40" creationId="{511B78A1-878E-CD04-1080-FBA394915F21}"/>
          </ac:spMkLst>
        </pc:spChg>
        <pc:spChg chg="add mod">
          <ac:chgData name="Arnaud Desmedt" userId="cbea870f-87d6-4388-9cd2-f7b24845f136" providerId="ADAL" clId="{CF476D10-9C13-468F-AFAF-88E1B6E76B89}" dt="2022-07-14T09:33:52.585" v="1321" actId="1038"/>
          <ac:spMkLst>
            <pc:docMk/>
            <pc:sldMk cId="1177722496" sldId="2134806305"/>
            <ac:spMk id="41" creationId="{478587C4-6BD1-EF4B-F305-1750457230D9}"/>
          </ac:spMkLst>
        </pc:spChg>
        <pc:spChg chg="add mod">
          <ac:chgData name="Arnaud Desmedt" userId="cbea870f-87d6-4388-9cd2-f7b24845f136" providerId="ADAL" clId="{CF476D10-9C13-468F-AFAF-88E1B6E76B89}" dt="2022-07-14T09:33:50.299" v="1311" actId="1037"/>
          <ac:spMkLst>
            <pc:docMk/>
            <pc:sldMk cId="1177722496" sldId="2134806305"/>
            <ac:spMk id="42" creationId="{A5620BE5-53DB-9D7E-737D-94B6F016CB91}"/>
          </ac:spMkLst>
        </pc:spChg>
        <pc:picChg chg="add mod">
          <ac:chgData name="Arnaud Desmedt" userId="cbea870f-87d6-4388-9cd2-f7b24845f136" providerId="ADAL" clId="{CF476D10-9C13-468F-AFAF-88E1B6E76B89}" dt="2022-07-14T09:31:33.776" v="1194" actId="1076"/>
          <ac:picMkLst>
            <pc:docMk/>
            <pc:sldMk cId="1177722496" sldId="2134806305"/>
            <ac:picMk id="30" creationId="{46A18FAC-60CB-8A58-2C21-327665C0910A}"/>
          </ac:picMkLst>
        </pc:picChg>
        <pc:picChg chg="add mod">
          <ac:chgData name="Arnaud Desmedt" userId="cbea870f-87d6-4388-9cd2-f7b24845f136" providerId="ADAL" clId="{CF476D10-9C13-468F-AFAF-88E1B6E76B89}" dt="2022-07-14T09:34:16.717" v="1324" actId="12789"/>
          <ac:picMkLst>
            <pc:docMk/>
            <pc:sldMk cId="1177722496" sldId="2134806305"/>
            <ac:picMk id="43" creationId="{5678BE27-E2D3-3E65-5804-C5FB17D48F97}"/>
          </ac:picMkLst>
        </pc:picChg>
        <pc:picChg chg="add mod">
          <ac:chgData name="Arnaud Desmedt" userId="cbea870f-87d6-4388-9cd2-f7b24845f136" providerId="ADAL" clId="{CF476D10-9C13-468F-AFAF-88E1B6E76B89}" dt="2022-07-14T09:34:23.664" v="1342" actId="1038"/>
          <ac:picMkLst>
            <pc:docMk/>
            <pc:sldMk cId="1177722496" sldId="2134806305"/>
            <ac:picMk id="44" creationId="{ABF3CA1C-3881-DAB9-4C1F-752173C4316F}"/>
          </ac:picMkLst>
        </pc:picChg>
      </pc:sldChg>
      <pc:sldChg chg="addSp delSp modSp add mod">
        <pc:chgData name="Arnaud Desmedt" userId="cbea870f-87d6-4388-9cd2-f7b24845f136" providerId="ADAL" clId="{CF476D10-9C13-468F-AFAF-88E1B6E76B89}" dt="2022-07-14T09:35:15.704" v="1349" actId="1038"/>
        <pc:sldMkLst>
          <pc:docMk/>
          <pc:sldMk cId="1096601845" sldId="2134806306"/>
        </pc:sldMkLst>
        <pc:spChg chg="del">
          <ac:chgData name="Arnaud Desmedt" userId="cbea870f-87d6-4388-9cd2-f7b24845f136" providerId="ADAL" clId="{CF476D10-9C13-468F-AFAF-88E1B6E76B89}" dt="2022-07-14T09:35:05.657" v="1344" actId="478"/>
          <ac:spMkLst>
            <pc:docMk/>
            <pc:sldMk cId="1096601845" sldId="2134806306"/>
            <ac:spMk id="32" creationId="{FEE19A17-9919-D523-5192-C3C549D141E9}"/>
          </ac:spMkLst>
        </pc:spChg>
        <pc:spChg chg="add mod">
          <ac:chgData name="Arnaud Desmedt" userId="cbea870f-87d6-4388-9cd2-f7b24845f136" providerId="ADAL" clId="{CF476D10-9C13-468F-AFAF-88E1B6E76B89}" dt="2022-07-14T09:35:15.704" v="1349" actId="1038"/>
          <ac:spMkLst>
            <pc:docMk/>
            <pc:sldMk cId="1096601845" sldId="2134806306"/>
            <ac:spMk id="45" creationId="{31D585B0-5B56-825A-A2F8-887A8DD9A107}"/>
          </ac:spMkLst>
        </pc:spChg>
        <pc:picChg chg="del">
          <ac:chgData name="Arnaud Desmedt" userId="cbea870f-87d6-4388-9cd2-f7b24845f136" providerId="ADAL" clId="{CF476D10-9C13-468F-AFAF-88E1B6E76B89}" dt="2022-07-14T09:35:06.287" v="1345" actId="478"/>
          <ac:picMkLst>
            <pc:docMk/>
            <pc:sldMk cId="1096601845" sldId="2134806306"/>
            <ac:picMk id="30" creationId="{46A18FAC-60CB-8A58-2C21-327665C0910A}"/>
          </ac:picMkLst>
        </pc:picChg>
        <pc:picChg chg="add mod">
          <ac:chgData name="Arnaud Desmedt" userId="cbea870f-87d6-4388-9cd2-f7b24845f136" providerId="ADAL" clId="{CF476D10-9C13-468F-AFAF-88E1B6E76B89}" dt="2022-07-14T09:35:15.704" v="1349" actId="1038"/>
          <ac:picMkLst>
            <pc:docMk/>
            <pc:sldMk cId="1096601845" sldId="2134806306"/>
            <ac:picMk id="46" creationId="{52FC1FFC-D5C7-9B8C-5647-76D396D97F67}"/>
          </ac:picMkLst>
        </pc:picChg>
      </pc:sldChg>
      <pc:sldChg chg="addSp delSp modSp add mod">
        <pc:chgData name="Arnaud Desmedt" userId="cbea870f-87d6-4388-9cd2-f7b24845f136" providerId="ADAL" clId="{CF476D10-9C13-468F-AFAF-88E1B6E76B89}" dt="2022-07-14T09:37:31.687" v="1393" actId="1076"/>
        <pc:sldMkLst>
          <pc:docMk/>
          <pc:sldMk cId="478247716" sldId="2134806307"/>
        </pc:sldMkLst>
        <pc:spChg chg="del">
          <ac:chgData name="Arnaud Desmedt" userId="cbea870f-87d6-4388-9cd2-f7b24845f136" providerId="ADAL" clId="{CF476D10-9C13-468F-AFAF-88E1B6E76B89}" dt="2022-07-14T09:36:43.621" v="1363" actId="478"/>
          <ac:spMkLst>
            <pc:docMk/>
            <pc:sldMk cId="478247716" sldId="2134806307"/>
            <ac:spMk id="10" creationId="{CCA3E4BB-B1CC-479C-85AE-4048F7231516}"/>
          </ac:spMkLst>
        </pc:spChg>
        <pc:spChg chg="mod">
          <ac:chgData name="Arnaud Desmedt" userId="cbea870f-87d6-4388-9cd2-f7b24845f136" providerId="ADAL" clId="{CF476D10-9C13-468F-AFAF-88E1B6E76B89}" dt="2022-07-14T09:35:57.533" v="1355" actId="6549"/>
          <ac:spMkLst>
            <pc:docMk/>
            <pc:sldMk cId="478247716" sldId="2134806307"/>
            <ac:spMk id="13" creationId="{823EC43A-A57F-F0CB-0237-4C716628FFD9}"/>
          </ac:spMkLst>
        </pc:spChg>
        <pc:spChg chg="del">
          <ac:chgData name="Arnaud Desmedt" userId="cbea870f-87d6-4388-9cd2-f7b24845f136" providerId="ADAL" clId="{CF476D10-9C13-468F-AFAF-88E1B6E76B89}" dt="2022-07-14T09:36:08.247" v="1357" actId="478"/>
          <ac:spMkLst>
            <pc:docMk/>
            <pc:sldMk cId="478247716" sldId="2134806307"/>
            <ac:spMk id="17" creationId="{FF0A46FE-517C-703C-7751-7113D695113F}"/>
          </ac:spMkLst>
        </pc:spChg>
        <pc:spChg chg="del">
          <ac:chgData name="Arnaud Desmedt" userId="cbea870f-87d6-4388-9cd2-f7b24845f136" providerId="ADAL" clId="{CF476D10-9C13-468F-AFAF-88E1B6E76B89}" dt="2022-07-14T09:36:08.247" v="1357" actId="478"/>
          <ac:spMkLst>
            <pc:docMk/>
            <pc:sldMk cId="478247716" sldId="2134806307"/>
            <ac:spMk id="18" creationId="{0827F51D-EBDB-F279-D537-8E50FFDD5331}"/>
          </ac:spMkLst>
        </pc:spChg>
        <pc:spChg chg="del">
          <ac:chgData name="Arnaud Desmedt" userId="cbea870f-87d6-4388-9cd2-f7b24845f136" providerId="ADAL" clId="{CF476D10-9C13-468F-AFAF-88E1B6E76B89}" dt="2022-07-14T09:36:08.247" v="1357" actId="478"/>
          <ac:spMkLst>
            <pc:docMk/>
            <pc:sldMk cId="478247716" sldId="2134806307"/>
            <ac:spMk id="20" creationId="{F5F52B90-3069-C25A-7054-510B873E6EFB}"/>
          </ac:spMkLst>
        </pc:spChg>
        <pc:spChg chg="del">
          <ac:chgData name="Arnaud Desmedt" userId="cbea870f-87d6-4388-9cd2-f7b24845f136" providerId="ADAL" clId="{CF476D10-9C13-468F-AFAF-88E1B6E76B89}" dt="2022-07-14T09:36:08.247" v="1357" actId="478"/>
          <ac:spMkLst>
            <pc:docMk/>
            <pc:sldMk cId="478247716" sldId="2134806307"/>
            <ac:spMk id="21" creationId="{71229032-EB9F-C433-E5B1-E03F0E5EB165}"/>
          </ac:spMkLst>
        </pc:spChg>
        <pc:spChg chg="del">
          <ac:chgData name="Arnaud Desmedt" userId="cbea870f-87d6-4388-9cd2-f7b24845f136" providerId="ADAL" clId="{CF476D10-9C13-468F-AFAF-88E1B6E76B89}" dt="2022-07-14T09:36:08.247" v="1357" actId="478"/>
          <ac:spMkLst>
            <pc:docMk/>
            <pc:sldMk cId="478247716" sldId="2134806307"/>
            <ac:spMk id="22" creationId="{463F0192-EF77-3627-84AA-E5A6BB84C247}"/>
          </ac:spMkLst>
        </pc:spChg>
        <pc:spChg chg="del">
          <ac:chgData name="Arnaud Desmedt" userId="cbea870f-87d6-4388-9cd2-f7b24845f136" providerId="ADAL" clId="{CF476D10-9C13-468F-AFAF-88E1B6E76B89}" dt="2022-07-14T09:36:08.247" v="1357" actId="478"/>
          <ac:spMkLst>
            <pc:docMk/>
            <pc:sldMk cId="478247716" sldId="2134806307"/>
            <ac:spMk id="23" creationId="{75D84093-DC65-DE04-761C-7289BCF347E4}"/>
          </ac:spMkLst>
        </pc:spChg>
        <pc:spChg chg="del">
          <ac:chgData name="Arnaud Desmedt" userId="cbea870f-87d6-4388-9cd2-f7b24845f136" providerId="ADAL" clId="{CF476D10-9C13-468F-AFAF-88E1B6E76B89}" dt="2022-07-14T09:36:11.087" v="1359" actId="478"/>
          <ac:spMkLst>
            <pc:docMk/>
            <pc:sldMk cId="478247716" sldId="2134806307"/>
            <ac:spMk id="25" creationId="{68D01704-1C1B-F542-9B6A-DF28322AC441}"/>
          </ac:spMkLst>
        </pc:spChg>
        <pc:spChg chg="add mod">
          <ac:chgData name="Arnaud Desmedt" userId="cbea870f-87d6-4388-9cd2-f7b24845f136" providerId="ADAL" clId="{CF476D10-9C13-468F-AFAF-88E1B6E76B89}" dt="2022-07-14T09:36:39.598" v="1362"/>
          <ac:spMkLst>
            <pc:docMk/>
            <pc:sldMk cId="478247716" sldId="2134806307"/>
            <ac:spMk id="27" creationId="{AF4AF4C1-D1B0-C6F6-BDE0-390B2F61027D}"/>
          </ac:spMkLst>
        </pc:spChg>
        <pc:spChg chg="add mod">
          <ac:chgData name="Arnaud Desmedt" userId="cbea870f-87d6-4388-9cd2-f7b24845f136" providerId="ADAL" clId="{CF476D10-9C13-468F-AFAF-88E1B6E76B89}" dt="2022-07-14T09:37:19.809" v="1387" actId="20577"/>
          <ac:spMkLst>
            <pc:docMk/>
            <pc:sldMk cId="478247716" sldId="2134806307"/>
            <ac:spMk id="28" creationId="{31B3E051-4BAC-98AD-7173-80C28147B68F}"/>
          </ac:spMkLst>
        </pc:spChg>
        <pc:spChg chg="add mod">
          <ac:chgData name="Arnaud Desmedt" userId="cbea870f-87d6-4388-9cd2-f7b24845f136" providerId="ADAL" clId="{CF476D10-9C13-468F-AFAF-88E1B6E76B89}" dt="2022-07-14T09:36:39.598" v="1362"/>
          <ac:spMkLst>
            <pc:docMk/>
            <pc:sldMk cId="478247716" sldId="2134806307"/>
            <ac:spMk id="30" creationId="{3B7BEB96-70B9-D893-381E-EC8A6CE32075}"/>
          </ac:spMkLst>
        </pc:spChg>
        <pc:spChg chg="del">
          <ac:chgData name="Arnaud Desmedt" userId="cbea870f-87d6-4388-9cd2-f7b24845f136" providerId="ADAL" clId="{CF476D10-9C13-468F-AFAF-88E1B6E76B89}" dt="2022-07-14T09:36:08.247" v="1357" actId="478"/>
          <ac:spMkLst>
            <pc:docMk/>
            <pc:sldMk cId="478247716" sldId="2134806307"/>
            <ac:spMk id="31" creationId="{B42503A3-2D9D-8552-121E-D668E281469D}"/>
          </ac:spMkLst>
        </pc:spChg>
        <pc:spChg chg="del">
          <ac:chgData name="Arnaud Desmedt" userId="cbea870f-87d6-4388-9cd2-f7b24845f136" providerId="ADAL" clId="{CF476D10-9C13-468F-AFAF-88E1B6E76B89}" dt="2022-07-14T09:36:08.247" v="1357" actId="478"/>
          <ac:spMkLst>
            <pc:docMk/>
            <pc:sldMk cId="478247716" sldId="2134806307"/>
            <ac:spMk id="33" creationId="{C41CF3EE-126B-BB3B-0CD5-95BBAC4FA26E}"/>
          </ac:spMkLst>
        </pc:spChg>
        <pc:spChg chg="del">
          <ac:chgData name="Arnaud Desmedt" userId="cbea870f-87d6-4388-9cd2-f7b24845f136" providerId="ADAL" clId="{CF476D10-9C13-468F-AFAF-88E1B6E76B89}" dt="2022-07-14T09:36:08.247" v="1357" actId="478"/>
          <ac:spMkLst>
            <pc:docMk/>
            <pc:sldMk cId="478247716" sldId="2134806307"/>
            <ac:spMk id="34" creationId="{9E46AB2E-0E60-434B-61F4-064E7B72CDFC}"/>
          </ac:spMkLst>
        </pc:spChg>
        <pc:spChg chg="del">
          <ac:chgData name="Arnaud Desmedt" userId="cbea870f-87d6-4388-9cd2-f7b24845f136" providerId="ADAL" clId="{CF476D10-9C13-468F-AFAF-88E1B6E76B89}" dt="2022-07-14T09:36:08.247" v="1357" actId="478"/>
          <ac:spMkLst>
            <pc:docMk/>
            <pc:sldMk cId="478247716" sldId="2134806307"/>
            <ac:spMk id="35" creationId="{5FBC7C7B-BE62-8804-2309-6EAEE716132C}"/>
          </ac:spMkLst>
        </pc:spChg>
        <pc:spChg chg="del">
          <ac:chgData name="Arnaud Desmedt" userId="cbea870f-87d6-4388-9cd2-f7b24845f136" providerId="ADAL" clId="{CF476D10-9C13-468F-AFAF-88E1B6E76B89}" dt="2022-07-14T09:36:08.247" v="1357" actId="478"/>
          <ac:spMkLst>
            <pc:docMk/>
            <pc:sldMk cId="478247716" sldId="2134806307"/>
            <ac:spMk id="36" creationId="{7EEC4EEF-FCD0-EADD-F69A-A219A723ED35}"/>
          </ac:spMkLst>
        </pc:spChg>
        <pc:spChg chg="del">
          <ac:chgData name="Arnaud Desmedt" userId="cbea870f-87d6-4388-9cd2-f7b24845f136" providerId="ADAL" clId="{CF476D10-9C13-468F-AFAF-88E1B6E76B89}" dt="2022-07-14T09:36:08.247" v="1357" actId="478"/>
          <ac:spMkLst>
            <pc:docMk/>
            <pc:sldMk cId="478247716" sldId="2134806307"/>
            <ac:spMk id="37" creationId="{0165B7C3-2994-3947-9205-C0FBF8C001E2}"/>
          </ac:spMkLst>
        </pc:spChg>
        <pc:spChg chg="add mod">
          <ac:chgData name="Arnaud Desmedt" userId="cbea870f-87d6-4388-9cd2-f7b24845f136" providerId="ADAL" clId="{CF476D10-9C13-468F-AFAF-88E1B6E76B89}" dt="2022-07-14T09:36:39.598" v="1362"/>
          <ac:spMkLst>
            <pc:docMk/>
            <pc:sldMk cId="478247716" sldId="2134806307"/>
            <ac:spMk id="38" creationId="{3B357056-2313-0D27-EA90-CA3BDFB22F29}"/>
          </ac:spMkLst>
        </pc:spChg>
        <pc:spChg chg="add mod">
          <ac:chgData name="Arnaud Desmedt" userId="cbea870f-87d6-4388-9cd2-f7b24845f136" providerId="ADAL" clId="{CF476D10-9C13-468F-AFAF-88E1B6E76B89}" dt="2022-07-14T09:37:11.503" v="1368" actId="20577"/>
          <ac:spMkLst>
            <pc:docMk/>
            <pc:sldMk cId="478247716" sldId="2134806307"/>
            <ac:spMk id="39" creationId="{5168785E-5B70-21A1-DEAF-AC97144E7AAC}"/>
          </ac:spMkLst>
        </pc:spChg>
        <pc:spChg chg="add del mod">
          <ac:chgData name="Arnaud Desmedt" userId="cbea870f-87d6-4388-9cd2-f7b24845f136" providerId="ADAL" clId="{CF476D10-9C13-468F-AFAF-88E1B6E76B89}" dt="2022-07-14T09:37:23.201" v="1388" actId="478"/>
          <ac:spMkLst>
            <pc:docMk/>
            <pc:sldMk cId="478247716" sldId="2134806307"/>
            <ac:spMk id="40" creationId="{39ABD4E6-88EC-BD7D-7B70-829148ECE1D0}"/>
          </ac:spMkLst>
        </pc:spChg>
        <pc:spChg chg="add del mod">
          <ac:chgData name="Arnaud Desmedt" userId="cbea870f-87d6-4388-9cd2-f7b24845f136" providerId="ADAL" clId="{CF476D10-9C13-468F-AFAF-88E1B6E76B89}" dt="2022-07-14T09:37:12.549" v="1369" actId="478"/>
          <ac:spMkLst>
            <pc:docMk/>
            <pc:sldMk cId="478247716" sldId="2134806307"/>
            <ac:spMk id="42" creationId="{6BE7607D-A356-512C-BA84-5A211F63FE8A}"/>
          </ac:spMkLst>
        </pc:spChg>
        <pc:picChg chg="del">
          <ac:chgData name="Arnaud Desmedt" userId="cbea870f-87d6-4388-9cd2-f7b24845f136" providerId="ADAL" clId="{CF476D10-9C13-468F-AFAF-88E1B6E76B89}" dt="2022-07-14T09:36:09.480" v="1358" actId="478"/>
          <ac:picMkLst>
            <pc:docMk/>
            <pc:sldMk cId="478247716" sldId="2134806307"/>
            <ac:picMk id="2" creationId="{DBAF02F6-B6EA-4F4A-9DD7-6D3E859D52CE}"/>
          </ac:picMkLst>
        </pc:picChg>
        <pc:picChg chg="del">
          <ac:chgData name="Arnaud Desmedt" userId="cbea870f-87d6-4388-9cd2-f7b24845f136" providerId="ADAL" clId="{CF476D10-9C13-468F-AFAF-88E1B6E76B89}" dt="2022-07-14T09:36:08.247" v="1357" actId="478"/>
          <ac:picMkLst>
            <pc:docMk/>
            <pc:sldMk cId="478247716" sldId="2134806307"/>
            <ac:picMk id="19" creationId="{FB71BD25-12BE-CC66-C383-16C4B945A3F0}"/>
          </ac:picMkLst>
        </pc:picChg>
        <pc:picChg chg="del">
          <ac:chgData name="Arnaud Desmedt" userId="cbea870f-87d6-4388-9cd2-f7b24845f136" providerId="ADAL" clId="{CF476D10-9C13-468F-AFAF-88E1B6E76B89}" dt="2022-07-14T09:36:08.247" v="1357" actId="478"/>
          <ac:picMkLst>
            <pc:docMk/>
            <pc:sldMk cId="478247716" sldId="2134806307"/>
            <ac:picMk id="24" creationId="{5FCFF3BF-548A-917D-80EB-29280639B0C9}"/>
          </ac:picMkLst>
        </pc:picChg>
        <pc:picChg chg="add mod">
          <ac:chgData name="Arnaud Desmedt" userId="cbea870f-87d6-4388-9cd2-f7b24845f136" providerId="ADAL" clId="{CF476D10-9C13-468F-AFAF-88E1B6E76B89}" dt="2022-07-14T09:36:17.781" v="1361" actId="1076"/>
          <ac:picMkLst>
            <pc:docMk/>
            <pc:sldMk cId="478247716" sldId="2134806307"/>
            <ac:picMk id="26" creationId="{29B3318D-38D1-0C42-503B-518A6242867B}"/>
          </ac:picMkLst>
        </pc:picChg>
        <pc:picChg chg="add del mod">
          <ac:chgData name="Arnaud Desmedt" userId="cbea870f-87d6-4388-9cd2-f7b24845f136" providerId="ADAL" clId="{CF476D10-9C13-468F-AFAF-88E1B6E76B89}" dt="2022-07-14T09:37:30.108" v="1392" actId="478"/>
          <ac:picMkLst>
            <pc:docMk/>
            <pc:sldMk cId="478247716" sldId="2134806307"/>
            <ac:picMk id="29" creationId="{419A9472-1EBE-D502-7CC7-D50A1F5AE575}"/>
          </ac:picMkLst>
        </pc:picChg>
        <pc:picChg chg="add mod">
          <ac:chgData name="Arnaud Desmedt" userId="cbea870f-87d6-4388-9cd2-f7b24845f136" providerId="ADAL" clId="{CF476D10-9C13-468F-AFAF-88E1B6E76B89}" dt="2022-07-14T09:36:39.598" v="1362"/>
          <ac:picMkLst>
            <pc:docMk/>
            <pc:sldMk cId="478247716" sldId="2134806307"/>
            <ac:picMk id="32" creationId="{86B00231-790B-B3E9-E6C9-375FF6E39079}"/>
          </ac:picMkLst>
        </pc:picChg>
        <pc:picChg chg="add mod">
          <ac:chgData name="Arnaud Desmedt" userId="cbea870f-87d6-4388-9cd2-f7b24845f136" providerId="ADAL" clId="{CF476D10-9C13-468F-AFAF-88E1B6E76B89}" dt="2022-07-14T09:37:31.687" v="1393" actId="1076"/>
          <ac:picMkLst>
            <pc:docMk/>
            <pc:sldMk cId="478247716" sldId="2134806307"/>
            <ac:picMk id="41" creationId="{386F0440-19E1-3A94-C58A-B30CDC063277}"/>
          </ac:picMkLst>
        </pc:picChg>
      </pc:sldChg>
      <pc:sldChg chg="addSp delSp modSp add mod">
        <pc:chgData name="Arnaud Desmedt" userId="cbea870f-87d6-4388-9cd2-f7b24845f136" providerId="ADAL" clId="{CF476D10-9C13-468F-AFAF-88E1B6E76B89}" dt="2022-07-14T09:39:07.631" v="1408" actId="207"/>
        <pc:sldMkLst>
          <pc:docMk/>
          <pc:sldMk cId="1639162147" sldId="2134806308"/>
        </pc:sldMkLst>
        <pc:spChg chg="add del mod">
          <ac:chgData name="Arnaud Desmedt" userId="cbea870f-87d6-4388-9cd2-f7b24845f136" providerId="ADAL" clId="{CF476D10-9C13-468F-AFAF-88E1B6E76B89}" dt="2022-07-14T09:38:28.610" v="1400"/>
          <ac:spMkLst>
            <pc:docMk/>
            <pc:sldMk cId="1639162147" sldId="2134806308"/>
            <ac:spMk id="14" creationId="{80A4FED6-AEA9-9CA4-B945-8FD2C4BB674C}"/>
          </ac:spMkLst>
        </pc:spChg>
        <pc:spChg chg="add del mod">
          <ac:chgData name="Arnaud Desmedt" userId="cbea870f-87d6-4388-9cd2-f7b24845f136" providerId="ADAL" clId="{CF476D10-9C13-468F-AFAF-88E1B6E76B89}" dt="2022-07-14T09:38:28.610" v="1400"/>
          <ac:spMkLst>
            <pc:docMk/>
            <pc:sldMk cId="1639162147" sldId="2134806308"/>
            <ac:spMk id="15" creationId="{0BE02072-CFCA-1A4B-4776-8329A5BC2D2A}"/>
          </ac:spMkLst>
        </pc:spChg>
        <pc:spChg chg="add mod">
          <ac:chgData name="Arnaud Desmedt" userId="cbea870f-87d6-4388-9cd2-f7b24845f136" providerId="ADAL" clId="{CF476D10-9C13-468F-AFAF-88E1B6E76B89}" dt="2022-07-14T09:38:43.140" v="1404"/>
          <ac:spMkLst>
            <pc:docMk/>
            <pc:sldMk cId="1639162147" sldId="2134806308"/>
            <ac:spMk id="17" creationId="{52084983-415F-9E17-4FCA-274435B477F7}"/>
          </ac:spMkLst>
        </pc:spChg>
        <pc:spChg chg="add mod">
          <ac:chgData name="Arnaud Desmedt" userId="cbea870f-87d6-4388-9cd2-f7b24845f136" providerId="ADAL" clId="{CF476D10-9C13-468F-AFAF-88E1B6E76B89}" dt="2022-07-14T09:39:07.631" v="1408" actId="207"/>
          <ac:spMkLst>
            <pc:docMk/>
            <pc:sldMk cId="1639162147" sldId="2134806308"/>
            <ac:spMk id="18" creationId="{5C49DDA1-35CB-C604-D610-0D9BECD41E1A}"/>
          </ac:spMkLst>
        </pc:spChg>
        <pc:spChg chg="add del">
          <ac:chgData name="Arnaud Desmedt" userId="cbea870f-87d6-4388-9cd2-f7b24845f136" providerId="ADAL" clId="{CF476D10-9C13-468F-AFAF-88E1B6E76B89}" dt="2022-07-14T09:38:42.238" v="1403" actId="478"/>
          <ac:spMkLst>
            <pc:docMk/>
            <pc:sldMk cId="1639162147" sldId="2134806308"/>
            <ac:spMk id="28" creationId="{31B3E051-4BAC-98AD-7173-80C28147B68F}"/>
          </ac:spMkLst>
        </pc:spChg>
        <pc:spChg chg="add del">
          <ac:chgData name="Arnaud Desmedt" userId="cbea870f-87d6-4388-9cd2-f7b24845f136" providerId="ADAL" clId="{CF476D10-9C13-468F-AFAF-88E1B6E76B89}" dt="2022-07-14T09:38:42.238" v="1403" actId="478"/>
          <ac:spMkLst>
            <pc:docMk/>
            <pc:sldMk cId="1639162147" sldId="2134806308"/>
            <ac:spMk id="39" creationId="{5168785E-5B70-21A1-DEAF-AC97144E7AAC}"/>
          </ac:spMkLst>
        </pc:spChg>
        <pc:picChg chg="add mod">
          <ac:chgData name="Arnaud Desmedt" userId="cbea870f-87d6-4388-9cd2-f7b24845f136" providerId="ADAL" clId="{CF476D10-9C13-468F-AFAF-88E1B6E76B89}" dt="2022-07-14T09:38:12.936" v="1396"/>
          <ac:picMkLst>
            <pc:docMk/>
            <pc:sldMk cId="1639162147" sldId="2134806308"/>
            <ac:picMk id="12" creationId="{16766C1F-A383-18DD-DEE5-8F8F1185764E}"/>
          </ac:picMkLst>
        </pc:picChg>
        <pc:picChg chg="add del mod">
          <ac:chgData name="Arnaud Desmedt" userId="cbea870f-87d6-4388-9cd2-f7b24845f136" providerId="ADAL" clId="{CF476D10-9C13-468F-AFAF-88E1B6E76B89}" dt="2022-07-14T09:38:28.610" v="1400"/>
          <ac:picMkLst>
            <pc:docMk/>
            <pc:sldMk cId="1639162147" sldId="2134806308"/>
            <ac:picMk id="16" creationId="{D63FA98F-A6BF-280D-0C7C-4D06C17416A1}"/>
          </ac:picMkLst>
        </pc:picChg>
        <pc:picChg chg="add mod">
          <ac:chgData name="Arnaud Desmedt" userId="cbea870f-87d6-4388-9cd2-f7b24845f136" providerId="ADAL" clId="{CF476D10-9C13-468F-AFAF-88E1B6E76B89}" dt="2022-07-14T09:38:43.140" v="1404"/>
          <ac:picMkLst>
            <pc:docMk/>
            <pc:sldMk cId="1639162147" sldId="2134806308"/>
            <ac:picMk id="19" creationId="{200D40A8-597B-2507-1561-D8C57092CCBE}"/>
          </ac:picMkLst>
        </pc:picChg>
        <pc:picChg chg="add del">
          <ac:chgData name="Arnaud Desmedt" userId="cbea870f-87d6-4388-9cd2-f7b24845f136" providerId="ADAL" clId="{CF476D10-9C13-468F-AFAF-88E1B6E76B89}" dt="2022-07-14T09:38:42.238" v="1403" actId="478"/>
          <ac:picMkLst>
            <pc:docMk/>
            <pc:sldMk cId="1639162147" sldId="2134806308"/>
            <ac:picMk id="41" creationId="{386F0440-19E1-3A94-C58A-B30CDC063277}"/>
          </ac:picMkLst>
        </pc:picChg>
      </pc:sldChg>
      <pc:sldChg chg="addSp delSp modSp add mod">
        <pc:chgData name="Arnaud Desmedt" userId="cbea870f-87d6-4388-9cd2-f7b24845f136" providerId="ADAL" clId="{CF476D10-9C13-468F-AFAF-88E1B6E76B89}" dt="2022-07-14T09:43:24.956" v="1542" actId="478"/>
        <pc:sldMkLst>
          <pc:docMk/>
          <pc:sldMk cId="1063020376" sldId="2134806309"/>
        </pc:sldMkLst>
        <pc:spChg chg="add mod">
          <ac:chgData name="Arnaud Desmedt" userId="cbea870f-87d6-4388-9cd2-f7b24845f136" providerId="ADAL" clId="{CF476D10-9C13-468F-AFAF-88E1B6E76B89}" dt="2022-07-14T09:39:39.532" v="1413"/>
          <ac:spMkLst>
            <pc:docMk/>
            <pc:sldMk cId="1063020376" sldId="2134806309"/>
            <ac:spMk id="14" creationId="{14837BD9-C236-9A23-DBBF-EEA2ABBFB9FB}"/>
          </ac:spMkLst>
        </pc:spChg>
        <pc:spChg chg="add mod">
          <ac:chgData name="Arnaud Desmedt" userId="cbea870f-87d6-4388-9cd2-f7b24845f136" providerId="ADAL" clId="{CF476D10-9C13-468F-AFAF-88E1B6E76B89}" dt="2022-07-14T09:41:25.572" v="1484" actId="1035"/>
          <ac:spMkLst>
            <pc:docMk/>
            <pc:sldMk cId="1063020376" sldId="2134806309"/>
            <ac:spMk id="15" creationId="{8F975D11-8DD2-DF30-E1DB-5091743B36E4}"/>
          </ac:spMkLst>
        </pc:spChg>
        <pc:spChg chg="del">
          <ac:chgData name="Arnaud Desmedt" userId="cbea870f-87d6-4388-9cd2-f7b24845f136" providerId="ADAL" clId="{CF476D10-9C13-468F-AFAF-88E1B6E76B89}" dt="2022-07-14T09:39:28.757" v="1411" actId="478"/>
          <ac:spMkLst>
            <pc:docMk/>
            <pc:sldMk cId="1063020376" sldId="2134806309"/>
            <ac:spMk id="17" creationId="{52084983-415F-9E17-4FCA-274435B477F7}"/>
          </ac:spMkLst>
        </pc:spChg>
        <pc:spChg chg="del">
          <ac:chgData name="Arnaud Desmedt" userId="cbea870f-87d6-4388-9cd2-f7b24845f136" providerId="ADAL" clId="{CF476D10-9C13-468F-AFAF-88E1B6E76B89}" dt="2022-07-14T09:39:28.757" v="1411" actId="478"/>
          <ac:spMkLst>
            <pc:docMk/>
            <pc:sldMk cId="1063020376" sldId="2134806309"/>
            <ac:spMk id="18" creationId="{5C49DDA1-35CB-C604-D610-0D9BECD41E1A}"/>
          </ac:spMkLst>
        </pc:spChg>
        <pc:spChg chg="add mod">
          <ac:chgData name="Arnaud Desmedt" userId="cbea870f-87d6-4388-9cd2-f7b24845f136" providerId="ADAL" clId="{CF476D10-9C13-468F-AFAF-88E1B6E76B89}" dt="2022-07-14T09:41:37.979" v="1494" actId="1036"/>
          <ac:spMkLst>
            <pc:docMk/>
            <pc:sldMk cId="1063020376" sldId="2134806309"/>
            <ac:spMk id="21" creationId="{35D422D3-9F65-DB03-8354-89F23445FEEE}"/>
          </ac:spMkLst>
        </pc:spChg>
        <pc:graphicFrameChg chg="add mod modGraphic">
          <ac:chgData name="Arnaud Desmedt" userId="cbea870f-87d6-4388-9cd2-f7b24845f136" providerId="ADAL" clId="{CF476D10-9C13-468F-AFAF-88E1B6E76B89}" dt="2022-07-14T09:41:25.572" v="1484" actId="1035"/>
          <ac:graphicFrameMkLst>
            <pc:docMk/>
            <pc:sldMk cId="1063020376" sldId="2134806309"/>
            <ac:graphicFrameMk id="20" creationId="{98B406AE-BF95-FA53-1145-F5F0DC4B704C}"/>
          </ac:graphicFrameMkLst>
        </pc:graphicFrameChg>
        <pc:graphicFrameChg chg="add mod modGraphic">
          <ac:chgData name="Arnaud Desmedt" userId="cbea870f-87d6-4388-9cd2-f7b24845f136" providerId="ADAL" clId="{CF476D10-9C13-468F-AFAF-88E1B6E76B89}" dt="2022-07-14T09:41:37.979" v="1494" actId="1036"/>
          <ac:graphicFrameMkLst>
            <pc:docMk/>
            <pc:sldMk cId="1063020376" sldId="2134806309"/>
            <ac:graphicFrameMk id="22" creationId="{47795ECB-3F76-DFD3-B6C7-00E6F224A4AC}"/>
          </ac:graphicFrameMkLst>
        </pc:graphicFrameChg>
        <pc:picChg chg="add mod">
          <ac:chgData name="Arnaud Desmedt" userId="cbea870f-87d6-4388-9cd2-f7b24845f136" providerId="ADAL" clId="{CF476D10-9C13-468F-AFAF-88E1B6E76B89}" dt="2022-07-14T09:39:39.532" v="1413"/>
          <ac:picMkLst>
            <pc:docMk/>
            <pc:sldMk cId="1063020376" sldId="2134806309"/>
            <ac:picMk id="16" creationId="{D2EA92FC-232F-9A71-4802-87C9ACBAA2BD}"/>
          </ac:picMkLst>
        </pc:picChg>
        <pc:picChg chg="del">
          <ac:chgData name="Arnaud Desmedt" userId="cbea870f-87d6-4388-9cd2-f7b24845f136" providerId="ADAL" clId="{CF476D10-9C13-468F-AFAF-88E1B6E76B89}" dt="2022-07-14T09:39:28.757" v="1411" actId="478"/>
          <ac:picMkLst>
            <pc:docMk/>
            <pc:sldMk cId="1063020376" sldId="2134806309"/>
            <ac:picMk id="19" creationId="{200D40A8-597B-2507-1561-D8C57092CCBE}"/>
          </ac:picMkLst>
        </pc:picChg>
        <pc:picChg chg="del">
          <ac:chgData name="Arnaud Desmedt" userId="cbea870f-87d6-4388-9cd2-f7b24845f136" providerId="ADAL" clId="{CF476D10-9C13-468F-AFAF-88E1B6E76B89}" dt="2022-07-14T09:43:24.956" v="1542" actId="478"/>
          <ac:picMkLst>
            <pc:docMk/>
            <pc:sldMk cId="1063020376" sldId="2134806309"/>
            <ac:picMk id="32" creationId="{86B00231-790B-B3E9-E6C9-375FF6E39079}"/>
          </ac:picMkLst>
        </pc:picChg>
        <pc:cxnChg chg="add mod">
          <ac:chgData name="Arnaud Desmedt" userId="cbea870f-87d6-4388-9cd2-f7b24845f136" providerId="ADAL" clId="{CF476D10-9C13-468F-AFAF-88E1B6E76B89}" dt="2022-07-14T09:42:07.752" v="1530" actId="1037"/>
          <ac:cxnSpMkLst>
            <pc:docMk/>
            <pc:sldMk cId="1063020376" sldId="2134806309"/>
            <ac:cxnSpMk id="23" creationId="{90BEF2BF-11BE-FD0B-FE42-D660683F0D17}"/>
          </ac:cxnSpMkLst>
        </pc:cxnChg>
      </pc:sldChg>
      <pc:sldChg chg="addSp delSp modSp add mod">
        <pc:chgData name="Arnaud Desmedt" userId="cbea870f-87d6-4388-9cd2-f7b24845f136" providerId="ADAL" clId="{CF476D10-9C13-468F-AFAF-88E1B6E76B89}" dt="2022-07-14T10:00:49.619" v="1871"/>
        <pc:sldMkLst>
          <pc:docMk/>
          <pc:sldMk cId="573240261" sldId="2134806310"/>
        </pc:sldMkLst>
        <pc:spChg chg="mod">
          <ac:chgData name="Arnaud Desmedt" userId="cbea870f-87d6-4388-9cd2-f7b24845f136" providerId="ADAL" clId="{CF476D10-9C13-468F-AFAF-88E1B6E76B89}" dt="2022-07-14T09:43:15.072" v="1541"/>
          <ac:spMkLst>
            <pc:docMk/>
            <pc:sldMk cId="573240261" sldId="2134806310"/>
            <ac:spMk id="13" creationId="{823EC43A-A57F-F0CB-0237-4C716628FFD9}"/>
          </ac:spMkLst>
        </pc:spChg>
        <pc:spChg chg="del">
          <ac:chgData name="Arnaud Desmedt" userId="cbea870f-87d6-4388-9cd2-f7b24845f136" providerId="ADAL" clId="{CF476D10-9C13-468F-AFAF-88E1B6E76B89}" dt="2022-07-14T09:43:40.458" v="1543" actId="478"/>
          <ac:spMkLst>
            <pc:docMk/>
            <pc:sldMk cId="573240261" sldId="2134806310"/>
            <ac:spMk id="14" creationId="{14837BD9-C236-9A23-DBBF-EEA2ABBFB9FB}"/>
          </ac:spMkLst>
        </pc:spChg>
        <pc:spChg chg="del">
          <ac:chgData name="Arnaud Desmedt" userId="cbea870f-87d6-4388-9cd2-f7b24845f136" providerId="ADAL" clId="{CF476D10-9C13-468F-AFAF-88E1B6E76B89}" dt="2022-07-14T09:43:40.458" v="1543" actId="478"/>
          <ac:spMkLst>
            <pc:docMk/>
            <pc:sldMk cId="573240261" sldId="2134806310"/>
            <ac:spMk id="15" creationId="{8F975D11-8DD2-DF30-E1DB-5091743B36E4}"/>
          </ac:spMkLst>
        </pc:spChg>
        <pc:spChg chg="add mod">
          <ac:chgData name="Arnaud Desmedt" userId="cbea870f-87d6-4388-9cd2-f7b24845f136" providerId="ADAL" clId="{CF476D10-9C13-468F-AFAF-88E1B6E76B89}" dt="2022-07-14T09:44:19.977" v="1579" actId="1036"/>
          <ac:spMkLst>
            <pc:docMk/>
            <pc:sldMk cId="573240261" sldId="2134806310"/>
            <ac:spMk id="17" creationId="{B374228C-EA01-A503-A88A-5DD290DB5FA1}"/>
          </ac:spMkLst>
        </pc:spChg>
        <pc:spChg chg="add mod">
          <ac:chgData name="Arnaud Desmedt" userId="cbea870f-87d6-4388-9cd2-f7b24845f136" providerId="ADAL" clId="{CF476D10-9C13-468F-AFAF-88E1B6E76B89}" dt="2022-07-14T09:44:19.977" v="1579" actId="1036"/>
          <ac:spMkLst>
            <pc:docMk/>
            <pc:sldMk cId="573240261" sldId="2134806310"/>
            <ac:spMk id="19" creationId="{F4DB7A83-3FC9-6450-5DC7-BE7F748A633A}"/>
          </ac:spMkLst>
        </pc:spChg>
        <pc:spChg chg="del">
          <ac:chgData name="Arnaud Desmedt" userId="cbea870f-87d6-4388-9cd2-f7b24845f136" providerId="ADAL" clId="{CF476D10-9C13-468F-AFAF-88E1B6E76B89}" dt="2022-07-14T09:43:40.458" v="1543" actId="478"/>
          <ac:spMkLst>
            <pc:docMk/>
            <pc:sldMk cId="573240261" sldId="2134806310"/>
            <ac:spMk id="21" creationId="{35D422D3-9F65-DB03-8354-89F23445FEEE}"/>
          </ac:spMkLst>
        </pc:spChg>
        <pc:spChg chg="add mod">
          <ac:chgData name="Arnaud Desmedt" userId="cbea870f-87d6-4388-9cd2-f7b24845f136" providerId="ADAL" clId="{CF476D10-9C13-468F-AFAF-88E1B6E76B89}" dt="2022-07-14T09:44:16.503" v="1569" actId="1035"/>
          <ac:spMkLst>
            <pc:docMk/>
            <pc:sldMk cId="573240261" sldId="2134806310"/>
            <ac:spMk id="25" creationId="{B0235DE4-F553-4389-D23D-48AE7F339447}"/>
          </ac:spMkLst>
        </pc:spChg>
        <pc:spChg chg="del">
          <ac:chgData name="Arnaud Desmedt" userId="cbea870f-87d6-4388-9cd2-f7b24845f136" providerId="ADAL" clId="{CF476D10-9C13-468F-AFAF-88E1B6E76B89}" dt="2022-07-14T09:43:40.458" v="1543" actId="478"/>
          <ac:spMkLst>
            <pc:docMk/>
            <pc:sldMk cId="573240261" sldId="2134806310"/>
            <ac:spMk id="27" creationId="{AF4AF4C1-D1B0-C6F6-BDE0-390B2F61027D}"/>
          </ac:spMkLst>
        </pc:spChg>
        <pc:spChg chg="add mod">
          <ac:chgData name="Arnaud Desmedt" userId="cbea870f-87d6-4388-9cd2-f7b24845f136" providerId="ADAL" clId="{CF476D10-9C13-468F-AFAF-88E1B6E76B89}" dt="2022-07-14T09:43:52.063" v="1545"/>
          <ac:spMkLst>
            <pc:docMk/>
            <pc:sldMk cId="573240261" sldId="2134806310"/>
            <ac:spMk id="28" creationId="{A9AAB2C3-1BCA-A759-A132-68E090D3D845}"/>
          </ac:spMkLst>
        </pc:spChg>
        <pc:spChg chg="add mod">
          <ac:chgData name="Arnaud Desmedt" userId="cbea870f-87d6-4388-9cd2-f7b24845f136" providerId="ADAL" clId="{CF476D10-9C13-468F-AFAF-88E1B6E76B89}" dt="2022-07-14T09:43:52.063" v="1545"/>
          <ac:spMkLst>
            <pc:docMk/>
            <pc:sldMk cId="573240261" sldId="2134806310"/>
            <ac:spMk id="29" creationId="{2A6FF09B-C87C-FE2F-A4F1-0F7D7EFE995F}"/>
          </ac:spMkLst>
        </pc:spChg>
        <pc:spChg chg="del">
          <ac:chgData name="Arnaud Desmedt" userId="cbea870f-87d6-4388-9cd2-f7b24845f136" providerId="ADAL" clId="{CF476D10-9C13-468F-AFAF-88E1B6E76B89}" dt="2022-07-14T09:43:40.458" v="1543" actId="478"/>
          <ac:spMkLst>
            <pc:docMk/>
            <pc:sldMk cId="573240261" sldId="2134806310"/>
            <ac:spMk id="30" creationId="{3B7BEB96-70B9-D893-381E-EC8A6CE32075}"/>
          </ac:spMkLst>
        </pc:spChg>
        <pc:spChg chg="add mod">
          <ac:chgData name="Arnaud Desmedt" userId="cbea870f-87d6-4388-9cd2-f7b24845f136" providerId="ADAL" clId="{CF476D10-9C13-468F-AFAF-88E1B6E76B89}" dt="2022-07-14T09:43:52.063" v="1545"/>
          <ac:spMkLst>
            <pc:docMk/>
            <pc:sldMk cId="573240261" sldId="2134806310"/>
            <ac:spMk id="31" creationId="{5955367C-E3BC-32B4-34A5-8FB80C0732B4}"/>
          </ac:spMkLst>
        </pc:spChg>
        <pc:spChg chg="add mod">
          <ac:chgData name="Arnaud Desmedt" userId="cbea870f-87d6-4388-9cd2-f7b24845f136" providerId="ADAL" clId="{CF476D10-9C13-468F-AFAF-88E1B6E76B89}" dt="2022-07-14T09:43:52.063" v="1545"/>
          <ac:spMkLst>
            <pc:docMk/>
            <pc:sldMk cId="573240261" sldId="2134806310"/>
            <ac:spMk id="33" creationId="{AABAEF2A-5BC0-3A15-DD71-CAA171D29513}"/>
          </ac:spMkLst>
        </pc:spChg>
        <pc:spChg chg="add mod">
          <ac:chgData name="Arnaud Desmedt" userId="cbea870f-87d6-4388-9cd2-f7b24845f136" providerId="ADAL" clId="{CF476D10-9C13-468F-AFAF-88E1B6E76B89}" dt="2022-07-14T09:43:52.063" v="1545"/>
          <ac:spMkLst>
            <pc:docMk/>
            <pc:sldMk cId="573240261" sldId="2134806310"/>
            <ac:spMk id="34" creationId="{28C8C103-957A-7BC7-7408-EEF90AFE7BF3}"/>
          </ac:spMkLst>
        </pc:spChg>
        <pc:spChg chg="add del mod">
          <ac:chgData name="Arnaud Desmedt" userId="cbea870f-87d6-4388-9cd2-f7b24845f136" providerId="ADAL" clId="{CF476D10-9C13-468F-AFAF-88E1B6E76B89}" dt="2022-07-14T09:44:17.077" v="1571"/>
          <ac:spMkLst>
            <pc:docMk/>
            <pc:sldMk cId="573240261" sldId="2134806310"/>
            <ac:spMk id="35" creationId="{8C0B244B-2A43-A2AC-F5BB-72DBDF4E1F88}"/>
          </ac:spMkLst>
        </pc:spChg>
        <pc:spChg chg="add del mod">
          <ac:chgData name="Arnaud Desmedt" userId="cbea870f-87d6-4388-9cd2-f7b24845f136" providerId="ADAL" clId="{CF476D10-9C13-468F-AFAF-88E1B6E76B89}" dt="2022-07-14T10:00:48.639" v="1870" actId="478"/>
          <ac:spMkLst>
            <pc:docMk/>
            <pc:sldMk cId="573240261" sldId="2134806310"/>
            <ac:spMk id="36" creationId="{917EE7A2-0960-FEA9-B2DF-D5DA37DFF380}"/>
          </ac:spMkLst>
        </pc:spChg>
        <pc:spChg chg="add mod">
          <ac:chgData name="Arnaud Desmedt" userId="cbea870f-87d6-4388-9cd2-f7b24845f136" providerId="ADAL" clId="{CF476D10-9C13-468F-AFAF-88E1B6E76B89}" dt="2022-07-14T10:00:49.619" v="1871"/>
          <ac:spMkLst>
            <pc:docMk/>
            <pc:sldMk cId="573240261" sldId="2134806310"/>
            <ac:spMk id="37" creationId="{FFA3547E-5D4F-6D49-CFA3-66E1183B1E74}"/>
          </ac:spMkLst>
        </pc:spChg>
        <pc:spChg chg="mod">
          <ac:chgData name="Arnaud Desmedt" userId="cbea870f-87d6-4388-9cd2-f7b24845f136" providerId="ADAL" clId="{CF476D10-9C13-468F-AFAF-88E1B6E76B89}" dt="2022-07-14T09:44:09.906" v="1549" actId="404"/>
          <ac:spMkLst>
            <pc:docMk/>
            <pc:sldMk cId="573240261" sldId="2134806310"/>
            <ac:spMk id="38" creationId="{3B357056-2313-0D27-EA90-CA3BDFB22F29}"/>
          </ac:spMkLst>
        </pc:spChg>
        <pc:graphicFrameChg chg="del">
          <ac:chgData name="Arnaud Desmedt" userId="cbea870f-87d6-4388-9cd2-f7b24845f136" providerId="ADAL" clId="{CF476D10-9C13-468F-AFAF-88E1B6E76B89}" dt="2022-07-14T09:43:40.458" v="1543" actId="478"/>
          <ac:graphicFrameMkLst>
            <pc:docMk/>
            <pc:sldMk cId="573240261" sldId="2134806310"/>
            <ac:graphicFrameMk id="20" creationId="{98B406AE-BF95-FA53-1145-F5F0DC4B704C}"/>
          </ac:graphicFrameMkLst>
        </pc:graphicFrameChg>
        <pc:graphicFrameChg chg="del">
          <ac:chgData name="Arnaud Desmedt" userId="cbea870f-87d6-4388-9cd2-f7b24845f136" providerId="ADAL" clId="{CF476D10-9C13-468F-AFAF-88E1B6E76B89}" dt="2022-07-14T09:43:40.458" v="1543" actId="478"/>
          <ac:graphicFrameMkLst>
            <pc:docMk/>
            <pc:sldMk cId="573240261" sldId="2134806310"/>
            <ac:graphicFrameMk id="22" creationId="{47795ECB-3F76-DFD3-B6C7-00E6F224A4AC}"/>
          </ac:graphicFrameMkLst>
        </pc:graphicFrameChg>
        <pc:picChg chg="del">
          <ac:chgData name="Arnaud Desmedt" userId="cbea870f-87d6-4388-9cd2-f7b24845f136" providerId="ADAL" clId="{CF476D10-9C13-468F-AFAF-88E1B6E76B89}" dt="2022-07-14T09:43:40.458" v="1543" actId="478"/>
          <ac:picMkLst>
            <pc:docMk/>
            <pc:sldMk cId="573240261" sldId="2134806310"/>
            <ac:picMk id="12" creationId="{16766C1F-A383-18DD-DEE5-8F8F1185764E}"/>
          </ac:picMkLst>
        </pc:picChg>
        <pc:picChg chg="del">
          <ac:chgData name="Arnaud Desmedt" userId="cbea870f-87d6-4388-9cd2-f7b24845f136" providerId="ADAL" clId="{CF476D10-9C13-468F-AFAF-88E1B6E76B89}" dt="2022-07-14T09:43:40.458" v="1543" actId="478"/>
          <ac:picMkLst>
            <pc:docMk/>
            <pc:sldMk cId="573240261" sldId="2134806310"/>
            <ac:picMk id="16" creationId="{D2EA92FC-232F-9A71-4802-87C9ACBAA2BD}"/>
          </ac:picMkLst>
        </pc:picChg>
        <pc:picChg chg="add mod">
          <ac:chgData name="Arnaud Desmedt" userId="cbea870f-87d6-4388-9cd2-f7b24845f136" providerId="ADAL" clId="{CF476D10-9C13-468F-AFAF-88E1B6E76B89}" dt="2022-07-14T09:44:19.977" v="1579" actId="1036"/>
          <ac:picMkLst>
            <pc:docMk/>
            <pc:sldMk cId="573240261" sldId="2134806310"/>
            <ac:picMk id="18" creationId="{471C723D-8929-8199-607D-7E5606F891E4}"/>
          </ac:picMkLst>
        </pc:picChg>
        <pc:picChg chg="add mod">
          <ac:chgData name="Arnaud Desmedt" userId="cbea870f-87d6-4388-9cd2-f7b24845f136" providerId="ADAL" clId="{CF476D10-9C13-468F-AFAF-88E1B6E76B89}" dt="2022-07-14T09:44:19.977" v="1579" actId="1036"/>
          <ac:picMkLst>
            <pc:docMk/>
            <pc:sldMk cId="573240261" sldId="2134806310"/>
            <ac:picMk id="24" creationId="{3096786B-AC94-1977-2A19-24DCE3F69A9F}"/>
          </ac:picMkLst>
        </pc:picChg>
        <pc:picChg chg="del">
          <ac:chgData name="Arnaud Desmedt" userId="cbea870f-87d6-4388-9cd2-f7b24845f136" providerId="ADAL" clId="{CF476D10-9C13-468F-AFAF-88E1B6E76B89}" dt="2022-07-14T09:43:40.458" v="1543" actId="478"/>
          <ac:picMkLst>
            <pc:docMk/>
            <pc:sldMk cId="573240261" sldId="2134806310"/>
            <ac:picMk id="32" creationId="{86B00231-790B-B3E9-E6C9-375FF6E39079}"/>
          </ac:picMkLst>
        </pc:picChg>
        <pc:cxnChg chg="del">
          <ac:chgData name="Arnaud Desmedt" userId="cbea870f-87d6-4388-9cd2-f7b24845f136" providerId="ADAL" clId="{CF476D10-9C13-468F-AFAF-88E1B6E76B89}" dt="2022-07-14T09:43:40.458" v="1543" actId="478"/>
          <ac:cxnSpMkLst>
            <pc:docMk/>
            <pc:sldMk cId="573240261" sldId="2134806310"/>
            <ac:cxnSpMk id="23" creationId="{90BEF2BF-11BE-FD0B-FE42-D660683F0D17}"/>
          </ac:cxnSpMkLst>
        </pc:cxnChg>
      </pc:sldChg>
      <pc:sldChg chg="addSp delSp modSp add mod">
        <pc:chgData name="Arnaud Desmedt" userId="cbea870f-87d6-4388-9cd2-f7b24845f136" providerId="ADAL" clId="{CF476D10-9C13-468F-AFAF-88E1B6E76B89}" dt="2022-07-14T10:00:53.432" v="1873"/>
        <pc:sldMkLst>
          <pc:docMk/>
          <pc:sldMk cId="3053219290" sldId="2134806311"/>
        </pc:sldMkLst>
        <pc:spChg chg="add mod">
          <ac:chgData name="Arnaud Desmedt" userId="cbea870f-87d6-4388-9cd2-f7b24845f136" providerId="ADAL" clId="{CF476D10-9C13-468F-AFAF-88E1B6E76B89}" dt="2022-07-14T09:44:46.852" v="1584"/>
          <ac:spMkLst>
            <pc:docMk/>
            <pc:sldMk cId="3053219290" sldId="2134806311"/>
            <ac:spMk id="20" creationId="{177593E3-60F4-DE0F-E72C-ABF2A7E3309C}"/>
          </ac:spMkLst>
        </pc:spChg>
        <pc:spChg chg="add mod">
          <ac:chgData name="Arnaud Desmedt" userId="cbea870f-87d6-4388-9cd2-f7b24845f136" providerId="ADAL" clId="{CF476D10-9C13-468F-AFAF-88E1B6E76B89}" dt="2022-07-14T09:44:46.852" v="1584"/>
          <ac:spMkLst>
            <pc:docMk/>
            <pc:sldMk cId="3053219290" sldId="2134806311"/>
            <ac:spMk id="21" creationId="{EA53CB0B-7A96-3120-2C99-F60ADD203823}"/>
          </ac:spMkLst>
        </pc:spChg>
        <pc:spChg chg="add mod">
          <ac:chgData name="Arnaud Desmedt" userId="cbea870f-87d6-4388-9cd2-f7b24845f136" providerId="ADAL" clId="{CF476D10-9C13-468F-AFAF-88E1B6E76B89}" dt="2022-07-14T09:44:46.852" v="1584"/>
          <ac:spMkLst>
            <pc:docMk/>
            <pc:sldMk cId="3053219290" sldId="2134806311"/>
            <ac:spMk id="22" creationId="{1F38113F-E018-28EF-3838-270BE4FF4ACF}"/>
          </ac:spMkLst>
        </pc:spChg>
        <pc:spChg chg="add mod">
          <ac:chgData name="Arnaud Desmedt" userId="cbea870f-87d6-4388-9cd2-f7b24845f136" providerId="ADAL" clId="{CF476D10-9C13-468F-AFAF-88E1B6E76B89}" dt="2022-07-14T09:44:46.852" v="1584"/>
          <ac:spMkLst>
            <pc:docMk/>
            <pc:sldMk cId="3053219290" sldId="2134806311"/>
            <ac:spMk id="23" creationId="{88A2DD65-5093-C671-0FAA-62AE3F0DB3CD}"/>
          </ac:spMkLst>
        </pc:spChg>
        <pc:spChg chg="add mod">
          <ac:chgData name="Arnaud Desmedt" userId="cbea870f-87d6-4388-9cd2-f7b24845f136" providerId="ADAL" clId="{CF476D10-9C13-468F-AFAF-88E1B6E76B89}" dt="2022-07-14T09:44:46.852" v="1584"/>
          <ac:spMkLst>
            <pc:docMk/>
            <pc:sldMk cId="3053219290" sldId="2134806311"/>
            <ac:spMk id="27" creationId="{B1812846-EE4C-B1D6-47EA-1914C4086C9F}"/>
          </ac:spMkLst>
        </pc:spChg>
        <pc:spChg chg="del">
          <ac:chgData name="Arnaud Desmedt" userId="cbea870f-87d6-4388-9cd2-f7b24845f136" providerId="ADAL" clId="{CF476D10-9C13-468F-AFAF-88E1B6E76B89}" dt="2022-07-14T09:44:45.829" v="1583" actId="478"/>
          <ac:spMkLst>
            <pc:docMk/>
            <pc:sldMk cId="3053219290" sldId="2134806311"/>
            <ac:spMk id="28" creationId="{A9AAB2C3-1BCA-A759-A132-68E090D3D845}"/>
          </ac:spMkLst>
        </pc:spChg>
        <pc:spChg chg="del">
          <ac:chgData name="Arnaud Desmedt" userId="cbea870f-87d6-4388-9cd2-f7b24845f136" providerId="ADAL" clId="{CF476D10-9C13-468F-AFAF-88E1B6E76B89}" dt="2022-07-14T09:44:45.829" v="1583" actId="478"/>
          <ac:spMkLst>
            <pc:docMk/>
            <pc:sldMk cId="3053219290" sldId="2134806311"/>
            <ac:spMk id="29" creationId="{2A6FF09B-C87C-FE2F-A4F1-0F7D7EFE995F}"/>
          </ac:spMkLst>
        </pc:spChg>
        <pc:spChg chg="add mod">
          <ac:chgData name="Arnaud Desmedt" userId="cbea870f-87d6-4388-9cd2-f7b24845f136" providerId="ADAL" clId="{CF476D10-9C13-468F-AFAF-88E1B6E76B89}" dt="2022-07-14T09:44:46.852" v="1584"/>
          <ac:spMkLst>
            <pc:docMk/>
            <pc:sldMk cId="3053219290" sldId="2134806311"/>
            <ac:spMk id="30" creationId="{57411745-DF9E-18B2-D30E-FF40BADFEE15}"/>
          </ac:spMkLst>
        </pc:spChg>
        <pc:spChg chg="del">
          <ac:chgData name="Arnaud Desmedt" userId="cbea870f-87d6-4388-9cd2-f7b24845f136" providerId="ADAL" clId="{CF476D10-9C13-468F-AFAF-88E1B6E76B89}" dt="2022-07-14T09:44:45.829" v="1583" actId="478"/>
          <ac:spMkLst>
            <pc:docMk/>
            <pc:sldMk cId="3053219290" sldId="2134806311"/>
            <ac:spMk id="31" creationId="{5955367C-E3BC-32B4-34A5-8FB80C0732B4}"/>
          </ac:spMkLst>
        </pc:spChg>
        <pc:spChg chg="add mod">
          <ac:chgData name="Arnaud Desmedt" userId="cbea870f-87d6-4388-9cd2-f7b24845f136" providerId="ADAL" clId="{CF476D10-9C13-468F-AFAF-88E1B6E76B89}" dt="2022-07-14T09:44:46.852" v="1584"/>
          <ac:spMkLst>
            <pc:docMk/>
            <pc:sldMk cId="3053219290" sldId="2134806311"/>
            <ac:spMk id="32" creationId="{6AD02B02-178A-FD24-0E07-AD7EBB17F543}"/>
          </ac:spMkLst>
        </pc:spChg>
        <pc:spChg chg="del">
          <ac:chgData name="Arnaud Desmedt" userId="cbea870f-87d6-4388-9cd2-f7b24845f136" providerId="ADAL" clId="{CF476D10-9C13-468F-AFAF-88E1B6E76B89}" dt="2022-07-14T09:44:45.829" v="1583" actId="478"/>
          <ac:spMkLst>
            <pc:docMk/>
            <pc:sldMk cId="3053219290" sldId="2134806311"/>
            <ac:spMk id="33" creationId="{AABAEF2A-5BC0-3A15-DD71-CAA171D29513}"/>
          </ac:spMkLst>
        </pc:spChg>
        <pc:spChg chg="del">
          <ac:chgData name="Arnaud Desmedt" userId="cbea870f-87d6-4388-9cd2-f7b24845f136" providerId="ADAL" clId="{CF476D10-9C13-468F-AFAF-88E1B6E76B89}" dt="2022-07-14T09:44:45.829" v="1583" actId="478"/>
          <ac:spMkLst>
            <pc:docMk/>
            <pc:sldMk cId="3053219290" sldId="2134806311"/>
            <ac:spMk id="34" creationId="{28C8C103-957A-7BC7-7408-EEF90AFE7BF3}"/>
          </ac:spMkLst>
        </pc:spChg>
        <pc:spChg chg="add mod">
          <ac:chgData name="Arnaud Desmedt" userId="cbea870f-87d6-4388-9cd2-f7b24845f136" providerId="ADAL" clId="{CF476D10-9C13-468F-AFAF-88E1B6E76B89}" dt="2022-07-14T09:44:46.852" v="1584"/>
          <ac:spMkLst>
            <pc:docMk/>
            <pc:sldMk cId="3053219290" sldId="2134806311"/>
            <ac:spMk id="35" creationId="{85F88822-0CFB-732F-480D-11F8CF7ECD01}"/>
          </ac:spMkLst>
        </pc:spChg>
        <pc:spChg chg="del">
          <ac:chgData name="Arnaud Desmedt" userId="cbea870f-87d6-4388-9cd2-f7b24845f136" providerId="ADAL" clId="{CF476D10-9C13-468F-AFAF-88E1B6E76B89}" dt="2022-07-14T09:44:45.829" v="1583" actId="478"/>
          <ac:spMkLst>
            <pc:docMk/>
            <pc:sldMk cId="3053219290" sldId="2134806311"/>
            <ac:spMk id="36" creationId="{917EE7A2-0960-FEA9-B2DF-D5DA37DFF380}"/>
          </ac:spMkLst>
        </pc:spChg>
        <pc:spChg chg="add mod">
          <ac:chgData name="Arnaud Desmedt" userId="cbea870f-87d6-4388-9cd2-f7b24845f136" providerId="ADAL" clId="{CF476D10-9C13-468F-AFAF-88E1B6E76B89}" dt="2022-07-14T09:44:46.852" v="1584"/>
          <ac:spMkLst>
            <pc:docMk/>
            <pc:sldMk cId="3053219290" sldId="2134806311"/>
            <ac:spMk id="37" creationId="{6BC9144E-5939-2F0F-07FD-7F2B522345E6}"/>
          </ac:spMkLst>
        </pc:spChg>
        <pc:spChg chg="add mod">
          <ac:chgData name="Arnaud Desmedt" userId="cbea870f-87d6-4388-9cd2-f7b24845f136" providerId="ADAL" clId="{CF476D10-9C13-468F-AFAF-88E1B6E76B89}" dt="2022-07-14T09:44:46.852" v="1584"/>
          <ac:spMkLst>
            <pc:docMk/>
            <pc:sldMk cId="3053219290" sldId="2134806311"/>
            <ac:spMk id="39" creationId="{4258CF8E-4033-3126-668F-84A6BF2609A8}"/>
          </ac:spMkLst>
        </pc:spChg>
        <pc:spChg chg="add del mod">
          <ac:chgData name="Arnaud Desmedt" userId="cbea870f-87d6-4388-9cd2-f7b24845f136" providerId="ADAL" clId="{CF476D10-9C13-468F-AFAF-88E1B6E76B89}" dt="2022-07-14T10:00:52.552" v="1872" actId="478"/>
          <ac:spMkLst>
            <pc:docMk/>
            <pc:sldMk cId="3053219290" sldId="2134806311"/>
            <ac:spMk id="40" creationId="{50D7BB96-5BF0-8C94-2438-DD60C7650D19}"/>
          </ac:spMkLst>
        </pc:spChg>
        <pc:spChg chg="add mod">
          <ac:chgData name="Arnaud Desmedt" userId="cbea870f-87d6-4388-9cd2-f7b24845f136" providerId="ADAL" clId="{CF476D10-9C13-468F-AFAF-88E1B6E76B89}" dt="2022-07-14T10:00:53.432" v="1873"/>
          <ac:spMkLst>
            <pc:docMk/>
            <pc:sldMk cId="3053219290" sldId="2134806311"/>
            <ac:spMk id="41" creationId="{E46C1C1F-08BD-0340-3EF1-D55F9FEAD15F}"/>
          </ac:spMkLst>
        </pc:spChg>
      </pc:sldChg>
      <pc:sldChg chg="addSp delSp modSp add mod">
        <pc:chgData name="Arnaud Desmedt" userId="cbea870f-87d6-4388-9cd2-f7b24845f136" providerId="ADAL" clId="{CF476D10-9C13-468F-AFAF-88E1B6E76B89}" dt="2022-07-14T09:49:04.510" v="1618"/>
        <pc:sldMkLst>
          <pc:docMk/>
          <pc:sldMk cId="1419295420" sldId="2134806312"/>
        </pc:sldMkLst>
        <pc:spChg chg="add mod">
          <ac:chgData name="Arnaud Desmedt" userId="cbea870f-87d6-4388-9cd2-f7b24845f136" providerId="ADAL" clId="{CF476D10-9C13-468F-AFAF-88E1B6E76B89}" dt="2022-07-14T09:45:55.299" v="1587"/>
          <ac:spMkLst>
            <pc:docMk/>
            <pc:sldMk cId="1419295420" sldId="2134806312"/>
            <ac:spMk id="28" creationId="{33FE15BD-DF3A-4AB7-B824-46E5C841711F}"/>
          </ac:spMkLst>
        </pc:spChg>
        <pc:spChg chg="add mod">
          <ac:chgData name="Arnaud Desmedt" userId="cbea870f-87d6-4388-9cd2-f7b24845f136" providerId="ADAL" clId="{CF476D10-9C13-468F-AFAF-88E1B6E76B89}" dt="2022-07-14T09:45:55.299" v="1587"/>
          <ac:spMkLst>
            <pc:docMk/>
            <pc:sldMk cId="1419295420" sldId="2134806312"/>
            <ac:spMk id="29" creationId="{98C08CF7-40D7-C757-10C7-E4EBCE757B79}"/>
          </ac:spMkLst>
        </pc:spChg>
        <pc:spChg chg="add mod">
          <ac:chgData name="Arnaud Desmedt" userId="cbea870f-87d6-4388-9cd2-f7b24845f136" providerId="ADAL" clId="{CF476D10-9C13-468F-AFAF-88E1B6E76B89}" dt="2022-07-14T09:45:55.299" v="1587"/>
          <ac:spMkLst>
            <pc:docMk/>
            <pc:sldMk cId="1419295420" sldId="2134806312"/>
            <ac:spMk id="31" creationId="{E85C9287-4728-4C57-9611-2954314C2291}"/>
          </ac:spMkLst>
        </pc:spChg>
        <pc:spChg chg="add mod">
          <ac:chgData name="Arnaud Desmedt" userId="cbea870f-87d6-4388-9cd2-f7b24845f136" providerId="ADAL" clId="{CF476D10-9C13-468F-AFAF-88E1B6E76B89}" dt="2022-07-14T09:45:55.299" v="1587"/>
          <ac:spMkLst>
            <pc:docMk/>
            <pc:sldMk cId="1419295420" sldId="2134806312"/>
            <ac:spMk id="33" creationId="{43563AE6-3687-0789-3A96-B1814166A4B0}"/>
          </ac:spMkLst>
        </pc:spChg>
        <pc:spChg chg="add mod">
          <ac:chgData name="Arnaud Desmedt" userId="cbea870f-87d6-4388-9cd2-f7b24845f136" providerId="ADAL" clId="{CF476D10-9C13-468F-AFAF-88E1B6E76B89}" dt="2022-07-14T09:45:55.299" v="1587"/>
          <ac:spMkLst>
            <pc:docMk/>
            <pc:sldMk cId="1419295420" sldId="2134806312"/>
            <ac:spMk id="34" creationId="{774BEE60-2335-2EEF-E1E0-A0EACEA3FDD5}"/>
          </ac:spMkLst>
        </pc:spChg>
        <pc:spChg chg="add mod">
          <ac:chgData name="Arnaud Desmedt" userId="cbea870f-87d6-4388-9cd2-f7b24845f136" providerId="ADAL" clId="{CF476D10-9C13-468F-AFAF-88E1B6E76B89}" dt="2022-07-14T09:45:55.299" v="1587"/>
          <ac:spMkLst>
            <pc:docMk/>
            <pc:sldMk cId="1419295420" sldId="2134806312"/>
            <ac:spMk id="36" creationId="{CB7F584B-D753-24BC-B695-E2AE6E21B87A}"/>
          </ac:spMkLst>
        </pc:spChg>
        <pc:spChg chg="add mod">
          <ac:chgData name="Arnaud Desmedt" userId="cbea870f-87d6-4388-9cd2-f7b24845f136" providerId="ADAL" clId="{CF476D10-9C13-468F-AFAF-88E1B6E76B89}" dt="2022-07-14T09:45:55.299" v="1587"/>
          <ac:spMkLst>
            <pc:docMk/>
            <pc:sldMk cId="1419295420" sldId="2134806312"/>
            <ac:spMk id="41" creationId="{DEF9B57E-69B3-B843-406F-933A9FC9D4CE}"/>
          </ac:spMkLst>
        </pc:spChg>
        <pc:spChg chg="add del mod">
          <ac:chgData name="Arnaud Desmedt" userId="cbea870f-87d6-4388-9cd2-f7b24845f136" providerId="ADAL" clId="{CF476D10-9C13-468F-AFAF-88E1B6E76B89}" dt="2022-07-14T09:49:03.668" v="1617" actId="478"/>
          <ac:spMkLst>
            <pc:docMk/>
            <pc:sldMk cId="1419295420" sldId="2134806312"/>
            <ac:spMk id="42" creationId="{EB47DF18-AE35-666C-3D93-B775A4D4B90B}"/>
          </ac:spMkLst>
        </pc:spChg>
        <pc:spChg chg="add mod">
          <ac:chgData name="Arnaud Desmedt" userId="cbea870f-87d6-4388-9cd2-f7b24845f136" providerId="ADAL" clId="{CF476D10-9C13-468F-AFAF-88E1B6E76B89}" dt="2022-07-14T09:45:55.299" v="1587"/>
          <ac:spMkLst>
            <pc:docMk/>
            <pc:sldMk cId="1419295420" sldId="2134806312"/>
            <ac:spMk id="43" creationId="{E1EB611D-AC9C-F93E-BE17-B6F1C32EA0BC}"/>
          </ac:spMkLst>
        </pc:spChg>
        <pc:spChg chg="add mod">
          <ac:chgData name="Arnaud Desmedt" userId="cbea870f-87d6-4388-9cd2-f7b24845f136" providerId="ADAL" clId="{CF476D10-9C13-468F-AFAF-88E1B6E76B89}" dt="2022-07-14T09:45:55.299" v="1587"/>
          <ac:spMkLst>
            <pc:docMk/>
            <pc:sldMk cId="1419295420" sldId="2134806312"/>
            <ac:spMk id="44" creationId="{8CB7B879-5D37-C3CA-84B0-3C4A02274A13}"/>
          </ac:spMkLst>
        </pc:spChg>
        <pc:spChg chg="add mod">
          <ac:chgData name="Arnaud Desmedt" userId="cbea870f-87d6-4388-9cd2-f7b24845f136" providerId="ADAL" clId="{CF476D10-9C13-468F-AFAF-88E1B6E76B89}" dt="2022-07-14T09:47:44.925" v="1608" actId="12"/>
          <ac:spMkLst>
            <pc:docMk/>
            <pc:sldMk cId="1419295420" sldId="2134806312"/>
            <ac:spMk id="45" creationId="{C575253A-4246-0A53-ADCD-52B332461C3B}"/>
          </ac:spMkLst>
        </pc:spChg>
        <pc:spChg chg="add mod">
          <ac:chgData name="Arnaud Desmedt" userId="cbea870f-87d6-4388-9cd2-f7b24845f136" providerId="ADAL" clId="{CF476D10-9C13-468F-AFAF-88E1B6E76B89}" dt="2022-07-14T09:47:53.774" v="1610" actId="207"/>
          <ac:spMkLst>
            <pc:docMk/>
            <pc:sldMk cId="1419295420" sldId="2134806312"/>
            <ac:spMk id="46" creationId="{44D235D4-A82E-C281-435A-E2987C59A7E9}"/>
          </ac:spMkLst>
        </pc:spChg>
        <pc:spChg chg="add mod">
          <ac:chgData name="Arnaud Desmedt" userId="cbea870f-87d6-4388-9cd2-f7b24845f136" providerId="ADAL" clId="{CF476D10-9C13-468F-AFAF-88E1B6E76B89}" dt="2022-07-14T09:49:04.510" v="1618"/>
          <ac:spMkLst>
            <pc:docMk/>
            <pc:sldMk cId="1419295420" sldId="2134806312"/>
            <ac:spMk id="49" creationId="{FEB62FF4-591C-7C9D-13F1-AAB2DB2D61CF}"/>
          </ac:spMkLst>
        </pc:spChg>
        <pc:picChg chg="add mod">
          <ac:chgData name="Arnaud Desmedt" userId="cbea870f-87d6-4388-9cd2-f7b24845f136" providerId="ADAL" clId="{CF476D10-9C13-468F-AFAF-88E1B6E76B89}" dt="2022-07-14T09:45:55.299" v="1587"/>
          <ac:picMkLst>
            <pc:docMk/>
            <pc:sldMk cId="1419295420" sldId="2134806312"/>
            <ac:picMk id="40" creationId="{CB86DFB9-1038-9524-B926-F42D5280CD00}"/>
          </ac:picMkLst>
        </pc:picChg>
        <pc:picChg chg="add mod">
          <ac:chgData name="Arnaud Desmedt" userId="cbea870f-87d6-4388-9cd2-f7b24845f136" providerId="ADAL" clId="{CF476D10-9C13-468F-AFAF-88E1B6E76B89}" dt="2022-07-14T09:45:55.299" v="1587"/>
          <ac:picMkLst>
            <pc:docMk/>
            <pc:sldMk cId="1419295420" sldId="2134806312"/>
            <ac:picMk id="47" creationId="{34CEFD7A-567D-A701-E90F-9E47ADEFAC39}"/>
          </ac:picMkLst>
        </pc:picChg>
        <pc:picChg chg="add mod">
          <ac:chgData name="Arnaud Desmedt" userId="cbea870f-87d6-4388-9cd2-f7b24845f136" providerId="ADAL" clId="{CF476D10-9C13-468F-AFAF-88E1B6E76B89}" dt="2022-07-14T09:45:55.299" v="1587"/>
          <ac:picMkLst>
            <pc:docMk/>
            <pc:sldMk cId="1419295420" sldId="2134806312"/>
            <ac:picMk id="48" creationId="{A60D37AC-CDCA-3D18-A20C-9B62D184F3B1}"/>
          </ac:picMkLst>
        </pc:picChg>
      </pc:sldChg>
      <pc:sldChg chg="addSp delSp modSp add mod">
        <pc:chgData name="Arnaud Desmedt" userId="cbea870f-87d6-4388-9cd2-f7b24845f136" providerId="ADAL" clId="{CF476D10-9C13-468F-AFAF-88E1B6E76B89}" dt="2022-07-14T09:48:59.495" v="1616" actId="1076"/>
        <pc:sldMkLst>
          <pc:docMk/>
          <pc:sldMk cId="655989412" sldId="2134806313"/>
        </pc:sldMkLst>
        <pc:spChg chg="del">
          <ac:chgData name="Arnaud Desmedt" userId="cbea870f-87d6-4388-9cd2-f7b24845f136" providerId="ADAL" clId="{CF476D10-9C13-468F-AFAF-88E1B6E76B89}" dt="2022-07-14T09:48:41.272" v="1613" actId="478"/>
          <ac:spMkLst>
            <pc:docMk/>
            <pc:sldMk cId="655989412" sldId="2134806313"/>
            <ac:spMk id="41" creationId="{DEF9B57E-69B3-B843-406F-933A9FC9D4CE}"/>
          </ac:spMkLst>
        </pc:spChg>
        <pc:spChg chg="mod">
          <ac:chgData name="Arnaud Desmedt" userId="cbea870f-87d6-4388-9cd2-f7b24845f136" providerId="ADAL" clId="{CF476D10-9C13-468F-AFAF-88E1B6E76B89}" dt="2022-07-14T09:48:59.495" v="1616" actId="1076"/>
          <ac:spMkLst>
            <pc:docMk/>
            <pc:sldMk cId="655989412" sldId="2134806313"/>
            <ac:spMk id="42" creationId="{EB47DF18-AE35-666C-3D93-B775A4D4B90B}"/>
          </ac:spMkLst>
        </pc:spChg>
        <pc:spChg chg="add mod">
          <ac:chgData name="Arnaud Desmedt" userId="cbea870f-87d6-4388-9cd2-f7b24845f136" providerId="ADAL" clId="{CF476D10-9C13-468F-AFAF-88E1B6E76B89}" dt="2022-07-14T09:48:42.699" v="1615"/>
          <ac:spMkLst>
            <pc:docMk/>
            <pc:sldMk cId="655989412" sldId="2134806313"/>
            <ac:spMk id="49" creationId="{672A7009-1D50-2ED9-C754-B6F935EBCFC6}"/>
          </ac:spMkLst>
        </pc:spChg>
        <pc:picChg chg="del">
          <ac:chgData name="Arnaud Desmedt" userId="cbea870f-87d6-4388-9cd2-f7b24845f136" providerId="ADAL" clId="{CF476D10-9C13-468F-AFAF-88E1B6E76B89}" dt="2022-07-14T09:48:41.732" v="1614" actId="478"/>
          <ac:picMkLst>
            <pc:docMk/>
            <pc:sldMk cId="655989412" sldId="2134806313"/>
            <ac:picMk id="40" creationId="{CB86DFB9-1038-9524-B926-F42D5280CD00}"/>
          </ac:picMkLst>
        </pc:picChg>
        <pc:picChg chg="add mod">
          <ac:chgData name="Arnaud Desmedt" userId="cbea870f-87d6-4388-9cd2-f7b24845f136" providerId="ADAL" clId="{CF476D10-9C13-468F-AFAF-88E1B6E76B89}" dt="2022-07-14T09:48:42.699" v="1615"/>
          <ac:picMkLst>
            <pc:docMk/>
            <pc:sldMk cId="655989412" sldId="2134806313"/>
            <ac:picMk id="50" creationId="{695659C4-5D48-52AF-A65C-33C6B16A8E4D}"/>
          </ac:picMkLst>
        </pc:picChg>
      </pc:sldChg>
      <pc:sldChg chg="addSp delSp modSp add mod">
        <pc:chgData name="Arnaud Desmedt" userId="cbea870f-87d6-4388-9cd2-f7b24845f136" providerId="ADAL" clId="{CF476D10-9C13-468F-AFAF-88E1B6E76B89}" dt="2022-07-14T09:50:21.835" v="1664" actId="1076"/>
        <pc:sldMkLst>
          <pc:docMk/>
          <pc:sldMk cId="722747939" sldId="2134806314"/>
        </pc:sldMkLst>
        <pc:spChg chg="mod">
          <ac:chgData name="Arnaud Desmedt" userId="cbea870f-87d6-4388-9cd2-f7b24845f136" providerId="ADAL" clId="{CF476D10-9C13-468F-AFAF-88E1B6E76B89}" dt="2022-07-14T09:49:59.397" v="1660" actId="20577"/>
          <ac:spMkLst>
            <pc:docMk/>
            <pc:sldMk cId="722747939" sldId="2134806314"/>
            <ac:spMk id="13" creationId="{823EC43A-A57F-F0CB-0237-4C716628FFD9}"/>
          </ac:spMkLst>
        </pc:spChg>
        <pc:spChg chg="mod">
          <ac:chgData name="Arnaud Desmedt" userId="cbea870f-87d6-4388-9cd2-f7b24845f136" providerId="ADAL" clId="{CF476D10-9C13-468F-AFAF-88E1B6E76B89}" dt="2022-07-14T09:49:48.896" v="1642" actId="20577"/>
          <ac:spMkLst>
            <pc:docMk/>
            <pc:sldMk cId="722747939" sldId="2134806314"/>
            <ac:spMk id="28" creationId="{31B3E051-4BAC-98AD-7173-80C28147B68F}"/>
          </ac:spMkLst>
        </pc:spChg>
        <pc:spChg chg="mod">
          <ac:chgData name="Arnaud Desmedt" userId="cbea870f-87d6-4388-9cd2-f7b24845f136" providerId="ADAL" clId="{CF476D10-9C13-468F-AFAF-88E1B6E76B89}" dt="2022-07-14T09:49:41.980" v="1623" actId="20577"/>
          <ac:spMkLst>
            <pc:docMk/>
            <pc:sldMk cId="722747939" sldId="2134806314"/>
            <ac:spMk id="39" creationId="{5168785E-5B70-21A1-DEAF-AC97144E7AAC}"/>
          </ac:spMkLst>
        </pc:spChg>
        <pc:picChg chg="add mod">
          <ac:chgData name="Arnaud Desmedt" userId="cbea870f-87d6-4388-9cd2-f7b24845f136" providerId="ADAL" clId="{CF476D10-9C13-468F-AFAF-88E1B6E76B89}" dt="2022-07-14T09:49:39.831" v="1622" actId="1076"/>
          <ac:picMkLst>
            <pc:docMk/>
            <pc:sldMk cId="722747939" sldId="2134806314"/>
            <ac:picMk id="12" creationId="{6D0B4FAD-78B6-B116-A7BC-293DE7D809D6}"/>
          </ac:picMkLst>
        </pc:picChg>
        <pc:picChg chg="add mod">
          <ac:chgData name="Arnaud Desmedt" userId="cbea870f-87d6-4388-9cd2-f7b24845f136" providerId="ADAL" clId="{CF476D10-9C13-468F-AFAF-88E1B6E76B89}" dt="2022-07-14T09:50:21.835" v="1664" actId="1076"/>
          <ac:picMkLst>
            <pc:docMk/>
            <pc:sldMk cId="722747939" sldId="2134806314"/>
            <ac:picMk id="14" creationId="{4154F7E6-E30F-638E-A158-E7A6E66EBDED}"/>
          </ac:picMkLst>
        </pc:picChg>
        <pc:picChg chg="del">
          <ac:chgData name="Arnaud Desmedt" userId="cbea870f-87d6-4388-9cd2-f7b24845f136" providerId="ADAL" clId="{CF476D10-9C13-468F-AFAF-88E1B6E76B89}" dt="2022-07-14T09:49:34.450" v="1620" actId="478"/>
          <ac:picMkLst>
            <pc:docMk/>
            <pc:sldMk cId="722747939" sldId="2134806314"/>
            <ac:picMk id="26" creationId="{29B3318D-38D1-0C42-503B-518A6242867B}"/>
          </ac:picMkLst>
        </pc:picChg>
        <pc:picChg chg="del">
          <ac:chgData name="Arnaud Desmedt" userId="cbea870f-87d6-4388-9cd2-f7b24845f136" providerId="ADAL" clId="{CF476D10-9C13-468F-AFAF-88E1B6E76B89}" dt="2022-07-14T09:50:09.460" v="1663" actId="478"/>
          <ac:picMkLst>
            <pc:docMk/>
            <pc:sldMk cId="722747939" sldId="2134806314"/>
            <ac:picMk id="41" creationId="{386F0440-19E1-3A94-C58A-B30CDC063277}"/>
          </ac:picMkLst>
        </pc:picChg>
      </pc:sldChg>
      <pc:sldChg chg="addSp delSp modSp add mod">
        <pc:chgData name="Arnaud Desmedt" userId="cbea870f-87d6-4388-9cd2-f7b24845f136" providerId="ADAL" clId="{CF476D10-9C13-468F-AFAF-88E1B6E76B89}" dt="2022-07-14T09:51:19.197" v="1696" actId="1036"/>
        <pc:sldMkLst>
          <pc:docMk/>
          <pc:sldMk cId="2178399091" sldId="2134806315"/>
        </pc:sldMkLst>
        <pc:spChg chg="add mod">
          <ac:chgData name="Arnaud Desmedt" userId="cbea870f-87d6-4388-9cd2-f7b24845f136" providerId="ADAL" clId="{CF476D10-9C13-468F-AFAF-88E1B6E76B89}" dt="2022-07-14T09:51:19.197" v="1696" actId="1036"/>
          <ac:spMkLst>
            <pc:docMk/>
            <pc:sldMk cId="2178399091" sldId="2134806315"/>
            <ac:spMk id="16" creationId="{D8950238-0925-00C7-696F-2EDBDDAD0400}"/>
          </ac:spMkLst>
        </pc:spChg>
        <pc:spChg chg="add mod">
          <ac:chgData name="Arnaud Desmedt" userId="cbea870f-87d6-4388-9cd2-f7b24845f136" providerId="ADAL" clId="{CF476D10-9C13-468F-AFAF-88E1B6E76B89}" dt="2022-07-14T09:51:19.197" v="1696" actId="1036"/>
          <ac:spMkLst>
            <pc:docMk/>
            <pc:sldMk cId="2178399091" sldId="2134806315"/>
            <ac:spMk id="17" creationId="{72A916EE-01C6-9992-0EE4-8107E8887770}"/>
          </ac:spMkLst>
        </pc:spChg>
        <pc:spChg chg="del">
          <ac:chgData name="Arnaud Desmedt" userId="cbea870f-87d6-4388-9cd2-f7b24845f136" providerId="ADAL" clId="{CF476D10-9C13-468F-AFAF-88E1B6E76B89}" dt="2022-07-14T09:50:45.855" v="1667" actId="478"/>
          <ac:spMkLst>
            <pc:docMk/>
            <pc:sldMk cId="2178399091" sldId="2134806315"/>
            <ac:spMk id="28" creationId="{31B3E051-4BAC-98AD-7173-80C28147B68F}"/>
          </ac:spMkLst>
        </pc:spChg>
        <pc:spChg chg="del">
          <ac:chgData name="Arnaud Desmedt" userId="cbea870f-87d6-4388-9cd2-f7b24845f136" providerId="ADAL" clId="{CF476D10-9C13-468F-AFAF-88E1B6E76B89}" dt="2022-07-14T09:50:45.855" v="1667" actId="478"/>
          <ac:spMkLst>
            <pc:docMk/>
            <pc:sldMk cId="2178399091" sldId="2134806315"/>
            <ac:spMk id="39" creationId="{5168785E-5B70-21A1-DEAF-AC97144E7AAC}"/>
          </ac:spMkLst>
        </pc:spChg>
        <pc:picChg chg="del">
          <ac:chgData name="Arnaud Desmedt" userId="cbea870f-87d6-4388-9cd2-f7b24845f136" providerId="ADAL" clId="{CF476D10-9C13-468F-AFAF-88E1B6E76B89}" dt="2022-07-14T09:50:45.855" v="1667" actId="478"/>
          <ac:picMkLst>
            <pc:docMk/>
            <pc:sldMk cId="2178399091" sldId="2134806315"/>
            <ac:picMk id="14" creationId="{4154F7E6-E30F-638E-A158-E7A6E66EBDED}"/>
          </ac:picMkLst>
        </pc:picChg>
        <pc:picChg chg="add mod">
          <ac:chgData name="Arnaud Desmedt" userId="cbea870f-87d6-4388-9cd2-f7b24845f136" providerId="ADAL" clId="{CF476D10-9C13-468F-AFAF-88E1B6E76B89}" dt="2022-07-14T09:50:49.200" v="1668"/>
          <ac:picMkLst>
            <pc:docMk/>
            <pc:sldMk cId="2178399091" sldId="2134806315"/>
            <ac:picMk id="15" creationId="{053351F8-FEE7-9DB9-C2C6-094A653841FF}"/>
          </ac:picMkLst>
        </pc:picChg>
      </pc:sldChg>
      <pc:sldChg chg="addSp delSp modSp add del mod">
        <pc:chgData name="Arnaud Desmedt" userId="cbea870f-87d6-4388-9cd2-f7b24845f136" providerId="ADAL" clId="{CF476D10-9C13-468F-AFAF-88E1B6E76B89}" dt="2022-07-14T12:26:52.175" v="5245" actId="47"/>
        <pc:sldMkLst>
          <pc:docMk/>
          <pc:sldMk cId="2593652034" sldId="2134806316"/>
        </pc:sldMkLst>
        <pc:spChg chg="add mod">
          <ac:chgData name="Arnaud Desmedt" userId="cbea870f-87d6-4388-9cd2-f7b24845f136" providerId="ADAL" clId="{CF476D10-9C13-468F-AFAF-88E1B6E76B89}" dt="2022-07-14T09:52:08.691" v="1702" actId="1076"/>
          <ac:spMkLst>
            <pc:docMk/>
            <pc:sldMk cId="2593652034" sldId="2134806316"/>
            <ac:spMk id="14" creationId="{6D6908CA-7D7D-6E2E-DA6D-CA773E7DA9A4}"/>
          </ac:spMkLst>
        </pc:spChg>
        <pc:spChg chg="del">
          <ac:chgData name="Arnaud Desmedt" userId="cbea870f-87d6-4388-9cd2-f7b24845f136" providerId="ADAL" clId="{CF476D10-9C13-468F-AFAF-88E1B6E76B89}" dt="2022-07-14T09:52:00.500" v="1700" actId="478"/>
          <ac:spMkLst>
            <pc:docMk/>
            <pc:sldMk cId="2593652034" sldId="2134806316"/>
            <ac:spMk id="16" creationId="{D8950238-0925-00C7-696F-2EDBDDAD0400}"/>
          </ac:spMkLst>
        </pc:spChg>
        <pc:spChg chg="del">
          <ac:chgData name="Arnaud Desmedt" userId="cbea870f-87d6-4388-9cd2-f7b24845f136" providerId="ADAL" clId="{CF476D10-9C13-468F-AFAF-88E1B6E76B89}" dt="2022-07-14T09:52:00.500" v="1700" actId="478"/>
          <ac:spMkLst>
            <pc:docMk/>
            <pc:sldMk cId="2593652034" sldId="2134806316"/>
            <ac:spMk id="17" creationId="{72A916EE-01C6-9992-0EE4-8107E8887770}"/>
          </ac:spMkLst>
        </pc:spChg>
        <pc:spChg chg="add mod">
          <ac:chgData name="Arnaud Desmedt" userId="cbea870f-87d6-4388-9cd2-f7b24845f136" providerId="ADAL" clId="{CF476D10-9C13-468F-AFAF-88E1B6E76B89}" dt="2022-07-14T09:52:43.556" v="1718" actId="20577"/>
          <ac:spMkLst>
            <pc:docMk/>
            <pc:sldMk cId="2593652034" sldId="2134806316"/>
            <ac:spMk id="18" creationId="{6F43ECB9-8866-6509-BADC-3F60F74B21B9}"/>
          </ac:spMkLst>
        </pc:spChg>
        <pc:spChg chg="add del mod">
          <ac:chgData name="Arnaud Desmedt" userId="cbea870f-87d6-4388-9cd2-f7b24845f136" providerId="ADAL" clId="{CF476D10-9C13-468F-AFAF-88E1B6E76B89}" dt="2022-07-14T09:53:05.349" v="1722" actId="478"/>
          <ac:spMkLst>
            <pc:docMk/>
            <pc:sldMk cId="2593652034" sldId="2134806316"/>
            <ac:spMk id="20" creationId="{123B5F9B-81D6-41CE-E16A-76CBC446AC4B}"/>
          </ac:spMkLst>
        </pc:spChg>
        <pc:picChg chg="add mod">
          <ac:chgData name="Arnaud Desmedt" userId="cbea870f-87d6-4388-9cd2-f7b24845f136" providerId="ADAL" clId="{CF476D10-9C13-468F-AFAF-88E1B6E76B89}" dt="2022-07-14T09:52:49.273" v="1719" actId="1076"/>
          <ac:picMkLst>
            <pc:docMk/>
            <pc:sldMk cId="2593652034" sldId="2134806316"/>
            <ac:picMk id="19" creationId="{88D87E2A-680D-829A-9CB9-7A0984AEE29A}"/>
          </ac:picMkLst>
        </pc:picChg>
      </pc:sldChg>
      <pc:sldChg chg="add">
        <pc:chgData name="Arnaud Desmedt" userId="cbea870f-87d6-4388-9cd2-f7b24845f136" providerId="ADAL" clId="{CF476D10-9C13-468F-AFAF-88E1B6E76B89}" dt="2022-07-14T09:53:02.262" v="1721"/>
        <pc:sldMkLst>
          <pc:docMk/>
          <pc:sldMk cId="3912808337" sldId="2134806317"/>
        </pc:sldMkLst>
      </pc:sldChg>
      <pc:sldChg chg="addSp delSp modSp add mod">
        <pc:chgData name="Arnaud Desmedt" userId="cbea870f-87d6-4388-9cd2-f7b24845f136" providerId="ADAL" clId="{CF476D10-9C13-468F-AFAF-88E1B6E76B89}" dt="2022-07-14T10:00:57.976" v="1875"/>
        <pc:sldMkLst>
          <pc:docMk/>
          <pc:sldMk cId="3524959089" sldId="2134806318"/>
        </pc:sldMkLst>
        <pc:spChg chg="mod">
          <ac:chgData name="Arnaud Desmedt" userId="cbea870f-87d6-4388-9cd2-f7b24845f136" providerId="ADAL" clId="{CF476D10-9C13-468F-AFAF-88E1B6E76B89}" dt="2022-07-14T09:53:39.859" v="1731"/>
          <ac:spMkLst>
            <pc:docMk/>
            <pc:sldMk cId="3524959089" sldId="2134806318"/>
            <ac:spMk id="13" creationId="{823EC43A-A57F-F0CB-0237-4C716628FFD9}"/>
          </ac:spMkLst>
        </pc:spChg>
        <pc:spChg chg="del">
          <ac:chgData name="Arnaud Desmedt" userId="cbea870f-87d6-4388-9cd2-f7b24845f136" providerId="ADAL" clId="{CF476D10-9C13-468F-AFAF-88E1B6E76B89}" dt="2022-07-14T09:53:24.479" v="1725" actId="478"/>
          <ac:spMkLst>
            <pc:docMk/>
            <pc:sldMk cId="3524959089" sldId="2134806318"/>
            <ac:spMk id="14" creationId="{6D6908CA-7D7D-6E2E-DA6D-CA773E7DA9A4}"/>
          </ac:spMkLst>
        </pc:spChg>
        <pc:spChg chg="add mod">
          <ac:chgData name="Arnaud Desmedt" userId="cbea870f-87d6-4388-9cd2-f7b24845f136" providerId="ADAL" clId="{CF476D10-9C13-468F-AFAF-88E1B6E76B89}" dt="2022-07-14T09:53:54.558" v="1749" actId="1035"/>
          <ac:spMkLst>
            <pc:docMk/>
            <pc:sldMk cId="3524959089" sldId="2134806318"/>
            <ac:spMk id="16" creationId="{A99231FB-D50F-EE61-C1B3-AB9FE4333AF2}"/>
          </ac:spMkLst>
        </pc:spChg>
        <pc:spChg chg="del">
          <ac:chgData name="Arnaud Desmedt" userId="cbea870f-87d6-4388-9cd2-f7b24845f136" providerId="ADAL" clId="{CF476D10-9C13-468F-AFAF-88E1B6E76B89}" dt="2022-07-14T09:53:24.479" v="1725" actId="478"/>
          <ac:spMkLst>
            <pc:docMk/>
            <pc:sldMk cId="3524959089" sldId="2134806318"/>
            <ac:spMk id="18" creationId="{6F43ECB9-8866-6509-BADC-3F60F74B21B9}"/>
          </ac:spMkLst>
        </pc:spChg>
        <pc:spChg chg="del">
          <ac:chgData name="Arnaud Desmedt" userId="cbea870f-87d6-4388-9cd2-f7b24845f136" providerId="ADAL" clId="{CF476D10-9C13-468F-AFAF-88E1B6E76B89}" dt="2022-07-14T09:53:24.479" v="1725" actId="478"/>
          <ac:spMkLst>
            <pc:docMk/>
            <pc:sldMk cId="3524959089" sldId="2134806318"/>
            <ac:spMk id="20" creationId="{123B5F9B-81D6-41CE-E16A-76CBC446AC4B}"/>
          </ac:spMkLst>
        </pc:spChg>
        <pc:spChg chg="add mod">
          <ac:chgData name="Arnaud Desmedt" userId="cbea870f-87d6-4388-9cd2-f7b24845f136" providerId="ADAL" clId="{CF476D10-9C13-468F-AFAF-88E1B6E76B89}" dt="2022-07-14T09:53:54.558" v="1749" actId="1035"/>
          <ac:spMkLst>
            <pc:docMk/>
            <pc:sldMk cId="3524959089" sldId="2134806318"/>
            <ac:spMk id="21" creationId="{A4D464DA-8890-50DD-5458-55C009DA399C}"/>
          </ac:spMkLst>
        </pc:spChg>
        <pc:spChg chg="add mod">
          <ac:chgData name="Arnaud Desmedt" userId="cbea870f-87d6-4388-9cd2-f7b24845f136" providerId="ADAL" clId="{CF476D10-9C13-468F-AFAF-88E1B6E76B89}" dt="2022-07-14T09:54:10.749" v="1766" actId="1035"/>
          <ac:spMkLst>
            <pc:docMk/>
            <pc:sldMk cId="3524959089" sldId="2134806318"/>
            <ac:spMk id="23" creationId="{3752529B-76C1-8200-FE12-588654E5A8E0}"/>
          </ac:spMkLst>
        </pc:spChg>
        <pc:spChg chg="add mod">
          <ac:chgData name="Arnaud Desmedt" userId="cbea870f-87d6-4388-9cd2-f7b24845f136" providerId="ADAL" clId="{CF476D10-9C13-468F-AFAF-88E1B6E76B89}" dt="2022-07-14T09:54:10.749" v="1766" actId="1035"/>
          <ac:spMkLst>
            <pc:docMk/>
            <pc:sldMk cId="3524959089" sldId="2134806318"/>
            <ac:spMk id="24" creationId="{4013E3B5-8427-A54D-F634-341934FAB7A6}"/>
          </ac:spMkLst>
        </pc:spChg>
        <pc:spChg chg="add mod">
          <ac:chgData name="Arnaud Desmedt" userId="cbea870f-87d6-4388-9cd2-f7b24845f136" providerId="ADAL" clId="{CF476D10-9C13-468F-AFAF-88E1B6E76B89}" dt="2022-07-14T09:54:10.749" v="1766" actId="1035"/>
          <ac:spMkLst>
            <pc:docMk/>
            <pc:sldMk cId="3524959089" sldId="2134806318"/>
            <ac:spMk id="25" creationId="{96082BA7-A4A5-B846-C8C2-7385C55BD688}"/>
          </ac:spMkLst>
        </pc:spChg>
        <pc:spChg chg="add mod">
          <ac:chgData name="Arnaud Desmedt" userId="cbea870f-87d6-4388-9cd2-f7b24845f136" providerId="ADAL" clId="{CF476D10-9C13-468F-AFAF-88E1B6E76B89}" dt="2022-07-14T09:54:10.749" v="1766" actId="1035"/>
          <ac:spMkLst>
            <pc:docMk/>
            <pc:sldMk cId="3524959089" sldId="2134806318"/>
            <ac:spMk id="26" creationId="{4975AD57-C858-4D68-2A9D-0E72B1ED3A81}"/>
          </ac:spMkLst>
        </pc:spChg>
        <pc:spChg chg="del">
          <ac:chgData name="Arnaud Desmedt" userId="cbea870f-87d6-4388-9cd2-f7b24845f136" providerId="ADAL" clId="{CF476D10-9C13-468F-AFAF-88E1B6E76B89}" dt="2022-07-14T09:53:24.479" v="1725" actId="478"/>
          <ac:spMkLst>
            <pc:docMk/>
            <pc:sldMk cId="3524959089" sldId="2134806318"/>
            <ac:spMk id="27" creationId="{AF4AF4C1-D1B0-C6F6-BDE0-390B2F61027D}"/>
          </ac:spMkLst>
        </pc:spChg>
        <pc:spChg chg="add del mod">
          <ac:chgData name="Arnaud Desmedt" userId="cbea870f-87d6-4388-9cd2-f7b24845f136" providerId="ADAL" clId="{CF476D10-9C13-468F-AFAF-88E1B6E76B89}" dt="2022-07-14T09:54:08.776" v="1755"/>
          <ac:spMkLst>
            <pc:docMk/>
            <pc:sldMk cId="3524959089" sldId="2134806318"/>
            <ac:spMk id="28" creationId="{8706901A-D1FE-5BE9-4DE4-57D0AA7FDF29}"/>
          </ac:spMkLst>
        </pc:spChg>
        <pc:spChg chg="add del mod">
          <ac:chgData name="Arnaud Desmedt" userId="cbea870f-87d6-4388-9cd2-f7b24845f136" providerId="ADAL" clId="{CF476D10-9C13-468F-AFAF-88E1B6E76B89}" dt="2022-07-14T10:00:57.088" v="1874" actId="478"/>
          <ac:spMkLst>
            <pc:docMk/>
            <pc:sldMk cId="3524959089" sldId="2134806318"/>
            <ac:spMk id="29" creationId="{79A868E7-DE50-D43A-B69F-68C8D335F844}"/>
          </ac:spMkLst>
        </pc:spChg>
        <pc:spChg chg="del">
          <ac:chgData name="Arnaud Desmedt" userId="cbea870f-87d6-4388-9cd2-f7b24845f136" providerId="ADAL" clId="{CF476D10-9C13-468F-AFAF-88E1B6E76B89}" dt="2022-07-14T09:53:24.479" v="1725" actId="478"/>
          <ac:spMkLst>
            <pc:docMk/>
            <pc:sldMk cId="3524959089" sldId="2134806318"/>
            <ac:spMk id="30" creationId="{3B7BEB96-70B9-D893-381E-EC8A6CE32075}"/>
          </ac:spMkLst>
        </pc:spChg>
        <pc:spChg chg="add mod">
          <ac:chgData name="Arnaud Desmedt" userId="cbea870f-87d6-4388-9cd2-f7b24845f136" providerId="ADAL" clId="{CF476D10-9C13-468F-AFAF-88E1B6E76B89}" dt="2022-07-14T09:54:21.370" v="1777" actId="1036"/>
          <ac:spMkLst>
            <pc:docMk/>
            <pc:sldMk cId="3524959089" sldId="2134806318"/>
            <ac:spMk id="31" creationId="{A7F7D6DB-7ED1-DB56-DB4A-B7EAB14DF94E}"/>
          </ac:spMkLst>
        </pc:spChg>
        <pc:spChg chg="add mod">
          <ac:chgData name="Arnaud Desmedt" userId="cbea870f-87d6-4388-9cd2-f7b24845f136" providerId="ADAL" clId="{CF476D10-9C13-468F-AFAF-88E1B6E76B89}" dt="2022-07-14T10:00:57.976" v="1875"/>
          <ac:spMkLst>
            <pc:docMk/>
            <pc:sldMk cId="3524959089" sldId="2134806318"/>
            <ac:spMk id="33" creationId="{5229B8F4-96E9-6474-BB80-641302A56691}"/>
          </ac:spMkLst>
        </pc:spChg>
        <pc:spChg chg="mod">
          <ac:chgData name="Arnaud Desmedt" userId="cbea870f-87d6-4388-9cd2-f7b24845f136" providerId="ADAL" clId="{CF476D10-9C13-468F-AFAF-88E1B6E76B89}" dt="2022-07-14T09:54:07.769" v="1753" actId="404"/>
          <ac:spMkLst>
            <pc:docMk/>
            <pc:sldMk cId="3524959089" sldId="2134806318"/>
            <ac:spMk id="38" creationId="{3B357056-2313-0D27-EA90-CA3BDFB22F29}"/>
          </ac:spMkLst>
        </pc:spChg>
        <pc:picChg chg="del">
          <ac:chgData name="Arnaud Desmedt" userId="cbea870f-87d6-4388-9cd2-f7b24845f136" providerId="ADAL" clId="{CF476D10-9C13-468F-AFAF-88E1B6E76B89}" dt="2022-07-14T09:53:24.479" v="1725" actId="478"/>
          <ac:picMkLst>
            <pc:docMk/>
            <pc:sldMk cId="3524959089" sldId="2134806318"/>
            <ac:picMk id="15" creationId="{053351F8-FEE7-9DB9-C2C6-094A653841FF}"/>
          </ac:picMkLst>
        </pc:picChg>
        <pc:picChg chg="add mod">
          <ac:chgData name="Arnaud Desmedt" userId="cbea870f-87d6-4388-9cd2-f7b24845f136" providerId="ADAL" clId="{CF476D10-9C13-468F-AFAF-88E1B6E76B89}" dt="2022-07-14T09:53:54.558" v="1749" actId="1035"/>
          <ac:picMkLst>
            <pc:docMk/>
            <pc:sldMk cId="3524959089" sldId="2134806318"/>
            <ac:picMk id="17" creationId="{3919876F-A5A8-8E38-CD12-2D83054EDCD0}"/>
          </ac:picMkLst>
        </pc:picChg>
        <pc:picChg chg="del">
          <ac:chgData name="Arnaud Desmedt" userId="cbea870f-87d6-4388-9cd2-f7b24845f136" providerId="ADAL" clId="{CF476D10-9C13-468F-AFAF-88E1B6E76B89}" dt="2022-07-14T09:53:24.479" v="1725" actId="478"/>
          <ac:picMkLst>
            <pc:docMk/>
            <pc:sldMk cId="3524959089" sldId="2134806318"/>
            <ac:picMk id="19" creationId="{88D87E2A-680D-829A-9CB9-7A0984AEE29A}"/>
          </ac:picMkLst>
        </pc:picChg>
        <pc:picChg chg="add mod">
          <ac:chgData name="Arnaud Desmedt" userId="cbea870f-87d6-4388-9cd2-f7b24845f136" providerId="ADAL" clId="{CF476D10-9C13-468F-AFAF-88E1B6E76B89}" dt="2022-07-14T09:53:54.558" v="1749" actId="1035"/>
          <ac:picMkLst>
            <pc:docMk/>
            <pc:sldMk cId="3524959089" sldId="2134806318"/>
            <ac:picMk id="22" creationId="{B00D0463-A9DE-8098-02C1-44578AE79828}"/>
          </ac:picMkLst>
        </pc:picChg>
        <pc:picChg chg="del">
          <ac:chgData name="Arnaud Desmedt" userId="cbea870f-87d6-4388-9cd2-f7b24845f136" providerId="ADAL" clId="{CF476D10-9C13-468F-AFAF-88E1B6E76B89}" dt="2022-07-14T09:53:24.479" v="1725" actId="478"/>
          <ac:picMkLst>
            <pc:docMk/>
            <pc:sldMk cId="3524959089" sldId="2134806318"/>
            <ac:picMk id="32" creationId="{86B00231-790B-B3E9-E6C9-375FF6E39079}"/>
          </ac:picMkLst>
        </pc:picChg>
      </pc:sldChg>
      <pc:sldChg chg="addSp delSp modSp add mod">
        <pc:chgData name="Arnaud Desmedt" userId="cbea870f-87d6-4388-9cd2-f7b24845f136" providerId="ADAL" clId="{CF476D10-9C13-468F-AFAF-88E1B6E76B89}" dt="2022-07-14T10:01:00.139" v="1877"/>
        <pc:sldMkLst>
          <pc:docMk/>
          <pc:sldMk cId="3196595384" sldId="2134806319"/>
        </pc:sldMkLst>
        <pc:spChg chg="add mod">
          <ac:chgData name="Arnaud Desmedt" userId="cbea870f-87d6-4388-9cd2-f7b24845f136" providerId="ADAL" clId="{CF476D10-9C13-468F-AFAF-88E1B6E76B89}" dt="2022-07-14T09:54:42.256" v="1781"/>
          <ac:spMkLst>
            <pc:docMk/>
            <pc:sldMk cId="3196595384" sldId="2134806319"/>
            <ac:spMk id="18" creationId="{F60C9AF4-CD74-FF14-4411-E71BBD2F29C6}"/>
          </ac:spMkLst>
        </pc:spChg>
        <pc:spChg chg="add mod">
          <ac:chgData name="Arnaud Desmedt" userId="cbea870f-87d6-4388-9cd2-f7b24845f136" providerId="ADAL" clId="{CF476D10-9C13-468F-AFAF-88E1B6E76B89}" dt="2022-07-14T09:54:42.256" v="1781"/>
          <ac:spMkLst>
            <pc:docMk/>
            <pc:sldMk cId="3196595384" sldId="2134806319"/>
            <ac:spMk id="19" creationId="{B161E75C-DEDD-404F-9875-258E00C1C2E6}"/>
          </ac:spMkLst>
        </pc:spChg>
        <pc:spChg chg="add mod">
          <ac:chgData name="Arnaud Desmedt" userId="cbea870f-87d6-4388-9cd2-f7b24845f136" providerId="ADAL" clId="{CF476D10-9C13-468F-AFAF-88E1B6E76B89}" dt="2022-07-14T09:54:42.256" v="1781"/>
          <ac:spMkLst>
            <pc:docMk/>
            <pc:sldMk cId="3196595384" sldId="2134806319"/>
            <ac:spMk id="20" creationId="{9DDFAB64-8745-722F-003F-1C681F5B0097}"/>
          </ac:spMkLst>
        </pc:spChg>
        <pc:spChg chg="del">
          <ac:chgData name="Arnaud Desmedt" userId="cbea870f-87d6-4388-9cd2-f7b24845f136" providerId="ADAL" clId="{CF476D10-9C13-468F-AFAF-88E1B6E76B89}" dt="2022-07-14T09:54:31.442" v="1779" actId="478"/>
          <ac:spMkLst>
            <pc:docMk/>
            <pc:sldMk cId="3196595384" sldId="2134806319"/>
            <ac:spMk id="23" creationId="{3752529B-76C1-8200-FE12-588654E5A8E0}"/>
          </ac:spMkLst>
        </pc:spChg>
        <pc:spChg chg="del">
          <ac:chgData name="Arnaud Desmedt" userId="cbea870f-87d6-4388-9cd2-f7b24845f136" providerId="ADAL" clId="{CF476D10-9C13-468F-AFAF-88E1B6E76B89}" dt="2022-07-14T09:54:31.442" v="1779" actId="478"/>
          <ac:spMkLst>
            <pc:docMk/>
            <pc:sldMk cId="3196595384" sldId="2134806319"/>
            <ac:spMk id="24" creationId="{4013E3B5-8427-A54D-F634-341934FAB7A6}"/>
          </ac:spMkLst>
        </pc:spChg>
        <pc:spChg chg="del">
          <ac:chgData name="Arnaud Desmedt" userId="cbea870f-87d6-4388-9cd2-f7b24845f136" providerId="ADAL" clId="{CF476D10-9C13-468F-AFAF-88E1B6E76B89}" dt="2022-07-14T09:54:31.442" v="1779" actId="478"/>
          <ac:spMkLst>
            <pc:docMk/>
            <pc:sldMk cId="3196595384" sldId="2134806319"/>
            <ac:spMk id="25" creationId="{96082BA7-A4A5-B846-C8C2-7385C55BD688}"/>
          </ac:spMkLst>
        </pc:spChg>
        <pc:spChg chg="del">
          <ac:chgData name="Arnaud Desmedt" userId="cbea870f-87d6-4388-9cd2-f7b24845f136" providerId="ADAL" clId="{CF476D10-9C13-468F-AFAF-88E1B6E76B89}" dt="2022-07-14T09:54:31.442" v="1779" actId="478"/>
          <ac:spMkLst>
            <pc:docMk/>
            <pc:sldMk cId="3196595384" sldId="2134806319"/>
            <ac:spMk id="26" creationId="{4975AD57-C858-4D68-2A9D-0E72B1ED3A81}"/>
          </ac:spMkLst>
        </pc:spChg>
        <pc:spChg chg="add mod">
          <ac:chgData name="Arnaud Desmedt" userId="cbea870f-87d6-4388-9cd2-f7b24845f136" providerId="ADAL" clId="{CF476D10-9C13-468F-AFAF-88E1B6E76B89}" dt="2022-07-14T09:54:42.256" v="1781"/>
          <ac:spMkLst>
            <pc:docMk/>
            <pc:sldMk cId="3196595384" sldId="2134806319"/>
            <ac:spMk id="27" creationId="{9D3389A5-E2A2-3E9C-BC46-6084E10FFB3B}"/>
          </ac:spMkLst>
        </pc:spChg>
        <pc:spChg chg="add mod">
          <ac:chgData name="Arnaud Desmedt" userId="cbea870f-87d6-4388-9cd2-f7b24845f136" providerId="ADAL" clId="{CF476D10-9C13-468F-AFAF-88E1B6E76B89}" dt="2022-07-14T09:54:42.256" v="1781"/>
          <ac:spMkLst>
            <pc:docMk/>
            <pc:sldMk cId="3196595384" sldId="2134806319"/>
            <ac:spMk id="28" creationId="{1666DCE4-096F-DC4D-5916-1B6018022573}"/>
          </ac:spMkLst>
        </pc:spChg>
        <pc:spChg chg="del">
          <ac:chgData name="Arnaud Desmedt" userId="cbea870f-87d6-4388-9cd2-f7b24845f136" providerId="ADAL" clId="{CF476D10-9C13-468F-AFAF-88E1B6E76B89}" dt="2022-07-14T09:54:31.442" v="1779" actId="478"/>
          <ac:spMkLst>
            <pc:docMk/>
            <pc:sldMk cId="3196595384" sldId="2134806319"/>
            <ac:spMk id="29" creationId="{79A868E7-DE50-D43A-B69F-68C8D335F844}"/>
          </ac:spMkLst>
        </pc:spChg>
        <pc:spChg chg="add mod">
          <ac:chgData name="Arnaud Desmedt" userId="cbea870f-87d6-4388-9cd2-f7b24845f136" providerId="ADAL" clId="{CF476D10-9C13-468F-AFAF-88E1B6E76B89}" dt="2022-07-14T09:54:42.256" v="1781"/>
          <ac:spMkLst>
            <pc:docMk/>
            <pc:sldMk cId="3196595384" sldId="2134806319"/>
            <ac:spMk id="30" creationId="{71E78592-BE45-DE5B-A2DE-206C21EE4F76}"/>
          </ac:spMkLst>
        </pc:spChg>
        <pc:spChg chg="add mod">
          <ac:chgData name="Arnaud Desmedt" userId="cbea870f-87d6-4388-9cd2-f7b24845f136" providerId="ADAL" clId="{CF476D10-9C13-468F-AFAF-88E1B6E76B89}" dt="2022-07-14T09:54:42.256" v="1781"/>
          <ac:spMkLst>
            <pc:docMk/>
            <pc:sldMk cId="3196595384" sldId="2134806319"/>
            <ac:spMk id="32" creationId="{FAD51DE0-4DB8-AE7E-2728-8121BDDC5063}"/>
          </ac:spMkLst>
        </pc:spChg>
        <pc:spChg chg="add mod">
          <ac:chgData name="Arnaud Desmedt" userId="cbea870f-87d6-4388-9cd2-f7b24845f136" providerId="ADAL" clId="{CF476D10-9C13-468F-AFAF-88E1B6E76B89}" dt="2022-07-14T09:54:42.256" v="1781"/>
          <ac:spMkLst>
            <pc:docMk/>
            <pc:sldMk cId="3196595384" sldId="2134806319"/>
            <ac:spMk id="33" creationId="{B91AAEED-3F74-CBF4-9AFF-A243DE108E3A}"/>
          </ac:spMkLst>
        </pc:spChg>
        <pc:spChg chg="add del mod">
          <ac:chgData name="Arnaud Desmedt" userId="cbea870f-87d6-4388-9cd2-f7b24845f136" providerId="ADAL" clId="{CF476D10-9C13-468F-AFAF-88E1B6E76B89}" dt="2022-07-14T10:00:59.267" v="1876" actId="478"/>
          <ac:spMkLst>
            <pc:docMk/>
            <pc:sldMk cId="3196595384" sldId="2134806319"/>
            <ac:spMk id="34" creationId="{61212D99-068F-AAE7-17AB-9388D1738163}"/>
          </ac:spMkLst>
        </pc:spChg>
        <pc:spChg chg="add mod">
          <ac:chgData name="Arnaud Desmedt" userId="cbea870f-87d6-4388-9cd2-f7b24845f136" providerId="ADAL" clId="{CF476D10-9C13-468F-AFAF-88E1B6E76B89}" dt="2022-07-14T10:01:00.139" v="1877"/>
          <ac:spMkLst>
            <pc:docMk/>
            <pc:sldMk cId="3196595384" sldId="2134806319"/>
            <ac:spMk id="35" creationId="{FE0225BD-D089-D035-FCA6-9B5D94023CBA}"/>
          </ac:spMkLst>
        </pc:spChg>
      </pc:sldChg>
      <pc:sldChg chg="addSp modSp add mod">
        <pc:chgData name="Arnaud Desmedt" userId="cbea870f-87d6-4388-9cd2-f7b24845f136" providerId="ADAL" clId="{CF476D10-9C13-468F-AFAF-88E1B6E76B89}" dt="2022-07-14T09:57:36.622" v="1820" actId="404"/>
        <pc:sldMkLst>
          <pc:docMk/>
          <pc:sldMk cId="346428128" sldId="2134806320"/>
        </pc:sldMkLst>
        <pc:spChg chg="add mod">
          <ac:chgData name="Arnaud Desmedt" userId="cbea870f-87d6-4388-9cd2-f7b24845f136" providerId="ADAL" clId="{CF476D10-9C13-468F-AFAF-88E1B6E76B89}" dt="2022-07-14T09:55:43.636" v="1785"/>
          <ac:spMkLst>
            <pc:docMk/>
            <pc:sldMk cId="346428128" sldId="2134806320"/>
            <ac:spMk id="23" creationId="{83732301-9222-BDB6-2430-2B2FC17EE47E}"/>
          </ac:spMkLst>
        </pc:spChg>
        <pc:spChg chg="add mod">
          <ac:chgData name="Arnaud Desmedt" userId="cbea870f-87d6-4388-9cd2-f7b24845f136" providerId="ADAL" clId="{CF476D10-9C13-468F-AFAF-88E1B6E76B89}" dt="2022-07-14T09:55:43.636" v="1785"/>
          <ac:spMkLst>
            <pc:docMk/>
            <pc:sldMk cId="346428128" sldId="2134806320"/>
            <ac:spMk id="24" creationId="{305E51BD-D384-614D-EDF4-3D7FDE48B281}"/>
          </ac:spMkLst>
        </pc:spChg>
        <pc:spChg chg="add mod">
          <ac:chgData name="Arnaud Desmedt" userId="cbea870f-87d6-4388-9cd2-f7b24845f136" providerId="ADAL" clId="{CF476D10-9C13-468F-AFAF-88E1B6E76B89}" dt="2022-07-14T09:55:43.636" v="1785"/>
          <ac:spMkLst>
            <pc:docMk/>
            <pc:sldMk cId="346428128" sldId="2134806320"/>
            <ac:spMk id="25" creationId="{F7FA9C04-34B7-6569-854C-D1DE2B6BE781}"/>
          </ac:spMkLst>
        </pc:spChg>
        <pc:spChg chg="add mod">
          <ac:chgData name="Arnaud Desmedt" userId="cbea870f-87d6-4388-9cd2-f7b24845f136" providerId="ADAL" clId="{CF476D10-9C13-468F-AFAF-88E1B6E76B89}" dt="2022-07-14T09:55:43.636" v="1785"/>
          <ac:spMkLst>
            <pc:docMk/>
            <pc:sldMk cId="346428128" sldId="2134806320"/>
            <ac:spMk id="29" creationId="{547F9146-7FF9-E935-11B1-6DC5D3880AD8}"/>
          </ac:spMkLst>
        </pc:spChg>
        <pc:spChg chg="add mod">
          <ac:chgData name="Arnaud Desmedt" userId="cbea870f-87d6-4388-9cd2-f7b24845f136" providerId="ADAL" clId="{CF476D10-9C13-468F-AFAF-88E1B6E76B89}" dt="2022-07-14T09:56:16.897" v="1796" actId="14100"/>
          <ac:spMkLst>
            <pc:docMk/>
            <pc:sldMk cId="346428128" sldId="2134806320"/>
            <ac:spMk id="34" creationId="{4CBEC294-0A46-035E-8EDA-1286F45AC4B1}"/>
          </ac:spMkLst>
        </pc:spChg>
        <pc:spChg chg="add mod">
          <ac:chgData name="Arnaud Desmedt" userId="cbea870f-87d6-4388-9cd2-f7b24845f136" providerId="ADAL" clId="{CF476D10-9C13-468F-AFAF-88E1B6E76B89}" dt="2022-07-14T09:56:16.897" v="1796" actId="14100"/>
          <ac:spMkLst>
            <pc:docMk/>
            <pc:sldMk cId="346428128" sldId="2134806320"/>
            <ac:spMk id="35" creationId="{AD18B3A4-B88A-5995-CAA3-C1BBB7823631}"/>
          </ac:spMkLst>
        </pc:spChg>
        <pc:spChg chg="add mod">
          <ac:chgData name="Arnaud Desmedt" userId="cbea870f-87d6-4388-9cd2-f7b24845f136" providerId="ADAL" clId="{CF476D10-9C13-468F-AFAF-88E1B6E76B89}" dt="2022-07-14T09:57:36.622" v="1820" actId="404"/>
          <ac:spMkLst>
            <pc:docMk/>
            <pc:sldMk cId="346428128" sldId="2134806320"/>
            <ac:spMk id="36" creationId="{06CC0388-00D2-25E7-9783-CD808D8E0759}"/>
          </ac:spMkLst>
        </pc:spChg>
        <pc:spChg chg="add mod">
          <ac:chgData name="Arnaud Desmedt" userId="cbea870f-87d6-4388-9cd2-f7b24845f136" providerId="ADAL" clId="{CF476D10-9C13-468F-AFAF-88E1B6E76B89}" dt="2022-07-14T09:57:34.148" v="1819" actId="14100"/>
          <ac:spMkLst>
            <pc:docMk/>
            <pc:sldMk cId="346428128" sldId="2134806320"/>
            <ac:spMk id="37" creationId="{41A0909A-1284-F0E3-1638-BCA21E84BCF7}"/>
          </ac:spMkLst>
        </pc:spChg>
        <pc:spChg chg="add mod">
          <ac:chgData name="Arnaud Desmedt" userId="cbea870f-87d6-4388-9cd2-f7b24845f136" providerId="ADAL" clId="{CF476D10-9C13-468F-AFAF-88E1B6E76B89}" dt="2022-07-14T09:55:43.636" v="1785"/>
          <ac:spMkLst>
            <pc:docMk/>
            <pc:sldMk cId="346428128" sldId="2134806320"/>
            <ac:spMk id="41" creationId="{CD53397F-549D-C9C8-B6F4-DA3652024382}"/>
          </ac:spMkLst>
        </pc:spChg>
        <pc:picChg chg="add mod">
          <ac:chgData name="Arnaud Desmedt" userId="cbea870f-87d6-4388-9cd2-f7b24845f136" providerId="ADAL" clId="{CF476D10-9C13-468F-AFAF-88E1B6E76B89}" dt="2022-07-14T09:55:43.636" v="1785"/>
          <ac:picMkLst>
            <pc:docMk/>
            <pc:sldMk cId="346428128" sldId="2134806320"/>
            <ac:picMk id="26" creationId="{8F9182AF-536D-E9BC-68F2-636FF4670314}"/>
          </ac:picMkLst>
        </pc:picChg>
        <pc:picChg chg="add mod">
          <ac:chgData name="Arnaud Desmedt" userId="cbea870f-87d6-4388-9cd2-f7b24845f136" providerId="ADAL" clId="{CF476D10-9C13-468F-AFAF-88E1B6E76B89}" dt="2022-07-14T09:55:43.636" v="1785"/>
          <ac:picMkLst>
            <pc:docMk/>
            <pc:sldMk cId="346428128" sldId="2134806320"/>
            <ac:picMk id="39" creationId="{73142BBF-592D-6E4C-BF4E-211400139F14}"/>
          </ac:picMkLst>
        </pc:picChg>
        <pc:picChg chg="add mod">
          <ac:chgData name="Arnaud Desmedt" userId="cbea870f-87d6-4388-9cd2-f7b24845f136" providerId="ADAL" clId="{CF476D10-9C13-468F-AFAF-88E1B6E76B89}" dt="2022-07-14T09:55:43.636" v="1785"/>
          <ac:picMkLst>
            <pc:docMk/>
            <pc:sldMk cId="346428128" sldId="2134806320"/>
            <ac:picMk id="40" creationId="{E543783A-5AEC-3CFA-74C2-C557F715088D}"/>
          </ac:picMkLst>
        </pc:picChg>
      </pc:sldChg>
      <pc:sldChg chg="addSp delSp modSp add mod">
        <pc:chgData name="Arnaud Desmedt" userId="cbea870f-87d6-4388-9cd2-f7b24845f136" providerId="ADAL" clId="{CF476D10-9C13-468F-AFAF-88E1B6E76B89}" dt="2022-07-14T09:58:20.807" v="1824"/>
        <pc:sldMkLst>
          <pc:docMk/>
          <pc:sldMk cId="551721663" sldId="2134806321"/>
        </pc:sldMkLst>
        <pc:spChg chg="del">
          <ac:chgData name="Arnaud Desmedt" userId="cbea870f-87d6-4388-9cd2-f7b24845f136" providerId="ADAL" clId="{CF476D10-9C13-468F-AFAF-88E1B6E76B89}" dt="2022-07-14T09:58:03.412" v="1823" actId="478"/>
          <ac:spMkLst>
            <pc:docMk/>
            <pc:sldMk cId="551721663" sldId="2134806321"/>
            <ac:spMk id="29" creationId="{547F9146-7FF9-E935-11B1-6DC5D3880AD8}"/>
          </ac:spMkLst>
        </pc:spChg>
        <pc:spChg chg="add mod">
          <ac:chgData name="Arnaud Desmedt" userId="cbea870f-87d6-4388-9cd2-f7b24845f136" providerId="ADAL" clId="{CF476D10-9C13-468F-AFAF-88E1B6E76B89}" dt="2022-07-14T09:58:20.807" v="1824"/>
          <ac:spMkLst>
            <pc:docMk/>
            <pc:sldMk cId="551721663" sldId="2134806321"/>
            <ac:spMk id="42" creationId="{180F689F-FC35-E024-AAF1-7F5235033552}"/>
          </ac:spMkLst>
        </pc:spChg>
        <pc:picChg chg="del">
          <ac:chgData name="Arnaud Desmedt" userId="cbea870f-87d6-4388-9cd2-f7b24845f136" providerId="ADAL" clId="{CF476D10-9C13-468F-AFAF-88E1B6E76B89}" dt="2022-07-14T09:58:03.412" v="1823" actId="478"/>
          <ac:picMkLst>
            <pc:docMk/>
            <pc:sldMk cId="551721663" sldId="2134806321"/>
            <ac:picMk id="26" creationId="{8F9182AF-536D-E9BC-68F2-636FF4670314}"/>
          </ac:picMkLst>
        </pc:picChg>
        <pc:picChg chg="add mod">
          <ac:chgData name="Arnaud Desmedt" userId="cbea870f-87d6-4388-9cd2-f7b24845f136" providerId="ADAL" clId="{CF476D10-9C13-468F-AFAF-88E1B6E76B89}" dt="2022-07-14T09:58:20.807" v="1824"/>
          <ac:picMkLst>
            <pc:docMk/>
            <pc:sldMk cId="551721663" sldId="2134806321"/>
            <ac:picMk id="43" creationId="{7414C987-1E00-4F7B-A96C-C899C1D29710}"/>
          </ac:picMkLst>
        </pc:picChg>
      </pc:sldChg>
      <pc:sldChg chg="add del">
        <pc:chgData name="Arnaud Desmedt" userId="cbea870f-87d6-4388-9cd2-f7b24845f136" providerId="ADAL" clId="{CF476D10-9C13-468F-AFAF-88E1B6E76B89}" dt="2022-07-14T09:57:51.843" v="1821" actId="47"/>
        <pc:sldMkLst>
          <pc:docMk/>
          <pc:sldMk cId="1941388043" sldId="2134806321"/>
        </pc:sldMkLst>
      </pc:sldChg>
      <pc:sldChg chg="addSp delSp modSp add mod">
        <pc:chgData name="Arnaud Desmedt" userId="cbea870f-87d6-4388-9cd2-f7b24845f136" providerId="ADAL" clId="{CF476D10-9C13-468F-AFAF-88E1B6E76B89}" dt="2022-07-14T09:59:23.782" v="1862" actId="1037"/>
        <pc:sldMkLst>
          <pc:docMk/>
          <pc:sldMk cId="3304147954" sldId="2134806322"/>
        </pc:sldMkLst>
        <pc:spChg chg="mod">
          <ac:chgData name="Arnaud Desmedt" userId="cbea870f-87d6-4388-9cd2-f7b24845f136" providerId="ADAL" clId="{CF476D10-9C13-468F-AFAF-88E1B6E76B89}" dt="2022-07-14T09:58:48.304" v="1840" actId="20577"/>
          <ac:spMkLst>
            <pc:docMk/>
            <pc:sldMk cId="3304147954" sldId="2134806322"/>
            <ac:spMk id="13" creationId="{823EC43A-A57F-F0CB-0237-4C716628FFD9}"/>
          </ac:spMkLst>
        </pc:spChg>
        <pc:spChg chg="mod">
          <ac:chgData name="Arnaud Desmedt" userId="cbea870f-87d6-4388-9cd2-f7b24845f136" providerId="ADAL" clId="{CF476D10-9C13-468F-AFAF-88E1B6E76B89}" dt="2022-07-14T09:58:58.173" v="1853" actId="20577"/>
          <ac:spMkLst>
            <pc:docMk/>
            <pc:sldMk cId="3304147954" sldId="2134806322"/>
            <ac:spMk id="28" creationId="{31B3E051-4BAC-98AD-7173-80C28147B68F}"/>
          </ac:spMkLst>
        </pc:spChg>
        <pc:spChg chg="mod">
          <ac:chgData name="Arnaud Desmedt" userId="cbea870f-87d6-4388-9cd2-f7b24845f136" providerId="ADAL" clId="{CF476D10-9C13-468F-AFAF-88E1B6E76B89}" dt="2022-07-14T09:58:53.999" v="1841" actId="20577"/>
          <ac:spMkLst>
            <pc:docMk/>
            <pc:sldMk cId="3304147954" sldId="2134806322"/>
            <ac:spMk id="39" creationId="{5168785E-5B70-21A1-DEAF-AC97144E7AAC}"/>
          </ac:spMkLst>
        </pc:spChg>
        <pc:picChg chg="del">
          <ac:chgData name="Arnaud Desmedt" userId="cbea870f-87d6-4388-9cd2-f7b24845f136" providerId="ADAL" clId="{CF476D10-9C13-468F-AFAF-88E1B6E76B89}" dt="2022-07-14T09:59:17.726" v="1858" actId="478"/>
          <ac:picMkLst>
            <pc:docMk/>
            <pc:sldMk cId="3304147954" sldId="2134806322"/>
            <ac:picMk id="12" creationId="{6D0B4FAD-78B6-B116-A7BC-293DE7D809D6}"/>
          </ac:picMkLst>
        </pc:picChg>
        <pc:picChg chg="del">
          <ac:chgData name="Arnaud Desmedt" userId="cbea870f-87d6-4388-9cd2-f7b24845f136" providerId="ADAL" clId="{CF476D10-9C13-468F-AFAF-88E1B6E76B89}" dt="2022-07-14T09:59:03.842" v="1854" actId="478"/>
          <ac:picMkLst>
            <pc:docMk/>
            <pc:sldMk cId="3304147954" sldId="2134806322"/>
            <ac:picMk id="14" creationId="{4154F7E6-E30F-638E-A158-E7A6E66EBDED}"/>
          </ac:picMkLst>
        </pc:picChg>
        <pc:picChg chg="add mod">
          <ac:chgData name="Arnaud Desmedt" userId="cbea870f-87d6-4388-9cd2-f7b24845f136" providerId="ADAL" clId="{CF476D10-9C13-468F-AFAF-88E1B6E76B89}" dt="2022-07-14T09:59:07.635" v="1856" actId="1076"/>
          <ac:picMkLst>
            <pc:docMk/>
            <pc:sldMk cId="3304147954" sldId="2134806322"/>
            <ac:picMk id="15" creationId="{64FF64E3-F490-A3E9-D56B-8974A5B38B8A}"/>
          </ac:picMkLst>
        </pc:picChg>
        <pc:picChg chg="add mod">
          <ac:chgData name="Arnaud Desmedt" userId="cbea870f-87d6-4388-9cd2-f7b24845f136" providerId="ADAL" clId="{CF476D10-9C13-468F-AFAF-88E1B6E76B89}" dt="2022-07-14T09:59:23.782" v="1862" actId="1037"/>
          <ac:picMkLst>
            <pc:docMk/>
            <pc:sldMk cId="3304147954" sldId="2134806322"/>
            <ac:picMk id="16" creationId="{53356137-3028-D060-0445-FDB841D85EB7}"/>
          </ac:picMkLst>
        </pc:picChg>
      </pc:sldChg>
      <pc:sldChg chg="addSp delSp modSp add mod">
        <pc:chgData name="Arnaud Desmedt" userId="cbea870f-87d6-4388-9cd2-f7b24845f136" providerId="ADAL" clId="{CF476D10-9C13-468F-AFAF-88E1B6E76B89}" dt="2022-07-14T10:02:15.099" v="1907" actId="1036"/>
        <pc:sldMkLst>
          <pc:docMk/>
          <pc:sldMk cId="2246976330" sldId="2134806323"/>
        </pc:sldMkLst>
        <pc:spChg chg="add mod">
          <ac:chgData name="Arnaud Desmedt" userId="cbea870f-87d6-4388-9cd2-f7b24845f136" providerId="ADAL" clId="{CF476D10-9C13-468F-AFAF-88E1B6E76B89}" dt="2022-07-14T10:02:15.099" v="1907" actId="1036"/>
          <ac:spMkLst>
            <pc:docMk/>
            <pc:sldMk cId="2246976330" sldId="2134806323"/>
            <ac:spMk id="14" creationId="{AD0A6184-E49A-1816-FA8B-E34349F1D394}"/>
          </ac:spMkLst>
        </pc:spChg>
        <pc:spChg chg="del">
          <ac:chgData name="Arnaud Desmedt" userId="cbea870f-87d6-4388-9cd2-f7b24845f136" providerId="ADAL" clId="{CF476D10-9C13-468F-AFAF-88E1B6E76B89}" dt="2022-07-14T10:01:10.348" v="1879" actId="478"/>
          <ac:spMkLst>
            <pc:docMk/>
            <pc:sldMk cId="2246976330" sldId="2134806323"/>
            <ac:spMk id="28" creationId="{31B3E051-4BAC-98AD-7173-80C28147B68F}"/>
          </ac:spMkLst>
        </pc:spChg>
        <pc:spChg chg="del">
          <ac:chgData name="Arnaud Desmedt" userId="cbea870f-87d6-4388-9cd2-f7b24845f136" providerId="ADAL" clId="{CF476D10-9C13-468F-AFAF-88E1B6E76B89}" dt="2022-07-14T10:01:10.348" v="1879" actId="478"/>
          <ac:spMkLst>
            <pc:docMk/>
            <pc:sldMk cId="2246976330" sldId="2134806323"/>
            <ac:spMk id="39" creationId="{5168785E-5B70-21A1-DEAF-AC97144E7AAC}"/>
          </ac:spMkLst>
        </pc:spChg>
        <pc:picChg chg="add mod">
          <ac:chgData name="Arnaud Desmedt" userId="cbea870f-87d6-4388-9cd2-f7b24845f136" providerId="ADAL" clId="{CF476D10-9C13-468F-AFAF-88E1B6E76B89}" dt="2022-07-14T10:01:12.983" v="1880"/>
          <ac:picMkLst>
            <pc:docMk/>
            <pc:sldMk cId="2246976330" sldId="2134806323"/>
            <ac:picMk id="12" creationId="{4CB01A57-D0A3-B9C1-C861-1411E073E06B}"/>
          </ac:picMkLst>
        </pc:picChg>
        <pc:picChg chg="del">
          <ac:chgData name="Arnaud Desmedt" userId="cbea870f-87d6-4388-9cd2-f7b24845f136" providerId="ADAL" clId="{CF476D10-9C13-468F-AFAF-88E1B6E76B89}" dt="2022-07-14T10:01:10.348" v="1879" actId="478"/>
          <ac:picMkLst>
            <pc:docMk/>
            <pc:sldMk cId="2246976330" sldId="2134806323"/>
            <ac:picMk id="15" creationId="{64FF64E3-F490-A3E9-D56B-8974A5B38B8A}"/>
          </ac:picMkLst>
        </pc:picChg>
      </pc:sldChg>
      <pc:sldChg chg="addSp delSp modSp add mod delCm">
        <pc:chgData name="Arnaud Desmedt" userId="cbea870f-87d6-4388-9cd2-f7b24845f136" providerId="ADAL" clId="{CF476D10-9C13-468F-AFAF-88E1B6E76B89}" dt="2022-07-14T12:30:05.743" v="5248"/>
        <pc:sldMkLst>
          <pc:docMk/>
          <pc:sldMk cId="4279795839" sldId="2134806324"/>
        </pc:sldMkLst>
        <pc:spChg chg="add mod">
          <ac:chgData name="Arnaud Desmedt" userId="cbea870f-87d6-4388-9cd2-f7b24845f136" providerId="ADAL" clId="{CF476D10-9C13-468F-AFAF-88E1B6E76B89}" dt="2022-07-14T10:02:41.797" v="1912"/>
          <ac:spMkLst>
            <pc:docMk/>
            <pc:sldMk cId="4279795839" sldId="2134806324"/>
            <ac:spMk id="11" creationId="{7005859E-EC0B-BFDF-20FA-CE9C703BFC5B}"/>
          </ac:spMkLst>
        </pc:spChg>
        <pc:spChg chg="del mod">
          <ac:chgData name="Arnaud Desmedt" userId="cbea870f-87d6-4388-9cd2-f7b24845f136" providerId="ADAL" clId="{CF476D10-9C13-468F-AFAF-88E1B6E76B89}" dt="2022-07-14T10:02:40.848" v="1911" actId="478"/>
          <ac:spMkLst>
            <pc:docMk/>
            <pc:sldMk cId="4279795839" sldId="2134806324"/>
            <ac:spMk id="14" creationId="{AD0A6184-E49A-1816-FA8B-E34349F1D394}"/>
          </ac:spMkLst>
        </pc:spChg>
        <pc:spChg chg="add mod">
          <ac:chgData name="Arnaud Desmedt" userId="cbea870f-87d6-4388-9cd2-f7b24845f136" providerId="ADAL" clId="{CF476D10-9C13-468F-AFAF-88E1B6E76B89}" dt="2022-07-14T10:03:11.438" v="1920" actId="404"/>
          <ac:spMkLst>
            <pc:docMk/>
            <pc:sldMk cId="4279795839" sldId="2134806324"/>
            <ac:spMk id="15" creationId="{6A90912A-25C4-37A8-60DC-35F17DD412CC}"/>
          </ac:spMkLst>
        </pc:spChg>
        <pc:picChg chg="add mod">
          <ac:chgData name="Arnaud Desmedt" userId="cbea870f-87d6-4388-9cd2-f7b24845f136" providerId="ADAL" clId="{CF476D10-9C13-468F-AFAF-88E1B6E76B89}" dt="2022-07-14T10:02:52.921" v="1915" actId="1076"/>
          <ac:picMkLst>
            <pc:docMk/>
            <pc:sldMk cId="4279795839" sldId="2134806324"/>
            <ac:picMk id="17" creationId="{04574BC5-B363-0CAA-23AB-855F9CAF8E98}"/>
          </ac:picMkLst>
        </pc:picChg>
        <pc:picChg chg="del">
          <ac:chgData name="Arnaud Desmedt" userId="cbea870f-87d6-4388-9cd2-f7b24845f136" providerId="ADAL" clId="{CF476D10-9C13-468F-AFAF-88E1B6E76B89}" dt="2022-07-14T10:03:28.971" v="1922" actId="478"/>
          <ac:picMkLst>
            <pc:docMk/>
            <pc:sldMk cId="4279795839" sldId="2134806324"/>
            <ac:picMk id="32" creationId="{86B00231-790B-B3E9-E6C9-375FF6E39079}"/>
          </ac:picMkLst>
        </pc:picChg>
      </pc:sldChg>
      <pc:sldChg chg="addSp delSp modSp add mod">
        <pc:chgData name="Arnaud Desmedt" userId="cbea870f-87d6-4388-9cd2-f7b24845f136" providerId="ADAL" clId="{CF476D10-9C13-468F-AFAF-88E1B6E76B89}" dt="2022-07-14T10:04:38.675" v="1994" actId="1035"/>
        <pc:sldMkLst>
          <pc:docMk/>
          <pc:sldMk cId="1433635419" sldId="2134806325"/>
        </pc:sldMkLst>
        <pc:spChg chg="del">
          <ac:chgData name="Arnaud Desmedt" userId="cbea870f-87d6-4388-9cd2-f7b24845f136" providerId="ADAL" clId="{CF476D10-9C13-468F-AFAF-88E1B6E76B89}" dt="2022-07-14T10:03:51.143" v="1930" actId="478"/>
          <ac:spMkLst>
            <pc:docMk/>
            <pc:sldMk cId="1433635419" sldId="2134806325"/>
            <ac:spMk id="11" creationId="{7005859E-EC0B-BFDF-20FA-CE9C703BFC5B}"/>
          </ac:spMkLst>
        </pc:spChg>
        <pc:spChg chg="mod">
          <ac:chgData name="Arnaud Desmedt" userId="cbea870f-87d6-4388-9cd2-f7b24845f136" providerId="ADAL" clId="{CF476D10-9C13-468F-AFAF-88E1B6E76B89}" dt="2022-07-14T10:03:47.390" v="1929"/>
          <ac:spMkLst>
            <pc:docMk/>
            <pc:sldMk cId="1433635419" sldId="2134806325"/>
            <ac:spMk id="13" creationId="{823EC43A-A57F-F0CB-0237-4C716628FFD9}"/>
          </ac:spMkLst>
        </pc:spChg>
        <pc:spChg chg="add del mod">
          <ac:chgData name="Arnaud Desmedt" userId="cbea870f-87d6-4388-9cd2-f7b24845f136" providerId="ADAL" clId="{CF476D10-9C13-468F-AFAF-88E1B6E76B89}" dt="2022-07-14T10:04:03.402" v="1933"/>
          <ac:spMkLst>
            <pc:docMk/>
            <pc:sldMk cId="1433635419" sldId="2134806325"/>
            <ac:spMk id="14" creationId="{9ABCB16D-AA46-FD2B-04EC-F4025CF86F10}"/>
          </ac:spMkLst>
        </pc:spChg>
        <pc:spChg chg="del">
          <ac:chgData name="Arnaud Desmedt" userId="cbea870f-87d6-4388-9cd2-f7b24845f136" providerId="ADAL" clId="{CF476D10-9C13-468F-AFAF-88E1B6E76B89}" dt="2022-07-14T10:03:51.143" v="1930" actId="478"/>
          <ac:spMkLst>
            <pc:docMk/>
            <pc:sldMk cId="1433635419" sldId="2134806325"/>
            <ac:spMk id="15" creationId="{6A90912A-25C4-37A8-60DC-35F17DD412CC}"/>
          </ac:spMkLst>
        </pc:spChg>
        <pc:spChg chg="add del mod">
          <ac:chgData name="Arnaud Desmedt" userId="cbea870f-87d6-4388-9cd2-f7b24845f136" providerId="ADAL" clId="{CF476D10-9C13-468F-AFAF-88E1B6E76B89}" dt="2022-07-14T10:04:03.402" v="1933"/>
          <ac:spMkLst>
            <pc:docMk/>
            <pc:sldMk cId="1433635419" sldId="2134806325"/>
            <ac:spMk id="19" creationId="{E91D4A5A-5BA5-DE63-371B-7B7EFBD4C8DD}"/>
          </ac:spMkLst>
        </pc:spChg>
        <pc:spChg chg="add del mod">
          <ac:chgData name="Arnaud Desmedt" userId="cbea870f-87d6-4388-9cd2-f7b24845f136" providerId="ADAL" clId="{CF476D10-9C13-468F-AFAF-88E1B6E76B89}" dt="2022-07-14T10:04:03.402" v="1933"/>
          <ac:spMkLst>
            <pc:docMk/>
            <pc:sldMk cId="1433635419" sldId="2134806325"/>
            <ac:spMk id="21" creationId="{0C121448-84EB-A172-2BC2-667EF5A43157}"/>
          </ac:spMkLst>
        </pc:spChg>
        <pc:spChg chg="add del mod">
          <ac:chgData name="Arnaud Desmedt" userId="cbea870f-87d6-4388-9cd2-f7b24845f136" providerId="ADAL" clId="{CF476D10-9C13-468F-AFAF-88E1B6E76B89}" dt="2022-07-14T10:04:03.402" v="1933"/>
          <ac:spMkLst>
            <pc:docMk/>
            <pc:sldMk cId="1433635419" sldId="2134806325"/>
            <ac:spMk id="22" creationId="{E40160FE-FAB0-7A12-134C-0975F3123DCA}"/>
          </ac:spMkLst>
        </pc:spChg>
        <pc:spChg chg="add del mod">
          <ac:chgData name="Arnaud Desmedt" userId="cbea870f-87d6-4388-9cd2-f7b24845f136" providerId="ADAL" clId="{CF476D10-9C13-468F-AFAF-88E1B6E76B89}" dt="2022-07-14T10:04:03.402" v="1933"/>
          <ac:spMkLst>
            <pc:docMk/>
            <pc:sldMk cId="1433635419" sldId="2134806325"/>
            <ac:spMk id="23" creationId="{32F64968-D674-3194-F59B-4F8F170E420F}"/>
          </ac:spMkLst>
        </pc:spChg>
        <pc:spChg chg="add del mod">
          <ac:chgData name="Arnaud Desmedt" userId="cbea870f-87d6-4388-9cd2-f7b24845f136" providerId="ADAL" clId="{CF476D10-9C13-468F-AFAF-88E1B6E76B89}" dt="2022-07-14T10:04:03.402" v="1933"/>
          <ac:spMkLst>
            <pc:docMk/>
            <pc:sldMk cId="1433635419" sldId="2134806325"/>
            <ac:spMk id="24" creationId="{18A91F22-C269-EF5D-08D1-523B0D01A91C}"/>
          </ac:spMkLst>
        </pc:spChg>
        <pc:spChg chg="add del mod">
          <ac:chgData name="Arnaud Desmedt" userId="cbea870f-87d6-4388-9cd2-f7b24845f136" providerId="ADAL" clId="{CF476D10-9C13-468F-AFAF-88E1B6E76B89}" dt="2022-07-14T10:04:03.402" v="1933"/>
          <ac:spMkLst>
            <pc:docMk/>
            <pc:sldMk cId="1433635419" sldId="2134806325"/>
            <ac:spMk id="25" creationId="{6669F0F2-FCD1-93F2-36DC-7C47E6C1D212}"/>
          </ac:spMkLst>
        </pc:spChg>
        <pc:spChg chg="add del mod">
          <ac:chgData name="Arnaud Desmedt" userId="cbea870f-87d6-4388-9cd2-f7b24845f136" providerId="ADAL" clId="{CF476D10-9C13-468F-AFAF-88E1B6E76B89}" dt="2022-07-14T10:04:03.402" v="1933"/>
          <ac:spMkLst>
            <pc:docMk/>
            <pc:sldMk cId="1433635419" sldId="2134806325"/>
            <ac:spMk id="26" creationId="{E8DF8096-0ED6-E019-194B-D82B7E63DD93}"/>
          </ac:spMkLst>
        </pc:spChg>
        <pc:spChg chg="del">
          <ac:chgData name="Arnaud Desmedt" userId="cbea870f-87d6-4388-9cd2-f7b24845f136" providerId="ADAL" clId="{CF476D10-9C13-468F-AFAF-88E1B6E76B89}" dt="2022-07-14T10:04:06.259" v="1934" actId="478"/>
          <ac:spMkLst>
            <pc:docMk/>
            <pc:sldMk cId="1433635419" sldId="2134806325"/>
            <ac:spMk id="27" creationId="{AF4AF4C1-D1B0-C6F6-BDE0-390B2F61027D}"/>
          </ac:spMkLst>
        </pc:spChg>
        <pc:spChg chg="add del mod">
          <ac:chgData name="Arnaud Desmedt" userId="cbea870f-87d6-4388-9cd2-f7b24845f136" providerId="ADAL" clId="{CF476D10-9C13-468F-AFAF-88E1B6E76B89}" dt="2022-07-14T10:04:03.402" v="1933"/>
          <ac:spMkLst>
            <pc:docMk/>
            <pc:sldMk cId="1433635419" sldId="2134806325"/>
            <ac:spMk id="28" creationId="{E27D2BB3-A7F9-54DF-E5F7-AB6797B11CEC}"/>
          </ac:spMkLst>
        </pc:spChg>
        <pc:spChg chg="add del mod">
          <ac:chgData name="Arnaud Desmedt" userId="cbea870f-87d6-4388-9cd2-f7b24845f136" providerId="ADAL" clId="{CF476D10-9C13-468F-AFAF-88E1B6E76B89}" dt="2022-07-14T10:04:03.402" v="1933"/>
          <ac:spMkLst>
            <pc:docMk/>
            <pc:sldMk cId="1433635419" sldId="2134806325"/>
            <ac:spMk id="29" creationId="{6A8848EB-CB80-6965-3EE1-8E6BC1C9E4DB}"/>
          </ac:spMkLst>
        </pc:spChg>
        <pc:spChg chg="del">
          <ac:chgData name="Arnaud Desmedt" userId="cbea870f-87d6-4388-9cd2-f7b24845f136" providerId="ADAL" clId="{CF476D10-9C13-468F-AFAF-88E1B6E76B89}" dt="2022-07-14T10:04:06.259" v="1934" actId="478"/>
          <ac:spMkLst>
            <pc:docMk/>
            <pc:sldMk cId="1433635419" sldId="2134806325"/>
            <ac:spMk id="30" creationId="{3B7BEB96-70B9-D893-381E-EC8A6CE32075}"/>
          </ac:spMkLst>
        </pc:spChg>
        <pc:spChg chg="add mod">
          <ac:chgData name="Arnaud Desmedt" userId="cbea870f-87d6-4388-9cd2-f7b24845f136" providerId="ADAL" clId="{CF476D10-9C13-468F-AFAF-88E1B6E76B89}" dt="2022-07-14T10:04:14.263" v="1962" actId="1035"/>
          <ac:spMkLst>
            <pc:docMk/>
            <pc:sldMk cId="1433635419" sldId="2134806325"/>
            <ac:spMk id="31" creationId="{BA505825-B50F-04F4-4AD6-1D96EDDD0E80}"/>
          </ac:spMkLst>
        </pc:spChg>
        <pc:spChg chg="add mod">
          <ac:chgData name="Arnaud Desmedt" userId="cbea870f-87d6-4388-9cd2-f7b24845f136" providerId="ADAL" clId="{CF476D10-9C13-468F-AFAF-88E1B6E76B89}" dt="2022-07-14T10:04:14.263" v="1962" actId="1035"/>
          <ac:spMkLst>
            <pc:docMk/>
            <pc:sldMk cId="1433635419" sldId="2134806325"/>
            <ac:spMk id="33" creationId="{E1D3D4DB-51DE-43A4-BB14-C5D9C5D46239}"/>
          </ac:spMkLst>
        </pc:spChg>
        <pc:spChg chg="add mod">
          <ac:chgData name="Arnaud Desmedt" userId="cbea870f-87d6-4388-9cd2-f7b24845f136" providerId="ADAL" clId="{CF476D10-9C13-468F-AFAF-88E1B6E76B89}" dt="2022-07-14T10:04:38.675" v="1994" actId="1035"/>
          <ac:spMkLst>
            <pc:docMk/>
            <pc:sldMk cId="1433635419" sldId="2134806325"/>
            <ac:spMk id="35" creationId="{09C065EC-8D24-7DF6-8D34-9D508894472F}"/>
          </ac:spMkLst>
        </pc:spChg>
        <pc:spChg chg="add mod">
          <ac:chgData name="Arnaud Desmedt" userId="cbea870f-87d6-4388-9cd2-f7b24845f136" providerId="ADAL" clId="{CF476D10-9C13-468F-AFAF-88E1B6E76B89}" dt="2022-07-14T10:04:38.675" v="1994" actId="1035"/>
          <ac:spMkLst>
            <pc:docMk/>
            <pc:sldMk cId="1433635419" sldId="2134806325"/>
            <ac:spMk id="36" creationId="{AA3BE2B2-3157-AEB7-F3B1-B38B73700BDE}"/>
          </ac:spMkLst>
        </pc:spChg>
        <pc:spChg chg="add mod">
          <ac:chgData name="Arnaud Desmedt" userId="cbea870f-87d6-4388-9cd2-f7b24845f136" providerId="ADAL" clId="{CF476D10-9C13-468F-AFAF-88E1B6E76B89}" dt="2022-07-14T10:04:38.675" v="1994" actId="1035"/>
          <ac:spMkLst>
            <pc:docMk/>
            <pc:sldMk cId="1433635419" sldId="2134806325"/>
            <ac:spMk id="37" creationId="{64E6A8B3-E6DC-93CD-309B-26ED57C9D89B}"/>
          </ac:spMkLst>
        </pc:spChg>
        <pc:spChg chg="mod">
          <ac:chgData name="Arnaud Desmedt" userId="cbea870f-87d6-4388-9cd2-f7b24845f136" providerId="ADAL" clId="{CF476D10-9C13-468F-AFAF-88E1B6E76B89}" dt="2022-07-14T10:04:25.921" v="1967" actId="404"/>
          <ac:spMkLst>
            <pc:docMk/>
            <pc:sldMk cId="1433635419" sldId="2134806325"/>
            <ac:spMk id="38" creationId="{3B357056-2313-0D27-EA90-CA3BDFB22F29}"/>
          </ac:spMkLst>
        </pc:spChg>
        <pc:spChg chg="add mod">
          <ac:chgData name="Arnaud Desmedt" userId="cbea870f-87d6-4388-9cd2-f7b24845f136" providerId="ADAL" clId="{CF476D10-9C13-468F-AFAF-88E1B6E76B89}" dt="2022-07-14T10:04:38.675" v="1994" actId="1035"/>
          <ac:spMkLst>
            <pc:docMk/>
            <pc:sldMk cId="1433635419" sldId="2134806325"/>
            <ac:spMk id="39" creationId="{F634B611-24BC-5CAE-998F-A9A1F9006C6C}"/>
          </ac:spMkLst>
        </pc:spChg>
        <pc:spChg chg="add del mod">
          <ac:chgData name="Arnaud Desmedt" userId="cbea870f-87d6-4388-9cd2-f7b24845f136" providerId="ADAL" clId="{CF476D10-9C13-468F-AFAF-88E1B6E76B89}" dt="2022-07-14T10:04:19.234" v="1964" actId="478"/>
          <ac:spMkLst>
            <pc:docMk/>
            <pc:sldMk cId="1433635419" sldId="2134806325"/>
            <ac:spMk id="40" creationId="{45C68AC0-022D-7059-006E-2EA06155C038}"/>
          </ac:spMkLst>
        </pc:spChg>
        <pc:spChg chg="add mod">
          <ac:chgData name="Arnaud Desmedt" userId="cbea870f-87d6-4388-9cd2-f7b24845f136" providerId="ADAL" clId="{CF476D10-9C13-468F-AFAF-88E1B6E76B89}" dt="2022-07-14T10:04:31.379" v="1979" actId="1035"/>
          <ac:spMkLst>
            <pc:docMk/>
            <pc:sldMk cId="1433635419" sldId="2134806325"/>
            <ac:spMk id="41" creationId="{E700D886-2310-4F67-8524-D7D342E23F8D}"/>
          </ac:spMkLst>
        </pc:spChg>
        <pc:spChg chg="add mod">
          <ac:chgData name="Arnaud Desmedt" userId="cbea870f-87d6-4388-9cd2-f7b24845f136" providerId="ADAL" clId="{CF476D10-9C13-468F-AFAF-88E1B6E76B89}" dt="2022-07-14T10:04:10.823" v="1953" actId="1035"/>
          <ac:spMkLst>
            <pc:docMk/>
            <pc:sldMk cId="1433635419" sldId="2134806325"/>
            <ac:spMk id="42" creationId="{BB8E5AAE-791B-FADD-71BE-4A36E5ECA865}"/>
          </ac:spMkLst>
        </pc:spChg>
        <pc:spChg chg="add mod">
          <ac:chgData name="Arnaud Desmedt" userId="cbea870f-87d6-4388-9cd2-f7b24845f136" providerId="ADAL" clId="{CF476D10-9C13-468F-AFAF-88E1B6E76B89}" dt="2022-07-14T10:04:38.675" v="1994" actId="1035"/>
          <ac:spMkLst>
            <pc:docMk/>
            <pc:sldMk cId="1433635419" sldId="2134806325"/>
            <ac:spMk id="43" creationId="{7692303F-6A9A-CCDF-F79E-38F1D98D9C71}"/>
          </ac:spMkLst>
        </pc:spChg>
        <pc:picChg chg="del">
          <ac:chgData name="Arnaud Desmedt" userId="cbea870f-87d6-4388-9cd2-f7b24845f136" providerId="ADAL" clId="{CF476D10-9C13-468F-AFAF-88E1B6E76B89}" dt="2022-07-14T10:04:06.259" v="1934" actId="478"/>
          <ac:picMkLst>
            <pc:docMk/>
            <pc:sldMk cId="1433635419" sldId="2134806325"/>
            <ac:picMk id="12" creationId="{4CB01A57-D0A3-B9C1-C861-1411E073E06B}"/>
          </ac:picMkLst>
        </pc:picChg>
        <pc:picChg chg="del">
          <ac:chgData name="Arnaud Desmedt" userId="cbea870f-87d6-4388-9cd2-f7b24845f136" providerId="ADAL" clId="{CF476D10-9C13-468F-AFAF-88E1B6E76B89}" dt="2022-07-14T10:03:51.143" v="1930" actId="478"/>
          <ac:picMkLst>
            <pc:docMk/>
            <pc:sldMk cId="1433635419" sldId="2134806325"/>
            <ac:picMk id="17" creationId="{04574BC5-B363-0CAA-23AB-855F9CAF8E98}"/>
          </ac:picMkLst>
        </pc:picChg>
        <pc:picChg chg="add del mod">
          <ac:chgData name="Arnaud Desmedt" userId="cbea870f-87d6-4388-9cd2-f7b24845f136" providerId="ADAL" clId="{CF476D10-9C13-468F-AFAF-88E1B6E76B89}" dt="2022-07-14T10:04:03.402" v="1933"/>
          <ac:picMkLst>
            <pc:docMk/>
            <pc:sldMk cId="1433635419" sldId="2134806325"/>
            <ac:picMk id="18" creationId="{4CC132D1-0A71-43B6-CD59-26192314FAC9}"/>
          </ac:picMkLst>
        </pc:picChg>
        <pc:picChg chg="add del mod">
          <ac:chgData name="Arnaud Desmedt" userId="cbea870f-87d6-4388-9cd2-f7b24845f136" providerId="ADAL" clId="{CF476D10-9C13-468F-AFAF-88E1B6E76B89}" dt="2022-07-14T10:04:03.402" v="1933"/>
          <ac:picMkLst>
            <pc:docMk/>
            <pc:sldMk cId="1433635419" sldId="2134806325"/>
            <ac:picMk id="20" creationId="{ADFB7678-9D5F-B353-5595-ABBE6EB3EE6B}"/>
          </ac:picMkLst>
        </pc:picChg>
        <pc:picChg chg="add mod">
          <ac:chgData name="Arnaud Desmedt" userId="cbea870f-87d6-4388-9cd2-f7b24845f136" providerId="ADAL" clId="{CF476D10-9C13-468F-AFAF-88E1B6E76B89}" dt="2022-07-14T10:04:14.263" v="1962" actId="1035"/>
          <ac:picMkLst>
            <pc:docMk/>
            <pc:sldMk cId="1433635419" sldId="2134806325"/>
            <ac:picMk id="32" creationId="{4EE969BB-9CF8-AF6B-2BBD-3A2CF5EB6CA0}"/>
          </ac:picMkLst>
        </pc:picChg>
        <pc:picChg chg="add mod">
          <ac:chgData name="Arnaud Desmedt" userId="cbea870f-87d6-4388-9cd2-f7b24845f136" providerId="ADAL" clId="{CF476D10-9C13-468F-AFAF-88E1B6E76B89}" dt="2022-07-14T10:04:14.263" v="1962" actId="1035"/>
          <ac:picMkLst>
            <pc:docMk/>
            <pc:sldMk cId="1433635419" sldId="2134806325"/>
            <ac:picMk id="34" creationId="{F5D76638-B624-4917-20F0-FB65EC188C39}"/>
          </ac:picMkLst>
        </pc:picChg>
      </pc:sldChg>
      <pc:sldChg chg="addSp delSp modSp add mod">
        <pc:chgData name="Arnaud Desmedt" userId="cbea870f-87d6-4388-9cd2-f7b24845f136" providerId="ADAL" clId="{CF476D10-9C13-468F-AFAF-88E1B6E76B89}" dt="2022-07-14T10:05:21.123" v="2011" actId="1035"/>
        <pc:sldMkLst>
          <pc:docMk/>
          <pc:sldMk cId="3877475448" sldId="2134806326"/>
        </pc:sldMkLst>
        <pc:spChg chg="add mod">
          <ac:chgData name="Arnaud Desmedt" userId="cbea870f-87d6-4388-9cd2-f7b24845f136" providerId="ADAL" clId="{CF476D10-9C13-468F-AFAF-88E1B6E76B89}" dt="2022-07-14T10:05:15.390" v="1999"/>
          <ac:spMkLst>
            <pc:docMk/>
            <pc:sldMk cId="3877475448" sldId="2134806326"/>
            <ac:spMk id="17" creationId="{8F0788F4-FB9B-95CD-F769-47FBF3F9C708}"/>
          </ac:spMkLst>
        </pc:spChg>
        <pc:spChg chg="add mod">
          <ac:chgData name="Arnaud Desmedt" userId="cbea870f-87d6-4388-9cd2-f7b24845f136" providerId="ADAL" clId="{CF476D10-9C13-468F-AFAF-88E1B6E76B89}" dt="2022-07-14T10:05:15.390" v="1999"/>
          <ac:spMkLst>
            <pc:docMk/>
            <pc:sldMk cId="3877475448" sldId="2134806326"/>
            <ac:spMk id="18" creationId="{3D7B5A2A-D4B7-0EB7-C4A0-A3878082FDB9}"/>
          </ac:spMkLst>
        </pc:spChg>
        <pc:spChg chg="add mod">
          <ac:chgData name="Arnaud Desmedt" userId="cbea870f-87d6-4388-9cd2-f7b24845f136" providerId="ADAL" clId="{CF476D10-9C13-468F-AFAF-88E1B6E76B89}" dt="2022-07-14T10:05:15.390" v="1999"/>
          <ac:spMkLst>
            <pc:docMk/>
            <pc:sldMk cId="3877475448" sldId="2134806326"/>
            <ac:spMk id="19" creationId="{1723C8A5-8924-6803-77C3-4C6E26E5BDFC}"/>
          </ac:spMkLst>
        </pc:spChg>
        <pc:spChg chg="add mod">
          <ac:chgData name="Arnaud Desmedt" userId="cbea870f-87d6-4388-9cd2-f7b24845f136" providerId="ADAL" clId="{CF476D10-9C13-468F-AFAF-88E1B6E76B89}" dt="2022-07-14T10:05:15.390" v="1999"/>
          <ac:spMkLst>
            <pc:docMk/>
            <pc:sldMk cId="3877475448" sldId="2134806326"/>
            <ac:spMk id="20" creationId="{A7129611-BBC3-7347-EF52-2C42F1765D01}"/>
          </ac:spMkLst>
        </pc:spChg>
        <pc:spChg chg="add mod">
          <ac:chgData name="Arnaud Desmedt" userId="cbea870f-87d6-4388-9cd2-f7b24845f136" providerId="ADAL" clId="{CF476D10-9C13-468F-AFAF-88E1B6E76B89}" dt="2022-07-14T10:05:15.390" v="1999"/>
          <ac:spMkLst>
            <pc:docMk/>
            <pc:sldMk cId="3877475448" sldId="2134806326"/>
            <ac:spMk id="21" creationId="{DCEA5404-FB79-AC14-3EF4-1F2E75762CCF}"/>
          </ac:spMkLst>
        </pc:spChg>
        <pc:spChg chg="add mod">
          <ac:chgData name="Arnaud Desmedt" userId="cbea870f-87d6-4388-9cd2-f7b24845f136" providerId="ADAL" clId="{CF476D10-9C13-468F-AFAF-88E1B6E76B89}" dt="2022-07-14T10:05:21.123" v="2011" actId="1035"/>
          <ac:spMkLst>
            <pc:docMk/>
            <pc:sldMk cId="3877475448" sldId="2134806326"/>
            <ac:spMk id="22" creationId="{9D53A608-7623-5B2E-88F0-C74A869BA678}"/>
          </ac:spMkLst>
        </pc:spChg>
        <pc:spChg chg="add mod">
          <ac:chgData name="Arnaud Desmedt" userId="cbea870f-87d6-4388-9cd2-f7b24845f136" providerId="ADAL" clId="{CF476D10-9C13-468F-AFAF-88E1B6E76B89}" dt="2022-07-14T10:05:21.123" v="2011" actId="1035"/>
          <ac:spMkLst>
            <pc:docMk/>
            <pc:sldMk cId="3877475448" sldId="2134806326"/>
            <ac:spMk id="23" creationId="{6416F22E-0F86-E9E4-BACB-A8F03794E3A9}"/>
          </ac:spMkLst>
        </pc:spChg>
        <pc:spChg chg="add mod">
          <ac:chgData name="Arnaud Desmedt" userId="cbea870f-87d6-4388-9cd2-f7b24845f136" providerId="ADAL" clId="{CF476D10-9C13-468F-AFAF-88E1B6E76B89}" dt="2022-07-14T10:05:21.123" v="2011" actId="1035"/>
          <ac:spMkLst>
            <pc:docMk/>
            <pc:sldMk cId="3877475448" sldId="2134806326"/>
            <ac:spMk id="24" creationId="{DB5A45AB-7C54-EAFC-E2BB-3794BCDCF797}"/>
          </ac:spMkLst>
        </pc:spChg>
        <pc:spChg chg="add mod">
          <ac:chgData name="Arnaud Desmedt" userId="cbea870f-87d6-4388-9cd2-f7b24845f136" providerId="ADAL" clId="{CF476D10-9C13-468F-AFAF-88E1B6E76B89}" dt="2022-07-14T10:05:21.123" v="2011" actId="1035"/>
          <ac:spMkLst>
            <pc:docMk/>
            <pc:sldMk cId="3877475448" sldId="2134806326"/>
            <ac:spMk id="25" creationId="{E704CDA4-0A70-7F21-CF54-63B7C46F6035}"/>
          </ac:spMkLst>
        </pc:spChg>
        <pc:spChg chg="add mod">
          <ac:chgData name="Arnaud Desmedt" userId="cbea870f-87d6-4388-9cd2-f7b24845f136" providerId="ADAL" clId="{CF476D10-9C13-468F-AFAF-88E1B6E76B89}" dt="2022-07-14T10:05:21.123" v="2011" actId="1035"/>
          <ac:spMkLst>
            <pc:docMk/>
            <pc:sldMk cId="3877475448" sldId="2134806326"/>
            <ac:spMk id="26" creationId="{37DFFA9D-DB45-6C2B-AC25-A54A169338CE}"/>
          </ac:spMkLst>
        </pc:spChg>
        <pc:spChg chg="del">
          <ac:chgData name="Arnaud Desmedt" userId="cbea870f-87d6-4388-9cd2-f7b24845f136" providerId="ADAL" clId="{CF476D10-9C13-468F-AFAF-88E1B6E76B89}" dt="2022-07-14T10:05:03.289" v="1997" actId="478"/>
          <ac:spMkLst>
            <pc:docMk/>
            <pc:sldMk cId="3877475448" sldId="2134806326"/>
            <ac:spMk id="35" creationId="{09C065EC-8D24-7DF6-8D34-9D508894472F}"/>
          </ac:spMkLst>
        </pc:spChg>
        <pc:spChg chg="del">
          <ac:chgData name="Arnaud Desmedt" userId="cbea870f-87d6-4388-9cd2-f7b24845f136" providerId="ADAL" clId="{CF476D10-9C13-468F-AFAF-88E1B6E76B89}" dt="2022-07-14T10:05:03.289" v="1997" actId="478"/>
          <ac:spMkLst>
            <pc:docMk/>
            <pc:sldMk cId="3877475448" sldId="2134806326"/>
            <ac:spMk id="36" creationId="{AA3BE2B2-3157-AEB7-F3B1-B38B73700BDE}"/>
          </ac:spMkLst>
        </pc:spChg>
        <pc:spChg chg="del">
          <ac:chgData name="Arnaud Desmedt" userId="cbea870f-87d6-4388-9cd2-f7b24845f136" providerId="ADAL" clId="{CF476D10-9C13-468F-AFAF-88E1B6E76B89}" dt="2022-07-14T10:05:03.289" v="1997" actId="478"/>
          <ac:spMkLst>
            <pc:docMk/>
            <pc:sldMk cId="3877475448" sldId="2134806326"/>
            <ac:spMk id="37" creationId="{64E6A8B3-E6DC-93CD-309B-26ED57C9D89B}"/>
          </ac:spMkLst>
        </pc:spChg>
        <pc:spChg chg="del">
          <ac:chgData name="Arnaud Desmedt" userId="cbea870f-87d6-4388-9cd2-f7b24845f136" providerId="ADAL" clId="{CF476D10-9C13-468F-AFAF-88E1B6E76B89}" dt="2022-07-14T10:05:03.289" v="1997" actId="478"/>
          <ac:spMkLst>
            <pc:docMk/>
            <pc:sldMk cId="3877475448" sldId="2134806326"/>
            <ac:spMk id="39" creationId="{F634B611-24BC-5CAE-998F-A9A1F9006C6C}"/>
          </ac:spMkLst>
        </pc:spChg>
        <pc:spChg chg="del">
          <ac:chgData name="Arnaud Desmedt" userId="cbea870f-87d6-4388-9cd2-f7b24845f136" providerId="ADAL" clId="{CF476D10-9C13-468F-AFAF-88E1B6E76B89}" dt="2022-07-14T10:05:03.289" v="1997" actId="478"/>
          <ac:spMkLst>
            <pc:docMk/>
            <pc:sldMk cId="3877475448" sldId="2134806326"/>
            <ac:spMk id="43" creationId="{7692303F-6A9A-CCDF-F79E-38F1D98D9C71}"/>
          </ac:spMkLst>
        </pc:spChg>
      </pc:sldChg>
      <pc:sldChg chg="addSp modSp add mod">
        <pc:chgData name="Arnaud Desmedt" userId="cbea870f-87d6-4388-9cd2-f7b24845f136" providerId="ADAL" clId="{CF476D10-9C13-468F-AFAF-88E1B6E76B89}" dt="2022-07-14T10:06:47.764" v="2032" actId="1038"/>
        <pc:sldMkLst>
          <pc:docMk/>
          <pc:sldMk cId="249138238" sldId="2134806327"/>
        </pc:sldMkLst>
        <pc:spChg chg="add mod">
          <ac:chgData name="Arnaud Desmedt" userId="cbea870f-87d6-4388-9cd2-f7b24845f136" providerId="ADAL" clId="{CF476D10-9C13-468F-AFAF-88E1B6E76B89}" dt="2022-07-14T10:05:59.789" v="2014"/>
          <ac:spMkLst>
            <pc:docMk/>
            <pc:sldMk cId="249138238" sldId="2134806327"/>
            <ac:spMk id="27" creationId="{D98B0BAA-EB92-A02C-617B-8C24340022AD}"/>
          </ac:spMkLst>
        </pc:spChg>
        <pc:spChg chg="add mod">
          <ac:chgData name="Arnaud Desmedt" userId="cbea870f-87d6-4388-9cd2-f7b24845f136" providerId="ADAL" clId="{CF476D10-9C13-468F-AFAF-88E1B6E76B89}" dt="2022-07-14T10:05:59.789" v="2014"/>
          <ac:spMkLst>
            <pc:docMk/>
            <pc:sldMk cId="249138238" sldId="2134806327"/>
            <ac:spMk id="28" creationId="{961005D4-1872-FC49-BDE8-7FE371376517}"/>
          </ac:spMkLst>
        </pc:spChg>
        <pc:spChg chg="add mod">
          <ac:chgData name="Arnaud Desmedt" userId="cbea870f-87d6-4388-9cd2-f7b24845f136" providerId="ADAL" clId="{CF476D10-9C13-468F-AFAF-88E1B6E76B89}" dt="2022-07-14T10:05:59.789" v="2014"/>
          <ac:spMkLst>
            <pc:docMk/>
            <pc:sldMk cId="249138238" sldId="2134806327"/>
            <ac:spMk id="29" creationId="{F8F53DA1-7176-246D-A99B-9161E9FC5A59}"/>
          </ac:spMkLst>
        </pc:spChg>
        <pc:spChg chg="add mod">
          <ac:chgData name="Arnaud Desmedt" userId="cbea870f-87d6-4388-9cd2-f7b24845f136" providerId="ADAL" clId="{CF476D10-9C13-468F-AFAF-88E1B6E76B89}" dt="2022-07-14T10:05:59.789" v="2014"/>
          <ac:spMkLst>
            <pc:docMk/>
            <pc:sldMk cId="249138238" sldId="2134806327"/>
            <ac:spMk id="35" creationId="{7F245563-7A0C-8636-2F52-4B8A7939DB2E}"/>
          </ac:spMkLst>
        </pc:spChg>
        <pc:spChg chg="add mod">
          <ac:chgData name="Arnaud Desmedt" userId="cbea870f-87d6-4388-9cd2-f7b24845f136" providerId="ADAL" clId="{CF476D10-9C13-468F-AFAF-88E1B6E76B89}" dt="2022-07-14T10:05:59.789" v="2014"/>
          <ac:spMkLst>
            <pc:docMk/>
            <pc:sldMk cId="249138238" sldId="2134806327"/>
            <ac:spMk id="36" creationId="{9F2A1D6B-E066-5164-E56D-185D4CF06711}"/>
          </ac:spMkLst>
        </pc:spChg>
        <pc:spChg chg="add mod">
          <ac:chgData name="Arnaud Desmedt" userId="cbea870f-87d6-4388-9cd2-f7b24845f136" providerId="ADAL" clId="{CF476D10-9C13-468F-AFAF-88E1B6E76B89}" dt="2022-07-14T10:05:59.789" v="2014"/>
          <ac:spMkLst>
            <pc:docMk/>
            <pc:sldMk cId="249138238" sldId="2134806327"/>
            <ac:spMk id="37" creationId="{1AD55A39-2EC3-6FD4-9C97-5FB675FEE020}"/>
          </ac:spMkLst>
        </pc:spChg>
        <pc:spChg chg="add mod">
          <ac:chgData name="Arnaud Desmedt" userId="cbea870f-87d6-4388-9cd2-f7b24845f136" providerId="ADAL" clId="{CF476D10-9C13-468F-AFAF-88E1B6E76B89}" dt="2022-07-14T10:06:47.764" v="2032" actId="1038"/>
          <ac:spMkLst>
            <pc:docMk/>
            <pc:sldMk cId="249138238" sldId="2134806327"/>
            <ac:spMk id="39" creationId="{C4616698-F686-037C-9964-ACC8A0FAC98F}"/>
          </ac:spMkLst>
        </pc:spChg>
        <pc:spChg chg="add mod">
          <ac:chgData name="Arnaud Desmedt" userId="cbea870f-87d6-4388-9cd2-f7b24845f136" providerId="ADAL" clId="{CF476D10-9C13-468F-AFAF-88E1B6E76B89}" dt="2022-07-14T10:06:15.844" v="2016" actId="403"/>
          <ac:spMkLst>
            <pc:docMk/>
            <pc:sldMk cId="249138238" sldId="2134806327"/>
            <ac:spMk id="40" creationId="{62BCA976-003C-00D1-54F9-07D186F488B8}"/>
          </ac:spMkLst>
        </pc:spChg>
        <pc:spChg chg="add mod">
          <ac:chgData name="Arnaud Desmedt" userId="cbea870f-87d6-4388-9cd2-f7b24845f136" providerId="ADAL" clId="{CF476D10-9C13-468F-AFAF-88E1B6E76B89}" dt="2022-07-14T10:05:59.789" v="2014"/>
          <ac:spMkLst>
            <pc:docMk/>
            <pc:sldMk cId="249138238" sldId="2134806327"/>
            <ac:spMk id="45" creationId="{8CB375AF-BBF6-DE12-034C-751E31DE8E27}"/>
          </ac:spMkLst>
        </pc:spChg>
        <pc:picChg chg="add mod">
          <ac:chgData name="Arnaud Desmedt" userId="cbea870f-87d6-4388-9cd2-f7b24845f136" providerId="ADAL" clId="{CF476D10-9C13-468F-AFAF-88E1B6E76B89}" dt="2022-07-14T10:05:59.789" v="2014"/>
          <ac:picMkLst>
            <pc:docMk/>
            <pc:sldMk cId="249138238" sldId="2134806327"/>
            <ac:picMk id="30" creationId="{601A95BB-868F-D03F-FEEF-C10591118895}"/>
          </ac:picMkLst>
        </pc:picChg>
        <pc:picChg chg="add mod">
          <ac:chgData name="Arnaud Desmedt" userId="cbea870f-87d6-4388-9cd2-f7b24845f136" providerId="ADAL" clId="{CF476D10-9C13-468F-AFAF-88E1B6E76B89}" dt="2022-07-14T10:05:59.789" v="2014"/>
          <ac:picMkLst>
            <pc:docMk/>
            <pc:sldMk cId="249138238" sldId="2134806327"/>
            <ac:picMk id="43" creationId="{D1B6CD0C-53C3-2133-DCD9-0FD9F45A5483}"/>
          </ac:picMkLst>
        </pc:picChg>
        <pc:picChg chg="add mod">
          <ac:chgData name="Arnaud Desmedt" userId="cbea870f-87d6-4388-9cd2-f7b24845f136" providerId="ADAL" clId="{CF476D10-9C13-468F-AFAF-88E1B6E76B89}" dt="2022-07-14T10:05:59.789" v="2014"/>
          <ac:picMkLst>
            <pc:docMk/>
            <pc:sldMk cId="249138238" sldId="2134806327"/>
            <ac:picMk id="44" creationId="{91D252F6-11D8-6143-3C0E-334A510ABE3E}"/>
          </ac:picMkLst>
        </pc:picChg>
      </pc:sldChg>
      <pc:sldChg chg="addSp delSp modSp add mod">
        <pc:chgData name="Arnaud Desmedt" userId="cbea870f-87d6-4388-9cd2-f7b24845f136" providerId="ADAL" clId="{CF476D10-9C13-468F-AFAF-88E1B6E76B89}" dt="2022-07-14T10:07:27.285" v="2035"/>
        <pc:sldMkLst>
          <pc:docMk/>
          <pc:sldMk cId="636150905" sldId="2134806328"/>
        </pc:sldMkLst>
        <pc:spChg chg="del">
          <ac:chgData name="Arnaud Desmedt" userId="cbea870f-87d6-4388-9cd2-f7b24845f136" providerId="ADAL" clId="{CF476D10-9C13-468F-AFAF-88E1B6E76B89}" dt="2022-07-14T10:07:26.298" v="2034" actId="478"/>
          <ac:spMkLst>
            <pc:docMk/>
            <pc:sldMk cId="636150905" sldId="2134806328"/>
            <ac:spMk id="35" creationId="{7F245563-7A0C-8636-2F52-4B8A7939DB2E}"/>
          </ac:spMkLst>
        </pc:spChg>
        <pc:spChg chg="add mod">
          <ac:chgData name="Arnaud Desmedt" userId="cbea870f-87d6-4388-9cd2-f7b24845f136" providerId="ADAL" clId="{CF476D10-9C13-468F-AFAF-88E1B6E76B89}" dt="2022-07-14T10:07:27.285" v="2035"/>
          <ac:spMkLst>
            <pc:docMk/>
            <pc:sldMk cId="636150905" sldId="2134806328"/>
            <ac:spMk id="46" creationId="{C9A64675-8C7A-EA2B-ED8D-FDDD7565BBC4}"/>
          </ac:spMkLst>
        </pc:spChg>
        <pc:picChg chg="del">
          <ac:chgData name="Arnaud Desmedt" userId="cbea870f-87d6-4388-9cd2-f7b24845f136" providerId="ADAL" clId="{CF476D10-9C13-468F-AFAF-88E1B6E76B89}" dt="2022-07-14T10:07:26.298" v="2034" actId="478"/>
          <ac:picMkLst>
            <pc:docMk/>
            <pc:sldMk cId="636150905" sldId="2134806328"/>
            <ac:picMk id="30" creationId="{601A95BB-868F-D03F-FEEF-C10591118895}"/>
          </ac:picMkLst>
        </pc:picChg>
        <pc:picChg chg="add mod">
          <ac:chgData name="Arnaud Desmedt" userId="cbea870f-87d6-4388-9cd2-f7b24845f136" providerId="ADAL" clId="{CF476D10-9C13-468F-AFAF-88E1B6E76B89}" dt="2022-07-14T10:07:27.285" v="2035"/>
          <ac:picMkLst>
            <pc:docMk/>
            <pc:sldMk cId="636150905" sldId="2134806328"/>
            <ac:picMk id="47" creationId="{C3C4AA4A-6EE6-39D9-6FD1-5F3A0878C3FD}"/>
          </ac:picMkLst>
        </pc:picChg>
      </pc:sldChg>
      <pc:sldChg chg="addSp delSp modSp add mod delCm">
        <pc:chgData name="Arnaud Desmedt" userId="cbea870f-87d6-4388-9cd2-f7b24845f136" providerId="ADAL" clId="{CF476D10-9C13-468F-AFAF-88E1B6E76B89}" dt="2022-07-14T10:14:05.889" v="2179" actId="20577"/>
        <pc:sldMkLst>
          <pc:docMk/>
          <pc:sldMk cId="4115024508" sldId="2134806329"/>
        </pc:sldMkLst>
        <pc:spChg chg="mod">
          <ac:chgData name="Arnaud Desmedt" userId="cbea870f-87d6-4388-9cd2-f7b24845f136" providerId="ADAL" clId="{CF476D10-9C13-468F-AFAF-88E1B6E76B89}" dt="2022-07-14T10:14:05.889" v="2179" actId="20577"/>
          <ac:spMkLst>
            <pc:docMk/>
            <pc:sldMk cId="4115024508" sldId="2134806329"/>
            <ac:spMk id="13" creationId="{823EC43A-A57F-F0CB-0237-4C716628FFD9}"/>
          </ac:spMkLst>
        </pc:spChg>
        <pc:spChg chg="mod">
          <ac:chgData name="Arnaud Desmedt" userId="cbea870f-87d6-4388-9cd2-f7b24845f136" providerId="ADAL" clId="{CF476D10-9C13-468F-AFAF-88E1B6E76B89}" dt="2022-07-14T10:08:12.851" v="2039"/>
          <ac:spMkLst>
            <pc:docMk/>
            <pc:sldMk cId="4115024508" sldId="2134806329"/>
            <ac:spMk id="28" creationId="{31B3E051-4BAC-98AD-7173-80C28147B68F}"/>
          </ac:spMkLst>
        </pc:spChg>
        <pc:spChg chg="mod">
          <ac:chgData name="Arnaud Desmedt" userId="cbea870f-87d6-4388-9cd2-f7b24845f136" providerId="ADAL" clId="{CF476D10-9C13-468F-AFAF-88E1B6E76B89}" dt="2022-07-14T10:08:05.141" v="2038" actId="20577"/>
          <ac:spMkLst>
            <pc:docMk/>
            <pc:sldMk cId="4115024508" sldId="2134806329"/>
            <ac:spMk id="39" creationId="{5168785E-5B70-21A1-DEAF-AC97144E7AAC}"/>
          </ac:spMkLst>
        </pc:spChg>
        <pc:picChg chg="del">
          <ac:chgData name="Arnaud Desmedt" userId="cbea870f-87d6-4388-9cd2-f7b24845f136" providerId="ADAL" clId="{CF476D10-9C13-468F-AFAF-88E1B6E76B89}" dt="2022-07-14T10:08:39.889" v="2047" actId="478"/>
          <ac:picMkLst>
            <pc:docMk/>
            <pc:sldMk cId="4115024508" sldId="2134806329"/>
            <ac:picMk id="12" creationId="{6D0B4FAD-78B6-B116-A7BC-293DE7D809D6}"/>
          </ac:picMkLst>
        </pc:picChg>
        <pc:picChg chg="del">
          <ac:chgData name="Arnaud Desmedt" userId="cbea870f-87d6-4388-9cd2-f7b24845f136" providerId="ADAL" clId="{CF476D10-9C13-468F-AFAF-88E1B6E76B89}" dt="2022-07-14T10:08:24.498" v="2041" actId="478"/>
          <ac:picMkLst>
            <pc:docMk/>
            <pc:sldMk cId="4115024508" sldId="2134806329"/>
            <ac:picMk id="14" creationId="{4154F7E6-E30F-638E-A158-E7A6E66EBDED}"/>
          </ac:picMkLst>
        </pc:picChg>
        <pc:picChg chg="add mod">
          <ac:chgData name="Arnaud Desmedt" userId="cbea870f-87d6-4388-9cd2-f7b24845f136" providerId="ADAL" clId="{CF476D10-9C13-468F-AFAF-88E1B6E76B89}" dt="2022-07-14T10:08:36.187" v="2045" actId="1076"/>
          <ac:picMkLst>
            <pc:docMk/>
            <pc:sldMk cId="4115024508" sldId="2134806329"/>
            <ac:picMk id="15" creationId="{9FF58728-A7F7-D290-684B-AA1C21BDA0C7}"/>
          </ac:picMkLst>
        </pc:picChg>
        <pc:picChg chg="add mod">
          <ac:chgData name="Arnaud Desmedt" userId="cbea870f-87d6-4388-9cd2-f7b24845f136" providerId="ADAL" clId="{CF476D10-9C13-468F-AFAF-88E1B6E76B89}" dt="2022-07-14T10:08:50.651" v="2055" actId="1037"/>
          <ac:picMkLst>
            <pc:docMk/>
            <pc:sldMk cId="4115024508" sldId="2134806329"/>
            <ac:picMk id="16" creationId="{1B005067-C35F-0B76-A93E-9C3360B0CEC6}"/>
          </ac:picMkLst>
        </pc:picChg>
      </pc:sldChg>
      <pc:sldChg chg="addSp delSp modSp add mod">
        <pc:chgData name="Arnaud Desmedt" userId="cbea870f-87d6-4388-9cd2-f7b24845f136" providerId="ADAL" clId="{CF476D10-9C13-468F-AFAF-88E1B6E76B89}" dt="2022-07-14T10:14:07.960" v="2181" actId="20577"/>
        <pc:sldMkLst>
          <pc:docMk/>
          <pc:sldMk cId="3600870639" sldId="2134806330"/>
        </pc:sldMkLst>
        <pc:spChg chg="mod">
          <ac:chgData name="Arnaud Desmedt" userId="cbea870f-87d6-4388-9cd2-f7b24845f136" providerId="ADAL" clId="{CF476D10-9C13-468F-AFAF-88E1B6E76B89}" dt="2022-07-14T10:14:07.960" v="2181" actId="20577"/>
          <ac:spMkLst>
            <pc:docMk/>
            <pc:sldMk cId="3600870639" sldId="2134806330"/>
            <ac:spMk id="13" creationId="{823EC43A-A57F-F0CB-0237-4C716628FFD9}"/>
          </ac:spMkLst>
        </pc:spChg>
        <pc:spChg chg="add mod">
          <ac:chgData name="Arnaud Desmedt" userId="cbea870f-87d6-4388-9cd2-f7b24845f136" providerId="ADAL" clId="{CF476D10-9C13-468F-AFAF-88E1B6E76B89}" dt="2022-07-14T10:09:32.028" v="2060"/>
          <ac:spMkLst>
            <pc:docMk/>
            <pc:sldMk cId="3600870639" sldId="2134806330"/>
            <ac:spMk id="14" creationId="{0D47ECBF-62E3-5050-98B5-785BD2936F4B}"/>
          </ac:spMkLst>
        </pc:spChg>
        <pc:spChg chg="add mod">
          <ac:chgData name="Arnaud Desmedt" userId="cbea870f-87d6-4388-9cd2-f7b24845f136" providerId="ADAL" clId="{CF476D10-9C13-468F-AFAF-88E1B6E76B89}" dt="2022-07-14T10:09:55.027" v="2065" actId="20577"/>
          <ac:spMkLst>
            <pc:docMk/>
            <pc:sldMk cId="3600870639" sldId="2134806330"/>
            <ac:spMk id="17" creationId="{D30E3B40-A5A1-7A49-9DBC-7FCF33694525}"/>
          </ac:spMkLst>
        </pc:spChg>
        <pc:spChg chg="del">
          <ac:chgData name="Arnaud Desmedt" userId="cbea870f-87d6-4388-9cd2-f7b24845f136" providerId="ADAL" clId="{CF476D10-9C13-468F-AFAF-88E1B6E76B89}" dt="2022-07-14T10:09:29.042" v="2058" actId="478"/>
          <ac:spMkLst>
            <pc:docMk/>
            <pc:sldMk cId="3600870639" sldId="2134806330"/>
            <ac:spMk id="28" creationId="{31B3E051-4BAC-98AD-7173-80C28147B68F}"/>
          </ac:spMkLst>
        </pc:spChg>
        <pc:spChg chg="del">
          <ac:chgData name="Arnaud Desmedt" userId="cbea870f-87d6-4388-9cd2-f7b24845f136" providerId="ADAL" clId="{CF476D10-9C13-468F-AFAF-88E1B6E76B89}" dt="2022-07-14T10:09:31.177" v="2059" actId="478"/>
          <ac:spMkLst>
            <pc:docMk/>
            <pc:sldMk cId="3600870639" sldId="2134806330"/>
            <ac:spMk id="39" creationId="{5168785E-5B70-21A1-DEAF-AC97144E7AAC}"/>
          </ac:spMkLst>
        </pc:spChg>
        <pc:picChg chg="add mod">
          <ac:chgData name="Arnaud Desmedt" userId="cbea870f-87d6-4388-9cd2-f7b24845f136" providerId="ADAL" clId="{CF476D10-9C13-468F-AFAF-88E1B6E76B89}" dt="2022-07-14T10:09:32.028" v="2060"/>
          <ac:picMkLst>
            <pc:docMk/>
            <pc:sldMk cId="3600870639" sldId="2134806330"/>
            <ac:picMk id="12" creationId="{A3338700-505B-26A5-45EF-F31613E86346}"/>
          </ac:picMkLst>
        </pc:picChg>
        <pc:picChg chg="del">
          <ac:chgData name="Arnaud Desmedt" userId="cbea870f-87d6-4388-9cd2-f7b24845f136" providerId="ADAL" clId="{CF476D10-9C13-468F-AFAF-88E1B6E76B89}" dt="2022-07-14T10:09:29.042" v="2058" actId="478"/>
          <ac:picMkLst>
            <pc:docMk/>
            <pc:sldMk cId="3600870639" sldId="2134806330"/>
            <ac:picMk id="15" creationId="{9FF58728-A7F7-D290-684B-AA1C21BDA0C7}"/>
          </ac:picMkLst>
        </pc:picChg>
        <pc:picChg chg="del">
          <ac:chgData name="Arnaud Desmedt" userId="cbea870f-87d6-4388-9cd2-f7b24845f136" providerId="ADAL" clId="{CF476D10-9C13-468F-AFAF-88E1B6E76B89}" dt="2022-07-14T10:10:05.462" v="2066" actId="478"/>
          <ac:picMkLst>
            <pc:docMk/>
            <pc:sldMk cId="3600870639" sldId="2134806330"/>
            <ac:picMk id="32" creationId="{86B00231-790B-B3E9-E6C9-375FF6E39079}"/>
          </ac:picMkLst>
        </pc:picChg>
      </pc:sldChg>
      <pc:sldChg chg="addSp delSp modSp add mod">
        <pc:chgData name="Arnaud Desmedt" userId="cbea870f-87d6-4388-9cd2-f7b24845f136" providerId="ADAL" clId="{CF476D10-9C13-468F-AFAF-88E1B6E76B89}" dt="2022-07-14T10:14:09.358" v="2183" actId="20577"/>
        <pc:sldMkLst>
          <pc:docMk/>
          <pc:sldMk cId="3045251145" sldId="2134806331"/>
        </pc:sldMkLst>
        <pc:spChg chg="add mod">
          <ac:chgData name="Arnaud Desmedt" userId="cbea870f-87d6-4388-9cd2-f7b24845f136" providerId="ADAL" clId="{CF476D10-9C13-468F-AFAF-88E1B6E76B89}" dt="2022-07-14T10:10:39.251" v="2106" actId="1035"/>
          <ac:spMkLst>
            <pc:docMk/>
            <pc:sldMk cId="3045251145" sldId="2134806331"/>
            <ac:spMk id="11" creationId="{1885D246-D005-8A3B-96D8-65C4F22FDF83}"/>
          </ac:spMkLst>
        </pc:spChg>
        <pc:spChg chg="mod">
          <ac:chgData name="Arnaud Desmedt" userId="cbea870f-87d6-4388-9cd2-f7b24845f136" providerId="ADAL" clId="{CF476D10-9C13-468F-AFAF-88E1B6E76B89}" dt="2022-07-14T10:14:09.358" v="2183" actId="20577"/>
          <ac:spMkLst>
            <pc:docMk/>
            <pc:sldMk cId="3045251145" sldId="2134806331"/>
            <ac:spMk id="13" creationId="{823EC43A-A57F-F0CB-0237-4C716628FFD9}"/>
          </ac:spMkLst>
        </pc:spChg>
        <pc:spChg chg="del">
          <ac:chgData name="Arnaud Desmedt" userId="cbea870f-87d6-4388-9cd2-f7b24845f136" providerId="ADAL" clId="{CF476D10-9C13-468F-AFAF-88E1B6E76B89}" dt="2022-07-14T10:10:21.773" v="2069" actId="478"/>
          <ac:spMkLst>
            <pc:docMk/>
            <pc:sldMk cId="3045251145" sldId="2134806331"/>
            <ac:spMk id="14" creationId="{0D47ECBF-62E3-5050-98B5-785BD2936F4B}"/>
          </ac:spMkLst>
        </pc:spChg>
        <pc:spChg chg="del">
          <ac:chgData name="Arnaud Desmedt" userId="cbea870f-87d6-4388-9cd2-f7b24845f136" providerId="ADAL" clId="{CF476D10-9C13-468F-AFAF-88E1B6E76B89}" dt="2022-07-14T10:10:21.773" v="2069" actId="478"/>
          <ac:spMkLst>
            <pc:docMk/>
            <pc:sldMk cId="3045251145" sldId="2134806331"/>
            <ac:spMk id="17" creationId="{D30E3B40-A5A1-7A49-9DBC-7FCF33694525}"/>
          </ac:spMkLst>
        </pc:spChg>
        <pc:spChg chg="add mod">
          <ac:chgData name="Arnaud Desmedt" userId="cbea870f-87d6-4388-9cd2-f7b24845f136" providerId="ADAL" clId="{CF476D10-9C13-468F-AFAF-88E1B6E76B89}" dt="2022-07-14T10:10:39.251" v="2106" actId="1035"/>
          <ac:spMkLst>
            <pc:docMk/>
            <pc:sldMk cId="3045251145" sldId="2134806331"/>
            <ac:spMk id="18" creationId="{B1BBABC8-58B6-FBD6-1448-8400E3BAFA8D}"/>
          </ac:spMkLst>
        </pc:spChg>
        <pc:spChg chg="add mod">
          <ac:chgData name="Arnaud Desmedt" userId="cbea870f-87d6-4388-9cd2-f7b24845f136" providerId="ADAL" clId="{CF476D10-9C13-468F-AFAF-88E1B6E76B89}" dt="2022-07-14T10:10:58.171" v="2135" actId="1035"/>
          <ac:spMkLst>
            <pc:docMk/>
            <pc:sldMk cId="3045251145" sldId="2134806331"/>
            <ac:spMk id="20" creationId="{9C741200-14BE-1EF7-F907-4CB8A08539CF}"/>
          </ac:spMkLst>
        </pc:spChg>
        <pc:spChg chg="add mod">
          <ac:chgData name="Arnaud Desmedt" userId="cbea870f-87d6-4388-9cd2-f7b24845f136" providerId="ADAL" clId="{CF476D10-9C13-468F-AFAF-88E1B6E76B89}" dt="2022-07-14T10:10:58.171" v="2135" actId="1035"/>
          <ac:spMkLst>
            <pc:docMk/>
            <pc:sldMk cId="3045251145" sldId="2134806331"/>
            <ac:spMk id="21" creationId="{C2E16571-A1FF-1456-2493-5800E0A98B2F}"/>
          </ac:spMkLst>
        </pc:spChg>
        <pc:spChg chg="add mod">
          <ac:chgData name="Arnaud Desmedt" userId="cbea870f-87d6-4388-9cd2-f7b24845f136" providerId="ADAL" clId="{CF476D10-9C13-468F-AFAF-88E1B6E76B89}" dt="2022-07-14T10:10:58.171" v="2135" actId="1035"/>
          <ac:spMkLst>
            <pc:docMk/>
            <pc:sldMk cId="3045251145" sldId="2134806331"/>
            <ac:spMk id="22" creationId="{20913438-DA5B-3B3A-F4BB-AFFE062AF0C3}"/>
          </ac:spMkLst>
        </pc:spChg>
        <pc:spChg chg="add mod">
          <ac:chgData name="Arnaud Desmedt" userId="cbea870f-87d6-4388-9cd2-f7b24845f136" providerId="ADAL" clId="{CF476D10-9C13-468F-AFAF-88E1B6E76B89}" dt="2022-07-14T10:10:58.171" v="2135" actId="1035"/>
          <ac:spMkLst>
            <pc:docMk/>
            <pc:sldMk cId="3045251145" sldId="2134806331"/>
            <ac:spMk id="23" creationId="{94200401-8E62-4AC0-089D-83F04F6F60FB}"/>
          </ac:spMkLst>
        </pc:spChg>
        <pc:spChg chg="add del mod">
          <ac:chgData name="Arnaud Desmedt" userId="cbea870f-87d6-4388-9cd2-f7b24845f136" providerId="ADAL" clId="{CF476D10-9C13-468F-AFAF-88E1B6E76B89}" dt="2022-07-14T10:10:58.883" v="2137"/>
          <ac:spMkLst>
            <pc:docMk/>
            <pc:sldMk cId="3045251145" sldId="2134806331"/>
            <ac:spMk id="24" creationId="{59203CE5-43AD-F6EF-6F0A-5C4452B29073}"/>
          </ac:spMkLst>
        </pc:spChg>
        <pc:spChg chg="add mod">
          <ac:chgData name="Arnaud Desmedt" userId="cbea870f-87d6-4388-9cd2-f7b24845f136" providerId="ADAL" clId="{CF476D10-9C13-468F-AFAF-88E1B6E76B89}" dt="2022-07-14T10:10:53.723" v="2117" actId="1036"/>
          <ac:spMkLst>
            <pc:docMk/>
            <pc:sldMk cId="3045251145" sldId="2134806331"/>
            <ac:spMk id="25" creationId="{E240B2C7-B57C-235C-8462-59051CA42316}"/>
          </ac:spMkLst>
        </pc:spChg>
        <pc:spChg chg="add mod">
          <ac:chgData name="Arnaud Desmedt" userId="cbea870f-87d6-4388-9cd2-f7b24845f136" providerId="ADAL" clId="{CF476D10-9C13-468F-AFAF-88E1B6E76B89}" dt="2022-07-14T10:10:35.275" v="2089" actId="1036"/>
          <ac:spMkLst>
            <pc:docMk/>
            <pc:sldMk cId="3045251145" sldId="2134806331"/>
            <ac:spMk id="26" creationId="{2C3BC644-0596-E625-CFD5-CCA85F12D2B1}"/>
          </ac:spMkLst>
        </pc:spChg>
        <pc:spChg chg="del">
          <ac:chgData name="Arnaud Desmedt" userId="cbea870f-87d6-4388-9cd2-f7b24845f136" providerId="ADAL" clId="{CF476D10-9C13-468F-AFAF-88E1B6E76B89}" dt="2022-07-14T10:10:21.773" v="2069" actId="478"/>
          <ac:spMkLst>
            <pc:docMk/>
            <pc:sldMk cId="3045251145" sldId="2134806331"/>
            <ac:spMk id="27" creationId="{AF4AF4C1-D1B0-C6F6-BDE0-390B2F61027D}"/>
          </ac:spMkLst>
        </pc:spChg>
        <pc:spChg chg="add mod">
          <ac:chgData name="Arnaud Desmedt" userId="cbea870f-87d6-4388-9cd2-f7b24845f136" providerId="ADAL" clId="{CF476D10-9C13-468F-AFAF-88E1B6E76B89}" dt="2022-07-14T10:10:58.171" v="2135" actId="1035"/>
          <ac:spMkLst>
            <pc:docMk/>
            <pc:sldMk cId="3045251145" sldId="2134806331"/>
            <ac:spMk id="28" creationId="{E501E977-974F-0DBD-F04F-25F0C36CA781}"/>
          </ac:spMkLst>
        </pc:spChg>
        <pc:spChg chg="del">
          <ac:chgData name="Arnaud Desmedt" userId="cbea870f-87d6-4388-9cd2-f7b24845f136" providerId="ADAL" clId="{CF476D10-9C13-468F-AFAF-88E1B6E76B89}" dt="2022-07-14T10:10:21.773" v="2069" actId="478"/>
          <ac:spMkLst>
            <pc:docMk/>
            <pc:sldMk cId="3045251145" sldId="2134806331"/>
            <ac:spMk id="30" creationId="{3B7BEB96-70B9-D893-381E-EC8A6CE32075}"/>
          </ac:spMkLst>
        </pc:spChg>
        <pc:spChg chg="mod">
          <ac:chgData name="Arnaud Desmedt" userId="cbea870f-87d6-4388-9cd2-f7b24845f136" providerId="ADAL" clId="{CF476D10-9C13-468F-AFAF-88E1B6E76B89}" dt="2022-07-14T10:10:49.167" v="2110" actId="404"/>
          <ac:spMkLst>
            <pc:docMk/>
            <pc:sldMk cId="3045251145" sldId="2134806331"/>
            <ac:spMk id="38" creationId="{3B357056-2313-0D27-EA90-CA3BDFB22F29}"/>
          </ac:spMkLst>
        </pc:spChg>
        <pc:picChg chg="del">
          <ac:chgData name="Arnaud Desmedt" userId="cbea870f-87d6-4388-9cd2-f7b24845f136" providerId="ADAL" clId="{CF476D10-9C13-468F-AFAF-88E1B6E76B89}" dt="2022-07-14T10:10:21.773" v="2069" actId="478"/>
          <ac:picMkLst>
            <pc:docMk/>
            <pc:sldMk cId="3045251145" sldId="2134806331"/>
            <ac:picMk id="12" creationId="{A3338700-505B-26A5-45EF-F31613E86346}"/>
          </ac:picMkLst>
        </pc:picChg>
        <pc:picChg chg="add mod">
          <ac:chgData name="Arnaud Desmedt" userId="cbea870f-87d6-4388-9cd2-f7b24845f136" providerId="ADAL" clId="{CF476D10-9C13-468F-AFAF-88E1B6E76B89}" dt="2022-07-14T10:10:39.251" v="2106" actId="1035"/>
          <ac:picMkLst>
            <pc:docMk/>
            <pc:sldMk cId="3045251145" sldId="2134806331"/>
            <ac:picMk id="15" creationId="{EB58B1AD-2DA3-04C6-DBF4-4B7AF20D5984}"/>
          </ac:picMkLst>
        </pc:picChg>
        <pc:picChg chg="add mod">
          <ac:chgData name="Arnaud Desmedt" userId="cbea870f-87d6-4388-9cd2-f7b24845f136" providerId="ADAL" clId="{CF476D10-9C13-468F-AFAF-88E1B6E76B89}" dt="2022-07-14T10:10:39.251" v="2106" actId="1035"/>
          <ac:picMkLst>
            <pc:docMk/>
            <pc:sldMk cId="3045251145" sldId="2134806331"/>
            <ac:picMk id="19" creationId="{26ADCF8C-68D3-022D-BBA5-6F3043549043}"/>
          </ac:picMkLst>
        </pc:picChg>
      </pc:sldChg>
      <pc:sldChg chg="addSp delSp modSp add mod">
        <pc:chgData name="Arnaud Desmedt" userId="cbea870f-87d6-4388-9cd2-f7b24845f136" providerId="ADAL" clId="{CF476D10-9C13-468F-AFAF-88E1B6E76B89}" dt="2022-07-14T10:14:10.449" v="2185" actId="20577"/>
        <pc:sldMkLst>
          <pc:docMk/>
          <pc:sldMk cId="2663919669" sldId="2134806332"/>
        </pc:sldMkLst>
        <pc:spChg chg="mod">
          <ac:chgData name="Arnaud Desmedt" userId="cbea870f-87d6-4388-9cd2-f7b24845f136" providerId="ADAL" clId="{CF476D10-9C13-468F-AFAF-88E1B6E76B89}" dt="2022-07-14T10:14:10.449" v="2185" actId="20577"/>
          <ac:spMkLst>
            <pc:docMk/>
            <pc:sldMk cId="2663919669" sldId="2134806332"/>
            <ac:spMk id="13" creationId="{823EC43A-A57F-F0CB-0237-4C716628FFD9}"/>
          </ac:spMkLst>
        </pc:spChg>
        <pc:spChg chg="add mod">
          <ac:chgData name="Arnaud Desmedt" userId="cbea870f-87d6-4388-9cd2-f7b24845f136" providerId="ADAL" clId="{CF476D10-9C13-468F-AFAF-88E1B6E76B89}" dt="2022-07-14T10:11:53.996" v="2161" actId="1036"/>
          <ac:spMkLst>
            <pc:docMk/>
            <pc:sldMk cId="2663919669" sldId="2134806332"/>
            <ac:spMk id="17" creationId="{666BF3E5-B489-3A1F-FA0E-B636A0832DBB}"/>
          </ac:spMkLst>
        </pc:spChg>
        <pc:spChg chg="del">
          <ac:chgData name="Arnaud Desmedt" userId="cbea870f-87d6-4388-9cd2-f7b24845f136" providerId="ADAL" clId="{CF476D10-9C13-468F-AFAF-88E1B6E76B89}" dt="2022-07-14T10:11:27.406" v="2146" actId="478"/>
          <ac:spMkLst>
            <pc:docMk/>
            <pc:sldMk cId="2663919669" sldId="2134806332"/>
            <ac:spMk id="20" creationId="{9C741200-14BE-1EF7-F907-4CB8A08539CF}"/>
          </ac:spMkLst>
        </pc:spChg>
        <pc:spChg chg="del">
          <ac:chgData name="Arnaud Desmedt" userId="cbea870f-87d6-4388-9cd2-f7b24845f136" providerId="ADAL" clId="{CF476D10-9C13-468F-AFAF-88E1B6E76B89}" dt="2022-07-14T10:11:27.406" v="2146" actId="478"/>
          <ac:spMkLst>
            <pc:docMk/>
            <pc:sldMk cId="2663919669" sldId="2134806332"/>
            <ac:spMk id="21" creationId="{C2E16571-A1FF-1456-2493-5800E0A98B2F}"/>
          </ac:spMkLst>
        </pc:spChg>
        <pc:spChg chg="del">
          <ac:chgData name="Arnaud Desmedt" userId="cbea870f-87d6-4388-9cd2-f7b24845f136" providerId="ADAL" clId="{CF476D10-9C13-468F-AFAF-88E1B6E76B89}" dt="2022-07-14T10:11:27.406" v="2146" actId="478"/>
          <ac:spMkLst>
            <pc:docMk/>
            <pc:sldMk cId="2663919669" sldId="2134806332"/>
            <ac:spMk id="22" creationId="{20913438-DA5B-3B3A-F4BB-AFFE062AF0C3}"/>
          </ac:spMkLst>
        </pc:spChg>
        <pc:spChg chg="del">
          <ac:chgData name="Arnaud Desmedt" userId="cbea870f-87d6-4388-9cd2-f7b24845f136" providerId="ADAL" clId="{CF476D10-9C13-468F-AFAF-88E1B6E76B89}" dt="2022-07-14T10:11:27.406" v="2146" actId="478"/>
          <ac:spMkLst>
            <pc:docMk/>
            <pc:sldMk cId="2663919669" sldId="2134806332"/>
            <ac:spMk id="23" creationId="{94200401-8E62-4AC0-089D-83F04F6F60FB}"/>
          </ac:spMkLst>
        </pc:spChg>
        <pc:spChg chg="add mod">
          <ac:chgData name="Arnaud Desmedt" userId="cbea870f-87d6-4388-9cd2-f7b24845f136" providerId="ADAL" clId="{CF476D10-9C13-468F-AFAF-88E1B6E76B89}" dt="2022-07-14T10:11:53.996" v="2161" actId="1036"/>
          <ac:spMkLst>
            <pc:docMk/>
            <pc:sldMk cId="2663919669" sldId="2134806332"/>
            <ac:spMk id="24" creationId="{6AB5D95B-3B3A-C1FA-1F2A-2A4345D618A9}"/>
          </ac:spMkLst>
        </pc:spChg>
        <pc:spChg chg="add mod">
          <ac:chgData name="Arnaud Desmedt" userId="cbea870f-87d6-4388-9cd2-f7b24845f136" providerId="ADAL" clId="{CF476D10-9C13-468F-AFAF-88E1B6E76B89}" dt="2022-07-14T10:11:53.996" v="2161" actId="1036"/>
          <ac:spMkLst>
            <pc:docMk/>
            <pc:sldMk cId="2663919669" sldId="2134806332"/>
            <ac:spMk id="27" creationId="{CC376A4E-AA43-857D-9E64-F004B08C0E98}"/>
          </ac:spMkLst>
        </pc:spChg>
        <pc:spChg chg="del">
          <ac:chgData name="Arnaud Desmedt" userId="cbea870f-87d6-4388-9cd2-f7b24845f136" providerId="ADAL" clId="{CF476D10-9C13-468F-AFAF-88E1B6E76B89}" dt="2022-07-14T10:11:27.406" v="2146" actId="478"/>
          <ac:spMkLst>
            <pc:docMk/>
            <pc:sldMk cId="2663919669" sldId="2134806332"/>
            <ac:spMk id="28" creationId="{E501E977-974F-0DBD-F04F-25F0C36CA781}"/>
          </ac:spMkLst>
        </pc:spChg>
        <pc:spChg chg="add mod">
          <ac:chgData name="Arnaud Desmedt" userId="cbea870f-87d6-4388-9cd2-f7b24845f136" providerId="ADAL" clId="{CF476D10-9C13-468F-AFAF-88E1B6E76B89}" dt="2022-07-14T10:11:53.996" v="2161" actId="1036"/>
          <ac:spMkLst>
            <pc:docMk/>
            <pc:sldMk cId="2663919669" sldId="2134806332"/>
            <ac:spMk id="29" creationId="{55E0FC03-3B84-6BAA-0F5A-0B8956E435D6}"/>
          </ac:spMkLst>
        </pc:spChg>
        <pc:spChg chg="add mod">
          <ac:chgData name="Arnaud Desmedt" userId="cbea870f-87d6-4388-9cd2-f7b24845f136" providerId="ADAL" clId="{CF476D10-9C13-468F-AFAF-88E1B6E76B89}" dt="2022-07-14T10:11:53.996" v="2161" actId="1036"/>
          <ac:spMkLst>
            <pc:docMk/>
            <pc:sldMk cId="2663919669" sldId="2134806332"/>
            <ac:spMk id="30" creationId="{390B6793-F817-E05C-03F8-B807A9CD72FC}"/>
          </ac:spMkLst>
        </pc:spChg>
        <pc:spChg chg="add mod">
          <ac:chgData name="Arnaud Desmedt" userId="cbea870f-87d6-4388-9cd2-f7b24845f136" providerId="ADAL" clId="{CF476D10-9C13-468F-AFAF-88E1B6E76B89}" dt="2022-07-14T10:11:47.208" v="2147"/>
          <ac:spMkLst>
            <pc:docMk/>
            <pc:sldMk cId="2663919669" sldId="2134806332"/>
            <ac:spMk id="31" creationId="{1DAC058E-1CB2-1662-92D1-7E33E3224CAD}"/>
          </ac:spMkLst>
        </pc:spChg>
        <pc:spChg chg="add mod">
          <ac:chgData name="Arnaud Desmedt" userId="cbea870f-87d6-4388-9cd2-f7b24845f136" providerId="ADAL" clId="{CF476D10-9C13-468F-AFAF-88E1B6E76B89}" dt="2022-07-14T10:11:47.208" v="2147"/>
          <ac:spMkLst>
            <pc:docMk/>
            <pc:sldMk cId="2663919669" sldId="2134806332"/>
            <ac:spMk id="32" creationId="{2F57A291-BCA9-793E-4A2B-F7A4E1424999}"/>
          </ac:spMkLst>
        </pc:spChg>
        <pc:spChg chg="add mod">
          <ac:chgData name="Arnaud Desmedt" userId="cbea870f-87d6-4388-9cd2-f7b24845f136" providerId="ADAL" clId="{CF476D10-9C13-468F-AFAF-88E1B6E76B89}" dt="2022-07-14T10:11:47.208" v="2147"/>
          <ac:spMkLst>
            <pc:docMk/>
            <pc:sldMk cId="2663919669" sldId="2134806332"/>
            <ac:spMk id="33" creationId="{9108B505-9436-A309-B452-A8D0A4426CB5}"/>
          </ac:spMkLst>
        </pc:spChg>
        <pc:spChg chg="add mod">
          <ac:chgData name="Arnaud Desmedt" userId="cbea870f-87d6-4388-9cd2-f7b24845f136" providerId="ADAL" clId="{CF476D10-9C13-468F-AFAF-88E1B6E76B89}" dt="2022-07-14T10:11:47.208" v="2147"/>
          <ac:spMkLst>
            <pc:docMk/>
            <pc:sldMk cId="2663919669" sldId="2134806332"/>
            <ac:spMk id="34" creationId="{DE900802-CCCF-9614-343B-D5236CA8480E}"/>
          </ac:spMkLst>
        </pc:spChg>
        <pc:spChg chg="add mod">
          <ac:chgData name="Arnaud Desmedt" userId="cbea870f-87d6-4388-9cd2-f7b24845f136" providerId="ADAL" clId="{CF476D10-9C13-468F-AFAF-88E1B6E76B89}" dt="2022-07-14T10:11:47.208" v="2147"/>
          <ac:spMkLst>
            <pc:docMk/>
            <pc:sldMk cId="2663919669" sldId="2134806332"/>
            <ac:spMk id="35" creationId="{E11A4F22-3FDD-DF01-4CDB-658F056310C7}"/>
          </ac:spMkLst>
        </pc:spChg>
      </pc:sldChg>
      <pc:sldChg chg="addSp delSp modSp add mod">
        <pc:chgData name="Arnaud Desmedt" userId="cbea870f-87d6-4388-9cd2-f7b24845f136" providerId="ADAL" clId="{CF476D10-9C13-468F-AFAF-88E1B6E76B89}" dt="2022-07-14T10:14:28.873" v="2194" actId="1076"/>
        <pc:sldMkLst>
          <pc:docMk/>
          <pc:sldMk cId="1603736085" sldId="2134806333"/>
        </pc:sldMkLst>
        <pc:spChg chg="mod">
          <ac:chgData name="Arnaud Desmedt" userId="cbea870f-87d6-4388-9cd2-f7b24845f136" providerId="ADAL" clId="{CF476D10-9C13-468F-AFAF-88E1B6E76B89}" dt="2022-07-14T10:14:26.810" v="2193" actId="20577"/>
          <ac:spMkLst>
            <pc:docMk/>
            <pc:sldMk cId="1603736085" sldId="2134806333"/>
            <ac:spMk id="13" creationId="{823EC43A-A57F-F0CB-0237-4C716628FFD9}"/>
          </ac:spMkLst>
        </pc:spChg>
        <pc:spChg chg="add mod">
          <ac:chgData name="Arnaud Desmedt" userId="cbea870f-87d6-4388-9cd2-f7b24845f136" providerId="ADAL" clId="{CF476D10-9C13-468F-AFAF-88E1B6E76B89}" dt="2022-07-14T10:14:28.873" v="2194" actId="1076"/>
          <ac:spMkLst>
            <pc:docMk/>
            <pc:sldMk cId="1603736085" sldId="2134806333"/>
            <ac:spMk id="22" creationId="{22EDD29F-4965-33A1-248D-5D5D3171E2F9}"/>
          </ac:spMkLst>
        </pc:spChg>
        <pc:spChg chg="add del mod">
          <ac:chgData name="Arnaud Desmedt" userId="cbea870f-87d6-4388-9cd2-f7b24845f136" providerId="ADAL" clId="{CF476D10-9C13-468F-AFAF-88E1B6E76B89}" dt="2022-07-14T10:13:28.713" v="2172" actId="478"/>
          <ac:spMkLst>
            <pc:docMk/>
            <pc:sldMk cId="1603736085" sldId="2134806333"/>
            <ac:spMk id="23" creationId="{77142C21-9A46-7E4A-1E9F-E7D98D510ACD}"/>
          </ac:spMkLst>
        </pc:spChg>
        <pc:spChg chg="add mod">
          <ac:chgData name="Arnaud Desmedt" userId="cbea870f-87d6-4388-9cd2-f7b24845f136" providerId="ADAL" clId="{CF476D10-9C13-468F-AFAF-88E1B6E76B89}" dt="2022-07-14T10:12:40.028" v="2164"/>
          <ac:spMkLst>
            <pc:docMk/>
            <pc:sldMk cId="1603736085" sldId="2134806333"/>
            <ac:spMk id="28" creationId="{18C7BF3B-C26C-4AC2-D8A1-6071DB6C3673}"/>
          </ac:spMkLst>
        </pc:spChg>
        <pc:spChg chg="add del mod">
          <ac:chgData name="Arnaud Desmedt" userId="cbea870f-87d6-4388-9cd2-f7b24845f136" providerId="ADAL" clId="{CF476D10-9C13-468F-AFAF-88E1B6E76B89}" dt="2022-07-14T10:13:30.615" v="2173" actId="478"/>
          <ac:spMkLst>
            <pc:docMk/>
            <pc:sldMk cId="1603736085" sldId="2134806333"/>
            <ac:spMk id="37" creationId="{CEB40AA7-7F2C-554B-DB25-EB56B978B5F0}"/>
          </ac:spMkLst>
        </pc:spChg>
        <pc:spChg chg="add mod">
          <ac:chgData name="Arnaud Desmedt" userId="cbea870f-87d6-4388-9cd2-f7b24845f136" providerId="ADAL" clId="{CF476D10-9C13-468F-AFAF-88E1B6E76B89}" dt="2022-07-14T10:12:40.028" v="2164"/>
          <ac:spMkLst>
            <pc:docMk/>
            <pc:sldMk cId="1603736085" sldId="2134806333"/>
            <ac:spMk id="39" creationId="{DCB07AE1-550E-2916-62E8-EEDC3E428B51}"/>
          </ac:spMkLst>
        </pc:spChg>
        <pc:spChg chg="add mod">
          <ac:chgData name="Arnaud Desmedt" userId="cbea870f-87d6-4388-9cd2-f7b24845f136" providerId="ADAL" clId="{CF476D10-9C13-468F-AFAF-88E1B6E76B89}" dt="2022-07-14T10:12:40.028" v="2164"/>
          <ac:spMkLst>
            <pc:docMk/>
            <pc:sldMk cId="1603736085" sldId="2134806333"/>
            <ac:spMk id="40" creationId="{EBFDB93B-F412-88DB-6A25-017CCF6E2339}"/>
          </ac:spMkLst>
        </pc:spChg>
        <pc:spChg chg="add mod">
          <ac:chgData name="Arnaud Desmedt" userId="cbea870f-87d6-4388-9cd2-f7b24845f136" providerId="ADAL" clId="{CF476D10-9C13-468F-AFAF-88E1B6E76B89}" dt="2022-07-14T10:13:00.055" v="2166"/>
          <ac:spMkLst>
            <pc:docMk/>
            <pc:sldMk cId="1603736085" sldId="2134806333"/>
            <ac:spMk id="41" creationId="{86B6894A-F461-CF56-B5B9-391695AB986F}"/>
          </ac:spMkLst>
        </pc:spChg>
        <pc:spChg chg="add mod">
          <ac:chgData name="Arnaud Desmedt" userId="cbea870f-87d6-4388-9cd2-f7b24845f136" providerId="ADAL" clId="{CF476D10-9C13-468F-AFAF-88E1B6E76B89}" dt="2022-07-14T10:12:49.279" v="2165"/>
          <ac:spMkLst>
            <pc:docMk/>
            <pc:sldMk cId="1603736085" sldId="2134806333"/>
            <ac:spMk id="42" creationId="{254E567E-1D8E-0151-29AF-A21571B3C863}"/>
          </ac:spMkLst>
        </pc:spChg>
        <pc:spChg chg="add mod">
          <ac:chgData name="Arnaud Desmedt" userId="cbea870f-87d6-4388-9cd2-f7b24845f136" providerId="ADAL" clId="{CF476D10-9C13-468F-AFAF-88E1B6E76B89}" dt="2022-07-14T10:12:40.028" v="2164"/>
          <ac:spMkLst>
            <pc:docMk/>
            <pc:sldMk cId="1603736085" sldId="2134806333"/>
            <ac:spMk id="45" creationId="{93949764-925F-A564-8088-6F89CD8DD1FE}"/>
          </ac:spMkLst>
        </pc:spChg>
        <pc:spChg chg="add mod">
          <ac:chgData name="Arnaud Desmedt" userId="cbea870f-87d6-4388-9cd2-f7b24845f136" providerId="ADAL" clId="{CF476D10-9C13-468F-AFAF-88E1B6E76B89}" dt="2022-07-14T10:13:31.670" v="2174"/>
          <ac:spMkLst>
            <pc:docMk/>
            <pc:sldMk cId="1603736085" sldId="2134806333"/>
            <ac:spMk id="46" creationId="{C3F8AF9A-5C68-7689-EFBA-BFA7F8B1FC41}"/>
          </ac:spMkLst>
        </pc:spChg>
        <pc:picChg chg="add del mod">
          <ac:chgData name="Arnaud Desmedt" userId="cbea870f-87d6-4388-9cd2-f7b24845f136" providerId="ADAL" clId="{CF476D10-9C13-468F-AFAF-88E1B6E76B89}" dt="2022-07-14T10:13:30.615" v="2173" actId="478"/>
          <ac:picMkLst>
            <pc:docMk/>
            <pc:sldMk cId="1603736085" sldId="2134806333"/>
            <ac:picMk id="36" creationId="{DB86C736-7CAE-5E40-2A8F-7922669BB0B3}"/>
          </ac:picMkLst>
        </pc:picChg>
        <pc:picChg chg="add mod">
          <ac:chgData name="Arnaud Desmedt" userId="cbea870f-87d6-4388-9cd2-f7b24845f136" providerId="ADAL" clId="{CF476D10-9C13-468F-AFAF-88E1B6E76B89}" dt="2022-07-14T10:12:40.028" v="2164"/>
          <ac:picMkLst>
            <pc:docMk/>
            <pc:sldMk cId="1603736085" sldId="2134806333"/>
            <ac:picMk id="43" creationId="{DAF242D2-0638-C57D-826F-1F78DBC49982}"/>
          </ac:picMkLst>
        </pc:picChg>
        <pc:picChg chg="add mod">
          <ac:chgData name="Arnaud Desmedt" userId="cbea870f-87d6-4388-9cd2-f7b24845f136" providerId="ADAL" clId="{CF476D10-9C13-468F-AFAF-88E1B6E76B89}" dt="2022-07-14T10:12:40.028" v="2164"/>
          <ac:picMkLst>
            <pc:docMk/>
            <pc:sldMk cId="1603736085" sldId="2134806333"/>
            <ac:picMk id="44" creationId="{AA7218A2-87EF-5378-18BE-32D27BE94F10}"/>
          </ac:picMkLst>
        </pc:picChg>
        <pc:picChg chg="add mod">
          <ac:chgData name="Arnaud Desmedt" userId="cbea870f-87d6-4388-9cd2-f7b24845f136" providerId="ADAL" clId="{CF476D10-9C13-468F-AFAF-88E1B6E76B89}" dt="2022-07-14T10:13:31.670" v="2174"/>
          <ac:picMkLst>
            <pc:docMk/>
            <pc:sldMk cId="1603736085" sldId="2134806333"/>
            <ac:picMk id="47" creationId="{EAE49496-5EBB-7D01-A22A-E8C09E789CCC}"/>
          </ac:picMkLst>
        </pc:picChg>
      </pc:sldChg>
      <pc:sldChg chg="modSp add mod ord">
        <pc:chgData name="Arnaud Desmedt" userId="cbea870f-87d6-4388-9cd2-f7b24845f136" providerId="ADAL" clId="{CF476D10-9C13-468F-AFAF-88E1B6E76B89}" dt="2022-07-14T10:14:22.455" v="2191" actId="1076"/>
        <pc:sldMkLst>
          <pc:docMk/>
          <pc:sldMk cId="2049429542" sldId="2134806334"/>
        </pc:sldMkLst>
        <pc:spChg chg="mod">
          <ac:chgData name="Arnaud Desmedt" userId="cbea870f-87d6-4388-9cd2-f7b24845f136" providerId="ADAL" clId="{CF476D10-9C13-468F-AFAF-88E1B6E76B89}" dt="2022-07-14T10:14:14.766" v="2188" actId="20577"/>
          <ac:spMkLst>
            <pc:docMk/>
            <pc:sldMk cId="2049429542" sldId="2134806334"/>
            <ac:spMk id="13" creationId="{823EC43A-A57F-F0CB-0237-4C716628FFD9}"/>
          </ac:spMkLst>
        </pc:spChg>
        <pc:spChg chg="mod">
          <ac:chgData name="Arnaud Desmedt" userId="cbea870f-87d6-4388-9cd2-f7b24845f136" providerId="ADAL" clId="{CF476D10-9C13-468F-AFAF-88E1B6E76B89}" dt="2022-07-14T10:14:22.455" v="2191" actId="1076"/>
          <ac:spMkLst>
            <pc:docMk/>
            <pc:sldMk cId="2049429542" sldId="2134806334"/>
            <ac:spMk id="22" creationId="{22EDD29F-4965-33A1-248D-5D5D3171E2F9}"/>
          </ac:spMkLst>
        </pc:spChg>
        <pc:spChg chg="mod">
          <ac:chgData name="Arnaud Desmedt" userId="cbea870f-87d6-4388-9cd2-f7b24845f136" providerId="ADAL" clId="{CF476D10-9C13-468F-AFAF-88E1B6E76B89}" dt="2022-07-14T10:14:17.447" v="2190" actId="1076"/>
          <ac:spMkLst>
            <pc:docMk/>
            <pc:sldMk cId="2049429542" sldId="2134806334"/>
            <ac:spMk id="23" creationId="{77142C21-9A46-7E4A-1E9F-E7D98D510ACD}"/>
          </ac:spMkLst>
        </pc:spChg>
      </pc:sldChg>
      <pc:sldChg chg="addSp delSp modSp add mod">
        <pc:chgData name="Arnaud Desmedt" userId="cbea870f-87d6-4388-9cd2-f7b24845f136" providerId="ADAL" clId="{CF476D10-9C13-468F-AFAF-88E1B6E76B89}" dt="2022-07-14T10:15:21.150" v="2228" actId="1035"/>
        <pc:sldMkLst>
          <pc:docMk/>
          <pc:sldMk cId="4053650393" sldId="2134806335"/>
        </pc:sldMkLst>
        <pc:spChg chg="mod">
          <ac:chgData name="Arnaud Desmedt" userId="cbea870f-87d6-4388-9cd2-f7b24845f136" providerId="ADAL" clId="{CF476D10-9C13-468F-AFAF-88E1B6E76B89}" dt="2022-07-14T10:14:44.650" v="2210" actId="20577"/>
          <ac:spMkLst>
            <pc:docMk/>
            <pc:sldMk cId="4053650393" sldId="2134806335"/>
            <ac:spMk id="13" creationId="{823EC43A-A57F-F0CB-0237-4C716628FFD9}"/>
          </ac:spMkLst>
        </pc:spChg>
        <pc:spChg chg="mod">
          <ac:chgData name="Arnaud Desmedt" userId="cbea870f-87d6-4388-9cd2-f7b24845f136" providerId="ADAL" clId="{CF476D10-9C13-468F-AFAF-88E1B6E76B89}" dt="2022-07-14T10:15:05.800" v="2216"/>
          <ac:spMkLst>
            <pc:docMk/>
            <pc:sldMk cId="4053650393" sldId="2134806335"/>
            <ac:spMk id="28" creationId="{31B3E051-4BAC-98AD-7173-80C28147B68F}"/>
          </ac:spMkLst>
        </pc:spChg>
        <pc:spChg chg="mod">
          <ac:chgData name="Arnaud Desmedt" userId="cbea870f-87d6-4388-9cd2-f7b24845f136" providerId="ADAL" clId="{CF476D10-9C13-468F-AFAF-88E1B6E76B89}" dt="2022-07-14T10:14:59.537" v="2215" actId="20577"/>
          <ac:spMkLst>
            <pc:docMk/>
            <pc:sldMk cId="4053650393" sldId="2134806335"/>
            <ac:spMk id="39" creationId="{5168785E-5B70-21A1-DEAF-AC97144E7AAC}"/>
          </ac:spMkLst>
        </pc:spChg>
        <pc:picChg chg="add mod">
          <ac:chgData name="Arnaud Desmedt" userId="cbea870f-87d6-4388-9cd2-f7b24845f136" providerId="ADAL" clId="{CF476D10-9C13-468F-AFAF-88E1B6E76B89}" dt="2022-07-14T10:14:54.931" v="2213" actId="1076"/>
          <ac:picMkLst>
            <pc:docMk/>
            <pc:sldMk cId="4053650393" sldId="2134806335"/>
            <ac:picMk id="12" creationId="{6105059F-21BD-C48A-1E3C-1FDCD159B60F}"/>
          </ac:picMkLst>
        </pc:picChg>
        <pc:picChg chg="add mod">
          <ac:chgData name="Arnaud Desmedt" userId="cbea870f-87d6-4388-9cd2-f7b24845f136" providerId="ADAL" clId="{CF476D10-9C13-468F-AFAF-88E1B6E76B89}" dt="2022-07-14T10:15:21.150" v="2228" actId="1035"/>
          <ac:picMkLst>
            <pc:docMk/>
            <pc:sldMk cId="4053650393" sldId="2134806335"/>
            <ac:picMk id="14" creationId="{84AB543D-DA54-394A-7B49-099C4CB70B65}"/>
          </ac:picMkLst>
        </pc:picChg>
        <pc:picChg chg="del">
          <ac:chgData name="Arnaud Desmedt" userId="cbea870f-87d6-4388-9cd2-f7b24845f136" providerId="ADAL" clId="{CF476D10-9C13-468F-AFAF-88E1B6E76B89}" dt="2022-07-14T10:15:10.420" v="2217" actId="478"/>
          <ac:picMkLst>
            <pc:docMk/>
            <pc:sldMk cId="4053650393" sldId="2134806335"/>
            <ac:picMk id="15" creationId="{9FF58728-A7F7-D290-684B-AA1C21BDA0C7}"/>
          </ac:picMkLst>
        </pc:picChg>
        <pc:picChg chg="del">
          <ac:chgData name="Arnaud Desmedt" userId="cbea870f-87d6-4388-9cd2-f7b24845f136" providerId="ADAL" clId="{CF476D10-9C13-468F-AFAF-88E1B6E76B89}" dt="2022-07-14T10:14:49.385" v="2211" actId="478"/>
          <ac:picMkLst>
            <pc:docMk/>
            <pc:sldMk cId="4053650393" sldId="2134806335"/>
            <ac:picMk id="16" creationId="{1B005067-C35F-0B76-A93E-9C3360B0CEC6}"/>
          </ac:picMkLst>
        </pc:picChg>
      </pc:sldChg>
      <pc:sldChg chg="addSp delSp modSp add mod">
        <pc:chgData name="Arnaud Desmedt" userId="cbea870f-87d6-4388-9cd2-f7b24845f136" providerId="ADAL" clId="{CF476D10-9C13-468F-AFAF-88E1B6E76B89}" dt="2022-07-14T10:16:53.407" v="2241" actId="555"/>
        <pc:sldMkLst>
          <pc:docMk/>
          <pc:sldMk cId="1905754078" sldId="2134806336"/>
        </pc:sldMkLst>
        <pc:spChg chg="add mod">
          <ac:chgData name="Arnaud Desmedt" userId="cbea870f-87d6-4388-9cd2-f7b24845f136" providerId="ADAL" clId="{CF476D10-9C13-468F-AFAF-88E1B6E76B89}" dt="2022-07-14T10:16:18.910" v="2232"/>
          <ac:spMkLst>
            <pc:docMk/>
            <pc:sldMk cId="1905754078" sldId="2134806336"/>
            <ac:spMk id="15" creationId="{5353F603-CB80-5217-0522-0D8BD6CE46EC}"/>
          </ac:spMkLst>
        </pc:spChg>
        <pc:spChg chg="add mod">
          <ac:chgData name="Arnaud Desmedt" userId="cbea870f-87d6-4388-9cd2-f7b24845f136" providerId="ADAL" clId="{CF476D10-9C13-468F-AFAF-88E1B6E76B89}" dt="2022-07-14T10:16:18.910" v="2232"/>
          <ac:spMkLst>
            <pc:docMk/>
            <pc:sldMk cId="1905754078" sldId="2134806336"/>
            <ac:spMk id="17" creationId="{77E95130-D612-29DD-225E-271F24169F94}"/>
          </ac:spMkLst>
        </pc:spChg>
        <pc:spChg chg="add mod">
          <ac:chgData name="Arnaud Desmedt" userId="cbea870f-87d6-4388-9cd2-f7b24845f136" providerId="ADAL" clId="{CF476D10-9C13-468F-AFAF-88E1B6E76B89}" dt="2022-07-14T10:16:18.910" v="2232"/>
          <ac:spMkLst>
            <pc:docMk/>
            <pc:sldMk cId="1905754078" sldId="2134806336"/>
            <ac:spMk id="18" creationId="{D57A679E-67FE-BB5E-C237-3D6FE4A75B48}"/>
          </ac:spMkLst>
        </pc:spChg>
        <pc:spChg chg="add mod">
          <ac:chgData name="Arnaud Desmedt" userId="cbea870f-87d6-4388-9cd2-f7b24845f136" providerId="ADAL" clId="{CF476D10-9C13-468F-AFAF-88E1B6E76B89}" dt="2022-07-14T10:16:18.910" v="2232"/>
          <ac:spMkLst>
            <pc:docMk/>
            <pc:sldMk cId="1905754078" sldId="2134806336"/>
            <ac:spMk id="22" creationId="{1F797781-FCA1-5656-3A6F-760870A75C95}"/>
          </ac:spMkLst>
        </pc:spChg>
        <pc:spChg chg="add mod">
          <ac:chgData name="Arnaud Desmedt" userId="cbea870f-87d6-4388-9cd2-f7b24845f136" providerId="ADAL" clId="{CF476D10-9C13-468F-AFAF-88E1B6E76B89}" dt="2022-07-14T10:16:18.910" v="2232"/>
          <ac:spMkLst>
            <pc:docMk/>
            <pc:sldMk cId="1905754078" sldId="2134806336"/>
            <ac:spMk id="23" creationId="{16D020FA-E044-1AD7-7C43-394EB5AEA702}"/>
          </ac:spMkLst>
        </pc:spChg>
        <pc:spChg chg="add mod">
          <ac:chgData name="Arnaud Desmedt" userId="cbea870f-87d6-4388-9cd2-f7b24845f136" providerId="ADAL" clId="{CF476D10-9C13-468F-AFAF-88E1B6E76B89}" dt="2022-07-14T10:16:18.910" v="2232"/>
          <ac:spMkLst>
            <pc:docMk/>
            <pc:sldMk cId="1905754078" sldId="2134806336"/>
            <ac:spMk id="24" creationId="{747DEA54-CC18-DB18-49C3-86B8AA2B7831}"/>
          </ac:spMkLst>
        </pc:spChg>
        <pc:spChg chg="add mod">
          <ac:chgData name="Arnaud Desmedt" userId="cbea870f-87d6-4388-9cd2-f7b24845f136" providerId="ADAL" clId="{CF476D10-9C13-468F-AFAF-88E1B6E76B89}" dt="2022-07-14T10:16:18.910" v="2232"/>
          <ac:spMkLst>
            <pc:docMk/>
            <pc:sldMk cId="1905754078" sldId="2134806336"/>
            <ac:spMk id="25" creationId="{5EEA102F-1A58-A577-EED9-96935EF730BE}"/>
          </ac:spMkLst>
        </pc:spChg>
        <pc:spChg chg="add mod">
          <ac:chgData name="Arnaud Desmedt" userId="cbea870f-87d6-4388-9cd2-f7b24845f136" providerId="ADAL" clId="{CF476D10-9C13-468F-AFAF-88E1B6E76B89}" dt="2022-07-14T10:16:53.407" v="2241" actId="555"/>
          <ac:spMkLst>
            <pc:docMk/>
            <pc:sldMk cId="1905754078" sldId="2134806336"/>
            <ac:spMk id="26" creationId="{DB19616F-8330-AC40-662E-9C4772219823}"/>
          </ac:spMkLst>
        </pc:spChg>
        <pc:spChg chg="del">
          <ac:chgData name="Arnaud Desmedt" userId="cbea870f-87d6-4388-9cd2-f7b24845f136" providerId="ADAL" clId="{CF476D10-9C13-468F-AFAF-88E1B6E76B89}" dt="2022-07-14T10:16:11.523" v="2231" actId="478"/>
          <ac:spMkLst>
            <pc:docMk/>
            <pc:sldMk cId="1905754078" sldId="2134806336"/>
            <ac:spMk id="28" creationId="{31B3E051-4BAC-98AD-7173-80C28147B68F}"/>
          </ac:spMkLst>
        </pc:spChg>
        <pc:spChg chg="add mod">
          <ac:chgData name="Arnaud Desmedt" userId="cbea870f-87d6-4388-9cd2-f7b24845f136" providerId="ADAL" clId="{CF476D10-9C13-468F-AFAF-88E1B6E76B89}" dt="2022-07-14T10:16:18.910" v="2232"/>
          <ac:spMkLst>
            <pc:docMk/>
            <pc:sldMk cId="1905754078" sldId="2134806336"/>
            <ac:spMk id="29" creationId="{84D99946-16EC-5984-01B0-EF17EBAEE156}"/>
          </ac:spMkLst>
        </pc:spChg>
        <pc:spChg chg="add mod">
          <ac:chgData name="Arnaud Desmedt" userId="cbea870f-87d6-4388-9cd2-f7b24845f136" providerId="ADAL" clId="{CF476D10-9C13-468F-AFAF-88E1B6E76B89}" dt="2022-07-14T10:16:18.910" v="2232"/>
          <ac:spMkLst>
            <pc:docMk/>
            <pc:sldMk cId="1905754078" sldId="2134806336"/>
            <ac:spMk id="31" creationId="{B3A42A05-854C-7205-0405-B019F12EA5D1}"/>
          </ac:spMkLst>
        </pc:spChg>
        <pc:spChg chg="add mod ord">
          <ac:chgData name="Arnaud Desmedt" userId="cbea870f-87d6-4388-9cd2-f7b24845f136" providerId="ADAL" clId="{CF476D10-9C13-468F-AFAF-88E1B6E76B89}" dt="2022-07-14T10:16:53.407" v="2241" actId="555"/>
          <ac:spMkLst>
            <pc:docMk/>
            <pc:sldMk cId="1905754078" sldId="2134806336"/>
            <ac:spMk id="33" creationId="{C65B0568-C4AD-C1E4-AAB5-FEC09C97CB4A}"/>
          </ac:spMkLst>
        </pc:spChg>
        <pc:spChg chg="add mod ord">
          <ac:chgData name="Arnaud Desmedt" userId="cbea870f-87d6-4388-9cd2-f7b24845f136" providerId="ADAL" clId="{CF476D10-9C13-468F-AFAF-88E1B6E76B89}" dt="2022-07-14T10:16:35.517" v="2234" actId="166"/>
          <ac:spMkLst>
            <pc:docMk/>
            <pc:sldMk cId="1905754078" sldId="2134806336"/>
            <ac:spMk id="34" creationId="{EDFD0DCC-E7D6-A8FE-C64D-0DCAD5171E43}"/>
          </ac:spMkLst>
        </pc:spChg>
        <pc:spChg chg="add mod ord">
          <ac:chgData name="Arnaud Desmedt" userId="cbea870f-87d6-4388-9cd2-f7b24845f136" providerId="ADAL" clId="{CF476D10-9C13-468F-AFAF-88E1B6E76B89}" dt="2022-07-14T10:16:35.517" v="2234" actId="166"/>
          <ac:spMkLst>
            <pc:docMk/>
            <pc:sldMk cId="1905754078" sldId="2134806336"/>
            <ac:spMk id="35" creationId="{00E307E4-D42C-F64F-9857-28486BD1A289}"/>
          </ac:spMkLst>
        </pc:spChg>
        <pc:spChg chg="add mod">
          <ac:chgData name="Arnaud Desmedt" userId="cbea870f-87d6-4388-9cd2-f7b24845f136" providerId="ADAL" clId="{CF476D10-9C13-468F-AFAF-88E1B6E76B89}" dt="2022-07-14T10:16:18.910" v="2232"/>
          <ac:spMkLst>
            <pc:docMk/>
            <pc:sldMk cId="1905754078" sldId="2134806336"/>
            <ac:spMk id="36" creationId="{13BCC371-4335-4793-7C5E-8DC6B2975066}"/>
          </ac:spMkLst>
        </pc:spChg>
        <pc:spChg chg="add mod">
          <ac:chgData name="Arnaud Desmedt" userId="cbea870f-87d6-4388-9cd2-f7b24845f136" providerId="ADAL" clId="{CF476D10-9C13-468F-AFAF-88E1B6E76B89}" dt="2022-07-14T10:16:53.407" v="2241" actId="555"/>
          <ac:spMkLst>
            <pc:docMk/>
            <pc:sldMk cId="1905754078" sldId="2134806336"/>
            <ac:spMk id="37" creationId="{7DC91DC5-A2D8-8DF7-D650-E562ADA0545E}"/>
          </ac:spMkLst>
        </pc:spChg>
        <pc:spChg chg="del">
          <ac:chgData name="Arnaud Desmedt" userId="cbea870f-87d6-4388-9cd2-f7b24845f136" providerId="ADAL" clId="{CF476D10-9C13-468F-AFAF-88E1B6E76B89}" dt="2022-07-14T10:16:11.523" v="2231" actId="478"/>
          <ac:spMkLst>
            <pc:docMk/>
            <pc:sldMk cId="1905754078" sldId="2134806336"/>
            <ac:spMk id="39" creationId="{5168785E-5B70-21A1-DEAF-AC97144E7AAC}"/>
          </ac:spMkLst>
        </pc:spChg>
        <pc:spChg chg="add mod">
          <ac:chgData name="Arnaud Desmedt" userId="cbea870f-87d6-4388-9cd2-f7b24845f136" providerId="ADAL" clId="{CF476D10-9C13-468F-AFAF-88E1B6E76B89}" dt="2022-07-14T10:16:18.910" v="2232"/>
          <ac:spMkLst>
            <pc:docMk/>
            <pc:sldMk cId="1905754078" sldId="2134806336"/>
            <ac:spMk id="40" creationId="{3E436050-C0D5-C41A-CA8E-E37EF53C6A4A}"/>
          </ac:spMkLst>
        </pc:spChg>
        <pc:spChg chg="add mod">
          <ac:chgData name="Arnaud Desmedt" userId="cbea870f-87d6-4388-9cd2-f7b24845f136" providerId="ADAL" clId="{CF476D10-9C13-468F-AFAF-88E1B6E76B89}" dt="2022-07-14T10:16:18.910" v="2232"/>
          <ac:spMkLst>
            <pc:docMk/>
            <pc:sldMk cId="1905754078" sldId="2134806336"/>
            <ac:spMk id="41" creationId="{5DEAC646-DFD6-C358-6A83-15941394D355}"/>
          </ac:spMkLst>
        </pc:spChg>
        <pc:picChg chg="del">
          <ac:chgData name="Arnaud Desmedt" userId="cbea870f-87d6-4388-9cd2-f7b24845f136" providerId="ADAL" clId="{CF476D10-9C13-468F-AFAF-88E1B6E76B89}" dt="2022-07-14T10:16:11.523" v="2231" actId="478"/>
          <ac:picMkLst>
            <pc:docMk/>
            <pc:sldMk cId="1905754078" sldId="2134806336"/>
            <ac:picMk id="14" creationId="{84AB543D-DA54-394A-7B49-099C4CB70B65}"/>
          </ac:picMkLst>
        </pc:picChg>
        <pc:picChg chg="add mod">
          <ac:chgData name="Arnaud Desmedt" userId="cbea870f-87d6-4388-9cd2-f7b24845f136" providerId="ADAL" clId="{CF476D10-9C13-468F-AFAF-88E1B6E76B89}" dt="2022-07-14T10:16:18.910" v="2232"/>
          <ac:picMkLst>
            <pc:docMk/>
            <pc:sldMk cId="1905754078" sldId="2134806336"/>
            <ac:picMk id="16" creationId="{0AE1A85F-CF0F-E7FD-6222-0A2E7A9C8B8E}"/>
          </ac:picMkLst>
        </pc:picChg>
        <pc:picChg chg="add mod">
          <ac:chgData name="Arnaud Desmedt" userId="cbea870f-87d6-4388-9cd2-f7b24845f136" providerId="ADAL" clId="{CF476D10-9C13-468F-AFAF-88E1B6E76B89}" dt="2022-07-14T10:16:18.910" v="2232"/>
          <ac:picMkLst>
            <pc:docMk/>
            <pc:sldMk cId="1905754078" sldId="2134806336"/>
            <ac:picMk id="19" creationId="{25B805CB-971C-F930-12AA-6D3B0B0795D0}"/>
          </ac:picMkLst>
        </pc:picChg>
        <pc:picChg chg="add mod">
          <ac:chgData name="Arnaud Desmedt" userId="cbea870f-87d6-4388-9cd2-f7b24845f136" providerId="ADAL" clId="{CF476D10-9C13-468F-AFAF-88E1B6E76B89}" dt="2022-07-14T10:16:18.910" v="2232"/>
          <ac:picMkLst>
            <pc:docMk/>
            <pc:sldMk cId="1905754078" sldId="2134806336"/>
            <ac:picMk id="20" creationId="{38091D17-3377-01BD-C684-79A6BC1B32B4}"/>
          </ac:picMkLst>
        </pc:picChg>
        <pc:picChg chg="add mod">
          <ac:chgData name="Arnaud Desmedt" userId="cbea870f-87d6-4388-9cd2-f7b24845f136" providerId="ADAL" clId="{CF476D10-9C13-468F-AFAF-88E1B6E76B89}" dt="2022-07-14T10:16:18.910" v="2232"/>
          <ac:picMkLst>
            <pc:docMk/>
            <pc:sldMk cId="1905754078" sldId="2134806336"/>
            <ac:picMk id="21" creationId="{FE1B7835-720C-F98F-64D2-BD6AE0762EB7}"/>
          </ac:picMkLst>
        </pc:picChg>
        <pc:picChg chg="add mod">
          <ac:chgData name="Arnaud Desmedt" userId="cbea870f-87d6-4388-9cd2-f7b24845f136" providerId="ADAL" clId="{CF476D10-9C13-468F-AFAF-88E1B6E76B89}" dt="2022-07-14T10:16:28.985" v="2233"/>
          <ac:picMkLst>
            <pc:docMk/>
            <pc:sldMk cId="1905754078" sldId="2134806336"/>
            <ac:picMk id="42" creationId="{11000653-6EFC-102C-4F1C-728A138E4C66}"/>
          </ac:picMkLst>
        </pc:picChg>
      </pc:sldChg>
      <pc:sldChg chg="addSp delSp modSp add mod">
        <pc:chgData name="Arnaud Desmedt" userId="cbea870f-87d6-4388-9cd2-f7b24845f136" providerId="ADAL" clId="{CF476D10-9C13-468F-AFAF-88E1B6E76B89}" dt="2022-07-14T10:17:24.110" v="2247" actId="478"/>
        <pc:sldMkLst>
          <pc:docMk/>
          <pc:sldMk cId="3736542767" sldId="2134806337"/>
        </pc:sldMkLst>
        <pc:spChg chg="del">
          <ac:chgData name="Arnaud Desmedt" userId="cbea870f-87d6-4388-9cd2-f7b24845f136" providerId="ADAL" clId="{CF476D10-9C13-468F-AFAF-88E1B6E76B89}" dt="2022-07-14T10:17:12.671" v="2244" actId="478"/>
          <ac:spMkLst>
            <pc:docMk/>
            <pc:sldMk cId="3736542767" sldId="2134806337"/>
            <ac:spMk id="15" creationId="{5353F603-CB80-5217-0522-0D8BD6CE46EC}"/>
          </ac:spMkLst>
        </pc:spChg>
        <pc:spChg chg="del">
          <ac:chgData name="Arnaud Desmedt" userId="cbea870f-87d6-4388-9cd2-f7b24845f136" providerId="ADAL" clId="{CF476D10-9C13-468F-AFAF-88E1B6E76B89}" dt="2022-07-14T10:17:12.671" v="2244" actId="478"/>
          <ac:spMkLst>
            <pc:docMk/>
            <pc:sldMk cId="3736542767" sldId="2134806337"/>
            <ac:spMk id="17" creationId="{77E95130-D612-29DD-225E-271F24169F94}"/>
          </ac:spMkLst>
        </pc:spChg>
        <pc:spChg chg="del">
          <ac:chgData name="Arnaud Desmedt" userId="cbea870f-87d6-4388-9cd2-f7b24845f136" providerId="ADAL" clId="{CF476D10-9C13-468F-AFAF-88E1B6E76B89}" dt="2022-07-14T10:17:12.671" v="2244" actId="478"/>
          <ac:spMkLst>
            <pc:docMk/>
            <pc:sldMk cId="3736542767" sldId="2134806337"/>
            <ac:spMk id="18" creationId="{D57A679E-67FE-BB5E-C237-3D6FE4A75B48}"/>
          </ac:spMkLst>
        </pc:spChg>
        <pc:spChg chg="del">
          <ac:chgData name="Arnaud Desmedt" userId="cbea870f-87d6-4388-9cd2-f7b24845f136" providerId="ADAL" clId="{CF476D10-9C13-468F-AFAF-88E1B6E76B89}" dt="2022-07-14T10:17:12.671" v="2244" actId="478"/>
          <ac:spMkLst>
            <pc:docMk/>
            <pc:sldMk cId="3736542767" sldId="2134806337"/>
            <ac:spMk id="22" creationId="{1F797781-FCA1-5656-3A6F-760870A75C95}"/>
          </ac:spMkLst>
        </pc:spChg>
        <pc:spChg chg="del">
          <ac:chgData name="Arnaud Desmedt" userId="cbea870f-87d6-4388-9cd2-f7b24845f136" providerId="ADAL" clId="{CF476D10-9C13-468F-AFAF-88E1B6E76B89}" dt="2022-07-14T10:17:12.671" v="2244" actId="478"/>
          <ac:spMkLst>
            <pc:docMk/>
            <pc:sldMk cId="3736542767" sldId="2134806337"/>
            <ac:spMk id="23" creationId="{16D020FA-E044-1AD7-7C43-394EB5AEA702}"/>
          </ac:spMkLst>
        </pc:spChg>
        <pc:spChg chg="del">
          <ac:chgData name="Arnaud Desmedt" userId="cbea870f-87d6-4388-9cd2-f7b24845f136" providerId="ADAL" clId="{CF476D10-9C13-468F-AFAF-88E1B6E76B89}" dt="2022-07-14T10:17:12.671" v="2244" actId="478"/>
          <ac:spMkLst>
            <pc:docMk/>
            <pc:sldMk cId="3736542767" sldId="2134806337"/>
            <ac:spMk id="24" creationId="{747DEA54-CC18-DB18-49C3-86B8AA2B7831}"/>
          </ac:spMkLst>
        </pc:spChg>
        <pc:spChg chg="del">
          <ac:chgData name="Arnaud Desmedt" userId="cbea870f-87d6-4388-9cd2-f7b24845f136" providerId="ADAL" clId="{CF476D10-9C13-468F-AFAF-88E1B6E76B89}" dt="2022-07-14T10:17:12.671" v="2244" actId="478"/>
          <ac:spMkLst>
            <pc:docMk/>
            <pc:sldMk cId="3736542767" sldId="2134806337"/>
            <ac:spMk id="25" creationId="{5EEA102F-1A58-A577-EED9-96935EF730BE}"/>
          </ac:spMkLst>
        </pc:spChg>
        <pc:spChg chg="del">
          <ac:chgData name="Arnaud Desmedt" userId="cbea870f-87d6-4388-9cd2-f7b24845f136" providerId="ADAL" clId="{CF476D10-9C13-468F-AFAF-88E1B6E76B89}" dt="2022-07-14T10:17:12.671" v="2244" actId="478"/>
          <ac:spMkLst>
            <pc:docMk/>
            <pc:sldMk cId="3736542767" sldId="2134806337"/>
            <ac:spMk id="26" creationId="{DB19616F-8330-AC40-662E-9C4772219823}"/>
          </ac:spMkLst>
        </pc:spChg>
        <pc:spChg chg="del">
          <ac:chgData name="Arnaud Desmedt" userId="cbea870f-87d6-4388-9cd2-f7b24845f136" providerId="ADAL" clId="{CF476D10-9C13-468F-AFAF-88E1B6E76B89}" dt="2022-07-14T10:17:12.671" v="2244" actId="478"/>
          <ac:spMkLst>
            <pc:docMk/>
            <pc:sldMk cId="3736542767" sldId="2134806337"/>
            <ac:spMk id="27" creationId="{AF4AF4C1-D1B0-C6F6-BDE0-390B2F61027D}"/>
          </ac:spMkLst>
        </pc:spChg>
        <pc:spChg chg="del">
          <ac:chgData name="Arnaud Desmedt" userId="cbea870f-87d6-4388-9cd2-f7b24845f136" providerId="ADAL" clId="{CF476D10-9C13-468F-AFAF-88E1B6E76B89}" dt="2022-07-14T10:17:12.671" v="2244" actId="478"/>
          <ac:spMkLst>
            <pc:docMk/>
            <pc:sldMk cId="3736542767" sldId="2134806337"/>
            <ac:spMk id="29" creationId="{84D99946-16EC-5984-01B0-EF17EBAEE156}"/>
          </ac:spMkLst>
        </pc:spChg>
        <pc:spChg chg="del">
          <ac:chgData name="Arnaud Desmedt" userId="cbea870f-87d6-4388-9cd2-f7b24845f136" providerId="ADAL" clId="{CF476D10-9C13-468F-AFAF-88E1B6E76B89}" dt="2022-07-14T10:17:12.671" v="2244" actId="478"/>
          <ac:spMkLst>
            <pc:docMk/>
            <pc:sldMk cId="3736542767" sldId="2134806337"/>
            <ac:spMk id="31" creationId="{B3A42A05-854C-7205-0405-B019F12EA5D1}"/>
          </ac:spMkLst>
        </pc:spChg>
        <pc:spChg chg="del">
          <ac:chgData name="Arnaud Desmedt" userId="cbea870f-87d6-4388-9cd2-f7b24845f136" providerId="ADAL" clId="{CF476D10-9C13-468F-AFAF-88E1B6E76B89}" dt="2022-07-14T10:17:12.671" v="2244" actId="478"/>
          <ac:spMkLst>
            <pc:docMk/>
            <pc:sldMk cId="3736542767" sldId="2134806337"/>
            <ac:spMk id="33" creationId="{C65B0568-C4AD-C1E4-AAB5-FEC09C97CB4A}"/>
          </ac:spMkLst>
        </pc:spChg>
        <pc:spChg chg="del">
          <ac:chgData name="Arnaud Desmedt" userId="cbea870f-87d6-4388-9cd2-f7b24845f136" providerId="ADAL" clId="{CF476D10-9C13-468F-AFAF-88E1B6E76B89}" dt="2022-07-14T10:17:12.671" v="2244" actId="478"/>
          <ac:spMkLst>
            <pc:docMk/>
            <pc:sldMk cId="3736542767" sldId="2134806337"/>
            <ac:spMk id="34" creationId="{EDFD0DCC-E7D6-A8FE-C64D-0DCAD5171E43}"/>
          </ac:spMkLst>
        </pc:spChg>
        <pc:spChg chg="del">
          <ac:chgData name="Arnaud Desmedt" userId="cbea870f-87d6-4388-9cd2-f7b24845f136" providerId="ADAL" clId="{CF476D10-9C13-468F-AFAF-88E1B6E76B89}" dt="2022-07-14T10:17:12.671" v="2244" actId="478"/>
          <ac:spMkLst>
            <pc:docMk/>
            <pc:sldMk cId="3736542767" sldId="2134806337"/>
            <ac:spMk id="35" creationId="{00E307E4-D42C-F64F-9857-28486BD1A289}"/>
          </ac:spMkLst>
        </pc:spChg>
        <pc:spChg chg="del">
          <ac:chgData name="Arnaud Desmedt" userId="cbea870f-87d6-4388-9cd2-f7b24845f136" providerId="ADAL" clId="{CF476D10-9C13-468F-AFAF-88E1B6E76B89}" dt="2022-07-14T10:17:12.671" v="2244" actId="478"/>
          <ac:spMkLst>
            <pc:docMk/>
            <pc:sldMk cId="3736542767" sldId="2134806337"/>
            <ac:spMk id="36" creationId="{13BCC371-4335-4793-7C5E-8DC6B2975066}"/>
          </ac:spMkLst>
        </pc:spChg>
        <pc:spChg chg="del">
          <ac:chgData name="Arnaud Desmedt" userId="cbea870f-87d6-4388-9cd2-f7b24845f136" providerId="ADAL" clId="{CF476D10-9C13-468F-AFAF-88E1B6E76B89}" dt="2022-07-14T10:17:12.671" v="2244" actId="478"/>
          <ac:spMkLst>
            <pc:docMk/>
            <pc:sldMk cId="3736542767" sldId="2134806337"/>
            <ac:spMk id="37" creationId="{7DC91DC5-A2D8-8DF7-D650-E562ADA0545E}"/>
          </ac:spMkLst>
        </pc:spChg>
        <pc:spChg chg="add mod">
          <ac:chgData name="Arnaud Desmedt" userId="cbea870f-87d6-4388-9cd2-f7b24845f136" providerId="ADAL" clId="{CF476D10-9C13-468F-AFAF-88E1B6E76B89}" dt="2022-07-14T10:17:21.718" v="2246"/>
          <ac:spMkLst>
            <pc:docMk/>
            <pc:sldMk cId="3736542767" sldId="2134806337"/>
            <ac:spMk id="39" creationId="{FF7659B4-36A4-A9BD-9173-06E1C06813D0}"/>
          </ac:spMkLst>
        </pc:spChg>
        <pc:spChg chg="del">
          <ac:chgData name="Arnaud Desmedt" userId="cbea870f-87d6-4388-9cd2-f7b24845f136" providerId="ADAL" clId="{CF476D10-9C13-468F-AFAF-88E1B6E76B89}" dt="2022-07-14T10:17:12.671" v="2244" actId="478"/>
          <ac:spMkLst>
            <pc:docMk/>
            <pc:sldMk cId="3736542767" sldId="2134806337"/>
            <ac:spMk id="40" creationId="{3E436050-C0D5-C41A-CA8E-E37EF53C6A4A}"/>
          </ac:spMkLst>
        </pc:spChg>
        <pc:spChg chg="del">
          <ac:chgData name="Arnaud Desmedt" userId="cbea870f-87d6-4388-9cd2-f7b24845f136" providerId="ADAL" clId="{CF476D10-9C13-468F-AFAF-88E1B6E76B89}" dt="2022-07-14T10:17:12.671" v="2244" actId="478"/>
          <ac:spMkLst>
            <pc:docMk/>
            <pc:sldMk cId="3736542767" sldId="2134806337"/>
            <ac:spMk id="41" creationId="{5DEAC646-DFD6-C358-6A83-15941394D355}"/>
          </ac:spMkLst>
        </pc:spChg>
        <pc:spChg chg="add mod">
          <ac:chgData name="Arnaud Desmedt" userId="cbea870f-87d6-4388-9cd2-f7b24845f136" providerId="ADAL" clId="{CF476D10-9C13-468F-AFAF-88E1B6E76B89}" dt="2022-07-14T10:17:21.718" v="2246"/>
          <ac:spMkLst>
            <pc:docMk/>
            <pc:sldMk cId="3736542767" sldId="2134806337"/>
            <ac:spMk id="43" creationId="{FD972AA4-8613-21FF-E5D5-313DC92A95FF}"/>
          </ac:spMkLst>
        </pc:spChg>
        <pc:spChg chg="add mod">
          <ac:chgData name="Arnaud Desmedt" userId="cbea870f-87d6-4388-9cd2-f7b24845f136" providerId="ADAL" clId="{CF476D10-9C13-468F-AFAF-88E1B6E76B89}" dt="2022-07-14T10:17:21.718" v="2246"/>
          <ac:spMkLst>
            <pc:docMk/>
            <pc:sldMk cId="3736542767" sldId="2134806337"/>
            <ac:spMk id="44" creationId="{1B78809E-C75D-B092-D67A-86CB273CCC6C}"/>
          </ac:spMkLst>
        </pc:spChg>
        <pc:spChg chg="add mod">
          <ac:chgData name="Arnaud Desmedt" userId="cbea870f-87d6-4388-9cd2-f7b24845f136" providerId="ADAL" clId="{CF476D10-9C13-468F-AFAF-88E1B6E76B89}" dt="2022-07-14T10:17:21.718" v="2246"/>
          <ac:spMkLst>
            <pc:docMk/>
            <pc:sldMk cId="3736542767" sldId="2134806337"/>
            <ac:spMk id="46" creationId="{22DCD363-DB26-CBA7-6F0A-5D377EF62E83}"/>
          </ac:spMkLst>
        </pc:spChg>
        <pc:picChg chg="del">
          <ac:chgData name="Arnaud Desmedt" userId="cbea870f-87d6-4388-9cd2-f7b24845f136" providerId="ADAL" clId="{CF476D10-9C13-468F-AFAF-88E1B6E76B89}" dt="2022-07-14T10:17:12.671" v="2244" actId="478"/>
          <ac:picMkLst>
            <pc:docMk/>
            <pc:sldMk cId="3736542767" sldId="2134806337"/>
            <ac:picMk id="19" creationId="{25B805CB-971C-F930-12AA-6D3B0B0795D0}"/>
          </ac:picMkLst>
        </pc:picChg>
        <pc:picChg chg="del">
          <ac:chgData name="Arnaud Desmedt" userId="cbea870f-87d6-4388-9cd2-f7b24845f136" providerId="ADAL" clId="{CF476D10-9C13-468F-AFAF-88E1B6E76B89}" dt="2022-07-14T10:17:12.671" v="2244" actId="478"/>
          <ac:picMkLst>
            <pc:docMk/>
            <pc:sldMk cId="3736542767" sldId="2134806337"/>
            <ac:picMk id="20" creationId="{38091D17-3377-01BD-C684-79A6BC1B32B4}"/>
          </ac:picMkLst>
        </pc:picChg>
        <pc:picChg chg="del">
          <ac:chgData name="Arnaud Desmedt" userId="cbea870f-87d6-4388-9cd2-f7b24845f136" providerId="ADAL" clId="{CF476D10-9C13-468F-AFAF-88E1B6E76B89}" dt="2022-07-14T10:17:12.671" v="2244" actId="478"/>
          <ac:picMkLst>
            <pc:docMk/>
            <pc:sldMk cId="3736542767" sldId="2134806337"/>
            <ac:picMk id="21" creationId="{FE1B7835-720C-F98F-64D2-BD6AE0762EB7}"/>
          </ac:picMkLst>
        </pc:picChg>
        <pc:picChg chg="del">
          <ac:chgData name="Arnaud Desmedt" userId="cbea870f-87d6-4388-9cd2-f7b24845f136" providerId="ADAL" clId="{CF476D10-9C13-468F-AFAF-88E1B6E76B89}" dt="2022-07-14T10:17:24.110" v="2247" actId="478"/>
          <ac:picMkLst>
            <pc:docMk/>
            <pc:sldMk cId="3736542767" sldId="2134806337"/>
            <ac:picMk id="32" creationId="{86B00231-790B-B3E9-E6C9-375FF6E39079}"/>
          </ac:picMkLst>
        </pc:picChg>
        <pc:picChg chg="del">
          <ac:chgData name="Arnaud Desmedt" userId="cbea870f-87d6-4388-9cd2-f7b24845f136" providerId="ADAL" clId="{CF476D10-9C13-468F-AFAF-88E1B6E76B89}" dt="2022-07-14T10:17:13.713" v="2245" actId="478"/>
          <ac:picMkLst>
            <pc:docMk/>
            <pc:sldMk cId="3736542767" sldId="2134806337"/>
            <ac:picMk id="42" creationId="{11000653-6EFC-102C-4F1C-728A138E4C66}"/>
          </ac:picMkLst>
        </pc:picChg>
        <pc:picChg chg="add mod">
          <ac:chgData name="Arnaud Desmedt" userId="cbea870f-87d6-4388-9cd2-f7b24845f136" providerId="ADAL" clId="{CF476D10-9C13-468F-AFAF-88E1B6E76B89}" dt="2022-07-14T10:17:21.718" v="2246"/>
          <ac:picMkLst>
            <pc:docMk/>
            <pc:sldMk cId="3736542767" sldId="2134806337"/>
            <ac:picMk id="45" creationId="{3E43E854-93C5-EB45-9AB0-FA0E9CCA9976}"/>
          </ac:picMkLst>
        </pc:picChg>
      </pc:sldChg>
      <pc:sldChg chg="modSp add mod">
        <pc:chgData name="Arnaud Desmedt" userId="cbea870f-87d6-4388-9cd2-f7b24845f136" providerId="ADAL" clId="{CF476D10-9C13-468F-AFAF-88E1B6E76B89}" dt="2022-07-14T10:17:59.065" v="2251" actId="207"/>
        <pc:sldMkLst>
          <pc:docMk/>
          <pc:sldMk cId="2550031472" sldId="2134806338"/>
        </pc:sldMkLst>
        <pc:spChg chg="mod">
          <ac:chgData name="Arnaud Desmedt" userId="cbea870f-87d6-4388-9cd2-f7b24845f136" providerId="ADAL" clId="{CF476D10-9C13-468F-AFAF-88E1B6E76B89}" dt="2022-07-14T10:17:59.065" v="2251" actId="207"/>
          <ac:spMkLst>
            <pc:docMk/>
            <pc:sldMk cId="2550031472" sldId="2134806338"/>
            <ac:spMk id="38" creationId="{9E81DD75-BAF7-5926-FC70-19A8B76B986F}"/>
          </ac:spMkLst>
        </pc:spChg>
        <pc:spChg chg="mod">
          <ac:chgData name="Arnaud Desmedt" userId="cbea870f-87d6-4388-9cd2-f7b24845f136" providerId="ADAL" clId="{CF476D10-9C13-468F-AFAF-88E1B6E76B89}" dt="2022-07-14T10:17:55.786" v="2250" actId="207"/>
          <ac:spMkLst>
            <pc:docMk/>
            <pc:sldMk cId="2550031472" sldId="2134806338"/>
            <ac:spMk id="45" creationId="{EEF41C7D-10F2-43E5-0A2D-3EB909FB1534}"/>
          </ac:spMkLst>
        </pc:spChg>
      </pc:sldChg>
      <pc:sldChg chg="addSp delSp modSp add mod">
        <pc:chgData name="Arnaud Desmedt" userId="cbea870f-87d6-4388-9cd2-f7b24845f136" providerId="ADAL" clId="{CF476D10-9C13-468F-AFAF-88E1B6E76B89}" dt="2022-07-14T10:32:57.489" v="3200" actId="478"/>
        <pc:sldMkLst>
          <pc:docMk/>
          <pc:sldMk cId="4127425260" sldId="2134806339"/>
        </pc:sldMkLst>
        <pc:spChg chg="del mod">
          <ac:chgData name="Arnaud Desmedt" userId="cbea870f-87d6-4388-9cd2-f7b24845f136" providerId="ADAL" clId="{CF476D10-9C13-468F-AFAF-88E1B6E76B89}" dt="2022-07-14T10:22:45.200" v="2307" actId="478"/>
          <ac:spMkLst>
            <pc:docMk/>
            <pc:sldMk cId="4127425260" sldId="2134806339"/>
            <ac:spMk id="3" creationId="{5947C968-11BC-4C84-B08E-75C46E7520A1}"/>
          </ac:spMkLst>
        </pc:spChg>
        <pc:spChg chg="add mod">
          <ac:chgData name="Arnaud Desmedt" userId="cbea870f-87d6-4388-9cd2-f7b24845f136" providerId="ADAL" clId="{CF476D10-9C13-468F-AFAF-88E1B6E76B89}" dt="2022-07-14T10:22:38.858" v="2306" actId="1076"/>
          <ac:spMkLst>
            <pc:docMk/>
            <pc:sldMk cId="4127425260" sldId="2134806339"/>
            <ac:spMk id="4" creationId="{4FB844AB-0535-560D-F3A1-F6672E0F5C5F}"/>
          </ac:spMkLst>
        </pc:spChg>
        <pc:spChg chg="add mod">
          <ac:chgData name="Arnaud Desmedt" userId="cbea870f-87d6-4388-9cd2-f7b24845f136" providerId="ADAL" clId="{CF476D10-9C13-468F-AFAF-88E1B6E76B89}" dt="2022-07-14T10:25:28.571" v="2346" actId="554"/>
          <ac:spMkLst>
            <pc:docMk/>
            <pc:sldMk cId="4127425260" sldId="2134806339"/>
            <ac:spMk id="7" creationId="{30EA55F3-BAC7-FDA5-0B93-00DBB8117334}"/>
          </ac:spMkLst>
        </pc:spChg>
        <pc:spChg chg="add mod">
          <ac:chgData name="Arnaud Desmedt" userId="cbea870f-87d6-4388-9cd2-f7b24845f136" providerId="ADAL" clId="{CF476D10-9C13-468F-AFAF-88E1B6E76B89}" dt="2022-07-14T10:27:08.189" v="2522" actId="14100"/>
          <ac:spMkLst>
            <pc:docMk/>
            <pc:sldMk cId="4127425260" sldId="2134806339"/>
            <ac:spMk id="8" creationId="{35274A1A-0CC6-8440-1E7E-C527B2BB14C8}"/>
          </ac:spMkLst>
        </pc:spChg>
        <pc:spChg chg="del mod">
          <ac:chgData name="Arnaud Desmedt" userId="cbea870f-87d6-4388-9cd2-f7b24845f136" providerId="ADAL" clId="{CF476D10-9C13-468F-AFAF-88E1B6E76B89}" dt="2022-07-14T10:22:45.200" v="2307" actId="478"/>
          <ac:spMkLst>
            <pc:docMk/>
            <pc:sldMk cId="4127425260" sldId="2134806339"/>
            <ac:spMk id="10" creationId="{4DA12032-3FA7-4CD0-9E77-CF23550A5E31}"/>
          </ac:spMkLst>
        </pc:spChg>
        <pc:spChg chg="del mod">
          <ac:chgData name="Arnaud Desmedt" userId="cbea870f-87d6-4388-9cd2-f7b24845f136" providerId="ADAL" clId="{CF476D10-9C13-468F-AFAF-88E1B6E76B89}" dt="2022-07-14T10:22:45.200" v="2307" actId="478"/>
          <ac:spMkLst>
            <pc:docMk/>
            <pc:sldMk cId="4127425260" sldId="2134806339"/>
            <ac:spMk id="11" creationId="{037D855D-EBA6-4C65-9F38-D86B128FFFF9}"/>
          </ac:spMkLst>
        </pc:spChg>
        <pc:spChg chg="del mod">
          <ac:chgData name="Arnaud Desmedt" userId="cbea870f-87d6-4388-9cd2-f7b24845f136" providerId="ADAL" clId="{CF476D10-9C13-468F-AFAF-88E1B6E76B89}" dt="2022-07-14T10:22:45.200" v="2307" actId="478"/>
          <ac:spMkLst>
            <pc:docMk/>
            <pc:sldMk cId="4127425260" sldId="2134806339"/>
            <ac:spMk id="12" creationId="{F364CF73-9FD7-400A-9506-0016B895886C}"/>
          </ac:spMkLst>
        </pc:spChg>
        <pc:spChg chg="del mod">
          <ac:chgData name="Arnaud Desmedt" userId="cbea870f-87d6-4388-9cd2-f7b24845f136" providerId="ADAL" clId="{CF476D10-9C13-468F-AFAF-88E1B6E76B89}" dt="2022-07-14T10:22:45.200" v="2307" actId="478"/>
          <ac:spMkLst>
            <pc:docMk/>
            <pc:sldMk cId="4127425260" sldId="2134806339"/>
            <ac:spMk id="13" creationId="{13C940E9-6731-40AD-A534-3B8E4A896780}"/>
          </ac:spMkLst>
        </pc:spChg>
        <pc:spChg chg="add mod">
          <ac:chgData name="Arnaud Desmedt" userId="cbea870f-87d6-4388-9cd2-f7b24845f136" providerId="ADAL" clId="{CF476D10-9C13-468F-AFAF-88E1B6E76B89}" dt="2022-07-14T10:22:38.858" v="2306" actId="1076"/>
          <ac:spMkLst>
            <pc:docMk/>
            <pc:sldMk cId="4127425260" sldId="2134806339"/>
            <ac:spMk id="16" creationId="{62C8CF77-BBB3-039A-A3DC-13F0D689C0E0}"/>
          </ac:spMkLst>
        </pc:spChg>
        <pc:spChg chg="add mod">
          <ac:chgData name="Arnaud Desmedt" userId="cbea870f-87d6-4388-9cd2-f7b24845f136" providerId="ADAL" clId="{CF476D10-9C13-468F-AFAF-88E1B6E76B89}" dt="2022-07-14T10:22:38.858" v="2306" actId="1076"/>
          <ac:spMkLst>
            <pc:docMk/>
            <pc:sldMk cId="4127425260" sldId="2134806339"/>
            <ac:spMk id="18" creationId="{60926D97-EB24-ABE9-ADD5-C79894F1E7D3}"/>
          </ac:spMkLst>
        </pc:spChg>
        <pc:spChg chg="add mod">
          <ac:chgData name="Arnaud Desmedt" userId="cbea870f-87d6-4388-9cd2-f7b24845f136" providerId="ADAL" clId="{CF476D10-9C13-468F-AFAF-88E1B6E76B89}" dt="2022-07-14T10:22:38.858" v="2306" actId="1076"/>
          <ac:spMkLst>
            <pc:docMk/>
            <pc:sldMk cId="4127425260" sldId="2134806339"/>
            <ac:spMk id="19" creationId="{FE0D5CFD-0CE2-DE2F-452D-5F2DF0B8F957}"/>
          </ac:spMkLst>
        </pc:spChg>
        <pc:spChg chg="add mod">
          <ac:chgData name="Arnaud Desmedt" userId="cbea870f-87d6-4388-9cd2-f7b24845f136" providerId="ADAL" clId="{CF476D10-9C13-468F-AFAF-88E1B6E76B89}" dt="2022-07-14T10:22:38.858" v="2306" actId="1076"/>
          <ac:spMkLst>
            <pc:docMk/>
            <pc:sldMk cId="4127425260" sldId="2134806339"/>
            <ac:spMk id="20" creationId="{CC8F0089-C2DB-B846-3B26-BAC907752CE0}"/>
          </ac:spMkLst>
        </pc:spChg>
        <pc:spChg chg="del mod">
          <ac:chgData name="Arnaud Desmedt" userId="cbea870f-87d6-4388-9cd2-f7b24845f136" providerId="ADAL" clId="{CF476D10-9C13-468F-AFAF-88E1B6E76B89}" dt="2022-07-14T10:22:45.200" v="2307" actId="478"/>
          <ac:spMkLst>
            <pc:docMk/>
            <pc:sldMk cId="4127425260" sldId="2134806339"/>
            <ac:spMk id="23" creationId="{F8EE8436-2D8A-439F-AE53-919D4315DC7C}"/>
          </ac:spMkLst>
        </pc:spChg>
        <pc:spChg chg="add mod">
          <ac:chgData name="Arnaud Desmedt" userId="cbea870f-87d6-4388-9cd2-f7b24845f136" providerId="ADAL" clId="{CF476D10-9C13-468F-AFAF-88E1B6E76B89}" dt="2022-07-14T10:25:28.571" v="2346" actId="554"/>
          <ac:spMkLst>
            <pc:docMk/>
            <pc:sldMk cId="4127425260" sldId="2134806339"/>
            <ac:spMk id="28" creationId="{0EAFF340-58C8-8DC9-EF05-00BD4B608800}"/>
          </ac:spMkLst>
        </pc:spChg>
        <pc:spChg chg="add mod">
          <ac:chgData name="Arnaud Desmedt" userId="cbea870f-87d6-4388-9cd2-f7b24845f136" providerId="ADAL" clId="{CF476D10-9C13-468F-AFAF-88E1B6E76B89}" dt="2022-07-14T10:25:28.571" v="2346" actId="554"/>
          <ac:spMkLst>
            <pc:docMk/>
            <pc:sldMk cId="4127425260" sldId="2134806339"/>
            <ac:spMk id="29" creationId="{0DD85E4F-4CB3-07C0-4806-5A88288EB7EE}"/>
          </ac:spMkLst>
        </pc:spChg>
        <pc:spChg chg="add mod">
          <ac:chgData name="Arnaud Desmedt" userId="cbea870f-87d6-4388-9cd2-f7b24845f136" providerId="ADAL" clId="{CF476D10-9C13-468F-AFAF-88E1B6E76B89}" dt="2022-07-14T10:25:28.571" v="2346" actId="554"/>
          <ac:spMkLst>
            <pc:docMk/>
            <pc:sldMk cId="4127425260" sldId="2134806339"/>
            <ac:spMk id="30" creationId="{94DAFAC6-BD6B-D452-C505-F6C7E78598D1}"/>
          </ac:spMkLst>
        </pc:spChg>
        <pc:spChg chg="add mod">
          <ac:chgData name="Arnaud Desmedt" userId="cbea870f-87d6-4388-9cd2-f7b24845f136" providerId="ADAL" clId="{CF476D10-9C13-468F-AFAF-88E1B6E76B89}" dt="2022-07-14T10:25:28.571" v="2346" actId="554"/>
          <ac:spMkLst>
            <pc:docMk/>
            <pc:sldMk cId="4127425260" sldId="2134806339"/>
            <ac:spMk id="31" creationId="{5992C75F-1577-C907-4306-D3E768341E63}"/>
          </ac:spMkLst>
        </pc:spChg>
        <pc:spChg chg="add mod">
          <ac:chgData name="Arnaud Desmedt" userId="cbea870f-87d6-4388-9cd2-f7b24845f136" providerId="ADAL" clId="{CF476D10-9C13-468F-AFAF-88E1B6E76B89}" dt="2022-07-14T10:28:16.880" v="2640" actId="20577"/>
          <ac:spMkLst>
            <pc:docMk/>
            <pc:sldMk cId="4127425260" sldId="2134806339"/>
            <ac:spMk id="32" creationId="{D9AC87B7-3796-ADE1-0924-6A98409643C4}"/>
          </ac:spMkLst>
        </pc:spChg>
        <pc:spChg chg="add mod">
          <ac:chgData name="Arnaud Desmedt" userId="cbea870f-87d6-4388-9cd2-f7b24845f136" providerId="ADAL" clId="{CF476D10-9C13-468F-AFAF-88E1B6E76B89}" dt="2022-07-14T10:30:26.453" v="2871" actId="20577"/>
          <ac:spMkLst>
            <pc:docMk/>
            <pc:sldMk cId="4127425260" sldId="2134806339"/>
            <ac:spMk id="33" creationId="{25434CD8-1572-F77D-75A6-51222255D004}"/>
          </ac:spMkLst>
        </pc:spChg>
        <pc:spChg chg="add mod">
          <ac:chgData name="Arnaud Desmedt" userId="cbea870f-87d6-4388-9cd2-f7b24845f136" providerId="ADAL" clId="{CF476D10-9C13-468F-AFAF-88E1B6E76B89}" dt="2022-07-14T10:31:48.804" v="3053" actId="20577"/>
          <ac:spMkLst>
            <pc:docMk/>
            <pc:sldMk cId="4127425260" sldId="2134806339"/>
            <ac:spMk id="34" creationId="{19E892F0-4A7A-57E2-04EC-E596537A86EE}"/>
          </ac:spMkLst>
        </pc:spChg>
        <pc:spChg chg="add mod">
          <ac:chgData name="Arnaud Desmedt" userId="cbea870f-87d6-4388-9cd2-f7b24845f136" providerId="ADAL" clId="{CF476D10-9C13-468F-AFAF-88E1B6E76B89}" dt="2022-07-14T10:32:42.093" v="3199" actId="20577"/>
          <ac:spMkLst>
            <pc:docMk/>
            <pc:sldMk cId="4127425260" sldId="2134806339"/>
            <ac:spMk id="35" creationId="{99BA6BB2-11B1-31B3-8257-A97598E7AD85}"/>
          </ac:spMkLst>
        </pc:spChg>
        <pc:picChg chg="add mod">
          <ac:chgData name="Arnaud Desmedt" userId="cbea870f-87d6-4388-9cd2-f7b24845f136" providerId="ADAL" clId="{CF476D10-9C13-468F-AFAF-88E1B6E76B89}" dt="2022-07-14T10:23:41.543" v="2324" actId="555"/>
          <ac:picMkLst>
            <pc:docMk/>
            <pc:sldMk cId="4127425260" sldId="2134806339"/>
            <ac:picMk id="6" creationId="{E7528003-791B-D6F9-8A0E-ACA628802B63}"/>
          </ac:picMkLst>
        </pc:picChg>
        <pc:picChg chg="add mod">
          <ac:chgData name="Arnaud Desmedt" userId="cbea870f-87d6-4388-9cd2-f7b24845f136" providerId="ADAL" clId="{CF476D10-9C13-468F-AFAF-88E1B6E76B89}" dt="2022-07-14T10:23:41.543" v="2324" actId="555"/>
          <ac:picMkLst>
            <pc:docMk/>
            <pc:sldMk cId="4127425260" sldId="2134806339"/>
            <ac:picMk id="21" creationId="{2C207CA8-C8F7-4DD1-8404-022C61961033}"/>
          </ac:picMkLst>
        </pc:picChg>
        <pc:picChg chg="add mod">
          <ac:chgData name="Arnaud Desmedt" userId="cbea870f-87d6-4388-9cd2-f7b24845f136" providerId="ADAL" clId="{CF476D10-9C13-468F-AFAF-88E1B6E76B89}" dt="2022-07-14T10:23:41.543" v="2324" actId="555"/>
          <ac:picMkLst>
            <pc:docMk/>
            <pc:sldMk cId="4127425260" sldId="2134806339"/>
            <ac:picMk id="22" creationId="{31B7DDDE-5973-8E44-EA98-7E91A294AB88}"/>
          </ac:picMkLst>
        </pc:picChg>
        <pc:picChg chg="add mod">
          <ac:chgData name="Arnaud Desmedt" userId="cbea870f-87d6-4388-9cd2-f7b24845f136" providerId="ADAL" clId="{CF476D10-9C13-468F-AFAF-88E1B6E76B89}" dt="2022-07-14T10:23:41.543" v="2324" actId="555"/>
          <ac:picMkLst>
            <pc:docMk/>
            <pc:sldMk cId="4127425260" sldId="2134806339"/>
            <ac:picMk id="24" creationId="{23B5E6EA-E804-0FC4-F2E1-046D15086383}"/>
          </ac:picMkLst>
        </pc:picChg>
        <pc:picChg chg="add mod">
          <ac:chgData name="Arnaud Desmedt" userId="cbea870f-87d6-4388-9cd2-f7b24845f136" providerId="ADAL" clId="{CF476D10-9C13-468F-AFAF-88E1B6E76B89}" dt="2022-07-14T10:23:41.543" v="2324" actId="555"/>
          <ac:picMkLst>
            <pc:docMk/>
            <pc:sldMk cId="4127425260" sldId="2134806339"/>
            <ac:picMk id="25" creationId="{AECFA213-2CC2-6CE4-E427-A14A740E90AD}"/>
          </ac:picMkLst>
        </pc:picChg>
        <pc:picChg chg="add del mod">
          <ac:chgData name="Arnaud Desmedt" userId="cbea870f-87d6-4388-9cd2-f7b24845f136" providerId="ADAL" clId="{CF476D10-9C13-468F-AFAF-88E1B6E76B89}" dt="2022-07-14T10:32:57.489" v="3200" actId="478"/>
          <ac:picMkLst>
            <pc:docMk/>
            <pc:sldMk cId="4127425260" sldId="2134806339"/>
            <ac:picMk id="26" creationId="{87E15FE5-31D3-0AC0-E227-5D1099611E4F}"/>
          </ac:picMkLst>
        </pc:picChg>
        <pc:picChg chg="del">
          <ac:chgData name="Arnaud Desmedt" userId="cbea870f-87d6-4388-9cd2-f7b24845f136" providerId="ADAL" clId="{CF476D10-9C13-468F-AFAF-88E1B6E76B89}" dt="2022-07-14T10:22:31.205" v="2302" actId="478"/>
          <ac:picMkLst>
            <pc:docMk/>
            <pc:sldMk cId="4127425260" sldId="2134806339"/>
            <ac:picMk id="42" creationId="{2F33C5FC-B11E-5A41-A5C3-3CB53EC777EE}"/>
          </ac:picMkLst>
        </pc:picChg>
      </pc:sldChg>
      <pc:sldChg chg="addSp delSp modSp add">
        <pc:chgData name="Arnaud Desmedt" userId="cbea870f-87d6-4388-9cd2-f7b24845f136" providerId="ADAL" clId="{CF476D10-9C13-468F-AFAF-88E1B6E76B89}" dt="2022-07-14T10:34:26.785" v="3215"/>
        <pc:sldMkLst>
          <pc:docMk/>
          <pc:sldMk cId="2433160131" sldId="2134806340"/>
        </pc:sldMkLst>
        <pc:spChg chg="add mod">
          <ac:chgData name="Arnaud Desmedt" userId="cbea870f-87d6-4388-9cd2-f7b24845f136" providerId="ADAL" clId="{CF476D10-9C13-468F-AFAF-88E1B6E76B89}" dt="2022-07-14T10:34:26.785" v="3215"/>
          <ac:spMkLst>
            <pc:docMk/>
            <pc:sldMk cId="2433160131" sldId="2134806340"/>
            <ac:spMk id="14" creationId="{BFE8EFFA-E856-1BAE-4142-3080F5A32EFF}"/>
          </ac:spMkLst>
        </pc:spChg>
        <pc:spChg chg="add mod">
          <ac:chgData name="Arnaud Desmedt" userId="cbea870f-87d6-4388-9cd2-f7b24845f136" providerId="ADAL" clId="{CF476D10-9C13-468F-AFAF-88E1B6E76B89}" dt="2022-07-14T10:34:26.785" v="3215"/>
          <ac:spMkLst>
            <pc:docMk/>
            <pc:sldMk cId="2433160131" sldId="2134806340"/>
            <ac:spMk id="15" creationId="{5B5459E6-AF28-188C-8C96-7F2C98256C11}"/>
          </ac:spMkLst>
        </pc:spChg>
        <pc:spChg chg="add mod">
          <ac:chgData name="Arnaud Desmedt" userId="cbea870f-87d6-4388-9cd2-f7b24845f136" providerId="ADAL" clId="{CF476D10-9C13-468F-AFAF-88E1B6E76B89}" dt="2022-07-14T10:34:26.785" v="3215"/>
          <ac:spMkLst>
            <pc:docMk/>
            <pc:sldMk cId="2433160131" sldId="2134806340"/>
            <ac:spMk id="19" creationId="{687C942E-EC18-14BD-66E6-6A4D612EAB64}"/>
          </ac:spMkLst>
        </pc:spChg>
        <pc:spChg chg="add mod">
          <ac:chgData name="Arnaud Desmedt" userId="cbea870f-87d6-4388-9cd2-f7b24845f136" providerId="ADAL" clId="{CF476D10-9C13-468F-AFAF-88E1B6E76B89}" dt="2022-07-14T10:34:26.785" v="3215"/>
          <ac:spMkLst>
            <pc:docMk/>
            <pc:sldMk cId="2433160131" sldId="2134806340"/>
            <ac:spMk id="21" creationId="{90A1BD64-1F24-5BF5-0D8F-76971C1F7DD1}"/>
          </ac:spMkLst>
        </pc:spChg>
        <pc:spChg chg="del">
          <ac:chgData name="Arnaud Desmedt" userId="cbea870f-87d6-4388-9cd2-f7b24845f136" providerId="ADAL" clId="{CF476D10-9C13-468F-AFAF-88E1B6E76B89}" dt="2022-07-14T10:34:18.723" v="3213" actId="478"/>
          <ac:spMkLst>
            <pc:docMk/>
            <pc:sldMk cId="2433160131" sldId="2134806340"/>
            <ac:spMk id="24" creationId="{BFBA0E2D-FD2D-4B80-9B58-51C3196927F4}"/>
          </ac:spMkLst>
        </pc:spChg>
        <pc:spChg chg="del">
          <ac:chgData name="Arnaud Desmedt" userId="cbea870f-87d6-4388-9cd2-f7b24845f136" providerId="ADAL" clId="{CF476D10-9C13-468F-AFAF-88E1B6E76B89}" dt="2022-07-14T10:34:18.723" v="3213" actId="478"/>
          <ac:spMkLst>
            <pc:docMk/>
            <pc:sldMk cId="2433160131" sldId="2134806340"/>
            <ac:spMk id="43" creationId="{F340F232-39E8-462E-8415-581EC1E93531}"/>
          </ac:spMkLst>
        </pc:spChg>
        <pc:picChg chg="add mod">
          <ac:chgData name="Arnaud Desmedt" userId="cbea870f-87d6-4388-9cd2-f7b24845f136" providerId="ADAL" clId="{CF476D10-9C13-468F-AFAF-88E1B6E76B89}" dt="2022-07-14T10:34:26.785" v="3215"/>
          <ac:picMkLst>
            <pc:docMk/>
            <pc:sldMk cId="2433160131" sldId="2134806340"/>
            <ac:picMk id="11" creationId="{273E26F7-C9ED-D47B-B34F-A4298042E034}"/>
          </ac:picMkLst>
        </pc:picChg>
        <pc:picChg chg="add mod">
          <ac:chgData name="Arnaud Desmedt" userId="cbea870f-87d6-4388-9cd2-f7b24845f136" providerId="ADAL" clId="{CF476D10-9C13-468F-AFAF-88E1B6E76B89}" dt="2022-07-14T10:34:26.785" v="3215"/>
          <ac:picMkLst>
            <pc:docMk/>
            <pc:sldMk cId="2433160131" sldId="2134806340"/>
            <ac:picMk id="16" creationId="{09236F2A-6346-4996-1641-5FC7A72A4D9B}"/>
          </ac:picMkLst>
        </pc:picChg>
        <pc:picChg chg="add mod">
          <ac:chgData name="Arnaud Desmedt" userId="cbea870f-87d6-4388-9cd2-f7b24845f136" providerId="ADAL" clId="{CF476D10-9C13-468F-AFAF-88E1B6E76B89}" dt="2022-07-14T10:34:26.785" v="3215"/>
          <ac:picMkLst>
            <pc:docMk/>
            <pc:sldMk cId="2433160131" sldId="2134806340"/>
            <ac:picMk id="20" creationId="{43B17018-295D-8212-24EE-4122A0899869}"/>
          </ac:picMkLst>
        </pc:picChg>
        <pc:picChg chg="del">
          <ac:chgData name="Arnaud Desmedt" userId="cbea870f-87d6-4388-9cd2-f7b24845f136" providerId="ADAL" clId="{CF476D10-9C13-468F-AFAF-88E1B6E76B89}" dt="2022-07-14T10:34:18.723" v="3213" actId="478"/>
          <ac:picMkLst>
            <pc:docMk/>
            <pc:sldMk cId="2433160131" sldId="2134806340"/>
            <ac:picMk id="22" creationId="{9028CC93-A632-4A87-B757-022FBB12D2D7}"/>
          </ac:picMkLst>
        </pc:picChg>
      </pc:sldChg>
      <pc:sldChg chg="addSp delSp modSp add mod">
        <pc:chgData name="Arnaud Desmedt" userId="cbea870f-87d6-4388-9cd2-f7b24845f136" providerId="ADAL" clId="{CF476D10-9C13-468F-AFAF-88E1B6E76B89}" dt="2022-07-14T10:35:53.855" v="3270" actId="1037"/>
        <pc:sldMkLst>
          <pc:docMk/>
          <pc:sldMk cId="1613912821" sldId="2134806341"/>
        </pc:sldMkLst>
        <pc:spChg chg="del">
          <ac:chgData name="Arnaud Desmedt" userId="cbea870f-87d6-4388-9cd2-f7b24845f136" providerId="ADAL" clId="{CF476D10-9C13-468F-AFAF-88E1B6E76B89}" dt="2022-07-14T10:35:02.355" v="3218" actId="478"/>
          <ac:spMkLst>
            <pc:docMk/>
            <pc:sldMk cId="1613912821" sldId="2134806341"/>
            <ac:spMk id="14" creationId="{BFE8EFFA-E856-1BAE-4142-3080F5A32EFF}"/>
          </ac:spMkLst>
        </pc:spChg>
        <pc:spChg chg="del">
          <ac:chgData name="Arnaud Desmedt" userId="cbea870f-87d6-4388-9cd2-f7b24845f136" providerId="ADAL" clId="{CF476D10-9C13-468F-AFAF-88E1B6E76B89}" dt="2022-07-14T10:35:02.355" v="3218" actId="478"/>
          <ac:spMkLst>
            <pc:docMk/>
            <pc:sldMk cId="1613912821" sldId="2134806341"/>
            <ac:spMk id="15" creationId="{5B5459E6-AF28-188C-8C96-7F2C98256C11}"/>
          </ac:spMkLst>
        </pc:spChg>
        <pc:spChg chg="del">
          <ac:chgData name="Arnaud Desmedt" userId="cbea870f-87d6-4388-9cd2-f7b24845f136" providerId="ADAL" clId="{CF476D10-9C13-468F-AFAF-88E1B6E76B89}" dt="2022-07-14T10:35:02.355" v="3218" actId="478"/>
          <ac:spMkLst>
            <pc:docMk/>
            <pc:sldMk cId="1613912821" sldId="2134806341"/>
            <ac:spMk id="19" creationId="{687C942E-EC18-14BD-66E6-6A4D612EAB64}"/>
          </ac:spMkLst>
        </pc:spChg>
        <pc:spChg chg="del">
          <ac:chgData name="Arnaud Desmedt" userId="cbea870f-87d6-4388-9cd2-f7b24845f136" providerId="ADAL" clId="{CF476D10-9C13-468F-AFAF-88E1B6E76B89}" dt="2022-07-14T10:35:02.355" v="3218" actId="478"/>
          <ac:spMkLst>
            <pc:docMk/>
            <pc:sldMk cId="1613912821" sldId="2134806341"/>
            <ac:spMk id="21" creationId="{90A1BD64-1F24-5BF5-0D8F-76971C1F7DD1}"/>
          </ac:spMkLst>
        </pc:spChg>
        <pc:spChg chg="add mod">
          <ac:chgData name="Arnaud Desmedt" userId="cbea870f-87d6-4388-9cd2-f7b24845f136" providerId="ADAL" clId="{CF476D10-9C13-468F-AFAF-88E1B6E76B89}" dt="2022-07-14T10:35:42.002" v="3226" actId="12"/>
          <ac:spMkLst>
            <pc:docMk/>
            <pc:sldMk cId="1613912821" sldId="2134806341"/>
            <ac:spMk id="22" creationId="{DE8F9617-BB62-F2F5-6B26-BF57AA351A77}"/>
          </ac:spMkLst>
        </pc:spChg>
        <pc:spChg chg="add mod">
          <ac:chgData name="Arnaud Desmedt" userId="cbea870f-87d6-4388-9cd2-f7b24845f136" providerId="ADAL" clId="{CF476D10-9C13-468F-AFAF-88E1B6E76B89}" dt="2022-07-14T10:35:53.855" v="3270" actId="1037"/>
          <ac:spMkLst>
            <pc:docMk/>
            <pc:sldMk cId="1613912821" sldId="2134806341"/>
            <ac:spMk id="23" creationId="{7C431711-FE19-82A9-A360-17D368E4FC8B}"/>
          </ac:spMkLst>
        </pc:spChg>
        <pc:spChg chg="add mod">
          <ac:chgData name="Arnaud Desmedt" userId="cbea870f-87d6-4388-9cd2-f7b24845f136" providerId="ADAL" clId="{CF476D10-9C13-468F-AFAF-88E1B6E76B89}" dt="2022-07-14T10:35:53.855" v="3270" actId="1037"/>
          <ac:spMkLst>
            <pc:docMk/>
            <pc:sldMk cId="1613912821" sldId="2134806341"/>
            <ac:spMk id="24" creationId="{42E817C5-4D07-ADC5-3E1A-3ECEDBEC3B94}"/>
          </ac:spMkLst>
        </pc:spChg>
        <pc:spChg chg="add mod">
          <ac:chgData name="Arnaud Desmedt" userId="cbea870f-87d6-4388-9cd2-f7b24845f136" providerId="ADAL" clId="{CF476D10-9C13-468F-AFAF-88E1B6E76B89}" dt="2022-07-14T10:35:11.575" v="3221"/>
          <ac:spMkLst>
            <pc:docMk/>
            <pc:sldMk cId="1613912821" sldId="2134806341"/>
            <ac:spMk id="26" creationId="{047D5098-2037-F6A6-8685-60937790DEF3}"/>
          </ac:spMkLst>
        </pc:spChg>
        <pc:picChg chg="del">
          <ac:chgData name="Arnaud Desmedt" userId="cbea870f-87d6-4388-9cd2-f7b24845f136" providerId="ADAL" clId="{CF476D10-9C13-468F-AFAF-88E1B6E76B89}" dt="2022-07-14T10:35:02.355" v="3218" actId="478"/>
          <ac:picMkLst>
            <pc:docMk/>
            <pc:sldMk cId="1613912821" sldId="2134806341"/>
            <ac:picMk id="16" creationId="{09236F2A-6346-4996-1641-5FC7A72A4D9B}"/>
          </ac:picMkLst>
        </pc:picChg>
        <pc:picChg chg="del">
          <ac:chgData name="Arnaud Desmedt" userId="cbea870f-87d6-4388-9cd2-f7b24845f136" providerId="ADAL" clId="{CF476D10-9C13-468F-AFAF-88E1B6E76B89}" dt="2022-07-14T10:35:02.355" v="3218" actId="478"/>
          <ac:picMkLst>
            <pc:docMk/>
            <pc:sldMk cId="1613912821" sldId="2134806341"/>
            <ac:picMk id="20" creationId="{43B17018-295D-8212-24EE-4122A0899869}"/>
          </ac:picMkLst>
        </pc:picChg>
        <pc:picChg chg="add mod">
          <ac:chgData name="Arnaud Desmedt" userId="cbea870f-87d6-4388-9cd2-f7b24845f136" providerId="ADAL" clId="{CF476D10-9C13-468F-AFAF-88E1B6E76B89}" dt="2022-07-14T10:35:11.575" v="3221"/>
          <ac:picMkLst>
            <pc:docMk/>
            <pc:sldMk cId="1613912821" sldId="2134806341"/>
            <ac:picMk id="25" creationId="{A708A632-F413-A5EE-9905-DF92F209626A}"/>
          </ac:picMkLst>
        </pc:picChg>
      </pc:sldChg>
      <pc:sldChg chg="addSp delSp modSp add">
        <pc:chgData name="Arnaud Desmedt" userId="cbea870f-87d6-4388-9cd2-f7b24845f136" providerId="ADAL" clId="{CF476D10-9C13-468F-AFAF-88E1B6E76B89}" dt="2022-07-14T10:36:38.651" v="3280"/>
        <pc:sldMkLst>
          <pc:docMk/>
          <pc:sldMk cId="154066337" sldId="2134806342"/>
        </pc:sldMkLst>
        <pc:spChg chg="add mod">
          <ac:chgData name="Arnaud Desmedt" userId="cbea870f-87d6-4388-9cd2-f7b24845f136" providerId="ADAL" clId="{CF476D10-9C13-468F-AFAF-88E1B6E76B89}" dt="2022-07-14T10:36:38.651" v="3280"/>
          <ac:spMkLst>
            <pc:docMk/>
            <pc:sldMk cId="154066337" sldId="2134806342"/>
            <ac:spMk id="14" creationId="{3F3F7E47-2D29-9F48-8762-82E9CBBA1EE3}"/>
          </ac:spMkLst>
        </pc:spChg>
        <pc:spChg chg="add mod">
          <ac:chgData name="Arnaud Desmedt" userId="cbea870f-87d6-4388-9cd2-f7b24845f136" providerId="ADAL" clId="{CF476D10-9C13-468F-AFAF-88E1B6E76B89}" dt="2022-07-14T10:36:38.651" v="3280"/>
          <ac:spMkLst>
            <pc:docMk/>
            <pc:sldMk cId="154066337" sldId="2134806342"/>
            <ac:spMk id="16" creationId="{A9CEB116-78AC-7EEA-50EC-FF6B42303774}"/>
          </ac:spMkLst>
        </pc:spChg>
        <pc:spChg chg="add mod">
          <ac:chgData name="Arnaud Desmedt" userId="cbea870f-87d6-4388-9cd2-f7b24845f136" providerId="ADAL" clId="{CF476D10-9C13-468F-AFAF-88E1B6E76B89}" dt="2022-07-14T10:36:38.651" v="3280"/>
          <ac:spMkLst>
            <pc:docMk/>
            <pc:sldMk cId="154066337" sldId="2134806342"/>
            <ac:spMk id="21" creationId="{392871D4-0000-99E4-639D-93F68457AF8D}"/>
          </ac:spMkLst>
        </pc:spChg>
        <pc:spChg chg="del">
          <ac:chgData name="Arnaud Desmedt" userId="cbea870f-87d6-4388-9cd2-f7b24845f136" providerId="ADAL" clId="{CF476D10-9C13-468F-AFAF-88E1B6E76B89}" dt="2022-07-14T10:36:15.169" v="3273" actId="478"/>
          <ac:spMkLst>
            <pc:docMk/>
            <pc:sldMk cId="154066337" sldId="2134806342"/>
            <ac:spMk id="22" creationId="{DE8F9617-BB62-F2F5-6B26-BF57AA351A77}"/>
          </ac:spMkLst>
        </pc:spChg>
        <pc:spChg chg="del">
          <ac:chgData name="Arnaud Desmedt" userId="cbea870f-87d6-4388-9cd2-f7b24845f136" providerId="ADAL" clId="{CF476D10-9C13-468F-AFAF-88E1B6E76B89}" dt="2022-07-14T10:36:15.169" v="3273" actId="478"/>
          <ac:spMkLst>
            <pc:docMk/>
            <pc:sldMk cId="154066337" sldId="2134806342"/>
            <ac:spMk id="23" creationId="{7C431711-FE19-82A9-A360-17D368E4FC8B}"/>
          </ac:spMkLst>
        </pc:spChg>
        <pc:spChg chg="del">
          <ac:chgData name="Arnaud Desmedt" userId="cbea870f-87d6-4388-9cd2-f7b24845f136" providerId="ADAL" clId="{CF476D10-9C13-468F-AFAF-88E1B6E76B89}" dt="2022-07-14T10:36:15.169" v="3273" actId="478"/>
          <ac:spMkLst>
            <pc:docMk/>
            <pc:sldMk cId="154066337" sldId="2134806342"/>
            <ac:spMk id="24" creationId="{42E817C5-4D07-ADC5-3E1A-3ECEDBEC3B94}"/>
          </ac:spMkLst>
        </pc:spChg>
        <pc:spChg chg="del">
          <ac:chgData name="Arnaud Desmedt" userId="cbea870f-87d6-4388-9cd2-f7b24845f136" providerId="ADAL" clId="{CF476D10-9C13-468F-AFAF-88E1B6E76B89}" dt="2022-07-14T10:36:15.169" v="3273" actId="478"/>
          <ac:spMkLst>
            <pc:docMk/>
            <pc:sldMk cId="154066337" sldId="2134806342"/>
            <ac:spMk id="26" creationId="{047D5098-2037-F6A6-8685-60937790DEF3}"/>
          </ac:spMkLst>
        </pc:spChg>
        <pc:spChg chg="add mod">
          <ac:chgData name="Arnaud Desmedt" userId="cbea870f-87d6-4388-9cd2-f7b24845f136" providerId="ADAL" clId="{CF476D10-9C13-468F-AFAF-88E1B6E76B89}" dt="2022-07-14T10:36:38.651" v="3280"/>
          <ac:spMkLst>
            <pc:docMk/>
            <pc:sldMk cId="154066337" sldId="2134806342"/>
            <ac:spMk id="27" creationId="{5AA7660E-CAE4-B3F2-9F85-AE7909B6A6A7}"/>
          </ac:spMkLst>
        </pc:spChg>
        <pc:spChg chg="add mod">
          <ac:chgData name="Arnaud Desmedt" userId="cbea870f-87d6-4388-9cd2-f7b24845f136" providerId="ADAL" clId="{CF476D10-9C13-468F-AFAF-88E1B6E76B89}" dt="2022-07-14T10:36:38.651" v="3280"/>
          <ac:spMkLst>
            <pc:docMk/>
            <pc:sldMk cId="154066337" sldId="2134806342"/>
            <ac:spMk id="29" creationId="{0DC0C985-8830-1690-A12E-3A3359F89A1E}"/>
          </ac:spMkLst>
        </pc:spChg>
        <pc:spChg chg="add mod">
          <ac:chgData name="Arnaud Desmedt" userId="cbea870f-87d6-4388-9cd2-f7b24845f136" providerId="ADAL" clId="{CF476D10-9C13-468F-AFAF-88E1B6E76B89}" dt="2022-07-14T10:36:38.651" v="3280"/>
          <ac:spMkLst>
            <pc:docMk/>
            <pc:sldMk cId="154066337" sldId="2134806342"/>
            <ac:spMk id="30" creationId="{5478CBCE-6736-B36A-F811-01C1DFDD1D1E}"/>
          </ac:spMkLst>
        </pc:spChg>
        <pc:picChg chg="add mod">
          <ac:chgData name="Arnaud Desmedt" userId="cbea870f-87d6-4388-9cd2-f7b24845f136" providerId="ADAL" clId="{CF476D10-9C13-468F-AFAF-88E1B6E76B89}" dt="2022-07-14T10:36:38.651" v="3280"/>
          <ac:picMkLst>
            <pc:docMk/>
            <pc:sldMk cId="154066337" sldId="2134806342"/>
            <ac:picMk id="15" creationId="{44D41A48-FF2C-723F-BA9C-8BFAAF4CAAB2}"/>
          </ac:picMkLst>
        </pc:picChg>
        <pc:picChg chg="add mod">
          <ac:chgData name="Arnaud Desmedt" userId="cbea870f-87d6-4388-9cd2-f7b24845f136" providerId="ADAL" clId="{CF476D10-9C13-468F-AFAF-88E1B6E76B89}" dt="2022-07-14T10:36:38.651" v="3280"/>
          <ac:picMkLst>
            <pc:docMk/>
            <pc:sldMk cId="154066337" sldId="2134806342"/>
            <ac:picMk id="19" creationId="{57A9587F-2EE8-4134-ADE5-E5244743C04D}"/>
          </ac:picMkLst>
        </pc:picChg>
        <pc:picChg chg="add mod">
          <ac:chgData name="Arnaud Desmedt" userId="cbea870f-87d6-4388-9cd2-f7b24845f136" providerId="ADAL" clId="{CF476D10-9C13-468F-AFAF-88E1B6E76B89}" dt="2022-07-14T10:36:38.651" v="3280"/>
          <ac:picMkLst>
            <pc:docMk/>
            <pc:sldMk cId="154066337" sldId="2134806342"/>
            <ac:picMk id="20" creationId="{99400F58-CAE8-CCCB-FF6C-A9BA3916DE3C}"/>
          </ac:picMkLst>
        </pc:picChg>
        <pc:picChg chg="del">
          <ac:chgData name="Arnaud Desmedt" userId="cbea870f-87d6-4388-9cd2-f7b24845f136" providerId="ADAL" clId="{CF476D10-9C13-468F-AFAF-88E1B6E76B89}" dt="2022-07-14T10:36:15.169" v="3273" actId="478"/>
          <ac:picMkLst>
            <pc:docMk/>
            <pc:sldMk cId="154066337" sldId="2134806342"/>
            <ac:picMk id="25" creationId="{A708A632-F413-A5EE-9905-DF92F209626A}"/>
          </ac:picMkLst>
        </pc:picChg>
      </pc:sldChg>
      <pc:sldChg chg="addSp delSp modSp add mod">
        <pc:chgData name="Arnaud Desmedt" userId="cbea870f-87d6-4388-9cd2-f7b24845f136" providerId="ADAL" clId="{CF476D10-9C13-468F-AFAF-88E1B6E76B89}" dt="2022-07-14T10:37:41.636" v="3308" actId="1038"/>
        <pc:sldMkLst>
          <pc:docMk/>
          <pc:sldMk cId="83961344" sldId="2134806343"/>
        </pc:sldMkLst>
        <pc:spChg chg="del">
          <ac:chgData name="Arnaud Desmedt" userId="cbea870f-87d6-4388-9cd2-f7b24845f136" providerId="ADAL" clId="{CF476D10-9C13-468F-AFAF-88E1B6E76B89}" dt="2022-07-14T10:36:57.256" v="3283" actId="478"/>
          <ac:spMkLst>
            <pc:docMk/>
            <pc:sldMk cId="83961344" sldId="2134806343"/>
            <ac:spMk id="14" creationId="{3F3F7E47-2D29-9F48-8762-82E9CBBA1EE3}"/>
          </ac:spMkLst>
        </pc:spChg>
        <pc:spChg chg="del">
          <ac:chgData name="Arnaud Desmedt" userId="cbea870f-87d6-4388-9cd2-f7b24845f136" providerId="ADAL" clId="{CF476D10-9C13-468F-AFAF-88E1B6E76B89}" dt="2022-07-14T10:36:58.684" v="3284" actId="478"/>
          <ac:spMkLst>
            <pc:docMk/>
            <pc:sldMk cId="83961344" sldId="2134806343"/>
            <ac:spMk id="16" creationId="{A9CEB116-78AC-7EEA-50EC-FF6B42303774}"/>
          </ac:spMkLst>
        </pc:spChg>
        <pc:spChg chg="del">
          <ac:chgData name="Arnaud Desmedt" userId="cbea870f-87d6-4388-9cd2-f7b24845f136" providerId="ADAL" clId="{CF476D10-9C13-468F-AFAF-88E1B6E76B89}" dt="2022-07-14T10:36:59.461" v="3285" actId="478"/>
          <ac:spMkLst>
            <pc:docMk/>
            <pc:sldMk cId="83961344" sldId="2134806343"/>
            <ac:spMk id="21" creationId="{392871D4-0000-99E4-639D-93F68457AF8D}"/>
          </ac:spMkLst>
        </pc:spChg>
        <pc:spChg chg="add mod">
          <ac:chgData name="Arnaud Desmedt" userId="cbea870f-87d6-4388-9cd2-f7b24845f136" providerId="ADAL" clId="{CF476D10-9C13-468F-AFAF-88E1B6E76B89}" dt="2022-07-14T10:37:17.190" v="3293"/>
          <ac:spMkLst>
            <pc:docMk/>
            <pc:sldMk cId="83961344" sldId="2134806343"/>
            <ac:spMk id="22" creationId="{0CD7A056-D5A7-7484-6006-C36BF05D1534}"/>
          </ac:spMkLst>
        </pc:spChg>
        <pc:spChg chg="add mod">
          <ac:chgData name="Arnaud Desmedt" userId="cbea870f-87d6-4388-9cd2-f7b24845f136" providerId="ADAL" clId="{CF476D10-9C13-468F-AFAF-88E1B6E76B89}" dt="2022-07-14T10:37:17.190" v="3293"/>
          <ac:spMkLst>
            <pc:docMk/>
            <pc:sldMk cId="83961344" sldId="2134806343"/>
            <ac:spMk id="24" creationId="{06033F8D-288E-8C18-6F2B-415FA44D6843}"/>
          </ac:spMkLst>
        </pc:spChg>
        <pc:spChg chg="add mod">
          <ac:chgData name="Arnaud Desmedt" userId="cbea870f-87d6-4388-9cd2-f7b24845f136" providerId="ADAL" clId="{CF476D10-9C13-468F-AFAF-88E1B6E76B89}" dt="2022-07-14T10:37:41.636" v="3308" actId="1038"/>
          <ac:spMkLst>
            <pc:docMk/>
            <pc:sldMk cId="83961344" sldId="2134806343"/>
            <ac:spMk id="25" creationId="{D55FC02A-6945-FA11-C4B1-535F0C51E39B}"/>
          </ac:spMkLst>
        </pc:spChg>
        <pc:spChg chg="add mod">
          <ac:chgData name="Arnaud Desmedt" userId="cbea870f-87d6-4388-9cd2-f7b24845f136" providerId="ADAL" clId="{CF476D10-9C13-468F-AFAF-88E1B6E76B89}" dt="2022-07-14T10:37:41.636" v="3308" actId="1038"/>
          <ac:spMkLst>
            <pc:docMk/>
            <pc:sldMk cId="83961344" sldId="2134806343"/>
            <ac:spMk id="26" creationId="{78BFF7DA-F3A0-1B87-C957-853581BC1912}"/>
          </ac:spMkLst>
        </pc:spChg>
        <pc:spChg chg="del">
          <ac:chgData name="Arnaud Desmedt" userId="cbea870f-87d6-4388-9cd2-f7b24845f136" providerId="ADAL" clId="{CF476D10-9C13-468F-AFAF-88E1B6E76B89}" dt="2022-07-14T10:37:01.861" v="3287" actId="478"/>
          <ac:spMkLst>
            <pc:docMk/>
            <pc:sldMk cId="83961344" sldId="2134806343"/>
            <ac:spMk id="27" creationId="{5AA7660E-CAE4-B3F2-9F85-AE7909B6A6A7}"/>
          </ac:spMkLst>
        </pc:spChg>
        <pc:spChg chg="del">
          <ac:chgData name="Arnaud Desmedt" userId="cbea870f-87d6-4388-9cd2-f7b24845f136" providerId="ADAL" clId="{CF476D10-9C13-468F-AFAF-88E1B6E76B89}" dt="2022-07-14T10:37:00.940" v="3286" actId="478"/>
          <ac:spMkLst>
            <pc:docMk/>
            <pc:sldMk cId="83961344" sldId="2134806343"/>
            <ac:spMk id="29" creationId="{0DC0C985-8830-1690-A12E-3A3359F89A1E}"/>
          </ac:spMkLst>
        </pc:spChg>
        <pc:spChg chg="del">
          <ac:chgData name="Arnaud Desmedt" userId="cbea870f-87d6-4388-9cd2-f7b24845f136" providerId="ADAL" clId="{CF476D10-9C13-468F-AFAF-88E1B6E76B89}" dt="2022-07-14T10:36:57.256" v="3283" actId="478"/>
          <ac:spMkLst>
            <pc:docMk/>
            <pc:sldMk cId="83961344" sldId="2134806343"/>
            <ac:spMk id="30" creationId="{5478CBCE-6736-B36A-F811-01C1DFDD1D1E}"/>
          </ac:spMkLst>
        </pc:spChg>
        <pc:spChg chg="add mod">
          <ac:chgData name="Arnaud Desmedt" userId="cbea870f-87d6-4388-9cd2-f7b24845f136" providerId="ADAL" clId="{CF476D10-9C13-468F-AFAF-88E1B6E76B89}" dt="2022-07-14T10:37:17.190" v="3293"/>
          <ac:spMkLst>
            <pc:docMk/>
            <pc:sldMk cId="83961344" sldId="2134806343"/>
            <ac:spMk id="32" creationId="{AEDBD5A3-28A4-AB80-B65D-2B452F409FC4}"/>
          </ac:spMkLst>
        </pc:spChg>
        <pc:picChg chg="del">
          <ac:chgData name="Arnaud Desmedt" userId="cbea870f-87d6-4388-9cd2-f7b24845f136" providerId="ADAL" clId="{CF476D10-9C13-468F-AFAF-88E1B6E76B89}" dt="2022-07-14T10:36:57.256" v="3283" actId="478"/>
          <ac:picMkLst>
            <pc:docMk/>
            <pc:sldMk cId="83961344" sldId="2134806343"/>
            <ac:picMk id="15" creationId="{44D41A48-FF2C-723F-BA9C-8BFAAF4CAAB2}"/>
          </ac:picMkLst>
        </pc:picChg>
        <pc:picChg chg="del">
          <ac:chgData name="Arnaud Desmedt" userId="cbea870f-87d6-4388-9cd2-f7b24845f136" providerId="ADAL" clId="{CF476D10-9C13-468F-AFAF-88E1B6E76B89}" dt="2022-07-14T10:37:00.940" v="3286" actId="478"/>
          <ac:picMkLst>
            <pc:docMk/>
            <pc:sldMk cId="83961344" sldId="2134806343"/>
            <ac:picMk id="19" creationId="{57A9587F-2EE8-4134-ADE5-E5244743C04D}"/>
          </ac:picMkLst>
        </pc:picChg>
        <pc:picChg chg="del">
          <ac:chgData name="Arnaud Desmedt" userId="cbea870f-87d6-4388-9cd2-f7b24845f136" providerId="ADAL" clId="{CF476D10-9C13-468F-AFAF-88E1B6E76B89}" dt="2022-07-14T10:36:58.684" v="3284" actId="478"/>
          <ac:picMkLst>
            <pc:docMk/>
            <pc:sldMk cId="83961344" sldId="2134806343"/>
            <ac:picMk id="20" creationId="{99400F58-CAE8-CCCB-FF6C-A9BA3916DE3C}"/>
          </ac:picMkLst>
        </pc:picChg>
        <pc:picChg chg="add mod">
          <ac:chgData name="Arnaud Desmedt" userId="cbea870f-87d6-4388-9cd2-f7b24845f136" providerId="ADAL" clId="{CF476D10-9C13-468F-AFAF-88E1B6E76B89}" dt="2022-07-14T10:37:17.190" v="3293"/>
          <ac:picMkLst>
            <pc:docMk/>
            <pc:sldMk cId="83961344" sldId="2134806343"/>
            <ac:picMk id="23" creationId="{CD90DEA1-89CB-62AF-CBD0-7D5C86997751}"/>
          </ac:picMkLst>
        </pc:picChg>
        <pc:picChg chg="add mod">
          <ac:chgData name="Arnaud Desmedt" userId="cbea870f-87d6-4388-9cd2-f7b24845f136" providerId="ADAL" clId="{CF476D10-9C13-468F-AFAF-88E1B6E76B89}" dt="2022-07-14T10:37:17.190" v="3293"/>
          <ac:picMkLst>
            <pc:docMk/>
            <pc:sldMk cId="83961344" sldId="2134806343"/>
            <ac:picMk id="31" creationId="{6D8D46FA-EF8E-A960-3D1F-E727AA45C35D}"/>
          </ac:picMkLst>
        </pc:picChg>
      </pc:sldChg>
      <pc:sldChg chg="addSp delSp modSp add mod">
        <pc:chgData name="Arnaud Desmedt" userId="cbea870f-87d6-4388-9cd2-f7b24845f136" providerId="ADAL" clId="{CF476D10-9C13-468F-AFAF-88E1B6E76B89}" dt="2022-07-14T10:42:38.714" v="3351" actId="12"/>
        <pc:sldMkLst>
          <pc:docMk/>
          <pc:sldMk cId="3854766327" sldId="2134806344"/>
        </pc:sldMkLst>
        <pc:spChg chg="add mod">
          <ac:chgData name="Arnaud Desmedt" userId="cbea870f-87d6-4388-9cd2-f7b24845f136" providerId="ADAL" clId="{CF476D10-9C13-468F-AFAF-88E1B6E76B89}" dt="2022-07-14T10:42:38.714" v="3351" actId="12"/>
          <ac:spMkLst>
            <pc:docMk/>
            <pc:sldMk cId="3854766327" sldId="2134806344"/>
            <ac:spMk id="19" creationId="{FC204D99-3C07-48F1-A844-78312BFF889E}"/>
          </ac:spMkLst>
        </pc:spChg>
        <pc:spChg chg="add mod">
          <ac:chgData name="Arnaud Desmedt" userId="cbea870f-87d6-4388-9cd2-f7b24845f136" providerId="ADAL" clId="{CF476D10-9C13-468F-AFAF-88E1B6E76B89}" dt="2022-07-14T10:38:22.132" v="3314"/>
          <ac:spMkLst>
            <pc:docMk/>
            <pc:sldMk cId="3854766327" sldId="2134806344"/>
            <ac:spMk id="20" creationId="{1C0C6E92-605F-6971-AA09-39D7A58747F9}"/>
          </ac:spMkLst>
        </pc:spChg>
        <pc:spChg chg="del">
          <ac:chgData name="Arnaud Desmedt" userId="cbea870f-87d6-4388-9cd2-f7b24845f136" providerId="ADAL" clId="{CF476D10-9C13-468F-AFAF-88E1B6E76B89}" dt="2022-07-14T10:38:16.124" v="3312" actId="478"/>
          <ac:spMkLst>
            <pc:docMk/>
            <pc:sldMk cId="3854766327" sldId="2134806344"/>
            <ac:spMk id="22" creationId="{0CD7A056-D5A7-7484-6006-C36BF05D1534}"/>
          </ac:spMkLst>
        </pc:spChg>
        <pc:spChg chg="del">
          <ac:chgData name="Arnaud Desmedt" userId="cbea870f-87d6-4388-9cd2-f7b24845f136" providerId="ADAL" clId="{CF476D10-9C13-468F-AFAF-88E1B6E76B89}" dt="2022-07-14T10:38:16.124" v="3312" actId="478"/>
          <ac:spMkLst>
            <pc:docMk/>
            <pc:sldMk cId="3854766327" sldId="2134806344"/>
            <ac:spMk id="24" creationId="{06033F8D-288E-8C18-6F2B-415FA44D6843}"/>
          </ac:spMkLst>
        </pc:spChg>
        <pc:spChg chg="del">
          <ac:chgData name="Arnaud Desmedt" userId="cbea870f-87d6-4388-9cd2-f7b24845f136" providerId="ADAL" clId="{CF476D10-9C13-468F-AFAF-88E1B6E76B89}" dt="2022-07-14T10:38:16.124" v="3312" actId="478"/>
          <ac:spMkLst>
            <pc:docMk/>
            <pc:sldMk cId="3854766327" sldId="2134806344"/>
            <ac:spMk id="25" creationId="{D55FC02A-6945-FA11-C4B1-535F0C51E39B}"/>
          </ac:spMkLst>
        </pc:spChg>
        <pc:spChg chg="del">
          <ac:chgData name="Arnaud Desmedt" userId="cbea870f-87d6-4388-9cd2-f7b24845f136" providerId="ADAL" clId="{CF476D10-9C13-468F-AFAF-88E1B6E76B89}" dt="2022-07-14T10:38:16.124" v="3312" actId="478"/>
          <ac:spMkLst>
            <pc:docMk/>
            <pc:sldMk cId="3854766327" sldId="2134806344"/>
            <ac:spMk id="26" creationId="{78BFF7DA-F3A0-1B87-C957-853581BC1912}"/>
          </ac:spMkLst>
        </pc:spChg>
        <pc:spChg chg="del">
          <ac:chgData name="Arnaud Desmedt" userId="cbea870f-87d6-4388-9cd2-f7b24845f136" providerId="ADAL" clId="{CF476D10-9C13-468F-AFAF-88E1B6E76B89}" dt="2022-07-14T10:38:16.124" v="3312" actId="478"/>
          <ac:spMkLst>
            <pc:docMk/>
            <pc:sldMk cId="3854766327" sldId="2134806344"/>
            <ac:spMk id="32" creationId="{AEDBD5A3-28A4-AB80-B65D-2B452F409FC4}"/>
          </ac:spMkLst>
        </pc:spChg>
        <pc:picChg chg="add mod">
          <ac:chgData name="Arnaud Desmedt" userId="cbea870f-87d6-4388-9cd2-f7b24845f136" providerId="ADAL" clId="{CF476D10-9C13-468F-AFAF-88E1B6E76B89}" dt="2022-07-14T10:38:22.132" v="3314"/>
          <ac:picMkLst>
            <pc:docMk/>
            <pc:sldMk cId="3854766327" sldId="2134806344"/>
            <ac:picMk id="16" creationId="{C5EE3D18-B826-9F20-DAE8-D9FD332196C8}"/>
          </ac:picMkLst>
        </pc:picChg>
        <pc:picChg chg="del">
          <ac:chgData name="Arnaud Desmedt" userId="cbea870f-87d6-4388-9cd2-f7b24845f136" providerId="ADAL" clId="{CF476D10-9C13-468F-AFAF-88E1B6E76B89}" dt="2022-07-14T10:38:24.747" v="3315" actId="478"/>
          <ac:picMkLst>
            <pc:docMk/>
            <pc:sldMk cId="3854766327" sldId="2134806344"/>
            <ac:picMk id="18" creationId="{7FDD0B22-00F0-425C-B821-6D337FA47749}"/>
          </ac:picMkLst>
        </pc:picChg>
        <pc:picChg chg="del">
          <ac:chgData name="Arnaud Desmedt" userId="cbea870f-87d6-4388-9cd2-f7b24845f136" providerId="ADAL" clId="{CF476D10-9C13-468F-AFAF-88E1B6E76B89}" dt="2022-07-14T10:38:16.124" v="3312" actId="478"/>
          <ac:picMkLst>
            <pc:docMk/>
            <pc:sldMk cId="3854766327" sldId="2134806344"/>
            <ac:picMk id="23" creationId="{CD90DEA1-89CB-62AF-CBD0-7D5C86997751}"/>
          </ac:picMkLst>
        </pc:picChg>
        <pc:picChg chg="del">
          <ac:chgData name="Arnaud Desmedt" userId="cbea870f-87d6-4388-9cd2-f7b24845f136" providerId="ADAL" clId="{CF476D10-9C13-468F-AFAF-88E1B6E76B89}" dt="2022-07-14T10:38:16.124" v="3312" actId="478"/>
          <ac:picMkLst>
            <pc:docMk/>
            <pc:sldMk cId="3854766327" sldId="2134806344"/>
            <ac:picMk id="31" creationId="{6D8D46FA-EF8E-A960-3D1F-E727AA45C35D}"/>
          </ac:picMkLst>
        </pc:picChg>
      </pc:sldChg>
      <pc:sldChg chg="addSp delSp modSp add mod">
        <pc:chgData name="Arnaud Desmedt" userId="cbea870f-87d6-4388-9cd2-f7b24845f136" providerId="ADAL" clId="{CF476D10-9C13-468F-AFAF-88E1B6E76B89}" dt="2022-07-14T10:42:34.496" v="3350" actId="12"/>
        <pc:sldMkLst>
          <pc:docMk/>
          <pc:sldMk cId="2222008053" sldId="2134806345"/>
        </pc:sldMkLst>
        <pc:spChg chg="add mod">
          <ac:chgData name="Arnaud Desmedt" userId="cbea870f-87d6-4388-9cd2-f7b24845f136" providerId="ADAL" clId="{CF476D10-9C13-468F-AFAF-88E1B6E76B89}" dt="2022-07-14T10:39:57.108" v="3319"/>
          <ac:spMkLst>
            <pc:docMk/>
            <pc:sldMk cId="2222008053" sldId="2134806345"/>
            <ac:spMk id="14" creationId="{DFDF5982-0320-5389-D7A9-D9EF4BFBD7A3}"/>
          </ac:spMkLst>
        </pc:spChg>
        <pc:spChg chg="add mod">
          <ac:chgData name="Arnaud Desmedt" userId="cbea870f-87d6-4388-9cd2-f7b24845f136" providerId="ADAL" clId="{CF476D10-9C13-468F-AFAF-88E1B6E76B89}" dt="2022-07-14T10:42:34.496" v="3350" actId="12"/>
          <ac:spMkLst>
            <pc:docMk/>
            <pc:sldMk cId="2222008053" sldId="2134806345"/>
            <ac:spMk id="18" creationId="{4FB22434-9F94-5E9E-8DF8-846B65FA82E2}"/>
          </ac:spMkLst>
        </pc:spChg>
        <pc:spChg chg="del">
          <ac:chgData name="Arnaud Desmedt" userId="cbea870f-87d6-4388-9cd2-f7b24845f136" providerId="ADAL" clId="{CF476D10-9C13-468F-AFAF-88E1B6E76B89}" dt="2022-07-14T10:39:30.970" v="3318" actId="478"/>
          <ac:spMkLst>
            <pc:docMk/>
            <pc:sldMk cId="2222008053" sldId="2134806345"/>
            <ac:spMk id="19" creationId="{FC204D99-3C07-48F1-A844-78312BFF889E}"/>
          </ac:spMkLst>
        </pc:spChg>
        <pc:spChg chg="del">
          <ac:chgData name="Arnaud Desmedt" userId="cbea870f-87d6-4388-9cd2-f7b24845f136" providerId="ADAL" clId="{CF476D10-9C13-468F-AFAF-88E1B6E76B89}" dt="2022-07-14T10:39:30.970" v="3318" actId="478"/>
          <ac:spMkLst>
            <pc:docMk/>
            <pc:sldMk cId="2222008053" sldId="2134806345"/>
            <ac:spMk id="20" creationId="{1C0C6E92-605F-6971-AA09-39D7A58747F9}"/>
          </ac:spMkLst>
        </pc:spChg>
        <pc:picChg chg="add del">
          <ac:chgData name="Arnaud Desmedt" userId="cbea870f-87d6-4388-9cd2-f7b24845f136" providerId="ADAL" clId="{CF476D10-9C13-468F-AFAF-88E1B6E76B89}" dt="2022-07-14T10:40:21.757" v="3326" actId="478"/>
          <ac:picMkLst>
            <pc:docMk/>
            <pc:sldMk cId="2222008053" sldId="2134806345"/>
            <ac:picMk id="11" creationId="{273E26F7-C9ED-D47B-B34F-A4298042E034}"/>
          </ac:picMkLst>
        </pc:picChg>
        <pc:picChg chg="add mod">
          <ac:chgData name="Arnaud Desmedt" userId="cbea870f-87d6-4388-9cd2-f7b24845f136" providerId="ADAL" clId="{CF476D10-9C13-468F-AFAF-88E1B6E76B89}" dt="2022-07-14T10:39:57.108" v="3319"/>
          <ac:picMkLst>
            <pc:docMk/>
            <pc:sldMk cId="2222008053" sldId="2134806345"/>
            <ac:picMk id="15" creationId="{97B645B2-A6D3-A6DA-A2F6-7E1ED099DC49}"/>
          </ac:picMkLst>
        </pc:picChg>
        <pc:picChg chg="del">
          <ac:chgData name="Arnaud Desmedt" userId="cbea870f-87d6-4388-9cd2-f7b24845f136" providerId="ADAL" clId="{CF476D10-9C13-468F-AFAF-88E1B6E76B89}" dt="2022-07-14T10:39:30.970" v="3318" actId="478"/>
          <ac:picMkLst>
            <pc:docMk/>
            <pc:sldMk cId="2222008053" sldId="2134806345"/>
            <ac:picMk id="16" creationId="{C5EE3D18-B826-9F20-DAE8-D9FD332196C8}"/>
          </ac:picMkLst>
        </pc:picChg>
        <pc:picChg chg="add mod">
          <ac:chgData name="Arnaud Desmedt" userId="cbea870f-87d6-4388-9cd2-f7b24845f136" providerId="ADAL" clId="{CF476D10-9C13-468F-AFAF-88E1B6E76B89}" dt="2022-07-14T10:40:28.873" v="3327"/>
          <ac:picMkLst>
            <pc:docMk/>
            <pc:sldMk cId="2222008053" sldId="2134806345"/>
            <ac:picMk id="21" creationId="{2870D4B0-C779-107E-777A-8F9F32989F47}"/>
          </ac:picMkLst>
        </pc:picChg>
      </pc:sldChg>
      <pc:sldChg chg="addSp delSp modSp add mod">
        <pc:chgData name="Arnaud Desmedt" userId="cbea870f-87d6-4388-9cd2-f7b24845f136" providerId="ADAL" clId="{CF476D10-9C13-468F-AFAF-88E1B6E76B89}" dt="2022-07-14T10:42:29.561" v="3349" actId="12"/>
        <pc:sldMkLst>
          <pc:docMk/>
          <pc:sldMk cId="3183716261" sldId="2134806346"/>
        </pc:sldMkLst>
        <pc:spChg chg="del">
          <ac:chgData name="Arnaud Desmedt" userId="cbea870f-87d6-4388-9cd2-f7b24845f136" providerId="ADAL" clId="{CF476D10-9C13-468F-AFAF-88E1B6E76B89}" dt="2022-07-14T10:40:42.337" v="3330" actId="478"/>
          <ac:spMkLst>
            <pc:docMk/>
            <pc:sldMk cId="3183716261" sldId="2134806346"/>
            <ac:spMk id="14" creationId="{DFDF5982-0320-5389-D7A9-D9EF4BFBD7A3}"/>
          </ac:spMkLst>
        </pc:spChg>
        <pc:spChg chg="del">
          <ac:chgData name="Arnaud Desmedt" userId="cbea870f-87d6-4388-9cd2-f7b24845f136" providerId="ADAL" clId="{CF476D10-9C13-468F-AFAF-88E1B6E76B89}" dt="2022-07-14T10:40:42.337" v="3330" actId="478"/>
          <ac:spMkLst>
            <pc:docMk/>
            <pc:sldMk cId="3183716261" sldId="2134806346"/>
            <ac:spMk id="18" creationId="{4FB22434-9F94-5E9E-8DF8-846B65FA82E2}"/>
          </ac:spMkLst>
        </pc:spChg>
        <pc:spChg chg="add mod">
          <ac:chgData name="Arnaud Desmedt" userId="cbea870f-87d6-4388-9cd2-f7b24845f136" providerId="ADAL" clId="{CF476D10-9C13-468F-AFAF-88E1B6E76B89}" dt="2022-07-14T10:42:29.561" v="3349" actId="12"/>
          <ac:spMkLst>
            <pc:docMk/>
            <pc:sldMk cId="3183716261" sldId="2134806346"/>
            <ac:spMk id="20" creationId="{2DCA46A4-0834-5CC4-B6F7-1769F8030891}"/>
          </ac:spMkLst>
        </pc:spChg>
        <pc:spChg chg="add mod">
          <ac:chgData name="Arnaud Desmedt" userId="cbea870f-87d6-4388-9cd2-f7b24845f136" providerId="ADAL" clId="{CF476D10-9C13-468F-AFAF-88E1B6E76B89}" dt="2022-07-14T10:40:54.294" v="3332"/>
          <ac:spMkLst>
            <pc:docMk/>
            <pc:sldMk cId="3183716261" sldId="2134806346"/>
            <ac:spMk id="24" creationId="{5D03384A-B25B-6C17-553C-16E45DDBB088}"/>
          </ac:spMkLst>
        </pc:spChg>
        <pc:picChg chg="add mod">
          <ac:chgData name="Arnaud Desmedt" userId="cbea870f-87d6-4388-9cd2-f7b24845f136" providerId="ADAL" clId="{CF476D10-9C13-468F-AFAF-88E1B6E76B89}" dt="2022-07-14T10:40:54.294" v="3332"/>
          <ac:picMkLst>
            <pc:docMk/>
            <pc:sldMk cId="3183716261" sldId="2134806346"/>
            <ac:picMk id="11" creationId="{CCB60A5E-1D74-20B7-A8D4-B1FEA3B5CF9E}"/>
          </ac:picMkLst>
        </pc:picChg>
        <pc:picChg chg="del">
          <ac:chgData name="Arnaud Desmedt" userId="cbea870f-87d6-4388-9cd2-f7b24845f136" providerId="ADAL" clId="{CF476D10-9C13-468F-AFAF-88E1B6E76B89}" dt="2022-07-14T10:40:42.337" v="3330" actId="478"/>
          <ac:picMkLst>
            <pc:docMk/>
            <pc:sldMk cId="3183716261" sldId="2134806346"/>
            <ac:picMk id="15" creationId="{97B645B2-A6D3-A6DA-A2F6-7E1ED099DC49}"/>
          </ac:picMkLst>
        </pc:picChg>
        <pc:picChg chg="add mod">
          <ac:chgData name="Arnaud Desmedt" userId="cbea870f-87d6-4388-9cd2-f7b24845f136" providerId="ADAL" clId="{CF476D10-9C13-468F-AFAF-88E1B6E76B89}" dt="2022-07-14T10:40:54.294" v="3332"/>
          <ac:picMkLst>
            <pc:docMk/>
            <pc:sldMk cId="3183716261" sldId="2134806346"/>
            <ac:picMk id="16" creationId="{BF9192D9-7BFB-96EB-1FEF-EA9EC51BEE2E}"/>
          </ac:picMkLst>
        </pc:picChg>
        <pc:picChg chg="add mod">
          <ac:chgData name="Arnaud Desmedt" userId="cbea870f-87d6-4388-9cd2-f7b24845f136" providerId="ADAL" clId="{CF476D10-9C13-468F-AFAF-88E1B6E76B89}" dt="2022-07-14T10:40:54.294" v="3332"/>
          <ac:picMkLst>
            <pc:docMk/>
            <pc:sldMk cId="3183716261" sldId="2134806346"/>
            <ac:picMk id="19" creationId="{0CEEA9EC-FAE5-2BB8-766E-4AAF77612D12}"/>
          </ac:picMkLst>
        </pc:picChg>
        <pc:picChg chg="add mod">
          <ac:chgData name="Arnaud Desmedt" userId="cbea870f-87d6-4388-9cd2-f7b24845f136" providerId="ADAL" clId="{CF476D10-9C13-468F-AFAF-88E1B6E76B89}" dt="2022-07-14T10:40:54.294" v="3332"/>
          <ac:picMkLst>
            <pc:docMk/>
            <pc:sldMk cId="3183716261" sldId="2134806346"/>
            <ac:picMk id="22" creationId="{317B06E2-B601-183C-4EAF-205F418FDBFA}"/>
          </ac:picMkLst>
        </pc:picChg>
        <pc:picChg chg="add mod">
          <ac:chgData name="Arnaud Desmedt" userId="cbea870f-87d6-4388-9cd2-f7b24845f136" providerId="ADAL" clId="{CF476D10-9C13-468F-AFAF-88E1B6E76B89}" dt="2022-07-14T10:40:54.294" v="3332"/>
          <ac:picMkLst>
            <pc:docMk/>
            <pc:sldMk cId="3183716261" sldId="2134806346"/>
            <ac:picMk id="23" creationId="{BAE8C7DA-9AC5-63D7-86F3-536D225005A8}"/>
          </ac:picMkLst>
        </pc:picChg>
      </pc:sldChg>
      <pc:sldChg chg="addSp delSp modSp add mod">
        <pc:chgData name="Arnaud Desmedt" userId="cbea870f-87d6-4388-9cd2-f7b24845f136" providerId="ADAL" clId="{CF476D10-9C13-468F-AFAF-88E1B6E76B89}" dt="2022-07-14T10:42:26.048" v="3348" actId="12"/>
        <pc:sldMkLst>
          <pc:docMk/>
          <pc:sldMk cId="3706610478" sldId="2134806347"/>
        </pc:sldMkLst>
        <pc:spChg chg="add mod">
          <ac:chgData name="Arnaud Desmedt" userId="cbea870f-87d6-4388-9cd2-f7b24845f136" providerId="ADAL" clId="{CF476D10-9C13-468F-AFAF-88E1B6E76B89}" dt="2022-07-14T10:42:26.048" v="3348" actId="12"/>
          <ac:spMkLst>
            <pc:docMk/>
            <pc:sldMk cId="3706610478" sldId="2134806347"/>
            <ac:spMk id="15" creationId="{2AD17372-0AED-370E-F6DE-81011A2869D0}"/>
          </ac:spMkLst>
        </pc:spChg>
        <pc:spChg chg="del">
          <ac:chgData name="Arnaud Desmedt" userId="cbea870f-87d6-4388-9cd2-f7b24845f136" providerId="ADAL" clId="{CF476D10-9C13-468F-AFAF-88E1B6E76B89}" dt="2022-07-14T10:41:33.160" v="3336" actId="478"/>
          <ac:spMkLst>
            <pc:docMk/>
            <pc:sldMk cId="3706610478" sldId="2134806347"/>
            <ac:spMk id="20" creationId="{2DCA46A4-0834-5CC4-B6F7-1769F8030891}"/>
          </ac:spMkLst>
        </pc:spChg>
        <pc:picChg chg="del">
          <ac:chgData name="Arnaud Desmedt" userId="cbea870f-87d6-4388-9cd2-f7b24845f136" providerId="ADAL" clId="{CF476D10-9C13-468F-AFAF-88E1B6E76B89}" dt="2022-07-14T10:41:33.160" v="3336" actId="478"/>
          <ac:picMkLst>
            <pc:docMk/>
            <pc:sldMk cId="3706610478" sldId="2134806347"/>
            <ac:picMk id="16" creationId="{BF9192D9-7BFB-96EB-1FEF-EA9EC51BEE2E}"/>
          </ac:picMkLst>
        </pc:picChg>
        <pc:picChg chg="add mod">
          <ac:chgData name="Arnaud Desmedt" userId="cbea870f-87d6-4388-9cd2-f7b24845f136" providerId="ADAL" clId="{CF476D10-9C13-468F-AFAF-88E1B6E76B89}" dt="2022-07-14T10:41:43.600" v="3338"/>
          <ac:picMkLst>
            <pc:docMk/>
            <pc:sldMk cId="3706610478" sldId="2134806347"/>
            <ac:picMk id="18" creationId="{5E3B86A1-199D-FB8E-4853-5FF7D478C4A0}"/>
          </ac:picMkLst>
        </pc:picChg>
        <pc:picChg chg="del">
          <ac:chgData name="Arnaud Desmedt" userId="cbea870f-87d6-4388-9cd2-f7b24845f136" providerId="ADAL" clId="{CF476D10-9C13-468F-AFAF-88E1B6E76B89}" dt="2022-07-14T10:41:33.160" v="3336" actId="478"/>
          <ac:picMkLst>
            <pc:docMk/>
            <pc:sldMk cId="3706610478" sldId="2134806347"/>
            <ac:picMk id="19" creationId="{0CEEA9EC-FAE5-2BB8-766E-4AAF77612D12}"/>
          </ac:picMkLst>
        </pc:picChg>
        <pc:picChg chg="del">
          <ac:chgData name="Arnaud Desmedt" userId="cbea870f-87d6-4388-9cd2-f7b24845f136" providerId="ADAL" clId="{CF476D10-9C13-468F-AFAF-88E1B6E76B89}" dt="2022-07-14T10:41:33.160" v="3336" actId="478"/>
          <ac:picMkLst>
            <pc:docMk/>
            <pc:sldMk cId="3706610478" sldId="2134806347"/>
            <ac:picMk id="22" creationId="{317B06E2-B601-183C-4EAF-205F418FDBFA}"/>
          </ac:picMkLst>
        </pc:picChg>
        <pc:picChg chg="del">
          <ac:chgData name="Arnaud Desmedt" userId="cbea870f-87d6-4388-9cd2-f7b24845f136" providerId="ADAL" clId="{CF476D10-9C13-468F-AFAF-88E1B6E76B89}" dt="2022-07-14T10:41:33.160" v="3336" actId="478"/>
          <ac:picMkLst>
            <pc:docMk/>
            <pc:sldMk cId="3706610478" sldId="2134806347"/>
            <ac:picMk id="23" creationId="{BAE8C7DA-9AC5-63D7-86F3-536D225005A8}"/>
          </ac:picMkLst>
        </pc:picChg>
        <pc:picChg chg="add mod">
          <ac:chgData name="Arnaud Desmedt" userId="cbea870f-87d6-4388-9cd2-f7b24845f136" providerId="ADAL" clId="{CF476D10-9C13-468F-AFAF-88E1B6E76B89}" dt="2022-07-14T10:41:43.600" v="3338"/>
          <ac:picMkLst>
            <pc:docMk/>
            <pc:sldMk cId="3706610478" sldId="2134806347"/>
            <ac:picMk id="25" creationId="{D4A65B6E-1079-94A8-2EA7-309341D6D993}"/>
          </ac:picMkLst>
        </pc:picChg>
        <pc:picChg chg="add mod">
          <ac:chgData name="Arnaud Desmedt" userId="cbea870f-87d6-4388-9cd2-f7b24845f136" providerId="ADAL" clId="{CF476D10-9C13-468F-AFAF-88E1B6E76B89}" dt="2022-07-14T10:41:43.600" v="3338"/>
          <ac:picMkLst>
            <pc:docMk/>
            <pc:sldMk cId="3706610478" sldId="2134806347"/>
            <ac:picMk id="26" creationId="{7A1685C6-A29F-5D3C-DD0A-5945E7A5D1F1}"/>
          </ac:picMkLst>
        </pc:picChg>
      </pc:sldChg>
      <pc:sldChg chg="addSp delSp modSp add mod">
        <pc:chgData name="Arnaud Desmedt" userId="cbea870f-87d6-4388-9cd2-f7b24845f136" providerId="ADAL" clId="{CF476D10-9C13-468F-AFAF-88E1B6E76B89}" dt="2022-07-14T10:42:58.405" v="3355" actId="207"/>
        <pc:sldMkLst>
          <pc:docMk/>
          <pc:sldMk cId="1827536614" sldId="2134806348"/>
        </pc:sldMkLst>
        <pc:spChg chg="add mod">
          <ac:chgData name="Arnaud Desmedt" userId="cbea870f-87d6-4388-9cd2-f7b24845f136" providerId="ADAL" clId="{CF476D10-9C13-468F-AFAF-88E1B6E76B89}" dt="2022-07-14T10:42:58.405" v="3355" actId="207"/>
          <ac:spMkLst>
            <pc:docMk/>
            <pc:sldMk cId="1827536614" sldId="2134806348"/>
            <ac:spMk id="14" creationId="{B207DC8E-F3CF-443E-100A-002A727AD1E5}"/>
          </ac:spMkLst>
        </pc:spChg>
        <pc:spChg chg="del">
          <ac:chgData name="Arnaud Desmedt" userId="cbea870f-87d6-4388-9cd2-f7b24845f136" providerId="ADAL" clId="{CF476D10-9C13-468F-AFAF-88E1B6E76B89}" dt="2022-07-14T10:42:21.132" v="3347" actId="478"/>
          <ac:spMkLst>
            <pc:docMk/>
            <pc:sldMk cId="1827536614" sldId="2134806348"/>
            <ac:spMk id="15" creationId="{2AD17372-0AED-370E-F6DE-81011A2869D0}"/>
          </ac:spMkLst>
        </pc:spChg>
        <pc:picChg chg="add mod">
          <ac:chgData name="Arnaud Desmedt" userId="cbea870f-87d6-4388-9cd2-f7b24845f136" providerId="ADAL" clId="{CF476D10-9C13-468F-AFAF-88E1B6E76B89}" dt="2022-07-14T10:42:50.795" v="3353"/>
          <ac:picMkLst>
            <pc:docMk/>
            <pc:sldMk cId="1827536614" sldId="2134806348"/>
            <ac:picMk id="16" creationId="{919DC008-E67F-94BE-54C0-648663DBD62B}"/>
          </ac:picMkLst>
        </pc:picChg>
        <pc:picChg chg="del">
          <ac:chgData name="Arnaud Desmedt" userId="cbea870f-87d6-4388-9cd2-f7b24845f136" providerId="ADAL" clId="{CF476D10-9C13-468F-AFAF-88E1B6E76B89}" dt="2022-07-14T10:42:18.875" v="3346" actId="478"/>
          <ac:picMkLst>
            <pc:docMk/>
            <pc:sldMk cId="1827536614" sldId="2134806348"/>
            <ac:picMk id="18" creationId="{5E3B86A1-199D-FB8E-4853-5FF7D478C4A0}"/>
          </ac:picMkLst>
        </pc:picChg>
        <pc:picChg chg="add mod">
          <ac:chgData name="Arnaud Desmedt" userId="cbea870f-87d6-4388-9cd2-f7b24845f136" providerId="ADAL" clId="{CF476D10-9C13-468F-AFAF-88E1B6E76B89}" dt="2022-07-14T10:42:50.795" v="3353"/>
          <ac:picMkLst>
            <pc:docMk/>
            <pc:sldMk cId="1827536614" sldId="2134806348"/>
            <ac:picMk id="19" creationId="{4AFDB27F-9518-23BB-90E4-C2DC0EAF022A}"/>
          </ac:picMkLst>
        </pc:picChg>
        <pc:picChg chg="add mod">
          <ac:chgData name="Arnaud Desmedt" userId="cbea870f-87d6-4388-9cd2-f7b24845f136" providerId="ADAL" clId="{CF476D10-9C13-468F-AFAF-88E1B6E76B89}" dt="2022-07-14T10:42:50.795" v="3353"/>
          <ac:picMkLst>
            <pc:docMk/>
            <pc:sldMk cId="1827536614" sldId="2134806348"/>
            <ac:picMk id="20" creationId="{06DF02FA-BC67-8933-13D6-047FE3AF00B6}"/>
          </ac:picMkLst>
        </pc:picChg>
        <pc:picChg chg="del">
          <ac:chgData name="Arnaud Desmedt" userId="cbea870f-87d6-4388-9cd2-f7b24845f136" providerId="ADAL" clId="{CF476D10-9C13-468F-AFAF-88E1B6E76B89}" dt="2022-07-14T10:42:18.875" v="3346" actId="478"/>
          <ac:picMkLst>
            <pc:docMk/>
            <pc:sldMk cId="1827536614" sldId="2134806348"/>
            <ac:picMk id="25" creationId="{D4A65B6E-1079-94A8-2EA7-309341D6D993}"/>
          </ac:picMkLst>
        </pc:picChg>
        <pc:picChg chg="del">
          <ac:chgData name="Arnaud Desmedt" userId="cbea870f-87d6-4388-9cd2-f7b24845f136" providerId="ADAL" clId="{CF476D10-9C13-468F-AFAF-88E1B6E76B89}" dt="2022-07-14T10:42:18.875" v="3346" actId="478"/>
          <ac:picMkLst>
            <pc:docMk/>
            <pc:sldMk cId="1827536614" sldId="2134806348"/>
            <ac:picMk id="26" creationId="{7A1685C6-A29F-5D3C-DD0A-5945E7A5D1F1}"/>
          </ac:picMkLst>
        </pc:picChg>
      </pc:sldChg>
      <pc:sldChg chg="addSp delSp modSp add mod">
        <pc:chgData name="Arnaud Desmedt" userId="cbea870f-87d6-4388-9cd2-f7b24845f136" providerId="ADAL" clId="{CF476D10-9C13-468F-AFAF-88E1B6E76B89}" dt="2022-07-14T10:43:33.179" v="3365" actId="113"/>
        <pc:sldMkLst>
          <pc:docMk/>
          <pc:sldMk cId="2320479863" sldId="2134806349"/>
        </pc:sldMkLst>
        <pc:spChg chg="del">
          <ac:chgData name="Arnaud Desmedt" userId="cbea870f-87d6-4388-9cd2-f7b24845f136" providerId="ADAL" clId="{CF476D10-9C13-468F-AFAF-88E1B6E76B89}" dt="2022-07-14T10:43:18.376" v="3359" actId="478"/>
          <ac:spMkLst>
            <pc:docMk/>
            <pc:sldMk cId="2320479863" sldId="2134806349"/>
            <ac:spMk id="14" creationId="{B207DC8E-F3CF-443E-100A-002A727AD1E5}"/>
          </ac:spMkLst>
        </pc:spChg>
        <pc:spChg chg="add mod">
          <ac:chgData name="Arnaud Desmedt" userId="cbea870f-87d6-4388-9cd2-f7b24845f136" providerId="ADAL" clId="{CF476D10-9C13-468F-AFAF-88E1B6E76B89}" dt="2022-07-14T10:43:33.179" v="3365" actId="113"/>
          <ac:spMkLst>
            <pc:docMk/>
            <pc:sldMk cId="2320479863" sldId="2134806349"/>
            <ac:spMk id="15" creationId="{DAFA46EA-69CA-09D3-BC91-329E8154B0CE}"/>
          </ac:spMkLst>
        </pc:spChg>
        <pc:picChg chg="del">
          <ac:chgData name="Arnaud Desmedt" userId="cbea870f-87d6-4388-9cd2-f7b24845f136" providerId="ADAL" clId="{CF476D10-9C13-468F-AFAF-88E1B6E76B89}" dt="2022-07-14T10:43:18.376" v="3359" actId="478"/>
          <ac:picMkLst>
            <pc:docMk/>
            <pc:sldMk cId="2320479863" sldId="2134806349"/>
            <ac:picMk id="16" creationId="{919DC008-E67F-94BE-54C0-648663DBD62B}"/>
          </ac:picMkLst>
        </pc:picChg>
        <pc:picChg chg="add mod">
          <ac:chgData name="Arnaud Desmedt" userId="cbea870f-87d6-4388-9cd2-f7b24845f136" providerId="ADAL" clId="{CF476D10-9C13-468F-AFAF-88E1B6E76B89}" dt="2022-07-14T10:43:19.417" v="3360"/>
          <ac:picMkLst>
            <pc:docMk/>
            <pc:sldMk cId="2320479863" sldId="2134806349"/>
            <ac:picMk id="18" creationId="{DF94A6E0-6853-935E-34DF-40119C30ACD6}"/>
          </ac:picMkLst>
        </pc:picChg>
        <pc:picChg chg="del">
          <ac:chgData name="Arnaud Desmedt" userId="cbea870f-87d6-4388-9cd2-f7b24845f136" providerId="ADAL" clId="{CF476D10-9C13-468F-AFAF-88E1B6E76B89}" dt="2022-07-14T10:43:18.376" v="3359" actId="478"/>
          <ac:picMkLst>
            <pc:docMk/>
            <pc:sldMk cId="2320479863" sldId="2134806349"/>
            <ac:picMk id="19" creationId="{4AFDB27F-9518-23BB-90E4-C2DC0EAF022A}"/>
          </ac:picMkLst>
        </pc:picChg>
        <pc:picChg chg="del">
          <ac:chgData name="Arnaud Desmedt" userId="cbea870f-87d6-4388-9cd2-f7b24845f136" providerId="ADAL" clId="{CF476D10-9C13-468F-AFAF-88E1B6E76B89}" dt="2022-07-14T10:43:18.376" v="3359" actId="478"/>
          <ac:picMkLst>
            <pc:docMk/>
            <pc:sldMk cId="2320479863" sldId="2134806349"/>
            <ac:picMk id="20" creationId="{06DF02FA-BC67-8933-13D6-047FE3AF00B6}"/>
          </ac:picMkLst>
        </pc:picChg>
        <pc:picChg chg="add mod">
          <ac:chgData name="Arnaud Desmedt" userId="cbea870f-87d6-4388-9cd2-f7b24845f136" providerId="ADAL" clId="{CF476D10-9C13-468F-AFAF-88E1B6E76B89}" dt="2022-07-14T10:43:19.417" v="3360"/>
          <ac:picMkLst>
            <pc:docMk/>
            <pc:sldMk cId="2320479863" sldId="2134806349"/>
            <ac:picMk id="22" creationId="{A1431F35-4019-DB8B-625A-F41DD6EEB15D}"/>
          </ac:picMkLst>
        </pc:picChg>
        <pc:picChg chg="add mod">
          <ac:chgData name="Arnaud Desmedt" userId="cbea870f-87d6-4388-9cd2-f7b24845f136" providerId="ADAL" clId="{CF476D10-9C13-468F-AFAF-88E1B6E76B89}" dt="2022-07-14T10:43:19.417" v="3360"/>
          <ac:picMkLst>
            <pc:docMk/>
            <pc:sldMk cId="2320479863" sldId="2134806349"/>
            <ac:picMk id="23" creationId="{583F0181-25D0-2565-EFF5-AA19EDDFA548}"/>
          </ac:picMkLst>
        </pc:picChg>
        <pc:picChg chg="add mod">
          <ac:chgData name="Arnaud Desmedt" userId="cbea870f-87d6-4388-9cd2-f7b24845f136" providerId="ADAL" clId="{CF476D10-9C13-468F-AFAF-88E1B6E76B89}" dt="2022-07-14T10:43:19.417" v="3360"/>
          <ac:picMkLst>
            <pc:docMk/>
            <pc:sldMk cId="2320479863" sldId="2134806349"/>
            <ac:picMk id="25" creationId="{57406320-0AA5-D1FB-5650-BD99C87A2020}"/>
          </ac:picMkLst>
        </pc:picChg>
      </pc:sldChg>
      <pc:sldChg chg="addSp delSp modSp add mod">
        <pc:chgData name="Arnaud Desmedt" userId="cbea870f-87d6-4388-9cd2-f7b24845f136" providerId="ADAL" clId="{CF476D10-9C13-468F-AFAF-88E1B6E76B89}" dt="2022-07-14T10:44:50.846" v="3384" actId="1035"/>
        <pc:sldMkLst>
          <pc:docMk/>
          <pc:sldMk cId="188672446" sldId="2134806350"/>
        </pc:sldMkLst>
        <pc:spChg chg="del">
          <ac:chgData name="Arnaud Desmedt" userId="cbea870f-87d6-4388-9cd2-f7b24845f136" providerId="ADAL" clId="{CF476D10-9C13-468F-AFAF-88E1B6E76B89}" dt="2022-07-14T10:44:08.449" v="3368" actId="478"/>
          <ac:spMkLst>
            <pc:docMk/>
            <pc:sldMk cId="188672446" sldId="2134806350"/>
            <ac:spMk id="15" creationId="{DAFA46EA-69CA-09D3-BC91-329E8154B0CE}"/>
          </ac:spMkLst>
        </pc:spChg>
        <pc:spChg chg="add mod">
          <ac:chgData name="Arnaud Desmedt" userId="cbea870f-87d6-4388-9cd2-f7b24845f136" providerId="ADAL" clId="{CF476D10-9C13-468F-AFAF-88E1B6E76B89}" dt="2022-07-14T10:44:50.846" v="3384" actId="1035"/>
          <ac:spMkLst>
            <pc:docMk/>
            <pc:sldMk cId="188672446" sldId="2134806350"/>
            <ac:spMk id="16" creationId="{57F42D9F-9ECB-65A7-C4B4-0300751AED38}"/>
          </ac:spMkLst>
        </pc:spChg>
        <pc:picChg chg="del">
          <ac:chgData name="Arnaud Desmedt" userId="cbea870f-87d6-4388-9cd2-f7b24845f136" providerId="ADAL" clId="{CF476D10-9C13-468F-AFAF-88E1B6E76B89}" dt="2022-07-14T10:44:08.449" v="3368" actId="478"/>
          <ac:picMkLst>
            <pc:docMk/>
            <pc:sldMk cId="188672446" sldId="2134806350"/>
            <ac:picMk id="18" creationId="{DF94A6E0-6853-935E-34DF-40119C30ACD6}"/>
          </ac:picMkLst>
        </pc:picChg>
        <pc:picChg chg="add mod">
          <ac:chgData name="Arnaud Desmedt" userId="cbea870f-87d6-4388-9cd2-f7b24845f136" providerId="ADAL" clId="{CF476D10-9C13-468F-AFAF-88E1B6E76B89}" dt="2022-07-14T10:44:16.391" v="3370"/>
          <ac:picMkLst>
            <pc:docMk/>
            <pc:sldMk cId="188672446" sldId="2134806350"/>
            <ac:picMk id="19" creationId="{ED6CE1EE-997C-E8D0-6876-BF1DE2246382}"/>
          </ac:picMkLst>
        </pc:picChg>
        <pc:picChg chg="add mod">
          <ac:chgData name="Arnaud Desmedt" userId="cbea870f-87d6-4388-9cd2-f7b24845f136" providerId="ADAL" clId="{CF476D10-9C13-468F-AFAF-88E1B6E76B89}" dt="2022-07-14T10:44:16.391" v="3370"/>
          <ac:picMkLst>
            <pc:docMk/>
            <pc:sldMk cId="188672446" sldId="2134806350"/>
            <ac:picMk id="20" creationId="{F7AA6301-E20F-32AE-2001-E74C577B4AF0}"/>
          </ac:picMkLst>
        </pc:picChg>
        <pc:picChg chg="del">
          <ac:chgData name="Arnaud Desmedt" userId="cbea870f-87d6-4388-9cd2-f7b24845f136" providerId="ADAL" clId="{CF476D10-9C13-468F-AFAF-88E1B6E76B89}" dt="2022-07-14T10:44:08.449" v="3368" actId="478"/>
          <ac:picMkLst>
            <pc:docMk/>
            <pc:sldMk cId="188672446" sldId="2134806350"/>
            <ac:picMk id="22" creationId="{A1431F35-4019-DB8B-625A-F41DD6EEB15D}"/>
          </ac:picMkLst>
        </pc:picChg>
        <pc:picChg chg="del">
          <ac:chgData name="Arnaud Desmedt" userId="cbea870f-87d6-4388-9cd2-f7b24845f136" providerId="ADAL" clId="{CF476D10-9C13-468F-AFAF-88E1B6E76B89}" dt="2022-07-14T10:44:08.449" v="3368" actId="478"/>
          <ac:picMkLst>
            <pc:docMk/>
            <pc:sldMk cId="188672446" sldId="2134806350"/>
            <ac:picMk id="23" creationId="{583F0181-25D0-2565-EFF5-AA19EDDFA548}"/>
          </ac:picMkLst>
        </pc:picChg>
        <pc:picChg chg="del">
          <ac:chgData name="Arnaud Desmedt" userId="cbea870f-87d6-4388-9cd2-f7b24845f136" providerId="ADAL" clId="{CF476D10-9C13-468F-AFAF-88E1B6E76B89}" dt="2022-07-14T10:44:08.449" v="3368" actId="478"/>
          <ac:picMkLst>
            <pc:docMk/>
            <pc:sldMk cId="188672446" sldId="2134806350"/>
            <ac:picMk id="25" creationId="{57406320-0AA5-D1FB-5650-BD99C87A2020}"/>
          </ac:picMkLst>
        </pc:picChg>
      </pc:sldChg>
      <pc:sldChg chg="addSp delSp modSp add mod">
        <pc:chgData name="Arnaud Desmedt" userId="cbea870f-87d6-4388-9cd2-f7b24845f136" providerId="ADAL" clId="{CF476D10-9C13-468F-AFAF-88E1B6E76B89}" dt="2022-07-14T10:45:57.958" v="3409" actId="20577"/>
        <pc:sldMkLst>
          <pc:docMk/>
          <pc:sldMk cId="1396388518" sldId="2134806351"/>
        </pc:sldMkLst>
        <pc:spChg chg="del">
          <ac:chgData name="Arnaud Desmedt" userId="cbea870f-87d6-4388-9cd2-f7b24845f136" providerId="ADAL" clId="{CF476D10-9C13-468F-AFAF-88E1B6E76B89}" dt="2022-07-14T10:45:07.994" v="3387" actId="478"/>
          <ac:spMkLst>
            <pc:docMk/>
            <pc:sldMk cId="1396388518" sldId="2134806351"/>
            <ac:spMk id="16" creationId="{57F42D9F-9ECB-65A7-C4B4-0300751AED38}"/>
          </ac:spMkLst>
        </pc:spChg>
        <pc:spChg chg="add mod">
          <ac:chgData name="Arnaud Desmedt" userId="cbea870f-87d6-4388-9cd2-f7b24845f136" providerId="ADAL" clId="{CF476D10-9C13-468F-AFAF-88E1B6E76B89}" dt="2022-07-14T10:45:57.958" v="3409" actId="20577"/>
          <ac:spMkLst>
            <pc:docMk/>
            <pc:sldMk cId="1396388518" sldId="2134806351"/>
            <ac:spMk id="26" creationId="{62E7B246-3FDF-2F8A-0FDD-127697AF0AD1}"/>
          </ac:spMkLst>
        </pc:spChg>
        <pc:picChg chg="add mod">
          <ac:chgData name="Arnaud Desmedt" userId="cbea870f-87d6-4388-9cd2-f7b24845f136" providerId="ADAL" clId="{CF476D10-9C13-468F-AFAF-88E1B6E76B89}" dt="2022-07-14T10:45:16.317" v="3388"/>
          <ac:picMkLst>
            <pc:docMk/>
            <pc:sldMk cId="1396388518" sldId="2134806351"/>
            <ac:picMk id="14" creationId="{2F7C64C5-FA23-5305-27E9-A9BEFBD81458}"/>
          </ac:picMkLst>
        </pc:picChg>
        <pc:picChg chg="add mod">
          <ac:chgData name="Arnaud Desmedt" userId="cbea870f-87d6-4388-9cd2-f7b24845f136" providerId="ADAL" clId="{CF476D10-9C13-468F-AFAF-88E1B6E76B89}" dt="2022-07-14T10:45:16.317" v="3388"/>
          <ac:picMkLst>
            <pc:docMk/>
            <pc:sldMk cId="1396388518" sldId="2134806351"/>
            <ac:picMk id="15" creationId="{A09345AB-53A4-3F55-F818-D75DAAEEB843}"/>
          </ac:picMkLst>
        </pc:picChg>
        <pc:picChg chg="add mod">
          <ac:chgData name="Arnaud Desmedt" userId="cbea870f-87d6-4388-9cd2-f7b24845f136" providerId="ADAL" clId="{CF476D10-9C13-468F-AFAF-88E1B6E76B89}" dt="2022-07-14T10:45:16.317" v="3388"/>
          <ac:picMkLst>
            <pc:docMk/>
            <pc:sldMk cId="1396388518" sldId="2134806351"/>
            <ac:picMk id="18" creationId="{4D560C4B-E930-2893-87A3-ABADF07A4FFD}"/>
          </ac:picMkLst>
        </pc:picChg>
        <pc:picChg chg="del">
          <ac:chgData name="Arnaud Desmedt" userId="cbea870f-87d6-4388-9cd2-f7b24845f136" providerId="ADAL" clId="{CF476D10-9C13-468F-AFAF-88E1B6E76B89}" dt="2022-07-14T10:45:07.994" v="3387" actId="478"/>
          <ac:picMkLst>
            <pc:docMk/>
            <pc:sldMk cId="1396388518" sldId="2134806351"/>
            <ac:picMk id="19" creationId="{ED6CE1EE-997C-E8D0-6876-BF1DE2246382}"/>
          </ac:picMkLst>
        </pc:picChg>
        <pc:picChg chg="del">
          <ac:chgData name="Arnaud Desmedt" userId="cbea870f-87d6-4388-9cd2-f7b24845f136" providerId="ADAL" clId="{CF476D10-9C13-468F-AFAF-88E1B6E76B89}" dt="2022-07-14T10:45:07.994" v="3387" actId="478"/>
          <ac:picMkLst>
            <pc:docMk/>
            <pc:sldMk cId="1396388518" sldId="2134806351"/>
            <ac:picMk id="20" creationId="{F7AA6301-E20F-32AE-2001-E74C577B4AF0}"/>
          </ac:picMkLst>
        </pc:picChg>
        <pc:picChg chg="add mod">
          <ac:chgData name="Arnaud Desmedt" userId="cbea870f-87d6-4388-9cd2-f7b24845f136" providerId="ADAL" clId="{CF476D10-9C13-468F-AFAF-88E1B6E76B89}" dt="2022-07-14T10:45:16.317" v="3388"/>
          <ac:picMkLst>
            <pc:docMk/>
            <pc:sldMk cId="1396388518" sldId="2134806351"/>
            <ac:picMk id="22" creationId="{B29CC541-F6C5-7B4B-9D5B-2E693A6120D7}"/>
          </ac:picMkLst>
        </pc:picChg>
        <pc:picChg chg="add mod">
          <ac:chgData name="Arnaud Desmedt" userId="cbea870f-87d6-4388-9cd2-f7b24845f136" providerId="ADAL" clId="{CF476D10-9C13-468F-AFAF-88E1B6E76B89}" dt="2022-07-14T10:45:16.317" v="3388"/>
          <ac:picMkLst>
            <pc:docMk/>
            <pc:sldMk cId="1396388518" sldId="2134806351"/>
            <ac:picMk id="23" creationId="{A437771D-B5A2-7701-B86F-3D1094946820}"/>
          </ac:picMkLst>
        </pc:picChg>
        <pc:picChg chg="add mod">
          <ac:chgData name="Arnaud Desmedt" userId="cbea870f-87d6-4388-9cd2-f7b24845f136" providerId="ADAL" clId="{CF476D10-9C13-468F-AFAF-88E1B6E76B89}" dt="2022-07-14T10:45:16.317" v="3388"/>
          <ac:picMkLst>
            <pc:docMk/>
            <pc:sldMk cId="1396388518" sldId="2134806351"/>
            <ac:picMk id="25" creationId="{63E11434-A136-FC71-63F6-E9D45FC694F4}"/>
          </ac:picMkLst>
        </pc:picChg>
      </pc:sldChg>
      <pc:sldChg chg="addSp delSp modSp add mod">
        <pc:chgData name="Arnaud Desmedt" userId="cbea870f-87d6-4388-9cd2-f7b24845f136" providerId="ADAL" clId="{CF476D10-9C13-468F-AFAF-88E1B6E76B89}" dt="2022-07-14T10:46:42.498" v="3419" actId="478"/>
        <pc:sldMkLst>
          <pc:docMk/>
          <pc:sldMk cId="139602175" sldId="2134806352"/>
        </pc:sldMkLst>
        <pc:spChg chg="add mod">
          <ac:chgData name="Arnaud Desmedt" userId="cbea870f-87d6-4388-9cd2-f7b24845f136" providerId="ADAL" clId="{CF476D10-9C13-468F-AFAF-88E1B6E76B89}" dt="2022-07-14T10:46:19.926" v="3415"/>
          <ac:spMkLst>
            <pc:docMk/>
            <pc:sldMk cId="139602175" sldId="2134806352"/>
            <ac:spMk id="19" creationId="{5FB752B2-05B9-80C0-FDE1-546E49F88D3F}"/>
          </ac:spMkLst>
        </pc:spChg>
        <pc:spChg chg="add mod">
          <ac:chgData name="Arnaud Desmedt" userId="cbea870f-87d6-4388-9cd2-f7b24845f136" providerId="ADAL" clId="{CF476D10-9C13-468F-AFAF-88E1B6E76B89}" dt="2022-07-14T10:46:38.562" v="3418" actId="12"/>
          <ac:spMkLst>
            <pc:docMk/>
            <pc:sldMk cId="139602175" sldId="2134806352"/>
            <ac:spMk id="20" creationId="{173B5D43-73B3-5D81-B351-3B4EBA2BBA48}"/>
          </ac:spMkLst>
        </pc:spChg>
        <pc:spChg chg="del">
          <ac:chgData name="Arnaud Desmedt" userId="cbea870f-87d6-4388-9cd2-f7b24845f136" providerId="ADAL" clId="{CF476D10-9C13-468F-AFAF-88E1B6E76B89}" dt="2022-07-14T10:46:13.155" v="3412" actId="478"/>
          <ac:spMkLst>
            <pc:docMk/>
            <pc:sldMk cId="139602175" sldId="2134806352"/>
            <ac:spMk id="24" creationId="{5D03384A-B25B-6C17-553C-16E45DDBB088}"/>
          </ac:spMkLst>
        </pc:spChg>
        <pc:spChg chg="del">
          <ac:chgData name="Arnaud Desmedt" userId="cbea870f-87d6-4388-9cd2-f7b24845f136" providerId="ADAL" clId="{CF476D10-9C13-468F-AFAF-88E1B6E76B89}" dt="2022-07-14T10:46:14.636" v="3413" actId="478"/>
          <ac:spMkLst>
            <pc:docMk/>
            <pc:sldMk cId="139602175" sldId="2134806352"/>
            <ac:spMk id="26" creationId="{62E7B246-3FDF-2F8A-0FDD-127697AF0AD1}"/>
          </ac:spMkLst>
        </pc:spChg>
        <pc:picChg chg="del">
          <ac:chgData name="Arnaud Desmedt" userId="cbea870f-87d6-4388-9cd2-f7b24845f136" providerId="ADAL" clId="{CF476D10-9C13-468F-AFAF-88E1B6E76B89}" dt="2022-07-14T10:46:13.155" v="3412" actId="478"/>
          <ac:picMkLst>
            <pc:docMk/>
            <pc:sldMk cId="139602175" sldId="2134806352"/>
            <ac:picMk id="14" creationId="{2F7C64C5-FA23-5305-27E9-A9BEFBD81458}"/>
          </ac:picMkLst>
        </pc:picChg>
        <pc:picChg chg="del">
          <ac:chgData name="Arnaud Desmedt" userId="cbea870f-87d6-4388-9cd2-f7b24845f136" providerId="ADAL" clId="{CF476D10-9C13-468F-AFAF-88E1B6E76B89}" dt="2022-07-14T10:46:13.155" v="3412" actId="478"/>
          <ac:picMkLst>
            <pc:docMk/>
            <pc:sldMk cId="139602175" sldId="2134806352"/>
            <ac:picMk id="15" creationId="{A09345AB-53A4-3F55-F818-D75DAAEEB843}"/>
          </ac:picMkLst>
        </pc:picChg>
        <pc:picChg chg="del">
          <ac:chgData name="Arnaud Desmedt" userId="cbea870f-87d6-4388-9cd2-f7b24845f136" providerId="ADAL" clId="{CF476D10-9C13-468F-AFAF-88E1B6E76B89}" dt="2022-07-14T10:46:13.155" v="3412" actId="478"/>
          <ac:picMkLst>
            <pc:docMk/>
            <pc:sldMk cId="139602175" sldId="2134806352"/>
            <ac:picMk id="18" creationId="{4D560C4B-E930-2893-87A3-ABADF07A4FFD}"/>
          </ac:picMkLst>
        </pc:picChg>
        <pc:picChg chg="del">
          <ac:chgData name="Arnaud Desmedt" userId="cbea870f-87d6-4388-9cd2-f7b24845f136" providerId="ADAL" clId="{CF476D10-9C13-468F-AFAF-88E1B6E76B89}" dt="2022-07-14T10:46:42.498" v="3419" actId="478"/>
          <ac:picMkLst>
            <pc:docMk/>
            <pc:sldMk cId="139602175" sldId="2134806352"/>
            <ac:picMk id="21" creationId="{2870D4B0-C779-107E-777A-8F9F32989F47}"/>
          </ac:picMkLst>
        </pc:picChg>
        <pc:picChg chg="del">
          <ac:chgData name="Arnaud Desmedt" userId="cbea870f-87d6-4388-9cd2-f7b24845f136" providerId="ADAL" clId="{CF476D10-9C13-468F-AFAF-88E1B6E76B89}" dt="2022-07-14T10:46:13.155" v="3412" actId="478"/>
          <ac:picMkLst>
            <pc:docMk/>
            <pc:sldMk cId="139602175" sldId="2134806352"/>
            <ac:picMk id="22" creationId="{B29CC541-F6C5-7B4B-9D5B-2E693A6120D7}"/>
          </ac:picMkLst>
        </pc:picChg>
        <pc:picChg chg="del">
          <ac:chgData name="Arnaud Desmedt" userId="cbea870f-87d6-4388-9cd2-f7b24845f136" providerId="ADAL" clId="{CF476D10-9C13-468F-AFAF-88E1B6E76B89}" dt="2022-07-14T10:46:13.155" v="3412" actId="478"/>
          <ac:picMkLst>
            <pc:docMk/>
            <pc:sldMk cId="139602175" sldId="2134806352"/>
            <ac:picMk id="23" creationId="{A437771D-B5A2-7701-B86F-3D1094946820}"/>
          </ac:picMkLst>
        </pc:picChg>
        <pc:picChg chg="del">
          <ac:chgData name="Arnaud Desmedt" userId="cbea870f-87d6-4388-9cd2-f7b24845f136" providerId="ADAL" clId="{CF476D10-9C13-468F-AFAF-88E1B6E76B89}" dt="2022-07-14T10:46:13.155" v="3412" actId="478"/>
          <ac:picMkLst>
            <pc:docMk/>
            <pc:sldMk cId="139602175" sldId="2134806352"/>
            <ac:picMk id="25" creationId="{63E11434-A136-FC71-63F6-E9D45FC694F4}"/>
          </ac:picMkLst>
        </pc:picChg>
        <pc:picChg chg="add mod">
          <ac:chgData name="Arnaud Desmedt" userId="cbea870f-87d6-4388-9cd2-f7b24845f136" providerId="ADAL" clId="{CF476D10-9C13-468F-AFAF-88E1B6E76B89}" dt="2022-07-14T10:46:19.926" v="3415"/>
          <ac:picMkLst>
            <pc:docMk/>
            <pc:sldMk cId="139602175" sldId="2134806352"/>
            <ac:picMk id="27" creationId="{4B224F89-2721-F966-CD90-6C6AFAD4C9D4}"/>
          </ac:picMkLst>
        </pc:picChg>
      </pc:sldChg>
      <pc:sldChg chg="addSp delSp modSp add mod">
        <pc:chgData name="Arnaud Desmedt" userId="cbea870f-87d6-4388-9cd2-f7b24845f136" providerId="ADAL" clId="{CF476D10-9C13-468F-AFAF-88E1B6E76B89}" dt="2022-07-14T10:48:13.639" v="3432"/>
        <pc:sldMkLst>
          <pc:docMk/>
          <pc:sldMk cId="2935570342" sldId="2134806353"/>
        </pc:sldMkLst>
        <pc:spChg chg="mod">
          <ac:chgData name="Arnaud Desmedt" userId="cbea870f-87d6-4388-9cd2-f7b24845f136" providerId="ADAL" clId="{CF476D10-9C13-468F-AFAF-88E1B6E76B89}" dt="2022-07-14T10:47:53.015" v="3424"/>
          <ac:spMkLst>
            <pc:docMk/>
            <pc:sldMk cId="2935570342" sldId="2134806353"/>
            <ac:spMk id="12" creationId="{C0199D93-1AE5-BA9B-EF59-7B1C47B355A3}"/>
          </ac:spMkLst>
        </pc:spChg>
        <pc:spChg chg="mod">
          <ac:chgData name="Arnaud Desmedt" userId="cbea870f-87d6-4388-9cd2-f7b24845f136" providerId="ADAL" clId="{CF476D10-9C13-468F-AFAF-88E1B6E76B89}" dt="2022-07-14T10:47:41.706" v="3423" actId="20577"/>
          <ac:spMkLst>
            <pc:docMk/>
            <pc:sldMk cId="2935570342" sldId="2134806353"/>
            <ac:spMk id="24" creationId="{BFBA0E2D-FD2D-4B80-9B58-51C3196927F4}"/>
          </ac:spMkLst>
        </pc:spChg>
        <pc:spChg chg="mod">
          <ac:chgData name="Arnaud Desmedt" userId="cbea870f-87d6-4388-9cd2-f7b24845f136" providerId="ADAL" clId="{CF476D10-9C13-468F-AFAF-88E1B6E76B89}" dt="2022-07-14T10:48:09.196" v="3429"/>
          <ac:spMkLst>
            <pc:docMk/>
            <pc:sldMk cId="2935570342" sldId="2134806353"/>
            <ac:spMk id="43" creationId="{F340F232-39E8-462E-8415-581EC1E93531}"/>
          </ac:spMkLst>
        </pc:spChg>
        <pc:picChg chg="add mod">
          <ac:chgData name="Arnaud Desmedt" userId="cbea870f-87d6-4388-9cd2-f7b24845f136" providerId="ADAL" clId="{CF476D10-9C13-468F-AFAF-88E1B6E76B89}" dt="2022-07-14T10:48:01.962" v="3428" actId="1076"/>
          <ac:picMkLst>
            <pc:docMk/>
            <pc:sldMk cId="2935570342" sldId="2134806353"/>
            <ac:picMk id="11" creationId="{6F04F46B-1290-C2F4-534E-CC73DFA1F4C2}"/>
          </ac:picMkLst>
        </pc:picChg>
        <pc:picChg chg="add mod">
          <ac:chgData name="Arnaud Desmedt" userId="cbea870f-87d6-4388-9cd2-f7b24845f136" providerId="ADAL" clId="{CF476D10-9C13-468F-AFAF-88E1B6E76B89}" dt="2022-07-14T10:48:13.639" v="3432"/>
          <ac:picMkLst>
            <pc:docMk/>
            <pc:sldMk cId="2935570342" sldId="2134806353"/>
            <ac:picMk id="14" creationId="{D9218E3E-C2EB-9552-71EB-56BA632B7222}"/>
          </ac:picMkLst>
        </pc:picChg>
        <pc:picChg chg="del">
          <ac:chgData name="Arnaud Desmedt" userId="cbea870f-87d6-4388-9cd2-f7b24845f136" providerId="ADAL" clId="{CF476D10-9C13-468F-AFAF-88E1B6E76B89}" dt="2022-07-14T10:48:12.799" v="3431" actId="478"/>
          <ac:picMkLst>
            <pc:docMk/>
            <pc:sldMk cId="2935570342" sldId="2134806353"/>
            <ac:picMk id="22" creationId="{9028CC93-A632-4A87-B757-022FBB12D2D7}"/>
          </ac:picMkLst>
        </pc:picChg>
        <pc:picChg chg="del">
          <ac:chgData name="Arnaud Desmedt" userId="cbea870f-87d6-4388-9cd2-f7b24845f136" providerId="ADAL" clId="{CF476D10-9C13-468F-AFAF-88E1B6E76B89}" dt="2022-07-14T10:47:57.727" v="3426" actId="478"/>
          <ac:picMkLst>
            <pc:docMk/>
            <pc:sldMk cId="2935570342" sldId="2134806353"/>
            <ac:picMk id="28" creationId="{7965481C-8981-424B-80DC-2C270C5CA133}"/>
          </ac:picMkLst>
        </pc:picChg>
      </pc:sldChg>
      <pc:sldChg chg="addSp delSp modSp add mod">
        <pc:chgData name="Arnaud Desmedt" userId="cbea870f-87d6-4388-9cd2-f7b24845f136" providerId="ADAL" clId="{CF476D10-9C13-468F-AFAF-88E1B6E76B89}" dt="2022-07-14T10:48:38.850" v="3438" actId="12"/>
        <pc:sldMkLst>
          <pc:docMk/>
          <pc:sldMk cId="4044767411" sldId="2134806354"/>
        </pc:sldMkLst>
        <pc:spChg chg="add mod">
          <ac:chgData name="Arnaud Desmedt" userId="cbea870f-87d6-4388-9cd2-f7b24845f136" providerId="ADAL" clId="{CF476D10-9C13-468F-AFAF-88E1B6E76B89}" dt="2022-07-14T10:48:38.850" v="3438" actId="12"/>
          <ac:spMkLst>
            <pc:docMk/>
            <pc:sldMk cId="4044767411" sldId="2134806354"/>
            <ac:spMk id="15" creationId="{23A1E655-A279-E3D0-4D5D-D911CF0151D3}"/>
          </ac:spMkLst>
        </pc:spChg>
        <pc:spChg chg="del">
          <ac:chgData name="Arnaud Desmedt" userId="cbea870f-87d6-4388-9cd2-f7b24845f136" providerId="ADAL" clId="{CF476D10-9C13-468F-AFAF-88E1B6E76B89}" dt="2022-07-14T10:48:28.805" v="3435" actId="478"/>
          <ac:spMkLst>
            <pc:docMk/>
            <pc:sldMk cId="4044767411" sldId="2134806354"/>
            <ac:spMk id="24" creationId="{BFBA0E2D-FD2D-4B80-9B58-51C3196927F4}"/>
          </ac:spMkLst>
        </pc:spChg>
        <pc:spChg chg="del">
          <ac:chgData name="Arnaud Desmedt" userId="cbea870f-87d6-4388-9cd2-f7b24845f136" providerId="ADAL" clId="{CF476D10-9C13-468F-AFAF-88E1B6E76B89}" dt="2022-07-14T10:48:28.805" v="3435" actId="478"/>
          <ac:spMkLst>
            <pc:docMk/>
            <pc:sldMk cId="4044767411" sldId="2134806354"/>
            <ac:spMk id="43" creationId="{F340F232-39E8-462E-8415-581EC1E93531}"/>
          </ac:spMkLst>
        </pc:spChg>
        <pc:picChg chg="del">
          <ac:chgData name="Arnaud Desmedt" userId="cbea870f-87d6-4388-9cd2-f7b24845f136" providerId="ADAL" clId="{CF476D10-9C13-468F-AFAF-88E1B6E76B89}" dt="2022-07-14T10:48:28.805" v="3435" actId="478"/>
          <ac:picMkLst>
            <pc:docMk/>
            <pc:sldMk cId="4044767411" sldId="2134806354"/>
            <ac:picMk id="14" creationId="{D9218E3E-C2EB-9552-71EB-56BA632B7222}"/>
          </ac:picMkLst>
        </pc:picChg>
        <pc:picChg chg="add mod">
          <ac:chgData name="Arnaud Desmedt" userId="cbea870f-87d6-4388-9cd2-f7b24845f136" providerId="ADAL" clId="{CF476D10-9C13-468F-AFAF-88E1B6E76B89}" dt="2022-07-14T10:48:33.860" v="3437"/>
          <ac:picMkLst>
            <pc:docMk/>
            <pc:sldMk cId="4044767411" sldId="2134806354"/>
            <ac:picMk id="16" creationId="{BB54CC67-C5B4-058C-0BBF-129DEF68EB38}"/>
          </ac:picMkLst>
        </pc:picChg>
      </pc:sldChg>
      <pc:sldChg chg="addSp delSp modSp add mod">
        <pc:chgData name="Arnaud Desmedt" userId="cbea870f-87d6-4388-9cd2-f7b24845f136" providerId="ADAL" clId="{CF476D10-9C13-468F-AFAF-88E1B6E76B89}" dt="2022-07-14T10:50:16.821" v="3474" actId="1076"/>
        <pc:sldMkLst>
          <pc:docMk/>
          <pc:sldMk cId="3757998149" sldId="2134806355"/>
        </pc:sldMkLst>
        <pc:spChg chg="mod">
          <ac:chgData name="Arnaud Desmedt" userId="cbea870f-87d6-4388-9cd2-f7b24845f136" providerId="ADAL" clId="{CF476D10-9C13-468F-AFAF-88E1B6E76B89}" dt="2022-07-14T10:49:37.089" v="3471" actId="20577"/>
          <ac:spMkLst>
            <pc:docMk/>
            <pc:sldMk cId="3757998149" sldId="2134806355"/>
            <ac:spMk id="12" creationId="{C0199D93-1AE5-BA9B-EF59-7B1C47B355A3}"/>
          </ac:spMkLst>
        </pc:spChg>
        <pc:spChg chg="mod">
          <ac:chgData name="Arnaud Desmedt" userId="cbea870f-87d6-4388-9cd2-f7b24845f136" providerId="ADAL" clId="{CF476D10-9C13-468F-AFAF-88E1B6E76B89}" dt="2022-07-14T10:48:53.674" v="3442" actId="20577"/>
          <ac:spMkLst>
            <pc:docMk/>
            <pc:sldMk cId="3757998149" sldId="2134806355"/>
            <ac:spMk id="24" creationId="{BFBA0E2D-FD2D-4B80-9B58-51C3196927F4}"/>
          </ac:spMkLst>
        </pc:spChg>
        <pc:spChg chg="mod">
          <ac:chgData name="Arnaud Desmedt" userId="cbea870f-87d6-4388-9cd2-f7b24845f136" providerId="ADAL" clId="{CF476D10-9C13-468F-AFAF-88E1B6E76B89}" dt="2022-07-14T10:49:09.179" v="3447"/>
          <ac:spMkLst>
            <pc:docMk/>
            <pc:sldMk cId="3757998149" sldId="2134806355"/>
            <ac:spMk id="43" creationId="{F340F232-39E8-462E-8415-581EC1E93531}"/>
          </ac:spMkLst>
        </pc:spChg>
        <pc:picChg chg="del">
          <ac:chgData name="Arnaud Desmedt" userId="cbea870f-87d6-4388-9cd2-f7b24845f136" providerId="ADAL" clId="{CF476D10-9C13-468F-AFAF-88E1B6E76B89}" dt="2022-07-14T10:48:57.807" v="3444" actId="478"/>
          <ac:picMkLst>
            <pc:docMk/>
            <pc:sldMk cId="3757998149" sldId="2134806355"/>
            <ac:picMk id="11" creationId="{6F04F46B-1290-C2F4-534E-CC73DFA1F4C2}"/>
          </ac:picMkLst>
        </pc:picChg>
        <pc:picChg chg="del">
          <ac:chgData name="Arnaud Desmedt" userId="cbea870f-87d6-4388-9cd2-f7b24845f136" providerId="ADAL" clId="{CF476D10-9C13-468F-AFAF-88E1B6E76B89}" dt="2022-07-14T10:49:12.289" v="3449" actId="478"/>
          <ac:picMkLst>
            <pc:docMk/>
            <pc:sldMk cId="3757998149" sldId="2134806355"/>
            <ac:picMk id="14" creationId="{D9218E3E-C2EB-9552-71EB-56BA632B7222}"/>
          </ac:picMkLst>
        </pc:picChg>
        <pc:picChg chg="add del mod">
          <ac:chgData name="Arnaud Desmedt" userId="cbea870f-87d6-4388-9cd2-f7b24845f136" providerId="ADAL" clId="{CF476D10-9C13-468F-AFAF-88E1B6E76B89}" dt="2022-07-14T10:50:12.477" v="3472" actId="478"/>
          <ac:picMkLst>
            <pc:docMk/>
            <pc:sldMk cId="3757998149" sldId="2134806355"/>
            <ac:picMk id="15" creationId="{54C65A7D-EE6D-AB05-3530-4E78E53B6E03}"/>
          </ac:picMkLst>
        </pc:picChg>
        <pc:picChg chg="add mod">
          <ac:chgData name="Arnaud Desmedt" userId="cbea870f-87d6-4388-9cd2-f7b24845f136" providerId="ADAL" clId="{CF476D10-9C13-468F-AFAF-88E1B6E76B89}" dt="2022-07-14T10:49:13.174" v="3450"/>
          <ac:picMkLst>
            <pc:docMk/>
            <pc:sldMk cId="3757998149" sldId="2134806355"/>
            <ac:picMk id="16" creationId="{40DD9A73-9F6D-991A-4966-0E09E7F1234E}"/>
          </ac:picMkLst>
        </pc:picChg>
        <pc:picChg chg="add mod">
          <ac:chgData name="Arnaud Desmedt" userId="cbea870f-87d6-4388-9cd2-f7b24845f136" providerId="ADAL" clId="{CF476D10-9C13-468F-AFAF-88E1B6E76B89}" dt="2022-07-14T10:50:16.821" v="3474" actId="1076"/>
          <ac:picMkLst>
            <pc:docMk/>
            <pc:sldMk cId="3757998149" sldId="2134806355"/>
            <ac:picMk id="19" creationId="{C5FF1A3E-2BF7-BFA2-9190-8671B49D01A1}"/>
          </ac:picMkLst>
        </pc:picChg>
      </pc:sldChg>
      <pc:sldChg chg="addSp delSp modSp add mod">
        <pc:chgData name="Arnaud Desmedt" userId="cbea870f-87d6-4388-9cd2-f7b24845f136" providerId="ADAL" clId="{CF476D10-9C13-468F-AFAF-88E1B6E76B89}" dt="2022-07-14T10:50:39.316" v="3480" actId="404"/>
        <pc:sldMkLst>
          <pc:docMk/>
          <pc:sldMk cId="3431492751" sldId="2134806356"/>
        </pc:sldMkLst>
        <pc:spChg chg="add mod">
          <ac:chgData name="Arnaud Desmedt" userId="cbea870f-87d6-4388-9cd2-f7b24845f136" providerId="ADAL" clId="{CF476D10-9C13-468F-AFAF-88E1B6E76B89}" dt="2022-07-14T10:50:39.316" v="3480" actId="404"/>
          <ac:spMkLst>
            <pc:docMk/>
            <pc:sldMk cId="3431492751" sldId="2134806356"/>
            <ac:spMk id="15" creationId="{98C5AC2A-0D36-EA83-80E9-082FADEDBCD3}"/>
          </ac:spMkLst>
        </pc:spChg>
        <pc:spChg chg="del">
          <ac:chgData name="Arnaud Desmedt" userId="cbea870f-87d6-4388-9cd2-f7b24845f136" providerId="ADAL" clId="{CF476D10-9C13-468F-AFAF-88E1B6E76B89}" dt="2022-07-14T10:50:26.206" v="3476" actId="478"/>
          <ac:spMkLst>
            <pc:docMk/>
            <pc:sldMk cId="3431492751" sldId="2134806356"/>
            <ac:spMk id="24" creationId="{BFBA0E2D-FD2D-4B80-9B58-51C3196927F4}"/>
          </ac:spMkLst>
        </pc:spChg>
        <pc:spChg chg="del">
          <ac:chgData name="Arnaud Desmedt" userId="cbea870f-87d6-4388-9cd2-f7b24845f136" providerId="ADAL" clId="{CF476D10-9C13-468F-AFAF-88E1B6E76B89}" dt="2022-07-14T10:50:26.206" v="3476" actId="478"/>
          <ac:spMkLst>
            <pc:docMk/>
            <pc:sldMk cId="3431492751" sldId="2134806356"/>
            <ac:spMk id="43" creationId="{F340F232-39E8-462E-8415-581EC1E93531}"/>
          </ac:spMkLst>
        </pc:spChg>
        <pc:picChg chg="add mod">
          <ac:chgData name="Arnaud Desmedt" userId="cbea870f-87d6-4388-9cd2-f7b24845f136" providerId="ADAL" clId="{CF476D10-9C13-468F-AFAF-88E1B6E76B89}" dt="2022-07-14T10:50:31.501" v="3478"/>
          <ac:picMkLst>
            <pc:docMk/>
            <pc:sldMk cId="3431492751" sldId="2134806356"/>
            <ac:picMk id="11" creationId="{60F28549-A1AF-C541-659C-5925F5B3493B}"/>
          </ac:picMkLst>
        </pc:picChg>
        <pc:picChg chg="add mod">
          <ac:chgData name="Arnaud Desmedt" userId="cbea870f-87d6-4388-9cd2-f7b24845f136" providerId="ADAL" clId="{CF476D10-9C13-468F-AFAF-88E1B6E76B89}" dt="2022-07-14T10:50:31.501" v="3478"/>
          <ac:picMkLst>
            <pc:docMk/>
            <pc:sldMk cId="3431492751" sldId="2134806356"/>
            <ac:picMk id="14" creationId="{5E1F543C-ECBF-C05E-DA2E-85EE9238FA9F}"/>
          </ac:picMkLst>
        </pc:picChg>
        <pc:picChg chg="del">
          <ac:chgData name="Arnaud Desmedt" userId="cbea870f-87d6-4388-9cd2-f7b24845f136" providerId="ADAL" clId="{CF476D10-9C13-468F-AFAF-88E1B6E76B89}" dt="2022-07-14T10:50:26.206" v="3476" actId="478"/>
          <ac:picMkLst>
            <pc:docMk/>
            <pc:sldMk cId="3431492751" sldId="2134806356"/>
            <ac:picMk id="16" creationId="{40DD9A73-9F6D-991A-4966-0E09E7F1234E}"/>
          </ac:picMkLst>
        </pc:picChg>
      </pc:sldChg>
      <pc:sldChg chg="addSp delSp modSp add mod">
        <pc:chgData name="Arnaud Desmedt" userId="cbea870f-87d6-4388-9cd2-f7b24845f136" providerId="ADAL" clId="{CF476D10-9C13-468F-AFAF-88E1B6E76B89}" dt="2022-07-14T10:52:02.909" v="3507" actId="1037"/>
        <pc:sldMkLst>
          <pc:docMk/>
          <pc:sldMk cId="841206457" sldId="2134806357"/>
        </pc:sldMkLst>
        <pc:spChg chg="del">
          <ac:chgData name="Arnaud Desmedt" userId="cbea870f-87d6-4388-9cd2-f7b24845f136" providerId="ADAL" clId="{CF476D10-9C13-468F-AFAF-88E1B6E76B89}" dt="2022-07-14T10:51:11.265" v="3483" actId="21"/>
          <ac:spMkLst>
            <pc:docMk/>
            <pc:sldMk cId="841206457" sldId="2134806357"/>
            <ac:spMk id="15" creationId="{98C5AC2A-0D36-EA83-80E9-082FADEDBCD3}"/>
          </ac:spMkLst>
        </pc:spChg>
        <pc:spChg chg="add mod">
          <ac:chgData name="Arnaud Desmedt" userId="cbea870f-87d6-4388-9cd2-f7b24845f136" providerId="ADAL" clId="{CF476D10-9C13-468F-AFAF-88E1B6E76B89}" dt="2022-07-14T10:51:18.763" v="3485"/>
          <ac:spMkLst>
            <pc:docMk/>
            <pc:sldMk cId="841206457" sldId="2134806357"/>
            <ac:spMk id="16" creationId="{59FD31A7-907F-B381-2FF3-8939C33771C2}"/>
          </ac:spMkLst>
        </pc:spChg>
        <pc:spChg chg="add mod">
          <ac:chgData name="Arnaud Desmedt" userId="cbea870f-87d6-4388-9cd2-f7b24845f136" providerId="ADAL" clId="{CF476D10-9C13-468F-AFAF-88E1B6E76B89}" dt="2022-07-14T10:51:18.763" v="3485"/>
          <ac:spMkLst>
            <pc:docMk/>
            <pc:sldMk cId="841206457" sldId="2134806357"/>
            <ac:spMk id="20" creationId="{B28000E0-2288-CE3C-BD13-F31FDFE6F6F0}"/>
          </ac:spMkLst>
        </pc:spChg>
        <pc:spChg chg="add mod">
          <ac:chgData name="Arnaud Desmedt" userId="cbea870f-87d6-4388-9cd2-f7b24845f136" providerId="ADAL" clId="{CF476D10-9C13-468F-AFAF-88E1B6E76B89}" dt="2022-07-14T10:51:18.763" v="3485"/>
          <ac:spMkLst>
            <pc:docMk/>
            <pc:sldMk cId="841206457" sldId="2134806357"/>
            <ac:spMk id="22" creationId="{25931E40-2C0E-4555-05BB-47431E487A9C}"/>
          </ac:spMkLst>
        </pc:spChg>
        <pc:spChg chg="add mod">
          <ac:chgData name="Arnaud Desmedt" userId="cbea870f-87d6-4388-9cd2-f7b24845f136" providerId="ADAL" clId="{CF476D10-9C13-468F-AFAF-88E1B6E76B89}" dt="2022-07-14T10:51:59.882" v="3489" actId="1076"/>
          <ac:spMkLst>
            <pc:docMk/>
            <pc:sldMk cId="841206457" sldId="2134806357"/>
            <ac:spMk id="23" creationId="{0225A7E7-6626-D93C-4DDF-73E3AAE53969}"/>
          </ac:spMkLst>
        </pc:spChg>
        <pc:spChg chg="add mod">
          <ac:chgData name="Arnaud Desmedt" userId="cbea870f-87d6-4388-9cd2-f7b24845f136" providerId="ADAL" clId="{CF476D10-9C13-468F-AFAF-88E1B6E76B89}" dt="2022-07-14T10:51:59.882" v="3489" actId="1076"/>
          <ac:spMkLst>
            <pc:docMk/>
            <pc:sldMk cId="841206457" sldId="2134806357"/>
            <ac:spMk id="24" creationId="{FFB4E236-A89C-DCD0-18D4-14747CD1EC69}"/>
          </ac:spMkLst>
        </pc:spChg>
        <pc:picChg chg="del">
          <ac:chgData name="Arnaud Desmedt" userId="cbea870f-87d6-4388-9cd2-f7b24845f136" providerId="ADAL" clId="{CF476D10-9C13-468F-AFAF-88E1B6E76B89}" dt="2022-07-14T10:51:11.265" v="3483" actId="21"/>
          <ac:picMkLst>
            <pc:docMk/>
            <pc:sldMk cId="841206457" sldId="2134806357"/>
            <ac:picMk id="14" creationId="{5E1F543C-ECBF-C05E-DA2E-85EE9238FA9F}"/>
          </ac:picMkLst>
        </pc:picChg>
        <pc:picChg chg="add mod">
          <ac:chgData name="Arnaud Desmedt" userId="cbea870f-87d6-4388-9cd2-f7b24845f136" providerId="ADAL" clId="{CF476D10-9C13-468F-AFAF-88E1B6E76B89}" dt="2022-07-14T10:51:18.763" v="3485"/>
          <ac:picMkLst>
            <pc:docMk/>
            <pc:sldMk cId="841206457" sldId="2134806357"/>
            <ac:picMk id="21" creationId="{DB4E230D-23E6-D081-3B42-BF20DCD6385C}"/>
          </ac:picMkLst>
        </pc:picChg>
        <pc:cxnChg chg="add mod">
          <ac:chgData name="Arnaud Desmedt" userId="cbea870f-87d6-4388-9cd2-f7b24845f136" providerId="ADAL" clId="{CF476D10-9C13-468F-AFAF-88E1B6E76B89}" dt="2022-07-14T10:52:02.909" v="3507" actId="1037"/>
          <ac:cxnSpMkLst>
            <pc:docMk/>
            <pc:sldMk cId="841206457" sldId="2134806357"/>
            <ac:cxnSpMk id="25" creationId="{1AFCC797-7605-DCB8-8D30-36D9886B1E97}"/>
          </ac:cxnSpMkLst>
        </pc:cxnChg>
      </pc:sldChg>
      <pc:sldChg chg="addSp delSp modSp add mod">
        <pc:chgData name="Arnaud Desmedt" userId="cbea870f-87d6-4388-9cd2-f7b24845f136" providerId="ADAL" clId="{CF476D10-9C13-468F-AFAF-88E1B6E76B89}" dt="2022-07-14T11:32:27.068" v="3851" actId="21"/>
        <pc:sldMkLst>
          <pc:docMk/>
          <pc:sldMk cId="3919049092" sldId="2134806358"/>
        </pc:sldMkLst>
        <pc:spChg chg="add del mod">
          <ac:chgData name="Arnaud Desmedt" userId="cbea870f-87d6-4388-9cd2-f7b24845f136" providerId="ADAL" clId="{CF476D10-9C13-468F-AFAF-88E1B6E76B89}" dt="2022-07-14T11:32:27.068" v="3851" actId="21"/>
          <ac:spMkLst>
            <pc:docMk/>
            <pc:sldMk cId="3919049092" sldId="2134806358"/>
            <ac:spMk id="2" creationId="{AFA78420-973D-8859-88B7-7B2CB4A5D4F9}"/>
          </ac:spMkLst>
        </pc:spChg>
        <pc:spChg chg="del">
          <ac:chgData name="Arnaud Desmedt" userId="cbea870f-87d6-4388-9cd2-f7b24845f136" providerId="ADAL" clId="{CF476D10-9C13-468F-AFAF-88E1B6E76B89}" dt="2022-07-14T10:52:31.757" v="3510" actId="478"/>
          <ac:spMkLst>
            <pc:docMk/>
            <pc:sldMk cId="3919049092" sldId="2134806358"/>
            <ac:spMk id="20" creationId="{B28000E0-2288-CE3C-BD13-F31FDFE6F6F0}"/>
          </ac:spMkLst>
        </pc:spChg>
        <pc:spChg chg="del">
          <ac:chgData name="Arnaud Desmedt" userId="cbea870f-87d6-4388-9cd2-f7b24845f136" providerId="ADAL" clId="{CF476D10-9C13-468F-AFAF-88E1B6E76B89}" dt="2022-07-14T10:52:31.757" v="3510" actId="478"/>
          <ac:spMkLst>
            <pc:docMk/>
            <pc:sldMk cId="3919049092" sldId="2134806358"/>
            <ac:spMk id="22" creationId="{25931E40-2C0E-4555-05BB-47431E487A9C}"/>
          </ac:spMkLst>
        </pc:spChg>
        <pc:spChg chg="del">
          <ac:chgData name="Arnaud Desmedt" userId="cbea870f-87d6-4388-9cd2-f7b24845f136" providerId="ADAL" clId="{CF476D10-9C13-468F-AFAF-88E1B6E76B89}" dt="2022-07-14T10:52:31.757" v="3510" actId="478"/>
          <ac:spMkLst>
            <pc:docMk/>
            <pc:sldMk cId="3919049092" sldId="2134806358"/>
            <ac:spMk id="23" creationId="{0225A7E7-6626-D93C-4DDF-73E3AAE53969}"/>
          </ac:spMkLst>
        </pc:spChg>
        <pc:spChg chg="add mod">
          <ac:chgData name="Arnaud Desmedt" userId="cbea870f-87d6-4388-9cd2-f7b24845f136" providerId="ADAL" clId="{CF476D10-9C13-468F-AFAF-88E1B6E76B89}" dt="2022-07-14T10:53:14.318" v="3555" actId="1037"/>
          <ac:spMkLst>
            <pc:docMk/>
            <pc:sldMk cId="3919049092" sldId="2134806358"/>
            <ac:spMk id="26" creationId="{8E0EB6DA-7A94-0DB1-D2EB-022296688BDF}"/>
          </ac:spMkLst>
        </pc:spChg>
        <pc:spChg chg="add mod">
          <ac:chgData name="Arnaud Desmedt" userId="cbea870f-87d6-4388-9cd2-f7b24845f136" providerId="ADAL" clId="{CF476D10-9C13-468F-AFAF-88E1B6E76B89}" dt="2022-07-14T10:52:45.753" v="3517"/>
          <ac:spMkLst>
            <pc:docMk/>
            <pc:sldMk cId="3919049092" sldId="2134806358"/>
            <ac:spMk id="27" creationId="{DD0C507B-E21B-B8FB-5F95-4BF53BADBCD4}"/>
          </ac:spMkLst>
        </pc:spChg>
        <pc:spChg chg="add mod">
          <ac:chgData name="Arnaud Desmedt" userId="cbea870f-87d6-4388-9cd2-f7b24845f136" providerId="ADAL" clId="{CF476D10-9C13-468F-AFAF-88E1B6E76B89}" dt="2022-07-14T10:52:45.753" v="3517"/>
          <ac:spMkLst>
            <pc:docMk/>
            <pc:sldMk cId="3919049092" sldId="2134806358"/>
            <ac:spMk id="28" creationId="{CF781A77-F8D1-2163-145D-42F227BACF03}"/>
          </ac:spMkLst>
        </pc:spChg>
        <pc:picChg chg="del">
          <ac:chgData name="Arnaud Desmedt" userId="cbea870f-87d6-4388-9cd2-f7b24845f136" providerId="ADAL" clId="{CF476D10-9C13-468F-AFAF-88E1B6E76B89}" dt="2022-07-14T10:52:31.757" v="3510" actId="478"/>
          <ac:picMkLst>
            <pc:docMk/>
            <pc:sldMk cId="3919049092" sldId="2134806358"/>
            <ac:picMk id="21" creationId="{DB4E230D-23E6-D081-3B42-BF20DCD6385C}"/>
          </ac:picMkLst>
        </pc:picChg>
        <pc:picChg chg="add mod">
          <ac:chgData name="Arnaud Desmedt" userId="cbea870f-87d6-4388-9cd2-f7b24845f136" providerId="ADAL" clId="{CF476D10-9C13-468F-AFAF-88E1B6E76B89}" dt="2022-07-14T10:52:45.753" v="3517"/>
          <ac:picMkLst>
            <pc:docMk/>
            <pc:sldMk cId="3919049092" sldId="2134806358"/>
            <ac:picMk id="29" creationId="{769A7772-0FA7-8FF2-F1DB-CC61EA467118}"/>
          </ac:picMkLst>
        </pc:picChg>
        <pc:picChg chg="add mod">
          <ac:chgData name="Arnaud Desmedt" userId="cbea870f-87d6-4388-9cd2-f7b24845f136" providerId="ADAL" clId="{CF476D10-9C13-468F-AFAF-88E1B6E76B89}" dt="2022-07-14T10:52:45.753" v="3517"/>
          <ac:picMkLst>
            <pc:docMk/>
            <pc:sldMk cId="3919049092" sldId="2134806358"/>
            <ac:picMk id="30" creationId="{DFCA97DC-7294-BFC6-986B-9A1E038E7984}"/>
          </ac:picMkLst>
        </pc:picChg>
        <pc:cxnChg chg="mod">
          <ac:chgData name="Arnaud Desmedt" userId="cbea870f-87d6-4388-9cd2-f7b24845f136" providerId="ADAL" clId="{CF476D10-9C13-468F-AFAF-88E1B6E76B89}" dt="2022-07-14T10:53:17.110" v="3567" actId="1038"/>
          <ac:cxnSpMkLst>
            <pc:docMk/>
            <pc:sldMk cId="3919049092" sldId="2134806358"/>
            <ac:cxnSpMk id="25" creationId="{1AFCC797-7605-DCB8-8D30-36D9886B1E97}"/>
          </ac:cxnSpMkLst>
        </pc:cxnChg>
      </pc:sldChg>
      <pc:sldChg chg="delSp add del mod ord">
        <pc:chgData name="Arnaud Desmedt" userId="cbea870f-87d6-4388-9cd2-f7b24845f136" providerId="ADAL" clId="{CF476D10-9C13-468F-AFAF-88E1B6E76B89}" dt="2022-07-14T12:27:39.348" v="5246" actId="47"/>
        <pc:sldMkLst>
          <pc:docMk/>
          <pc:sldMk cId="3992999657" sldId="2134806359"/>
        </pc:sldMkLst>
        <pc:spChg chg="del">
          <ac:chgData name="Arnaud Desmedt" userId="cbea870f-87d6-4388-9cd2-f7b24845f136" providerId="ADAL" clId="{CF476D10-9C13-468F-AFAF-88E1B6E76B89}" dt="2022-07-14T10:53:25.885" v="3569" actId="478"/>
          <ac:spMkLst>
            <pc:docMk/>
            <pc:sldMk cId="3992999657" sldId="2134806359"/>
            <ac:spMk id="28" creationId="{CF781A77-F8D1-2163-145D-42F227BACF03}"/>
          </ac:spMkLst>
        </pc:spChg>
      </pc:sldChg>
      <pc:sldChg chg="addSp delSp modSp add mod">
        <pc:chgData name="Arnaud Desmedt" userId="cbea870f-87d6-4388-9cd2-f7b24845f136" providerId="ADAL" clId="{CF476D10-9C13-468F-AFAF-88E1B6E76B89}" dt="2022-07-14T11:33:30.831" v="3860"/>
        <pc:sldMkLst>
          <pc:docMk/>
          <pc:sldMk cId="754943706" sldId="2134806360"/>
        </pc:sldMkLst>
        <pc:spChg chg="add mod">
          <ac:chgData name="Arnaud Desmedt" userId="cbea870f-87d6-4388-9cd2-f7b24845f136" providerId="ADAL" clId="{CF476D10-9C13-468F-AFAF-88E1B6E76B89}" dt="2022-07-14T10:54:29.704" v="3582" actId="404"/>
          <ac:spMkLst>
            <pc:docMk/>
            <pc:sldMk cId="754943706" sldId="2134806360"/>
            <ac:spMk id="20" creationId="{62A4C0DE-0FEC-5948-ADFF-7F5A77069D14}"/>
          </ac:spMkLst>
        </pc:spChg>
        <pc:spChg chg="add mod">
          <ac:chgData name="Arnaud Desmedt" userId="cbea870f-87d6-4388-9cd2-f7b24845f136" providerId="ADAL" clId="{CF476D10-9C13-468F-AFAF-88E1B6E76B89}" dt="2022-07-14T10:54:06.414" v="3577"/>
          <ac:spMkLst>
            <pc:docMk/>
            <pc:sldMk cId="754943706" sldId="2134806360"/>
            <ac:spMk id="21" creationId="{2C5760FC-2214-70AA-9282-2451E1B2AA62}"/>
          </ac:spMkLst>
        </pc:spChg>
        <pc:spChg chg="del">
          <ac:chgData name="Arnaud Desmedt" userId="cbea870f-87d6-4388-9cd2-f7b24845f136" providerId="ADAL" clId="{CF476D10-9C13-468F-AFAF-88E1B6E76B89}" dt="2022-07-14T10:53:53.305" v="3574" actId="478"/>
          <ac:spMkLst>
            <pc:docMk/>
            <pc:sldMk cId="754943706" sldId="2134806360"/>
            <ac:spMk id="26" creationId="{8E0EB6DA-7A94-0DB1-D2EB-022296688BDF}"/>
          </ac:spMkLst>
        </pc:spChg>
        <pc:spChg chg="del">
          <ac:chgData name="Arnaud Desmedt" userId="cbea870f-87d6-4388-9cd2-f7b24845f136" providerId="ADAL" clId="{CF476D10-9C13-468F-AFAF-88E1B6E76B89}" dt="2022-07-14T10:53:53.305" v="3574" actId="478"/>
          <ac:spMkLst>
            <pc:docMk/>
            <pc:sldMk cId="754943706" sldId="2134806360"/>
            <ac:spMk id="27" creationId="{DD0C507B-E21B-B8FB-5F95-4BF53BADBCD4}"/>
          </ac:spMkLst>
        </pc:spChg>
        <pc:spChg chg="del">
          <ac:chgData name="Arnaud Desmedt" userId="cbea870f-87d6-4388-9cd2-f7b24845f136" providerId="ADAL" clId="{CF476D10-9C13-468F-AFAF-88E1B6E76B89}" dt="2022-07-14T10:53:53.305" v="3574" actId="478"/>
          <ac:spMkLst>
            <pc:docMk/>
            <pc:sldMk cId="754943706" sldId="2134806360"/>
            <ac:spMk id="28" creationId="{CF781A77-F8D1-2163-145D-42F227BACF03}"/>
          </ac:spMkLst>
        </pc:spChg>
        <pc:spChg chg="add mod ord">
          <ac:chgData name="Arnaud Desmedt" userId="cbea870f-87d6-4388-9cd2-f7b24845f136" providerId="ADAL" clId="{CF476D10-9C13-468F-AFAF-88E1B6E76B89}" dt="2022-07-14T11:32:42.659" v="3857" actId="1582"/>
          <ac:spMkLst>
            <pc:docMk/>
            <pc:sldMk cId="754943706" sldId="2134806360"/>
            <ac:spMk id="31" creationId="{302AB0B2-3A54-71A3-85F7-A275F4DB80DD}"/>
          </ac:spMkLst>
        </pc:spChg>
        <pc:picChg chg="add del mod">
          <ac:chgData name="Arnaud Desmedt" userId="cbea870f-87d6-4388-9cd2-f7b24845f136" providerId="ADAL" clId="{CF476D10-9C13-468F-AFAF-88E1B6E76B89}" dt="2022-07-14T11:32:12.509" v="3846" actId="478"/>
          <ac:picMkLst>
            <pc:docMk/>
            <pc:sldMk cId="754943706" sldId="2134806360"/>
            <ac:picMk id="22" creationId="{C9A5086C-54EA-8F82-4D6C-821A591CB26D}"/>
          </ac:picMkLst>
        </pc:picChg>
        <pc:picChg chg="add mod">
          <ac:chgData name="Arnaud Desmedt" userId="cbea870f-87d6-4388-9cd2-f7b24845f136" providerId="ADAL" clId="{CF476D10-9C13-468F-AFAF-88E1B6E76B89}" dt="2022-07-14T11:33:30.831" v="3860"/>
          <ac:picMkLst>
            <pc:docMk/>
            <pc:sldMk cId="754943706" sldId="2134806360"/>
            <ac:picMk id="23" creationId="{6D878E5C-3E85-8AA3-CCC9-3070066C67DF}"/>
          </ac:picMkLst>
        </pc:picChg>
        <pc:picChg chg="del">
          <ac:chgData name="Arnaud Desmedt" userId="cbea870f-87d6-4388-9cd2-f7b24845f136" providerId="ADAL" clId="{CF476D10-9C13-468F-AFAF-88E1B6E76B89}" dt="2022-07-14T10:53:53.305" v="3574" actId="478"/>
          <ac:picMkLst>
            <pc:docMk/>
            <pc:sldMk cId="754943706" sldId="2134806360"/>
            <ac:picMk id="29" creationId="{769A7772-0FA7-8FF2-F1DB-CC61EA467118}"/>
          </ac:picMkLst>
        </pc:picChg>
        <pc:picChg chg="del">
          <ac:chgData name="Arnaud Desmedt" userId="cbea870f-87d6-4388-9cd2-f7b24845f136" providerId="ADAL" clId="{CF476D10-9C13-468F-AFAF-88E1B6E76B89}" dt="2022-07-14T10:53:53.305" v="3574" actId="478"/>
          <ac:picMkLst>
            <pc:docMk/>
            <pc:sldMk cId="754943706" sldId="2134806360"/>
            <ac:picMk id="30" creationId="{DFCA97DC-7294-BFC6-986B-9A1E038E7984}"/>
          </ac:picMkLst>
        </pc:picChg>
      </pc:sldChg>
      <pc:sldChg chg="addSp delSp modSp add mod">
        <pc:chgData name="Arnaud Desmedt" userId="cbea870f-87d6-4388-9cd2-f7b24845f136" providerId="ADAL" clId="{CF476D10-9C13-468F-AFAF-88E1B6E76B89}" dt="2022-07-14T10:55:50.824" v="3598" actId="14100"/>
        <pc:sldMkLst>
          <pc:docMk/>
          <pc:sldMk cId="2721142925" sldId="2134806361"/>
        </pc:sldMkLst>
        <pc:spChg chg="add mod">
          <ac:chgData name="Arnaud Desmedt" userId="cbea870f-87d6-4388-9cd2-f7b24845f136" providerId="ADAL" clId="{CF476D10-9C13-468F-AFAF-88E1B6E76B89}" dt="2022-07-14T10:55:50.824" v="3598" actId="14100"/>
          <ac:spMkLst>
            <pc:docMk/>
            <pc:sldMk cId="2721142925" sldId="2134806361"/>
            <ac:spMk id="15" creationId="{2DBE10FD-3481-45D3-35BD-C61E75992070}"/>
          </ac:spMkLst>
        </pc:spChg>
        <pc:spChg chg="del">
          <ac:chgData name="Arnaud Desmedt" userId="cbea870f-87d6-4388-9cd2-f7b24845f136" providerId="ADAL" clId="{CF476D10-9C13-468F-AFAF-88E1B6E76B89}" dt="2022-07-14T10:55:02.341" v="3586" actId="478"/>
          <ac:spMkLst>
            <pc:docMk/>
            <pc:sldMk cId="2721142925" sldId="2134806361"/>
            <ac:spMk id="20" creationId="{62A4C0DE-0FEC-5948-ADFF-7F5A77069D14}"/>
          </ac:spMkLst>
        </pc:spChg>
        <pc:spChg chg="del">
          <ac:chgData name="Arnaud Desmedt" userId="cbea870f-87d6-4388-9cd2-f7b24845f136" providerId="ADAL" clId="{CF476D10-9C13-468F-AFAF-88E1B6E76B89}" dt="2022-07-14T10:55:02.341" v="3586" actId="478"/>
          <ac:spMkLst>
            <pc:docMk/>
            <pc:sldMk cId="2721142925" sldId="2134806361"/>
            <ac:spMk id="21" creationId="{2C5760FC-2214-70AA-9282-2451E1B2AA62}"/>
          </ac:spMkLst>
        </pc:spChg>
        <pc:spChg chg="add mod">
          <ac:chgData name="Arnaud Desmedt" userId="cbea870f-87d6-4388-9cd2-f7b24845f136" providerId="ADAL" clId="{CF476D10-9C13-468F-AFAF-88E1B6E76B89}" dt="2022-07-14T10:55:03.196" v="3587"/>
          <ac:spMkLst>
            <pc:docMk/>
            <pc:sldMk cId="2721142925" sldId="2134806361"/>
            <ac:spMk id="23" creationId="{A711BAA5-ACDF-747F-DFF0-A3FAE76F1280}"/>
          </ac:spMkLst>
        </pc:spChg>
        <pc:picChg chg="del">
          <ac:chgData name="Arnaud Desmedt" userId="cbea870f-87d6-4388-9cd2-f7b24845f136" providerId="ADAL" clId="{CF476D10-9C13-468F-AFAF-88E1B6E76B89}" dt="2022-07-14T10:55:02.341" v="3586" actId="478"/>
          <ac:picMkLst>
            <pc:docMk/>
            <pc:sldMk cId="2721142925" sldId="2134806361"/>
            <ac:picMk id="22" creationId="{C9A5086C-54EA-8F82-4D6C-821A591CB26D}"/>
          </ac:picMkLst>
        </pc:picChg>
        <pc:picChg chg="add mod">
          <ac:chgData name="Arnaud Desmedt" userId="cbea870f-87d6-4388-9cd2-f7b24845f136" providerId="ADAL" clId="{CF476D10-9C13-468F-AFAF-88E1B6E76B89}" dt="2022-07-14T10:55:03.196" v="3587"/>
          <ac:picMkLst>
            <pc:docMk/>
            <pc:sldMk cId="2721142925" sldId="2134806361"/>
            <ac:picMk id="26" creationId="{66A58ABE-B315-575F-C4A9-13DF9B030B4E}"/>
          </ac:picMkLst>
        </pc:picChg>
      </pc:sldChg>
      <pc:sldChg chg="addSp delSp modSp add mod">
        <pc:chgData name="Arnaud Desmedt" userId="cbea870f-87d6-4388-9cd2-f7b24845f136" providerId="ADAL" clId="{CF476D10-9C13-468F-AFAF-88E1B6E76B89}" dt="2022-07-14T10:56:29.531" v="3609" actId="478"/>
        <pc:sldMkLst>
          <pc:docMk/>
          <pc:sldMk cId="2965771792" sldId="2134806362"/>
        </pc:sldMkLst>
        <pc:spChg chg="del">
          <ac:chgData name="Arnaud Desmedt" userId="cbea870f-87d6-4388-9cd2-f7b24845f136" providerId="ADAL" clId="{CF476D10-9C13-468F-AFAF-88E1B6E76B89}" dt="2022-07-14T10:56:06.728" v="3601" actId="478"/>
          <ac:spMkLst>
            <pc:docMk/>
            <pc:sldMk cId="2965771792" sldId="2134806362"/>
            <ac:spMk id="15" creationId="{2DBE10FD-3481-45D3-35BD-C61E75992070}"/>
          </ac:spMkLst>
        </pc:spChg>
        <pc:spChg chg="del">
          <ac:chgData name="Arnaud Desmedt" userId="cbea870f-87d6-4388-9cd2-f7b24845f136" providerId="ADAL" clId="{CF476D10-9C13-468F-AFAF-88E1B6E76B89}" dt="2022-07-14T10:56:06.728" v="3601" actId="478"/>
          <ac:spMkLst>
            <pc:docMk/>
            <pc:sldMk cId="2965771792" sldId="2134806362"/>
            <ac:spMk id="16" creationId="{59FD31A7-907F-B381-2FF3-8939C33771C2}"/>
          </ac:spMkLst>
        </pc:spChg>
        <pc:spChg chg="add mod">
          <ac:chgData name="Arnaud Desmedt" userId="cbea870f-87d6-4388-9cd2-f7b24845f136" providerId="ADAL" clId="{CF476D10-9C13-468F-AFAF-88E1B6E76B89}" dt="2022-07-14T10:56:15.691" v="3605" actId="12"/>
          <ac:spMkLst>
            <pc:docMk/>
            <pc:sldMk cId="2965771792" sldId="2134806362"/>
            <ac:spMk id="21" creationId="{F2CA25D4-2170-761A-C090-D4477E1398A7}"/>
          </ac:spMkLst>
        </pc:spChg>
        <pc:spChg chg="del">
          <ac:chgData name="Arnaud Desmedt" userId="cbea870f-87d6-4388-9cd2-f7b24845f136" providerId="ADAL" clId="{CF476D10-9C13-468F-AFAF-88E1B6E76B89}" dt="2022-07-14T10:56:06.728" v="3601" actId="478"/>
          <ac:spMkLst>
            <pc:docMk/>
            <pc:sldMk cId="2965771792" sldId="2134806362"/>
            <ac:spMk id="23" creationId="{A711BAA5-ACDF-747F-DFF0-A3FAE76F1280}"/>
          </ac:spMkLst>
        </pc:spChg>
        <pc:spChg chg="del">
          <ac:chgData name="Arnaud Desmedt" userId="cbea870f-87d6-4388-9cd2-f7b24845f136" providerId="ADAL" clId="{CF476D10-9C13-468F-AFAF-88E1B6E76B89}" dt="2022-07-14T10:56:06.728" v="3601" actId="478"/>
          <ac:spMkLst>
            <pc:docMk/>
            <pc:sldMk cId="2965771792" sldId="2134806362"/>
            <ac:spMk id="24" creationId="{FFB4E236-A89C-DCD0-18D4-14747CD1EC69}"/>
          </ac:spMkLst>
        </pc:spChg>
        <pc:picChg chg="del">
          <ac:chgData name="Arnaud Desmedt" userId="cbea870f-87d6-4388-9cd2-f7b24845f136" providerId="ADAL" clId="{CF476D10-9C13-468F-AFAF-88E1B6E76B89}" dt="2022-07-14T10:56:29.531" v="3609" actId="478"/>
          <ac:picMkLst>
            <pc:docMk/>
            <pc:sldMk cId="2965771792" sldId="2134806362"/>
            <ac:picMk id="18" creationId="{7FDD0B22-00F0-425C-B821-6D337FA47749}"/>
          </ac:picMkLst>
        </pc:picChg>
        <pc:picChg chg="add mod">
          <ac:chgData name="Arnaud Desmedt" userId="cbea870f-87d6-4388-9cd2-f7b24845f136" providerId="ADAL" clId="{CF476D10-9C13-468F-AFAF-88E1B6E76B89}" dt="2022-07-14T10:56:10.969" v="3604"/>
          <ac:picMkLst>
            <pc:docMk/>
            <pc:sldMk cId="2965771792" sldId="2134806362"/>
            <ac:picMk id="20" creationId="{BDD97F58-759C-0493-8E0B-E2275976929E}"/>
          </ac:picMkLst>
        </pc:picChg>
        <pc:picChg chg="del">
          <ac:chgData name="Arnaud Desmedt" userId="cbea870f-87d6-4388-9cd2-f7b24845f136" providerId="ADAL" clId="{CF476D10-9C13-468F-AFAF-88E1B6E76B89}" dt="2022-07-14T10:56:06.728" v="3601" actId="478"/>
          <ac:picMkLst>
            <pc:docMk/>
            <pc:sldMk cId="2965771792" sldId="2134806362"/>
            <ac:picMk id="26" creationId="{66A58ABE-B315-575F-C4A9-13DF9B030B4E}"/>
          </ac:picMkLst>
        </pc:picChg>
        <pc:cxnChg chg="del">
          <ac:chgData name="Arnaud Desmedt" userId="cbea870f-87d6-4388-9cd2-f7b24845f136" providerId="ADAL" clId="{CF476D10-9C13-468F-AFAF-88E1B6E76B89}" dt="2022-07-14T10:56:07.708" v="3602" actId="478"/>
          <ac:cxnSpMkLst>
            <pc:docMk/>
            <pc:sldMk cId="2965771792" sldId="2134806362"/>
            <ac:cxnSpMk id="25" creationId="{1AFCC797-7605-DCB8-8D30-36D9886B1E97}"/>
          </ac:cxnSpMkLst>
        </pc:cxnChg>
      </pc:sldChg>
      <pc:sldChg chg="addSp delSp modSp add mod">
        <pc:chgData name="Arnaud Desmedt" userId="cbea870f-87d6-4388-9cd2-f7b24845f136" providerId="ADAL" clId="{CF476D10-9C13-468F-AFAF-88E1B6E76B89}" dt="2022-07-14T12:27:48.952" v="5247" actId="313"/>
        <pc:sldMkLst>
          <pc:docMk/>
          <pc:sldMk cId="1244922817" sldId="2134806363"/>
        </pc:sldMkLst>
        <pc:spChg chg="add mod">
          <ac:chgData name="Arnaud Desmedt" userId="cbea870f-87d6-4388-9cd2-f7b24845f136" providerId="ADAL" clId="{CF476D10-9C13-468F-AFAF-88E1B6E76B89}" dt="2022-07-14T12:27:48.952" v="5247" actId="313"/>
          <ac:spMkLst>
            <pc:docMk/>
            <pc:sldMk cId="1244922817" sldId="2134806363"/>
            <ac:spMk id="15" creationId="{008343FA-7435-5F87-423E-0605BF948600}"/>
          </ac:spMkLst>
        </pc:spChg>
        <pc:spChg chg="del">
          <ac:chgData name="Arnaud Desmedt" userId="cbea870f-87d6-4388-9cd2-f7b24845f136" providerId="ADAL" clId="{CF476D10-9C13-468F-AFAF-88E1B6E76B89}" dt="2022-07-14T10:56:27.780" v="3608" actId="478"/>
          <ac:spMkLst>
            <pc:docMk/>
            <pc:sldMk cId="1244922817" sldId="2134806363"/>
            <ac:spMk id="17" creationId="{63D8867C-019D-4B7E-B29E-33BAEE0C1E10}"/>
          </ac:spMkLst>
        </pc:spChg>
        <pc:spChg chg="del">
          <ac:chgData name="Arnaud Desmedt" userId="cbea870f-87d6-4388-9cd2-f7b24845f136" providerId="ADAL" clId="{CF476D10-9C13-468F-AFAF-88E1B6E76B89}" dt="2022-07-14T10:56:27.780" v="3608" actId="478"/>
          <ac:spMkLst>
            <pc:docMk/>
            <pc:sldMk cId="1244922817" sldId="2134806363"/>
            <ac:spMk id="21" creationId="{F2CA25D4-2170-761A-C090-D4477E1398A7}"/>
          </ac:spMkLst>
        </pc:spChg>
        <pc:picChg chg="del">
          <ac:chgData name="Arnaud Desmedt" userId="cbea870f-87d6-4388-9cd2-f7b24845f136" providerId="ADAL" clId="{CF476D10-9C13-468F-AFAF-88E1B6E76B89}" dt="2022-07-14T10:56:27.780" v="3608" actId="478"/>
          <ac:picMkLst>
            <pc:docMk/>
            <pc:sldMk cId="1244922817" sldId="2134806363"/>
            <ac:picMk id="11" creationId="{60F28549-A1AF-C541-659C-5925F5B3493B}"/>
          </ac:picMkLst>
        </pc:picChg>
        <pc:picChg chg="add mod">
          <ac:chgData name="Arnaud Desmedt" userId="cbea870f-87d6-4388-9cd2-f7b24845f136" providerId="ADAL" clId="{CF476D10-9C13-468F-AFAF-88E1B6E76B89}" dt="2022-07-14T10:56:48.589" v="3616" actId="1076"/>
          <ac:picMkLst>
            <pc:docMk/>
            <pc:sldMk cId="1244922817" sldId="2134806363"/>
            <ac:picMk id="14" creationId="{13710430-4B69-6F45-A5E6-58D2A78E866D}"/>
          </ac:picMkLst>
        </pc:picChg>
        <pc:picChg chg="del">
          <ac:chgData name="Arnaud Desmedt" userId="cbea870f-87d6-4388-9cd2-f7b24845f136" providerId="ADAL" clId="{CF476D10-9C13-468F-AFAF-88E1B6E76B89}" dt="2022-07-14T10:56:27.780" v="3608" actId="478"/>
          <ac:picMkLst>
            <pc:docMk/>
            <pc:sldMk cId="1244922817" sldId="2134806363"/>
            <ac:picMk id="18" creationId="{7FDD0B22-00F0-425C-B821-6D337FA47749}"/>
          </ac:picMkLst>
        </pc:picChg>
        <pc:picChg chg="del">
          <ac:chgData name="Arnaud Desmedt" userId="cbea870f-87d6-4388-9cd2-f7b24845f136" providerId="ADAL" clId="{CF476D10-9C13-468F-AFAF-88E1B6E76B89}" dt="2022-07-14T10:56:27.780" v="3608" actId="478"/>
          <ac:picMkLst>
            <pc:docMk/>
            <pc:sldMk cId="1244922817" sldId="2134806363"/>
            <ac:picMk id="20" creationId="{BDD97F58-759C-0493-8E0B-E2275976929E}"/>
          </ac:picMkLst>
        </pc:picChg>
      </pc:sldChg>
      <pc:sldChg chg="addSp delSp modSp add mod">
        <pc:chgData name="Arnaud Desmedt" userId="cbea870f-87d6-4388-9cd2-f7b24845f136" providerId="ADAL" clId="{CF476D10-9C13-468F-AFAF-88E1B6E76B89}" dt="2022-07-14T10:57:52.220" v="3628"/>
        <pc:sldMkLst>
          <pc:docMk/>
          <pc:sldMk cId="3561784212" sldId="2134806364"/>
        </pc:sldMkLst>
        <pc:spChg chg="mod">
          <ac:chgData name="Arnaud Desmedt" userId="cbea870f-87d6-4388-9cd2-f7b24845f136" providerId="ADAL" clId="{CF476D10-9C13-468F-AFAF-88E1B6E76B89}" dt="2022-07-14T10:57:52.220" v="3628"/>
          <ac:spMkLst>
            <pc:docMk/>
            <pc:sldMk cId="3561784212" sldId="2134806364"/>
            <ac:spMk id="12" creationId="{C0199D93-1AE5-BA9B-EF59-7B1C47B355A3}"/>
          </ac:spMkLst>
        </pc:spChg>
        <pc:spChg chg="mod">
          <ac:chgData name="Arnaud Desmedt" userId="cbea870f-87d6-4388-9cd2-f7b24845f136" providerId="ADAL" clId="{CF476D10-9C13-468F-AFAF-88E1B6E76B89}" dt="2022-07-14T10:57:19.895" v="3620" actId="20577"/>
          <ac:spMkLst>
            <pc:docMk/>
            <pc:sldMk cId="3561784212" sldId="2134806364"/>
            <ac:spMk id="24" creationId="{BFBA0E2D-FD2D-4B80-9B58-51C3196927F4}"/>
          </ac:spMkLst>
        </pc:spChg>
        <pc:spChg chg="mod">
          <ac:chgData name="Arnaud Desmedt" userId="cbea870f-87d6-4388-9cd2-f7b24845f136" providerId="ADAL" clId="{CF476D10-9C13-468F-AFAF-88E1B6E76B89}" dt="2022-07-14T10:57:29.043" v="3622" actId="14100"/>
          <ac:spMkLst>
            <pc:docMk/>
            <pc:sldMk cId="3561784212" sldId="2134806364"/>
            <ac:spMk id="43" creationId="{F340F232-39E8-462E-8415-581EC1E93531}"/>
          </ac:spMkLst>
        </pc:spChg>
        <pc:picChg chg="add mod">
          <ac:chgData name="Arnaud Desmedt" userId="cbea870f-87d6-4388-9cd2-f7b24845f136" providerId="ADAL" clId="{CF476D10-9C13-468F-AFAF-88E1B6E76B89}" dt="2022-07-14T10:57:33.606" v="3624"/>
          <ac:picMkLst>
            <pc:docMk/>
            <pc:sldMk cId="3561784212" sldId="2134806364"/>
            <ac:picMk id="11" creationId="{0C7C9B8F-5359-BB34-7FDC-144D377ABBA9}"/>
          </ac:picMkLst>
        </pc:picChg>
        <pc:picChg chg="add mod">
          <ac:chgData name="Arnaud Desmedt" userId="cbea870f-87d6-4388-9cd2-f7b24845f136" providerId="ADAL" clId="{CF476D10-9C13-468F-AFAF-88E1B6E76B89}" dt="2022-07-14T10:57:41.940" v="3627" actId="1076"/>
          <ac:picMkLst>
            <pc:docMk/>
            <pc:sldMk cId="3561784212" sldId="2134806364"/>
            <ac:picMk id="14" creationId="{B60F9DAC-2D3C-2630-50F7-F2D1913DE96D}"/>
          </ac:picMkLst>
        </pc:picChg>
        <pc:picChg chg="del">
          <ac:chgData name="Arnaud Desmedt" userId="cbea870f-87d6-4388-9cd2-f7b24845f136" providerId="ADAL" clId="{CF476D10-9C13-468F-AFAF-88E1B6E76B89}" dt="2022-07-14T10:57:32.809" v="3623" actId="478"/>
          <ac:picMkLst>
            <pc:docMk/>
            <pc:sldMk cId="3561784212" sldId="2134806364"/>
            <ac:picMk id="16" creationId="{40DD9A73-9F6D-991A-4966-0E09E7F1234E}"/>
          </ac:picMkLst>
        </pc:picChg>
        <pc:picChg chg="del">
          <ac:chgData name="Arnaud Desmedt" userId="cbea870f-87d6-4388-9cd2-f7b24845f136" providerId="ADAL" clId="{CF476D10-9C13-468F-AFAF-88E1B6E76B89}" dt="2022-07-14T10:57:38.090" v="3625" actId="478"/>
          <ac:picMkLst>
            <pc:docMk/>
            <pc:sldMk cId="3561784212" sldId="2134806364"/>
            <ac:picMk id="19" creationId="{C5FF1A3E-2BF7-BFA2-9190-8671B49D01A1}"/>
          </ac:picMkLst>
        </pc:picChg>
      </pc:sldChg>
      <pc:sldChg chg="addSp delSp modSp add mod">
        <pc:chgData name="Arnaud Desmedt" userId="cbea870f-87d6-4388-9cd2-f7b24845f136" providerId="ADAL" clId="{CF476D10-9C13-468F-AFAF-88E1B6E76B89}" dt="2022-07-14T10:58:17.193" v="3633"/>
        <pc:sldMkLst>
          <pc:docMk/>
          <pc:sldMk cId="4189015968" sldId="2134806365"/>
        </pc:sldMkLst>
        <pc:spChg chg="add mod">
          <ac:chgData name="Arnaud Desmedt" userId="cbea870f-87d6-4388-9cd2-f7b24845f136" providerId="ADAL" clId="{CF476D10-9C13-468F-AFAF-88E1B6E76B89}" dt="2022-07-14T10:58:17.193" v="3633"/>
          <ac:spMkLst>
            <pc:docMk/>
            <pc:sldMk cId="4189015968" sldId="2134806365"/>
            <ac:spMk id="16" creationId="{663FDDD9-6940-5893-518A-AF9ADB115EA4}"/>
          </ac:spMkLst>
        </pc:spChg>
        <pc:spChg chg="add mod">
          <ac:chgData name="Arnaud Desmedt" userId="cbea870f-87d6-4388-9cd2-f7b24845f136" providerId="ADAL" clId="{CF476D10-9C13-468F-AFAF-88E1B6E76B89}" dt="2022-07-14T10:58:17.193" v="3633"/>
          <ac:spMkLst>
            <pc:docMk/>
            <pc:sldMk cId="4189015968" sldId="2134806365"/>
            <ac:spMk id="19" creationId="{E93CB33E-9D08-B755-5AC4-931669E1721B}"/>
          </ac:spMkLst>
        </pc:spChg>
        <pc:spChg chg="add mod">
          <ac:chgData name="Arnaud Desmedt" userId="cbea870f-87d6-4388-9cd2-f7b24845f136" providerId="ADAL" clId="{CF476D10-9C13-468F-AFAF-88E1B6E76B89}" dt="2022-07-14T10:58:17.193" v="3633"/>
          <ac:spMkLst>
            <pc:docMk/>
            <pc:sldMk cId="4189015968" sldId="2134806365"/>
            <ac:spMk id="20" creationId="{B801033E-F732-8259-3642-8688BB92B58A}"/>
          </ac:spMkLst>
        </pc:spChg>
        <pc:spChg chg="add mod">
          <ac:chgData name="Arnaud Desmedt" userId="cbea870f-87d6-4388-9cd2-f7b24845f136" providerId="ADAL" clId="{CF476D10-9C13-468F-AFAF-88E1B6E76B89}" dt="2022-07-14T10:58:17.193" v="3633"/>
          <ac:spMkLst>
            <pc:docMk/>
            <pc:sldMk cId="4189015968" sldId="2134806365"/>
            <ac:spMk id="21" creationId="{24E3BA1D-D915-79C5-ADA3-E03EFE5291C3}"/>
          </ac:spMkLst>
        </pc:spChg>
        <pc:spChg chg="del">
          <ac:chgData name="Arnaud Desmedt" userId="cbea870f-87d6-4388-9cd2-f7b24845f136" providerId="ADAL" clId="{CF476D10-9C13-468F-AFAF-88E1B6E76B89}" dt="2022-07-14T10:58:09.577" v="3631" actId="478"/>
          <ac:spMkLst>
            <pc:docMk/>
            <pc:sldMk cId="4189015968" sldId="2134806365"/>
            <ac:spMk id="24" creationId="{BFBA0E2D-FD2D-4B80-9B58-51C3196927F4}"/>
          </ac:spMkLst>
        </pc:spChg>
        <pc:spChg chg="add mod">
          <ac:chgData name="Arnaud Desmedt" userId="cbea870f-87d6-4388-9cd2-f7b24845f136" providerId="ADAL" clId="{CF476D10-9C13-468F-AFAF-88E1B6E76B89}" dt="2022-07-14T10:58:17.193" v="3633"/>
          <ac:spMkLst>
            <pc:docMk/>
            <pc:sldMk cId="4189015968" sldId="2134806365"/>
            <ac:spMk id="25" creationId="{9B4DBEE5-FDA4-9D35-AB4E-B9B347AF04CF}"/>
          </ac:spMkLst>
        </pc:spChg>
        <pc:spChg chg="add mod">
          <ac:chgData name="Arnaud Desmedt" userId="cbea870f-87d6-4388-9cd2-f7b24845f136" providerId="ADAL" clId="{CF476D10-9C13-468F-AFAF-88E1B6E76B89}" dt="2022-07-14T10:58:17.193" v="3633"/>
          <ac:spMkLst>
            <pc:docMk/>
            <pc:sldMk cId="4189015968" sldId="2134806365"/>
            <ac:spMk id="26" creationId="{A0CB41AF-44BC-C0E4-F5CF-762CE7A84D6B}"/>
          </ac:spMkLst>
        </pc:spChg>
        <pc:spChg chg="del">
          <ac:chgData name="Arnaud Desmedt" userId="cbea870f-87d6-4388-9cd2-f7b24845f136" providerId="ADAL" clId="{CF476D10-9C13-468F-AFAF-88E1B6E76B89}" dt="2022-07-14T10:58:09.577" v="3631" actId="478"/>
          <ac:spMkLst>
            <pc:docMk/>
            <pc:sldMk cId="4189015968" sldId="2134806365"/>
            <ac:spMk id="43" creationId="{F340F232-39E8-462E-8415-581EC1E93531}"/>
          </ac:spMkLst>
        </pc:spChg>
        <pc:picChg chg="del">
          <ac:chgData name="Arnaud Desmedt" userId="cbea870f-87d6-4388-9cd2-f7b24845f136" providerId="ADAL" clId="{CF476D10-9C13-468F-AFAF-88E1B6E76B89}" dt="2022-07-14T10:58:09.577" v="3631" actId="478"/>
          <ac:picMkLst>
            <pc:docMk/>
            <pc:sldMk cId="4189015968" sldId="2134806365"/>
            <ac:picMk id="11" creationId="{0C7C9B8F-5359-BB34-7FDC-144D377ABBA9}"/>
          </ac:picMkLst>
        </pc:picChg>
        <pc:picChg chg="add mod">
          <ac:chgData name="Arnaud Desmedt" userId="cbea870f-87d6-4388-9cd2-f7b24845f136" providerId="ADAL" clId="{CF476D10-9C13-468F-AFAF-88E1B6E76B89}" dt="2022-07-14T10:58:17.193" v="3633"/>
          <ac:picMkLst>
            <pc:docMk/>
            <pc:sldMk cId="4189015968" sldId="2134806365"/>
            <ac:picMk id="15" creationId="{5B558015-7E17-9204-6B82-AA9A9C99CE00}"/>
          </ac:picMkLst>
        </pc:picChg>
        <pc:picChg chg="add mod">
          <ac:chgData name="Arnaud Desmedt" userId="cbea870f-87d6-4388-9cd2-f7b24845f136" providerId="ADAL" clId="{CF476D10-9C13-468F-AFAF-88E1B6E76B89}" dt="2022-07-14T10:58:17.193" v="3633"/>
          <ac:picMkLst>
            <pc:docMk/>
            <pc:sldMk cId="4189015968" sldId="2134806365"/>
            <ac:picMk id="22" creationId="{D952731C-6397-80F2-1479-60578C72D538}"/>
          </ac:picMkLst>
        </pc:picChg>
        <pc:picChg chg="add mod">
          <ac:chgData name="Arnaud Desmedt" userId="cbea870f-87d6-4388-9cd2-f7b24845f136" providerId="ADAL" clId="{CF476D10-9C13-468F-AFAF-88E1B6E76B89}" dt="2022-07-14T10:58:17.193" v="3633"/>
          <ac:picMkLst>
            <pc:docMk/>
            <pc:sldMk cId="4189015968" sldId="2134806365"/>
            <ac:picMk id="23" creationId="{C44963FD-9AFB-B226-F7E8-DF145CB83F0D}"/>
          </ac:picMkLst>
        </pc:picChg>
      </pc:sldChg>
      <pc:sldChg chg="addSp delSp modSp add mod">
        <pc:chgData name="Arnaud Desmedt" userId="cbea870f-87d6-4388-9cd2-f7b24845f136" providerId="ADAL" clId="{CF476D10-9C13-468F-AFAF-88E1B6E76B89}" dt="2022-07-14T10:59:50.139" v="3647" actId="478"/>
        <pc:sldMkLst>
          <pc:docMk/>
          <pc:sldMk cId="2759794142" sldId="2134806366"/>
        </pc:sldMkLst>
        <pc:spChg chg="del">
          <ac:chgData name="Arnaud Desmedt" userId="cbea870f-87d6-4388-9cd2-f7b24845f136" providerId="ADAL" clId="{CF476D10-9C13-468F-AFAF-88E1B6E76B89}" dt="2022-07-14T10:58:34.153" v="3636" actId="478"/>
          <ac:spMkLst>
            <pc:docMk/>
            <pc:sldMk cId="2759794142" sldId="2134806366"/>
            <ac:spMk id="19" creationId="{E93CB33E-9D08-B755-5AC4-931669E1721B}"/>
          </ac:spMkLst>
        </pc:spChg>
        <pc:spChg chg="del">
          <ac:chgData name="Arnaud Desmedt" userId="cbea870f-87d6-4388-9cd2-f7b24845f136" providerId="ADAL" clId="{CF476D10-9C13-468F-AFAF-88E1B6E76B89}" dt="2022-07-14T10:58:34.153" v="3636" actId="478"/>
          <ac:spMkLst>
            <pc:docMk/>
            <pc:sldMk cId="2759794142" sldId="2134806366"/>
            <ac:spMk id="20" creationId="{B801033E-F732-8259-3642-8688BB92B58A}"/>
          </ac:spMkLst>
        </pc:spChg>
        <pc:spChg chg="del">
          <ac:chgData name="Arnaud Desmedt" userId="cbea870f-87d6-4388-9cd2-f7b24845f136" providerId="ADAL" clId="{CF476D10-9C13-468F-AFAF-88E1B6E76B89}" dt="2022-07-14T10:58:34.153" v="3636" actId="478"/>
          <ac:spMkLst>
            <pc:docMk/>
            <pc:sldMk cId="2759794142" sldId="2134806366"/>
            <ac:spMk id="21" creationId="{24E3BA1D-D915-79C5-ADA3-E03EFE5291C3}"/>
          </ac:spMkLst>
        </pc:spChg>
        <pc:spChg chg="add mod">
          <ac:chgData name="Arnaud Desmedt" userId="cbea870f-87d6-4388-9cd2-f7b24845f136" providerId="ADAL" clId="{CF476D10-9C13-468F-AFAF-88E1B6E76B89}" dt="2022-07-14T10:59:05.149" v="3643" actId="20577"/>
          <ac:spMkLst>
            <pc:docMk/>
            <pc:sldMk cId="2759794142" sldId="2134806366"/>
            <ac:spMk id="24" creationId="{593936D5-E73A-28F3-1DA6-399B8F402405}"/>
          </ac:spMkLst>
        </pc:spChg>
        <pc:spChg chg="del">
          <ac:chgData name="Arnaud Desmedt" userId="cbea870f-87d6-4388-9cd2-f7b24845f136" providerId="ADAL" clId="{CF476D10-9C13-468F-AFAF-88E1B6E76B89}" dt="2022-07-14T10:58:34.153" v="3636" actId="478"/>
          <ac:spMkLst>
            <pc:docMk/>
            <pc:sldMk cId="2759794142" sldId="2134806366"/>
            <ac:spMk id="25" creationId="{9B4DBEE5-FDA4-9D35-AB4E-B9B347AF04CF}"/>
          </ac:spMkLst>
        </pc:spChg>
        <pc:spChg chg="del">
          <ac:chgData name="Arnaud Desmedt" userId="cbea870f-87d6-4388-9cd2-f7b24845f136" providerId="ADAL" clId="{CF476D10-9C13-468F-AFAF-88E1B6E76B89}" dt="2022-07-14T10:58:34.153" v="3636" actId="478"/>
          <ac:spMkLst>
            <pc:docMk/>
            <pc:sldMk cId="2759794142" sldId="2134806366"/>
            <ac:spMk id="26" creationId="{A0CB41AF-44BC-C0E4-F5CF-762CE7A84D6B}"/>
          </ac:spMkLst>
        </pc:spChg>
        <pc:picChg chg="del">
          <ac:chgData name="Arnaud Desmedt" userId="cbea870f-87d6-4388-9cd2-f7b24845f136" providerId="ADAL" clId="{CF476D10-9C13-468F-AFAF-88E1B6E76B89}" dt="2022-07-14T10:59:50.139" v="3647" actId="478"/>
          <ac:picMkLst>
            <pc:docMk/>
            <pc:sldMk cId="2759794142" sldId="2134806366"/>
            <ac:picMk id="18" creationId="{7FDD0B22-00F0-425C-B821-6D337FA47749}"/>
          </ac:picMkLst>
        </pc:picChg>
        <pc:picChg chg="del">
          <ac:chgData name="Arnaud Desmedt" userId="cbea870f-87d6-4388-9cd2-f7b24845f136" providerId="ADAL" clId="{CF476D10-9C13-468F-AFAF-88E1B6E76B89}" dt="2022-07-14T10:58:34.153" v="3636" actId="478"/>
          <ac:picMkLst>
            <pc:docMk/>
            <pc:sldMk cId="2759794142" sldId="2134806366"/>
            <ac:picMk id="22" creationId="{D952731C-6397-80F2-1479-60578C72D538}"/>
          </ac:picMkLst>
        </pc:picChg>
        <pc:picChg chg="del">
          <ac:chgData name="Arnaud Desmedt" userId="cbea870f-87d6-4388-9cd2-f7b24845f136" providerId="ADAL" clId="{CF476D10-9C13-468F-AFAF-88E1B6E76B89}" dt="2022-07-14T10:58:34.153" v="3636" actId="478"/>
          <ac:picMkLst>
            <pc:docMk/>
            <pc:sldMk cId="2759794142" sldId="2134806366"/>
            <ac:picMk id="23" creationId="{C44963FD-9AFB-B226-F7E8-DF145CB83F0D}"/>
          </ac:picMkLst>
        </pc:picChg>
        <pc:picChg chg="add mod">
          <ac:chgData name="Arnaud Desmedt" userId="cbea870f-87d6-4388-9cd2-f7b24845f136" providerId="ADAL" clId="{CF476D10-9C13-468F-AFAF-88E1B6E76B89}" dt="2022-07-14T10:58:38.699" v="3638"/>
          <ac:picMkLst>
            <pc:docMk/>
            <pc:sldMk cId="2759794142" sldId="2134806366"/>
            <ac:picMk id="27" creationId="{BC24C08D-5631-28D7-403E-FFD6A95CA58C}"/>
          </ac:picMkLst>
        </pc:picChg>
      </pc:sldChg>
      <pc:sldChg chg="addSp delSp modSp add mod">
        <pc:chgData name="Arnaud Desmedt" userId="cbea870f-87d6-4388-9cd2-f7b24845f136" providerId="ADAL" clId="{CF476D10-9C13-468F-AFAF-88E1B6E76B89}" dt="2022-07-14T11:01:37.877" v="3693" actId="20577"/>
        <pc:sldMkLst>
          <pc:docMk/>
          <pc:sldMk cId="1987821968" sldId="2134806367"/>
        </pc:sldMkLst>
        <pc:spChg chg="mod">
          <ac:chgData name="Arnaud Desmedt" userId="cbea870f-87d6-4388-9cd2-f7b24845f136" providerId="ADAL" clId="{CF476D10-9C13-468F-AFAF-88E1B6E76B89}" dt="2022-07-14T11:01:37.877" v="3693" actId="20577"/>
          <ac:spMkLst>
            <pc:docMk/>
            <pc:sldMk cId="1987821968" sldId="2134806367"/>
            <ac:spMk id="13" creationId="{2D4A70E3-BFFF-B605-95D7-962CD4F57B5D}"/>
          </ac:spMkLst>
        </pc:spChg>
        <pc:spChg chg="del">
          <ac:chgData name="Arnaud Desmedt" userId="cbea870f-87d6-4388-9cd2-f7b24845f136" providerId="ADAL" clId="{CF476D10-9C13-468F-AFAF-88E1B6E76B89}" dt="2022-07-14T10:59:47.776" v="3646" actId="478"/>
          <ac:spMkLst>
            <pc:docMk/>
            <pc:sldMk cId="1987821968" sldId="2134806367"/>
            <ac:spMk id="16" creationId="{663FDDD9-6940-5893-518A-AF9ADB115EA4}"/>
          </ac:spMkLst>
        </pc:spChg>
        <pc:spChg chg="del">
          <ac:chgData name="Arnaud Desmedt" userId="cbea870f-87d6-4388-9cd2-f7b24845f136" providerId="ADAL" clId="{CF476D10-9C13-468F-AFAF-88E1B6E76B89}" dt="2022-07-14T10:59:47.776" v="3646" actId="478"/>
          <ac:spMkLst>
            <pc:docMk/>
            <pc:sldMk cId="1987821968" sldId="2134806367"/>
            <ac:spMk id="17" creationId="{63D8867C-019D-4B7E-B29E-33BAEE0C1E10}"/>
          </ac:spMkLst>
        </pc:spChg>
        <pc:spChg chg="add mod">
          <ac:chgData name="Arnaud Desmedt" userId="cbea870f-87d6-4388-9cd2-f7b24845f136" providerId="ADAL" clId="{CF476D10-9C13-468F-AFAF-88E1B6E76B89}" dt="2022-07-14T11:00:24.714" v="3653" actId="1076"/>
          <ac:spMkLst>
            <pc:docMk/>
            <pc:sldMk cId="1987821968" sldId="2134806367"/>
            <ac:spMk id="20" creationId="{875C1CEA-AF3E-9F36-6247-2EC3F3F4A562}"/>
          </ac:spMkLst>
        </pc:spChg>
        <pc:spChg chg="add mod">
          <ac:chgData name="Arnaud Desmedt" userId="cbea870f-87d6-4388-9cd2-f7b24845f136" providerId="ADAL" clId="{CF476D10-9C13-468F-AFAF-88E1B6E76B89}" dt="2022-07-14T11:00:14.488" v="3651" actId="1076"/>
          <ac:spMkLst>
            <pc:docMk/>
            <pc:sldMk cId="1987821968" sldId="2134806367"/>
            <ac:spMk id="21" creationId="{41D2E74F-187B-4725-AB03-9692D651C922}"/>
          </ac:spMkLst>
        </pc:spChg>
        <pc:spChg chg="add mod">
          <ac:chgData name="Arnaud Desmedt" userId="cbea870f-87d6-4388-9cd2-f7b24845f136" providerId="ADAL" clId="{CF476D10-9C13-468F-AFAF-88E1B6E76B89}" dt="2022-07-14T11:00:14.488" v="3651" actId="1076"/>
          <ac:spMkLst>
            <pc:docMk/>
            <pc:sldMk cId="1987821968" sldId="2134806367"/>
            <ac:spMk id="22" creationId="{931B0570-873A-E3B0-0545-240189D4BE21}"/>
          </ac:spMkLst>
        </pc:spChg>
        <pc:spChg chg="add mod">
          <ac:chgData name="Arnaud Desmedt" userId="cbea870f-87d6-4388-9cd2-f7b24845f136" providerId="ADAL" clId="{CF476D10-9C13-468F-AFAF-88E1B6E76B89}" dt="2022-07-14T11:00:14.488" v="3651" actId="1076"/>
          <ac:spMkLst>
            <pc:docMk/>
            <pc:sldMk cId="1987821968" sldId="2134806367"/>
            <ac:spMk id="23" creationId="{9D5E51D6-18EA-E75F-5DB4-2935AAED8F39}"/>
          </ac:spMkLst>
        </pc:spChg>
        <pc:spChg chg="del">
          <ac:chgData name="Arnaud Desmedt" userId="cbea870f-87d6-4388-9cd2-f7b24845f136" providerId="ADAL" clId="{CF476D10-9C13-468F-AFAF-88E1B6E76B89}" dt="2022-07-14T10:59:47.776" v="3646" actId="478"/>
          <ac:spMkLst>
            <pc:docMk/>
            <pc:sldMk cId="1987821968" sldId="2134806367"/>
            <ac:spMk id="24" creationId="{593936D5-E73A-28F3-1DA6-399B8F402405}"/>
          </ac:spMkLst>
        </pc:spChg>
        <pc:spChg chg="add mod">
          <ac:chgData name="Arnaud Desmedt" userId="cbea870f-87d6-4388-9cd2-f7b24845f136" providerId="ADAL" clId="{CF476D10-9C13-468F-AFAF-88E1B6E76B89}" dt="2022-07-14T11:00:14.488" v="3651" actId="1076"/>
          <ac:spMkLst>
            <pc:docMk/>
            <pc:sldMk cId="1987821968" sldId="2134806367"/>
            <ac:spMk id="25" creationId="{56747F0B-4E7F-142D-9076-81366383E4AB}"/>
          </ac:spMkLst>
        </pc:spChg>
        <pc:spChg chg="add mod">
          <ac:chgData name="Arnaud Desmedt" userId="cbea870f-87d6-4388-9cd2-f7b24845f136" providerId="ADAL" clId="{CF476D10-9C13-468F-AFAF-88E1B6E76B89}" dt="2022-07-14T11:00:14.488" v="3651" actId="1076"/>
          <ac:spMkLst>
            <pc:docMk/>
            <pc:sldMk cId="1987821968" sldId="2134806367"/>
            <ac:spMk id="26" creationId="{E63B61D0-7D70-4C2B-CD57-9ECF08867642}"/>
          </ac:spMkLst>
        </pc:spChg>
        <pc:picChg chg="del">
          <ac:chgData name="Arnaud Desmedt" userId="cbea870f-87d6-4388-9cd2-f7b24845f136" providerId="ADAL" clId="{CF476D10-9C13-468F-AFAF-88E1B6E76B89}" dt="2022-07-14T10:59:47.776" v="3646" actId="478"/>
          <ac:picMkLst>
            <pc:docMk/>
            <pc:sldMk cId="1987821968" sldId="2134806367"/>
            <ac:picMk id="15" creationId="{5B558015-7E17-9204-6B82-AA9A9C99CE00}"/>
          </ac:picMkLst>
        </pc:picChg>
        <pc:picChg chg="del">
          <ac:chgData name="Arnaud Desmedt" userId="cbea870f-87d6-4388-9cd2-f7b24845f136" providerId="ADAL" clId="{CF476D10-9C13-468F-AFAF-88E1B6E76B89}" dt="2022-07-14T10:59:47.776" v="3646" actId="478"/>
          <ac:picMkLst>
            <pc:docMk/>
            <pc:sldMk cId="1987821968" sldId="2134806367"/>
            <ac:picMk id="18" creationId="{7FDD0B22-00F0-425C-B821-6D337FA47749}"/>
          </ac:picMkLst>
        </pc:picChg>
        <pc:picChg chg="add mod">
          <ac:chgData name="Arnaud Desmedt" userId="cbea870f-87d6-4388-9cd2-f7b24845f136" providerId="ADAL" clId="{CF476D10-9C13-468F-AFAF-88E1B6E76B89}" dt="2022-07-14T11:00:14.488" v="3651" actId="1076"/>
          <ac:picMkLst>
            <pc:docMk/>
            <pc:sldMk cId="1987821968" sldId="2134806367"/>
            <ac:picMk id="19" creationId="{8789A908-1208-6772-5AAF-1E951FC41C52}"/>
          </ac:picMkLst>
        </pc:picChg>
        <pc:picChg chg="del">
          <ac:chgData name="Arnaud Desmedt" userId="cbea870f-87d6-4388-9cd2-f7b24845f136" providerId="ADAL" clId="{CF476D10-9C13-468F-AFAF-88E1B6E76B89}" dt="2022-07-14T10:59:47.776" v="3646" actId="478"/>
          <ac:picMkLst>
            <pc:docMk/>
            <pc:sldMk cId="1987821968" sldId="2134806367"/>
            <ac:picMk id="27" creationId="{BC24C08D-5631-28D7-403E-FFD6A95CA58C}"/>
          </ac:picMkLst>
        </pc:picChg>
      </pc:sldChg>
      <pc:sldChg chg="addSp modSp add mod">
        <pc:chgData name="Arnaud Desmedt" userId="cbea870f-87d6-4388-9cd2-f7b24845f136" providerId="ADAL" clId="{CF476D10-9C13-468F-AFAF-88E1B6E76B89}" dt="2022-07-14T11:34:31.636" v="3873" actId="113"/>
        <pc:sldMkLst>
          <pc:docMk/>
          <pc:sldMk cId="299927815" sldId="2134806368"/>
        </pc:sldMkLst>
        <pc:spChg chg="add mod">
          <ac:chgData name="Arnaud Desmedt" userId="cbea870f-87d6-4388-9cd2-f7b24845f136" providerId="ADAL" clId="{CF476D10-9C13-468F-AFAF-88E1B6E76B89}" dt="2022-07-14T11:02:00.037" v="3697" actId="1076"/>
          <ac:spMkLst>
            <pc:docMk/>
            <pc:sldMk cId="299927815" sldId="2134806368"/>
            <ac:spMk id="15" creationId="{3C79767A-1D4E-C2C2-59F9-E0CE6FD7627D}"/>
          </ac:spMkLst>
        </pc:spChg>
        <pc:spChg chg="add mod">
          <ac:chgData name="Arnaud Desmedt" userId="cbea870f-87d6-4388-9cd2-f7b24845f136" providerId="ADAL" clId="{CF476D10-9C13-468F-AFAF-88E1B6E76B89}" dt="2022-07-14T11:34:31.636" v="3873" actId="113"/>
          <ac:spMkLst>
            <pc:docMk/>
            <pc:sldMk cId="299927815" sldId="2134806368"/>
            <ac:spMk id="16" creationId="{DC2CC323-1F6B-34DA-9F06-FB61B59A00AD}"/>
          </ac:spMkLst>
        </pc:spChg>
        <pc:picChg chg="add mod">
          <ac:chgData name="Arnaud Desmedt" userId="cbea870f-87d6-4388-9cd2-f7b24845f136" providerId="ADAL" clId="{CF476D10-9C13-468F-AFAF-88E1B6E76B89}" dt="2022-07-14T11:02:00.037" v="3697" actId="1076"/>
          <ac:picMkLst>
            <pc:docMk/>
            <pc:sldMk cId="299927815" sldId="2134806368"/>
            <ac:picMk id="17" creationId="{F9102301-D059-4F66-E144-2C029DC87768}"/>
          </ac:picMkLst>
        </pc:picChg>
      </pc:sldChg>
      <pc:sldChg chg="addSp delSp modSp add mod">
        <pc:chgData name="Arnaud Desmedt" userId="cbea870f-87d6-4388-9cd2-f7b24845f136" providerId="ADAL" clId="{CF476D10-9C13-468F-AFAF-88E1B6E76B89}" dt="2022-07-14T11:34:25.836" v="3871" actId="113"/>
        <pc:sldMkLst>
          <pc:docMk/>
          <pc:sldMk cId="408419565" sldId="2134806369"/>
        </pc:sldMkLst>
        <pc:spChg chg="del">
          <ac:chgData name="Arnaud Desmedt" userId="cbea870f-87d6-4388-9cd2-f7b24845f136" providerId="ADAL" clId="{CF476D10-9C13-468F-AFAF-88E1B6E76B89}" dt="2022-07-14T11:02:14.660" v="3700" actId="478"/>
          <ac:spMkLst>
            <pc:docMk/>
            <pc:sldMk cId="408419565" sldId="2134806369"/>
            <ac:spMk id="15" creationId="{3C79767A-1D4E-C2C2-59F9-E0CE6FD7627D}"/>
          </ac:spMkLst>
        </pc:spChg>
        <pc:spChg chg="del">
          <ac:chgData name="Arnaud Desmedt" userId="cbea870f-87d6-4388-9cd2-f7b24845f136" providerId="ADAL" clId="{CF476D10-9C13-468F-AFAF-88E1B6E76B89}" dt="2022-07-14T11:02:14.660" v="3700" actId="478"/>
          <ac:spMkLst>
            <pc:docMk/>
            <pc:sldMk cId="408419565" sldId="2134806369"/>
            <ac:spMk id="16" creationId="{DC2CC323-1F6B-34DA-9F06-FB61B59A00AD}"/>
          </ac:spMkLst>
        </pc:spChg>
        <pc:spChg chg="add mod">
          <ac:chgData name="Arnaud Desmedt" userId="cbea870f-87d6-4388-9cd2-f7b24845f136" providerId="ADAL" clId="{CF476D10-9C13-468F-AFAF-88E1B6E76B89}" dt="2022-07-14T11:02:31.155" v="3703" actId="1076"/>
          <ac:spMkLst>
            <pc:docMk/>
            <pc:sldMk cId="408419565" sldId="2134806369"/>
            <ac:spMk id="18" creationId="{FE0F0AE0-73AB-F702-F732-D2E818C38AFC}"/>
          </ac:spMkLst>
        </pc:spChg>
        <pc:spChg chg="add mod">
          <ac:chgData name="Arnaud Desmedt" userId="cbea870f-87d6-4388-9cd2-f7b24845f136" providerId="ADAL" clId="{CF476D10-9C13-468F-AFAF-88E1B6E76B89}" dt="2022-07-14T11:02:59.902" v="3711" actId="1076"/>
          <ac:spMkLst>
            <pc:docMk/>
            <pc:sldMk cId="408419565" sldId="2134806369"/>
            <ac:spMk id="24" creationId="{2CE0D982-AFA9-7F48-1252-81B336215AF8}"/>
          </ac:spMkLst>
        </pc:spChg>
        <pc:spChg chg="del">
          <ac:chgData name="Arnaud Desmedt" userId="cbea870f-87d6-4388-9cd2-f7b24845f136" providerId="ADAL" clId="{CF476D10-9C13-468F-AFAF-88E1B6E76B89}" dt="2022-07-14T11:02:24.829" v="3701" actId="478"/>
          <ac:spMkLst>
            <pc:docMk/>
            <pc:sldMk cId="408419565" sldId="2134806369"/>
            <ac:spMk id="26" creationId="{E63B61D0-7D70-4C2B-CD57-9ECF08867642}"/>
          </ac:spMkLst>
        </pc:spChg>
        <pc:spChg chg="add mod">
          <ac:chgData name="Arnaud Desmedt" userId="cbea870f-87d6-4388-9cd2-f7b24845f136" providerId="ADAL" clId="{CF476D10-9C13-468F-AFAF-88E1B6E76B89}" dt="2022-07-14T11:34:25.836" v="3871" actId="113"/>
          <ac:spMkLst>
            <pc:docMk/>
            <pc:sldMk cId="408419565" sldId="2134806369"/>
            <ac:spMk id="27" creationId="{9F710C77-C662-859C-7DD9-81E44178E3AB}"/>
          </ac:spMkLst>
        </pc:spChg>
        <pc:picChg chg="del">
          <ac:chgData name="Arnaud Desmedt" userId="cbea870f-87d6-4388-9cd2-f7b24845f136" providerId="ADAL" clId="{CF476D10-9C13-468F-AFAF-88E1B6E76B89}" dt="2022-07-14T11:02:14.660" v="3700" actId="478"/>
          <ac:picMkLst>
            <pc:docMk/>
            <pc:sldMk cId="408419565" sldId="2134806369"/>
            <ac:picMk id="17" creationId="{F9102301-D059-4F66-E144-2C029DC87768}"/>
          </ac:picMkLst>
        </pc:picChg>
        <pc:picChg chg="add mod">
          <ac:chgData name="Arnaud Desmedt" userId="cbea870f-87d6-4388-9cd2-f7b24845f136" providerId="ADAL" clId="{CF476D10-9C13-468F-AFAF-88E1B6E76B89}" dt="2022-07-14T11:02:31.155" v="3703" actId="1076"/>
          <ac:picMkLst>
            <pc:docMk/>
            <pc:sldMk cId="408419565" sldId="2134806369"/>
            <ac:picMk id="28" creationId="{64350E81-7ECE-4775-F83F-34C446FF0E31}"/>
          </ac:picMkLst>
        </pc:picChg>
      </pc:sldChg>
      <pc:sldChg chg="addSp delSp modSp add mod">
        <pc:chgData name="Arnaud Desmedt" userId="cbea870f-87d6-4388-9cd2-f7b24845f136" providerId="ADAL" clId="{CF476D10-9C13-468F-AFAF-88E1B6E76B89}" dt="2022-07-14T11:34:13.435" v="3868" actId="113"/>
        <pc:sldMkLst>
          <pc:docMk/>
          <pc:sldMk cId="3184056380" sldId="2134806370"/>
        </pc:sldMkLst>
        <pc:spChg chg="add mod">
          <ac:chgData name="Arnaud Desmedt" userId="cbea870f-87d6-4388-9cd2-f7b24845f136" providerId="ADAL" clId="{CF476D10-9C13-468F-AFAF-88E1B6E76B89}" dt="2022-07-14T11:03:19.298" v="3719" actId="1037"/>
          <ac:spMkLst>
            <pc:docMk/>
            <pc:sldMk cId="3184056380" sldId="2134806370"/>
            <ac:spMk id="16" creationId="{5330ABAD-973B-89F9-0FE2-E5CE34DC729D}"/>
          </ac:spMkLst>
        </pc:spChg>
        <pc:spChg chg="add mod">
          <ac:chgData name="Arnaud Desmedt" userId="cbea870f-87d6-4388-9cd2-f7b24845f136" providerId="ADAL" clId="{CF476D10-9C13-468F-AFAF-88E1B6E76B89}" dt="2022-07-14T11:03:19.298" v="3719" actId="1037"/>
          <ac:spMkLst>
            <pc:docMk/>
            <pc:sldMk cId="3184056380" sldId="2134806370"/>
            <ac:spMk id="17" creationId="{72676396-B45D-3231-B597-9017490B3DFD}"/>
          </ac:spMkLst>
        </pc:spChg>
        <pc:spChg chg="del">
          <ac:chgData name="Arnaud Desmedt" userId="cbea870f-87d6-4388-9cd2-f7b24845f136" providerId="ADAL" clId="{CF476D10-9C13-468F-AFAF-88E1B6E76B89}" dt="2022-07-14T11:03:12.565" v="3713" actId="478"/>
          <ac:spMkLst>
            <pc:docMk/>
            <pc:sldMk cId="3184056380" sldId="2134806370"/>
            <ac:spMk id="21" creationId="{41D2E74F-187B-4725-AB03-9692D651C922}"/>
          </ac:spMkLst>
        </pc:spChg>
        <pc:spChg chg="del">
          <ac:chgData name="Arnaud Desmedt" userId="cbea870f-87d6-4388-9cd2-f7b24845f136" providerId="ADAL" clId="{CF476D10-9C13-468F-AFAF-88E1B6E76B89}" dt="2022-07-14T11:02:40.540" v="3706" actId="478"/>
          <ac:spMkLst>
            <pc:docMk/>
            <pc:sldMk cId="3184056380" sldId="2134806370"/>
            <ac:spMk id="24" creationId="{2CE0D982-AFA9-7F48-1252-81B336215AF8}"/>
          </ac:spMkLst>
        </pc:spChg>
        <pc:spChg chg="add mod">
          <ac:chgData name="Arnaud Desmedt" userId="cbea870f-87d6-4388-9cd2-f7b24845f136" providerId="ADAL" clId="{CF476D10-9C13-468F-AFAF-88E1B6E76B89}" dt="2022-07-14T11:34:13.435" v="3868" actId="113"/>
          <ac:spMkLst>
            <pc:docMk/>
            <pc:sldMk cId="3184056380" sldId="2134806370"/>
            <ac:spMk id="26" creationId="{1D44F73F-5904-1775-41A6-0FC90A65DCE8}"/>
          </ac:spMkLst>
        </pc:spChg>
        <pc:spChg chg="del">
          <ac:chgData name="Arnaud Desmedt" userId="cbea870f-87d6-4388-9cd2-f7b24845f136" providerId="ADAL" clId="{CF476D10-9C13-468F-AFAF-88E1B6E76B89}" dt="2022-07-14T11:02:40.540" v="3706" actId="478"/>
          <ac:spMkLst>
            <pc:docMk/>
            <pc:sldMk cId="3184056380" sldId="2134806370"/>
            <ac:spMk id="27" creationId="{9F710C77-C662-859C-7DD9-81E44178E3AB}"/>
          </ac:spMkLst>
        </pc:spChg>
        <pc:spChg chg="add mod">
          <ac:chgData name="Arnaud Desmedt" userId="cbea870f-87d6-4388-9cd2-f7b24845f136" providerId="ADAL" clId="{CF476D10-9C13-468F-AFAF-88E1B6E76B89}" dt="2022-07-14T11:34:08.175" v="3866" actId="1076"/>
          <ac:spMkLst>
            <pc:docMk/>
            <pc:sldMk cId="3184056380" sldId="2134806370"/>
            <ac:spMk id="31" creationId="{08CE04BC-3D4B-7DD6-C3FA-7FC0C77B5B25}"/>
          </ac:spMkLst>
        </pc:spChg>
        <pc:picChg chg="del">
          <ac:chgData name="Arnaud Desmedt" userId="cbea870f-87d6-4388-9cd2-f7b24845f136" providerId="ADAL" clId="{CF476D10-9C13-468F-AFAF-88E1B6E76B89}" dt="2022-07-14T11:02:40.540" v="3706" actId="478"/>
          <ac:picMkLst>
            <pc:docMk/>
            <pc:sldMk cId="3184056380" sldId="2134806370"/>
            <ac:picMk id="28" creationId="{64350E81-7ECE-4775-F83F-34C446FF0E31}"/>
          </ac:picMkLst>
        </pc:picChg>
        <pc:picChg chg="add del mod">
          <ac:chgData name="Arnaud Desmedt" userId="cbea870f-87d6-4388-9cd2-f7b24845f136" providerId="ADAL" clId="{CF476D10-9C13-468F-AFAF-88E1B6E76B89}" dt="2022-07-14T11:33:39.856" v="3861" actId="478"/>
          <ac:picMkLst>
            <pc:docMk/>
            <pc:sldMk cId="3184056380" sldId="2134806370"/>
            <ac:picMk id="29" creationId="{89B02A20-DFE1-60DF-CBEF-9878912BB994}"/>
          </ac:picMkLst>
        </pc:picChg>
        <pc:picChg chg="add del mod">
          <ac:chgData name="Arnaud Desmedt" userId="cbea870f-87d6-4388-9cd2-f7b24845f136" providerId="ADAL" clId="{CF476D10-9C13-468F-AFAF-88E1B6E76B89}" dt="2022-07-14T11:33:59.703" v="3864" actId="478"/>
          <ac:picMkLst>
            <pc:docMk/>
            <pc:sldMk cId="3184056380" sldId="2134806370"/>
            <ac:picMk id="30" creationId="{94FC63E2-18EE-FFF3-B697-D1EDB26E0572}"/>
          </ac:picMkLst>
        </pc:picChg>
        <pc:picChg chg="add mod">
          <ac:chgData name="Arnaud Desmedt" userId="cbea870f-87d6-4388-9cd2-f7b24845f136" providerId="ADAL" clId="{CF476D10-9C13-468F-AFAF-88E1B6E76B89}" dt="2022-07-14T11:34:08.175" v="3866" actId="1076"/>
          <ac:picMkLst>
            <pc:docMk/>
            <pc:sldMk cId="3184056380" sldId="2134806370"/>
            <ac:picMk id="32" creationId="{6D2CA8DF-CF64-5D57-A127-60B9160EC54A}"/>
          </ac:picMkLst>
        </pc:picChg>
      </pc:sldChg>
      <pc:sldChg chg="addSp delSp modSp add mod">
        <pc:chgData name="Arnaud Desmedt" userId="cbea870f-87d6-4388-9cd2-f7b24845f136" providerId="ADAL" clId="{CF476D10-9C13-468F-AFAF-88E1B6E76B89}" dt="2022-07-14T11:34:49.448" v="3875" actId="113"/>
        <pc:sldMkLst>
          <pc:docMk/>
          <pc:sldMk cId="3339158743" sldId="2134806371"/>
        </pc:sldMkLst>
        <pc:spChg chg="del">
          <ac:chgData name="Arnaud Desmedt" userId="cbea870f-87d6-4388-9cd2-f7b24845f136" providerId="ADAL" clId="{CF476D10-9C13-468F-AFAF-88E1B6E76B89}" dt="2022-07-14T11:03:35.997" v="3723" actId="478"/>
          <ac:spMkLst>
            <pc:docMk/>
            <pc:sldMk cId="3339158743" sldId="2134806371"/>
            <ac:spMk id="17" creationId="{72676396-B45D-3231-B597-9017490B3DFD}"/>
          </ac:spMkLst>
        </pc:spChg>
        <pc:spChg chg="add mod">
          <ac:chgData name="Arnaud Desmedt" userId="cbea870f-87d6-4388-9cd2-f7b24845f136" providerId="ADAL" clId="{CF476D10-9C13-468F-AFAF-88E1B6E76B89}" dt="2022-07-14T11:03:54.685" v="3768" actId="1038"/>
          <ac:spMkLst>
            <pc:docMk/>
            <pc:sldMk cId="3339158743" sldId="2134806371"/>
            <ac:spMk id="21" creationId="{40AF643C-5371-7CCD-99D3-BB0E58EFE1BE}"/>
          </ac:spMkLst>
        </pc:spChg>
        <pc:spChg chg="del mod">
          <ac:chgData name="Arnaud Desmedt" userId="cbea870f-87d6-4388-9cd2-f7b24845f136" providerId="ADAL" clId="{CF476D10-9C13-468F-AFAF-88E1B6E76B89}" dt="2022-07-14T11:03:39.428" v="3725" actId="478"/>
          <ac:spMkLst>
            <pc:docMk/>
            <pc:sldMk cId="3339158743" sldId="2134806371"/>
            <ac:spMk id="22" creationId="{931B0570-873A-E3B0-0545-240189D4BE21}"/>
          </ac:spMkLst>
        </pc:spChg>
        <pc:spChg chg="add mod">
          <ac:chgData name="Arnaud Desmedt" userId="cbea870f-87d6-4388-9cd2-f7b24845f136" providerId="ADAL" clId="{CF476D10-9C13-468F-AFAF-88E1B6E76B89}" dt="2022-07-14T11:03:54.685" v="3768" actId="1038"/>
          <ac:spMkLst>
            <pc:docMk/>
            <pc:sldMk cId="3339158743" sldId="2134806371"/>
            <ac:spMk id="24" creationId="{DE03220E-97DC-B350-4C01-1EF012B1FC93}"/>
          </ac:spMkLst>
        </pc:spChg>
        <pc:spChg chg="del">
          <ac:chgData name="Arnaud Desmedt" userId="cbea870f-87d6-4388-9cd2-f7b24845f136" providerId="ADAL" clId="{CF476D10-9C13-468F-AFAF-88E1B6E76B89}" dt="2022-07-14T11:03:35.997" v="3723" actId="478"/>
          <ac:spMkLst>
            <pc:docMk/>
            <pc:sldMk cId="3339158743" sldId="2134806371"/>
            <ac:spMk id="26" creationId="{1D44F73F-5904-1775-41A6-0FC90A65DCE8}"/>
          </ac:spMkLst>
        </pc:spChg>
        <pc:spChg chg="add mod">
          <ac:chgData name="Arnaud Desmedt" userId="cbea870f-87d6-4388-9cd2-f7b24845f136" providerId="ADAL" clId="{CF476D10-9C13-468F-AFAF-88E1B6E76B89}" dt="2022-07-14T11:34:49.448" v="3875" actId="113"/>
          <ac:spMkLst>
            <pc:docMk/>
            <pc:sldMk cId="3339158743" sldId="2134806371"/>
            <ac:spMk id="27" creationId="{3F2C7A5F-D4C7-130E-C9F3-2C0593CD66EB}"/>
          </ac:spMkLst>
        </pc:spChg>
        <pc:picChg chg="add mod">
          <ac:chgData name="Arnaud Desmedt" userId="cbea870f-87d6-4388-9cd2-f7b24845f136" providerId="ADAL" clId="{CF476D10-9C13-468F-AFAF-88E1B6E76B89}" dt="2022-07-14T11:03:54.685" v="3768" actId="1038"/>
          <ac:picMkLst>
            <pc:docMk/>
            <pc:sldMk cId="3339158743" sldId="2134806371"/>
            <ac:picMk id="28" creationId="{88F7458D-18FB-9223-9459-93500E349BEB}"/>
          </ac:picMkLst>
        </pc:picChg>
        <pc:picChg chg="del">
          <ac:chgData name="Arnaud Desmedt" userId="cbea870f-87d6-4388-9cd2-f7b24845f136" providerId="ADAL" clId="{CF476D10-9C13-468F-AFAF-88E1B6E76B89}" dt="2022-07-14T11:03:35.997" v="3723" actId="478"/>
          <ac:picMkLst>
            <pc:docMk/>
            <pc:sldMk cId="3339158743" sldId="2134806371"/>
            <ac:picMk id="29" creationId="{89B02A20-DFE1-60DF-CBEF-9878912BB994}"/>
          </ac:picMkLst>
        </pc:picChg>
      </pc:sldChg>
      <pc:sldChg chg="addSp delSp modSp add mod">
        <pc:chgData name="Arnaud Desmedt" userId="cbea870f-87d6-4388-9cd2-f7b24845f136" providerId="ADAL" clId="{CF476D10-9C13-468F-AFAF-88E1B6E76B89}" dt="2022-07-14T11:35:01.245" v="3879" actId="113"/>
        <pc:sldMkLst>
          <pc:docMk/>
          <pc:sldMk cId="627773799" sldId="2134806372"/>
        </pc:sldMkLst>
        <pc:spChg chg="add mod">
          <ac:chgData name="Arnaud Desmedt" userId="cbea870f-87d6-4388-9cd2-f7b24845f136" providerId="ADAL" clId="{CF476D10-9C13-468F-AFAF-88E1B6E76B89}" dt="2022-07-14T11:04:40.132" v="3783" actId="1037"/>
          <ac:spMkLst>
            <pc:docMk/>
            <pc:sldMk cId="627773799" sldId="2134806372"/>
            <ac:spMk id="17" creationId="{5BA3DC15-F5CF-D6C2-9DD2-8F3A41F2ACC3}"/>
          </ac:spMkLst>
        </pc:spChg>
        <pc:spChg chg="add mod">
          <ac:chgData name="Arnaud Desmedt" userId="cbea870f-87d6-4388-9cd2-f7b24845f136" providerId="ADAL" clId="{CF476D10-9C13-468F-AFAF-88E1B6E76B89}" dt="2022-07-14T11:04:35.494" v="3782" actId="1038"/>
          <ac:spMkLst>
            <pc:docMk/>
            <pc:sldMk cId="627773799" sldId="2134806372"/>
            <ac:spMk id="22" creationId="{917D7B61-344E-E74E-99AE-1E831DBEA8C9}"/>
          </ac:spMkLst>
        </pc:spChg>
        <pc:spChg chg="del">
          <ac:chgData name="Arnaud Desmedt" userId="cbea870f-87d6-4388-9cd2-f7b24845f136" providerId="ADAL" clId="{CF476D10-9C13-468F-AFAF-88E1B6E76B89}" dt="2022-07-14T11:04:19.421" v="3773" actId="478"/>
          <ac:spMkLst>
            <pc:docMk/>
            <pc:sldMk cId="627773799" sldId="2134806372"/>
            <ac:spMk id="23" creationId="{9D5E51D6-18EA-E75F-5DB4-2935AAED8F39}"/>
          </ac:spMkLst>
        </pc:spChg>
        <pc:spChg chg="del">
          <ac:chgData name="Arnaud Desmedt" userId="cbea870f-87d6-4388-9cd2-f7b24845f136" providerId="ADAL" clId="{CF476D10-9C13-468F-AFAF-88E1B6E76B89}" dt="2022-07-14T11:04:18.331" v="3772" actId="478"/>
          <ac:spMkLst>
            <pc:docMk/>
            <pc:sldMk cId="627773799" sldId="2134806372"/>
            <ac:spMk id="24" creationId="{DE03220E-97DC-B350-4C01-1EF012B1FC93}"/>
          </ac:spMkLst>
        </pc:spChg>
        <pc:spChg chg="add mod">
          <ac:chgData name="Arnaud Desmedt" userId="cbea870f-87d6-4388-9cd2-f7b24845f136" providerId="ADAL" clId="{CF476D10-9C13-468F-AFAF-88E1B6E76B89}" dt="2022-07-14T11:35:01.245" v="3879" actId="113"/>
          <ac:spMkLst>
            <pc:docMk/>
            <pc:sldMk cId="627773799" sldId="2134806372"/>
            <ac:spMk id="26" creationId="{2EFFA4A3-20E2-935B-EB39-656CA73F400D}"/>
          </ac:spMkLst>
        </pc:spChg>
        <pc:spChg chg="del">
          <ac:chgData name="Arnaud Desmedt" userId="cbea870f-87d6-4388-9cd2-f7b24845f136" providerId="ADAL" clId="{CF476D10-9C13-468F-AFAF-88E1B6E76B89}" dt="2022-07-14T11:04:18.331" v="3772" actId="478"/>
          <ac:spMkLst>
            <pc:docMk/>
            <pc:sldMk cId="627773799" sldId="2134806372"/>
            <ac:spMk id="27" creationId="{3F2C7A5F-D4C7-130E-C9F3-2C0593CD66EB}"/>
          </ac:spMkLst>
        </pc:spChg>
        <pc:picChg chg="del">
          <ac:chgData name="Arnaud Desmedt" userId="cbea870f-87d6-4388-9cd2-f7b24845f136" providerId="ADAL" clId="{CF476D10-9C13-468F-AFAF-88E1B6E76B89}" dt="2022-07-14T11:04:18.331" v="3772" actId="478"/>
          <ac:picMkLst>
            <pc:docMk/>
            <pc:sldMk cId="627773799" sldId="2134806372"/>
            <ac:picMk id="28" creationId="{88F7458D-18FB-9223-9459-93500E349BEB}"/>
          </ac:picMkLst>
        </pc:picChg>
        <pc:picChg chg="add mod">
          <ac:chgData name="Arnaud Desmedt" userId="cbea870f-87d6-4388-9cd2-f7b24845f136" providerId="ADAL" clId="{CF476D10-9C13-468F-AFAF-88E1B6E76B89}" dt="2022-07-14T11:04:35.494" v="3782" actId="1038"/>
          <ac:picMkLst>
            <pc:docMk/>
            <pc:sldMk cId="627773799" sldId="2134806372"/>
            <ac:picMk id="29" creationId="{B78C945E-B902-73E3-9C46-8B800977553E}"/>
          </ac:picMkLst>
        </pc:picChg>
      </pc:sldChg>
      <pc:sldChg chg="addSp delSp modSp add mod">
        <pc:chgData name="Arnaud Desmedt" userId="cbea870f-87d6-4388-9cd2-f7b24845f136" providerId="ADAL" clId="{CF476D10-9C13-468F-AFAF-88E1B6E76B89}" dt="2022-07-14T11:43:32.010" v="4119" actId="478"/>
        <pc:sldMkLst>
          <pc:docMk/>
          <pc:sldMk cId="1746431307" sldId="2134806373"/>
        </pc:sldMkLst>
        <pc:spChg chg="mod">
          <ac:chgData name="Arnaud Desmedt" userId="cbea870f-87d6-4388-9cd2-f7b24845f136" providerId="ADAL" clId="{CF476D10-9C13-468F-AFAF-88E1B6E76B89}" dt="2022-07-14T11:06:14.810" v="3804"/>
          <ac:spMkLst>
            <pc:docMk/>
            <pc:sldMk cId="1746431307" sldId="2134806373"/>
            <ac:spMk id="12" creationId="{C0199D93-1AE5-BA9B-EF59-7B1C47B355A3}"/>
          </ac:spMkLst>
        </pc:spChg>
        <pc:spChg chg="del">
          <ac:chgData name="Arnaud Desmedt" userId="cbea870f-87d6-4388-9cd2-f7b24845f136" providerId="ADAL" clId="{CF476D10-9C13-468F-AFAF-88E1B6E76B89}" dt="2022-07-14T11:43:32.010" v="4119" actId="478"/>
          <ac:spMkLst>
            <pc:docMk/>
            <pc:sldMk cId="1746431307" sldId="2134806373"/>
            <ac:spMk id="13" creationId="{2D4A70E3-BFFF-B605-95D7-962CD4F57B5D}"/>
          </ac:spMkLst>
        </pc:spChg>
        <pc:spChg chg="del">
          <ac:chgData name="Arnaud Desmedt" userId="cbea870f-87d6-4388-9cd2-f7b24845f136" providerId="ADAL" clId="{CF476D10-9C13-468F-AFAF-88E1B6E76B89}" dt="2022-07-14T11:28:11.565" v="3808" actId="478"/>
          <ac:spMkLst>
            <pc:docMk/>
            <pc:sldMk cId="1746431307" sldId="2134806373"/>
            <ac:spMk id="17" creationId="{63D8867C-019D-4B7E-B29E-33BAEE0C1E10}"/>
          </ac:spMkLst>
        </pc:spChg>
        <pc:spChg chg="add mod">
          <ac:chgData name="Arnaud Desmedt" userId="cbea870f-87d6-4388-9cd2-f7b24845f136" providerId="ADAL" clId="{CF476D10-9C13-468F-AFAF-88E1B6E76B89}" dt="2022-07-14T11:41:13.700" v="4100" actId="6549"/>
          <ac:spMkLst>
            <pc:docMk/>
            <pc:sldMk cId="1746431307" sldId="2134806373"/>
            <ac:spMk id="19" creationId="{FAD39F3E-4612-A540-361B-11654334405D}"/>
          </ac:spMkLst>
        </pc:spChg>
        <pc:spChg chg="mod">
          <ac:chgData name="Arnaud Desmedt" userId="cbea870f-87d6-4388-9cd2-f7b24845f136" providerId="ADAL" clId="{CF476D10-9C13-468F-AFAF-88E1B6E76B89}" dt="2022-07-14T11:05:35.305" v="3794" actId="20577"/>
          <ac:spMkLst>
            <pc:docMk/>
            <pc:sldMk cId="1746431307" sldId="2134806373"/>
            <ac:spMk id="24" creationId="{BFBA0E2D-FD2D-4B80-9B58-51C3196927F4}"/>
          </ac:spMkLst>
        </pc:spChg>
        <pc:spChg chg="mod">
          <ac:chgData name="Arnaud Desmedt" userId="cbea870f-87d6-4388-9cd2-f7b24845f136" providerId="ADAL" clId="{CF476D10-9C13-468F-AFAF-88E1B6E76B89}" dt="2022-07-14T11:05:41.545" v="3795"/>
          <ac:spMkLst>
            <pc:docMk/>
            <pc:sldMk cId="1746431307" sldId="2134806373"/>
            <ac:spMk id="43" creationId="{F340F232-39E8-462E-8415-581EC1E93531}"/>
          </ac:spMkLst>
        </pc:spChg>
        <pc:picChg chg="del">
          <ac:chgData name="Arnaud Desmedt" userId="cbea870f-87d6-4388-9cd2-f7b24845f136" providerId="ADAL" clId="{CF476D10-9C13-468F-AFAF-88E1B6E76B89}" dt="2022-07-14T11:05:47.180" v="3796" actId="478"/>
          <ac:picMkLst>
            <pc:docMk/>
            <pc:sldMk cId="1746431307" sldId="2134806373"/>
            <ac:picMk id="11" creationId="{0C7C9B8F-5359-BB34-7FDC-144D377ABBA9}"/>
          </ac:picMkLst>
        </pc:picChg>
        <pc:picChg chg="del">
          <ac:chgData name="Arnaud Desmedt" userId="cbea870f-87d6-4388-9cd2-f7b24845f136" providerId="ADAL" clId="{CF476D10-9C13-468F-AFAF-88E1B6E76B89}" dt="2022-07-14T11:05:55.521" v="3800" actId="478"/>
          <ac:picMkLst>
            <pc:docMk/>
            <pc:sldMk cId="1746431307" sldId="2134806373"/>
            <ac:picMk id="14" creationId="{B60F9DAC-2D3C-2630-50F7-F2D1913DE96D}"/>
          </ac:picMkLst>
        </pc:picChg>
        <pc:picChg chg="add mod">
          <ac:chgData name="Arnaud Desmedt" userId="cbea870f-87d6-4388-9cd2-f7b24845f136" providerId="ADAL" clId="{CF476D10-9C13-468F-AFAF-88E1B6E76B89}" dt="2022-07-14T11:28:29.379" v="3810" actId="1076"/>
          <ac:picMkLst>
            <pc:docMk/>
            <pc:sldMk cId="1746431307" sldId="2134806373"/>
            <ac:picMk id="15" creationId="{31B04A2A-4B71-BB2A-A241-4EF37355AD80}"/>
          </ac:picMkLst>
        </pc:picChg>
        <pc:picChg chg="add mod">
          <ac:chgData name="Arnaud Desmedt" userId="cbea870f-87d6-4388-9cd2-f7b24845f136" providerId="ADAL" clId="{CF476D10-9C13-468F-AFAF-88E1B6E76B89}" dt="2022-07-14T11:06:01.043" v="3802" actId="1076"/>
          <ac:picMkLst>
            <pc:docMk/>
            <pc:sldMk cId="1746431307" sldId="2134806373"/>
            <ac:picMk id="16" creationId="{C5954308-4CAA-1696-7350-54B2C2911850}"/>
          </ac:picMkLst>
        </pc:picChg>
        <pc:picChg chg="del">
          <ac:chgData name="Arnaud Desmedt" userId="cbea870f-87d6-4388-9cd2-f7b24845f136" providerId="ADAL" clId="{CF476D10-9C13-468F-AFAF-88E1B6E76B89}" dt="2022-07-14T11:28:11.565" v="3808" actId="478"/>
          <ac:picMkLst>
            <pc:docMk/>
            <pc:sldMk cId="1746431307" sldId="2134806373"/>
            <ac:picMk id="18" creationId="{7FDD0B22-00F0-425C-B821-6D337FA47749}"/>
          </ac:picMkLst>
        </pc:picChg>
      </pc:sldChg>
      <pc:sldChg chg="delSp add del">
        <pc:chgData name="Arnaud Desmedt" userId="cbea870f-87d6-4388-9cd2-f7b24845f136" providerId="ADAL" clId="{CF476D10-9C13-468F-AFAF-88E1B6E76B89}" dt="2022-07-14T11:28:59.113" v="3817" actId="47"/>
        <pc:sldMkLst>
          <pc:docMk/>
          <pc:sldMk cId="207555173" sldId="2134806374"/>
        </pc:sldMkLst>
        <pc:spChg chg="del">
          <ac:chgData name="Arnaud Desmedt" userId="cbea870f-87d6-4388-9cd2-f7b24845f136" providerId="ADAL" clId="{CF476D10-9C13-468F-AFAF-88E1B6E76B89}" dt="2022-07-14T11:27:14.513" v="3807" actId="478"/>
          <ac:spMkLst>
            <pc:docMk/>
            <pc:sldMk cId="207555173" sldId="2134806374"/>
            <ac:spMk id="24" creationId="{BFBA0E2D-FD2D-4B80-9B58-51C3196927F4}"/>
          </ac:spMkLst>
        </pc:spChg>
        <pc:spChg chg="del">
          <ac:chgData name="Arnaud Desmedt" userId="cbea870f-87d6-4388-9cd2-f7b24845f136" providerId="ADAL" clId="{CF476D10-9C13-468F-AFAF-88E1B6E76B89}" dt="2022-07-14T11:27:14.513" v="3807" actId="478"/>
          <ac:spMkLst>
            <pc:docMk/>
            <pc:sldMk cId="207555173" sldId="2134806374"/>
            <ac:spMk id="43" creationId="{F340F232-39E8-462E-8415-581EC1E93531}"/>
          </ac:spMkLst>
        </pc:spChg>
        <pc:picChg chg="del">
          <ac:chgData name="Arnaud Desmedt" userId="cbea870f-87d6-4388-9cd2-f7b24845f136" providerId="ADAL" clId="{CF476D10-9C13-468F-AFAF-88E1B6E76B89}" dt="2022-07-14T11:27:14.513" v="3807" actId="478"/>
          <ac:picMkLst>
            <pc:docMk/>
            <pc:sldMk cId="207555173" sldId="2134806374"/>
            <ac:picMk id="15" creationId="{31B04A2A-4B71-BB2A-A241-4EF37355AD80}"/>
          </ac:picMkLst>
        </pc:picChg>
      </pc:sldChg>
      <pc:sldChg chg="addSp delSp modSp add mod">
        <pc:chgData name="Arnaud Desmedt" userId="cbea870f-87d6-4388-9cd2-f7b24845f136" providerId="ADAL" clId="{CF476D10-9C13-468F-AFAF-88E1B6E76B89}" dt="2022-07-14T11:56:10.890" v="4389" actId="20577"/>
        <pc:sldMkLst>
          <pc:docMk/>
          <pc:sldMk cId="1160649677" sldId="2134806374"/>
        </pc:sldMkLst>
        <pc:spChg chg="add del mod">
          <ac:chgData name="Arnaud Desmedt" userId="cbea870f-87d6-4388-9cd2-f7b24845f136" providerId="ADAL" clId="{CF476D10-9C13-468F-AFAF-88E1B6E76B89}" dt="2022-07-14T11:43:00.212" v="4113"/>
          <ac:spMkLst>
            <pc:docMk/>
            <pc:sldMk cId="1160649677" sldId="2134806374"/>
            <ac:spMk id="10" creationId="{1F7EF7D8-2891-9367-429C-93D221199564}"/>
          </ac:spMkLst>
        </pc:spChg>
        <pc:spChg chg="add mod">
          <ac:chgData name="Arnaud Desmedt" userId="cbea870f-87d6-4388-9cd2-f7b24845f136" providerId="ADAL" clId="{CF476D10-9C13-468F-AFAF-88E1B6E76B89}" dt="2022-07-14T11:29:38.609" v="3827" actId="207"/>
          <ac:spMkLst>
            <pc:docMk/>
            <pc:sldMk cId="1160649677" sldId="2134806374"/>
            <ac:spMk id="11" creationId="{F65CCE37-DD0D-7945-821B-BA826430D963}"/>
          </ac:spMkLst>
        </pc:spChg>
        <pc:spChg chg="mod">
          <ac:chgData name="Arnaud Desmedt" userId="cbea870f-87d6-4388-9cd2-f7b24845f136" providerId="ADAL" clId="{CF476D10-9C13-468F-AFAF-88E1B6E76B89}" dt="2022-07-14T11:56:10.890" v="4389" actId="20577"/>
          <ac:spMkLst>
            <pc:docMk/>
            <pc:sldMk cId="1160649677" sldId="2134806374"/>
            <ac:spMk id="13" creationId="{2D4A70E3-BFFF-B605-95D7-962CD4F57B5D}"/>
          </ac:spMkLst>
        </pc:spChg>
        <pc:spChg chg="add del mod">
          <ac:chgData name="Arnaud Desmedt" userId="cbea870f-87d6-4388-9cd2-f7b24845f136" providerId="ADAL" clId="{CF476D10-9C13-468F-AFAF-88E1B6E76B89}" dt="2022-07-14T11:38:56.323" v="3981" actId="478"/>
          <ac:spMkLst>
            <pc:docMk/>
            <pc:sldMk cId="1160649677" sldId="2134806374"/>
            <ac:spMk id="17" creationId="{D2439A52-7DC8-5483-0869-997BCF818659}"/>
          </ac:spMkLst>
        </pc:spChg>
        <pc:spChg chg="del">
          <ac:chgData name="Arnaud Desmedt" userId="cbea870f-87d6-4388-9cd2-f7b24845f136" providerId="ADAL" clId="{CF476D10-9C13-468F-AFAF-88E1B6E76B89}" dt="2022-07-14T11:29:07.344" v="3819" actId="478"/>
          <ac:spMkLst>
            <pc:docMk/>
            <pc:sldMk cId="1160649677" sldId="2134806374"/>
            <ac:spMk id="19" creationId="{FAD39F3E-4612-A540-361B-11654334405D}"/>
          </ac:spMkLst>
        </pc:spChg>
        <pc:spChg chg="add del mod">
          <ac:chgData name="Arnaud Desmedt" userId="cbea870f-87d6-4388-9cd2-f7b24845f136" providerId="ADAL" clId="{CF476D10-9C13-468F-AFAF-88E1B6E76B89}" dt="2022-07-14T11:30:41.269" v="3832" actId="478"/>
          <ac:spMkLst>
            <pc:docMk/>
            <pc:sldMk cId="1160649677" sldId="2134806374"/>
            <ac:spMk id="20" creationId="{CACA63ED-F5B9-F848-004D-E49190E8915A}"/>
          </ac:spMkLst>
        </pc:spChg>
        <pc:spChg chg="add del mod">
          <ac:chgData name="Arnaud Desmedt" userId="cbea870f-87d6-4388-9cd2-f7b24845f136" providerId="ADAL" clId="{CF476D10-9C13-468F-AFAF-88E1B6E76B89}" dt="2022-07-14T11:38:56.323" v="3981" actId="478"/>
          <ac:spMkLst>
            <pc:docMk/>
            <pc:sldMk cId="1160649677" sldId="2134806374"/>
            <ac:spMk id="21" creationId="{0CE29CB3-0ED3-BE28-C5EE-CDB42E9BFA67}"/>
          </ac:spMkLst>
        </pc:spChg>
        <pc:spChg chg="add del mod">
          <ac:chgData name="Arnaud Desmedt" userId="cbea870f-87d6-4388-9cd2-f7b24845f136" providerId="ADAL" clId="{CF476D10-9C13-468F-AFAF-88E1B6E76B89}" dt="2022-07-14T11:38:56.323" v="3981" actId="478"/>
          <ac:spMkLst>
            <pc:docMk/>
            <pc:sldMk cId="1160649677" sldId="2134806374"/>
            <ac:spMk id="23" creationId="{21F25B21-25C9-2767-6218-60351D8E8EF9}"/>
          </ac:spMkLst>
        </pc:spChg>
        <pc:spChg chg="del">
          <ac:chgData name="Arnaud Desmedt" userId="cbea870f-87d6-4388-9cd2-f7b24845f136" providerId="ADAL" clId="{CF476D10-9C13-468F-AFAF-88E1B6E76B89}" dt="2022-07-14T11:29:07.344" v="3819" actId="478"/>
          <ac:spMkLst>
            <pc:docMk/>
            <pc:sldMk cId="1160649677" sldId="2134806374"/>
            <ac:spMk id="24" creationId="{BFBA0E2D-FD2D-4B80-9B58-51C3196927F4}"/>
          </ac:spMkLst>
        </pc:spChg>
        <pc:spChg chg="add mod">
          <ac:chgData name="Arnaud Desmedt" userId="cbea870f-87d6-4388-9cd2-f7b24845f136" providerId="ADAL" clId="{CF476D10-9C13-468F-AFAF-88E1B6E76B89}" dt="2022-07-14T11:39:21.988" v="4061" actId="1038"/>
          <ac:spMkLst>
            <pc:docMk/>
            <pc:sldMk cId="1160649677" sldId="2134806374"/>
            <ac:spMk id="26" creationId="{C5E34A0C-24F8-4F23-AE39-37E8BD17D884}"/>
          </ac:spMkLst>
        </pc:spChg>
        <pc:spChg chg="add mod">
          <ac:chgData name="Arnaud Desmedt" userId="cbea870f-87d6-4388-9cd2-f7b24845f136" providerId="ADAL" clId="{CF476D10-9C13-468F-AFAF-88E1B6E76B89}" dt="2022-07-14T11:39:17.844" v="4040" actId="1038"/>
          <ac:spMkLst>
            <pc:docMk/>
            <pc:sldMk cId="1160649677" sldId="2134806374"/>
            <ac:spMk id="28" creationId="{91083C0E-8012-C901-9F13-A9CFA6446833}"/>
          </ac:spMkLst>
        </pc:spChg>
        <pc:spChg chg="add del mod">
          <ac:chgData name="Arnaud Desmedt" userId="cbea870f-87d6-4388-9cd2-f7b24845f136" providerId="ADAL" clId="{CF476D10-9C13-468F-AFAF-88E1B6E76B89}" dt="2022-07-14T11:33:15.266" v="3859" actId="478"/>
          <ac:spMkLst>
            <pc:docMk/>
            <pc:sldMk cId="1160649677" sldId="2134806374"/>
            <ac:spMk id="30" creationId="{28899DF5-091B-9619-4A13-E3B4203B672F}"/>
          </ac:spMkLst>
        </pc:spChg>
        <pc:spChg chg="add del mod">
          <ac:chgData name="Arnaud Desmedt" userId="cbea870f-87d6-4388-9cd2-f7b24845f136" providerId="ADAL" clId="{CF476D10-9C13-468F-AFAF-88E1B6E76B89}" dt="2022-07-14T11:35:15.138" v="3881" actId="21"/>
          <ac:spMkLst>
            <pc:docMk/>
            <pc:sldMk cId="1160649677" sldId="2134806374"/>
            <ac:spMk id="31" creationId="{3AE23ED6-9504-1704-7407-86DAD07451DE}"/>
          </ac:spMkLst>
        </pc:spChg>
        <pc:spChg chg="add mod">
          <ac:chgData name="Arnaud Desmedt" userId="cbea870f-87d6-4388-9cd2-f7b24845f136" providerId="ADAL" clId="{CF476D10-9C13-468F-AFAF-88E1B6E76B89}" dt="2022-07-14T11:39:09.874" v="4012" actId="1038"/>
          <ac:spMkLst>
            <pc:docMk/>
            <pc:sldMk cId="1160649677" sldId="2134806374"/>
            <ac:spMk id="33" creationId="{1DFE19EF-4A95-54F8-CD34-F9EB0B984313}"/>
          </ac:spMkLst>
        </pc:spChg>
        <pc:spChg chg="add mod ord">
          <ac:chgData name="Arnaud Desmedt" userId="cbea870f-87d6-4388-9cd2-f7b24845f136" providerId="ADAL" clId="{CF476D10-9C13-468F-AFAF-88E1B6E76B89}" dt="2022-07-14T11:39:01.877" v="3983" actId="167"/>
          <ac:spMkLst>
            <pc:docMk/>
            <pc:sldMk cId="1160649677" sldId="2134806374"/>
            <ac:spMk id="35" creationId="{B1D4A535-E253-DFF5-147B-80FD75634034}"/>
          </ac:spMkLst>
        </pc:spChg>
        <pc:spChg chg="add mod ord">
          <ac:chgData name="Arnaud Desmedt" userId="cbea870f-87d6-4388-9cd2-f7b24845f136" providerId="ADAL" clId="{CF476D10-9C13-468F-AFAF-88E1B6E76B89}" dt="2022-07-14T11:39:01.877" v="3983" actId="167"/>
          <ac:spMkLst>
            <pc:docMk/>
            <pc:sldMk cId="1160649677" sldId="2134806374"/>
            <ac:spMk id="36" creationId="{9B4FD5AE-ADD6-5954-22BC-6974F53322A4}"/>
          </ac:spMkLst>
        </pc:spChg>
        <pc:spChg chg="add mod ord">
          <ac:chgData name="Arnaud Desmedt" userId="cbea870f-87d6-4388-9cd2-f7b24845f136" providerId="ADAL" clId="{CF476D10-9C13-468F-AFAF-88E1B6E76B89}" dt="2022-07-14T11:39:01.877" v="3983" actId="167"/>
          <ac:spMkLst>
            <pc:docMk/>
            <pc:sldMk cId="1160649677" sldId="2134806374"/>
            <ac:spMk id="37" creationId="{BB6A9D88-CF44-D4B1-1928-EFAEF206DB1A}"/>
          </ac:spMkLst>
        </pc:spChg>
        <pc:spChg chg="add del mod">
          <ac:chgData name="Arnaud Desmedt" userId="cbea870f-87d6-4388-9cd2-f7b24845f136" providerId="ADAL" clId="{CF476D10-9C13-468F-AFAF-88E1B6E76B89}" dt="2022-07-14T11:43:00.211" v="4111" actId="478"/>
          <ac:spMkLst>
            <pc:docMk/>
            <pc:sldMk cId="1160649677" sldId="2134806374"/>
            <ac:spMk id="38" creationId="{228BA291-C02B-FBEE-660D-E920CA22FA7B}"/>
          </ac:spMkLst>
        </pc:spChg>
        <pc:spChg chg="del">
          <ac:chgData name="Arnaud Desmedt" userId="cbea870f-87d6-4388-9cd2-f7b24845f136" providerId="ADAL" clId="{CF476D10-9C13-468F-AFAF-88E1B6E76B89}" dt="2022-07-14T11:29:07.344" v="3819" actId="478"/>
          <ac:spMkLst>
            <pc:docMk/>
            <pc:sldMk cId="1160649677" sldId="2134806374"/>
            <ac:spMk id="43" creationId="{F340F232-39E8-462E-8415-581EC1E93531}"/>
          </ac:spMkLst>
        </pc:spChg>
        <pc:picChg chg="add mod">
          <ac:chgData name="Arnaud Desmedt" userId="cbea870f-87d6-4388-9cd2-f7b24845f136" providerId="ADAL" clId="{CF476D10-9C13-468F-AFAF-88E1B6E76B89}" dt="2022-07-14T11:39:17.844" v="4040" actId="1038"/>
          <ac:picMkLst>
            <pc:docMk/>
            <pc:sldMk cId="1160649677" sldId="2134806374"/>
            <ac:picMk id="2" creationId="{DFCC34C7-3E33-D416-A11F-A0993433EA69}"/>
          </ac:picMkLst>
        </pc:picChg>
        <pc:picChg chg="add del mod">
          <ac:chgData name="Arnaud Desmedt" userId="cbea870f-87d6-4388-9cd2-f7b24845f136" providerId="ADAL" clId="{CF476D10-9C13-468F-AFAF-88E1B6E76B89}" dt="2022-07-14T11:41:39.070" v="4101" actId="478"/>
          <ac:picMkLst>
            <pc:docMk/>
            <pc:sldMk cId="1160649677" sldId="2134806374"/>
            <ac:picMk id="14" creationId="{149432F4-C25F-2857-CE15-317AE06B0C81}"/>
          </ac:picMkLst>
        </pc:picChg>
        <pc:picChg chg="del">
          <ac:chgData name="Arnaud Desmedt" userId="cbea870f-87d6-4388-9cd2-f7b24845f136" providerId="ADAL" clId="{CF476D10-9C13-468F-AFAF-88E1B6E76B89}" dt="2022-07-14T11:29:07.344" v="3819" actId="478"/>
          <ac:picMkLst>
            <pc:docMk/>
            <pc:sldMk cId="1160649677" sldId="2134806374"/>
            <ac:picMk id="15" creationId="{31B04A2A-4B71-BB2A-A241-4EF37355AD80}"/>
          </ac:picMkLst>
        </pc:picChg>
        <pc:picChg chg="add mod">
          <ac:chgData name="Arnaud Desmedt" userId="cbea870f-87d6-4388-9cd2-f7b24845f136" providerId="ADAL" clId="{CF476D10-9C13-468F-AFAF-88E1B6E76B89}" dt="2022-07-14T11:39:21.988" v="4061" actId="1038"/>
          <ac:picMkLst>
            <pc:docMk/>
            <pc:sldMk cId="1160649677" sldId="2134806374"/>
            <ac:picMk id="18" creationId="{0FC30582-F7F0-F21C-1D8D-98E77AFF5748}"/>
          </ac:picMkLst>
        </pc:picChg>
        <pc:picChg chg="add mod">
          <ac:chgData name="Arnaud Desmedt" userId="cbea870f-87d6-4388-9cd2-f7b24845f136" providerId="ADAL" clId="{CF476D10-9C13-468F-AFAF-88E1B6E76B89}" dt="2022-07-14T11:39:17.844" v="4040" actId="1038"/>
          <ac:picMkLst>
            <pc:docMk/>
            <pc:sldMk cId="1160649677" sldId="2134806374"/>
            <ac:picMk id="22" creationId="{6C32C9EE-EAF9-CBD3-7416-1996738BD796}"/>
          </ac:picMkLst>
        </pc:picChg>
        <pc:picChg chg="add mod">
          <ac:chgData name="Arnaud Desmedt" userId="cbea870f-87d6-4388-9cd2-f7b24845f136" providerId="ADAL" clId="{CF476D10-9C13-468F-AFAF-88E1B6E76B89}" dt="2022-07-14T11:39:09.874" v="4012" actId="1038"/>
          <ac:picMkLst>
            <pc:docMk/>
            <pc:sldMk cId="1160649677" sldId="2134806374"/>
            <ac:picMk id="25" creationId="{BAE71EAD-14E5-72C4-05A1-96DA0EBCFDDC}"/>
          </ac:picMkLst>
        </pc:picChg>
        <pc:picChg chg="add mod">
          <ac:chgData name="Arnaud Desmedt" userId="cbea870f-87d6-4388-9cd2-f7b24845f136" providerId="ADAL" clId="{CF476D10-9C13-468F-AFAF-88E1B6E76B89}" dt="2022-07-14T11:39:21.988" v="4061" actId="1038"/>
          <ac:picMkLst>
            <pc:docMk/>
            <pc:sldMk cId="1160649677" sldId="2134806374"/>
            <ac:picMk id="27" creationId="{F8F82804-AB2B-2776-7B06-0770207B6860}"/>
          </ac:picMkLst>
        </pc:picChg>
        <pc:picChg chg="add del mod">
          <ac:chgData name="Arnaud Desmedt" userId="cbea870f-87d6-4388-9cd2-f7b24845f136" providerId="ADAL" clId="{CF476D10-9C13-468F-AFAF-88E1B6E76B89}" dt="2022-07-14T11:31:46.603" v="3845" actId="478"/>
          <ac:picMkLst>
            <pc:docMk/>
            <pc:sldMk cId="1160649677" sldId="2134806374"/>
            <ac:picMk id="29" creationId="{855548D1-91E5-3774-E897-9607EC9F89F6}"/>
          </ac:picMkLst>
        </pc:picChg>
        <pc:picChg chg="add del mod">
          <ac:chgData name="Arnaud Desmedt" userId="cbea870f-87d6-4388-9cd2-f7b24845f136" providerId="ADAL" clId="{CF476D10-9C13-468F-AFAF-88E1B6E76B89}" dt="2022-07-14T11:35:15.138" v="3881" actId="21"/>
          <ac:picMkLst>
            <pc:docMk/>
            <pc:sldMk cId="1160649677" sldId="2134806374"/>
            <ac:picMk id="32" creationId="{931AF4EB-2894-574C-D1E4-1836CCD016E9}"/>
          </ac:picMkLst>
        </pc:picChg>
        <pc:picChg chg="add mod">
          <ac:chgData name="Arnaud Desmedt" userId="cbea870f-87d6-4388-9cd2-f7b24845f136" providerId="ADAL" clId="{CF476D10-9C13-468F-AFAF-88E1B6E76B89}" dt="2022-07-14T11:39:09.874" v="4012" actId="1038"/>
          <ac:picMkLst>
            <pc:docMk/>
            <pc:sldMk cId="1160649677" sldId="2134806374"/>
            <ac:picMk id="34" creationId="{0ABE4BAB-D0DD-4F6A-D95A-A04D2531BD97}"/>
          </ac:picMkLst>
        </pc:picChg>
        <pc:picChg chg="add del mod">
          <ac:chgData name="Arnaud Desmedt" userId="cbea870f-87d6-4388-9cd2-f7b24845f136" providerId="ADAL" clId="{CF476D10-9C13-468F-AFAF-88E1B6E76B89}" dt="2022-07-14T11:43:00.211" v="4111" actId="478"/>
          <ac:picMkLst>
            <pc:docMk/>
            <pc:sldMk cId="1160649677" sldId="2134806374"/>
            <ac:picMk id="39" creationId="{35F1FB7F-423C-300A-DFA8-DD3EB4609FCC}"/>
          </ac:picMkLst>
        </pc:picChg>
      </pc:sldChg>
      <pc:sldChg chg="addSp delSp modSp add mod">
        <pc:chgData name="Arnaud Desmedt" userId="cbea870f-87d6-4388-9cd2-f7b24845f136" providerId="ADAL" clId="{CF476D10-9C13-468F-AFAF-88E1B6E76B89}" dt="2022-07-14T11:56:16.409" v="4391"/>
        <pc:sldMkLst>
          <pc:docMk/>
          <pc:sldMk cId="132235162" sldId="2134806375"/>
        </pc:sldMkLst>
        <pc:spChg chg="mod">
          <ac:chgData name="Arnaud Desmedt" userId="cbea870f-87d6-4388-9cd2-f7b24845f136" providerId="ADAL" clId="{CF476D10-9C13-468F-AFAF-88E1B6E76B89}" dt="2022-07-14T11:40:35.349" v="4073" actId="6549"/>
          <ac:spMkLst>
            <pc:docMk/>
            <pc:sldMk cId="132235162" sldId="2134806375"/>
            <ac:spMk id="10" creationId="{1F7EF7D8-2891-9367-429C-93D221199564}"/>
          </ac:spMkLst>
        </pc:spChg>
        <pc:spChg chg="del mod">
          <ac:chgData name="Arnaud Desmedt" userId="cbea870f-87d6-4388-9cd2-f7b24845f136" providerId="ADAL" clId="{CF476D10-9C13-468F-AFAF-88E1B6E76B89}" dt="2022-07-14T11:41:01.125" v="4096" actId="478"/>
          <ac:spMkLst>
            <pc:docMk/>
            <pc:sldMk cId="132235162" sldId="2134806375"/>
            <ac:spMk id="13" creationId="{2D4A70E3-BFFF-B605-95D7-962CD4F57B5D}"/>
          </ac:spMkLst>
        </pc:spChg>
        <pc:spChg chg="del">
          <ac:chgData name="Arnaud Desmedt" userId="cbea870f-87d6-4388-9cd2-f7b24845f136" providerId="ADAL" clId="{CF476D10-9C13-468F-AFAF-88E1B6E76B89}" dt="2022-07-14T11:38:36.314" v="3978" actId="478"/>
          <ac:spMkLst>
            <pc:docMk/>
            <pc:sldMk cId="132235162" sldId="2134806375"/>
            <ac:spMk id="17" creationId="{D2439A52-7DC8-5483-0869-997BCF818659}"/>
          </ac:spMkLst>
        </pc:spChg>
        <pc:spChg chg="del">
          <ac:chgData name="Arnaud Desmedt" userId="cbea870f-87d6-4388-9cd2-f7b24845f136" providerId="ADAL" clId="{CF476D10-9C13-468F-AFAF-88E1B6E76B89}" dt="2022-07-14T11:38:18.067" v="3972" actId="478"/>
          <ac:spMkLst>
            <pc:docMk/>
            <pc:sldMk cId="132235162" sldId="2134806375"/>
            <ac:spMk id="21" creationId="{0CE29CB3-0ED3-BE28-C5EE-CDB42E9BFA67}"/>
          </ac:spMkLst>
        </pc:spChg>
        <pc:spChg chg="mod">
          <ac:chgData name="Arnaud Desmedt" userId="cbea870f-87d6-4388-9cd2-f7b24845f136" providerId="ADAL" clId="{CF476D10-9C13-468F-AFAF-88E1B6E76B89}" dt="2022-07-14T11:38:04.601" v="3954" actId="1038"/>
          <ac:spMkLst>
            <pc:docMk/>
            <pc:sldMk cId="132235162" sldId="2134806375"/>
            <ac:spMk id="23" creationId="{21F25B21-25C9-2767-6218-60351D8E8EF9}"/>
          </ac:spMkLst>
        </pc:spChg>
        <pc:spChg chg="add mod ord">
          <ac:chgData name="Arnaud Desmedt" userId="cbea870f-87d6-4388-9cd2-f7b24845f136" providerId="ADAL" clId="{CF476D10-9C13-468F-AFAF-88E1B6E76B89}" dt="2022-07-14T11:38:42.346" v="3979" actId="1076"/>
          <ac:spMkLst>
            <pc:docMk/>
            <pc:sldMk cId="132235162" sldId="2134806375"/>
            <ac:spMk id="24" creationId="{F4708C08-96B9-43B2-5046-F802B3369AA1}"/>
          </ac:spMkLst>
        </pc:spChg>
        <pc:spChg chg="del">
          <ac:chgData name="Arnaud Desmedt" userId="cbea870f-87d6-4388-9cd2-f7b24845f136" providerId="ADAL" clId="{CF476D10-9C13-468F-AFAF-88E1B6E76B89}" dt="2022-07-14T11:35:53.451" v="3889" actId="478"/>
          <ac:spMkLst>
            <pc:docMk/>
            <pc:sldMk cId="132235162" sldId="2134806375"/>
            <ac:spMk id="26" creationId="{C5E34A0C-24F8-4F23-AE39-37E8BD17D884}"/>
          </ac:spMkLst>
        </pc:spChg>
        <pc:spChg chg="del">
          <ac:chgData name="Arnaud Desmedt" userId="cbea870f-87d6-4388-9cd2-f7b24845f136" providerId="ADAL" clId="{CF476D10-9C13-468F-AFAF-88E1B6E76B89}" dt="2022-07-14T11:35:53.451" v="3889" actId="478"/>
          <ac:spMkLst>
            <pc:docMk/>
            <pc:sldMk cId="132235162" sldId="2134806375"/>
            <ac:spMk id="28" creationId="{91083C0E-8012-C901-9F13-A9CFA6446833}"/>
          </ac:spMkLst>
        </pc:spChg>
        <pc:spChg chg="add del mod ord">
          <ac:chgData name="Arnaud Desmedt" userId="cbea870f-87d6-4388-9cd2-f7b24845f136" providerId="ADAL" clId="{CF476D10-9C13-468F-AFAF-88E1B6E76B89}" dt="2022-07-14T11:38:47.690" v="3980" actId="1076"/>
          <ac:spMkLst>
            <pc:docMk/>
            <pc:sldMk cId="132235162" sldId="2134806375"/>
            <ac:spMk id="29" creationId="{EDA5C340-1DA2-2C88-9078-C8119099EE23}"/>
          </ac:spMkLst>
        </pc:spChg>
        <pc:spChg chg="add del mod">
          <ac:chgData name="Arnaud Desmedt" userId="cbea870f-87d6-4388-9cd2-f7b24845f136" providerId="ADAL" clId="{CF476D10-9C13-468F-AFAF-88E1B6E76B89}" dt="2022-07-14T11:38:05.254" v="3956"/>
          <ac:spMkLst>
            <pc:docMk/>
            <pc:sldMk cId="132235162" sldId="2134806375"/>
            <ac:spMk id="30" creationId="{5E2CDFF7-7B97-DF59-EC6F-9998D9831AC3}"/>
          </ac:spMkLst>
        </pc:spChg>
        <pc:spChg chg="add mod">
          <ac:chgData name="Arnaud Desmedt" userId="cbea870f-87d6-4388-9cd2-f7b24845f136" providerId="ADAL" clId="{CF476D10-9C13-468F-AFAF-88E1B6E76B89}" dt="2022-07-14T11:38:04.601" v="3954" actId="1038"/>
          <ac:spMkLst>
            <pc:docMk/>
            <pc:sldMk cId="132235162" sldId="2134806375"/>
            <ac:spMk id="31" creationId="{F9718DD8-C583-E64B-C322-DA653E89FF76}"/>
          </ac:spMkLst>
        </pc:spChg>
        <pc:spChg chg="add mod">
          <ac:chgData name="Arnaud Desmedt" userId="cbea870f-87d6-4388-9cd2-f7b24845f136" providerId="ADAL" clId="{CF476D10-9C13-468F-AFAF-88E1B6E76B89}" dt="2022-07-14T11:38:47.690" v="3980" actId="1076"/>
          <ac:spMkLst>
            <pc:docMk/>
            <pc:sldMk cId="132235162" sldId="2134806375"/>
            <ac:spMk id="32" creationId="{1389EBA5-FAB1-5579-8329-89C86E99DDAB}"/>
          </ac:spMkLst>
        </pc:spChg>
        <pc:spChg chg="del">
          <ac:chgData name="Arnaud Desmedt" userId="cbea870f-87d6-4388-9cd2-f7b24845f136" providerId="ADAL" clId="{CF476D10-9C13-468F-AFAF-88E1B6E76B89}" dt="2022-07-14T11:35:53.451" v="3889" actId="478"/>
          <ac:spMkLst>
            <pc:docMk/>
            <pc:sldMk cId="132235162" sldId="2134806375"/>
            <ac:spMk id="33" creationId="{1DFE19EF-4A95-54F8-CD34-F9EB0B984313}"/>
          </ac:spMkLst>
        </pc:spChg>
        <pc:spChg chg="add mod">
          <ac:chgData name="Arnaud Desmedt" userId="cbea870f-87d6-4388-9cd2-f7b24845f136" providerId="ADAL" clId="{CF476D10-9C13-468F-AFAF-88E1B6E76B89}" dt="2022-07-14T11:38:42.346" v="3979" actId="1076"/>
          <ac:spMkLst>
            <pc:docMk/>
            <pc:sldMk cId="132235162" sldId="2134806375"/>
            <ac:spMk id="35" creationId="{B1DA524C-C3FD-2A07-8213-26D873B66CAB}"/>
          </ac:spMkLst>
        </pc:spChg>
        <pc:spChg chg="add del mod">
          <ac:chgData name="Arnaud Desmedt" userId="cbea870f-87d6-4388-9cd2-f7b24845f136" providerId="ADAL" clId="{CF476D10-9C13-468F-AFAF-88E1B6E76B89}" dt="2022-07-14T11:40:45.043" v="4076" actId="478"/>
          <ac:spMkLst>
            <pc:docMk/>
            <pc:sldMk cId="132235162" sldId="2134806375"/>
            <ac:spMk id="37" creationId="{9942DC6F-7DEB-7413-2BC1-98D432465084}"/>
          </ac:spMkLst>
        </pc:spChg>
        <pc:spChg chg="add del mod">
          <ac:chgData name="Arnaud Desmedt" userId="cbea870f-87d6-4388-9cd2-f7b24845f136" providerId="ADAL" clId="{CF476D10-9C13-468F-AFAF-88E1B6E76B89}" dt="2022-07-14T11:56:15.474" v="4390" actId="478"/>
          <ac:spMkLst>
            <pc:docMk/>
            <pc:sldMk cId="132235162" sldId="2134806375"/>
            <ac:spMk id="38" creationId="{2C5B2911-E4FA-2606-11DC-B40C8E700F60}"/>
          </ac:spMkLst>
        </pc:spChg>
        <pc:spChg chg="add mod">
          <ac:chgData name="Arnaud Desmedt" userId="cbea870f-87d6-4388-9cd2-f7b24845f136" providerId="ADAL" clId="{CF476D10-9C13-468F-AFAF-88E1B6E76B89}" dt="2022-07-14T11:56:16.409" v="4391"/>
          <ac:spMkLst>
            <pc:docMk/>
            <pc:sldMk cId="132235162" sldId="2134806375"/>
            <ac:spMk id="40" creationId="{CDE51A05-8E25-FF1F-9F09-750D95078A09}"/>
          </ac:spMkLst>
        </pc:spChg>
        <pc:picChg chg="del">
          <ac:chgData name="Arnaud Desmedt" userId="cbea870f-87d6-4388-9cd2-f7b24845f136" providerId="ADAL" clId="{CF476D10-9C13-468F-AFAF-88E1B6E76B89}" dt="2022-07-14T11:35:53.451" v="3889" actId="478"/>
          <ac:picMkLst>
            <pc:docMk/>
            <pc:sldMk cId="132235162" sldId="2134806375"/>
            <ac:picMk id="2" creationId="{DFCC34C7-3E33-D416-A11F-A0993433EA69}"/>
          </ac:picMkLst>
        </pc:picChg>
        <pc:picChg chg="del">
          <ac:chgData name="Arnaud Desmedt" userId="cbea870f-87d6-4388-9cd2-f7b24845f136" providerId="ADAL" clId="{CF476D10-9C13-468F-AFAF-88E1B6E76B89}" dt="2022-07-14T11:40:34.449" v="4072" actId="478"/>
          <ac:picMkLst>
            <pc:docMk/>
            <pc:sldMk cId="132235162" sldId="2134806375"/>
            <ac:picMk id="14" creationId="{149432F4-C25F-2857-CE15-317AE06B0C81}"/>
          </ac:picMkLst>
        </pc:picChg>
        <pc:picChg chg="add del">
          <ac:chgData name="Arnaud Desmedt" userId="cbea870f-87d6-4388-9cd2-f7b24845f136" providerId="ADAL" clId="{CF476D10-9C13-468F-AFAF-88E1B6E76B89}" dt="2022-07-14T11:37:12.691" v="3919" actId="478"/>
          <ac:picMkLst>
            <pc:docMk/>
            <pc:sldMk cId="132235162" sldId="2134806375"/>
            <ac:picMk id="18" creationId="{0FC30582-F7F0-F21C-1D8D-98E77AFF5748}"/>
          </ac:picMkLst>
        </pc:picChg>
        <pc:picChg chg="del">
          <ac:chgData name="Arnaud Desmedt" userId="cbea870f-87d6-4388-9cd2-f7b24845f136" providerId="ADAL" clId="{CF476D10-9C13-468F-AFAF-88E1B6E76B89}" dt="2022-07-14T11:37:12.691" v="3919" actId="478"/>
          <ac:picMkLst>
            <pc:docMk/>
            <pc:sldMk cId="132235162" sldId="2134806375"/>
            <ac:picMk id="22" creationId="{6C32C9EE-EAF9-CBD3-7416-1996738BD796}"/>
          </ac:picMkLst>
        </pc:picChg>
        <pc:picChg chg="del">
          <ac:chgData name="Arnaud Desmedt" userId="cbea870f-87d6-4388-9cd2-f7b24845f136" providerId="ADAL" clId="{CF476D10-9C13-468F-AFAF-88E1B6E76B89}" dt="2022-07-14T11:37:12.691" v="3919" actId="478"/>
          <ac:picMkLst>
            <pc:docMk/>
            <pc:sldMk cId="132235162" sldId="2134806375"/>
            <ac:picMk id="25" creationId="{BAE71EAD-14E5-72C4-05A1-96DA0EBCFDDC}"/>
          </ac:picMkLst>
        </pc:picChg>
        <pc:picChg chg="del">
          <ac:chgData name="Arnaud Desmedt" userId="cbea870f-87d6-4388-9cd2-f7b24845f136" providerId="ADAL" clId="{CF476D10-9C13-468F-AFAF-88E1B6E76B89}" dt="2022-07-14T11:35:53.451" v="3889" actId="478"/>
          <ac:picMkLst>
            <pc:docMk/>
            <pc:sldMk cId="132235162" sldId="2134806375"/>
            <ac:picMk id="27" creationId="{F8F82804-AB2B-2776-7B06-0770207B6860}"/>
          </ac:picMkLst>
        </pc:picChg>
        <pc:picChg chg="del">
          <ac:chgData name="Arnaud Desmedt" userId="cbea870f-87d6-4388-9cd2-f7b24845f136" providerId="ADAL" clId="{CF476D10-9C13-468F-AFAF-88E1B6E76B89}" dt="2022-07-14T11:35:53.451" v="3889" actId="478"/>
          <ac:picMkLst>
            <pc:docMk/>
            <pc:sldMk cId="132235162" sldId="2134806375"/>
            <ac:picMk id="34" creationId="{0ABE4BAB-D0DD-4F6A-D95A-A04D2531BD97}"/>
          </ac:picMkLst>
        </pc:picChg>
        <pc:picChg chg="add del mod">
          <ac:chgData name="Arnaud Desmedt" userId="cbea870f-87d6-4388-9cd2-f7b24845f136" providerId="ADAL" clId="{CF476D10-9C13-468F-AFAF-88E1B6E76B89}" dt="2022-07-14T11:41:59.485" v="4108" actId="478"/>
          <ac:picMkLst>
            <pc:docMk/>
            <pc:sldMk cId="132235162" sldId="2134806375"/>
            <ac:picMk id="36" creationId="{EE96ACA2-54AE-6328-81A2-A2B0961DE996}"/>
          </ac:picMkLst>
        </pc:picChg>
        <pc:picChg chg="add mod">
          <ac:chgData name="Arnaud Desmedt" userId="cbea870f-87d6-4388-9cd2-f7b24845f136" providerId="ADAL" clId="{CF476D10-9C13-468F-AFAF-88E1B6E76B89}" dt="2022-07-14T11:42:00.457" v="4109"/>
          <ac:picMkLst>
            <pc:docMk/>
            <pc:sldMk cId="132235162" sldId="2134806375"/>
            <ac:picMk id="39" creationId="{4CC8EF14-977D-FC06-3AD0-6A3CA531DD59}"/>
          </ac:picMkLst>
        </pc:picChg>
      </pc:sldChg>
      <pc:sldChg chg="addSp delSp modSp add mod">
        <pc:chgData name="Arnaud Desmedt" userId="cbea870f-87d6-4388-9cd2-f7b24845f136" providerId="ADAL" clId="{CF476D10-9C13-468F-AFAF-88E1B6E76B89}" dt="2022-07-14T11:56:19.900" v="4393"/>
        <pc:sldMkLst>
          <pc:docMk/>
          <pc:sldMk cId="2145760839" sldId="2134806376"/>
        </pc:sldMkLst>
        <pc:spChg chg="del">
          <ac:chgData name="Arnaud Desmedt" userId="cbea870f-87d6-4388-9cd2-f7b24845f136" providerId="ADAL" clId="{CF476D10-9C13-468F-AFAF-88E1B6E76B89}" dt="2022-07-14T11:41:03.454" v="4098" actId="478"/>
          <ac:spMkLst>
            <pc:docMk/>
            <pc:sldMk cId="2145760839" sldId="2134806376"/>
            <ac:spMk id="13" creationId="{2D4A70E3-BFFF-B605-95D7-962CD4F57B5D}"/>
          </ac:spMkLst>
        </pc:spChg>
        <pc:spChg chg="add del mod">
          <ac:chgData name="Arnaud Desmedt" userId="cbea870f-87d6-4388-9cd2-f7b24845f136" providerId="ADAL" clId="{CF476D10-9C13-468F-AFAF-88E1B6E76B89}" dt="2022-07-14T11:56:18.838" v="4392" actId="478"/>
          <ac:spMkLst>
            <pc:docMk/>
            <pc:sldMk cId="2145760839" sldId="2134806376"/>
            <ac:spMk id="17" creationId="{6D091A7B-E4F2-6286-76F1-411A2CD7F135}"/>
          </ac:spMkLst>
        </pc:spChg>
        <pc:spChg chg="add mod">
          <ac:chgData name="Arnaud Desmedt" userId="cbea870f-87d6-4388-9cd2-f7b24845f136" providerId="ADAL" clId="{CF476D10-9C13-468F-AFAF-88E1B6E76B89}" dt="2022-07-14T11:56:19.900" v="4393"/>
          <ac:spMkLst>
            <pc:docMk/>
            <pc:sldMk cId="2145760839" sldId="2134806376"/>
            <ac:spMk id="19" creationId="{2E43756A-FD3C-DF2F-4653-EE64FEF70EEE}"/>
          </ac:spMkLst>
        </pc:spChg>
        <pc:picChg chg="add mod">
          <ac:chgData name="Arnaud Desmedt" userId="cbea870f-87d6-4388-9cd2-f7b24845f136" providerId="ADAL" clId="{CF476D10-9C13-468F-AFAF-88E1B6E76B89}" dt="2022-07-14T11:43:13.134" v="4115"/>
          <ac:picMkLst>
            <pc:docMk/>
            <pc:sldMk cId="2145760839" sldId="2134806376"/>
            <ac:picMk id="18" creationId="{8772C9C4-8019-D8D9-4056-EB4CB3A20869}"/>
          </ac:picMkLst>
        </pc:picChg>
        <pc:picChg chg="del">
          <ac:chgData name="Arnaud Desmedt" userId="cbea870f-87d6-4388-9cd2-f7b24845f136" providerId="ADAL" clId="{CF476D10-9C13-468F-AFAF-88E1B6E76B89}" dt="2022-07-14T11:43:12.248" v="4114" actId="478"/>
          <ac:picMkLst>
            <pc:docMk/>
            <pc:sldMk cId="2145760839" sldId="2134806376"/>
            <ac:picMk id="36" creationId="{EE96ACA2-54AE-6328-81A2-A2B0961DE996}"/>
          </ac:picMkLst>
        </pc:picChg>
      </pc:sldChg>
      <pc:sldChg chg="addSp delSp modSp add mod">
        <pc:chgData name="Arnaud Desmedt" userId="cbea870f-87d6-4388-9cd2-f7b24845f136" providerId="ADAL" clId="{CF476D10-9C13-468F-AFAF-88E1B6E76B89}" dt="2022-07-14T11:49:17.833" v="4245"/>
        <pc:sldMkLst>
          <pc:docMk/>
          <pc:sldMk cId="3001685790" sldId="2134806377"/>
        </pc:sldMkLst>
        <pc:spChg chg="add mod">
          <ac:chgData name="Arnaud Desmedt" userId="cbea870f-87d6-4388-9cd2-f7b24845f136" providerId="ADAL" clId="{CF476D10-9C13-468F-AFAF-88E1B6E76B89}" dt="2022-07-14T11:46:23.898" v="4201" actId="2085"/>
          <ac:spMkLst>
            <pc:docMk/>
            <pc:sldMk cId="3001685790" sldId="2134806377"/>
            <ac:spMk id="2" creationId="{9F42A6A6-372D-0F2A-308C-7D4F7376F1AE}"/>
          </ac:spMkLst>
        </pc:spChg>
        <pc:spChg chg="del">
          <ac:chgData name="Arnaud Desmedt" userId="cbea870f-87d6-4388-9cd2-f7b24845f136" providerId="ADAL" clId="{CF476D10-9C13-468F-AFAF-88E1B6E76B89}" dt="2022-07-14T11:48:49.925" v="4236" actId="478"/>
          <ac:spMkLst>
            <pc:docMk/>
            <pc:sldMk cId="3001685790" sldId="2134806377"/>
            <ac:spMk id="10" creationId="{1F7EF7D8-2891-9367-429C-93D221199564}"/>
          </ac:spMkLst>
        </pc:spChg>
        <pc:spChg chg="del">
          <ac:chgData name="Arnaud Desmedt" userId="cbea870f-87d6-4388-9cd2-f7b24845f136" providerId="ADAL" clId="{CF476D10-9C13-468F-AFAF-88E1B6E76B89}" dt="2022-07-14T11:48:48.523" v="4235" actId="478"/>
          <ac:spMkLst>
            <pc:docMk/>
            <pc:sldMk cId="3001685790" sldId="2134806377"/>
            <ac:spMk id="11" creationId="{F65CCE37-DD0D-7945-821B-BA826430D963}"/>
          </ac:spMkLst>
        </pc:spChg>
        <pc:spChg chg="mod">
          <ac:chgData name="Arnaud Desmedt" userId="cbea870f-87d6-4388-9cd2-f7b24845f136" providerId="ADAL" clId="{CF476D10-9C13-468F-AFAF-88E1B6E76B89}" dt="2022-07-14T11:48:41.201" v="4234" actId="313"/>
          <ac:spMkLst>
            <pc:docMk/>
            <pc:sldMk cId="3001685790" sldId="2134806377"/>
            <ac:spMk id="12" creationId="{C0199D93-1AE5-BA9B-EF59-7B1C47B355A3}"/>
          </ac:spMkLst>
        </pc:spChg>
        <pc:spChg chg="mod">
          <ac:chgData name="Arnaud Desmedt" userId="cbea870f-87d6-4388-9cd2-f7b24845f136" providerId="ADAL" clId="{CF476D10-9C13-468F-AFAF-88E1B6E76B89}" dt="2022-07-14T11:49:12.465" v="4242" actId="404"/>
          <ac:spMkLst>
            <pc:docMk/>
            <pc:sldMk cId="3001685790" sldId="2134806377"/>
            <ac:spMk id="17" creationId="{6D091A7B-E4F2-6286-76F1-411A2CD7F135}"/>
          </ac:spMkLst>
        </pc:spChg>
        <pc:spChg chg="add del mod">
          <ac:chgData name="Arnaud Desmedt" userId="cbea870f-87d6-4388-9cd2-f7b24845f136" providerId="ADAL" clId="{CF476D10-9C13-468F-AFAF-88E1B6E76B89}" dt="2022-07-14T11:47:50.854" v="4214" actId="21"/>
          <ac:spMkLst>
            <pc:docMk/>
            <pc:sldMk cId="3001685790" sldId="2134806377"/>
            <ac:spMk id="20" creationId="{4908E829-7BB3-B4B5-95F0-BD191695F856}"/>
          </ac:spMkLst>
        </pc:spChg>
        <pc:spChg chg="add mod">
          <ac:chgData name="Arnaud Desmedt" userId="cbea870f-87d6-4388-9cd2-f7b24845f136" providerId="ADAL" clId="{CF476D10-9C13-468F-AFAF-88E1B6E76B89}" dt="2022-07-14T11:49:00.407" v="4238"/>
          <ac:spMkLst>
            <pc:docMk/>
            <pc:sldMk cId="3001685790" sldId="2134806377"/>
            <ac:spMk id="22" creationId="{36CD4BCF-E15A-C195-9973-B81FFF812327}"/>
          </ac:spMkLst>
        </pc:spChg>
        <pc:spChg chg="del">
          <ac:chgData name="Arnaud Desmedt" userId="cbea870f-87d6-4388-9cd2-f7b24845f136" providerId="ADAL" clId="{CF476D10-9C13-468F-AFAF-88E1B6E76B89}" dt="2022-07-14T11:48:49.925" v="4236" actId="478"/>
          <ac:spMkLst>
            <pc:docMk/>
            <pc:sldMk cId="3001685790" sldId="2134806377"/>
            <ac:spMk id="23" creationId="{21F25B21-25C9-2767-6218-60351D8E8EF9}"/>
          </ac:spMkLst>
        </pc:spChg>
        <pc:spChg chg="del">
          <ac:chgData name="Arnaud Desmedt" userId="cbea870f-87d6-4388-9cd2-f7b24845f136" providerId="ADAL" clId="{CF476D10-9C13-468F-AFAF-88E1B6E76B89}" dt="2022-07-14T11:48:49.925" v="4236" actId="478"/>
          <ac:spMkLst>
            <pc:docMk/>
            <pc:sldMk cId="3001685790" sldId="2134806377"/>
            <ac:spMk id="24" creationId="{F4708C08-96B9-43B2-5046-F802B3369AA1}"/>
          </ac:spMkLst>
        </pc:spChg>
        <pc:spChg chg="add mod">
          <ac:chgData name="Arnaud Desmedt" userId="cbea870f-87d6-4388-9cd2-f7b24845f136" providerId="ADAL" clId="{CF476D10-9C13-468F-AFAF-88E1B6E76B89}" dt="2022-07-14T11:49:00.407" v="4238"/>
          <ac:spMkLst>
            <pc:docMk/>
            <pc:sldMk cId="3001685790" sldId="2134806377"/>
            <ac:spMk id="26" creationId="{0E02609B-2BF8-B613-66BA-EA164AABD539}"/>
          </ac:spMkLst>
        </pc:spChg>
        <pc:spChg chg="add mod">
          <ac:chgData name="Arnaud Desmedt" userId="cbea870f-87d6-4388-9cd2-f7b24845f136" providerId="ADAL" clId="{CF476D10-9C13-468F-AFAF-88E1B6E76B89}" dt="2022-07-14T11:49:00.407" v="4238"/>
          <ac:spMkLst>
            <pc:docMk/>
            <pc:sldMk cId="3001685790" sldId="2134806377"/>
            <ac:spMk id="28" creationId="{BC0B482B-7A5E-08F2-1932-B9232202A66D}"/>
          </ac:spMkLst>
        </pc:spChg>
        <pc:spChg chg="del">
          <ac:chgData name="Arnaud Desmedt" userId="cbea870f-87d6-4388-9cd2-f7b24845f136" providerId="ADAL" clId="{CF476D10-9C13-468F-AFAF-88E1B6E76B89}" dt="2022-07-14T11:48:49.925" v="4236" actId="478"/>
          <ac:spMkLst>
            <pc:docMk/>
            <pc:sldMk cId="3001685790" sldId="2134806377"/>
            <ac:spMk id="29" creationId="{EDA5C340-1DA2-2C88-9078-C8119099EE23}"/>
          </ac:spMkLst>
        </pc:spChg>
        <pc:spChg chg="add mod">
          <ac:chgData name="Arnaud Desmedt" userId="cbea870f-87d6-4388-9cd2-f7b24845f136" providerId="ADAL" clId="{CF476D10-9C13-468F-AFAF-88E1B6E76B89}" dt="2022-07-14T11:49:00.407" v="4238"/>
          <ac:spMkLst>
            <pc:docMk/>
            <pc:sldMk cId="3001685790" sldId="2134806377"/>
            <ac:spMk id="30" creationId="{43FDDD12-9439-D71E-F5C0-32988F15B517}"/>
          </ac:spMkLst>
        </pc:spChg>
        <pc:spChg chg="del">
          <ac:chgData name="Arnaud Desmedt" userId="cbea870f-87d6-4388-9cd2-f7b24845f136" providerId="ADAL" clId="{CF476D10-9C13-468F-AFAF-88E1B6E76B89}" dt="2022-07-14T11:48:49.925" v="4236" actId="478"/>
          <ac:spMkLst>
            <pc:docMk/>
            <pc:sldMk cId="3001685790" sldId="2134806377"/>
            <ac:spMk id="31" creationId="{F9718DD8-C583-E64B-C322-DA653E89FF76}"/>
          </ac:spMkLst>
        </pc:spChg>
        <pc:spChg chg="del">
          <ac:chgData name="Arnaud Desmedt" userId="cbea870f-87d6-4388-9cd2-f7b24845f136" providerId="ADAL" clId="{CF476D10-9C13-468F-AFAF-88E1B6E76B89}" dt="2022-07-14T11:48:49.925" v="4236" actId="478"/>
          <ac:spMkLst>
            <pc:docMk/>
            <pc:sldMk cId="3001685790" sldId="2134806377"/>
            <ac:spMk id="32" creationId="{1389EBA5-FAB1-5579-8329-89C86E99DDAB}"/>
          </ac:spMkLst>
        </pc:spChg>
        <pc:spChg chg="add mod">
          <ac:chgData name="Arnaud Desmedt" userId="cbea870f-87d6-4388-9cd2-f7b24845f136" providerId="ADAL" clId="{CF476D10-9C13-468F-AFAF-88E1B6E76B89}" dt="2022-07-14T11:49:00.407" v="4238"/>
          <ac:spMkLst>
            <pc:docMk/>
            <pc:sldMk cId="3001685790" sldId="2134806377"/>
            <ac:spMk id="33" creationId="{2EB47DB7-5940-9E23-8493-1E0759A36090}"/>
          </ac:spMkLst>
        </pc:spChg>
        <pc:spChg chg="add mod">
          <ac:chgData name="Arnaud Desmedt" userId="cbea870f-87d6-4388-9cd2-f7b24845f136" providerId="ADAL" clId="{CF476D10-9C13-468F-AFAF-88E1B6E76B89}" dt="2022-07-14T11:49:00.407" v="4238"/>
          <ac:spMkLst>
            <pc:docMk/>
            <pc:sldMk cId="3001685790" sldId="2134806377"/>
            <ac:spMk id="34" creationId="{B87D9EF3-FA71-FFD9-9945-5F9A3FB10701}"/>
          </ac:spMkLst>
        </pc:spChg>
        <pc:spChg chg="del">
          <ac:chgData name="Arnaud Desmedt" userId="cbea870f-87d6-4388-9cd2-f7b24845f136" providerId="ADAL" clId="{CF476D10-9C13-468F-AFAF-88E1B6E76B89}" dt="2022-07-14T11:48:49.925" v="4236" actId="478"/>
          <ac:spMkLst>
            <pc:docMk/>
            <pc:sldMk cId="3001685790" sldId="2134806377"/>
            <ac:spMk id="35" creationId="{B1DA524C-C3FD-2A07-8213-26D873B66CAB}"/>
          </ac:spMkLst>
        </pc:spChg>
        <pc:spChg chg="add del mod">
          <ac:chgData name="Arnaud Desmedt" userId="cbea870f-87d6-4388-9cd2-f7b24845f136" providerId="ADAL" clId="{CF476D10-9C13-468F-AFAF-88E1B6E76B89}" dt="2022-07-14T11:49:17.833" v="4245"/>
          <ac:spMkLst>
            <pc:docMk/>
            <pc:sldMk cId="3001685790" sldId="2134806377"/>
            <ac:spMk id="36" creationId="{E663018F-B694-C9AF-8BA2-DC80E8530258}"/>
          </ac:spMkLst>
        </pc:spChg>
        <pc:spChg chg="del">
          <ac:chgData name="Arnaud Desmedt" userId="cbea870f-87d6-4388-9cd2-f7b24845f136" providerId="ADAL" clId="{CF476D10-9C13-468F-AFAF-88E1B6E76B89}" dt="2022-07-14T11:48:49.925" v="4236" actId="478"/>
          <ac:spMkLst>
            <pc:docMk/>
            <pc:sldMk cId="3001685790" sldId="2134806377"/>
            <ac:spMk id="37" creationId="{9942DC6F-7DEB-7413-2BC1-98D432465084}"/>
          </ac:spMkLst>
        </pc:spChg>
        <pc:spChg chg="add mod">
          <ac:chgData name="Arnaud Desmedt" userId="cbea870f-87d6-4388-9cd2-f7b24845f136" providerId="ADAL" clId="{CF476D10-9C13-468F-AFAF-88E1B6E76B89}" dt="2022-07-14T11:49:16.256" v="4243" actId="1076"/>
          <ac:spMkLst>
            <pc:docMk/>
            <pc:sldMk cId="3001685790" sldId="2134806377"/>
            <ac:spMk id="38" creationId="{DC013E0D-5ECE-BEBF-79B6-2B23AE829009}"/>
          </ac:spMkLst>
        </pc:spChg>
        <pc:spChg chg="add mod">
          <ac:chgData name="Arnaud Desmedt" userId="cbea870f-87d6-4388-9cd2-f7b24845f136" providerId="ADAL" clId="{CF476D10-9C13-468F-AFAF-88E1B6E76B89}" dt="2022-07-14T11:49:00.407" v="4238"/>
          <ac:spMkLst>
            <pc:docMk/>
            <pc:sldMk cId="3001685790" sldId="2134806377"/>
            <ac:spMk id="39" creationId="{9B2FD10E-0264-D1AF-BE3A-37C0308657B4}"/>
          </ac:spMkLst>
        </pc:spChg>
        <pc:picChg chg="add mod">
          <ac:chgData name="Arnaud Desmedt" userId="cbea870f-87d6-4388-9cd2-f7b24845f136" providerId="ADAL" clId="{CF476D10-9C13-468F-AFAF-88E1B6E76B89}" dt="2022-07-14T11:48:20.330" v="4230" actId="14100"/>
          <ac:picMkLst>
            <pc:docMk/>
            <pc:sldMk cId="3001685790" sldId="2134806377"/>
            <ac:picMk id="6" creationId="{E6E21268-37C3-FF56-2B92-76474836BF0D}"/>
          </ac:picMkLst>
        </pc:picChg>
        <pc:picChg chg="del">
          <ac:chgData name="Arnaud Desmedt" userId="cbea870f-87d6-4388-9cd2-f7b24845f136" providerId="ADAL" clId="{CF476D10-9C13-468F-AFAF-88E1B6E76B89}" dt="2022-07-14T11:48:49.925" v="4236" actId="478"/>
          <ac:picMkLst>
            <pc:docMk/>
            <pc:sldMk cId="3001685790" sldId="2134806377"/>
            <ac:picMk id="18" creationId="{8772C9C4-8019-D8D9-4056-EB4CB3A20869}"/>
          </ac:picMkLst>
        </pc:picChg>
        <pc:picChg chg="add mod">
          <ac:chgData name="Arnaud Desmedt" userId="cbea870f-87d6-4388-9cd2-f7b24845f136" providerId="ADAL" clId="{CF476D10-9C13-468F-AFAF-88E1B6E76B89}" dt="2022-07-14T11:49:00.407" v="4238"/>
          <ac:picMkLst>
            <pc:docMk/>
            <pc:sldMk cId="3001685790" sldId="2134806377"/>
            <ac:picMk id="25" creationId="{56C49C2B-8BAD-6375-71C4-32B140EA84BC}"/>
          </ac:picMkLst>
        </pc:picChg>
        <pc:picChg chg="add mod">
          <ac:chgData name="Arnaud Desmedt" userId="cbea870f-87d6-4388-9cd2-f7b24845f136" providerId="ADAL" clId="{CF476D10-9C13-468F-AFAF-88E1B6E76B89}" dt="2022-07-14T11:49:00.407" v="4238"/>
          <ac:picMkLst>
            <pc:docMk/>
            <pc:sldMk cId="3001685790" sldId="2134806377"/>
            <ac:picMk id="27" creationId="{89731E22-4488-3C11-AB30-FD7B76C053A1}"/>
          </ac:picMkLst>
        </pc:picChg>
        <pc:cxnChg chg="add mod">
          <ac:chgData name="Arnaud Desmedt" userId="cbea870f-87d6-4388-9cd2-f7b24845f136" providerId="ADAL" clId="{CF476D10-9C13-468F-AFAF-88E1B6E76B89}" dt="2022-07-14T11:48:31.900" v="4233" actId="339"/>
          <ac:cxnSpMkLst>
            <pc:docMk/>
            <pc:sldMk cId="3001685790" sldId="2134806377"/>
            <ac:cxnSpMk id="4" creationId="{7086A74C-9BC8-637F-1560-51F4F51CF57D}"/>
          </ac:cxnSpMkLst>
        </pc:cxnChg>
      </pc:sldChg>
      <pc:sldChg chg="addSp delSp modSp add mod">
        <pc:chgData name="Arnaud Desmedt" userId="cbea870f-87d6-4388-9cd2-f7b24845f136" providerId="ADAL" clId="{CF476D10-9C13-468F-AFAF-88E1B6E76B89}" dt="2022-07-14T11:49:42.261" v="4266" actId="1035"/>
        <pc:sldMkLst>
          <pc:docMk/>
          <pc:sldMk cId="1525169579" sldId="2134806378"/>
        </pc:sldMkLst>
        <pc:spChg chg="add mod">
          <ac:chgData name="Arnaud Desmedt" userId="cbea870f-87d6-4388-9cd2-f7b24845f136" providerId="ADAL" clId="{CF476D10-9C13-468F-AFAF-88E1B6E76B89}" dt="2022-07-14T11:49:42.261" v="4266" actId="1035"/>
          <ac:spMkLst>
            <pc:docMk/>
            <pc:sldMk cId="1525169579" sldId="2134806378"/>
            <ac:spMk id="19" creationId="{E38E5C0C-B310-AC6A-E0BA-30DF7319B9FF}"/>
          </ac:spMkLst>
        </pc:spChg>
        <pc:spChg chg="add mod">
          <ac:chgData name="Arnaud Desmedt" userId="cbea870f-87d6-4388-9cd2-f7b24845f136" providerId="ADAL" clId="{CF476D10-9C13-468F-AFAF-88E1B6E76B89}" dt="2022-07-14T11:49:42.261" v="4266" actId="1035"/>
          <ac:spMkLst>
            <pc:docMk/>
            <pc:sldMk cId="1525169579" sldId="2134806378"/>
            <ac:spMk id="20" creationId="{FFE30AA2-B115-3EDF-AF62-47DD3AB74E33}"/>
          </ac:spMkLst>
        </pc:spChg>
        <pc:spChg chg="add mod">
          <ac:chgData name="Arnaud Desmedt" userId="cbea870f-87d6-4388-9cd2-f7b24845f136" providerId="ADAL" clId="{CF476D10-9C13-468F-AFAF-88E1B6E76B89}" dt="2022-07-14T11:49:42.261" v="4266" actId="1035"/>
          <ac:spMkLst>
            <pc:docMk/>
            <pc:sldMk cId="1525169579" sldId="2134806378"/>
            <ac:spMk id="21" creationId="{86AAE381-AC70-3CE6-36EE-49CF26588F45}"/>
          </ac:spMkLst>
        </pc:spChg>
        <pc:spChg chg="add mod">
          <ac:chgData name="Arnaud Desmedt" userId="cbea870f-87d6-4388-9cd2-f7b24845f136" providerId="ADAL" clId="{CF476D10-9C13-468F-AFAF-88E1B6E76B89}" dt="2022-07-14T11:49:42.261" v="4266" actId="1035"/>
          <ac:spMkLst>
            <pc:docMk/>
            <pc:sldMk cId="1525169579" sldId="2134806378"/>
            <ac:spMk id="23" creationId="{5E0D851D-E422-43AE-2A2A-72540616E519}"/>
          </ac:spMkLst>
        </pc:spChg>
        <pc:spChg chg="add mod">
          <ac:chgData name="Arnaud Desmedt" userId="cbea870f-87d6-4388-9cd2-f7b24845f136" providerId="ADAL" clId="{CF476D10-9C13-468F-AFAF-88E1B6E76B89}" dt="2022-07-14T11:49:42.261" v="4266" actId="1035"/>
          <ac:spMkLst>
            <pc:docMk/>
            <pc:sldMk cId="1525169579" sldId="2134806378"/>
            <ac:spMk id="24" creationId="{1AC6A3A6-0DD2-E9C2-4A1F-0C34242C31A9}"/>
          </ac:spMkLst>
        </pc:spChg>
        <pc:spChg chg="del">
          <ac:chgData name="Arnaud Desmedt" userId="cbea870f-87d6-4388-9cd2-f7b24845f136" providerId="ADAL" clId="{CF476D10-9C13-468F-AFAF-88E1B6E76B89}" dt="2022-07-14T11:49:35.477" v="4248" actId="478"/>
          <ac:spMkLst>
            <pc:docMk/>
            <pc:sldMk cId="1525169579" sldId="2134806378"/>
            <ac:spMk id="28" creationId="{BC0B482B-7A5E-08F2-1932-B9232202A66D}"/>
          </ac:spMkLst>
        </pc:spChg>
        <pc:spChg chg="add mod">
          <ac:chgData name="Arnaud Desmedt" userId="cbea870f-87d6-4388-9cd2-f7b24845f136" providerId="ADAL" clId="{CF476D10-9C13-468F-AFAF-88E1B6E76B89}" dt="2022-07-14T11:49:39.430" v="4256" actId="1035"/>
          <ac:spMkLst>
            <pc:docMk/>
            <pc:sldMk cId="1525169579" sldId="2134806378"/>
            <ac:spMk id="29" creationId="{820E3EE9-B048-9F55-75FA-6998A310B509}"/>
          </ac:spMkLst>
        </pc:spChg>
        <pc:spChg chg="del">
          <ac:chgData name="Arnaud Desmedt" userId="cbea870f-87d6-4388-9cd2-f7b24845f136" providerId="ADAL" clId="{CF476D10-9C13-468F-AFAF-88E1B6E76B89}" dt="2022-07-14T11:49:35.477" v="4248" actId="478"/>
          <ac:spMkLst>
            <pc:docMk/>
            <pc:sldMk cId="1525169579" sldId="2134806378"/>
            <ac:spMk id="30" creationId="{43FDDD12-9439-D71E-F5C0-32988F15B517}"/>
          </ac:spMkLst>
        </pc:spChg>
        <pc:spChg chg="add mod">
          <ac:chgData name="Arnaud Desmedt" userId="cbea870f-87d6-4388-9cd2-f7b24845f136" providerId="ADAL" clId="{CF476D10-9C13-468F-AFAF-88E1B6E76B89}" dt="2022-07-14T11:49:39.430" v="4256" actId="1035"/>
          <ac:spMkLst>
            <pc:docMk/>
            <pc:sldMk cId="1525169579" sldId="2134806378"/>
            <ac:spMk id="31" creationId="{50279472-F142-5D8B-EB3E-92E06C438C0C}"/>
          </ac:spMkLst>
        </pc:spChg>
        <pc:spChg chg="add mod">
          <ac:chgData name="Arnaud Desmedt" userId="cbea870f-87d6-4388-9cd2-f7b24845f136" providerId="ADAL" clId="{CF476D10-9C13-468F-AFAF-88E1B6E76B89}" dt="2022-07-14T11:49:39.430" v="4256" actId="1035"/>
          <ac:spMkLst>
            <pc:docMk/>
            <pc:sldMk cId="1525169579" sldId="2134806378"/>
            <ac:spMk id="32" creationId="{A93361A8-2C7D-BD04-F350-A6E34DD04705}"/>
          </ac:spMkLst>
        </pc:spChg>
        <pc:spChg chg="del">
          <ac:chgData name="Arnaud Desmedt" userId="cbea870f-87d6-4388-9cd2-f7b24845f136" providerId="ADAL" clId="{CF476D10-9C13-468F-AFAF-88E1B6E76B89}" dt="2022-07-14T11:49:35.477" v="4248" actId="478"/>
          <ac:spMkLst>
            <pc:docMk/>
            <pc:sldMk cId="1525169579" sldId="2134806378"/>
            <ac:spMk id="33" creationId="{2EB47DB7-5940-9E23-8493-1E0759A36090}"/>
          </ac:spMkLst>
        </pc:spChg>
        <pc:spChg chg="del">
          <ac:chgData name="Arnaud Desmedt" userId="cbea870f-87d6-4388-9cd2-f7b24845f136" providerId="ADAL" clId="{CF476D10-9C13-468F-AFAF-88E1B6E76B89}" dt="2022-07-14T11:49:35.477" v="4248" actId="478"/>
          <ac:spMkLst>
            <pc:docMk/>
            <pc:sldMk cId="1525169579" sldId="2134806378"/>
            <ac:spMk id="34" creationId="{B87D9EF3-FA71-FFD9-9945-5F9A3FB10701}"/>
          </ac:spMkLst>
        </pc:spChg>
        <pc:spChg chg="add mod">
          <ac:chgData name="Arnaud Desmedt" userId="cbea870f-87d6-4388-9cd2-f7b24845f136" providerId="ADAL" clId="{CF476D10-9C13-468F-AFAF-88E1B6E76B89}" dt="2022-07-14T11:49:39.430" v="4256" actId="1035"/>
          <ac:spMkLst>
            <pc:docMk/>
            <pc:sldMk cId="1525169579" sldId="2134806378"/>
            <ac:spMk id="35" creationId="{43268772-AAE2-3E22-DA3C-9B61DB951729}"/>
          </ac:spMkLst>
        </pc:spChg>
        <pc:spChg chg="add mod">
          <ac:chgData name="Arnaud Desmedt" userId="cbea870f-87d6-4388-9cd2-f7b24845f136" providerId="ADAL" clId="{CF476D10-9C13-468F-AFAF-88E1B6E76B89}" dt="2022-07-14T11:49:39.430" v="4256" actId="1035"/>
          <ac:spMkLst>
            <pc:docMk/>
            <pc:sldMk cId="1525169579" sldId="2134806378"/>
            <ac:spMk id="36" creationId="{E2746FE2-91B5-0B70-53AD-3E5E6BB5D513}"/>
          </ac:spMkLst>
        </pc:spChg>
        <pc:spChg chg="del">
          <ac:chgData name="Arnaud Desmedt" userId="cbea870f-87d6-4388-9cd2-f7b24845f136" providerId="ADAL" clId="{CF476D10-9C13-468F-AFAF-88E1B6E76B89}" dt="2022-07-14T11:49:36.222" v="4249" actId="478"/>
          <ac:spMkLst>
            <pc:docMk/>
            <pc:sldMk cId="1525169579" sldId="2134806378"/>
            <ac:spMk id="39" creationId="{9B2FD10E-0264-D1AF-BE3A-37C0308657B4}"/>
          </ac:spMkLst>
        </pc:spChg>
      </pc:sldChg>
      <pc:sldChg chg="addSp modSp add mod">
        <pc:chgData name="Arnaud Desmedt" userId="cbea870f-87d6-4388-9cd2-f7b24845f136" providerId="ADAL" clId="{CF476D10-9C13-468F-AFAF-88E1B6E76B89}" dt="2022-07-14T11:50:58.627" v="4291" actId="20577"/>
        <pc:sldMkLst>
          <pc:docMk/>
          <pc:sldMk cId="235210878" sldId="2134806379"/>
        </pc:sldMkLst>
        <pc:spChg chg="add mod">
          <ac:chgData name="Arnaud Desmedt" userId="cbea870f-87d6-4388-9cd2-f7b24845f136" providerId="ADAL" clId="{CF476D10-9C13-468F-AFAF-88E1B6E76B89}" dt="2022-07-14T11:50:23.002" v="4269"/>
          <ac:spMkLst>
            <pc:docMk/>
            <pc:sldMk cId="235210878" sldId="2134806379"/>
            <ac:spMk id="28" creationId="{EECADA7B-6845-E415-94CD-C5B340BCCF02}"/>
          </ac:spMkLst>
        </pc:spChg>
        <pc:spChg chg="add mod">
          <ac:chgData name="Arnaud Desmedt" userId="cbea870f-87d6-4388-9cd2-f7b24845f136" providerId="ADAL" clId="{CF476D10-9C13-468F-AFAF-88E1B6E76B89}" dt="2022-07-14T11:50:23.002" v="4269"/>
          <ac:spMkLst>
            <pc:docMk/>
            <pc:sldMk cId="235210878" sldId="2134806379"/>
            <ac:spMk id="30" creationId="{23083C1D-0B16-3E63-9685-F059257B4A30}"/>
          </ac:spMkLst>
        </pc:spChg>
        <pc:spChg chg="add mod">
          <ac:chgData name="Arnaud Desmedt" userId="cbea870f-87d6-4388-9cd2-f7b24845f136" providerId="ADAL" clId="{CF476D10-9C13-468F-AFAF-88E1B6E76B89}" dt="2022-07-14T11:50:23.002" v="4269"/>
          <ac:spMkLst>
            <pc:docMk/>
            <pc:sldMk cId="235210878" sldId="2134806379"/>
            <ac:spMk id="33" creationId="{ABC1D0EA-39B8-C930-18B5-4A544805DAFB}"/>
          </ac:spMkLst>
        </pc:spChg>
        <pc:spChg chg="add mod">
          <ac:chgData name="Arnaud Desmedt" userId="cbea870f-87d6-4388-9cd2-f7b24845f136" providerId="ADAL" clId="{CF476D10-9C13-468F-AFAF-88E1B6E76B89}" dt="2022-07-14T11:50:23.002" v="4269"/>
          <ac:spMkLst>
            <pc:docMk/>
            <pc:sldMk cId="235210878" sldId="2134806379"/>
            <ac:spMk id="37" creationId="{BF7E45BC-BDF5-EDFC-FB11-D0264C0AE002}"/>
          </ac:spMkLst>
        </pc:spChg>
        <pc:spChg chg="add mod">
          <ac:chgData name="Arnaud Desmedt" userId="cbea870f-87d6-4388-9cd2-f7b24845f136" providerId="ADAL" clId="{CF476D10-9C13-468F-AFAF-88E1B6E76B89}" dt="2022-07-14T11:50:23.002" v="4269"/>
          <ac:spMkLst>
            <pc:docMk/>
            <pc:sldMk cId="235210878" sldId="2134806379"/>
            <ac:spMk id="39" creationId="{FA397FFF-2D3B-E921-3179-552CBB20A197}"/>
          </ac:spMkLst>
        </pc:spChg>
        <pc:spChg chg="add mod">
          <ac:chgData name="Arnaud Desmedt" userId="cbea870f-87d6-4388-9cd2-f7b24845f136" providerId="ADAL" clId="{CF476D10-9C13-468F-AFAF-88E1B6E76B89}" dt="2022-07-14T11:50:23.002" v="4269"/>
          <ac:spMkLst>
            <pc:docMk/>
            <pc:sldMk cId="235210878" sldId="2134806379"/>
            <ac:spMk id="40" creationId="{71B19FDD-4D6F-549A-E452-04DE62DEB8F6}"/>
          </ac:spMkLst>
        </pc:spChg>
        <pc:spChg chg="add mod">
          <ac:chgData name="Arnaud Desmedt" userId="cbea870f-87d6-4388-9cd2-f7b24845f136" providerId="ADAL" clId="{CF476D10-9C13-468F-AFAF-88E1B6E76B89}" dt="2022-07-14T11:50:58.627" v="4291" actId="20577"/>
          <ac:spMkLst>
            <pc:docMk/>
            <pc:sldMk cId="235210878" sldId="2134806379"/>
            <ac:spMk id="41" creationId="{C0FD6B89-A3D2-17FE-C5F0-E9B4DBF20F94}"/>
          </ac:spMkLst>
        </pc:spChg>
        <pc:spChg chg="add mod">
          <ac:chgData name="Arnaud Desmedt" userId="cbea870f-87d6-4388-9cd2-f7b24845f136" providerId="ADAL" clId="{CF476D10-9C13-468F-AFAF-88E1B6E76B89}" dt="2022-07-14T11:50:43.605" v="4282" actId="20577"/>
          <ac:spMkLst>
            <pc:docMk/>
            <pc:sldMk cId="235210878" sldId="2134806379"/>
            <ac:spMk id="42" creationId="{359A59F5-5965-28EE-EA48-8AFE3E6037D3}"/>
          </ac:spMkLst>
        </pc:spChg>
        <pc:spChg chg="add mod">
          <ac:chgData name="Arnaud Desmedt" userId="cbea870f-87d6-4388-9cd2-f7b24845f136" providerId="ADAL" clId="{CF476D10-9C13-468F-AFAF-88E1B6E76B89}" dt="2022-07-14T11:50:23.002" v="4269"/>
          <ac:spMkLst>
            <pc:docMk/>
            <pc:sldMk cId="235210878" sldId="2134806379"/>
            <ac:spMk id="45" creationId="{EE84AC98-2814-AC84-24C3-194D00AED11C}"/>
          </ac:spMkLst>
        </pc:spChg>
        <pc:picChg chg="add mod">
          <ac:chgData name="Arnaud Desmedt" userId="cbea870f-87d6-4388-9cd2-f7b24845f136" providerId="ADAL" clId="{CF476D10-9C13-468F-AFAF-88E1B6E76B89}" dt="2022-07-14T11:50:23.002" v="4269"/>
          <ac:picMkLst>
            <pc:docMk/>
            <pc:sldMk cId="235210878" sldId="2134806379"/>
            <ac:picMk id="34" creationId="{7C7B50BC-E0A0-94BE-AA70-BF43FB4401EC}"/>
          </ac:picMkLst>
        </pc:picChg>
        <pc:picChg chg="add mod">
          <ac:chgData name="Arnaud Desmedt" userId="cbea870f-87d6-4388-9cd2-f7b24845f136" providerId="ADAL" clId="{CF476D10-9C13-468F-AFAF-88E1B6E76B89}" dt="2022-07-14T11:50:23.002" v="4269"/>
          <ac:picMkLst>
            <pc:docMk/>
            <pc:sldMk cId="235210878" sldId="2134806379"/>
            <ac:picMk id="43" creationId="{96C41C7F-C408-4BAF-950D-B864C8A04E00}"/>
          </ac:picMkLst>
        </pc:picChg>
        <pc:picChg chg="add mod">
          <ac:chgData name="Arnaud Desmedt" userId="cbea870f-87d6-4388-9cd2-f7b24845f136" providerId="ADAL" clId="{CF476D10-9C13-468F-AFAF-88E1B6E76B89}" dt="2022-07-14T11:50:23.002" v="4269"/>
          <ac:picMkLst>
            <pc:docMk/>
            <pc:sldMk cId="235210878" sldId="2134806379"/>
            <ac:picMk id="44" creationId="{3FDE8FCC-FB55-F516-48C1-DA5DF74EC38C}"/>
          </ac:picMkLst>
        </pc:picChg>
      </pc:sldChg>
      <pc:sldChg chg="addSp delSp modSp add mod">
        <pc:chgData name="Arnaud Desmedt" userId="cbea870f-87d6-4388-9cd2-f7b24845f136" providerId="ADAL" clId="{CF476D10-9C13-468F-AFAF-88E1B6E76B89}" dt="2022-07-14T11:51:30.503" v="4295"/>
        <pc:sldMkLst>
          <pc:docMk/>
          <pc:sldMk cId="2980667456" sldId="2134806380"/>
        </pc:sldMkLst>
        <pc:spChg chg="del">
          <ac:chgData name="Arnaud Desmedt" userId="cbea870f-87d6-4388-9cd2-f7b24845f136" providerId="ADAL" clId="{CF476D10-9C13-468F-AFAF-88E1B6E76B89}" dt="2022-07-14T11:51:14.194" v="4293" actId="478"/>
          <ac:spMkLst>
            <pc:docMk/>
            <pc:sldMk cId="2980667456" sldId="2134806380"/>
            <ac:spMk id="37" creationId="{BF7E45BC-BDF5-EDFC-FB11-D0264C0AE002}"/>
          </ac:spMkLst>
        </pc:spChg>
        <pc:spChg chg="add mod">
          <ac:chgData name="Arnaud Desmedt" userId="cbea870f-87d6-4388-9cd2-f7b24845f136" providerId="ADAL" clId="{CF476D10-9C13-468F-AFAF-88E1B6E76B89}" dt="2022-07-14T11:51:30.503" v="4295"/>
          <ac:spMkLst>
            <pc:docMk/>
            <pc:sldMk cId="2980667456" sldId="2134806380"/>
            <ac:spMk id="46" creationId="{7E454E1E-F3A6-1E75-7C51-3089C97073F0}"/>
          </ac:spMkLst>
        </pc:spChg>
        <pc:picChg chg="del">
          <ac:chgData name="Arnaud Desmedt" userId="cbea870f-87d6-4388-9cd2-f7b24845f136" providerId="ADAL" clId="{CF476D10-9C13-468F-AFAF-88E1B6E76B89}" dt="2022-07-14T11:51:14.646" v="4294" actId="478"/>
          <ac:picMkLst>
            <pc:docMk/>
            <pc:sldMk cId="2980667456" sldId="2134806380"/>
            <ac:picMk id="34" creationId="{7C7B50BC-E0A0-94BE-AA70-BF43FB4401EC}"/>
          </ac:picMkLst>
        </pc:picChg>
        <pc:picChg chg="add mod">
          <ac:chgData name="Arnaud Desmedt" userId="cbea870f-87d6-4388-9cd2-f7b24845f136" providerId="ADAL" clId="{CF476D10-9C13-468F-AFAF-88E1B6E76B89}" dt="2022-07-14T11:51:30.503" v="4295"/>
          <ac:picMkLst>
            <pc:docMk/>
            <pc:sldMk cId="2980667456" sldId="2134806380"/>
            <ac:picMk id="47" creationId="{A5E2EB23-26A7-BD9E-DF44-977237651FCE}"/>
          </ac:picMkLst>
        </pc:picChg>
      </pc:sldChg>
      <pc:sldChg chg="addSp modSp add">
        <pc:chgData name="Arnaud Desmedt" userId="cbea870f-87d6-4388-9cd2-f7b24845f136" providerId="ADAL" clId="{CF476D10-9C13-468F-AFAF-88E1B6E76B89}" dt="2022-07-14T11:55:34.480" v="4353"/>
        <pc:sldMkLst>
          <pc:docMk/>
          <pc:sldMk cId="554788623" sldId="2134806381"/>
        </pc:sldMkLst>
        <pc:spChg chg="add mod">
          <ac:chgData name="Arnaud Desmedt" userId="cbea870f-87d6-4388-9cd2-f7b24845f136" providerId="ADAL" clId="{CF476D10-9C13-468F-AFAF-88E1B6E76B89}" dt="2022-07-14T11:55:34.480" v="4353"/>
          <ac:spMkLst>
            <pc:docMk/>
            <pc:sldMk cId="554788623" sldId="2134806381"/>
            <ac:spMk id="8" creationId="{895342A7-65E3-65AE-DF9E-99697AC355FD}"/>
          </ac:spMkLst>
        </pc:spChg>
      </pc:sldChg>
      <pc:sldChg chg="modSp add mod">
        <pc:chgData name="Arnaud Desmedt" userId="cbea870f-87d6-4388-9cd2-f7b24845f136" providerId="ADAL" clId="{CF476D10-9C13-468F-AFAF-88E1B6E76B89}" dt="2022-07-14T11:56:52.027" v="4396" actId="207"/>
        <pc:sldMkLst>
          <pc:docMk/>
          <pc:sldMk cId="4114388714" sldId="2134806382"/>
        </pc:sldMkLst>
        <pc:spChg chg="mod">
          <ac:chgData name="Arnaud Desmedt" userId="cbea870f-87d6-4388-9cd2-f7b24845f136" providerId="ADAL" clId="{CF476D10-9C13-468F-AFAF-88E1B6E76B89}" dt="2022-07-14T11:56:52.027" v="4396" actId="207"/>
          <ac:spMkLst>
            <pc:docMk/>
            <pc:sldMk cId="4114388714" sldId="2134806382"/>
            <ac:spMk id="45" creationId="{EEF41C7D-10F2-43E5-0A2D-3EB909FB1534}"/>
          </ac:spMkLst>
        </pc:spChg>
        <pc:spChg chg="mod">
          <ac:chgData name="Arnaud Desmedt" userId="cbea870f-87d6-4388-9cd2-f7b24845f136" providerId="ADAL" clId="{CF476D10-9C13-468F-AFAF-88E1B6E76B89}" dt="2022-07-14T11:56:47.032" v="4395" actId="207"/>
          <ac:spMkLst>
            <pc:docMk/>
            <pc:sldMk cId="4114388714" sldId="2134806382"/>
            <ac:spMk id="50" creationId="{B3A3B60F-6200-09B0-89FE-30C918D0F6B7}"/>
          </ac:spMkLst>
        </pc:spChg>
      </pc:sldChg>
      <pc:sldChg chg="addSp delSp modSp add mod">
        <pc:chgData name="Arnaud Desmedt" userId="cbea870f-87d6-4388-9cd2-f7b24845f136" providerId="ADAL" clId="{CF476D10-9C13-468F-AFAF-88E1B6E76B89}" dt="2022-07-14T11:59:56.352" v="4478" actId="1038"/>
        <pc:sldMkLst>
          <pc:docMk/>
          <pc:sldMk cId="2240382063" sldId="2134806383"/>
        </pc:sldMkLst>
        <pc:spChg chg="del">
          <ac:chgData name="Arnaud Desmedt" userId="cbea870f-87d6-4388-9cd2-f7b24845f136" providerId="ADAL" clId="{CF476D10-9C13-468F-AFAF-88E1B6E76B89}" dt="2022-07-14T11:59:36.586" v="4452" actId="478"/>
          <ac:spMkLst>
            <pc:docMk/>
            <pc:sldMk cId="2240382063" sldId="2134806383"/>
            <ac:spMk id="22" creationId="{0B04F6BD-8BEE-F408-7425-44F5E9322E0A}"/>
          </ac:spMkLst>
        </pc:spChg>
        <pc:spChg chg="del">
          <ac:chgData name="Arnaud Desmedt" userId="cbea870f-87d6-4388-9cd2-f7b24845f136" providerId="ADAL" clId="{CF476D10-9C13-468F-AFAF-88E1B6E76B89}" dt="2022-07-14T11:59:36.586" v="4452" actId="478"/>
          <ac:spMkLst>
            <pc:docMk/>
            <pc:sldMk cId="2240382063" sldId="2134806383"/>
            <ac:spMk id="23" creationId="{E7E818B6-2C1D-FC9A-4008-65E51520ACEB}"/>
          </ac:spMkLst>
        </pc:spChg>
        <pc:spChg chg="del">
          <ac:chgData name="Arnaud Desmedt" userId="cbea870f-87d6-4388-9cd2-f7b24845f136" providerId="ADAL" clId="{CF476D10-9C13-468F-AFAF-88E1B6E76B89}" dt="2022-07-14T11:59:36.586" v="4452" actId="478"/>
          <ac:spMkLst>
            <pc:docMk/>
            <pc:sldMk cId="2240382063" sldId="2134806383"/>
            <ac:spMk id="24" creationId="{7B277936-6A86-6915-660C-28BA73B11996}"/>
          </ac:spMkLst>
        </pc:spChg>
        <pc:spChg chg="del">
          <ac:chgData name="Arnaud Desmedt" userId="cbea870f-87d6-4388-9cd2-f7b24845f136" providerId="ADAL" clId="{CF476D10-9C13-468F-AFAF-88E1B6E76B89}" dt="2022-07-14T11:59:36.586" v="4452" actId="478"/>
          <ac:spMkLst>
            <pc:docMk/>
            <pc:sldMk cId="2240382063" sldId="2134806383"/>
            <ac:spMk id="25" creationId="{A2770B81-9C3E-8E85-A5EE-08AECC0368FB}"/>
          </ac:spMkLst>
        </pc:spChg>
        <pc:spChg chg="del">
          <ac:chgData name="Arnaud Desmedt" userId="cbea870f-87d6-4388-9cd2-f7b24845f136" providerId="ADAL" clId="{CF476D10-9C13-468F-AFAF-88E1B6E76B89}" dt="2022-07-14T11:59:36.586" v="4452" actId="478"/>
          <ac:spMkLst>
            <pc:docMk/>
            <pc:sldMk cId="2240382063" sldId="2134806383"/>
            <ac:spMk id="26" creationId="{ABAECB45-F66A-15EA-7337-EC429C03DB8D}"/>
          </ac:spMkLst>
        </pc:spChg>
        <pc:spChg chg="del">
          <ac:chgData name="Arnaud Desmedt" userId="cbea870f-87d6-4388-9cd2-f7b24845f136" providerId="ADAL" clId="{CF476D10-9C13-468F-AFAF-88E1B6E76B89}" dt="2022-07-14T11:59:36.586" v="4452" actId="478"/>
          <ac:spMkLst>
            <pc:docMk/>
            <pc:sldMk cId="2240382063" sldId="2134806383"/>
            <ac:spMk id="27" creationId="{8CF7CAA6-3D5F-DE7A-C19B-43B7C9EA3668}"/>
          </ac:spMkLst>
        </pc:spChg>
        <pc:spChg chg="add mod">
          <ac:chgData name="Arnaud Desmedt" userId="cbea870f-87d6-4388-9cd2-f7b24845f136" providerId="ADAL" clId="{CF476D10-9C13-468F-AFAF-88E1B6E76B89}" dt="2022-07-14T11:59:37.535" v="4453"/>
          <ac:spMkLst>
            <pc:docMk/>
            <pc:sldMk cId="2240382063" sldId="2134806383"/>
            <ac:spMk id="34" creationId="{14311F2B-CEEF-D3B5-4B16-5D60FE6E6BDF}"/>
          </ac:spMkLst>
        </pc:spChg>
        <pc:spChg chg="add mod">
          <ac:chgData name="Arnaud Desmedt" userId="cbea870f-87d6-4388-9cd2-f7b24845f136" providerId="ADAL" clId="{CF476D10-9C13-468F-AFAF-88E1B6E76B89}" dt="2022-07-14T11:59:37.535" v="4453"/>
          <ac:spMkLst>
            <pc:docMk/>
            <pc:sldMk cId="2240382063" sldId="2134806383"/>
            <ac:spMk id="45" creationId="{A35FB35B-F55E-6CBC-992F-93CA48E3F67B}"/>
          </ac:spMkLst>
        </pc:spChg>
        <pc:spChg chg="add mod">
          <ac:chgData name="Arnaud Desmedt" userId="cbea870f-87d6-4388-9cd2-f7b24845f136" providerId="ADAL" clId="{CF476D10-9C13-468F-AFAF-88E1B6E76B89}" dt="2022-07-14T11:59:37.535" v="4453"/>
          <ac:spMkLst>
            <pc:docMk/>
            <pc:sldMk cId="2240382063" sldId="2134806383"/>
            <ac:spMk id="46" creationId="{DDB3CD0C-7350-B9B6-F4DC-D6CB7B34F94F}"/>
          </ac:spMkLst>
        </pc:spChg>
        <pc:spChg chg="add mod">
          <ac:chgData name="Arnaud Desmedt" userId="cbea870f-87d6-4388-9cd2-f7b24845f136" providerId="ADAL" clId="{CF476D10-9C13-468F-AFAF-88E1B6E76B89}" dt="2022-07-14T11:59:37.535" v="4453"/>
          <ac:spMkLst>
            <pc:docMk/>
            <pc:sldMk cId="2240382063" sldId="2134806383"/>
            <ac:spMk id="47" creationId="{AC604611-9773-C3EC-B59D-14BD09114F9B}"/>
          </ac:spMkLst>
        </pc:spChg>
        <pc:spChg chg="del">
          <ac:chgData name="Arnaud Desmedt" userId="cbea870f-87d6-4388-9cd2-f7b24845f136" providerId="ADAL" clId="{CF476D10-9C13-468F-AFAF-88E1B6E76B89}" dt="2022-07-14T11:59:50.111" v="4454" actId="478"/>
          <ac:spMkLst>
            <pc:docMk/>
            <pc:sldMk cId="2240382063" sldId="2134806383"/>
            <ac:spMk id="48" creationId="{2232EFCE-E3A2-0136-F89E-F005B8817CC0}"/>
          </ac:spMkLst>
        </pc:spChg>
        <pc:spChg chg="del">
          <ac:chgData name="Arnaud Desmedt" userId="cbea870f-87d6-4388-9cd2-f7b24845f136" providerId="ADAL" clId="{CF476D10-9C13-468F-AFAF-88E1B6E76B89}" dt="2022-07-14T11:59:50.111" v="4454" actId="478"/>
          <ac:spMkLst>
            <pc:docMk/>
            <pc:sldMk cId="2240382063" sldId="2134806383"/>
            <ac:spMk id="49" creationId="{640B21F2-2748-9CC7-ABD6-2EB89880C079}"/>
          </ac:spMkLst>
        </pc:spChg>
        <pc:spChg chg="del">
          <ac:chgData name="Arnaud Desmedt" userId="cbea870f-87d6-4388-9cd2-f7b24845f136" providerId="ADAL" clId="{CF476D10-9C13-468F-AFAF-88E1B6E76B89}" dt="2022-07-14T11:59:50.111" v="4454" actId="478"/>
          <ac:spMkLst>
            <pc:docMk/>
            <pc:sldMk cId="2240382063" sldId="2134806383"/>
            <ac:spMk id="50" creationId="{8BC64F95-EBAB-E4D5-AF6D-8642BEBD6B60}"/>
          </ac:spMkLst>
        </pc:spChg>
        <pc:spChg chg="del">
          <ac:chgData name="Arnaud Desmedt" userId="cbea870f-87d6-4388-9cd2-f7b24845f136" providerId="ADAL" clId="{CF476D10-9C13-468F-AFAF-88E1B6E76B89}" dt="2022-07-14T11:59:50.111" v="4454" actId="478"/>
          <ac:spMkLst>
            <pc:docMk/>
            <pc:sldMk cId="2240382063" sldId="2134806383"/>
            <ac:spMk id="51" creationId="{84A54B14-D3D2-86BC-8CB1-0C7AE99D272B}"/>
          </ac:spMkLst>
        </pc:spChg>
        <pc:spChg chg="del">
          <ac:chgData name="Arnaud Desmedt" userId="cbea870f-87d6-4388-9cd2-f7b24845f136" providerId="ADAL" clId="{CF476D10-9C13-468F-AFAF-88E1B6E76B89}" dt="2022-07-14T11:59:50.111" v="4454" actId="478"/>
          <ac:spMkLst>
            <pc:docMk/>
            <pc:sldMk cId="2240382063" sldId="2134806383"/>
            <ac:spMk id="52" creationId="{15CA723A-F615-B600-CE43-3947A66C02AC}"/>
          </ac:spMkLst>
        </pc:spChg>
        <pc:spChg chg="del">
          <ac:chgData name="Arnaud Desmedt" userId="cbea870f-87d6-4388-9cd2-f7b24845f136" providerId="ADAL" clId="{CF476D10-9C13-468F-AFAF-88E1B6E76B89}" dt="2022-07-14T11:59:50.111" v="4454" actId="478"/>
          <ac:spMkLst>
            <pc:docMk/>
            <pc:sldMk cId="2240382063" sldId="2134806383"/>
            <ac:spMk id="53" creationId="{12312BC6-5EAD-CBB0-6C0E-CF1BF5D22BD3}"/>
          </ac:spMkLst>
        </pc:spChg>
        <pc:spChg chg="add mod">
          <ac:chgData name="Arnaud Desmedt" userId="cbea870f-87d6-4388-9cd2-f7b24845f136" providerId="ADAL" clId="{CF476D10-9C13-468F-AFAF-88E1B6E76B89}" dt="2022-07-14T11:59:37.535" v="4453"/>
          <ac:spMkLst>
            <pc:docMk/>
            <pc:sldMk cId="2240382063" sldId="2134806383"/>
            <ac:spMk id="55" creationId="{60528663-A1F4-E5AD-8935-5626C0B79626}"/>
          </ac:spMkLst>
        </pc:spChg>
        <pc:spChg chg="add mod">
          <ac:chgData name="Arnaud Desmedt" userId="cbea870f-87d6-4388-9cd2-f7b24845f136" providerId="ADAL" clId="{CF476D10-9C13-468F-AFAF-88E1B6E76B89}" dt="2022-07-14T11:59:37.535" v="4453"/>
          <ac:spMkLst>
            <pc:docMk/>
            <pc:sldMk cId="2240382063" sldId="2134806383"/>
            <ac:spMk id="56" creationId="{E1B570E5-4724-8416-9F01-7BC62ECFEA5B}"/>
          </ac:spMkLst>
        </pc:spChg>
        <pc:spChg chg="add mod">
          <ac:chgData name="Arnaud Desmedt" userId="cbea870f-87d6-4388-9cd2-f7b24845f136" providerId="ADAL" clId="{CF476D10-9C13-468F-AFAF-88E1B6E76B89}" dt="2022-07-14T11:59:56.352" v="4478" actId="1038"/>
          <ac:spMkLst>
            <pc:docMk/>
            <pc:sldMk cId="2240382063" sldId="2134806383"/>
            <ac:spMk id="57" creationId="{5F8B4276-095E-E694-7645-D42BCD84A5E5}"/>
          </ac:spMkLst>
        </pc:spChg>
        <pc:spChg chg="add mod">
          <ac:chgData name="Arnaud Desmedt" userId="cbea870f-87d6-4388-9cd2-f7b24845f136" providerId="ADAL" clId="{CF476D10-9C13-468F-AFAF-88E1B6E76B89}" dt="2022-07-14T11:59:56.352" v="4478" actId="1038"/>
          <ac:spMkLst>
            <pc:docMk/>
            <pc:sldMk cId="2240382063" sldId="2134806383"/>
            <ac:spMk id="58" creationId="{76D57D99-733F-C6E2-518C-25BCC47B08AC}"/>
          </ac:spMkLst>
        </pc:spChg>
        <pc:spChg chg="add mod">
          <ac:chgData name="Arnaud Desmedt" userId="cbea870f-87d6-4388-9cd2-f7b24845f136" providerId="ADAL" clId="{CF476D10-9C13-468F-AFAF-88E1B6E76B89}" dt="2022-07-14T11:59:56.352" v="4478" actId="1038"/>
          <ac:spMkLst>
            <pc:docMk/>
            <pc:sldMk cId="2240382063" sldId="2134806383"/>
            <ac:spMk id="59" creationId="{18FCD7F9-643F-1058-1FE2-3F849D7CF9B9}"/>
          </ac:spMkLst>
        </pc:spChg>
        <pc:spChg chg="add mod">
          <ac:chgData name="Arnaud Desmedt" userId="cbea870f-87d6-4388-9cd2-f7b24845f136" providerId="ADAL" clId="{CF476D10-9C13-468F-AFAF-88E1B6E76B89}" dt="2022-07-14T11:59:56.352" v="4478" actId="1038"/>
          <ac:spMkLst>
            <pc:docMk/>
            <pc:sldMk cId="2240382063" sldId="2134806383"/>
            <ac:spMk id="60" creationId="{9ACB3D53-F087-01DC-965D-F53C6E06C364}"/>
          </ac:spMkLst>
        </pc:spChg>
        <pc:spChg chg="add mod">
          <ac:chgData name="Arnaud Desmedt" userId="cbea870f-87d6-4388-9cd2-f7b24845f136" providerId="ADAL" clId="{CF476D10-9C13-468F-AFAF-88E1B6E76B89}" dt="2022-07-14T11:59:56.352" v="4478" actId="1038"/>
          <ac:spMkLst>
            <pc:docMk/>
            <pc:sldMk cId="2240382063" sldId="2134806383"/>
            <ac:spMk id="61" creationId="{9CC108B2-DBA7-6EF3-4B5C-4D194FB13A9B}"/>
          </ac:spMkLst>
        </pc:spChg>
        <pc:spChg chg="add mod">
          <ac:chgData name="Arnaud Desmedt" userId="cbea870f-87d6-4388-9cd2-f7b24845f136" providerId="ADAL" clId="{CF476D10-9C13-468F-AFAF-88E1B6E76B89}" dt="2022-07-14T11:59:56.352" v="4478" actId="1038"/>
          <ac:spMkLst>
            <pc:docMk/>
            <pc:sldMk cId="2240382063" sldId="2134806383"/>
            <ac:spMk id="62" creationId="{F9BC37EB-692C-90A5-4AF1-7280896A0B84}"/>
          </ac:spMkLst>
        </pc:spChg>
      </pc:sldChg>
      <pc:sldChg chg="addSp delSp modSp add mod">
        <pc:chgData name="Arnaud Desmedt" userId="cbea870f-87d6-4388-9cd2-f7b24845f136" providerId="ADAL" clId="{CF476D10-9C13-468F-AFAF-88E1B6E76B89}" dt="2022-07-14T12:03:48.455" v="4505" actId="1076"/>
        <pc:sldMkLst>
          <pc:docMk/>
          <pc:sldMk cId="2593376995" sldId="2134806384"/>
        </pc:sldMkLst>
        <pc:spChg chg="add del mod">
          <ac:chgData name="Arnaud Desmedt" userId="cbea870f-87d6-4388-9cd2-f7b24845f136" providerId="ADAL" clId="{CF476D10-9C13-468F-AFAF-88E1B6E76B89}" dt="2022-07-14T12:00:52.183" v="4482"/>
          <ac:spMkLst>
            <pc:docMk/>
            <pc:sldMk cId="2593376995" sldId="2134806384"/>
            <ac:spMk id="48" creationId="{311DA4B5-FE30-E7E7-0CCF-BB8236EFB8C4}"/>
          </ac:spMkLst>
        </pc:spChg>
        <pc:spChg chg="add del mod">
          <ac:chgData name="Arnaud Desmedt" userId="cbea870f-87d6-4388-9cd2-f7b24845f136" providerId="ADAL" clId="{CF476D10-9C13-468F-AFAF-88E1B6E76B89}" dt="2022-07-14T12:00:52.183" v="4482"/>
          <ac:spMkLst>
            <pc:docMk/>
            <pc:sldMk cId="2593376995" sldId="2134806384"/>
            <ac:spMk id="49" creationId="{7DB8F604-CC08-7A8A-FE2C-4264F8477D16}"/>
          </ac:spMkLst>
        </pc:spChg>
        <pc:spChg chg="add del mod">
          <ac:chgData name="Arnaud Desmedt" userId="cbea870f-87d6-4388-9cd2-f7b24845f136" providerId="ADAL" clId="{CF476D10-9C13-468F-AFAF-88E1B6E76B89}" dt="2022-07-14T12:00:52.183" v="4482"/>
          <ac:spMkLst>
            <pc:docMk/>
            <pc:sldMk cId="2593376995" sldId="2134806384"/>
            <ac:spMk id="51" creationId="{A6583135-C956-89B8-5DED-E975DDB75241}"/>
          </ac:spMkLst>
        </pc:spChg>
        <pc:spChg chg="add del mod">
          <ac:chgData name="Arnaud Desmedt" userId="cbea870f-87d6-4388-9cd2-f7b24845f136" providerId="ADAL" clId="{CF476D10-9C13-468F-AFAF-88E1B6E76B89}" dt="2022-07-14T12:01:15.154" v="4484"/>
          <ac:spMkLst>
            <pc:docMk/>
            <pc:sldMk cId="2593376995" sldId="2134806384"/>
            <ac:spMk id="52" creationId="{80B39A31-4CE6-15E7-60AF-74AAB8BA5BB4}"/>
          </ac:spMkLst>
        </pc:spChg>
        <pc:spChg chg="add del mod">
          <ac:chgData name="Arnaud Desmedt" userId="cbea870f-87d6-4388-9cd2-f7b24845f136" providerId="ADAL" clId="{CF476D10-9C13-468F-AFAF-88E1B6E76B89}" dt="2022-07-14T12:01:15.154" v="4484"/>
          <ac:spMkLst>
            <pc:docMk/>
            <pc:sldMk cId="2593376995" sldId="2134806384"/>
            <ac:spMk id="53" creationId="{0CFF6608-1E94-078A-996C-531F0B2EC698}"/>
          </ac:spMkLst>
        </pc:spChg>
        <pc:spChg chg="add del mod">
          <ac:chgData name="Arnaud Desmedt" userId="cbea870f-87d6-4388-9cd2-f7b24845f136" providerId="ADAL" clId="{CF476D10-9C13-468F-AFAF-88E1B6E76B89}" dt="2022-07-14T12:01:15.154" v="4484"/>
          <ac:spMkLst>
            <pc:docMk/>
            <pc:sldMk cId="2593376995" sldId="2134806384"/>
            <ac:spMk id="64" creationId="{8D66E89E-1924-F60E-6EA4-C20ED8592282}"/>
          </ac:spMkLst>
        </pc:spChg>
        <pc:spChg chg="add del mod">
          <ac:chgData name="Arnaud Desmedt" userId="cbea870f-87d6-4388-9cd2-f7b24845f136" providerId="ADAL" clId="{CF476D10-9C13-468F-AFAF-88E1B6E76B89}" dt="2022-07-14T12:01:15.154" v="4484"/>
          <ac:spMkLst>
            <pc:docMk/>
            <pc:sldMk cId="2593376995" sldId="2134806384"/>
            <ac:spMk id="65" creationId="{08E8BC41-8BC3-7DC7-7EF4-B0E4E1E077CB}"/>
          </ac:spMkLst>
        </pc:spChg>
        <pc:spChg chg="add mod">
          <ac:chgData name="Arnaud Desmedt" userId="cbea870f-87d6-4388-9cd2-f7b24845f136" providerId="ADAL" clId="{CF476D10-9C13-468F-AFAF-88E1B6E76B89}" dt="2022-07-14T12:01:25.980" v="4485"/>
          <ac:spMkLst>
            <pc:docMk/>
            <pc:sldMk cId="2593376995" sldId="2134806384"/>
            <ac:spMk id="66" creationId="{ACECB293-610D-A9A9-85CD-FBB31D50BE2F}"/>
          </ac:spMkLst>
        </pc:spChg>
        <pc:spChg chg="add mod">
          <ac:chgData name="Arnaud Desmedt" userId="cbea870f-87d6-4388-9cd2-f7b24845f136" providerId="ADAL" clId="{CF476D10-9C13-468F-AFAF-88E1B6E76B89}" dt="2022-07-14T12:01:25.980" v="4485"/>
          <ac:spMkLst>
            <pc:docMk/>
            <pc:sldMk cId="2593376995" sldId="2134806384"/>
            <ac:spMk id="67" creationId="{2D9C16DC-FDA0-53AF-AF4A-0C65D5339C66}"/>
          </ac:spMkLst>
        </pc:spChg>
        <pc:spChg chg="add mod">
          <ac:chgData name="Arnaud Desmedt" userId="cbea870f-87d6-4388-9cd2-f7b24845f136" providerId="ADAL" clId="{CF476D10-9C13-468F-AFAF-88E1B6E76B89}" dt="2022-07-14T12:01:25.980" v="4485"/>
          <ac:spMkLst>
            <pc:docMk/>
            <pc:sldMk cId="2593376995" sldId="2134806384"/>
            <ac:spMk id="68" creationId="{65220545-9970-000D-D920-09BAF689B8B4}"/>
          </ac:spMkLst>
        </pc:spChg>
        <pc:spChg chg="add mod">
          <ac:chgData name="Arnaud Desmedt" userId="cbea870f-87d6-4388-9cd2-f7b24845f136" providerId="ADAL" clId="{CF476D10-9C13-468F-AFAF-88E1B6E76B89}" dt="2022-07-14T12:03:16.446" v="4500" actId="1076"/>
          <ac:spMkLst>
            <pc:docMk/>
            <pc:sldMk cId="2593376995" sldId="2134806384"/>
            <ac:spMk id="69" creationId="{4450CDDC-2913-7D6C-E43E-73362B61384C}"/>
          </ac:spMkLst>
        </pc:spChg>
        <pc:spChg chg="add del mod">
          <ac:chgData name="Arnaud Desmedt" userId="cbea870f-87d6-4388-9cd2-f7b24845f136" providerId="ADAL" clId="{CF476D10-9C13-468F-AFAF-88E1B6E76B89}" dt="2022-07-14T12:01:51.886" v="4488" actId="478"/>
          <ac:spMkLst>
            <pc:docMk/>
            <pc:sldMk cId="2593376995" sldId="2134806384"/>
            <ac:spMk id="70" creationId="{80978EE1-0C8B-BDD1-802B-A6BF9F9B1621}"/>
          </ac:spMkLst>
        </pc:spChg>
        <pc:spChg chg="add mod">
          <ac:chgData name="Arnaud Desmedt" userId="cbea870f-87d6-4388-9cd2-f7b24845f136" providerId="ADAL" clId="{CF476D10-9C13-468F-AFAF-88E1B6E76B89}" dt="2022-07-14T12:01:52.837" v="4489"/>
          <ac:spMkLst>
            <pc:docMk/>
            <pc:sldMk cId="2593376995" sldId="2134806384"/>
            <ac:spMk id="73" creationId="{EBD51D5C-B9F2-E44A-BA08-05C94E6CE6F6}"/>
          </ac:spMkLst>
        </pc:spChg>
        <pc:spChg chg="add mod">
          <ac:chgData name="Arnaud Desmedt" userId="cbea870f-87d6-4388-9cd2-f7b24845f136" providerId="ADAL" clId="{CF476D10-9C13-468F-AFAF-88E1B6E76B89}" dt="2022-07-14T12:03:43.540" v="4503" actId="1076"/>
          <ac:spMkLst>
            <pc:docMk/>
            <pc:sldMk cId="2593376995" sldId="2134806384"/>
            <ac:spMk id="75" creationId="{6F4AC35E-1AE7-EEB3-680A-6664B9A58B69}"/>
          </ac:spMkLst>
        </pc:spChg>
        <pc:spChg chg="add mod">
          <ac:chgData name="Arnaud Desmedt" userId="cbea870f-87d6-4388-9cd2-f7b24845f136" providerId="ADAL" clId="{CF476D10-9C13-468F-AFAF-88E1B6E76B89}" dt="2022-07-14T12:03:48.455" v="4505" actId="1076"/>
          <ac:spMkLst>
            <pc:docMk/>
            <pc:sldMk cId="2593376995" sldId="2134806384"/>
            <ac:spMk id="76" creationId="{D9B7ABE8-82EA-754D-03C4-BFCD190B1B63}"/>
          </ac:spMkLst>
        </pc:spChg>
        <pc:picChg chg="add del mod">
          <ac:chgData name="Arnaud Desmedt" userId="cbea870f-87d6-4388-9cd2-f7b24845f136" providerId="ADAL" clId="{CF476D10-9C13-468F-AFAF-88E1B6E76B89}" dt="2022-07-14T12:00:52.183" v="4482"/>
          <ac:picMkLst>
            <pc:docMk/>
            <pc:sldMk cId="2593376995" sldId="2134806384"/>
            <ac:picMk id="50" creationId="{B7DEF77D-26BB-EDFF-F585-56A36BE6FE96}"/>
          </ac:picMkLst>
        </pc:picChg>
        <pc:picChg chg="add del mod">
          <ac:chgData name="Arnaud Desmedt" userId="cbea870f-87d6-4388-9cd2-f7b24845f136" providerId="ADAL" clId="{CF476D10-9C13-468F-AFAF-88E1B6E76B89}" dt="2022-07-14T12:01:15.154" v="4484"/>
          <ac:picMkLst>
            <pc:docMk/>
            <pc:sldMk cId="2593376995" sldId="2134806384"/>
            <ac:picMk id="63" creationId="{8543B430-BA03-D597-144B-A70C10E294A7}"/>
          </ac:picMkLst>
        </pc:picChg>
        <pc:picChg chg="add del mod">
          <ac:chgData name="Arnaud Desmedt" userId="cbea870f-87d6-4388-9cd2-f7b24845f136" providerId="ADAL" clId="{CF476D10-9C13-468F-AFAF-88E1B6E76B89}" dt="2022-07-14T12:01:51.886" v="4488" actId="478"/>
          <ac:picMkLst>
            <pc:docMk/>
            <pc:sldMk cId="2593376995" sldId="2134806384"/>
            <ac:picMk id="71" creationId="{5E2A8B37-7877-F78C-4657-2BB7515DDBD5}"/>
          </ac:picMkLst>
        </pc:picChg>
        <pc:picChg chg="add mod">
          <ac:chgData name="Arnaud Desmedt" userId="cbea870f-87d6-4388-9cd2-f7b24845f136" providerId="ADAL" clId="{CF476D10-9C13-468F-AFAF-88E1B6E76B89}" dt="2022-07-14T12:01:52.837" v="4489"/>
          <ac:picMkLst>
            <pc:docMk/>
            <pc:sldMk cId="2593376995" sldId="2134806384"/>
            <ac:picMk id="72" creationId="{A3390A3E-8A16-C211-065F-A4EE58E34642}"/>
          </ac:picMkLst>
        </pc:picChg>
        <pc:picChg chg="add mod">
          <ac:chgData name="Arnaud Desmedt" userId="cbea870f-87d6-4388-9cd2-f7b24845f136" providerId="ADAL" clId="{CF476D10-9C13-468F-AFAF-88E1B6E76B89}" dt="2022-07-14T12:03:45.042" v="4504" actId="1076"/>
          <ac:picMkLst>
            <pc:docMk/>
            <pc:sldMk cId="2593376995" sldId="2134806384"/>
            <ac:picMk id="74" creationId="{80D386FA-CA59-EEE7-6A8E-8B9254D62AE5}"/>
          </ac:picMkLst>
        </pc:picChg>
      </pc:sldChg>
      <pc:sldChg chg="addSp delSp modSp add mod">
        <pc:chgData name="Arnaud Desmedt" userId="cbea870f-87d6-4388-9cd2-f7b24845f136" providerId="ADAL" clId="{CF476D10-9C13-468F-AFAF-88E1B6E76B89}" dt="2022-07-14T12:05:32.671" v="4566" actId="1035"/>
        <pc:sldMkLst>
          <pc:docMk/>
          <pc:sldMk cId="2829505800" sldId="2134806385"/>
        </pc:sldMkLst>
        <pc:spChg chg="add mod">
          <ac:chgData name="Arnaud Desmedt" userId="cbea870f-87d6-4388-9cd2-f7b24845f136" providerId="ADAL" clId="{CF476D10-9C13-468F-AFAF-88E1B6E76B89}" dt="2022-07-14T12:05:24.671" v="4527" actId="1076"/>
          <ac:spMkLst>
            <pc:docMk/>
            <pc:sldMk cId="2829505800" sldId="2134806385"/>
            <ac:spMk id="48" creationId="{E532437B-B13C-0193-B837-27CC64C68647}"/>
          </ac:spMkLst>
        </pc:spChg>
        <pc:spChg chg="add del mod">
          <ac:chgData name="Arnaud Desmedt" userId="cbea870f-87d6-4388-9cd2-f7b24845f136" providerId="ADAL" clId="{CF476D10-9C13-468F-AFAF-88E1B6E76B89}" dt="2022-07-14T12:04:39.230" v="4513" actId="21"/>
          <ac:spMkLst>
            <pc:docMk/>
            <pc:sldMk cId="2829505800" sldId="2134806385"/>
            <ac:spMk id="50" creationId="{97523E18-2ABA-4800-3AE6-3BF137D5CE16}"/>
          </ac:spMkLst>
        </pc:spChg>
        <pc:spChg chg="add del mod">
          <ac:chgData name="Arnaud Desmedt" userId="cbea870f-87d6-4388-9cd2-f7b24845f136" providerId="ADAL" clId="{CF476D10-9C13-468F-AFAF-88E1B6E76B89}" dt="2022-07-14T12:04:39.230" v="4513" actId="21"/>
          <ac:spMkLst>
            <pc:docMk/>
            <pc:sldMk cId="2829505800" sldId="2134806385"/>
            <ac:spMk id="51" creationId="{18EE88AE-E00E-B1B8-AB74-B19055CAC961}"/>
          </ac:spMkLst>
        </pc:spChg>
        <pc:spChg chg="add del mod">
          <ac:chgData name="Arnaud Desmedt" userId="cbea870f-87d6-4388-9cd2-f7b24845f136" providerId="ADAL" clId="{CF476D10-9C13-468F-AFAF-88E1B6E76B89}" dt="2022-07-14T12:04:39.230" v="4513" actId="21"/>
          <ac:spMkLst>
            <pc:docMk/>
            <pc:sldMk cId="2829505800" sldId="2134806385"/>
            <ac:spMk id="52" creationId="{9370FEE7-3C03-E1C2-E059-D795B766D8B1}"/>
          </ac:spMkLst>
        </pc:spChg>
        <pc:spChg chg="add del mod">
          <ac:chgData name="Arnaud Desmedt" userId="cbea870f-87d6-4388-9cd2-f7b24845f136" providerId="ADAL" clId="{CF476D10-9C13-468F-AFAF-88E1B6E76B89}" dt="2022-07-14T12:04:39.230" v="4513" actId="21"/>
          <ac:spMkLst>
            <pc:docMk/>
            <pc:sldMk cId="2829505800" sldId="2134806385"/>
            <ac:spMk id="53" creationId="{1BB7FE08-F710-07F5-E3B3-14AB9A4B18D8}"/>
          </ac:spMkLst>
        </pc:spChg>
        <pc:spChg chg="add del mod">
          <ac:chgData name="Arnaud Desmedt" userId="cbea870f-87d6-4388-9cd2-f7b24845f136" providerId="ADAL" clId="{CF476D10-9C13-468F-AFAF-88E1B6E76B89}" dt="2022-07-14T12:04:39.230" v="4513" actId="21"/>
          <ac:spMkLst>
            <pc:docMk/>
            <pc:sldMk cId="2829505800" sldId="2134806385"/>
            <ac:spMk id="63" creationId="{2AE773F7-414C-0EFE-6C79-AD1A3241DFBB}"/>
          </ac:spMkLst>
        </pc:spChg>
        <pc:spChg chg="add del mod">
          <ac:chgData name="Arnaud Desmedt" userId="cbea870f-87d6-4388-9cd2-f7b24845f136" providerId="ADAL" clId="{CF476D10-9C13-468F-AFAF-88E1B6E76B89}" dt="2022-07-14T12:04:39.230" v="4513" actId="21"/>
          <ac:spMkLst>
            <pc:docMk/>
            <pc:sldMk cId="2829505800" sldId="2134806385"/>
            <ac:spMk id="64" creationId="{5BACC7C6-2852-DDAC-18E0-80DBD000434E}"/>
          </ac:spMkLst>
        </pc:spChg>
        <pc:spChg chg="add del mod">
          <ac:chgData name="Arnaud Desmedt" userId="cbea870f-87d6-4388-9cd2-f7b24845f136" providerId="ADAL" clId="{CF476D10-9C13-468F-AFAF-88E1B6E76B89}" dt="2022-07-14T12:04:39.230" v="4513" actId="21"/>
          <ac:spMkLst>
            <pc:docMk/>
            <pc:sldMk cId="2829505800" sldId="2134806385"/>
            <ac:spMk id="65" creationId="{8FBD7ABF-28EC-0108-F57A-12405354387E}"/>
          </ac:spMkLst>
        </pc:spChg>
        <pc:spChg chg="mod">
          <ac:chgData name="Arnaud Desmedt" userId="cbea870f-87d6-4388-9cd2-f7b24845f136" providerId="ADAL" clId="{CF476D10-9C13-468F-AFAF-88E1B6E76B89}" dt="2022-07-14T12:05:10.756" v="4522" actId="1076"/>
          <ac:spMkLst>
            <pc:docMk/>
            <pc:sldMk cId="2829505800" sldId="2134806385"/>
            <ac:spMk id="67" creationId="{2D9C16DC-FDA0-53AF-AF4A-0C65D5339C66}"/>
          </ac:spMkLst>
        </pc:spChg>
        <pc:spChg chg="mod">
          <ac:chgData name="Arnaud Desmedt" userId="cbea870f-87d6-4388-9cd2-f7b24845f136" providerId="ADAL" clId="{CF476D10-9C13-468F-AFAF-88E1B6E76B89}" dt="2022-07-14T12:03:59.794" v="4506" actId="1076"/>
          <ac:spMkLst>
            <pc:docMk/>
            <pc:sldMk cId="2829505800" sldId="2134806385"/>
            <ac:spMk id="69" creationId="{4450CDDC-2913-7D6C-E43E-73362B61384C}"/>
          </ac:spMkLst>
        </pc:spChg>
        <pc:spChg chg="add del mod">
          <ac:chgData name="Arnaud Desmedt" userId="cbea870f-87d6-4388-9cd2-f7b24845f136" providerId="ADAL" clId="{CF476D10-9C13-468F-AFAF-88E1B6E76B89}" dt="2022-07-14T12:04:39.230" v="4513" actId="21"/>
          <ac:spMkLst>
            <pc:docMk/>
            <pc:sldMk cId="2829505800" sldId="2134806385"/>
            <ac:spMk id="72" creationId="{E1598716-2122-2632-D1B9-FDC30AA9F767}"/>
          </ac:spMkLst>
        </pc:spChg>
        <pc:spChg chg="add del mod">
          <ac:chgData name="Arnaud Desmedt" userId="cbea870f-87d6-4388-9cd2-f7b24845f136" providerId="ADAL" clId="{CF476D10-9C13-468F-AFAF-88E1B6E76B89}" dt="2022-07-14T12:04:39.230" v="4513" actId="21"/>
          <ac:spMkLst>
            <pc:docMk/>
            <pc:sldMk cId="2829505800" sldId="2134806385"/>
            <ac:spMk id="73" creationId="{5091183F-5C9A-2FF0-4BAF-CB047687169B}"/>
          </ac:spMkLst>
        </pc:spChg>
        <pc:spChg chg="add del mod">
          <ac:chgData name="Arnaud Desmedt" userId="cbea870f-87d6-4388-9cd2-f7b24845f136" providerId="ADAL" clId="{CF476D10-9C13-468F-AFAF-88E1B6E76B89}" dt="2022-07-14T12:04:39.230" v="4513" actId="21"/>
          <ac:spMkLst>
            <pc:docMk/>
            <pc:sldMk cId="2829505800" sldId="2134806385"/>
            <ac:spMk id="74" creationId="{ABB0BCD7-99C8-2C94-8FF5-B9F1E0057229}"/>
          </ac:spMkLst>
        </pc:spChg>
        <pc:spChg chg="add del mod">
          <ac:chgData name="Arnaud Desmedt" userId="cbea870f-87d6-4388-9cd2-f7b24845f136" providerId="ADAL" clId="{CF476D10-9C13-468F-AFAF-88E1B6E76B89}" dt="2022-07-14T12:04:39.230" v="4513" actId="21"/>
          <ac:spMkLst>
            <pc:docMk/>
            <pc:sldMk cId="2829505800" sldId="2134806385"/>
            <ac:spMk id="75" creationId="{0918C334-6455-9995-6AA8-B7CA5833E498}"/>
          </ac:spMkLst>
        </pc:spChg>
        <pc:spChg chg="add del mod">
          <ac:chgData name="Arnaud Desmedt" userId="cbea870f-87d6-4388-9cd2-f7b24845f136" providerId="ADAL" clId="{CF476D10-9C13-468F-AFAF-88E1B6E76B89}" dt="2022-07-14T12:04:39.230" v="4513" actId="21"/>
          <ac:spMkLst>
            <pc:docMk/>
            <pc:sldMk cId="2829505800" sldId="2134806385"/>
            <ac:spMk id="76" creationId="{7E7CE5F0-33B7-6DE1-614E-1E02B49C63A6}"/>
          </ac:spMkLst>
        </pc:spChg>
        <pc:spChg chg="add del mod">
          <ac:chgData name="Arnaud Desmedt" userId="cbea870f-87d6-4388-9cd2-f7b24845f136" providerId="ADAL" clId="{CF476D10-9C13-468F-AFAF-88E1B6E76B89}" dt="2022-07-14T12:04:39.230" v="4513" actId="21"/>
          <ac:spMkLst>
            <pc:docMk/>
            <pc:sldMk cId="2829505800" sldId="2134806385"/>
            <ac:spMk id="77" creationId="{68381011-19F2-2085-7435-1AB025BB9039}"/>
          </ac:spMkLst>
        </pc:spChg>
        <pc:spChg chg="add del mod">
          <ac:chgData name="Arnaud Desmedt" userId="cbea870f-87d6-4388-9cd2-f7b24845f136" providerId="ADAL" clId="{CF476D10-9C13-468F-AFAF-88E1B6E76B89}" dt="2022-07-14T12:04:39.230" v="4513" actId="21"/>
          <ac:spMkLst>
            <pc:docMk/>
            <pc:sldMk cId="2829505800" sldId="2134806385"/>
            <ac:spMk id="78" creationId="{0C7DE47F-87B8-F8A5-EDCA-4121DCCA9CE4}"/>
          </ac:spMkLst>
        </pc:spChg>
        <pc:spChg chg="add del mod">
          <ac:chgData name="Arnaud Desmedt" userId="cbea870f-87d6-4388-9cd2-f7b24845f136" providerId="ADAL" clId="{CF476D10-9C13-468F-AFAF-88E1B6E76B89}" dt="2022-07-14T12:04:39.230" v="4513" actId="21"/>
          <ac:spMkLst>
            <pc:docMk/>
            <pc:sldMk cId="2829505800" sldId="2134806385"/>
            <ac:spMk id="79" creationId="{5709A660-1861-1F1A-39EA-06F32FC8FE06}"/>
          </ac:spMkLst>
        </pc:spChg>
        <pc:spChg chg="add del mod">
          <ac:chgData name="Arnaud Desmedt" userId="cbea870f-87d6-4388-9cd2-f7b24845f136" providerId="ADAL" clId="{CF476D10-9C13-468F-AFAF-88E1B6E76B89}" dt="2022-07-14T12:04:39.230" v="4513" actId="21"/>
          <ac:spMkLst>
            <pc:docMk/>
            <pc:sldMk cId="2829505800" sldId="2134806385"/>
            <ac:spMk id="80" creationId="{31215627-8C9A-A92A-629D-C9FF9549748E}"/>
          </ac:spMkLst>
        </pc:spChg>
        <pc:spChg chg="add del mod">
          <ac:chgData name="Arnaud Desmedt" userId="cbea870f-87d6-4388-9cd2-f7b24845f136" providerId="ADAL" clId="{CF476D10-9C13-468F-AFAF-88E1B6E76B89}" dt="2022-07-14T12:04:39.230" v="4513" actId="21"/>
          <ac:spMkLst>
            <pc:docMk/>
            <pc:sldMk cId="2829505800" sldId="2134806385"/>
            <ac:spMk id="81" creationId="{C1296760-F321-5EAC-9E80-527993BEF978}"/>
          </ac:spMkLst>
        </pc:spChg>
        <pc:spChg chg="add del mod">
          <ac:chgData name="Arnaud Desmedt" userId="cbea870f-87d6-4388-9cd2-f7b24845f136" providerId="ADAL" clId="{CF476D10-9C13-468F-AFAF-88E1B6E76B89}" dt="2022-07-14T12:04:39.230" v="4513" actId="21"/>
          <ac:spMkLst>
            <pc:docMk/>
            <pc:sldMk cId="2829505800" sldId="2134806385"/>
            <ac:spMk id="82" creationId="{6C2A70A9-5143-3A72-8C16-0E290A6F5ECD}"/>
          </ac:spMkLst>
        </pc:spChg>
        <pc:spChg chg="add mod">
          <ac:chgData name="Arnaud Desmedt" userId="cbea870f-87d6-4388-9cd2-f7b24845f136" providerId="ADAL" clId="{CF476D10-9C13-468F-AFAF-88E1B6E76B89}" dt="2022-07-14T12:05:32.671" v="4566" actId="1035"/>
          <ac:spMkLst>
            <pc:docMk/>
            <pc:sldMk cId="2829505800" sldId="2134806385"/>
            <ac:spMk id="84" creationId="{EE5E89D6-571F-3953-05D8-3C46009E323A}"/>
          </ac:spMkLst>
        </pc:spChg>
        <pc:spChg chg="add mod">
          <ac:chgData name="Arnaud Desmedt" userId="cbea870f-87d6-4388-9cd2-f7b24845f136" providerId="ADAL" clId="{CF476D10-9C13-468F-AFAF-88E1B6E76B89}" dt="2022-07-14T12:05:32.671" v="4566" actId="1035"/>
          <ac:spMkLst>
            <pc:docMk/>
            <pc:sldMk cId="2829505800" sldId="2134806385"/>
            <ac:spMk id="85" creationId="{95B233AC-6E1E-327E-2D93-C8DFC7C3480C}"/>
          </ac:spMkLst>
        </pc:spChg>
        <pc:picChg chg="add mod">
          <ac:chgData name="Arnaud Desmedt" userId="cbea870f-87d6-4388-9cd2-f7b24845f136" providerId="ADAL" clId="{CF476D10-9C13-468F-AFAF-88E1B6E76B89}" dt="2022-07-14T12:05:21.622" v="4526" actId="1076"/>
          <ac:picMkLst>
            <pc:docMk/>
            <pc:sldMk cId="2829505800" sldId="2134806385"/>
            <ac:picMk id="4" creationId="{0F9D7C40-B55D-E9F2-E6E1-AE990EB9410D}"/>
          </ac:picMkLst>
        </pc:picChg>
        <pc:picChg chg="add mod">
          <ac:chgData name="Arnaud Desmedt" userId="cbea870f-87d6-4388-9cd2-f7b24845f136" providerId="ADAL" clId="{CF476D10-9C13-468F-AFAF-88E1B6E76B89}" dt="2022-07-14T12:05:32.671" v="4566" actId="1035"/>
          <ac:picMkLst>
            <pc:docMk/>
            <pc:sldMk cId="2829505800" sldId="2134806385"/>
            <ac:picMk id="83" creationId="{EC73C4E4-0691-4358-17D2-FD074B4ECC80}"/>
          </ac:picMkLst>
        </pc:picChg>
        <pc:cxnChg chg="add del mod">
          <ac:chgData name="Arnaud Desmedt" userId="cbea870f-87d6-4388-9cd2-f7b24845f136" providerId="ADAL" clId="{CF476D10-9C13-468F-AFAF-88E1B6E76B89}" dt="2022-07-14T12:04:39.230" v="4513" actId="21"/>
          <ac:cxnSpMkLst>
            <pc:docMk/>
            <pc:sldMk cId="2829505800" sldId="2134806385"/>
            <ac:cxnSpMk id="49" creationId="{C3268243-B2B1-4C05-C525-350E246EE828}"/>
          </ac:cxnSpMkLst>
        </pc:cxnChg>
      </pc:sldChg>
      <pc:sldChg chg="modSp add mod">
        <pc:chgData name="Arnaud Desmedt" userId="cbea870f-87d6-4388-9cd2-f7b24845f136" providerId="ADAL" clId="{CF476D10-9C13-468F-AFAF-88E1B6E76B89}" dt="2022-07-14T12:06:07.899" v="4571" actId="207"/>
        <pc:sldMkLst>
          <pc:docMk/>
          <pc:sldMk cId="3801366358" sldId="2134806386"/>
        </pc:sldMkLst>
        <pc:spChg chg="mod">
          <ac:chgData name="Arnaud Desmedt" userId="cbea870f-87d6-4388-9cd2-f7b24845f136" providerId="ADAL" clId="{CF476D10-9C13-468F-AFAF-88E1B6E76B89}" dt="2022-07-14T12:06:07.899" v="4571" actId="207"/>
          <ac:spMkLst>
            <pc:docMk/>
            <pc:sldMk cId="3801366358" sldId="2134806386"/>
            <ac:spMk id="45" creationId="{EEF41C7D-10F2-43E5-0A2D-3EB909FB1534}"/>
          </ac:spMkLst>
        </pc:spChg>
        <pc:spChg chg="mod">
          <ac:chgData name="Arnaud Desmedt" userId="cbea870f-87d6-4388-9cd2-f7b24845f136" providerId="ADAL" clId="{CF476D10-9C13-468F-AFAF-88E1B6E76B89}" dt="2022-07-14T12:05:51.984" v="4569" actId="207"/>
          <ac:spMkLst>
            <pc:docMk/>
            <pc:sldMk cId="3801366358" sldId="2134806386"/>
            <ac:spMk id="48" creationId="{11AF5FC9-7B67-026D-FB18-026C17F6625A}"/>
          </ac:spMkLst>
        </pc:spChg>
        <pc:spChg chg="mod">
          <ac:chgData name="Arnaud Desmedt" userId="cbea870f-87d6-4388-9cd2-f7b24845f136" providerId="ADAL" clId="{CF476D10-9C13-468F-AFAF-88E1B6E76B89}" dt="2022-07-14T12:06:07.899" v="4571" actId="207"/>
          <ac:spMkLst>
            <pc:docMk/>
            <pc:sldMk cId="3801366358" sldId="2134806386"/>
            <ac:spMk id="50" creationId="{B3A3B60F-6200-09B0-89FE-30C918D0F6B7}"/>
          </ac:spMkLst>
        </pc:spChg>
      </pc:sldChg>
      <pc:sldMasterChg chg="delSp mod delSldLayout modSldLayout">
        <pc:chgData name="Arnaud Desmedt" userId="cbea870f-87d6-4388-9cd2-f7b24845f136" providerId="ADAL" clId="{CF476D10-9C13-468F-AFAF-88E1B6E76B89}" dt="2022-07-14T08:43:45.102" v="361" actId="2696"/>
        <pc:sldMasterMkLst>
          <pc:docMk/>
          <pc:sldMasterMk cId="3309162060" sldId="2147483648"/>
        </pc:sldMasterMkLst>
        <pc:spChg chg="del">
          <ac:chgData name="Arnaud Desmedt" userId="cbea870f-87d6-4388-9cd2-f7b24845f136" providerId="ADAL" clId="{CF476D10-9C13-468F-AFAF-88E1B6E76B89}" dt="2022-07-14T08:43:02.182" v="346" actId="478"/>
          <ac:spMkLst>
            <pc:docMk/>
            <pc:sldMasterMk cId="3309162060" sldId="2147483648"/>
            <ac:spMk id="9" creationId="{A60B8DB2-184B-4337-8E7B-16696715D004}"/>
          </ac:spMkLst>
        </pc:spChg>
        <pc:picChg chg="del">
          <ac:chgData name="Arnaud Desmedt" userId="cbea870f-87d6-4388-9cd2-f7b24845f136" providerId="ADAL" clId="{CF476D10-9C13-468F-AFAF-88E1B6E76B89}" dt="2022-07-14T08:43:02.182" v="346" actId="478"/>
          <ac:picMkLst>
            <pc:docMk/>
            <pc:sldMasterMk cId="3309162060" sldId="2147483648"/>
            <ac:picMk id="5" creationId="{3085B0D1-A1E3-41B8-99F8-EFEF1D9AFB18}"/>
          </ac:picMkLst>
        </pc:picChg>
        <pc:picChg chg="del">
          <ac:chgData name="Arnaud Desmedt" userId="cbea870f-87d6-4388-9cd2-f7b24845f136" providerId="ADAL" clId="{CF476D10-9C13-468F-AFAF-88E1B6E76B89}" dt="2022-07-14T08:43:02.182" v="346" actId="478"/>
          <ac:picMkLst>
            <pc:docMk/>
            <pc:sldMasterMk cId="3309162060" sldId="2147483648"/>
            <ac:picMk id="8" creationId="{32F71FC3-5E6E-4FD3-9C23-734F7DCDF231}"/>
          </ac:picMkLst>
        </pc:picChg>
        <pc:sldLayoutChg chg="addSp delSp modSp mod">
          <pc:chgData name="Arnaud Desmedt" userId="cbea870f-87d6-4388-9cd2-f7b24845f136" providerId="ADAL" clId="{CF476D10-9C13-468F-AFAF-88E1B6E76B89}" dt="2022-07-14T08:43:34.668" v="351" actId="1076"/>
          <pc:sldLayoutMkLst>
            <pc:docMk/>
            <pc:sldMasterMk cId="3309162060" sldId="2147483648"/>
            <pc:sldLayoutMk cId="703946008" sldId="2147483650"/>
          </pc:sldLayoutMkLst>
          <pc:spChg chg="mod ord">
            <ac:chgData name="Arnaud Desmedt" userId="cbea870f-87d6-4388-9cd2-f7b24845f136" providerId="ADAL" clId="{CF476D10-9C13-468F-AFAF-88E1B6E76B89}" dt="2022-07-14T08:43:34.668" v="351" actId="1076"/>
            <ac:spMkLst>
              <pc:docMk/>
              <pc:sldMasterMk cId="3309162060" sldId="2147483648"/>
              <pc:sldLayoutMk cId="703946008" sldId="2147483650"/>
              <ac:spMk id="2" creationId="{F47D3B5B-CDA2-4D91-A92A-8EE644FBBB66}"/>
            </ac:spMkLst>
          </pc:spChg>
          <pc:spChg chg="add mod">
            <ac:chgData name="Arnaud Desmedt" userId="cbea870f-87d6-4388-9cd2-f7b24845f136" providerId="ADAL" clId="{CF476D10-9C13-468F-AFAF-88E1B6E76B89}" dt="2022-07-14T08:43:19.260" v="347"/>
            <ac:spMkLst>
              <pc:docMk/>
              <pc:sldMasterMk cId="3309162060" sldId="2147483648"/>
              <pc:sldLayoutMk cId="703946008" sldId="2147483650"/>
              <ac:spMk id="6" creationId="{7D4ED067-EFBB-8D60-5662-698811E2972C}"/>
            </ac:spMkLst>
          </pc:spChg>
          <pc:spChg chg="add mod">
            <ac:chgData name="Arnaud Desmedt" userId="cbea870f-87d6-4388-9cd2-f7b24845f136" providerId="ADAL" clId="{CF476D10-9C13-468F-AFAF-88E1B6E76B89}" dt="2022-07-14T08:43:19.260" v="347"/>
            <ac:spMkLst>
              <pc:docMk/>
              <pc:sldMasterMk cId="3309162060" sldId="2147483648"/>
              <pc:sldLayoutMk cId="703946008" sldId="2147483650"/>
              <ac:spMk id="7" creationId="{A087E2BE-37BF-8673-1B6A-70EE1E4821F9}"/>
            </ac:spMkLst>
          </pc:spChg>
          <pc:spChg chg="add mod">
            <ac:chgData name="Arnaud Desmedt" userId="cbea870f-87d6-4388-9cd2-f7b24845f136" providerId="ADAL" clId="{CF476D10-9C13-468F-AFAF-88E1B6E76B89}" dt="2022-07-14T08:43:19.260" v="347"/>
            <ac:spMkLst>
              <pc:docMk/>
              <pc:sldMasterMk cId="3309162060" sldId="2147483648"/>
              <pc:sldLayoutMk cId="703946008" sldId="2147483650"/>
              <ac:spMk id="8" creationId="{ECD8C8A6-0759-59C6-1496-45935C4033F0}"/>
            </ac:spMkLst>
          </pc:spChg>
          <pc:picChg chg="add mod">
            <ac:chgData name="Arnaud Desmedt" userId="cbea870f-87d6-4388-9cd2-f7b24845f136" providerId="ADAL" clId="{CF476D10-9C13-468F-AFAF-88E1B6E76B89}" dt="2022-07-14T08:43:19.260" v="347"/>
            <ac:picMkLst>
              <pc:docMk/>
              <pc:sldMasterMk cId="3309162060" sldId="2147483648"/>
              <pc:sldLayoutMk cId="703946008" sldId="2147483650"/>
              <ac:picMk id="4" creationId="{2041F258-925D-8598-6CDB-989275A7E1BE}"/>
            </ac:picMkLst>
          </pc:picChg>
          <pc:picChg chg="add mod">
            <ac:chgData name="Arnaud Desmedt" userId="cbea870f-87d6-4388-9cd2-f7b24845f136" providerId="ADAL" clId="{CF476D10-9C13-468F-AFAF-88E1B6E76B89}" dt="2022-07-14T08:43:19.260" v="347"/>
            <ac:picMkLst>
              <pc:docMk/>
              <pc:sldMasterMk cId="3309162060" sldId="2147483648"/>
              <pc:sldLayoutMk cId="703946008" sldId="2147483650"/>
              <ac:picMk id="5" creationId="{5F5E2B9E-E70B-D467-A7C0-F1783C1369EC}"/>
            </ac:picMkLst>
          </pc:picChg>
          <pc:picChg chg="del mod">
            <ac:chgData name="Arnaud Desmedt" userId="cbea870f-87d6-4388-9cd2-f7b24845f136" providerId="ADAL" clId="{CF476D10-9C13-468F-AFAF-88E1B6E76B89}" dt="2022-07-14T08:42:50.290" v="345" actId="478"/>
            <ac:picMkLst>
              <pc:docMk/>
              <pc:sldMasterMk cId="3309162060" sldId="2147483648"/>
              <pc:sldLayoutMk cId="703946008" sldId="2147483650"/>
              <ac:picMk id="11" creationId="{4E3DE9ED-A017-4A2E-B965-C9B968469541}"/>
            </ac:picMkLst>
          </pc:picChg>
        </pc:sldLayoutChg>
        <pc:sldLayoutChg chg="del">
          <pc:chgData name="Arnaud Desmedt" userId="cbea870f-87d6-4388-9cd2-f7b24845f136" providerId="ADAL" clId="{CF476D10-9C13-468F-AFAF-88E1B6E76B89}" dt="2022-07-14T08:43:37.991" v="352" actId="2696"/>
          <pc:sldLayoutMkLst>
            <pc:docMk/>
            <pc:sldMasterMk cId="3309162060" sldId="2147483648"/>
            <pc:sldLayoutMk cId="3552587911" sldId="2147483651"/>
          </pc:sldLayoutMkLst>
        </pc:sldLayoutChg>
        <pc:sldLayoutChg chg="del">
          <pc:chgData name="Arnaud Desmedt" userId="cbea870f-87d6-4388-9cd2-f7b24845f136" providerId="ADAL" clId="{CF476D10-9C13-468F-AFAF-88E1B6E76B89}" dt="2022-07-14T08:43:38.837" v="353" actId="2696"/>
          <pc:sldLayoutMkLst>
            <pc:docMk/>
            <pc:sldMasterMk cId="3309162060" sldId="2147483648"/>
            <pc:sldLayoutMk cId="1766167974" sldId="2147483652"/>
          </pc:sldLayoutMkLst>
        </pc:sldLayoutChg>
        <pc:sldLayoutChg chg="del">
          <pc:chgData name="Arnaud Desmedt" userId="cbea870f-87d6-4388-9cd2-f7b24845f136" providerId="ADAL" clId="{CF476D10-9C13-468F-AFAF-88E1B6E76B89}" dt="2022-07-14T08:43:39.461" v="354" actId="2696"/>
          <pc:sldLayoutMkLst>
            <pc:docMk/>
            <pc:sldMasterMk cId="3309162060" sldId="2147483648"/>
            <pc:sldLayoutMk cId="1089090576" sldId="2147483653"/>
          </pc:sldLayoutMkLst>
        </pc:sldLayoutChg>
        <pc:sldLayoutChg chg="del">
          <pc:chgData name="Arnaud Desmedt" userId="cbea870f-87d6-4388-9cd2-f7b24845f136" providerId="ADAL" clId="{CF476D10-9C13-468F-AFAF-88E1B6E76B89}" dt="2022-07-14T08:43:40.150" v="355" actId="2696"/>
          <pc:sldLayoutMkLst>
            <pc:docMk/>
            <pc:sldMasterMk cId="3309162060" sldId="2147483648"/>
            <pc:sldLayoutMk cId="2781872366" sldId="2147483654"/>
          </pc:sldLayoutMkLst>
        </pc:sldLayoutChg>
        <pc:sldLayoutChg chg="del">
          <pc:chgData name="Arnaud Desmedt" userId="cbea870f-87d6-4388-9cd2-f7b24845f136" providerId="ADAL" clId="{CF476D10-9C13-468F-AFAF-88E1B6E76B89}" dt="2022-07-14T08:43:41.690" v="356" actId="2696"/>
          <pc:sldLayoutMkLst>
            <pc:docMk/>
            <pc:sldMasterMk cId="3309162060" sldId="2147483648"/>
            <pc:sldLayoutMk cId="28444169" sldId="2147483656"/>
          </pc:sldLayoutMkLst>
        </pc:sldLayoutChg>
        <pc:sldLayoutChg chg="del">
          <pc:chgData name="Arnaud Desmedt" userId="cbea870f-87d6-4388-9cd2-f7b24845f136" providerId="ADAL" clId="{CF476D10-9C13-468F-AFAF-88E1B6E76B89}" dt="2022-07-14T08:43:42.347" v="357" actId="2696"/>
          <pc:sldLayoutMkLst>
            <pc:docMk/>
            <pc:sldMasterMk cId="3309162060" sldId="2147483648"/>
            <pc:sldLayoutMk cId="1885231950" sldId="2147483657"/>
          </pc:sldLayoutMkLst>
        </pc:sldLayoutChg>
        <pc:sldLayoutChg chg="del">
          <pc:chgData name="Arnaud Desmedt" userId="cbea870f-87d6-4388-9cd2-f7b24845f136" providerId="ADAL" clId="{CF476D10-9C13-468F-AFAF-88E1B6E76B89}" dt="2022-07-14T08:43:42.996" v="358" actId="2696"/>
          <pc:sldLayoutMkLst>
            <pc:docMk/>
            <pc:sldMasterMk cId="3309162060" sldId="2147483648"/>
            <pc:sldLayoutMk cId="1708123215" sldId="2147483658"/>
          </pc:sldLayoutMkLst>
        </pc:sldLayoutChg>
        <pc:sldLayoutChg chg="del">
          <pc:chgData name="Arnaud Desmedt" userId="cbea870f-87d6-4388-9cd2-f7b24845f136" providerId="ADAL" clId="{CF476D10-9C13-468F-AFAF-88E1B6E76B89}" dt="2022-07-14T08:43:43.608" v="359" actId="2696"/>
          <pc:sldLayoutMkLst>
            <pc:docMk/>
            <pc:sldMasterMk cId="3309162060" sldId="2147483648"/>
            <pc:sldLayoutMk cId="1278651343" sldId="2147483659"/>
          </pc:sldLayoutMkLst>
        </pc:sldLayoutChg>
        <pc:sldLayoutChg chg="del">
          <pc:chgData name="Arnaud Desmedt" userId="cbea870f-87d6-4388-9cd2-f7b24845f136" providerId="ADAL" clId="{CF476D10-9C13-468F-AFAF-88E1B6E76B89}" dt="2022-07-14T08:43:44.385" v="360" actId="2696"/>
          <pc:sldLayoutMkLst>
            <pc:docMk/>
            <pc:sldMasterMk cId="3309162060" sldId="2147483648"/>
            <pc:sldLayoutMk cId="3344431460" sldId="2147483663"/>
          </pc:sldLayoutMkLst>
        </pc:sldLayoutChg>
        <pc:sldLayoutChg chg="del">
          <pc:chgData name="Arnaud Desmedt" userId="cbea870f-87d6-4388-9cd2-f7b24845f136" providerId="ADAL" clId="{CF476D10-9C13-468F-AFAF-88E1B6E76B89}" dt="2022-07-14T08:43:45.102" v="361" actId="2696"/>
          <pc:sldLayoutMkLst>
            <pc:docMk/>
            <pc:sldMasterMk cId="3309162060" sldId="2147483648"/>
            <pc:sldLayoutMk cId="1536263736"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F256136D-31C7-4429-B1C4-9E0B883B84CF}" type="datetimeFigureOut">
              <a:rPr lang="fr-FR" smtClean="0"/>
              <a:t>28/03/2023</a:t>
            </a:fld>
            <a:endParaRPr lang="fr-FR"/>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2D6FB9A1-C0F9-4408-A52C-1E4088144B26}" type="slidenum">
              <a:rPr lang="fr-FR" smtClean="0"/>
              <a:t>‹N›</a:t>
            </a:fld>
            <a:endParaRPr lang="fr-FR"/>
          </a:p>
        </p:txBody>
      </p:sp>
    </p:spTree>
    <p:extLst>
      <p:ext uri="{BB962C8B-B14F-4D97-AF65-F5344CB8AC3E}">
        <p14:creationId xmlns:p14="http://schemas.microsoft.com/office/powerpoint/2010/main" val="369665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6FB9A1-C0F9-4408-A52C-1E4088144B26}" type="slidenum">
              <a:rPr lang="fr-FR" smtClean="0"/>
              <a:t>2</a:t>
            </a:fld>
            <a:endParaRPr lang="fr-FR"/>
          </a:p>
        </p:txBody>
      </p:sp>
    </p:spTree>
    <p:extLst>
      <p:ext uri="{BB962C8B-B14F-4D97-AF65-F5344CB8AC3E}">
        <p14:creationId xmlns:p14="http://schemas.microsoft.com/office/powerpoint/2010/main" val="1247153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6FD4DD-814C-4482-8EAC-498E70AE013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27AA358-EFE7-42F7-8211-89A3F7672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8" name="Picture 7" descr="Graphical user interface&#10;&#10;Description automatically generated">
            <a:extLst>
              <a:ext uri="{FF2B5EF4-FFF2-40B4-BE49-F238E27FC236}">
                <a16:creationId xmlns:a16="http://schemas.microsoft.com/office/drawing/2014/main" id="{DE9DE56A-CE80-4577-B5E6-36F156CEF2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528"/>
            <a:ext cx="12192000" cy="6802943"/>
          </a:xfrm>
          <a:prstGeom prst="rect">
            <a:avLst/>
          </a:prstGeom>
        </p:spPr>
      </p:pic>
      <p:sp>
        <p:nvSpPr>
          <p:cNvPr id="9" name="Rectangle 8">
            <a:extLst>
              <a:ext uri="{FF2B5EF4-FFF2-40B4-BE49-F238E27FC236}">
                <a16:creationId xmlns:a16="http://schemas.microsoft.com/office/drawing/2014/main" id="{47034672-7473-4D45-9DF3-5C2EB52016ED}"/>
              </a:ext>
            </a:extLst>
          </p:cNvPr>
          <p:cNvSpPr/>
          <p:nvPr userDrawn="1"/>
        </p:nvSpPr>
        <p:spPr>
          <a:xfrm>
            <a:off x="9549113" y="62253"/>
            <a:ext cx="2608162" cy="47018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A61C-2EC1-4709-81E9-B998F87CEEB2}"/>
              </a:ext>
            </a:extLst>
          </p:cNvPr>
          <p:cNvSpPr/>
          <p:nvPr userDrawn="1"/>
        </p:nvSpPr>
        <p:spPr>
          <a:xfrm>
            <a:off x="1319515" y="2523282"/>
            <a:ext cx="8970379" cy="1599758"/>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A464673-123C-4A8D-B5E4-D3834D7C4950}"/>
              </a:ext>
            </a:extLst>
          </p:cNvPr>
          <p:cNvSpPr txBox="1"/>
          <p:nvPr userDrawn="1"/>
        </p:nvSpPr>
        <p:spPr>
          <a:xfrm>
            <a:off x="5597235" y="6429775"/>
            <a:ext cx="1071418" cy="307777"/>
          </a:xfrm>
          <a:prstGeom prst="rect">
            <a:avLst/>
          </a:prstGeom>
          <a:solidFill>
            <a:srgbClr val="243782"/>
          </a:solidFill>
        </p:spPr>
        <p:txBody>
          <a:bodyPr wrap="square" rtlCol="0">
            <a:spAutoFit/>
          </a:bodyPr>
          <a:lstStyle/>
          <a:p>
            <a:pPr algn="ctr"/>
            <a:fld id="{F9B89A40-AD40-486A-9645-6A4043A2A57E}" type="slidenum">
              <a:rPr lang="fr-BE" sz="1400" smtClean="0">
                <a:solidFill>
                  <a:schemeClr val="bg1"/>
                </a:solidFill>
                <a:latin typeface="Encode Sans Expanded" panose="00000505000000000000" pitchFamily="2" charset="0"/>
              </a:rPr>
              <a:pPr algn="ctr"/>
              <a:t>‹N›</a:t>
            </a:fld>
            <a:r>
              <a:rPr lang="fr-BE" sz="1400">
                <a:solidFill>
                  <a:schemeClr val="bg1"/>
                </a:solidFill>
                <a:latin typeface="Encode Sans Expanded" panose="00000505000000000000" pitchFamily="2" charset="0"/>
              </a:rPr>
              <a:t> / N</a:t>
            </a:r>
            <a:endParaRPr lang="en-US" sz="1400">
              <a:solidFill>
                <a:schemeClr val="bg1"/>
              </a:solidFill>
              <a:latin typeface="Encode Sans Expanded" panose="00000505000000000000" pitchFamily="2" charset="0"/>
            </a:endParaRPr>
          </a:p>
        </p:txBody>
      </p:sp>
    </p:spTree>
    <p:extLst>
      <p:ext uri="{BB962C8B-B14F-4D97-AF65-F5344CB8AC3E}">
        <p14:creationId xmlns:p14="http://schemas.microsoft.com/office/powerpoint/2010/main" val="393329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41F258-925D-8598-6CDB-989275A7E1BE}"/>
              </a:ext>
            </a:extLst>
          </p:cNvPr>
          <p:cNvPicPr>
            <a:picLocks noChangeAspect="1"/>
          </p:cNvPicPr>
          <p:nvPr userDrawn="1"/>
        </p:nvPicPr>
        <p:blipFill>
          <a:blip r:embed="rId2"/>
          <a:stretch>
            <a:fillRect/>
          </a:stretch>
        </p:blipFill>
        <p:spPr>
          <a:xfrm>
            <a:off x="11575478" y="0"/>
            <a:ext cx="649076" cy="6858000"/>
          </a:xfrm>
          <a:prstGeom prst="rect">
            <a:avLst/>
          </a:prstGeom>
        </p:spPr>
      </p:pic>
      <p:pic>
        <p:nvPicPr>
          <p:cNvPr id="5" name="Picture 4">
            <a:extLst>
              <a:ext uri="{FF2B5EF4-FFF2-40B4-BE49-F238E27FC236}">
                <a16:creationId xmlns:a16="http://schemas.microsoft.com/office/drawing/2014/main" id="{5F5E2B9E-E70B-D467-A7C0-F1783C1369EC}"/>
              </a:ext>
            </a:extLst>
          </p:cNvPr>
          <p:cNvPicPr>
            <a:picLocks noChangeAspect="1"/>
          </p:cNvPicPr>
          <p:nvPr userDrawn="1"/>
        </p:nvPicPr>
        <p:blipFill>
          <a:blip r:embed="rId3"/>
          <a:stretch>
            <a:fillRect/>
          </a:stretch>
        </p:blipFill>
        <p:spPr>
          <a:xfrm>
            <a:off x="0" y="0"/>
            <a:ext cx="12192000" cy="600245"/>
          </a:xfrm>
          <a:prstGeom prst="rect">
            <a:avLst/>
          </a:prstGeom>
        </p:spPr>
      </p:pic>
      <p:sp>
        <p:nvSpPr>
          <p:cNvPr id="6" name="Rectangle 5">
            <a:extLst>
              <a:ext uri="{FF2B5EF4-FFF2-40B4-BE49-F238E27FC236}">
                <a16:creationId xmlns:a16="http://schemas.microsoft.com/office/drawing/2014/main" id="{7D4ED067-EFBB-8D60-5662-698811E2972C}"/>
              </a:ext>
            </a:extLst>
          </p:cNvPr>
          <p:cNvSpPr/>
          <p:nvPr userDrawn="1"/>
        </p:nvSpPr>
        <p:spPr>
          <a:xfrm>
            <a:off x="6946900" y="63500"/>
            <a:ext cx="5194300" cy="485945"/>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87E2BE-37BF-8673-1B6A-70EE1E4821F9}"/>
              </a:ext>
            </a:extLst>
          </p:cNvPr>
          <p:cNvSpPr/>
          <p:nvPr userDrawn="1"/>
        </p:nvSpPr>
        <p:spPr>
          <a:xfrm>
            <a:off x="0" y="600245"/>
            <a:ext cx="11575478" cy="6257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D8C8A6-0759-59C6-1496-45935C4033F0}"/>
              </a:ext>
            </a:extLst>
          </p:cNvPr>
          <p:cNvSpPr/>
          <p:nvPr userDrawn="1"/>
        </p:nvSpPr>
        <p:spPr>
          <a:xfrm>
            <a:off x="177800" y="1253955"/>
            <a:ext cx="11239500" cy="50038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47D3B5B-CDA2-4D91-A92A-8EE644FBBB66}"/>
              </a:ext>
            </a:extLst>
          </p:cNvPr>
          <p:cNvSpPr>
            <a:spLocks noGrp="1"/>
          </p:cNvSpPr>
          <p:nvPr>
            <p:ph type="title"/>
          </p:nvPr>
        </p:nvSpPr>
        <p:spPr>
          <a:xfrm>
            <a:off x="4689003" y="79545"/>
            <a:ext cx="7452197" cy="406400"/>
          </a:xfrm>
        </p:spPr>
        <p:txBody>
          <a:bodyPr>
            <a:normAutofit/>
          </a:bodyPr>
          <a:lstStyle>
            <a:lvl1pPr algn="r">
              <a:defRPr sz="2000">
                <a:solidFill>
                  <a:schemeClr val="bg1"/>
                </a:solidFill>
                <a:latin typeface="Encode Sans Expanded SemiBold" panose="00000705000000000000" pitchFamily="2" charset="0"/>
              </a:defRPr>
            </a:lvl1pPr>
          </a:lstStyle>
          <a:p>
            <a:r>
              <a:rPr lang="fr-FR"/>
              <a:t>Modifiez le style du titre</a:t>
            </a:r>
          </a:p>
        </p:txBody>
      </p:sp>
    </p:spTree>
    <p:extLst>
      <p:ext uri="{BB962C8B-B14F-4D97-AF65-F5344CB8AC3E}">
        <p14:creationId xmlns:p14="http://schemas.microsoft.com/office/powerpoint/2010/main" val="70394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1F9FAE8-4369-4F34-B3AC-04275C9F9DEE}"/>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28/03/2023</a:t>
            </a:fld>
            <a:endParaRPr lang="fr-FR"/>
          </a:p>
        </p:txBody>
      </p:sp>
      <p:sp>
        <p:nvSpPr>
          <p:cNvPr id="3" name="Espace réservé du pied de page 2">
            <a:extLst>
              <a:ext uri="{FF2B5EF4-FFF2-40B4-BE49-F238E27FC236}">
                <a16:creationId xmlns:a16="http://schemas.microsoft.com/office/drawing/2014/main" id="{436DAA40-96C8-42A7-B544-8C7E647FA453}"/>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CEE7F6DC-3543-4778-8DFE-FDEB814FE493}"/>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41684742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727694-6CC5-4A0E-B5C9-1B4156A44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6CE7C05-2629-439F-954F-B4E060CF8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09162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4.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123.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3.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44.jpeg"/><Relationship Id="rId5" Type="http://schemas.openxmlformats.org/officeDocument/2006/relationships/image" Target="../media/image33.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45.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33.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48.jpeg"/><Relationship Id="rId5" Type="http://schemas.openxmlformats.org/officeDocument/2006/relationships/image" Target="../media/image33.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6.pn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33.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51.jpeg"/><Relationship Id="rId5" Type="http://schemas.openxmlformats.org/officeDocument/2006/relationships/hyperlink" Target="Script%20appel%20t&#233;l&#233;phonique%20FR%20vide.pdf" TargetMode="Externa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53.jp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54.jp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2.pn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4.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4.wdp"/><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56.png"/><Relationship Id="rId11"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30.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63.pn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64.png"/><Relationship Id="rId5" Type="http://schemas.openxmlformats.org/officeDocument/2006/relationships/image" Target="../media/image33.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66.png"/><Relationship Id="rId5" Type="http://schemas.openxmlformats.org/officeDocument/2006/relationships/image" Target="../media/image33.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1.png"/><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67.png"/><Relationship Id="rId5" Type="http://schemas.openxmlformats.org/officeDocument/2006/relationships/image" Target="../media/image33.png"/><Relationship Id="rId4" Type="http://schemas.openxmlformats.org/officeDocument/2006/relationships/image" Target="../media/image63.png"/><Relationship Id="rId9"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70.png"/><Relationship Id="rId5" Type="http://schemas.openxmlformats.org/officeDocument/2006/relationships/image" Target="../media/image33.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72.jpe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31.pn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3.png"/><Relationship Id="rId7"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74.jpeg"/><Relationship Id="rId5" Type="http://schemas.openxmlformats.org/officeDocument/2006/relationships/image" Target="../media/image33.png"/><Relationship Id="rId4" Type="http://schemas.openxmlformats.org/officeDocument/2006/relationships/image" Target="../media/image31.png"/><Relationship Id="rId9" Type="http://schemas.microsoft.com/office/2007/relationships/hdphoto" Target="../media/hdphoto7.wdp"/></Relationships>
</file>

<file path=ppt/slides/_rels/slide6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63.png"/><Relationship Id="rId7"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77.jpeg"/><Relationship Id="rId5" Type="http://schemas.openxmlformats.org/officeDocument/2006/relationships/image" Target="../media/image33.pn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3.png"/><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80.png"/><Relationship Id="rId5" Type="http://schemas.openxmlformats.org/officeDocument/2006/relationships/image" Target="../media/image33.png"/><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3.png"/><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81.jpeg"/><Relationship Id="rId5"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83.jpeg"/><Relationship Id="rId5" Type="http://schemas.openxmlformats.org/officeDocument/2006/relationships/image" Target="../media/image33.png"/><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63.png"/><Relationship Id="rId7" Type="http://schemas.microsoft.com/office/2007/relationships/hdphoto" Target="../media/hdphoto7.wdp"/><Relationship Id="rId12"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76.png"/><Relationship Id="rId11" Type="http://schemas.openxmlformats.org/officeDocument/2006/relationships/image" Target="../media/image88.png"/><Relationship Id="rId5" Type="http://schemas.openxmlformats.org/officeDocument/2006/relationships/image" Target="../media/image33.png"/><Relationship Id="rId10" Type="http://schemas.openxmlformats.org/officeDocument/2006/relationships/image" Target="../media/image87.png"/><Relationship Id="rId4" Type="http://schemas.openxmlformats.org/officeDocument/2006/relationships/image" Target="../media/image31.png"/><Relationship Id="rId9"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89.jpeg"/><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92.jpe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94.png"/><Relationship Id="rId4" Type="http://schemas.openxmlformats.org/officeDocument/2006/relationships/image" Target="../media/image93.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95.jpeg"/><Relationship Id="rId5" Type="http://schemas.openxmlformats.org/officeDocument/2006/relationships/image" Target="../media/image33.png"/><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96.png"/><Relationship Id="rId5" Type="http://schemas.openxmlformats.org/officeDocument/2006/relationships/image" Target="../media/image33.png"/><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97.png"/><Relationship Id="rId5" Type="http://schemas.openxmlformats.org/officeDocument/2006/relationships/image" Target="../media/image33.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99.png"/><Relationship Id="rId5" Type="http://schemas.openxmlformats.org/officeDocument/2006/relationships/image" Target="../media/image33.png"/><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100.png"/><Relationship Id="rId5" Type="http://schemas.openxmlformats.org/officeDocument/2006/relationships/image" Target="../media/image33.png"/><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101.jpeg"/><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02.jpg"/></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78.xml"/><Relationship Id="rId5" Type="http://schemas.openxmlformats.org/officeDocument/2006/relationships/image" Target="../media/image104.png"/><Relationship Id="rId4" Type="http://schemas.openxmlformats.org/officeDocument/2006/relationships/image" Target="../media/image103.jpg"/></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105.jpeg"/><Relationship Id="rId5" Type="http://schemas.openxmlformats.org/officeDocument/2006/relationships/image" Target="../media/image33.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107.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08.jpeg"/></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109.png"/><Relationship Id="rId4" Type="http://schemas.openxmlformats.org/officeDocument/2006/relationships/image" Target="../media/image108.jpeg"/></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83.xml"/><Relationship Id="rId5" Type="http://schemas.openxmlformats.org/officeDocument/2006/relationships/image" Target="../media/image110.png"/><Relationship Id="rId4" Type="http://schemas.openxmlformats.org/officeDocument/2006/relationships/image" Target="../media/image108.jpeg"/></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image" Target="../media/image99.png"/><Relationship Id="rId4" Type="http://schemas.openxmlformats.org/officeDocument/2006/relationships/image" Target="../media/image108.jpeg"/></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111.jpeg"/><Relationship Id="rId4" Type="http://schemas.openxmlformats.org/officeDocument/2006/relationships/image" Target="../media/image108.jpeg"/></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112.png"/><Relationship Id="rId4" Type="http://schemas.openxmlformats.org/officeDocument/2006/relationships/image" Target="../media/image108.jpeg"/></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14.jpeg"/></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115.png"/><Relationship Id="rId5" Type="http://schemas.openxmlformats.org/officeDocument/2006/relationships/image" Target="../media/image109.png"/><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3.png"/><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18.png"/><Relationship Id="rId9" Type="http://schemas.openxmlformats.org/officeDocument/2006/relationships/image" Target="../media/image41.png"/></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19.jpeg"/></Relationships>
</file>

<file path=ppt/slides/_rels/slide9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96.xml"/><Relationship Id="rId5" Type="http://schemas.openxmlformats.org/officeDocument/2006/relationships/image" Target="../media/image41.png"/><Relationship Id="rId4" Type="http://schemas.openxmlformats.org/officeDocument/2006/relationships/image" Target="../media/image40.png"/></Relationships>
</file>

<file path=ppt/slides/_rels/slide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204E1-FC1A-EB7F-71A9-912EAD046C3C}"/>
              </a:ext>
            </a:extLst>
          </p:cNvPr>
          <p:cNvPicPr>
            <a:picLocks noChangeAspect="1"/>
          </p:cNvPicPr>
          <p:nvPr/>
        </p:nvPicPr>
        <p:blipFill>
          <a:blip r:embed="rId3"/>
          <a:stretch>
            <a:fillRect/>
          </a:stretch>
        </p:blipFill>
        <p:spPr>
          <a:xfrm>
            <a:off x="-1" y="0"/>
            <a:ext cx="12265891"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0EDF6C5E-5ADB-B9EF-894C-DE2728B89674}"/>
              </a:ext>
            </a:extLst>
          </p:cNvPr>
          <p:cNvPicPr>
            <a:picLocks noChangeAspect="1"/>
          </p:cNvPicPr>
          <p:nvPr/>
        </p:nvPicPr>
        <p:blipFill rotWithShape="1">
          <a:blip r:embed="rId4">
            <a:extLst>
              <a:ext uri="{28A0092B-C50C-407E-A947-70E740481C1C}">
                <a14:useLocalDpi xmlns:a14="http://schemas.microsoft.com/office/drawing/2010/main" val="0"/>
              </a:ext>
            </a:extLst>
          </a:blip>
          <a:srcRect b="5411"/>
          <a:stretch/>
        </p:blipFill>
        <p:spPr>
          <a:xfrm>
            <a:off x="0" y="641350"/>
            <a:ext cx="11684000" cy="6216650"/>
          </a:xfrm>
          <a:prstGeom prst="rect">
            <a:avLst/>
          </a:prstGeom>
        </p:spPr>
      </p:pic>
      <p:sp>
        <p:nvSpPr>
          <p:cNvPr id="4" name="Rectangle 3">
            <a:extLst>
              <a:ext uri="{FF2B5EF4-FFF2-40B4-BE49-F238E27FC236}">
                <a16:creationId xmlns:a16="http://schemas.microsoft.com/office/drawing/2014/main" id="{FFCF487B-1C28-4AB5-9D6C-64C9E775B96A}"/>
              </a:ext>
            </a:extLst>
          </p:cNvPr>
          <p:cNvSpPr/>
          <p:nvPr/>
        </p:nvSpPr>
        <p:spPr>
          <a:xfrm>
            <a:off x="165428" y="1549400"/>
            <a:ext cx="6960637" cy="18796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5C0D035-DDC6-CEF1-7600-50018169DE13}"/>
              </a:ext>
            </a:extLst>
          </p:cNvPr>
          <p:cNvSpPr txBox="1"/>
          <p:nvPr/>
        </p:nvSpPr>
        <p:spPr>
          <a:xfrm>
            <a:off x="543374" y="2181423"/>
            <a:ext cx="7137920" cy="615553"/>
          </a:xfrm>
          <a:prstGeom prst="rect">
            <a:avLst/>
          </a:prstGeom>
          <a:noFill/>
        </p:spPr>
        <p:txBody>
          <a:bodyPr wrap="square" rtlCol="0">
            <a:spAutoFit/>
          </a:bodyPr>
          <a:lstStyle/>
          <a:p>
            <a:r>
              <a:rPr lang="fr-FR" sz="1400" dirty="0" err="1">
                <a:solidFill>
                  <a:schemeClr val="bg1"/>
                </a:solidFill>
                <a:latin typeface="Encode Sans Expanded ExtraLight" panose="00000305000000000000" pitchFamily="2" charset="0"/>
              </a:rPr>
              <a:t>Welcome</a:t>
            </a:r>
            <a:r>
              <a:rPr lang="fr-FR" sz="1400" dirty="0">
                <a:solidFill>
                  <a:schemeClr val="bg1"/>
                </a:solidFill>
                <a:latin typeface="Encode Sans Expanded ExtraLight" panose="00000305000000000000" pitchFamily="2" charset="0"/>
              </a:rPr>
              <a:t> in the training module</a:t>
            </a:r>
          </a:p>
          <a:p>
            <a:r>
              <a:rPr lang="fr-FR" sz="2000" b="1" dirty="0">
                <a:solidFill>
                  <a:schemeClr val="bg1"/>
                </a:solidFill>
                <a:latin typeface="+mj-lt"/>
              </a:rPr>
              <a:t>B2B New Business </a:t>
            </a:r>
            <a:r>
              <a:rPr lang="fr-FR" sz="2000" b="1" dirty="0" err="1">
                <a:solidFill>
                  <a:schemeClr val="bg1"/>
                </a:solidFill>
                <a:latin typeface="+mj-lt"/>
              </a:rPr>
              <a:t>Conquest</a:t>
            </a:r>
            <a:endParaRPr lang="fr-FR" sz="2000" b="1" dirty="0">
              <a:solidFill>
                <a:schemeClr val="bg1"/>
              </a:solidFill>
              <a:latin typeface="+mj-lt"/>
            </a:endParaRPr>
          </a:p>
        </p:txBody>
      </p:sp>
      <p:sp>
        <p:nvSpPr>
          <p:cNvPr id="6" name="Rectangle 5">
            <a:extLst>
              <a:ext uri="{FF2B5EF4-FFF2-40B4-BE49-F238E27FC236}">
                <a16:creationId xmlns:a16="http://schemas.microsoft.com/office/drawing/2014/main" id="{2EA20E0A-8889-9BD5-3447-E4168EAF0EA3}"/>
              </a:ext>
            </a:extLst>
          </p:cNvPr>
          <p:cNvSpPr/>
          <p:nvPr/>
        </p:nvSpPr>
        <p:spPr>
          <a:xfrm>
            <a:off x="2400300" y="5626100"/>
            <a:ext cx="3175000" cy="685800"/>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mj-lt"/>
              </a:rPr>
              <a:t>START</a:t>
            </a:r>
            <a:endParaRPr lang="en-US" dirty="0">
              <a:latin typeface="+mj-lt"/>
            </a:endParaRPr>
          </a:p>
        </p:txBody>
      </p:sp>
    </p:spTree>
    <p:custDataLst>
      <p:tags r:id="rId1"/>
    </p:custDataLst>
    <p:extLst>
      <p:ext uri="{BB962C8B-B14F-4D97-AF65-F5344CB8AC3E}">
        <p14:creationId xmlns:p14="http://schemas.microsoft.com/office/powerpoint/2010/main" val="561199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01 - </a:t>
            </a:r>
            <a:r>
              <a:rPr lang="fr-BE" sz="2000" b="1" dirty="0">
                <a:latin typeface="Encode Sans Expanded Medium" panose="00000605000000000000" pitchFamily="2" charset="0"/>
              </a:rPr>
              <a:t>CHALLENGES OF NEW BUSINESS CONQUEST</a:t>
            </a:r>
            <a:endParaRPr lang="en-US" dirty="0"/>
          </a:p>
        </p:txBody>
      </p:sp>
      <p:sp>
        <p:nvSpPr>
          <p:cNvPr id="2" name="TextBox 1">
            <a:extLst>
              <a:ext uri="{FF2B5EF4-FFF2-40B4-BE49-F238E27FC236}">
                <a16:creationId xmlns:a16="http://schemas.microsoft.com/office/drawing/2014/main" id="{1338D23E-54B1-4DB2-A302-CEE5D1ADEDBF}"/>
              </a:ext>
            </a:extLst>
          </p:cNvPr>
          <p:cNvSpPr txBox="1"/>
          <p:nvPr/>
        </p:nvSpPr>
        <p:spPr>
          <a:xfrm>
            <a:off x="233413" y="6416103"/>
            <a:ext cx="4960887" cy="307777"/>
          </a:xfrm>
          <a:prstGeom prst="rect">
            <a:avLst/>
          </a:prstGeom>
          <a:noFill/>
        </p:spPr>
        <p:txBody>
          <a:bodyPr wrap="square" rtlCol="0">
            <a:spAutoFit/>
          </a:bodyPr>
          <a:lstStyle/>
          <a:p>
            <a:r>
              <a:rPr lang="en-US" sz="1400" b="1" i="1" dirty="0">
                <a:solidFill>
                  <a:schemeClr val="bg1"/>
                </a:solidFill>
              </a:rPr>
              <a:t>Make your choice, then validate your answer</a:t>
            </a:r>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Exercise</a:t>
            </a:r>
          </a:p>
        </p:txBody>
      </p:sp>
      <p:sp>
        <p:nvSpPr>
          <p:cNvPr id="17" name="TextBox 16">
            <a:extLst>
              <a:ext uri="{FF2B5EF4-FFF2-40B4-BE49-F238E27FC236}">
                <a16:creationId xmlns:a16="http://schemas.microsoft.com/office/drawing/2014/main" id="{1291B0C8-79D8-F11E-DFBF-C73FE2BC4638}"/>
              </a:ext>
            </a:extLst>
          </p:cNvPr>
          <p:cNvSpPr txBox="1"/>
          <p:nvPr/>
        </p:nvSpPr>
        <p:spPr>
          <a:xfrm>
            <a:off x="8160787" y="3671194"/>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sp>
        <p:nvSpPr>
          <p:cNvPr id="18" name="Sous-titre 2">
            <a:extLst>
              <a:ext uri="{FF2B5EF4-FFF2-40B4-BE49-F238E27FC236}">
                <a16:creationId xmlns:a16="http://schemas.microsoft.com/office/drawing/2014/main" id="{ED99D30F-F76D-40A6-AE33-6D8E39F8CBED}"/>
              </a:ext>
            </a:extLst>
          </p:cNvPr>
          <p:cNvSpPr txBox="1">
            <a:spLocks/>
          </p:cNvSpPr>
          <p:nvPr/>
        </p:nvSpPr>
        <p:spPr>
          <a:xfrm>
            <a:off x="367988" y="1435388"/>
            <a:ext cx="8944211" cy="340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dirty="0"/>
              <a:t>Rate </a:t>
            </a:r>
            <a:r>
              <a:rPr lang="fr-BE" dirty="0" err="1"/>
              <a:t>your</a:t>
            </a:r>
            <a:r>
              <a:rPr lang="fr-BE" dirty="0"/>
              <a:t> agreement </a:t>
            </a:r>
            <a:r>
              <a:rPr lang="fr-BE" dirty="0" err="1"/>
              <a:t>with</a:t>
            </a:r>
            <a:r>
              <a:rPr lang="fr-BE" dirty="0"/>
              <a:t> the </a:t>
            </a:r>
            <a:r>
              <a:rPr lang="fr-BE" dirty="0" err="1"/>
              <a:t>statement</a:t>
            </a:r>
            <a:r>
              <a:rPr lang="fr-BE" dirty="0"/>
              <a:t> </a:t>
            </a:r>
            <a:r>
              <a:rPr lang="fr-BE" dirty="0" err="1"/>
              <a:t>below</a:t>
            </a:r>
            <a:endParaRPr lang="fr-BE" dirty="0"/>
          </a:p>
          <a:p>
            <a:endParaRPr lang="fr-BE" dirty="0"/>
          </a:p>
        </p:txBody>
      </p:sp>
      <p:sp>
        <p:nvSpPr>
          <p:cNvPr id="19" name="ZoneTexte 17">
            <a:extLst>
              <a:ext uri="{FF2B5EF4-FFF2-40B4-BE49-F238E27FC236}">
                <a16:creationId xmlns:a16="http://schemas.microsoft.com/office/drawing/2014/main" id="{496EE730-278A-E13C-1B48-F2AEDBCA1A0E}"/>
              </a:ext>
            </a:extLst>
          </p:cNvPr>
          <p:cNvSpPr txBox="1"/>
          <p:nvPr/>
        </p:nvSpPr>
        <p:spPr>
          <a:xfrm rot="1884131">
            <a:off x="6846669" y="2215219"/>
            <a:ext cx="961053" cy="1323439"/>
          </a:xfrm>
          <a:prstGeom prst="rect">
            <a:avLst/>
          </a:prstGeom>
          <a:noFill/>
        </p:spPr>
        <p:txBody>
          <a:bodyPr wrap="square" rtlCol="0">
            <a:spAutoFit/>
          </a:bodyPr>
          <a:lstStyle/>
          <a:p>
            <a:r>
              <a:rPr lang="fr-BE" sz="8000" dirty="0">
                <a:solidFill>
                  <a:srgbClr val="FF0000"/>
                </a:solidFill>
              </a:rPr>
              <a:t>?</a:t>
            </a:r>
          </a:p>
        </p:txBody>
      </p:sp>
      <p:sp>
        <p:nvSpPr>
          <p:cNvPr id="20" name="ZoneTexte 24">
            <a:extLst>
              <a:ext uri="{FF2B5EF4-FFF2-40B4-BE49-F238E27FC236}">
                <a16:creationId xmlns:a16="http://schemas.microsoft.com/office/drawing/2014/main" id="{5F83B17E-CB48-4D12-4432-2E9A912E7CF7}"/>
              </a:ext>
            </a:extLst>
          </p:cNvPr>
          <p:cNvSpPr txBox="1"/>
          <p:nvPr/>
        </p:nvSpPr>
        <p:spPr>
          <a:xfrm>
            <a:off x="3035559" y="4150386"/>
            <a:ext cx="6120881" cy="923330"/>
          </a:xfrm>
          <a:prstGeom prst="rect">
            <a:avLst/>
          </a:prstGeom>
          <a:noFill/>
        </p:spPr>
        <p:txBody>
          <a:bodyPr wrap="square" rtlCol="0">
            <a:spAutoFit/>
          </a:bodyPr>
          <a:lstStyle/>
          <a:p>
            <a:pPr marL="285750" indent="-285750">
              <a:buFont typeface="Wingdings" panose="05000000000000000000" pitchFamily="2" charset="2"/>
              <a:buChar char="q"/>
            </a:pPr>
            <a:r>
              <a:rPr lang="fr-BE" dirty="0"/>
              <a:t>I </a:t>
            </a:r>
            <a:r>
              <a:rPr lang="fr-BE" dirty="0" err="1"/>
              <a:t>agree</a:t>
            </a:r>
            <a:endParaRPr lang="fr-BE" dirty="0"/>
          </a:p>
          <a:p>
            <a:pPr marL="285750" indent="-285750">
              <a:buFont typeface="Wingdings" panose="05000000000000000000" pitchFamily="2" charset="2"/>
              <a:buChar char="q"/>
            </a:pPr>
            <a:endParaRPr lang="fr-BE" dirty="0"/>
          </a:p>
          <a:p>
            <a:pPr marL="285750" indent="-285750">
              <a:buFont typeface="Wingdings" panose="05000000000000000000" pitchFamily="2" charset="2"/>
              <a:buChar char="q"/>
            </a:pPr>
            <a:r>
              <a:rPr lang="fr-BE" dirty="0">
                <a:solidFill>
                  <a:srgbClr val="00B050"/>
                </a:solidFill>
              </a:rPr>
              <a:t>I </a:t>
            </a:r>
            <a:r>
              <a:rPr lang="fr-BE" dirty="0" err="1">
                <a:solidFill>
                  <a:srgbClr val="00B050"/>
                </a:solidFill>
              </a:rPr>
              <a:t>don’t</a:t>
            </a:r>
            <a:r>
              <a:rPr lang="fr-BE" dirty="0">
                <a:solidFill>
                  <a:srgbClr val="00B050"/>
                </a:solidFill>
              </a:rPr>
              <a:t> </a:t>
            </a:r>
            <a:r>
              <a:rPr lang="fr-BE" dirty="0" err="1">
                <a:solidFill>
                  <a:srgbClr val="00B050"/>
                </a:solidFill>
              </a:rPr>
              <a:t>agree</a:t>
            </a:r>
            <a:endParaRPr lang="fr-BE" dirty="0">
              <a:solidFill>
                <a:srgbClr val="00B050"/>
              </a:solidFill>
            </a:endParaRPr>
          </a:p>
        </p:txBody>
      </p:sp>
      <p:sp>
        <p:nvSpPr>
          <p:cNvPr id="22" name="Rectangle 21">
            <a:extLst>
              <a:ext uri="{FF2B5EF4-FFF2-40B4-BE49-F238E27FC236}">
                <a16:creationId xmlns:a16="http://schemas.microsoft.com/office/drawing/2014/main" id="{80C5CD02-846F-AB14-176B-3C44D8C3C865}"/>
              </a:ext>
            </a:extLst>
          </p:cNvPr>
          <p:cNvSpPr/>
          <p:nvPr/>
        </p:nvSpPr>
        <p:spPr>
          <a:xfrm>
            <a:off x="9491275" y="5073716"/>
            <a:ext cx="1722120" cy="38532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a:t>Validate</a:t>
            </a:r>
            <a:endParaRPr lang="fr-BE" sz="1600" dirty="0"/>
          </a:p>
        </p:txBody>
      </p:sp>
      <p:sp>
        <p:nvSpPr>
          <p:cNvPr id="35" name="ZoneTexte 8">
            <a:extLst>
              <a:ext uri="{FF2B5EF4-FFF2-40B4-BE49-F238E27FC236}">
                <a16:creationId xmlns:a16="http://schemas.microsoft.com/office/drawing/2014/main" id="{3C576B58-72DB-59E2-F909-4710F8287DEE}"/>
              </a:ext>
            </a:extLst>
          </p:cNvPr>
          <p:cNvSpPr txBox="1"/>
          <p:nvPr/>
        </p:nvSpPr>
        <p:spPr>
          <a:xfrm>
            <a:off x="4402309" y="1974281"/>
            <a:ext cx="3178242" cy="1538883"/>
          </a:xfrm>
          <a:prstGeom prst="rect">
            <a:avLst/>
          </a:prstGeom>
          <a:noFill/>
        </p:spPr>
        <p:txBody>
          <a:bodyPr wrap="square" rtlCol="0">
            <a:spAutoFit/>
          </a:bodyPr>
          <a:lstStyle/>
          <a:p>
            <a:pPr lvl="1" algn="ctr"/>
            <a:r>
              <a:rPr lang="fr-BE" dirty="0"/>
              <a:t>NEW BUSINESS CONQUEST</a:t>
            </a:r>
          </a:p>
          <a:p>
            <a:pPr lvl="1" algn="ctr"/>
            <a:r>
              <a:rPr lang="fr-BE" sz="4000" b="1" dirty="0">
                <a:solidFill>
                  <a:srgbClr val="243782"/>
                </a:solidFill>
              </a:rPr>
              <a:t>=</a:t>
            </a:r>
          </a:p>
          <a:p>
            <a:pPr lvl="1" algn="ctr"/>
            <a:r>
              <a:rPr lang="fr-BE" dirty="0"/>
              <a:t>SALES</a:t>
            </a:r>
          </a:p>
        </p:txBody>
      </p:sp>
      <p:pic>
        <p:nvPicPr>
          <p:cNvPr id="36" name="Image 2">
            <a:extLst>
              <a:ext uri="{FF2B5EF4-FFF2-40B4-BE49-F238E27FC236}">
                <a16:creationId xmlns:a16="http://schemas.microsoft.com/office/drawing/2014/main" id="{3144CECF-28AD-DF47-AC92-575400BD26EC}"/>
              </a:ext>
            </a:extLst>
          </p:cNvPr>
          <p:cNvPicPr>
            <a:picLocks noChangeAspect="1"/>
          </p:cNvPicPr>
          <p:nvPr/>
        </p:nvPicPr>
        <p:blipFill>
          <a:blip r:embed="rId3"/>
          <a:stretch>
            <a:fillRect/>
          </a:stretch>
        </p:blipFill>
        <p:spPr>
          <a:xfrm>
            <a:off x="7592992" y="1936776"/>
            <a:ext cx="2487275" cy="1696174"/>
          </a:xfrm>
          <a:prstGeom prst="rect">
            <a:avLst/>
          </a:prstGeom>
        </p:spPr>
      </p:pic>
      <p:pic>
        <p:nvPicPr>
          <p:cNvPr id="37" name="Image 4">
            <a:extLst>
              <a:ext uri="{FF2B5EF4-FFF2-40B4-BE49-F238E27FC236}">
                <a16:creationId xmlns:a16="http://schemas.microsoft.com/office/drawing/2014/main" id="{09E48BFF-5509-A0B4-944C-31C018D31C4A}"/>
              </a:ext>
            </a:extLst>
          </p:cNvPr>
          <p:cNvPicPr>
            <a:picLocks noChangeAspect="1"/>
          </p:cNvPicPr>
          <p:nvPr/>
        </p:nvPicPr>
        <p:blipFill>
          <a:blip r:embed="rId4"/>
          <a:stretch>
            <a:fillRect/>
          </a:stretch>
        </p:blipFill>
        <p:spPr>
          <a:xfrm>
            <a:off x="2587549" y="1932986"/>
            <a:ext cx="2309360" cy="1701832"/>
          </a:xfrm>
          <a:prstGeom prst="rect">
            <a:avLst/>
          </a:prstGeom>
        </p:spPr>
      </p:pic>
      <p:sp>
        <p:nvSpPr>
          <p:cNvPr id="13" name="Rectangle 12">
            <a:extLst>
              <a:ext uri="{FF2B5EF4-FFF2-40B4-BE49-F238E27FC236}">
                <a16:creationId xmlns:a16="http://schemas.microsoft.com/office/drawing/2014/main" id="{79D13542-C66B-4E88-C1D8-8DB1F15FABC3}"/>
              </a:ext>
            </a:extLst>
          </p:cNvPr>
          <p:cNvSpPr/>
          <p:nvPr/>
        </p:nvSpPr>
        <p:spPr>
          <a:xfrm>
            <a:off x="0" y="614987"/>
            <a:ext cx="11557000" cy="6247245"/>
          </a:xfrm>
          <a:prstGeom prst="rect">
            <a:avLst/>
          </a:prstGeom>
          <a:solidFill>
            <a:schemeClr val="tx1">
              <a:lumMod val="75000"/>
              <a:lumOff val="2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6743AC6D-FD7D-6B97-3D86-D5E8E76200AD}"/>
              </a:ext>
            </a:extLst>
          </p:cNvPr>
          <p:cNvSpPr txBox="1"/>
          <p:nvPr/>
        </p:nvSpPr>
        <p:spPr>
          <a:xfrm>
            <a:off x="8160787" y="3295969"/>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sp>
        <p:nvSpPr>
          <p:cNvPr id="15" name="ZoneTexte 17">
            <a:extLst>
              <a:ext uri="{FF2B5EF4-FFF2-40B4-BE49-F238E27FC236}">
                <a16:creationId xmlns:a16="http://schemas.microsoft.com/office/drawing/2014/main" id="{9F931779-9D28-C68E-75FD-90E5E73554A9}"/>
              </a:ext>
            </a:extLst>
          </p:cNvPr>
          <p:cNvSpPr txBox="1"/>
          <p:nvPr/>
        </p:nvSpPr>
        <p:spPr>
          <a:xfrm rot="1884131">
            <a:off x="6846669" y="1839994"/>
            <a:ext cx="961053" cy="1323439"/>
          </a:xfrm>
          <a:prstGeom prst="rect">
            <a:avLst/>
          </a:prstGeom>
          <a:noFill/>
        </p:spPr>
        <p:txBody>
          <a:bodyPr wrap="square" rtlCol="0">
            <a:spAutoFit/>
          </a:bodyPr>
          <a:lstStyle/>
          <a:p>
            <a:r>
              <a:rPr lang="fr-BE" sz="8000" dirty="0">
                <a:solidFill>
                  <a:srgbClr val="FF0000"/>
                </a:solidFill>
              </a:rPr>
              <a:t>?</a:t>
            </a:r>
          </a:p>
        </p:txBody>
      </p:sp>
      <p:sp>
        <p:nvSpPr>
          <p:cNvPr id="16" name="ZoneTexte 24">
            <a:extLst>
              <a:ext uri="{FF2B5EF4-FFF2-40B4-BE49-F238E27FC236}">
                <a16:creationId xmlns:a16="http://schemas.microsoft.com/office/drawing/2014/main" id="{DB20316B-8E2E-B06C-6512-28CDFBED0DA4}"/>
              </a:ext>
            </a:extLst>
          </p:cNvPr>
          <p:cNvSpPr txBox="1"/>
          <p:nvPr/>
        </p:nvSpPr>
        <p:spPr>
          <a:xfrm>
            <a:off x="3035559" y="3775161"/>
            <a:ext cx="6120881" cy="923330"/>
          </a:xfrm>
          <a:prstGeom prst="rect">
            <a:avLst/>
          </a:prstGeom>
          <a:noFill/>
        </p:spPr>
        <p:txBody>
          <a:bodyPr wrap="square" rtlCol="0">
            <a:spAutoFit/>
          </a:bodyPr>
          <a:lstStyle/>
          <a:p>
            <a:pPr marL="285750" indent="-285750">
              <a:buFont typeface="Wingdings" panose="05000000000000000000" pitchFamily="2" charset="2"/>
              <a:buChar char="q"/>
            </a:pPr>
            <a:r>
              <a:rPr lang="fr-BE" dirty="0"/>
              <a:t>I </a:t>
            </a:r>
            <a:r>
              <a:rPr lang="fr-BE" dirty="0" err="1"/>
              <a:t>agree</a:t>
            </a:r>
            <a:endParaRPr lang="fr-BE" dirty="0"/>
          </a:p>
          <a:p>
            <a:pPr marL="285750" indent="-285750">
              <a:buFont typeface="Wingdings" panose="05000000000000000000" pitchFamily="2" charset="2"/>
              <a:buChar char="q"/>
            </a:pPr>
            <a:endParaRPr lang="fr-BE" dirty="0"/>
          </a:p>
          <a:p>
            <a:pPr marL="285750" indent="-285750">
              <a:buFont typeface="Wingdings" panose="05000000000000000000" pitchFamily="2" charset="2"/>
              <a:buChar char="q"/>
            </a:pPr>
            <a:r>
              <a:rPr lang="fr-BE" dirty="0"/>
              <a:t>I </a:t>
            </a:r>
            <a:r>
              <a:rPr lang="fr-BE" dirty="0" err="1"/>
              <a:t>don’t</a:t>
            </a:r>
            <a:r>
              <a:rPr lang="fr-BE" dirty="0"/>
              <a:t> </a:t>
            </a:r>
            <a:r>
              <a:rPr lang="fr-BE" dirty="0" err="1"/>
              <a:t>agree</a:t>
            </a:r>
            <a:endParaRPr lang="fr-BE" dirty="0"/>
          </a:p>
        </p:txBody>
      </p:sp>
      <p:sp>
        <p:nvSpPr>
          <p:cNvPr id="21" name="ZoneTexte 8">
            <a:extLst>
              <a:ext uri="{FF2B5EF4-FFF2-40B4-BE49-F238E27FC236}">
                <a16:creationId xmlns:a16="http://schemas.microsoft.com/office/drawing/2014/main" id="{1DF4FC85-9680-2EAE-10FC-E0FC47B1BE38}"/>
              </a:ext>
            </a:extLst>
          </p:cNvPr>
          <p:cNvSpPr txBox="1"/>
          <p:nvPr/>
        </p:nvSpPr>
        <p:spPr>
          <a:xfrm>
            <a:off x="4402309" y="1599056"/>
            <a:ext cx="3178242" cy="1538883"/>
          </a:xfrm>
          <a:prstGeom prst="rect">
            <a:avLst/>
          </a:prstGeom>
          <a:noFill/>
        </p:spPr>
        <p:txBody>
          <a:bodyPr wrap="square" rtlCol="0">
            <a:spAutoFit/>
          </a:bodyPr>
          <a:lstStyle/>
          <a:p>
            <a:pPr lvl="1" algn="ctr"/>
            <a:r>
              <a:rPr lang="fr-BE" dirty="0"/>
              <a:t>NEW BUSINESS CONQUEST</a:t>
            </a:r>
          </a:p>
          <a:p>
            <a:pPr lvl="1" algn="ctr"/>
            <a:r>
              <a:rPr lang="fr-BE" sz="4000" b="1" dirty="0">
                <a:solidFill>
                  <a:srgbClr val="243782"/>
                </a:solidFill>
              </a:rPr>
              <a:t>=</a:t>
            </a:r>
          </a:p>
          <a:p>
            <a:pPr lvl="1" algn="ctr"/>
            <a:r>
              <a:rPr lang="fr-BE" dirty="0"/>
              <a:t>SALES</a:t>
            </a:r>
          </a:p>
        </p:txBody>
      </p:sp>
      <p:pic>
        <p:nvPicPr>
          <p:cNvPr id="24" name="Image 2">
            <a:extLst>
              <a:ext uri="{FF2B5EF4-FFF2-40B4-BE49-F238E27FC236}">
                <a16:creationId xmlns:a16="http://schemas.microsoft.com/office/drawing/2014/main" id="{C8B11E99-8C61-AB6F-2282-E8F8DFDD35A9}"/>
              </a:ext>
            </a:extLst>
          </p:cNvPr>
          <p:cNvPicPr>
            <a:picLocks noChangeAspect="1"/>
          </p:cNvPicPr>
          <p:nvPr/>
        </p:nvPicPr>
        <p:blipFill>
          <a:blip r:embed="rId3"/>
          <a:stretch>
            <a:fillRect/>
          </a:stretch>
        </p:blipFill>
        <p:spPr>
          <a:xfrm>
            <a:off x="7592992" y="1561551"/>
            <a:ext cx="2487275" cy="1696174"/>
          </a:xfrm>
          <a:prstGeom prst="rect">
            <a:avLst/>
          </a:prstGeom>
        </p:spPr>
      </p:pic>
      <p:pic>
        <p:nvPicPr>
          <p:cNvPr id="25" name="Image 4">
            <a:extLst>
              <a:ext uri="{FF2B5EF4-FFF2-40B4-BE49-F238E27FC236}">
                <a16:creationId xmlns:a16="http://schemas.microsoft.com/office/drawing/2014/main" id="{5F3D0C05-7AE0-7DAB-DBB4-B9EF58FEFF62}"/>
              </a:ext>
            </a:extLst>
          </p:cNvPr>
          <p:cNvPicPr>
            <a:picLocks noChangeAspect="1"/>
          </p:cNvPicPr>
          <p:nvPr/>
        </p:nvPicPr>
        <p:blipFill>
          <a:blip r:embed="rId4"/>
          <a:stretch>
            <a:fillRect/>
          </a:stretch>
        </p:blipFill>
        <p:spPr>
          <a:xfrm>
            <a:off x="2587549" y="1557761"/>
            <a:ext cx="2309360" cy="1701832"/>
          </a:xfrm>
          <a:prstGeom prst="rect">
            <a:avLst/>
          </a:prstGeom>
        </p:spPr>
      </p:pic>
      <p:sp>
        <p:nvSpPr>
          <p:cNvPr id="26" name="TextBox 25">
            <a:extLst>
              <a:ext uri="{FF2B5EF4-FFF2-40B4-BE49-F238E27FC236}">
                <a16:creationId xmlns:a16="http://schemas.microsoft.com/office/drawing/2014/main" id="{A577CF1C-F256-5866-54C3-C12A05C07BDA}"/>
              </a:ext>
            </a:extLst>
          </p:cNvPr>
          <p:cNvSpPr txBox="1"/>
          <p:nvPr/>
        </p:nvSpPr>
        <p:spPr>
          <a:xfrm>
            <a:off x="2587549" y="1882137"/>
            <a:ext cx="6724650" cy="307777"/>
          </a:xfrm>
          <a:prstGeom prst="rect">
            <a:avLst/>
          </a:prstGeom>
          <a:noFill/>
        </p:spPr>
        <p:txBody>
          <a:bodyPr wrap="square">
            <a:spAutoFit/>
          </a:bodyPr>
          <a:lstStyle/>
          <a:p>
            <a:r>
              <a:rPr lang="fr-BE" sz="1400" i="1" dirty="0" err="1">
                <a:solidFill>
                  <a:schemeClr val="bg1">
                    <a:lumMod val="65000"/>
                  </a:schemeClr>
                </a:solidFill>
              </a:rPr>
              <a:t>Make</a:t>
            </a:r>
            <a:r>
              <a:rPr lang="fr-BE" sz="1400" i="1" dirty="0">
                <a:solidFill>
                  <a:schemeClr val="bg1">
                    <a:lumMod val="65000"/>
                  </a:schemeClr>
                </a:solidFill>
              </a:rPr>
              <a:t> </a:t>
            </a:r>
            <a:r>
              <a:rPr lang="fr-BE" sz="1400" i="1" dirty="0" err="1">
                <a:solidFill>
                  <a:schemeClr val="bg1">
                    <a:lumMod val="65000"/>
                  </a:schemeClr>
                </a:solidFill>
              </a:rPr>
              <a:t>your</a:t>
            </a:r>
            <a:r>
              <a:rPr lang="fr-BE" sz="1400" i="1" dirty="0">
                <a:solidFill>
                  <a:schemeClr val="bg1">
                    <a:lumMod val="65000"/>
                  </a:schemeClr>
                </a:solidFill>
              </a:rPr>
              <a:t> </a:t>
            </a:r>
            <a:r>
              <a:rPr lang="fr-BE" sz="1400" i="1" dirty="0" err="1">
                <a:solidFill>
                  <a:schemeClr val="bg1">
                    <a:lumMod val="65000"/>
                  </a:schemeClr>
                </a:solidFill>
              </a:rPr>
              <a:t>choice</a:t>
            </a:r>
            <a:r>
              <a:rPr lang="fr-BE" sz="1400" i="1" dirty="0">
                <a:solidFill>
                  <a:schemeClr val="bg1">
                    <a:lumMod val="65000"/>
                  </a:schemeClr>
                </a:solidFill>
              </a:rPr>
              <a:t>, </a:t>
            </a:r>
            <a:r>
              <a:rPr lang="fr-BE" sz="1400" i="1" dirty="0" err="1">
                <a:solidFill>
                  <a:schemeClr val="bg1">
                    <a:lumMod val="65000"/>
                  </a:schemeClr>
                </a:solidFill>
              </a:rPr>
              <a:t>then</a:t>
            </a:r>
            <a:r>
              <a:rPr lang="fr-BE" sz="1400" i="1" dirty="0">
                <a:solidFill>
                  <a:schemeClr val="bg1">
                    <a:lumMod val="65000"/>
                  </a:schemeClr>
                </a:solidFill>
              </a:rPr>
              <a:t> </a:t>
            </a:r>
            <a:r>
              <a:rPr lang="fr-BE" sz="1400" i="1" dirty="0" err="1">
                <a:solidFill>
                  <a:schemeClr val="bg1">
                    <a:lumMod val="65000"/>
                  </a:schemeClr>
                </a:solidFill>
              </a:rPr>
              <a:t>validate</a:t>
            </a:r>
            <a:r>
              <a:rPr lang="fr-BE" sz="1400" i="1" dirty="0">
                <a:solidFill>
                  <a:schemeClr val="bg1">
                    <a:lumMod val="65000"/>
                  </a:schemeClr>
                </a:solidFill>
              </a:rPr>
              <a:t> </a:t>
            </a:r>
            <a:r>
              <a:rPr lang="fr-BE" sz="1400" i="1" dirty="0" err="1">
                <a:solidFill>
                  <a:schemeClr val="bg1">
                    <a:lumMod val="65000"/>
                  </a:schemeClr>
                </a:solidFill>
              </a:rPr>
              <a:t>your</a:t>
            </a:r>
            <a:r>
              <a:rPr lang="fr-BE" sz="1400" i="1" dirty="0">
                <a:solidFill>
                  <a:schemeClr val="bg1">
                    <a:lumMod val="65000"/>
                  </a:schemeClr>
                </a:solidFill>
              </a:rPr>
              <a:t> </a:t>
            </a:r>
            <a:r>
              <a:rPr lang="fr-BE" sz="1400" i="1" dirty="0" err="1">
                <a:solidFill>
                  <a:schemeClr val="bg1">
                    <a:lumMod val="65000"/>
                  </a:schemeClr>
                </a:solidFill>
              </a:rPr>
              <a:t>answer</a:t>
            </a:r>
            <a:endParaRPr lang="fr-BE" sz="1400" i="1" dirty="0">
              <a:solidFill>
                <a:schemeClr val="bg1">
                  <a:lumMod val="65000"/>
                </a:schemeClr>
              </a:solidFill>
            </a:endParaRPr>
          </a:p>
        </p:txBody>
      </p:sp>
      <p:sp>
        <p:nvSpPr>
          <p:cNvPr id="27" name="Rectangle 26">
            <a:extLst>
              <a:ext uri="{FF2B5EF4-FFF2-40B4-BE49-F238E27FC236}">
                <a16:creationId xmlns:a16="http://schemas.microsoft.com/office/drawing/2014/main" id="{A57342D0-0278-69C2-D494-FFF88EFFCFD0}"/>
              </a:ext>
            </a:extLst>
          </p:cNvPr>
          <p:cNvSpPr/>
          <p:nvPr/>
        </p:nvSpPr>
        <p:spPr>
          <a:xfrm>
            <a:off x="223631" y="1224587"/>
            <a:ext cx="11168269" cy="5022658"/>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13">
            <a:extLst>
              <a:ext uri="{FF2B5EF4-FFF2-40B4-BE49-F238E27FC236}">
                <a16:creationId xmlns:a16="http://schemas.microsoft.com/office/drawing/2014/main" id="{F572C41C-D368-A9DF-DC94-A57B700303FB}"/>
              </a:ext>
            </a:extLst>
          </p:cNvPr>
          <p:cNvSpPr txBox="1"/>
          <p:nvPr/>
        </p:nvSpPr>
        <p:spPr>
          <a:xfrm>
            <a:off x="2509734" y="3223926"/>
            <a:ext cx="3180945" cy="1384995"/>
          </a:xfrm>
          <a:prstGeom prst="rect">
            <a:avLst/>
          </a:prstGeom>
          <a:noFill/>
        </p:spPr>
        <p:txBody>
          <a:bodyPr wrap="square" rtlCol="0">
            <a:spAutoFit/>
          </a:bodyPr>
          <a:lstStyle/>
          <a:p>
            <a:pPr marL="171450" indent="-171450">
              <a:buFont typeface="Wingdings" panose="05000000000000000000" pitchFamily="2" charset="2"/>
              <a:buChar char="§"/>
            </a:pPr>
            <a:r>
              <a:rPr lang="en-GB" sz="1050" b="1" dirty="0">
                <a:solidFill>
                  <a:srgbClr val="253880"/>
                </a:solidFill>
              </a:rPr>
              <a:t>Proactive approach</a:t>
            </a:r>
            <a:br>
              <a:rPr lang="en-GB" sz="1050" b="1" dirty="0">
                <a:solidFill>
                  <a:srgbClr val="253880"/>
                </a:solidFill>
              </a:rPr>
            </a:br>
            <a:r>
              <a:rPr lang="en-GB" sz="1050" dirty="0"/>
              <a:t>Main targets = </a:t>
            </a:r>
          </a:p>
          <a:p>
            <a:pPr marL="628650" lvl="1" indent="-171450">
              <a:buFont typeface="Wingdings" panose="05000000000000000000" pitchFamily="2" charset="2"/>
              <a:buChar char="§"/>
            </a:pPr>
            <a:r>
              <a:rPr lang="en-GB" sz="1050" b="1" dirty="0">
                <a:solidFill>
                  <a:srgbClr val="253880"/>
                </a:solidFill>
              </a:rPr>
              <a:t>Appointment</a:t>
            </a:r>
          </a:p>
          <a:p>
            <a:pPr marL="628650" lvl="1" indent="-171450">
              <a:buFont typeface="Wingdings" panose="05000000000000000000" pitchFamily="2" charset="2"/>
              <a:buChar char="§"/>
            </a:pPr>
            <a:r>
              <a:rPr lang="en-GB" sz="1050" dirty="0"/>
              <a:t>Create an opportunity to better know your prospect and to </a:t>
            </a:r>
            <a:r>
              <a:rPr lang="en-GB" sz="1050" b="1" dirty="0">
                <a:solidFill>
                  <a:srgbClr val="253880"/>
                </a:solidFill>
              </a:rPr>
              <a:t>raise desire to do business together</a:t>
            </a:r>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r>
              <a:rPr lang="en-GB" sz="1050" b="1" dirty="0">
                <a:solidFill>
                  <a:srgbClr val="253880"/>
                </a:solidFill>
              </a:rPr>
              <a:t>Initiate</a:t>
            </a:r>
            <a:r>
              <a:rPr lang="en-GB" sz="1050" dirty="0"/>
              <a:t> a process of </a:t>
            </a:r>
            <a:r>
              <a:rPr lang="en-GB" sz="1050" b="1" dirty="0">
                <a:solidFill>
                  <a:srgbClr val="253880"/>
                </a:solidFill>
              </a:rPr>
              <a:t>change</a:t>
            </a:r>
          </a:p>
        </p:txBody>
      </p:sp>
      <p:sp>
        <p:nvSpPr>
          <p:cNvPr id="29" name="ZoneTexte 20">
            <a:extLst>
              <a:ext uri="{FF2B5EF4-FFF2-40B4-BE49-F238E27FC236}">
                <a16:creationId xmlns:a16="http://schemas.microsoft.com/office/drawing/2014/main" id="{52999DD4-E7D5-6718-3A7D-1AA89EF16E7B}"/>
              </a:ext>
            </a:extLst>
          </p:cNvPr>
          <p:cNvSpPr txBox="1"/>
          <p:nvPr/>
        </p:nvSpPr>
        <p:spPr>
          <a:xfrm>
            <a:off x="5585619" y="2320106"/>
            <a:ext cx="1672218" cy="3170099"/>
          </a:xfrm>
          <a:prstGeom prst="rect">
            <a:avLst/>
          </a:prstGeom>
          <a:noFill/>
        </p:spPr>
        <p:txBody>
          <a:bodyPr wrap="none" rtlCol="0">
            <a:spAutoFit/>
          </a:bodyPr>
          <a:lstStyle>
            <a:defPPr>
              <a:defRPr lang="en-US"/>
            </a:defPPr>
            <a:lvl1pPr algn="l" rtl="0" fontAlgn="base">
              <a:spcBef>
                <a:spcPct val="50000"/>
              </a:spcBef>
              <a:spcAft>
                <a:spcPct val="0"/>
              </a:spcAft>
              <a:defRPr kern="1200">
                <a:solidFill>
                  <a:schemeClr val="tx1"/>
                </a:solidFill>
                <a:latin typeface="Verdana" panose="020B0604030504040204" pitchFamily="34" charset="0"/>
                <a:ea typeface="+mn-ea"/>
                <a:cs typeface="+mn-cs"/>
              </a:defRPr>
            </a:lvl1pPr>
            <a:lvl2pPr marL="457200" algn="l" rtl="0" fontAlgn="base">
              <a:spcBef>
                <a:spcPct val="50000"/>
              </a:spcBef>
              <a:spcAft>
                <a:spcPct val="0"/>
              </a:spcAft>
              <a:defRPr kern="1200">
                <a:solidFill>
                  <a:schemeClr val="tx1"/>
                </a:solidFill>
                <a:latin typeface="Verdana" panose="020B0604030504040204" pitchFamily="34" charset="0"/>
                <a:ea typeface="+mn-ea"/>
                <a:cs typeface="+mn-cs"/>
              </a:defRPr>
            </a:lvl2pPr>
            <a:lvl3pPr marL="914400" algn="l" rtl="0" fontAlgn="base">
              <a:spcBef>
                <a:spcPct val="50000"/>
              </a:spcBef>
              <a:spcAft>
                <a:spcPct val="0"/>
              </a:spcAft>
              <a:defRPr kern="1200">
                <a:solidFill>
                  <a:schemeClr val="tx1"/>
                </a:solidFill>
                <a:latin typeface="Verdana" panose="020B0604030504040204" pitchFamily="34" charset="0"/>
                <a:ea typeface="+mn-ea"/>
                <a:cs typeface="+mn-cs"/>
              </a:defRPr>
            </a:lvl3pPr>
            <a:lvl4pPr marL="1371600" algn="l" rtl="0" fontAlgn="base">
              <a:spcBef>
                <a:spcPct val="50000"/>
              </a:spcBef>
              <a:spcAft>
                <a:spcPct val="0"/>
              </a:spcAft>
              <a:defRPr kern="1200">
                <a:solidFill>
                  <a:schemeClr val="tx1"/>
                </a:solidFill>
                <a:latin typeface="Verdana" panose="020B0604030504040204" pitchFamily="34" charset="0"/>
                <a:ea typeface="+mn-ea"/>
                <a:cs typeface="+mn-cs"/>
              </a:defRPr>
            </a:lvl4pPr>
            <a:lvl5pPr marL="1828800" algn="l" rtl="0" fontAlgn="base">
              <a:spcBef>
                <a:spcPct val="5000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r>
              <a:rPr lang="fr-FR" sz="20000" dirty="0">
                <a:latin typeface="Lato Bold"/>
                <a:cs typeface="Lato Bold"/>
              </a:rPr>
              <a:t>=</a:t>
            </a:r>
          </a:p>
        </p:txBody>
      </p:sp>
      <p:sp>
        <p:nvSpPr>
          <p:cNvPr id="30" name="ZoneTexte 15">
            <a:extLst>
              <a:ext uri="{FF2B5EF4-FFF2-40B4-BE49-F238E27FC236}">
                <a16:creationId xmlns:a16="http://schemas.microsoft.com/office/drawing/2014/main" id="{79BD7764-3C33-53D4-F0A3-48AFBC4E849F}"/>
              </a:ext>
            </a:extLst>
          </p:cNvPr>
          <p:cNvSpPr txBox="1"/>
          <p:nvPr/>
        </p:nvSpPr>
        <p:spPr>
          <a:xfrm>
            <a:off x="7490253" y="3223926"/>
            <a:ext cx="3723141" cy="1869743"/>
          </a:xfrm>
          <a:prstGeom prst="rect">
            <a:avLst/>
          </a:prstGeom>
          <a:noFill/>
        </p:spPr>
        <p:txBody>
          <a:bodyPr wrap="square" rtlCol="0">
            <a:spAutoFit/>
          </a:bodyPr>
          <a:lstStyle/>
          <a:p>
            <a:pPr marL="171450" indent="-171450">
              <a:buFont typeface="Wingdings" panose="05000000000000000000" pitchFamily="2" charset="2"/>
              <a:buChar char="§"/>
            </a:pPr>
            <a:r>
              <a:rPr lang="en-GB" sz="1050" b="1" dirty="0">
                <a:solidFill>
                  <a:srgbClr val="253880"/>
                </a:solidFill>
              </a:rPr>
              <a:t>Requesting customer</a:t>
            </a:r>
            <a:r>
              <a:rPr lang="en-GB" sz="1050" dirty="0"/>
              <a:t>. </a:t>
            </a:r>
            <a:r>
              <a:rPr lang="en-US" sz="1050" dirty="0"/>
              <a:t>Your ability to understand their needs and meet their expectations will make the difference</a:t>
            </a: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r>
              <a:rPr lang="en-GB" sz="1050" dirty="0"/>
              <a:t>Main target = </a:t>
            </a:r>
            <a:r>
              <a:rPr lang="en-GB" sz="1050" b="1" dirty="0">
                <a:solidFill>
                  <a:srgbClr val="253880"/>
                </a:solidFill>
              </a:rPr>
              <a:t>order form</a:t>
            </a:r>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r>
              <a:rPr lang="en-GB" sz="1050" dirty="0"/>
              <a:t>Process of </a:t>
            </a:r>
            <a:r>
              <a:rPr lang="en-GB" sz="1050" b="1" dirty="0">
                <a:solidFill>
                  <a:srgbClr val="253880"/>
                </a:solidFill>
              </a:rPr>
              <a:t>change already initiated</a:t>
            </a:r>
          </a:p>
        </p:txBody>
      </p:sp>
      <p:sp>
        <p:nvSpPr>
          <p:cNvPr id="32" name="ZoneTexte 8">
            <a:extLst>
              <a:ext uri="{FF2B5EF4-FFF2-40B4-BE49-F238E27FC236}">
                <a16:creationId xmlns:a16="http://schemas.microsoft.com/office/drawing/2014/main" id="{9AAEC937-FE02-883D-4427-5A9B2FD23DC8}"/>
              </a:ext>
            </a:extLst>
          </p:cNvPr>
          <p:cNvSpPr txBox="1"/>
          <p:nvPr/>
        </p:nvSpPr>
        <p:spPr>
          <a:xfrm>
            <a:off x="2157646" y="2902753"/>
            <a:ext cx="3178242" cy="307777"/>
          </a:xfrm>
          <a:prstGeom prst="rect">
            <a:avLst/>
          </a:prstGeom>
          <a:noFill/>
        </p:spPr>
        <p:txBody>
          <a:bodyPr wrap="square" rtlCol="0">
            <a:spAutoFit/>
          </a:bodyPr>
          <a:lstStyle/>
          <a:p>
            <a:pPr lvl="1" algn="ctr"/>
            <a:r>
              <a:rPr lang="fr-BE" sz="1400" b="1" dirty="0">
                <a:solidFill>
                  <a:srgbClr val="253880"/>
                </a:solidFill>
              </a:rPr>
              <a:t>NEW BUSINESS CONQUEST</a:t>
            </a:r>
          </a:p>
        </p:txBody>
      </p:sp>
      <p:sp>
        <p:nvSpPr>
          <p:cNvPr id="33" name="ZoneTexte 8">
            <a:extLst>
              <a:ext uri="{FF2B5EF4-FFF2-40B4-BE49-F238E27FC236}">
                <a16:creationId xmlns:a16="http://schemas.microsoft.com/office/drawing/2014/main" id="{09F4B696-6C32-3553-1631-B9835B3C9549}"/>
              </a:ext>
            </a:extLst>
          </p:cNvPr>
          <p:cNvSpPr txBox="1"/>
          <p:nvPr/>
        </p:nvSpPr>
        <p:spPr>
          <a:xfrm>
            <a:off x="8319813" y="2886966"/>
            <a:ext cx="1215960" cy="307777"/>
          </a:xfrm>
          <a:prstGeom prst="rect">
            <a:avLst/>
          </a:prstGeom>
          <a:noFill/>
        </p:spPr>
        <p:txBody>
          <a:bodyPr wrap="square" rtlCol="0">
            <a:spAutoFit/>
          </a:bodyPr>
          <a:lstStyle/>
          <a:p>
            <a:pPr lvl="1"/>
            <a:r>
              <a:rPr lang="fr-BE" sz="1400" b="1" dirty="0">
                <a:solidFill>
                  <a:srgbClr val="253880"/>
                </a:solidFill>
              </a:rPr>
              <a:t>SALES</a:t>
            </a:r>
          </a:p>
        </p:txBody>
      </p:sp>
      <p:pic>
        <p:nvPicPr>
          <p:cNvPr id="34" name="Image 24">
            <a:extLst>
              <a:ext uri="{FF2B5EF4-FFF2-40B4-BE49-F238E27FC236}">
                <a16:creationId xmlns:a16="http://schemas.microsoft.com/office/drawing/2014/main" id="{BCB13C0C-61E4-CAE8-351B-0B1CDA5FA44D}"/>
              </a:ext>
            </a:extLst>
          </p:cNvPr>
          <p:cNvPicPr>
            <a:picLocks noChangeAspect="1"/>
          </p:cNvPicPr>
          <p:nvPr/>
        </p:nvPicPr>
        <p:blipFill>
          <a:blip r:embed="rId3"/>
          <a:stretch>
            <a:fillRect/>
          </a:stretch>
        </p:blipFill>
        <p:spPr>
          <a:xfrm>
            <a:off x="8184863" y="1679823"/>
            <a:ext cx="1770159" cy="1207143"/>
          </a:xfrm>
          <a:prstGeom prst="rect">
            <a:avLst/>
          </a:prstGeom>
        </p:spPr>
      </p:pic>
      <p:pic>
        <p:nvPicPr>
          <p:cNvPr id="38" name="Image 25">
            <a:extLst>
              <a:ext uri="{FF2B5EF4-FFF2-40B4-BE49-F238E27FC236}">
                <a16:creationId xmlns:a16="http://schemas.microsoft.com/office/drawing/2014/main" id="{34EEF556-BBF2-5AFC-8613-A42522925609}"/>
              </a:ext>
            </a:extLst>
          </p:cNvPr>
          <p:cNvPicPr>
            <a:picLocks noChangeAspect="1"/>
          </p:cNvPicPr>
          <p:nvPr/>
        </p:nvPicPr>
        <p:blipFill>
          <a:blip r:embed="rId4"/>
          <a:stretch>
            <a:fillRect/>
          </a:stretch>
        </p:blipFill>
        <p:spPr>
          <a:xfrm>
            <a:off x="3105677" y="1608866"/>
            <a:ext cx="1686437" cy="1242783"/>
          </a:xfrm>
          <a:prstGeom prst="rect">
            <a:avLst/>
          </a:prstGeom>
        </p:spPr>
      </p:pic>
      <p:sp>
        <p:nvSpPr>
          <p:cNvPr id="3" name="TextBox 2">
            <a:extLst>
              <a:ext uri="{FF2B5EF4-FFF2-40B4-BE49-F238E27FC236}">
                <a16:creationId xmlns:a16="http://schemas.microsoft.com/office/drawing/2014/main" id="{DA074636-DF22-E001-A703-6A5E976AF654}"/>
              </a:ext>
            </a:extLst>
          </p:cNvPr>
          <p:cNvSpPr txBox="1"/>
          <p:nvPr/>
        </p:nvSpPr>
        <p:spPr>
          <a:xfrm>
            <a:off x="4745047" y="1903221"/>
            <a:ext cx="3035300" cy="646331"/>
          </a:xfrm>
          <a:prstGeom prst="rect">
            <a:avLst/>
          </a:prstGeom>
          <a:noFill/>
        </p:spPr>
        <p:txBody>
          <a:bodyPr wrap="square" rtlCol="0">
            <a:spAutoFit/>
          </a:bodyPr>
          <a:lstStyle/>
          <a:p>
            <a:pPr algn="ctr"/>
            <a:r>
              <a:rPr lang="fr-BE" dirty="0" err="1">
                <a:solidFill>
                  <a:srgbClr val="243782"/>
                </a:solidFill>
              </a:rPr>
              <a:t>Sorry</a:t>
            </a:r>
            <a:r>
              <a:rPr lang="fr-BE" dirty="0">
                <a:solidFill>
                  <a:srgbClr val="243782"/>
                </a:solidFill>
              </a:rPr>
              <a:t>!</a:t>
            </a:r>
          </a:p>
          <a:p>
            <a:pPr algn="ctr"/>
            <a:r>
              <a:rPr lang="fr-BE" dirty="0" err="1">
                <a:solidFill>
                  <a:srgbClr val="243782"/>
                </a:solidFill>
              </a:rPr>
              <a:t>Wrong</a:t>
            </a:r>
            <a:r>
              <a:rPr lang="fr-BE" dirty="0">
                <a:solidFill>
                  <a:srgbClr val="243782"/>
                </a:solidFill>
              </a:rPr>
              <a:t> </a:t>
            </a:r>
            <a:r>
              <a:rPr lang="fr-BE" dirty="0" err="1">
                <a:solidFill>
                  <a:srgbClr val="243782"/>
                </a:solidFill>
              </a:rPr>
              <a:t>answer</a:t>
            </a:r>
            <a:endParaRPr lang="en-US" dirty="0">
              <a:solidFill>
                <a:srgbClr val="243782"/>
              </a:solidFill>
            </a:endParaRPr>
          </a:p>
        </p:txBody>
      </p:sp>
      <p:sp>
        <p:nvSpPr>
          <p:cNvPr id="42" name="TextBox 41">
            <a:extLst>
              <a:ext uri="{FF2B5EF4-FFF2-40B4-BE49-F238E27FC236}">
                <a16:creationId xmlns:a16="http://schemas.microsoft.com/office/drawing/2014/main" id="{B410ADE8-2D76-B44F-474C-CF6DED341FD3}"/>
              </a:ext>
            </a:extLst>
          </p:cNvPr>
          <p:cNvSpPr txBox="1"/>
          <p:nvPr/>
        </p:nvSpPr>
        <p:spPr>
          <a:xfrm>
            <a:off x="4128136" y="5411959"/>
            <a:ext cx="4954143" cy="369332"/>
          </a:xfrm>
          <a:prstGeom prst="rect">
            <a:avLst/>
          </a:prstGeom>
          <a:noFill/>
        </p:spPr>
        <p:txBody>
          <a:bodyPr wrap="square" rtlCol="0">
            <a:spAutoFit/>
          </a:bodyPr>
          <a:lstStyle/>
          <a:p>
            <a:pPr algn="ctr"/>
            <a:r>
              <a:rPr lang="fr-BE" dirty="0">
                <a:solidFill>
                  <a:srgbClr val="243782"/>
                </a:solidFill>
              </a:rPr>
              <a:t>Click on NEXT</a:t>
            </a:r>
            <a:endParaRPr lang="en-US" dirty="0">
              <a:solidFill>
                <a:srgbClr val="243782"/>
              </a:solidFill>
            </a:endParaRPr>
          </a:p>
        </p:txBody>
      </p:sp>
      <p:sp>
        <p:nvSpPr>
          <p:cNvPr id="4" name="Rectangle: Rounded Corners 3">
            <a:extLst>
              <a:ext uri="{FF2B5EF4-FFF2-40B4-BE49-F238E27FC236}">
                <a16:creationId xmlns:a16="http://schemas.microsoft.com/office/drawing/2014/main" id="{829B4E28-946E-E4B7-9DA8-0866604FA41E}"/>
              </a:ext>
            </a:extLst>
          </p:cNvPr>
          <p:cNvSpPr/>
          <p:nvPr/>
        </p:nvSpPr>
        <p:spPr>
          <a:xfrm>
            <a:off x="5642665" y="5855528"/>
            <a:ext cx="1939235" cy="302805"/>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NEXT</a:t>
            </a:r>
            <a:endParaRPr lang="en-US" dirty="0"/>
          </a:p>
        </p:txBody>
      </p:sp>
      <p:pic>
        <p:nvPicPr>
          <p:cNvPr id="39" name="Picture 38">
            <a:extLst>
              <a:ext uri="{FF2B5EF4-FFF2-40B4-BE49-F238E27FC236}">
                <a16:creationId xmlns:a16="http://schemas.microsoft.com/office/drawing/2014/main" id="{672DB1CD-1890-569F-B8FE-0F433DDBAB97}"/>
              </a:ext>
            </a:extLst>
          </p:cNvPr>
          <p:cNvPicPr>
            <a:picLocks noChangeAspect="1"/>
          </p:cNvPicPr>
          <p:nvPr/>
        </p:nvPicPr>
        <p:blipFill>
          <a:blip r:embed="rId5"/>
          <a:stretch>
            <a:fillRect/>
          </a:stretch>
        </p:blipFill>
        <p:spPr>
          <a:xfrm>
            <a:off x="5867264" y="1321479"/>
            <a:ext cx="652554" cy="581106"/>
          </a:xfrm>
          <a:prstGeom prst="rect">
            <a:avLst/>
          </a:prstGeom>
        </p:spPr>
      </p:pic>
      <p:cxnSp>
        <p:nvCxnSpPr>
          <p:cNvPr id="5" name="Connecteur droit 7">
            <a:extLst>
              <a:ext uri="{FF2B5EF4-FFF2-40B4-BE49-F238E27FC236}">
                <a16:creationId xmlns:a16="http://schemas.microsoft.com/office/drawing/2014/main" id="{6EBB2B51-11EE-B471-6A7E-7A108F33F1FB}"/>
              </a:ext>
            </a:extLst>
          </p:cNvPr>
          <p:cNvCxnSpPr>
            <a:cxnSpLocks/>
          </p:cNvCxnSpPr>
          <p:nvPr/>
        </p:nvCxnSpPr>
        <p:spPr>
          <a:xfrm flipH="1">
            <a:off x="5911621" y="3257725"/>
            <a:ext cx="1101540" cy="1440766"/>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880739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6" name="ZoneTexte 5">
            <a:extLst>
              <a:ext uri="{FF2B5EF4-FFF2-40B4-BE49-F238E27FC236}">
                <a16:creationId xmlns:a16="http://schemas.microsoft.com/office/drawing/2014/main" id="{CE578637-5B6C-8342-8A68-866023947B53}"/>
              </a:ext>
            </a:extLst>
          </p:cNvPr>
          <p:cNvSpPr txBox="1"/>
          <p:nvPr/>
        </p:nvSpPr>
        <p:spPr>
          <a:xfrm>
            <a:off x="2634078" y="2425547"/>
            <a:ext cx="3049546" cy="1631216"/>
          </a:xfrm>
          <a:prstGeom prst="rect">
            <a:avLst/>
          </a:prstGeom>
          <a:noFill/>
          <a:ln>
            <a:solidFill>
              <a:srgbClr val="243782"/>
            </a:solidFill>
          </a:ln>
        </p:spPr>
        <p:txBody>
          <a:bodyPr wrap="square">
            <a:spAutoFit/>
          </a:bodyPr>
          <a:lstStyle/>
          <a:p>
            <a:pPr algn="ctr"/>
            <a:r>
              <a:rPr lang="en-US" sz="2000" b="1" dirty="0">
                <a:effectLst/>
              </a:rPr>
              <a:t>Good answer!</a:t>
            </a:r>
          </a:p>
          <a:p>
            <a:pPr algn="ctr"/>
            <a:r>
              <a:rPr lang="en-US" sz="2000" dirty="0"/>
              <a:t>Wrong answer</a:t>
            </a:r>
          </a:p>
          <a:p>
            <a:endParaRPr lang="en-US" sz="2000" dirty="0">
              <a:effectLst/>
            </a:endParaRPr>
          </a:p>
          <a:p>
            <a:pPr algn="ctr"/>
            <a:r>
              <a:rPr lang="en-US" sz="2000" dirty="0"/>
              <a:t>Click on “CONTINUE” and move forward.</a:t>
            </a:r>
            <a:endParaRPr lang="en-US" sz="2000" dirty="0">
              <a:effectLst/>
            </a:endParaRPr>
          </a:p>
        </p:txBody>
      </p:sp>
      <p:sp>
        <p:nvSpPr>
          <p:cNvPr id="5" name="ZoneTexte 5">
            <a:extLst>
              <a:ext uri="{FF2B5EF4-FFF2-40B4-BE49-F238E27FC236}">
                <a16:creationId xmlns:a16="http://schemas.microsoft.com/office/drawing/2014/main" id="{D7456D10-1E95-C92E-3F82-1F4CA55824BB}"/>
              </a:ext>
            </a:extLst>
          </p:cNvPr>
          <p:cNvSpPr txBox="1"/>
          <p:nvPr/>
        </p:nvSpPr>
        <p:spPr>
          <a:xfrm>
            <a:off x="6665117" y="2421264"/>
            <a:ext cx="3049546" cy="2554545"/>
          </a:xfrm>
          <a:prstGeom prst="rect">
            <a:avLst/>
          </a:prstGeom>
          <a:noFill/>
          <a:ln>
            <a:solidFill>
              <a:srgbClr val="243782"/>
            </a:solidFill>
          </a:ln>
        </p:spPr>
        <p:txBody>
          <a:bodyPr wrap="square">
            <a:spAutoFit/>
          </a:bodyPr>
          <a:lstStyle/>
          <a:p>
            <a:pPr algn="ctr"/>
            <a:r>
              <a:rPr lang="en-US" sz="2000" b="1" dirty="0">
                <a:effectLst/>
              </a:rPr>
              <a:t>Sorry!</a:t>
            </a:r>
          </a:p>
          <a:p>
            <a:pPr algn="ctr"/>
            <a:r>
              <a:rPr lang="en-US" sz="2000" dirty="0"/>
              <a:t>Wrong answer</a:t>
            </a:r>
          </a:p>
          <a:p>
            <a:endParaRPr lang="en-US" sz="2000" dirty="0"/>
          </a:p>
          <a:p>
            <a:r>
              <a:rPr lang="en-US" sz="2000" dirty="0">
                <a:effectLst/>
              </a:rPr>
              <a:t>The correct answer is:</a:t>
            </a:r>
          </a:p>
          <a:p>
            <a:pPr marL="342900" indent="-342900">
              <a:buFont typeface="Arial" panose="020B0604020202020204" pitchFamily="34" charset="0"/>
              <a:buChar char="•"/>
            </a:pPr>
            <a:r>
              <a:rPr lang="en-US" sz="2000" dirty="0"/>
              <a:t>xxx </a:t>
            </a:r>
          </a:p>
          <a:p>
            <a:pPr marL="342900" indent="-342900">
              <a:buFont typeface="Arial" panose="020B0604020202020204" pitchFamily="34" charset="0"/>
              <a:buChar char="•"/>
            </a:pPr>
            <a:endParaRPr lang="en-US" sz="2000" dirty="0">
              <a:effectLst/>
            </a:endParaRPr>
          </a:p>
          <a:p>
            <a:pPr algn="ctr"/>
            <a:r>
              <a:rPr lang="en-US" sz="2000" dirty="0"/>
              <a:t>Click on “CONTINUE” and move forward.</a:t>
            </a:r>
            <a:endParaRPr lang="en-US" sz="2000" dirty="0">
              <a:effectLst/>
            </a:endParaRPr>
          </a:p>
        </p:txBody>
      </p:sp>
      <p:sp>
        <p:nvSpPr>
          <p:cNvPr id="8" name="Rectangle: Rounded Corners 67">
            <a:extLst>
              <a:ext uri="{FF2B5EF4-FFF2-40B4-BE49-F238E27FC236}">
                <a16:creationId xmlns:a16="http://schemas.microsoft.com/office/drawing/2014/main" id="{80D9367A-AE43-4B69-8372-EE22E6A79823}"/>
              </a:ext>
            </a:extLst>
          </p:cNvPr>
          <p:cNvSpPr/>
          <p:nvPr/>
        </p:nvSpPr>
        <p:spPr>
          <a:xfrm>
            <a:off x="5030682" y="5626286"/>
            <a:ext cx="1939235" cy="302805"/>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CONTINUE</a:t>
            </a:r>
            <a:endParaRPr lang="en-US" dirty="0"/>
          </a:p>
        </p:txBody>
      </p:sp>
    </p:spTree>
    <p:custDataLst>
      <p:tags r:id="rId1"/>
    </p:custDataLst>
    <p:extLst>
      <p:ext uri="{BB962C8B-B14F-4D97-AF65-F5344CB8AC3E}">
        <p14:creationId xmlns:p14="http://schemas.microsoft.com/office/powerpoint/2010/main" val="20297794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219075" y="1317161"/>
            <a:ext cx="10515600" cy="2318945"/>
          </a:xfrm>
        </p:spPr>
        <p:txBody>
          <a:bodyPr vert="horz" lIns="91440" tIns="45720" rIns="91440" bIns="45720" rtlCol="0" anchor="t">
            <a:normAutofit/>
          </a:bodyPr>
          <a:lstStyle/>
          <a:p>
            <a:pPr marL="0" indent="0">
              <a:buNone/>
            </a:pPr>
            <a:r>
              <a:rPr lang="fr-FR" dirty="0"/>
              <a:t>Q1</a:t>
            </a:r>
          </a:p>
          <a:p>
            <a:pPr marL="514350" indent="-514350">
              <a:buAutoNum type="alphaLcParenR"/>
            </a:pPr>
            <a:endParaRPr lang="fr-FR" dirty="0"/>
          </a:p>
          <a:p>
            <a:pPr marL="0" indent="0">
              <a:buNone/>
            </a:pPr>
            <a:endParaRPr lang="fr-FR" dirty="0"/>
          </a:p>
        </p:txBody>
      </p:sp>
      <p:sp>
        <p:nvSpPr>
          <p:cNvPr id="10" name="ZoneTexte 9">
            <a:extLst>
              <a:ext uri="{FF2B5EF4-FFF2-40B4-BE49-F238E27FC236}">
                <a16:creationId xmlns:a16="http://schemas.microsoft.com/office/drawing/2014/main" id="{1FAD3E30-94E7-4130-9372-C4CAC6503502}"/>
              </a:ext>
            </a:extLst>
          </p:cNvPr>
          <p:cNvSpPr txBox="1"/>
          <p:nvPr/>
        </p:nvSpPr>
        <p:spPr>
          <a:xfrm>
            <a:off x="633948" y="1675920"/>
            <a:ext cx="10100727" cy="2862322"/>
          </a:xfrm>
          <a:prstGeom prst="rect">
            <a:avLst/>
          </a:prstGeom>
          <a:noFill/>
        </p:spPr>
        <p:txBody>
          <a:bodyPr wrap="square">
            <a:spAutoFit/>
          </a:bodyPr>
          <a:lstStyle/>
          <a:p>
            <a:r>
              <a:rPr lang="en-US" dirty="0"/>
              <a:t>What is the correct chronological order to follow in your B2B prospecting activity?</a:t>
            </a:r>
          </a:p>
          <a:p>
            <a:endParaRPr lang="en-US" dirty="0"/>
          </a:p>
          <a:p>
            <a:pPr marL="342900" indent="-342900">
              <a:buFont typeface="+mj-lt"/>
              <a:buAutoNum type="alphaLcParenR"/>
            </a:pPr>
            <a:r>
              <a:rPr lang="en-US" dirty="0"/>
              <a:t>Inquiry, telephone call, preparing a business reason, targeting, preparation for the visit, the first visit</a:t>
            </a:r>
          </a:p>
          <a:p>
            <a:pPr marL="342900" indent="-342900">
              <a:buFont typeface="+mj-lt"/>
              <a:buAutoNum type="alphaLcParenR"/>
            </a:pPr>
            <a:r>
              <a:rPr lang="en-US" dirty="0"/>
              <a:t>Preparing a business reason, targeting, phone call, inquiry, preparation for the visit, the first visit</a:t>
            </a:r>
          </a:p>
          <a:p>
            <a:pPr marL="342900" indent="-342900">
              <a:buFont typeface="+mj-lt"/>
              <a:buAutoNum type="alphaLcParenR"/>
            </a:pPr>
            <a:r>
              <a:rPr lang="en-US" dirty="0"/>
              <a:t>Phone call, preparation for the visit, preparing a business reason, targeting, inquiry, the first visit</a:t>
            </a:r>
          </a:p>
          <a:p>
            <a:pPr marL="342900" indent="-342900">
              <a:buFont typeface="+mj-lt"/>
              <a:buAutoNum type="alphaLcParenR"/>
            </a:pPr>
            <a:r>
              <a:rPr lang="en-US" dirty="0">
                <a:highlight>
                  <a:srgbClr val="FFFF00"/>
                </a:highlight>
              </a:rPr>
              <a:t>Targeting, inquiry, preparing the business reason, phone call, preparation for the visit, the first visit</a:t>
            </a:r>
            <a:endParaRPr lang="fr-FR" dirty="0">
              <a:highlight>
                <a:srgbClr val="FFFF00"/>
              </a:highlight>
            </a:endParaRPr>
          </a:p>
        </p:txBody>
      </p:sp>
    </p:spTree>
    <p:custDataLst>
      <p:tags r:id="rId1"/>
    </p:custDataLst>
    <p:extLst>
      <p:ext uri="{BB962C8B-B14F-4D97-AF65-F5344CB8AC3E}">
        <p14:creationId xmlns:p14="http://schemas.microsoft.com/office/powerpoint/2010/main" val="24538700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689841"/>
            <a:ext cx="10515600" cy="1916484"/>
          </a:xfrm>
        </p:spPr>
        <p:txBody>
          <a:bodyPr vert="horz" lIns="91440" tIns="45720" rIns="91440" bIns="45720" rtlCol="0" anchor="t">
            <a:normAutofit/>
          </a:bodyPr>
          <a:lstStyle/>
          <a:p>
            <a:pPr marL="0" indent="0">
              <a:buNone/>
            </a:pPr>
            <a:r>
              <a:rPr lang="fr-FR" dirty="0"/>
              <a:t>Q2</a:t>
            </a:r>
          </a:p>
          <a:p>
            <a:pPr marL="514350" indent="-514350">
              <a:buAutoNum type="alphaLcParenR"/>
            </a:pPr>
            <a:endParaRPr lang="fr-FR" dirty="0"/>
          </a:p>
          <a:p>
            <a:pPr marL="0" indent="0">
              <a:buNone/>
            </a:pPr>
            <a:endParaRPr lang="fr-FR" dirty="0"/>
          </a:p>
        </p:txBody>
      </p:sp>
      <p:sp>
        <p:nvSpPr>
          <p:cNvPr id="6" name="ZoneTexte 5">
            <a:extLst>
              <a:ext uri="{FF2B5EF4-FFF2-40B4-BE49-F238E27FC236}">
                <a16:creationId xmlns:a16="http://schemas.microsoft.com/office/drawing/2014/main" id="{13C4A7A7-30AA-4159-A3BD-5DB13C270B57}"/>
              </a:ext>
            </a:extLst>
          </p:cNvPr>
          <p:cNvSpPr txBox="1"/>
          <p:nvPr/>
        </p:nvSpPr>
        <p:spPr>
          <a:xfrm>
            <a:off x="995083" y="1564960"/>
            <a:ext cx="9587192" cy="2585323"/>
          </a:xfrm>
          <a:prstGeom prst="rect">
            <a:avLst/>
          </a:prstGeom>
          <a:noFill/>
        </p:spPr>
        <p:txBody>
          <a:bodyPr wrap="square">
            <a:spAutoFit/>
          </a:bodyPr>
          <a:lstStyle/>
          <a:p>
            <a:r>
              <a:rPr lang="en-US" dirty="0"/>
              <a:t>Among the proposals listed below, which must be done in the first place during your new business conquest activity?</a:t>
            </a:r>
          </a:p>
          <a:p>
            <a:endParaRPr lang="en-US" dirty="0"/>
          </a:p>
          <a:p>
            <a:pPr marL="342900" indent="-342900">
              <a:buFont typeface="+mj-lt"/>
              <a:buAutoNum type="alphaLcParenR"/>
            </a:pPr>
            <a:r>
              <a:rPr lang="en-US" dirty="0"/>
              <a:t>Finding a good business reason for a phone call</a:t>
            </a:r>
          </a:p>
          <a:p>
            <a:pPr marL="342900" indent="-342900">
              <a:buFont typeface="+mj-lt"/>
              <a:buAutoNum type="alphaLcParenR"/>
            </a:pPr>
            <a:r>
              <a:rPr lang="en-US" dirty="0"/>
              <a:t>Visiting all the companies within my catchment area and drop a brochure with my contact information at the front desk</a:t>
            </a:r>
          </a:p>
          <a:p>
            <a:pPr marL="342900" indent="-342900">
              <a:buFont typeface="+mj-lt"/>
              <a:buAutoNum type="alphaLcParenR"/>
            </a:pPr>
            <a:r>
              <a:rPr lang="en-US" dirty="0">
                <a:highlight>
                  <a:srgbClr val="FFFF00"/>
                </a:highlight>
              </a:rPr>
              <a:t>Target companies out of my qualified database on which I will focus my new business conquest activity</a:t>
            </a:r>
          </a:p>
          <a:p>
            <a:pPr marL="342900" indent="-342900">
              <a:buFont typeface="+mj-lt"/>
              <a:buAutoNum type="alphaLcParenR"/>
            </a:pPr>
            <a:r>
              <a:rPr lang="en-US" dirty="0"/>
              <a:t>Take the list of lost customers and start calling them in alphabetical order</a:t>
            </a:r>
            <a:endParaRPr lang="fr-FR" dirty="0"/>
          </a:p>
        </p:txBody>
      </p:sp>
    </p:spTree>
    <p:custDataLst>
      <p:tags r:id="rId1"/>
    </p:custDataLst>
    <p:extLst>
      <p:ext uri="{BB962C8B-B14F-4D97-AF65-F5344CB8AC3E}">
        <p14:creationId xmlns:p14="http://schemas.microsoft.com/office/powerpoint/2010/main" val="34154937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265629" y="1669587"/>
            <a:ext cx="10515600" cy="597364"/>
          </a:xfrm>
        </p:spPr>
        <p:txBody>
          <a:bodyPr vert="horz" lIns="91440" tIns="45720" rIns="91440" bIns="45720" rtlCol="0" anchor="t">
            <a:normAutofit/>
          </a:bodyPr>
          <a:lstStyle/>
          <a:p>
            <a:pPr marL="0" indent="0">
              <a:buNone/>
            </a:pPr>
            <a:r>
              <a:rPr lang="fr-FR" dirty="0"/>
              <a:t>Q3</a:t>
            </a:r>
          </a:p>
          <a:p>
            <a:pPr marL="514350" indent="-514350">
              <a:buAutoNum type="alphaLcParenR"/>
            </a:pPr>
            <a:endParaRPr lang="fr-FR" dirty="0"/>
          </a:p>
          <a:p>
            <a:pPr marL="0" indent="0">
              <a:buNone/>
            </a:pPr>
            <a:endParaRPr lang="fr-FR" dirty="0"/>
          </a:p>
        </p:txBody>
      </p:sp>
      <p:sp>
        <p:nvSpPr>
          <p:cNvPr id="10" name="ZoneTexte 9">
            <a:extLst>
              <a:ext uri="{FF2B5EF4-FFF2-40B4-BE49-F238E27FC236}">
                <a16:creationId xmlns:a16="http://schemas.microsoft.com/office/drawing/2014/main" id="{133D5E61-215C-4C83-A13C-5837FBE9C3C6}"/>
              </a:ext>
            </a:extLst>
          </p:cNvPr>
          <p:cNvSpPr txBox="1"/>
          <p:nvPr/>
        </p:nvSpPr>
        <p:spPr>
          <a:xfrm>
            <a:off x="905179" y="1669587"/>
            <a:ext cx="9515171" cy="2308324"/>
          </a:xfrm>
          <a:prstGeom prst="rect">
            <a:avLst/>
          </a:prstGeom>
          <a:noFill/>
        </p:spPr>
        <p:txBody>
          <a:bodyPr wrap="square">
            <a:spAutoFit/>
          </a:bodyPr>
          <a:lstStyle/>
          <a:p>
            <a:r>
              <a:rPr lang="en-US" dirty="0"/>
              <a:t>Spot the odd one out. Which of the proposals listed below is </a:t>
            </a:r>
            <a:r>
              <a:rPr lang="en-US" b="1" dirty="0"/>
              <a:t>not</a:t>
            </a:r>
            <a:r>
              <a:rPr lang="en-US" dirty="0"/>
              <a:t> a good practice of segmentation and targeting?</a:t>
            </a:r>
          </a:p>
          <a:p>
            <a:endParaRPr lang="en-US" dirty="0"/>
          </a:p>
          <a:p>
            <a:pPr marL="342900" indent="-342900">
              <a:buFont typeface="+mj-lt"/>
              <a:buAutoNum type="alphaLcParenR"/>
            </a:pPr>
            <a:r>
              <a:rPr lang="en-US" dirty="0"/>
              <a:t>Identification of a group of priority prospects (the one that offers the greatest potential)</a:t>
            </a:r>
          </a:p>
          <a:p>
            <a:pPr marL="342900" indent="-342900">
              <a:buFont typeface="+mj-lt"/>
              <a:buAutoNum type="alphaLcParenR"/>
            </a:pPr>
            <a:r>
              <a:rPr lang="en-US" dirty="0"/>
              <a:t>Plan my prospecting activity in my diary according a realistic schedule</a:t>
            </a:r>
          </a:p>
          <a:p>
            <a:pPr marL="342900" indent="-342900">
              <a:buFont typeface="+mj-lt"/>
              <a:buAutoNum type="alphaLcParenR"/>
            </a:pPr>
            <a:r>
              <a:rPr lang="en-US" dirty="0"/>
              <a:t>Segmentation before targeting</a:t>
            </a:r>
          </a:p>
          <a:p>
            <a:pPr marL="342900" indent="-342900">
              <a:buFont typeface="+mj-lt"/>
              <a:buAutoNum type="alphaLcParenR"/>
            </a:pPr>
            <a:r>
              <a:rPr lang="en-US" dirty="0">
                <a:highlight>
                  <a:srgbClr val="FFFF00"/>
                </a:highlight>
              </a:rPr>
              <a:t>Targeting before segmentation</a:t>
            </a:r>
            <a:endParaRPr lang="fr-FR" dirty="0">
              <a:highlight>
                <a:srgbClr val="FFFF00"/>
              </a:highlight>
            </a:endParaRPr>
          </a:p>
        </p:txBody>
      </p:sp>
    </p:spTree>
    <p:custDataLst>
      <p:tags r:id="rId1"/>
    </p:custDataLst>
    <p:extLst>
      <p:ext uri="{BB962C8B-B14F-4D97-AF65-F5344CB8AC3E}">
        <p14:creationId xmlns:p14="http://schemas.microsoft.com/office/powerpoint/2010/main" val="28312645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360879" y="1736261"/>
            <a:ext cx="10515600" cy="2318945"/>
          </a:xfrm>
        </p:spPr>
        <p:txBody>
          <a:bodyPr vert="horz" lIns="91440" tIns="45720" rIns="91440" bIns="45720" rtlCol="0" anchor="t">
            <a:normAutofit/>
          </a:bodyPr>
          <a:lstStyle/>
          <a:p>
            <a:pPr marL="0" indent="0">
              <a:buNone/>
            </a:pPr>
            <a:r>
              <a:rPr lang="fr-FR" dirty="0"/>
              <a:t>Q4</a:t>
            </a:r>
          </a:p>
          <a:p>
            <a:pPr marL="514350" indent="-514350">
              <a:buAutoNum type="alphaLcParenR"/>
            </a:pPr>
            <a:endParaRPr lang="fr-FR" dirty="0"/>
          </a:p>
          <a:p>
            <a:pPr marL="0" indent="0">
              <a:buNone/>
            </a:pPr>
            <a:endParaRPr lang="fr-FR" dirty="0"/>
          </a:p>
        </p:txBody>
      </p:sp>
      <p:sp>
        <p:nvSpPr>
          <p:cNvPr id="5" name="ZoneTexte 4">
            <a:extLst>
              <a:ext uri="{FF2B5EF4-FFF2-40B4-BE49-F238E27FC236}">
                <a16:creationId xmlns:a16="http://schemas.microsoft.com/office/drawing/2014/main" id="{CCD3105F-FE46-4020-8551-D18CBBCC8BAF}"/>
              </a:ext>
            </a:extLst>
          </p:cNvPr>
          <p:cNvSpPr txBox="1"/>
          <p:nvPr/>
        </p:nvSpPr>
        <p:spPr>
          <a:xfrm>
            <a:off x="1000429" y="1736261"/>
            <a:ext cx="6955214" cy="1754326"/>
          </a:xfrm>
          <a:prstGeom prst="rect">
            <a:avLst/>
          </a:prstGeom>
          <a:noFill/>
        </p:spPr>
        <p:txBody>
          <a:bodyPr wrap="square">
            <a:spAutoFit/>
          </a:bodyPr>
          <a:lstStyle/>
          <a:p>
            <a:r>
              <a:rPr lang="en-US" dirty="0"/>
              <a:t>What do you need to have in front of you when cold calling?</a:t>
            </a:r>
          </a:p>
          <a:p>
            <a:endParaRPr lang="en-US" dirty="0"/>
          </a:p>
          <a:p>
            <a:pPr marL="342900" indent="-342900">
              <a:buFont typeface="+mj-lt"/>
              <a:buAutoNum type="alphaLcParenR"/>
            </a:pPr>
            <a:r>
              <a:rPr lang="en-US" dirty="0"/>
              <a:t>Your PC</a:t>
            </a:r>
          </a:p>
          <a:p>
            <a:pPr marL="342900" indent="-342900">
              <a:buFont typeface="+mj-lt"/>
              <a:buAutoNum type="alphaLcParenR"/>
            </a:pPr>
            <a:r>
              <a:rPr lang="en-US" dirty="0"/>
              <a:t>The list of the “to do’s” for the rest of the day</a:t>
            </a:r>
          </a:p>
          <a:p>
            <a:pPr marL="342900" indent="-342900">
              <a:buFont typeface="+mj-lt"/>
              <a:buAutoNum type="alphaLcParenR"/>
            </a:pPr>
            <a:r>
              <a:rPr lang="en-US" dirty="0">
                <a:highlight>
                  <a:srgbClr val="FFFF00"/>
                </a:highlight>
              </a:rPr>
              <a:t>A script and your diary</a:t>
            </a:r>
          </a:p>
          <a:p>
            <a:pPr marL="342900" indent="-342900">
              <a:buFont typeface="+mj-lt"/>
              <a:buAutoNum type="alphaLcParenR"/>
            </a:pPr>
            <a:r>
              <a:rPr lang="en-US" dirty="0"/>
              <a:t>The brochure of the newest model</a:t>
            </a:r>
            <a:endParaRPr lang="fr-FR" dirty="0"/>
          </a:p>
        </p:txBody>
      </p:sp>
    </p:spTree>
    <p:custDataLst>
      <p:tags r:id="rId1"/>
    </p:custDataLst>
    <p:extLst>
      <p:ext uri="{BB962C8B-B14F-4D97-AF65-F5344CB8AC3E}">
        <p14:creationId xmlns:p14="http://schemas.microsoft.com/office/powerpoint/2010/main" val="24716001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669586"/>
            <a:ext cx="10515600" cy="2318945"/>
          </a:xfrm>
        </p:spPr>
        <p:txBody>
          <a:bodyPr vert="horz" lIns="91440" tIns="45720" rIns="91440" bIns="45720" rtlCol="0" anchor="t">
            <a:normAutofit/>
          </a:bodyPr>
          <a:lstStyle/>
          <a:p>
            <a:pPr marL="0" indent="0">
              <a:buNone/>
            </a:pPr>
            <a:r>
              <a:rPr lang="fr-FR" dirty="0"/>
              <a:t>Q5</a:t>
            </a:r>
          </a:p>
          <a:p>
            <a:pPr marL="514350" indent="-514350">
              <a:buAutoNum type="alphaLcParenR"/>
            </a:pPr>
            <a:endParaRPr lang="fr-FR" dirty="0"/>
          </a:p>
          <a:p>
            <a:pPr marL="0" indent="0">
              <a:buNone/>
            </a:pPr>
            <a:endParaRPr lang="fr-FR" dirty="0"/>
          </a:p>
        </p:txBody>
      </p:sp>
      <p:sp>
        <p:nvSpPr>
          <p:cNvPr id="5" name="ZoneTexte 4">
            <a:extLst>
              <a:ext uri="{FF2B5EF4-FFF2-40B4-BE49-F238E27FC236}">
                <a16:creationId xmlns:a16="http://schemas.microsoft.com/office/drawing/2014/main" id="{CC14198D-C5C2-486F-A375-3A9933483A23}"/>
              </a:ext>
            </a:extLst>
          </p:cNvPr>
          <p:cNvSpPr txBox="1"/>
          <p:nvPr/>
        </p:nvSpPr>
        <p:spPr>
          <a:xfrm>
            <a:off x="977152" y="1669586"/>
            <a:ext cx="9374211" cy="2585323"/>
          </a:xfrm>
          <a:prstGeom prst="rect">
            <a:avLst/>
          </a:prstGeom>
          <a:noFill/>
        </p:spPr>
        <p:txBody>
          <a:bodyPr wrap="square">
            <a:spAutoFit/>
          </a:bodyPr>
          <a:lstStyle/>
          <a:p>
            <a:r>
              <a:rPr lang="en-US" dirty="0"/>
              <a:t>Spot the odd one out. When I prepare a first visit to a B2B lead:</a:t>
            </a:r>
          </a:p>
          <a:p>
            <a:endParaRPr lang="en-US" dirty="0"/>
          </a:p>
          <a:p>
            <a:pPr marL="342900" indent="-342900">
              <a:buFont typeface="+mj-lt"/>
              <a:buAutoNum type="alphaLcParenR"/>
            </a:pPr>
            <a:r>
              <a:rPr lang="en-US" dirty="0">
                <a:highlight>
                  <a:srgbClr val="FFFF00"/>
                </a:highlight>
              </a:rPr>
              <a:t>I arrange a test drive and a long-term hire quotation on the latest model of my vehicle range</a:t>
            </a:r>
          </a:p>
          <a:p>
            <a:pPr marL="342900" indent="-342900">
              <a:buFont typeface="+mj-lt"/>
              <a:buAutoNum type="alphaLcParenR"/>
            </a:pPr>
            <a:r>
              <a:rPr lang="en-US" dirty="0"/>
              <a:t>I reread the notes taken during the cold call. (information collected;  used business reason, …)</a:t>
            </a:r>
          </a:p>
          <a:p>
            <a:pPr marL="342900" indent="-342900">
              <a:buFont typeface="+mj-lt"/>
              <a:buAutoNum type="alphaLcParenR"/>
            </a:pPr>
            <a:r>
              <a:rPr lang="en-US" dirty="0"/>
              <a:t>I prepare 3 open-ended questions in writing (to start or boost the conversation)</a:t>
            </a:r>
          </a:p>
          <a:p>
            <a:pPr marL="342900" indent="-342900">
              <a:buFont typeface="+mj-lt"/>
              <a:buAutoNum type="alphaLcParenR"/>
            </a:pPr>
            <a:r>
              <a:rPr lang="en-US" dirty="0"/>
              <a:t>I take my promotional material (business catalogue, dealership brochure, business cards, ...)</a:t>
            </a:r>
            <a:endParaRPr lang="fr-FR" dirty="0"/>
          </a:p>
        </p:txBody>
      </p:sp>
    </p:spTree>
    <p:custDataLst>
      <p:tags r:id="rId1"/>
    </p:custDataLst>
    <p:extLst>
      <p:ext uri="{BB962C8B-B14F-4D97-AF65-F5344CB8AC3E}">
        <p14:creationId xmlns:p14="http://schemas.microsoft.com/office/powerpoint/2010/main" val="7212186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602911"/>
            <a:ext cx="10515600" cy="2318945"/>
          </a:xfrm>
        </p:spPr>
        <p:txBody>
          <a:bodyPr vert="horz" lIns="91440" tIns="45720" rIns="91440" bIns="45720" rtlCol="0" anchor="t">
            <a:normAutofit/>
          </a:bodyPr>
          <a:lstStyle/>
          <a:p>
            <a:pPr marL="0" indent="0">
              <a:buNone/>
            </a:pPr>
            <a:r>
              <a:rPr lang="fr-FR" dirty="0"/>
              <a:t>Q6</a:t>
            </a:r>
          </a:p>
          <a:p>
            <a:pPr marL="514350" indent="-514350">
              <a:buAutoNum type="alphaLcParenR"/>
            </a:pPr>
            <a:endParaRPr lang="fr-FR" dirty="0"/>
          </a:p>
          <a:p>
            <a:pPr marL="0" indent="0">
              <a:buNone/>
            </a:pPr>
            <a:endParaRPr lang="fr-FR" dirty="0"/>
          </a:p>
        </p:txBody>
      </p:sp>
      <p:sp>
        <p:nvSpPr>
          <p:cNvPr id="5" name="ZoneTexte 4">
            <a:extLst>
              <a:ext uri="{FF2B5EF4-FFF2-40B4-BE49-F238E27FC236}">
                <a16:creationId xmlns:a16="http://schemas.microsoft.com/office/drawing/2014/main" id="{37F8B836-6C31-4173-B3DE-D35E306E6BB1}"/>
              </a:ext>
            </a:extLst>
          </p:cNvPr>
          <p:cNvSpPr txBox="1"/>
          <p:nvPr/>
        </p:nvSpPr>
        <p:spPr>
          <a:xfrm>
            <a:off x="941295" y="1656698"/>
            <a:ext cx="6409764" cy="2031325"/>
          </a:xfrm>
          <a:prstGeom prst="rect">
            <a:avLst/>
          </a:prstGeom>
          <a:noFill/>
        </p:spPr>
        <p:txBody>
          <a:bodyPr wrap="square">
            <a:spAutoFit/>
          </a:bodyPr>
          <a:lstStyle/>
          <a:p>
            <a:r>
              <a:rPr lang="en-US" dirty="0"/>
              <a:t>Spot the odd one out. When qualifying a lead, I make an inquiry on</a:t>
            </a:r>
          </a:p>
          <a:p>
            <a:endParaRPr lang="en-US" dirty="0"/>
          </a:p>
          <a:p>
            <a:pPr marL="342900" indent="-342900">
              <a:buFont typeface="+mj-lt"/>
              <a:buAutoNum type="alphaLcParenR"/>
            </a:pPr>
            <a:r>
              <a:rPr lang="en-US" dirty="0">
                <a:highlight>
                  <a:srgbClr val="FFFF00"/>
                </a:highlight>
              </a:rPr>
              <a:t>Date of the next renewal or the next acquisition</a:t>
            </a:r>
          </a:p>
          <a:p>
            <a:pPr marL="342900" indent="-342900">
              <a:buFont typeface="+mj-lt"/>
              <a:buAutoNum type="alphaLcParenR"/>
            </a:pPr>
            <a:r>
              <a:rPr lang="en-US" dirty="0"/>
              <a:t>Name and function of the contact person</a:t>
            </a:r>
          </a:p>
          <a:p>
            <a:pPr marL="342900" indent="-342900">
              <a:buFont typeface="+mj-lt"/>
              <a:buAutoNum type="alphaLcParenR"/>
            </a:pPr>
            <a:r>
              <a:rPr lang="en-US" dirty="0"/>
              <a:t>Size and composition of the fleet</a:t>
            </a:r>
          </a:p>
          <a:p>
            <a:pPr marL="342900" indent="-342900">
              <a:buFont typeface="+mj-lt"/>
              <a:buAutoNum type="alphaLcParenR"/>
            </a:pPr>
            <a:r>
              <a:rPr lang="en-US" dirty="0"/>
              <a:t>Decision-making circuit</a:t>
            </a:r>
            <a:endParaRPr lang="fr-FR" dirty="0"/>
          </a:p>
        </p:txBody>
      </p:sp>
    </p:spTree>
    <p:custDataLst>
      <p:tags r:id="rId1"/>
    </p:custDataLst>
    <p:extLst>
      <p:ext uri="{BB962C8B-B14F-4D97-AF65-F5344CB8AC3E}">
        <p14:creationId xmlns:p14="http://schemas.microsoft.com/office/powerpoint/2010/main" val="18889070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669586"/>
            <a:ext cx="10515600" cy="2318945"/>
          </a:xfrm>
        </p:spPr>
        <p:txBody>
          <a:bodyPr vert="horz" lIns="91440" tIns="45720" rIns="91440" bIns="45720" rtlCol="0" anchor="t">
            <a:normAutofit/>
          </a:bodyPr>
          <a:lstStyle/>
          <a:p>
            <a:pPr marL="0" indent="0">
              <a:buNone/>
            </a:pPr>
            <a:r>
              <a:rPr lang="fr-FR" dirty="0"/>
              <a:t>Q7</a:t>
            </a:r>
          </a:p>
          <a:p>
            <a:pPr marL="514350" indent="-514350">
              <a:buAutoNum type="alphaLcParenR"/>
            </a:pPr>
            <a:endParaRPr lang="fr-FR" dirty="0"/>
          </a:p>
          <a:p>
            <a:pPr marL="0" indent="0">
              <a:buNone/>
            </a:pPr>
            <a:endParaRPr lang="fr-FR" dirty="0"/>
          </a:p>
        </p:txBody>
      </p:sp>
      <p:sp>
        <p:nvSpPr>
          <p:cNvPr id="5" name="ZoneTexte 4">
            <a:extLst>
              <a:ext uri="{FF2B5EF4-FFF2-40B4-BE49-F238E27FC236}">
                <a16:creationId xmlns:a16="http://schemas.microsoft.com/office/drawing/2014/main" id="{BD69C6A9-5E1E-4475-9EC1-8DE024607057}"/>
              </a:ext>
            </a:extLst>
          </p:cNvPr>
          <p:cNvSpPr txBox="1"/>
          <p:nvPr/>
        </p:nvSpPr>
        <p:spPr>
          <a:xfrm>
            <a:off x="977154" y="1669586"/>
            <a:ext cx="8138272" cy="2308324"/>
          </a:xfrm>
          <a:prstGeom prst="rect">
            <a:avLst/>
          </a:prstGeom>
          <a:noFill/>
        </p:spPr>
        <p:txBody>
          <a:bodyPr wrap="square">
            <a:spAutoFit/>
          </a:bodyPr>
          <a:lstStyle/>
          <a:p>
            <a:r>
              <a:rPr lang="en-US" dirty="0"/>
              <a:t>Why is it necessary to identify your contact person from the first appointment?</a:t>
            </a:r>
          </a:p>
          <a:p>
            <a:endParaRPr lang="en-US" dirty="0"/>
          </a:p>
          <a:p>
            <a:pPr marL="342900" indent="-342900">
              <a:buFont typeface="+mj-lt"/>
              <a:buAutoNum type="alphaLcParenR"/>
            </a:pPr>
            <a:r>
              <a:rPr lang="en-US" dirty="0"/>
              <a:t>To know which questions to ask them</a:t>
            </a:r>
          </a:p>
          <a:p>
            <a:pPr marL="342900" indent="-342900">
              <a:buFont typeface="+mj-lt"/>
              <a:buAutoNum type="alphaLcParenR"/>
            </a:pPr>
            <a:r>
              <a:rPr lang="en-US" dirty="0">
                <a:highlight>
                  <a:srgbClr val="FFFF00"/>
                </a:highlight>
              </a:rPr>
              <a:t>To be informed on their role in the decision-making process and to adapt your speaking to their expectations</a:t>
            </a:r>
          </a:p>
          <a:p>
            <a:pPr marL="342900" indent="-342900">
              <a:buFont typeface="+mj-lt"/>
              <a:buAutoNum type="alphaLcParenR"/>
            </a:pPr>
            <a:r>
              <a:rPr lang="en-US" dirty="0"/>
              <a:t>To know their industry knowledge within the automotive sector</a:t>
            </a:r>
          </a:p>
          <a:p>
            <a:pPr marL="342900" indent="-342900">
              <a:buFont typeface="+mj-lt"/>
              <a:buAutoNum type="alphaLcParenR"/>
            </a:pPr>
            <a:r>
              <a:rPr lang="en-US" dirty="0"/>
              <a:t>To find out if I need to announce the discount from the start</a:t>
            </a:r>
            <a:endParaRPr lang="fr-FR" dirty="0"/>
          </a:p>
        </p:txBody>
      </p:sp>
    </p:spTree>
    <p:custDataLst>
      <p:tags r:id="rId1"/>
    </p:custDataLst>
    <p:extLst>
      <p:ext uri="{BB962C8B-B14F-4D97-AF65-F5344CB8AC3E}">
        <p14:creationId xmlns:p14="http://schemas.microsoft.com/office/powerpoint/2010/main" val="27181102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812461"/>
            <a:ext cx="10515600" cy="2979539"/>
          </a:xfrm>
        </p:spPr>
        <p:txBody>
          <a:bodyPr vert="horz" lIns="91440" tIns="45720" rIns="91440" bIns="45720" rtlCol="0" anchor="t">
            <a:normAutofit/>
          </a:bodyPr>
          <a:lstStyle/>
          <a:p>
            <a:pPr marL="0" indent="0">
              <a:buNone/>
            </a:pPr>
            <a:r>
              <a:rPr lang="fr-FR" dirty="0"/>
              <a:t>Q8</a:t>
            </a:r>
          </a:p>
          <a:p>
            <a:pPr marL="514350" indent="-514350">
              <a:buAutoNum type="alphaLcParenR"/>
            </a:pPr>
            <a:endParaRPr lang="fr-FR" dirty="0"/>
          </a:p>
          <a:p>
            <a:pPr marL="0" indent="0">
              <a:buNone/>
            </a:pPr>
            <a:endParaRPr lang="fr-FR" dirty="0"/>
          </a:p>
        </p:txBody>
      </p:sp>
      <p:sp>
        <p:nvSpPr>
          <p:cNvPr id="5" name="ZoneTexte 4">
            <a:extLst>
              <a:ext uri="{FF2B5EF4-FFF2-40B4-BE49-F238E27FC236}">
                <a16:creationId xmlns:a16="http://schemas.microsoft.com/office/drawing/2014/main" id="{1BC593AD-C191-403C-B3E8-F02E5552D767}"/>
              </a:ext>
            </a:extLst>
          </p:cNvPr>
          <p:cNvSpPr txBox="1"/>
          <p:nvPr/>
        </p:nvSpPr>
        <p:spPr>
          <a:xfrm>
            <a:off x="809928" y="1812461"/>
            <a:ext cx="7588347" cy="2031325"/>
          </a:xfrm>
          <a:prstGeom prst="rect">
            <a:avLst/>
          </a:prstGeom>
          <a:noFill/>
        </p:spPr>
        <p:txBody>
          <a:bodyPr wrap="square">
            <a:spAutoFit/>
          </a:bodyPr>
          <a:lstStyle/>
          <a:p>
            <a:r>
              <a:rPr lang="en-US" dirty="0"/>
              <a:t>What is your objective of a first new business conquest telephone call?</a:t>
            </a:r>
          </a:p>
          <a:p>
            <a:endParaRPr lang="en-US" dirty="0"/>
          </a:p>
          <a:p>
            <a:pPr marL="342900" indent="-342900">
              <a:buFont typeface="+mj-lt"/>
              <a:buAutoNum type="alphaLcParenR"/>
            </a:pPr>
            <a:r>
              <a:rPr lang="en-US" dirty="0"/>
              <a:t>Presenting the product range</a:t>
            </a:r>
          </a:p>
          <a:p>
            <a:pPr marL="342900" indent="-342900">
              <a:buFont typeface="+mj-lt"/>
              <a:buAutoNum type="alphaLcParenR"/>
            </a:pPr>
            <a:r>
              <a:rPr lang="en-US" dirty="0"/>
              <a:t>Explaining the influence of tax on the total cost of a vehicle</a:t>
            </a:r>
          </a:p>
          <a:p>
            <a:pPr marL="342900" indent="-342900">
              <a:buFont typeface="+mj-lt"/>
              <a:buAutoNum type="alphaLcParenR"/>
            </a:pPr>
            <a:r>
              <a:rPr lang="en-US" dirty="0">
                <a:highlight>
                  <a:srgbClr val="FFFF00"/>
                </a:highlight>
              </a:rPr>
              <a:t>Making an appointment</a:t>
            </a:r>
          </a:p>
          <a:p>
            <a:pPr marL="342900" indent="-342900">
              <a:buFont typeface="+mj-lt"/>
              <a:buAutoNum type="alphaLcParenR"/>
            </a:pPr>
            <a:r>
              <a:rPr lang="en-US" dirty="0"/>
              <a:t>Explaining the services offered by the captive leaser</a:t>
            </a:r>
            <a:endParaRPr lang="fr-FR" dirty="0"/>
          </a:p>
        </p:txBody>
      </p:sp>
    </p:spTree>
    <p:custDataLst>
      <p:tags r:id="rId1"/>
    </p:custDataLst>
    <p:extLst>
      <p:ext uri="{BB962C8B-B14F-4D97-AF65-F5344CB8AC3E}">
        <p14:creationId xmlns:p14="http://schemas.microsoft.com/office/powerpoint/2010/main" val="20302104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736261"/>
            <a:ext cx="10515600" cy="2318945"/>
          </a:xfrm>
        </p:spPr>
        <p:txBody>
          <a:bodyPr vert="horz" lIns="91440" tIns="45720" rIns="91440" bIns="45720" rtlCol="0" anchor="t">
            <a:normAutofit/>
          </a:bodyPr>
          <a:lstStyle/>
          <a:p>
            <a:pPr marL="0" indent="0">
              <a:buNone/>
            </a:pPr>
            <a:r>
              <a:rPr lang="fr-FR" dirty="0"/>
              <a:t>Q9</a:t>
            </a:r>
          </a:p>
          <a:p>
            <a:pPr marL="514350" indent="-514350">
              <a:buAutoNum type="alphaLcParenR"/>
            </a:pPr>
            <a:endParaRPr lang="fr-FR" dirty="0"/>
          </a:p>
          <a:p>
            <a:pPr marL="0" indent="0">
              <a:buNone/>
            </a:pPr>
            <a:endParaRPr lang="fr-FR" dirty="0"/>
          </a:p>
        </p:txBody>
      </p:sp>
      <p:sp>
        <p:nvSpPr>
          <p:cNvPr id="7" name="ZoneTexte 6">
            <a:extLst>
              <a:ext uri="{FF2B5EF4-FFF2-40B4-BE49-F238E27FC236}">
                <a16:creationId xmlns:a16="http://schemas.microsoft.com/office/drawing/2014/main" id="{84B0F3B1-CE31-4E38-91AC-AC75405D1F38}"/>
              </a:ext>
            </a:extLst>
          </p:cNvPr>
          <p:cNvSpPr txBox="1"/>
          <p:nvPr/>
        </p:nvSpPr>
        <p:spPr>
          <a:xfrm>
            <a:off x="1120588" y="1736261"/>
            <a:ext cx="9319551" cy="2031325"/>
          </a:xfrm>
          <a:prstGeom prst="rect">
            <a:avLst/>
          </a:prstGeom>
          <a:noFill/>
        </p:spPr>
        <p:txBody>
          <a:bodyPr wrap="square">
            <a:spAutoFit/>
          </a:bodyPr>
          <a:lstStyle/>
          <a:p>
            <a:r>
              <a:rPr lang="en-US" dirty="0"/>
              <a:t>Among the proposals listed below, which is not a good business reason to call?</a:t>
            </a:r>
          </a:p>
          <a:p>
            <a:endParaRPr lang="en-US" dirty="0"/>
          </a:p>
          <a:p>
            <a:pPr marL="342900" indent="-342900">
              <a:buFont typeface="+mj-lt"/>
              <a:buAutoNum type="alphaLcParenR"/>
            </a:pPr>
            <a:r>
              <a:rPr lang="en-US" dirty="0"/>
              <a:t>Information on the recent changes in company car tax</a:t>
            </a:r>
          </a:p>
          <a:p>
            <a:pPr marL="342900" indent="-342900">
              <a:buFont typeface="+mj-lt"/>
              <a:buAutoNum type="alphaLcParenR"/>
            </a:pPr>
            <a:r>
              <a:rPr lang="en-US" dirty="0">
                <a:highlight>
                  <a:srgbClr val="FFFF00"/>
                </a:highlight>
              </a:rPr>
              <a:t>Presentation of the current trade conditions. (discounts)</a:t>
            </a:r>
          </a:p>
          <a:p>
            <a:pPr marL="342900" indent="-342900">
              <a:buFont typeface="+mj-lt"/>
              <a:buAutoNum type="alphaLcParenR"/>
            </a:pPr>
            <a:r>
              <a:rPr lang="en-US" dirty="0"/>
              <a:t>Study and analysis of the fleet in order to further </a:t>
            </a:r>
            <a:r>
              <a:rPr lang="en-US" dirty="0" err="1"/>
              <a:t>optimise</a:t>
            </a:r>
            <a:r>
              <a:rPr lang="en-US" dirty="0"/>
              <a:t> the fleet costs</a:t>
            </a:r>
          </a:p>
          <a:p>
            <a:pPr marL="342900" indent="-342900">
              <a:buFont typeface="+mj-lt"/>
              <a:buAutoNum type="alphaLcParenR"/>
            </a:pPr>
            <a:r>
              <a:rPr lang="en-US" dirty="0"/>
              <a:t>Explanation of the financing solutions with tax advantages allowing to reduce the taxable base</a:t>
            </a:r>
            <a:endParaRPr lang="fr-FR" dirty="0"/>
          </a:p>
        </p:txBody>
      </p:sp>
    </p:spTree>
    <p:custDataLst>
      <p:tags r:id="rId1"/>
    </p:custDataLst>
    <p:extLst>
      <p:ext uri="{BB962C8B-B14F-4D97-AF65-F5344CB8AC3E}">
        <p14:creationId xmlns:p14="http://schemas.microsoft.com/office/powerpoint/2010/main" val="2905828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01 - </a:t>
            </a:r>
            <a:r>
              <a:rPr lang="fr-BE" sz="2000" b="1" dirty="0">
                <a:latin typeface="Encode Sans Expanded Medium" panose="00000605000000000000" pitchFamily="2" charset="0"/>
              </a:rPr>
              <a:t>CHALLENGES OF NEW BUSINESS CONQUEST</a:t>
            </a:r>
            <a:endParaRPr lang="en-US" dirty="0"/>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To remember</a:t>
            </a:r>
          </a:p>
        </p:txBody>
      </p:sp>
      <p:sp>
        <p:nvSpPr>
          <p:cNvPr id="13" name="Rectangle 12">
            <a:extLst>
              <a:ext uri="{FF2B5EF4-FFF2-40B4-BE49-F238E27FC236}">
                <a16:creationId xmlns:a16="http://schemas.microsoft.com/office/drawing/2014/main" id="{3C8312A3-DE62-4A65-658C-15E9DB2E99D2}"/>
              </a:ext>
            </a:extLst>
          </p:cNvPr>
          <p:cNvSpPr/>
          <p:nvPr/>
        </p:nvSpPr>
        <p:spPr>
          <a:xfrm>
            <a:off x="1331313" y="1856067"/>
            <a:ext cx="5732799" cy="1169551"/>
          </a:xfrm>
          <a:prstGeom prst="rect">
            <a:avLst/>
          </a:prstGeom>
        </p:spPr>
        <p:txBody>
          <a:bodyPr wrap="square">
            <a:spAutoFit/>
          </a:bodyPr>
          <a:lstStyle/>
          <a:p>
            <a:r>
              <a:rPr lang="en-GB" sz="1400" dirty="0">
                <a:solidFill>
                  <a:srgbClr val="000000"/>
                </a:solidFill>
              </a:rPr>
              <a:t>The  first objective of B2B New Business Conquest = </a:t>
            </a:r>
          </a:p>
          <a:p>
            <a:endParaRPr lang="en-GB" sz="1400" b="1" dirty="0">
              <a:solidFill>
                <a:srgbClr val="000000"/>
              </a:solidFill>
            </a:endParaRPr>
          </a:p>
          <a:p>
            <a:r>
              <a:rPr lang="en-GB" sz="1400" b="1" dirty="0">
                <a:solidFill>
                  <a:srgbClr val="253880"/>
                </a:solidFill>
                <a:latin typeface="+mj-lt"/>
              </a:rPr>
              <a:t>Initiate a process of change in the mind of a customer by convincing her/him that you can understand and meet their expectations.</a:t>
            </a:r>
          </a:p>
          <a:p>
            <a:endParaRPr lang="en-GB" sz="1400" dirty="0"/>
          </a:p>
        </p:txBody>
      </p:sp>
      <p:pic>
        <p:nvPicPr>
          <p:cNvPr id="15" name="Picture 2" descr="How to Change Minds at Work Without Manipulation | Career advice - Job tips  for workers and job seekers | Jobboom">
            <a:extLst>
              <a:ext uri="{FF2B5EF4-FFF2-40B4-BE49-F238E27FC236}">
                <a16:creationId xmlns:a16="http://schemas.microsoft.com/office/drawing/2014/main" id="{3FEE22AA-1313-7C03-9B6F-ECC6B0EA8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96" y="1684602"/>
            <a:ext cx="2838450" cy="161925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D73C519-8B7C-5F32-D3CF-CFA16C5A047D}"/>
              </a:ext>
            </a:extLst>
          </p:cNvPr>
          <p:cNvSpPr/>
          <p:nvPr/>
        </p:nvSpPr>
        <p:spPr>
          <a:xfrm>
            <a:off x="5319233" y="3764146"/>
            <a:ext cx="5257968" cy="1384995"/>
          </a:xfrm>
          <a:prstGeom prst="rect">
            <a:avLst/>
          </a:prstGeom>
        </p:spPr>
        <p:txBody>
          <a:bodyPr wrap="square">
            <a:spAutoFit/>
          </a:bodyPr>
          <a:lstStyle/>
          <a:p>
            <a:r>
              <a:rPr lang="en-GB" sz="1400" dirty="0">
                <a:solidFill>
                  <a:srgbClr val="000000"/>
                </a:solidFill>
              </a:rPr>
              <a:t>To be successful with new business conquest, you must be patient, plan</a:t>
            </a:r>
            <a:r>
              <a:rPr lang="en-GB" sz="1400" b="1" dirty="0">
                <a:solidFill>
                  <a:srgbClr val="000000"/>
                </a:solidFill>
              </a:rPr>
              <a:t> </a:t>
            </a:r>
            <a:r>
              <a:rPr lang="en-GB" sz="1400" dirty="0">
                <a:solidFill>
                  <a:srgbClr val="000000"/>
                </a:solidFill>
              </a:rPr>
              <a:t>your actions and act </a:t>
            </a:r>
            <a:r>
              <a:rPr lang="en-GB" sz="1400" b="1" dirty="0">
                <a:solidFill>
                  <a:srgbClr val="253880"/>
                </a:solidFill>
              </a:rPr>
              <a:t>methodically</a:t>
            </a:r>
            <a:r>
              <a:rPr lang="en-US" sz="1400" dirty="0">
                <a:solidFill>
                  <a:srgbClr val="000000"/>
                </a:solidFill>
              </a:rPr>
              <a:t>.</a:t>
            </a:r>
            <a:endParaRPr lang="en-GB" sz="1400" b="1" dirty="0">
              <a:solidFill>
                <a:srgbClr val="253880"/>
              </a:solidFill>
            </a:endParaRPr>
          </a:p>
          <a:p>
            <a:endParaRPr lang="en-GB" sz="1400" b="1" dirty="0">
              <a:solidFill>
                <a:srgbClr val="000000"/>
              </a:solidFill>
            </a:endParaRPr>
          </a:p>
          <a:p>
            <a:r>
              <a:rPr lang="en-US" sz="1400" dirty="0">
                <a:solidFill>
                  <a:srgbClr val="000000"/>
                </a:solidFill>
              </a:rPr>
              <a:t>A professionally conducted B2B new business conquest approach consists of </a:t>
            </a:r>
            <a:r>
              <a:rPr lang="en-US" sz="1400" b="1" dirty="0">
                <a:solidFill>
                  <a:srgbClr val="253880"/>
                </a:solidFill>
              </a:rPr>
              <a:t>6 steps </a:t>
            </a:r>
            <a:r>
              <a:rPr lang="en-US" sz="1400" dirty="0">
                <a:solidFill>
                  <a:srgbClr val="000000"/>
                </a:solidFill>
              </a:rPr>
              <a:t>that must be followed in a chronological order.</a:t>
            </a:r>
            <a:endParaRPr lang="en-GB" sz="1400" dirty="0"/>
          </a:p>
        </p:txBody>
      </p:sp>
      <p:pic>
        <p:nvPicPr>
          <p:cNvPr id="3" name="Picture 6" descr="Calendar&#10;&#10;Description automatically generated with medium confidence">
            <a:extLst>
              <a:ext uri="{FF2B5EF4-FFF2-40B4-BE49-F238E27FC236}">
                <a16:creationId xmlns:a16="http://schemas.microsoft.com/office/drawing/2014/main" id="{45DB64A5-BF07-5126-D2D2-FDAB253877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056" y="3606343"/>
            <a:ext cx="3028950" cy="2019300"/>
          </a:xfrm>
          <a:prstGeom prst="rect">
            <a:avLst/>
          </a:prstGeom>
        </p:spPr>
      </p:pic>
    </p:spTree>
    <p:custDataLst>
      <p:tags r:id="rId1"/>
    </p:custDataLst>
    <p:extLst>
      <p:ext uri="{BB962C8B-B14F-4D97-AF65-F5344CB8AC3E}">
        <p14:creationId xmlns:p14="http://schemas.microsoft.com/office/powerpoint/2010/main" val="41652982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736261"/>
            <a:ext cx="10515600" cy="2318945"/>
          </a:xfrm>
        </p:spPr>
        <p:txBody>
          <a:bodyPr vert="horz" lIns="91440" tIns="45720" rIns="91440" bIns="45720" rtlCol="0" anchor="t">
            <a:normAutofit/>
          </a:bodyPr>
          <a:lstStyle/>
          <a:p>
            <a:pPr marL="0" indent="0">
              <a:buNone/>
            </a:pPr>
            <a:r>
              <a:rPr lang="fr-FR" dirty="0"/>
              <a:t>Q10</a:t>
            </a:r>
          </a:p>
          <a:p>
            <a:pPr marL="514350" indent="-514350">
              <a:buAutoNum type="alphaLcParenR"/>
            </a:pPr>
            <a:endParaRPr lang="fr-FR" dirty="0"/>
          </a:p>
          <a:p>
            <a:pPr marL="0" indent="0">
              <a:buNone/>
            </a:pPr>
            <a:endParaRPr lang="fr-FR" dirty="0"/>
          </a:p>
        </p:txBody>
      </p:sp>
      <p:sp>
        <p:nvSpPr>
          <p:cNvPr id="6" name="ZoneTexte 5">
            <a:extLst>
              <a:ext uri="{FF2B5EF4-FFF2-40B4-BE49-F238E27FC236}">
                <a16:creationId xmlns:a16="http://schemas.microsoft.com/office/drawing/2014/main" id="{326D4314-A2F0-4C2E-97A3-BDF357CCFADB}"/>
              </a:ext>
            </a:extLst>
          </p:cNvPr>
          <p:cNvSpPr txBox="1"/>
          <p:nvPr/>
        </p:nvSpPr>
        <p:spPr>
          <a:xfrm>
            <a:off x="1084730" y="1736261"/>
            <a:ext cx="8840320" cy="2862322"/>
          </a:xfrm>
          <a:prstGeom prst="rect">
            <a:avLst/>
          </a:prstGeom>
          <a:noFill/>
        </p:spPr>
        <p:txBody>
          <a:bodyPr wrap="square">
            <a:spAutoFit/>
          </a:bodyPr>
          <a:lstStyle/>
          <a:p>
            <a:r>
              <a:rPr lang="en-US" dirty="0"/>
              <a:t>Spot the odd one out. What are the characteristics of a good business reason of a new business cold call?</a:t>
            </a:r>
          </a:p>
          <a:p>
            <a:endParaRPr lang="en-US" dirty="0"/>
          </a:p>
          <a:p>
            <a:pPr marL="342900" indent="-342900">
              <a:buFont typeface="+mj-lt"/>
              <a:buAutoNum type="alphaLcParenR"/>
            </a:pPr>
            <a:r>
              <a:rPr lang="en-US" dirty="0"/>
              <a:t>A subject to which your contact person will not be able to find concrete objections</a:t>
            </a:r>
          </a:p>
          <a:p>
            <a:pPr marL="342900" indent="-342900">
              <a:buFont typeface="+mj-lt"/>
              <a:buAutoNum type="alphaLcParenR"/>
            </a:pPr>
            <a:r>
              <a:rPr lang="en-US" dirty="0"/>
              <a:t>Raise a problem that your contact person would be likely to encounter as part of their fleet management</a:t>
            </a:r>
          </a:p>
          <a:p>
            <a:pPr marL="342900" indent="-342900">
              <a:buFont typeface="+mj-lt"/>
              <a:buAutoNum type="alphaLcParenR"/>
            </a:pPr>
            <a:r>
              <a:rPr lang="en-US" dirty="0"/>
              <a:t>Identify a specific or common interest of your priority targets</a:t>
            </a:r>
          </a:p>
          <a:p>
            <a:pPr marL="342900" indent="-342900">
              <a:buFont typeface="+mj-lt"/>
              <a:buAutoNum type="alphaLcParenR"/>
            </a:pPr>
            <a:r>
              <a:rPr lang="en-US" dirty="0">
                <a:highlight>
                  <a:srgbClr val="FFFF00"/>
                </a:highlight>
              </a:rPr>
              <a:t>Trigger a quick purchase through a commercially interesting but temporary process</a:t>
            </a:r>
            <a:endParaRPr lang="fr-FR" dirty="0">
              <a:highlight>
                <a:srgbClr val="FFFF00"/>
              </a:highlight>
            </a:endParaRPr>
          </a:p>
        </p:txBody>
      </p:sp>
    </p:spTree>
    <p:custDataLst>
      <p:tags r:id="rId1"/>
    </p:custDataLst>
    <p:extLst>
      <p:ext uri="{BB962C8B-B14F-4D97-AF65-F5344CB8AC3E}">
        <p14:creationId xmlns:p14="http://schemas.microsoft.com/office/powerpoint/2010/main" val="14096428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10" name="ZoneTexte 9">
            <a:extLst>
              <a:ext uri="{FF2B5EF4-FFF2-40B4-BE49-F238E27FC236}">
                <a16:creationId xmlns:a16="http://schemas.microsoft.com/office/drawing/2014/main" id="{1FAD3E30-94E7-4130-9372-C4CAC6503502}"/>
              </a:ext>
            </a:extLst>
          </p:cNvPr>
          <p:cNvSpPr txBox="1"/>
          <p:nvPr/>
        </p:nvSpPr>
        <p:spPr>
          <a:xfrm>
            <a:off x="140794" y="1759149"/>
            <a:ext cx="8630343" cy="1569660"/>
          </a:xfrm>
          <a:prstGeom prst="rect">
            <a:avLst/>
          </a:prstGeom>
          <a:noFill/>
        </p:spPr>
        <p:txBody>
          <a:bodyPr wrap="square">
            <a:spAutoFit/>
          </a:bodyPr>
          <a:lstStyle/>
          <a:p>
            <a:r>
              <a:rPr lang="fr-FR" sz="3200" b="1" dirty="0">
                <a:highlight>
                  <a:srgbClr val="FFFF00"/>
                </a:highlight>
              </a:rPr>
              <a:t>SET OF « ZOOM » QUESTIONS ON first VISIT</a:t>
            </a:r>
          </a:p>
          <a:p>
            <a:endParaRPr lang="fr-FR" sz="3200" b="1" dirty="0">
              <a:highlight>
                <a:srgbClr val="FFFF00"/>
              </a:highlight>
            </a:endParaRPr>
          </a:p>
          <a:p>
            <a:r>
              <a:rPr lang="fr-FR" sz="3200" b="1" dirty="0">
                <a:highlight>
                  <a:srgbClr val="FFFF00"/>
                </a:highlight>
              </a:rPr>
              <a:t>To </a:t>
            </a:r>
            <a:r>
              <a:rPr lang="fr-FR" sz="3200" b="1" dirty="0" err="1">
                <a:highlight>
                  <a:srgbClr val="FFFF00"/>
                </a:highlight>
              </a:rPr>
              <a:t>be</a:t>
            </a:r>
            <a:r>
              <a:rPr lang="fr-FR" sz="3200" b="1" dirty="0">
                <a:highlight>
                  <a:srgbClr val="FFFF00"/>
                </a:highlight>
              </a:rPr>
              <a:t> mixed </a:t>
            </a:r>
            <a:r>
              <a:rPr lang="fr-FR" sz="3200" b="1" dirty="0" err="1">
                <a:highlight>
                  <a:srgbClr val="FFFF00"/>
                </a:highlight>
              </a:rPr>
              <a:t>with</a:t>
            </a:r>
            <a:r>
              <a:rPr lang="fr-FR" sz="3200" b="1" dirty="0">
                <a:highlight>
                  <a:srgbClr val="FFFF00"/>
                </a:highlight>
              </a:rPr>
              <a:t> </a:t>
            </a:r>
            <a:r>
              <a:rPr lang="fr-FR" sz="3200" b="1" dirty="0" err="1">
                <a:highlight>
                  <a:srgbClr val="FFFF00"/>
                </a:highlight>
              </a:rPr>
              <a:t>previous</a:t>
            </a:r>
            <a:r>
              <a:rPr lang="fr-FR" sz="3200" b="1" dirty="0">
                <a:highlight>
                  <a:srgbClr val="FFFF00"/>
                </a:highlight>
              </a:rPr>
              <a:t> set of questions</a:t>
            </a:r>
          </a:p>
        </p:txBody>
      </p:sp>
    </p:spTree>
    <p:custDataLst>
      <p:tags r:id="rId1"/>
    </p:custDataLst>
    <p:extLst>
      <p:ext uri="{BB962C8B-B14F-4D97-AF65-F5344CB8AC3E}">
        <p14:creationId xmlns:p14="http://schemas.microsoft.com/office/powerpoint/2010/main" val="24350585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218004" y="1660061"/>
            <a:ext cx="10515600" cy="2318945"/>
          </a:xfrm>
        </p:spPr>
        <p:txBody>
          <a:bodyPr vert="horz" lIns="91440" tIns="45720" rIns="91440" bIns="45720" rtlCol="0" anchor="t">
            <a:normAutofit/>
          </a:bodyPr>
          <a:lstStyle/>
          <a:p>
            <a:pPr marL="0" indent="0">
              <a:buNone/>
            </a:pPr>
            <a:r>
              <a:rPr lang="fr-FR" dirty="0"/>
              <a:t>Q11</a:t>
            </a:r>
          </a:p>
          <a:p>
            <a:pPr marL="514350" indent="-514350">
              <a:buAutoNum type="alphaLcParenR"/>
            </a:pPr>
            <a:endParaRPr lang="fr-FR" dirty="0"/>
          </a:p>
          <a:p>
            <a:pPr marL="0" indent="0">
              <a:buNone/>
            </a:pPr>
            <a:endParaRPr lang="fr-FR" dirty="0"/>
          </a:p>
        </p:txBody>
      </p:sp>
      <p:sp>
        <p:nvSpPr>
          <p:cNvPr id="7" name="ZoneTexte 6">
            <a:extLst>
              <a:ext uri="{FF2B5EF4-FFF2-40B4-BE49-F238E27FC236}">
                <a16:creationId xmlns:a16="http://schemas.microsoft.com/office/drawing/2014/main" id="{58166290-B110-444E-9538-DC97019AA87B}"/>
              </a:ext>
            </a:extLst>
          </p:cNvPr>
          <p:cNvSpPr txBox="1"/>
          <p:nvPr/>
        </p:nvSpPr>
        <p:spPr>
          <a:xfrm>
            <a:off x="962025" y="1730237"/>
            <a:ext cx="9201150" cy="3785652"/>
          </a:xfrm>
          <a:prstGeom prst="rect">
            <a:avLst/>
          </a:prstGeom>
          <a:noFill/>
        </p:spPr>
        <p:txBody>
          <a:bodyPr wrap="square">
            <a:spAutoFit/>
          </a:bodyPr>
          <a:lstStyle/>
          <a:p>
            <a:r>
              <a:rPr lang="fr-BE" sz="1600" dirty="0" err="1">
                <a:effectLst/>
              </a:rPr>
              <a:t>What</a:t>
            </a:r>
            <a:r>
              <a:rPr lang="fr-BE" sz="1600" dirty="0">
                <a:effectLst/>
              </a:rPr>
              <a:t> </a:t>
            </a:r>
            <a:r>
              <a:rPr lang="fr-BE" sz="1600" dirty="0" err="1">
                <a:effectLst/>
              </a:rPr>
              <a:t>is</a:t>
            </a:r>
            <a:r>
              <a:rPr lang="fr-BE" sz="1600" dirty="0">
                <a:effectLst/>
              </a:rPr>
              <a:t> the best </a:t>
            </a:r>
            <a:r>
              <a:rPr lang="fr-BE" sz="1600" dirty="0" err="1">
                <a:effectLst/>
              </a:rPr>
              <a:t>way</a:t>
            </a:r>
            <a:r>
              <a:rPr lang="fr-BE" sz="1600" dirty="0">
                <a:effectLst/>
              </a:rPr>
              <a:t> to </a:t>
            </a:r>
            <a:r>
              <a:rPr lang="fr-BE" sz="1600" dirty="0" err="1">
                <a:effectLst/>
              </a:rPr>
              <a:t>introduce</a:t>
            </a:r>
            <a:r>
              <a:rPr lang="fr-BE" sz="1600" dirty="0">
                <a:effectLst/>
              </a:rPr>
              <a:t> </a:t>
            </a:r>
            <a:r>
              <a:rPr lang="fr-BE" sz="1600" dirty="0" err="1">
                <a:effectLst/>
              </a:rPr>
              <a:t>yourself</a:t>
            </a:r>
            <a:r>
              <a:rPr lang="fr-BE" sz="1600" dirty="0">
                <a:effectLst/>
              </a:rPr>
              <a:t> to </a:t>
            </a:r>
            <a:r>
              <a:rPr lang="fr-BE" sz="1600" dirty="0" err="1">
                <a:effectLst/>
              </a:rPr>
              <a:t>your</a:t>
            </a:r>
            <a:r>
              <a:rPr lang="fr-BE" sz="1600" dirty="0">
                <a:effectLst/>
              </a:rPr>
              <a:t> contact </a:t>
            </a:r>
            <a:r>
              <a:rPr lang="fr-BE" sz="1600" dirty="0" err="1">
                <a:effectLst/>
              </a:rPr>
              <a:t>person</a:t>
            </a:r>
            <a:r>
              <a:rPr lang="fr-BE" sz="1600" dirty="0">
                <a:effectLst/>
              </a:rPr>
              <a:t> on a first </a:t>
            </a:r>
            <a:r>
              <a:rPr lang="fr-BE" sz="1600" dirty="0" err="1">
                <a:effectLst/>
              </a:rPr>
              <a:t>visit</a:t>
            </a:r>
            <a:r>
              <a:rPr lang="fr-BE" sz="1600" dirty="0">
                <a:effectLst/>
              </a:rPr>
              <a:t> </a:t>
            </a:r>
          </a:p>
          <a:p>
            <a:endParaRPr lang="fr-BE" sz="1600" dirty="0">
              <a:effectLst/>
            </a:endParaRPr>
          </a:p>
          <a:p>
            <a:r>
              <a:rPr lang="fr-BE" sz="1600" dirty="0">
                <a:effectLst/>
              </a:rPr>
              <a:t>a)  I </a:t>
            </a:r>
            <a:r>
              <a:rPr lang="fr-BE" sz="1600" dirty="0" err="1">
                <a:effectLst/>
              </a:rPr>
              <a:t>give</a:t>
            </a:r>
            <a:r>
              <a:rPr lang="fr-BE" sz="1600" dirty="0">
                <a:effectLst/>
              </a:rPr>
              <a:t> </a:t>
            </a:r>
            <a:r>
              <a:rPr lang="fr-BE" sz="1600" dirty="0" err="1">
                <a:effectLst/>
              </a:rPr>
              <a:t>him</a:t>
            </a:r>
            <a:r>
              <a:rPr lang="fr-BE" sz="1600" dirty="0">
                <a:effectLst/>
              </a:rPr>
              <a:t> or </a:t>
            </a:r>
            <a:r>
              <a:rPr lang="fr-BE" sz="1600" dirty="0" err="1">
                <a:effectLst/>
              </a:rPr>
              <a:t>her</a:t>
            </a:r>
            <a:r>
              <a:rPr lang="fr-BE" sz="1600" dirty="0">
                <a:effectLst/>
              </a:rPr>
              <a:t> </a:t>
            </a:r>
            <a:r>
              <a:rPr lang="fr-BE" sz="1600" dirty="0" err="1">
                <a:effectLst/>
              </a:rPr>
              <a:t>my</a:t>
            </a:r>
            <a:r>
              <a:rPr lang="fr-BE" sz="1600" dirty="0">
                <a:effectLst/>
              </a:rPr>
              <a:t> business </a:t>
            </a:r>
            <a:r>
              <a:rPr lang="fr-BE" sz="1600" dirty="0" err="1">
                <a:effectLst/>
              </a:rPr>
              <a:t>card</a:t>
            </a:r>
            <a:r>
              <a:rPr lang="fr-BE" sz="1600" dirty="0">
                <a:effectLst/>
              </a:rPr>
              <a:t> </a:t>
            </a:r>
            <a:r>
              <a:rPr lang="fr-BE" sz="1600" dirty="0" err="1">
                <a:effectLst/>
              </a:rPr>
              <a:t>so</a:t>
            </a:r>
            <a:r>
              <a:rPr lang="fr-BE" sz="1600" dirty="0">
                <a:effectLst/>
              </a:rPr>
              <a:t> </a:t>
            </a:r>
            <a:r>
              <a:rPr lang="fr-BE" sz="1600" dirty="0" err="1">
                <a:effectLst/>
              </a:rPr>
              <a:t>that</a:t>
            </a:r>
            <a:r>
              <a:rPr lang="fr-BE" sz="1600" dirty="0">
                <a:effectLst/>
              </a:rPr>
              <a:t> the client has all the </a:t>
            </a:r>
            <a:r>
              <a:rPr lang="fr-BE" sz="1600" dirty="0" err="1">
                <a:effectLst/>
              </a:rPr>
              <a:t>useful</a:t>
            </a:r>
            <a:r>
              <a:rPr lang="fr-BE" sz="1600" dirty="0">
                <a:effectLst/>
              </a:rPr>
              <a:t> information about me, and </a:t>
            </a:r>
            <a:r>
              <a:rPr lang="fr-BE" sz="1600" dirty="0" err="1">
                <a:effectLst/>
              </a:rPr>
              <a:t>then</a:t>
            </a:r>
            <a:r>
              <a:rPr lang="fr-BE" sz="1600" dirty="0">
                <a:effectLst/>
              </a:rPr>
              <a:t> I go straight to the point. Professional </a:t>
            </a:r>
            <a:r>
              <a:rPr lang="fr-BE" sz="1600" dirty="0" err="1">
                <a:effectLst/>
              </a:rPr>
              <a:t>customers</a:t>
            </a:r>
            <a:r>
              <a:rPr lang="fr-BE" sz="1600" dirty="0">
                <a:effectLst/>
              </a:rPr>
              <a:t> have no time to </a:t>
            </a:r>
            <a:r>
              <a:rPr lang="fr-BE" sz="1600" dirty="0" err="1">
                <a:effectLst/>
              </a:rPr>
              <a:t>lose</a:t>
            </a:r>
            <a:r>
              <a:rPr lang="fr-BE" sz="1600" dirty="0">
                <a:effectLst/>
              </a:rPr>
              <a:t>. </a:t>
            </a:r>
          </a:p>
          <a:p>
            <a:endParaRPr lang="fr-BE" sz="1600" dirty="0">
              <a:effectLst/>
            </a:endParaRPr>
          </a:p>
          <a:p>
            <a:r>
              <a:rPr lang="fr-BE" sz="1600" dirty="0">
                <a:effectLst/>
              </a:rPr>
              <a:t>b)  I </a:t>
            </a:r>
            <a:r>
              <a:rPr lang="fr-BE" sz="1600" dirty="0" err="1">
                <a:effectLst/>
              </a:rPr>
              <a:t>take</a:t>
            </a:r>
            <a:r>
              <a:rPr lang="fr-BE" sz="1600" dirty="0">
                <a:effectLst/>
              </a:rPr>
              <a:t> </a:t>
            </a:r>
            <a:r>
              <a:rPr lang="fr-BE" sz="1600" dirty="0" err="1">
                <a:effectLst/>
              </a:rPr>
              <a:t>my</a:t>
            </a:r>
            <a:r>
              <a:rPr lang="fr-BE" sz="1600" dirty="0">
                <a:effectLst/>
              </a:rPr>
              <a:t> time to </a:t>
            </a:r>
            <a:r>
              <a:rPr lang="fr-BE" sz="1600" dirty="0" err="1">
                <a:effectLst/>
              </a:rPr>
              <a:t>explain</a:t>
            </a:r>
            <a:r>
              <a:rPr lang="fr-BE" sz="1600" dirty="0">
                <a:effectLst/>
              </a:rPr>
              <a:t> in </a:t>
            </a:r>
            <a:r>
              <a:rPr lang="fr-BE" sz="1600" dirty="0" err="1">
                <a:effectLst/>
              </a:rPr>
              <a:t>detail</a:t>
            </a:r>
            <a:r>
              <a:rPr lang="fr-BE" sz="1600" dirty="0">
                <a:effectLst/>
              </a:rPr>
              <a:t> </a:t>
            </a:r>
            <a:r>
              <a:rPr lang="fr-BE" sz="1600" dirty="0" err="1">
                <a:effectLst/>
              </a:rPr>
              <a:t>who</a:t>
            </a:r>
            <a:r>
              <a:rPr lang="fr-BE" sz="1600" dirty="0">
                <a:effectLst/>
              </a:rPr>
              <a:t> I </a:t>
            </a:r>
            <a:r>
              <a:rPr lang="fr-BE" sz="1600" dirty="0" err="1">
                <a:effectLst/>
              </a:rPr>
              <a:t>am</a:t>
            </a:r>
            <a:r>
              <a:rPr lang="fr-BE" sz="1600" dirty="0">
                <a:effectLst/>
              </a:rPr>
              <a:t>, </a:t>
            </a:r>
            <a:r>
              <a:rPr lang="fr-BE" sz="1600" dirty="0" err="1">
                <a:effectLst/>
              </a:rPr>
              <a:t>what</a:t>
            </a:r>
            <a:r>
              <a:rPr lang="fr-BE" sz="1600" dirty="0">
                <a:effectLst/>
              </a:rPr>
              <a:t> </a:t>
            </a:r>
            <a:r>
              <a:rPr lang="fr-BE" sz="1600" dirty="0" err="1">
                <a:effectLst/>
              </a:rPr>
              <a:t>my</a:t>
            </a:r>
            <a:r>
              <a:rPr lang="fr-BE" sz="1600" dirty="0">
                <a:effectLst/>
              </a:rPr>
              <a:t> job </a:t>
            </a:r>
            <a:r>
              <a:rPr lang="fr-BE" sz="1600" dirty="0" err="1">
                <a:effectLst/>
              </a:rPr>
              <a:t>is</a:t>
            </a:r>
            <a:r>
              <a:rPr lang="fr-BE" sz="1600" dirty="0">
                <a:effectLst/>
              </a:rPr>
              <a:t>, </a:t>
            </a:r>
            <a:r>
              <a:rPr lang="fr-BE" sz="1600" dirty="0" err="1">
                <a:effectLst/>
              </a:rPr>
              <a:t>what</a:t>
            </a:r>
            <a:r>
              <a:rPr lang="fr-BE" sz="1600" dirty="0">
                <a:effectLst/>
              </a:rPr>
              <a:t> </a:t>
            </a:r>
            <a:r>
              <a:rPr lang="fr-BE" sz="1600" dirty="0" err="1">
                <a:effectLst/>
              </a:rPr>
              <a:t>my</a:t>
            </a:r>
            <a:r>
              <a:rPr lang="fr-BE" sz="1600" dirty="0">
                <a:effectLst/>
              </a:rPr>
              <a:t> </a:t>
            </a:r>
            <a:r>
              <a:rPr lang="fr-BE" sz="1600" dirty="0" err="1">
                <a:effectLst/>
              </a:rPr>
              <a:t>dealership</a:t>
            </a:r>
            <a:r>
              <a:rPr lang="fr-BE" sz="1600" dirty="0">
                <a:effectLst/>
              </a:rPr>
              <a:t> </a:t>
            </a:r>
            <a:r>
              <a:rPr lang="fr-BE" sz="1600" dirty="0" err="1">
                <a:effectLst/>
              </a:rPr>
              <a:t>is</a:t>
            </a:r>
            <a:r>
              <a:rPr lang="fr-BE" sz="1600" dirty="0">
                <a:effectLst/>
              </a:rPr>
              <a:t> about, </a:t>
            </a:r>
            <a:r>
              <a:rPr lang="fr-BE" sz="1600" dirty="0" err="1">
                <a:effectLst/>
              </a:rPr>
              <a:t>what</a:t>
            </a:r>
            <a:r>
              <a:rPr lang="fr-BE" sz="1600" dirty="0">
                <a:effectLst/>
              </a:rPr>
              <a:t> are the </a:t>
            </a:r>
            <a:r>
              <a:rPr lang="fr-BE" sz="1600" dirty="0" err="1">
                <a:effectLst/>
              </a:rPr>
              <a:t>benefits</a:t>
            </a:r>
            <a:r>
              <a:rPr lang="fr-BE" sz="1600" dirty="0">
                <a:effectLst/>
              </a:rPr>
              <a:t> of </a:t>
            </a:r>
            <a:r>
              <a:rPr lang="fr-BE" sz="1600" dirty="0" err="1">
                <a:effectLst/>
              </a:rPr>
              <a:t>working</a:t>
            </a:r>
            <a:r>
              <a:rPr lang="fr-BE" sz="1600" dirty="0">
                <a:effectLst/>
              </a:rPr>
              <a:t> </a:t>
            </a:r>
            <a:r>
              <a:rPr lang="fr-BE" sz="1600" dirty="0" err="1">
                <a:effectLst/>
              </a:rPr>
              <a:t>with</a:t>
            </a:r>
            <a:r>
              <a:rPr lang="fr-BE" sz="1600" dirty="0">
                <a:effectLst/>
              </a:rPr>
              <a:t> us and I </a:t>
            </a:r>
            <a:r>
              <a:rPr lang="fr-BE" sz="1600" dirty="0" err="1">
                <a:effectLst/>
              </a:rPr>
              <a:t>provide</a:t>
            </a:r>
            <a:r>
              <a:rPr lang="fr-BE" sz="1600" dirty="0">
                <a:effectLst/>
              </a:rPr>
              <a:t> </a:t>
            </a:r>
            <a:r>
              <a:rPr lang="fr-BE" sz="1600" dirty="0" err="1">
                <a:effectLst/>
              </a:rPr>
              <a:t>him</a:t>
            </a:r>
            <a:r>
              <a:rPr lang="fr-BE" sz="1600" dirty="0">
                <a:effectLst/>
              </a:rPr>
              <a:t>/</a:t>
            </a:r>
            <a:r>
              <a:rPr lang="fr-BE" sz="1600" dirty="0" err="1">
                <a:effectLst/>
              </a:rPr>
              <a:t>her</a:t>
            </a:r>
            <a:r>
              <a:rPr lang="fr-BE" sz="1600" dirty="0">
                <a:effectLst/>
              </a:rPr>
              <a:t> </a:t>
            </a:r>
            <a:r>
              <a:rPr lang="fr-BE" sz="1600" dirty="0" err="1">
                <a:effectLst/>
              </a:rPr>
              <a:t>with</a:t>
            </a:r>
            <a:r>
              <a:rPr lang="fr-BE" sz="1600" dirty="0">
                <a:effectLst/>
              </a:rPr>
              <a:t> </a:t>
            </a:r>
            <a:r>
              <a:rPr lang="fr-BE" sz="1600" dirty="0" err="1">
                <a:effectLst/>
              </a:rPr>
              <a:t>comprehensive</a:t>
            </a:r>
            <a:r>
              <a:rPr lang="fr-BE" sz="1600" dirty="0">
                <a:effectLst/>
              </a:rPr>
              <a:t> information about car </a:t>
            </a:r>
            <a:r>
              <a:rPr lang="fr-BE" sz="1600" dirty="0" err="1">
                <a:effectLst/>
              </a:rPr>
              <a:t>models</a:t>
            </a:r>
            <a:r>
              <a:rPr lang="fr-BE" sz="1600" dirty="0">
                <a:effectLst/>
              </a:rPr>
              <a:t>. A </a:t>
            </a:r>
            <a:r>
              <a:rPr lang="fr-BE" sz="1600" dirty="0" err="1">
                <a:effectLst/>
              </a:rPr>
              <a:t>professional</a:t>
            </a:r>
            <a:r>
              <a:rPr lang="fr-BE" sz="1600" dirty="0">
                <a:effectLst/>
              </a:rPr>
              <a:t> </a:t>
            </a:r>
            <a:r>
              <a:rPr lang="fr-BE" sz="1600" dirty="0" err="1">
                <a:effectLst/>
              </a:rPr>
              <a:t>customer</a:t>
            </a:r>
            <a:r>
              <a:rPr lang="fr-BE" sz="1600" dirty="0">
                <a:effectLst/>
              </a:rPr>
              <a:t> </a:t>
            </a:r>
            <a:r>
              <a:rPr lang="fr-BE" sz="1600" dirty="0" err="1">
                <a:effectLst/>
              </a:rPr>
              <a:t>wants</a:t>
            </a:r>
            <a:r>
              <a:rPr lang="fr-BE" sz="1600" dirty="0">
                <a:effectLst/>
              </a:rPr>
              <a:t> to have all information </a:t>
            </a:r>
            <a:r>
              <a:rPr lang="fr-BE" sz="1600" dirty="0" err="1">
                <a:effectLst/>
              </a:rPr>
              <a:t>available</a:t>
            </a:r>
            <a:r>
              <a:rPr lang="fr-BE" sz="1600" dirty="0">
                <a:effectLst/>
              </a:rPr>
              <a:t> </a:t>
            </a:r>
            <a:r>
              <a:rPr lang="fr-BE" sz="1600" dirty="0" err="1">
                <a:effectLst/>
              </a:rPr>
              <a:t>from</a:t>
            </a:r>
            <a:r>
              <a:rPr lang="fr-BE" sz="1600" dirty="0">
                <a:effectLst/>
              </a:rPr>
              <a:t> the </a:t>
            </a:r>
            <a:r>
              <a:rPr lang="fr-BE" sz="1600" dirty="0" err="1">
                <a:effectLst/>
              </a:rPr>
              <a:t>start</a:t>
            </a:r>
            <a:r>
              <a:rPr lang="fr-BE" sz="1600" dirty="0">
                <a:effectLst/>
              </a:rPr>
              <a:t>. </a:t>
            </a:r>
          </a:p>
          <a:p>
            <a:endParaRPr lang="fr-BE" sz="1600" dirty="0">
              <a:effectLst/>
            </a:endParaRPr>
          </a:p>
          <a:p>
            <a:r>
              <a:rPr lang="fr-BE" sz="1600" dirty="0">
                <a:effectLst/>
              </a:rPr>
              <a:t>c)  I </a:t>
            </a:r>
            <a:r>
              <a:rPr lang="fr-BE" sz="1600" dirty="0" err="1">
                <a:effectLst/>
              </a:rPr>
              <a:t>ask</a:t>
            </a:r>
            <a:r>
              <a:rPr lang="fr-BE" sz="1600" dirty="0">
                <a:effectLst/>
              </a:rPr>
              <a:t> the </a:t>
            </a:r>
            <a:r>
              <a:rPr lang="fr-BE" sz="1600" dirty="0" err="1">
                <a:effectLst/>
              </a:rPr>
              <a:t>customer</a:t>
            </a:r>
            <a:r>
              <a:rPr lang="fr-BE" sz="1600" dirty="0">
                <a:effectLst/>
              </a:rPr>
              <a:t> to </a:t>
            </a:r>
            <a:r>
              <a:rPr lang="fr-BE" sz="1600" dirty="0" err="1">
                <a:effectLst/>
              </a:rPr>
              <a:t>introduce</a:t>
            </a:r>
            <a:r>
              <a:rPr lang="fr-BE" sz="1600" dirty="0">
                <a:effectLst/>
              </a:rPr>
              <a:t> </a:t>
            </a:r>
            <a:r>
              <a:rPr lang="fr-BE" sz="1600" dirty="0" err="1">
                <a:effectLst/>
              </a:rPr>
              <a:t>himself</a:t>
            </a:r>
            <a:r>
              <a:rPr lang="fr-BE" sz="1600" dirty="0">
                <a:effectLst/>
              </a:rPr>
              <a:t> and </a:t>
            </a:r>
            <a:r>
              <a:rPr lang="fr-BE" sz="1600" dirty="0" err="1">
                <a:effectLst/>
              </a:rPr>
              <a:t>his</a:t>
            </a:r>
            <a:r>
              <a:rPr lang="fr-BE" sz="1600" dirty="0">
                <a:effectLst/>
              </a:rPr>
              <a:t>/</a:t>
            </a:r>
            <a:r>
              <a:rPr lang="fr-BE" sz="1600" dirty="0" err="1">
                <a:effectLst/>
              </a:rPr>
              <a:t>her</a:t>
            </a:r>
            <a:r>
              <a:rPr lang="fr-BE" sz="1600" dirty="0">
                <a:effectLst/>
              </a:rPr>
              <a:t> </a:t>
            </a:r>
            <a:r>
              <a:rPr lang="fr-BE" sz="1600" dirty="0" err="1">
                <a:effectLst/>
              </a:rPr>
              <a:t>company</a:t>
            </a:r>
            <a:r>
              <a:rPr lang="fr-BE" sz="1600" dirty="0">
                <a:effectLst/>
              </a:rPr>
              <a:t>. A </a:t>
            </a:r>
            <a:r>
              <a:rPr lang="fr-BE" sz="1600" dirty="0" err="1">
                <a:effectLst/>
              </a:rPr>
              <a:t>successful</a:t>
            </a:r>
            <a:r>
              <a:rPr lang="fr-BE" sz="1600" dirty="0">
                <a:effectLst/>
              </a:rPr>
              <a:t> sale </a:t>
            </a:r>
            <a:r>
              <a:rPr lang="fr-BE" sz="1600" dirty="0" err="1">
                <a:effectLst/>
              </a:rPr>
              <a:t>is</a:t>
            </a:r>
            <a:r>
              <a:rPr lang="fr-BE" sz="1600" dirty="0">
                <a:effectLst/>
              </a:rPr>
              <a:t> </a:t>
            </a:r>
            <a:r>
              <a:rPr lang="fr-BE" sz="1600" dirty="0" err="1">
                <a:effectLst/>
              </a:rPr>
              <a:t>only</a:t>
            </a:r>
            <a:r>
              <a:rPr lang="fr-BE" sz="1600" dirty="0">
                <a:effectLst/>
              </a:rPr>
              <a:t> possible if the </a:t>
            </a:r>
            <a:r>
              <a:rPr lang="fr-BE" sz="1600" dirty="0" err="1">
                <a:effectLst/>
              </a:rPr>
              <a:t>customer</a:t>
            </a:r>
            <a:r>
              <a:rPr lang="fr-BE" sz="1600" dirty="0">
                <a:effectLst/>
              </a:rPr>
              <a:t> </a:t>
            </a:r>
            <a:r>
              <a:rPr lang="fr-BE" sz="1600" dirty="0" err="1">
                <a:effectLst/>
              </a:rPr>
              <a:t>is</a:t>
            </a:r>
            <a:r>
              <a:rPr lang="fr-BE" sz="1600" dirty="0">
                <a:effectLst/>
              </a:rPr>
              <a:t> in charge of the conversation. </a:t>
            </a:r>
          </a:p>
          <a:p>
            <a:endParaRPr lang="fr-BE" sz="1600" dirty="0">
              <a:effectLst/>
            </a:endParaRPr>
          </a:p>
          <a:p>
            <a:r>
              <a:rPr lang="fr-BE" sz="1600" dirty="0">
                <a:effectLst/>
              </a:rPr>
              <a:t>d)  </a:t>
            </a:r>
            <a:r>
              <a:rPr lang="fr-BE" sz="1600" dirty="0">
                <a:effectLst/>
                <a:highlight>
                  <a:srgbClr val="FFFF00"/>
                </a:highlight>
              </a:rPr>
              <a:t>I </a:t>
            </a:r>
            <a:r>
              <a:rPr lang="fr-BE" sz="1600" dirty="0" err="1">
                <a:effectLst/>
                <a:highlight>
                  <a:srgbClr val="FFFF00"/>
                </a:highlight>
              </a:rPr>
              <a:t>briefly</a:t>
            </a:r>
            <a:r>
              <a:rPr lang="fr-BE" sz="1600" dirty="0">
                <a:effectLst/>
                <a:highlight>
                  <a:srgbClr val="FFFF00"/>
                </a:highlight>
              </a:rPr>
              <a:t> </a:t>
            </a:r>
            <a:r>
              <a:rPr lang="fr-BE" sz="1600" dirty="0" err="1">
                <a:effectLst/>
                <a:highlight>
                  <a:srgbClr val="FFFF00"/>
                </a:highlight>
              </a:rPr>
              <a:t>introduce</a:t>
            </a:r>
            <a:r>
              <a:rPr lang="fr-BE" sz="1600" dirty="0">
                <a:effectLst/>
                <a:highlight>
                  <a:srgbClr val="FFFF00"/>
                </a:highlight>
              </a:rPr>
              <a:t> </a:t>
            </a:r>
            <a:r>
              <a:rPr lang="fr-BE" sz="1600" dirty="0" err="1">
                <a:effectLst/>
                <a:highlight>
                  <a:srgbClr val="FFFF00"/>
                </a:highlight>
              </a:rPr>
              <a:t>myself</a:t>
            </a:r>
            <a:r>
              <a:rPr lang="fr-BE" sz="1600" dirty="0">
                <a:effectLst/>
                <a:highlight>
                  <a:srgbClr val="FFFF00"/>
                </a:highlight>
              </a:rPr>
              <a:t>, the </a:t>
            </a:r>
            <a:r>
              <a:rPr lang="fr-BE" sz="1600" dirty="0" err="1">
                <a:effectLst/>
                <a:highlight>
                  <a:srgbClr val="FFFF00"/>
                </a:highlight>
              </a:rPr>
              <a:t>dealership</a:t>
            </a:r>
            <a:r>
              <a:rPr lang="fr-BE" sz="1600" dirty="0">
                <a:effectLst/>
                <a:highlight>
                  <a:srgbClr val="FFFF00"/>
                </a:highlight>
              </a:rPr>
              <a:t> and </a:t>
            </a:r>
            <a:r>
              <a:rPr lang="fr-BE" sz="1600" dirty="0" err="1">
                <a:effectLst/>
                <a:highlight>
                  <a:srgbClr val="FFFF00"/>
                </a:highlight>
              </a:rPr>
              <a:t>what</a:t>
            </a:r>
            <a:r>
              <a:rPr lang="fr-BE" sz="1600" dirty="0">
                <a:effectLst/>
                <a:highlight>
                  <a:srgbClr val="FFFF00"/>
                </a:highlight>
              </a:rPr>
              <a:t> I can do for business </a:t>
            </a:r>
            <a:r>
              <a:rPr lang="fr-BE" sz="1600" dirty="0" err="1">
                <a:effectLst/>
                <a:highlight>
                  <a:srgbClr val="FFFF00"/>
                </a:highlight>
              </a:rPr>
              <a:t>customers</a:t>
            </a:r>
            <a:r>
              <a:rPr lang="fr-BE" sz="1600" dirty="0">
                <a:effectLst/>
                <a:highlight>
                  <a:srgbClr val="FFFF00"/>
                </a:highlight>
              </a:rPr>
              <a:t>. </a:t>
            </a:r>
            <a:r>
              <a:rPr lang="fr-BE" sz="1600" dirty="0">
                <a:highlight>
                  <a:srgbClr val="FFFF00"/>
                </a:highlight>
              </a:rPr>
              <a:t> I </a:t>
            </a:r>
            <a:r>
              <a:rPr lang="fr-BE" sz="1600" dirty="0" err="1">
                <a:highlight>
                  <a:srgbClr val="FFFF00"/>
                </a:highlight>
              </a:rPr>
              <a:t>keep</a:t>
            </a:r>
            <a:r>
              <a:rPr lang="fr-BE" sz="1600" dirty="0">
                <a:highlight>
                  <a:srgbClr val="FFFF00"/>
                </a:highlight>
              </a:rPr>
              <a:t> in </a:t>
            </a:r>
            <a:r>
              <a:rPr lang="fr-BE" sz="1600" dirty="0" err="1">
                <a:highlight>
                  <a:srgbClr val="FFFF00"/>
                </a:highlight>
              </a:rPr>
              <a:t>mind</a:t>
            </a:r>
            <a:r>
              <a:rPr lang="fr-BE" sz="1600" dirty="0">
                <a:effectLst/>
                <a:highlight>
                  <a:srgbClr val="FFFF00"/>
                </a:highlight>
              </a:rPr>
              <a:t> I </a:t>
            </a:r>
            <a:r>
              <a:rPr lang="fr-BE" sz="1600" dirty="0" err="1">
                <a:effectLst/>
                <a:highlight>
                  <a:srgbClr val="FFFF00"/>
                </a:highlight>
              </a:rPr>
              <a:t>only</a:t>
            </a:r>
            <a:r>
              <a:rPr lang="fr-BE" sz="1600" dirty="0">
                <a:effectLst/>
                <a:highlight>
                  <a:srgbClr val="FFFF00"/>
                </a:highlight>
              </a:rPr>
              <a:t> have one chance to </a:t>
            </a:r>
            <a:r>
              <a:rPr lang="fr-BE" sz="1600" dirty="0" err="1">
                <a:effectLst/>
                <a:highlight>
                  <a:srgbClr val="FFFF00"/>
                </a:highlight>
              </a:rPr>
              <a:t>make</a:t>
            </a:r>
            <a:r>
              <a:rPr lang="fr-BE" sz="1600" dirty="0">
                <a:effectLst/>
                <a:highlight>
                  <a:srgbClr val="FFFF00"/>
                </a:highlight>
              </a:rPr>
              <a:t> a good first impression. </a:t>
            </a:r>
          </a:p>
        </p:txBody>
      </p:sp>
    </p:spTree>
    <p:custDataLst>
      <p:tags r:id="rId1"/>
    </p:custDataLst>
    <p:extLst>
      <p:ext uri="{BB962C8B-B14F-4D97-AF65-F5344CB8AC3E}">
        <p14:creationId xmlns:p14="http://schemas.microsoft.com/office/powerpoint/2010/main" val="2404071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536236"/>
            <a:ext cx="10515600" cy="2318945"/>
          </a:xfrm>
        </p:spPr>
        <p:txBody>
          <a:bodyPr vert="horz" lIns="91440" tIns="45720" rIns="91440" bIns="45720" rtlCol="0" anchor="t">
            <a:normAutofit/>
          </a:bodyPr>
          <a:lstStyle/>
          <a:p>
            <a:pPr marL="0" indent="0">
              <a:buNone/>
            </a:pPr>
            <a:r>
              <a:rPr lang="fr-FR" dirty="0"/>
              <a:t>Q12</a:t>
            </a:r>
          </a:p>
          <a:p>
            <a:pPr marL="514350" indent="-514350">
              <a:buAutoNum type="alphaLcParenR"/>
            </a:pPr>
            <a:endParaRPr lang="fr-FR" dirty="0"/>
          </a:p>
          <a:p>
            <a:pPr marL="0" indent="0">
              <a:buNone/>
            </a:pPr>
            <a:endParaRPr lang="fr-FR" dirty="0"/>
          </a:p>
        </p:txBody>
      </p:sp>
      <p:sp>
        <p:nvSpPr>
          <p:cNvPr id="7" name="ZoneTexte 6">
            <a:extLst>
              <a:ext uri="{FF2B5EF4-FFF2-40B4-BE49-F238E27FC236}">
                <a16:creationId xmlns:a16="http://schemas.microsoft.com/office/drawing/2014/main" id="{EFBE0829-92C7-F840-8898-7D95DFB4E7FB}"/>
              </a:ext>
            </a:extLst>
          </p:cNvPr>
          <p:cNvSpPr txBox="1"/>
          <p:nvPr/>
        </p:nvSpPr>
        <p:spPr>
          <a:xfrm>
            <a:off x="1064872" y="1548028"/>
            <a:ext cx="9460253" cy="4708981"/>
          </a:xfrm>
          <a:prstGeom prst="rect">
            <a:avLst/>
          </a:prstGeom>
          <a:noFill/>
        </p:spPr>
        <p:txBody>
          <a:bodyPr wrap="square">
            <a:spAutoFit/>
          </a:bodyPr>
          <a:lstStyle/>
          <a:p>
            <a:r>
              <a:rPr lang="fr-BE" sz="2000" b="0" dirty="0">
                <a:effectLst/>
              </a:rPr>
              <a:t>You are </a:t>
            </a:r>
            <a:r>
              <a:rPr lang="fr-BE" sz="2000" b="0" dirty="0" err="1">
                <a:effectLst/>
              </a:rPr>
              <a:t>making</a:t>
            </a:r>
            <a:r>
              <a:rPr lang="fr-BE" sz="2000" b="0" dirty="0">
                <a:effectLst/>
              </a:rPr>
              <a:t> a first </a:t>
            </a:r>
            <a:r>
              <a:rPr lang="fr-BE" sz="2000" b="0" dirty="0" err="1">
                <a:effectLst/>
              </a:rPr>
              <a:t>visit</a:t>
            </a:r>
            <a:r>
              <a:rPr lang="fr-BE" sz="2000" b="0" dirty="0">
                <a:effectLst/>
              </a:rPr>
              <a:t>. The assistant of </a:t>
            </a:r>
            <a:r>
              <a:rPr lang="fr-BE" sz="2000" b="0" dirty="0" err="1">
                <a:effectLst/>
              </a:rPr>
              <a:t>your</a:t>
            </a:r>
            <a:r>
              <a:rPr lang="fr-BE" sz="2000" b="0" dirty="0">
                <a:effectLst/>
              </a:rPr>
              <a:t> new business prospect </a:t>
            </a:r>
            <a:r>
              <a:rPr lang="fr-BE" sz="2000" b="0" dirty="0" err="1">
                <a:effectLst/>
              </a:rPr>
              <a:t>informs</a:t>
            </a:r>
            <a:r>
              <a:rPr lang="fr-BE" sz="2000" b="0" dirty="0">
                <a:effectLst/>
              </a:rPr>
              <a:t> </a:t>
            </a:r>
            <a:r>
              <a:rPr lang="fr-BE" sz="2000" b="0" dirty="0" err="1">
                <a:effectLst/>
              </a:rPr>
              <a:t>you</a:t>
            </a:r>
            <a:r>
              <a:rPr lang="fr-BE" sz="2000" b="0" dirty="0">
                <a:effectLst/>
              </a:rPr>
              <a:t> </a:t>
            </a:r>
            <a:r>
              <a:rPr lang="fr-BE" sz="2000" b="0" dirty="0" err="1">
                <a:effectLst/>
              </a:rPr>
              <a:t>that</a:t>
            </a:r>
            <a:r>
              <a:rPr lang="fr-BE" sz="2000" b="0" dirty="0">
                <a:effectLst/>
              </a:rPr>
              <a:t> </a:t>
            </a:r>
            <a:r>
              <a:rPr lang="fr-BE" sz="2000" b="0" dirty="0" err="1">
                <a:effectLst/>
              </a:rPr>
              <a:t>he</a:t>
            </a:r>
            <a:r>
              <a:rPr lang="fr-BE" sz="2000" b="0" dirty="0">
                <a:effectLst/>
              </a:rPr>
              <a:t> </a:t>
            </a:r>
            <a:r>
              <a:rPr lang="fr-BE" sz="2000" b="0" dirty="0" err="1">
                <a:effectLst/>
              </a:rPr>
              <a:t>was</a:t>
            </a:r>
            <a:r>
              <a:rPr lang="fr-BE" sz="2000" b="0" dirty="0">
                <a:effectLst/>
              </a:rPr>
              <a:t> </a:t>
            </a:r>
            <a:r>
              <a:rPr lang="fr-BE" sz="2000" b="0" dirty="0" err="1">
                <a:effectLst/>
              </a:rPr>
              <a:t>asked</a:t>
            </a:r>
            <a:r>
              <a:rPr lang="fr-BE" sz="2000" b="0" dirty="0">
                <a:effectLst/>
              </a:rPr>
              <a:t> to </a:t>
            </a:r>
            <a:r>
              <a:rPr lang="fr-BE" sz="2000" b="0" dirty="0" err="1">
                <a:effectLst/>
              </a:rPr>
              <a:t>receive</a:t>
            </a:r>
            <a:r>
              <a:rPr lang="fr-BE" sz="2000" b="0" dirty="0">
                <a:effectLst/>
              </a:rPr>
              <a:t> </a:t>
            </a:r>
            <a:r>
              <a:rPr lang="fr-BE" sz="2000" b="0" dirty="0" err="1">
                <a:effectLst/>
              </a:rPr>
              <a:t>you</a:t>
            </a:r>
            <a:r>
              <a:rPr lang="fr-BE" sz="2000" b="0" dirty="0">
                <a:effectLst/>
              </a:rPr>
              <a:t> </a:t>
            </a:r>
            <a:r>
              <a:rPr lang="fr-BE" sz="2000" b="0" dirty="0" err="1">
                <a:effectLst/>
              </a:rPr>
              <a:t>instead</a:t>
            </a:r>
            <a:r>
              <a:rPr lang="fr-BE" sz="2000" b="0" dirty="0">
                <a:effectLst/>
              </a:rPr>
              <a:t> of </a:t>
            </a:r>
            <a:r>
              <a:rPr lang="fr-BE" sz="2000" b="0" dirty="0" err="1">
                <a:effectLst/>
              </a:rPr>
              <a:t>his</a:t>
            </a:r>
            <a:r>
              <a:rPr lang="fr-BE" sz="2000" b="0" dirty="0">
                <a:effectLst/>
              </a:rPr>
              <a:t> boss. </a:t>
            </a:r>
            <a:r>
              <a:rPr lang="fr-BE" sz="2000" b="0" dirty="0" err="1">
                <a:effectLst/>
              </a:rPr>
              <a:t>What</a:t>
            </a:r>
            <a:r>
              <a:rPr lang="fr-BE" sz="2000" b="0" dirty="0">
                <a:effectLst/>
              </a:rPr>
              <a:t> do </a:t>
            </a:r>
            <a:r>
              <a:rPr lang="fr-BE" sz="2000" b="0" dirty="0" err="1">
                <a:effectLst/>
              </a:rPr>
              <a:t>you</a:t>
            </a:r>
            <a:r>
              <a:rPr lang="fr-BE" sz="2000" b="0" dirty="0">
                <a:effectLst/>
              </a:rPr>
              <a:t> do? </a:t>
            </a:r>
            <a:endParaRPr lang="fr-BE" sz="2000" dirty="0">
              <a:effectLst/>
            </a:endParaRPr>
          </a:p>
          <a:p>
            <a:endParaRPr lang="fr-BE" sz="2000" b="0" dirty="0">
              <a:effectLst/>
            </a:endParaRPr>
          </a:p>
          <a:p>
            <a:r>
              <a:rPr lang="fr-BE" sz="2000" b="0" dirty="0">
                <a:effectLst/>
              </a:rPr>
              <a:t>a)  You </a:t>
            </a:r>
            <a:r>
              <a:rPr lang="fr-BE" sz="2000" b="0" dirty="0" err="1">
                <a:effectLst/>
              </a:rPr>
              <a:t>thank</a:t>
            </a:r>
            <a:r>
              <a:rPr lang="fr-BE" sz="2000" b="0" dirty="0">
                <a:effectLst/>
              </a:rPr>
              <a:t> </a:t>
            </a:r>
            <a:r>
              <a:rPr lang="fr-BE" sz="2000" b="0" dirty="0" err="1">
                <a:effectLst/>
              </a:rPr>
              <a:t>him</a:t>
            </a:r>
            <a:r>
              <a:rPr lang="fr-BE" sz="2000" b="0" dirty="0">
                <a:effectLst/>
              </a:rPr>
              <a:t> for </a:t>
            </a:r>
            <a:r>
              <a:rPr lang="fr-BE" sz="2000" b="0" dirty="0" err="1">
                <a:effectLst/>
              </a:rPr>
              <a:t>having</a:t>
            </a:r>
            <a:r>
              <a:rPr lang="fr-BE" sz="2000" b="0" dirty="0">
                <a:effectLst/>
              </a:rPr>
              <a:t> </a:t>
            </a:r>
            <a:r>
              <a:rPr lang="fr-BE" sz="2000" b="0" dirty="0" err="1">
                <a:effectLst/>
              </a:rPr>
              <a:t>received</a:t>
            </a:r>
            <a:r>
              <a:rPr lang="fr-BE" sz="2000" b="0" dirty="0">
                <a:effectLst/>
              </a:rPr>
              <a:t> </a:t>
            </a:r>
            <a:r>
              <a:rPr lang="fr-BE" sz="2000" b="0" dirty="0" err="1">
                <a:effectLst/>
              </a:rPr>
              <a:t>you</a:t>
            </a:r>
            <a:r>
              <a:rPr lang="fr-BE" sz="2000" dirty="0"/>
              <a:t> </a:t>
            </a:r>
            <a:r>
              <a:rPr lang="fr-BE" sz="2000" b="0" dirty="0">
                <a:effectLst/>
              </a:rPr>
              <a:t>but tell </a:t>
            </a:r>
            <a:r>
              <a:rPr lang="fr-BE" sz="2000" b="0" dirty="0" err="1">
                <a:effectLst/>
              </a:rPr>
              <a:t>him</a:t>
            </a:r>
            <a:r>
              <a:rPr lang="fr-BE" sz="2000" b="0" dirty="0">
                <a:effectLst/>
              </a:rPr>
              <a:t> </a:t>
            </a:r>
            <a:r>
              <a:rPr lang="fr-BE" sz="2000" b="0" dirty="0" err="1">
                <a:effectLst/>
              </a:rPr>
              <a:t>that</a:t>
            </a:r>
            <a:r>
              <a:rPr lang="fr-BE" sz="2000" b="0" dirty="0">
                <a:effectLst/>
              </a:rPr>
              <a:t> </a:t>
            </a:r>
            <a:r>
              <a:rPr lang="fr-BE" sz="2000" b="0" dirty="0" err="1">
                <a:effectLst/>
              </a:rPr>
              <a:t>you</a:t>
            </a:r>
            <a:r>
              <a:rPr lang="fr-BE" sz="2000" b="0" dirty="0">
                <a:effectLst/>
              </a:rPr>
              <a:t> </a:t>
            </a:r>
            <a:r>
              <a:rPr lang="fr-BE" sz="2000" b="0" dirty="0" err="1">
                <a:effectLst/>
              </a:rPr>
              <a:t>prefer</a:t>
            </a:r>
            <a:r>
              <a:rPr lang="fr-BE" sz="2000" b="0" dirty="0">
                <a:effectLst/>
              </a:rPr>
              <a:t> to </a:t>
            </a:r>
            <a:r>
              <a:rPr lang="fr-BE" sz="2000" b="0" dirty="0" err="1">
                <a:effectLst/>
              </a:rPr>
              <a:t>speak</a:t>
            </a:r>
            <a:r>
              <a:rPr lang="fr-BE" sz="2000" b="0" dirty="0">
                <a:effectLst/>
              </a:rPr>
              <a:t> </a:t>
            </a:r>
            <a:r>
              <a:rPr lang="fr-BE" sz="2000" b="0" dirty="0" err="1">
                <a:effectLst/>
              </a:rPr>
              <a:t>directly</a:t>
            </a:r>
            <a:r>
              <a:rPr lang="fr-BE" sz="2000" b="0" dirty="0">
                <a:effectLst/>
              </a:rPr>
              <a:t> to the </a:t>
            </a:r>
            <a:r>
              <a:rPr lang="fr-BE" sz="2000" b="0" dirty="0" err="1">
                <a:effectLst/>
              </a:rPr>
              <a:t>decision</a:t>
            </a:r>
            <a:r>
              <a:rPr lang="fr-BE" sz="2000" b="0" dirty="0">
                <a:effectLst/>
              </a:rPr>
              <a:t>-maker </a:t>
            </a:r>
            <a:endParaRPr lang="fr-BE" sz="2000" dirty="0">
              <a:effectLst/>
            </a:endParaRPr>
          </a:p>
          <a:p>
            <a:endParaRPr lang="fr-BE" sz="2000" b="0" dirty="0">
              <a:effectLst/>
            </a:endParaRPr>
          </a:p>
          <a:p>
            <a:r>
              <a:rPr lang="fr-BE" sz="2000" b="0" dirty="0">
                <a:effectLst/>
              </a:rPr>
              <a:t>b) </a:t>
            </a:r>
            <a:r>
              <a:rPr lang="fr-BE" sz="2000" b="0" dirty="0">
                <a:effectLst/>
                <a:highlight>
                  <a:srgbClr val="FFFF00"/>
                </a:highlight>
              </a:rPr>
              <a:t> You </a:t>
            </a:r>
            <a:r>
              <a:rPr lang="fr-BE" sz="2000" b="0" dirty="0" err="1">
                <a:effectLst/>
                <a:highlight>
                  <a:srgbClr val="FFFF00"/>
                </a:highlight>
              </a:rPr>
              <a:t>thank</a:t>
            </a:r>
            <a:r>
              <a:rPr lang="fr-BE" sz="2000" b="0" dirty="0">
                <a:effectLst/>
                <a:highlight>
                  <a:srgbClr val="FFFF00"/>
                </a:highlight>
              </a:rPr>
              <a:t> </a:t>
            </a:r>
            <a:r>
              <a:rPr lang="fr-BE" sz="2000" b="0" dirty="0" err="1">
                <a:effectLst/>
                <a:highlight>
                  <a:srgbClr val="FFFF00"/>
                </a:highlight>
              </a:rPr>
              <a:t>him</a:t>
            </a:r>
            <a:r>
              <a:rPr lang="fr-BE" sz="2000" b="0" dirty="0">
                <a:effectLst/>
                <a:highlight>
                  <a:srgbClr val="FFFF00"/>
                </a:highlight>
              </a:rPr>
              <a:t> for </a:t>
            </a:r>
            <a:r>
              <a:rPr lang="fr-BE" sz="2000" b="0" dirty="0" err="1">
                <a:effectLst/>
                <a:highlight>
                  <a:srgbClr val="FFFF00"/>
                </a:highlight>
              </a:rPr>
              <a:t>having</a:t>
            </a:r>
            <a:r>
              <a:rPr lang="fr-BE" sz="2000" b="0" dirty="0">
                <a:effectLst/>
                <a:highlight>
                  <a:srgbClr val="FFFF00"/>
                </a:highlight>
              </a:rPr>
              <a:t> </a:t>
            </a:r>
            <a:r>
              <a:rPr lang="fr-BE" sz="2000" b="0" dirty="0" err="1">
                <a:effectLst/>
                <a:highlight>
                  <a:srgbClr val="FFFF00"/>
                </a:highlight>
              </a:rPr>
              <a:t>received</a:t>
            </a:r>
            <a:r>
              <a:rPr lang="fr-BE" sz="2000" b="0" dirty="0">
                <a:effectLst/>
                <a:highlight>
                  <a:srgbClr val="FFFF00"/>
                </a:highlight>
              </a:rPr>
              <a:t> </a:t>
            </a:r>
            <a:r>
              <a:rPr lang="fr-BE" sz="2000" b="0" dirty="0" err="1">
                <a:effectLst/>
                <a:highlight>
                  <a:srgbClr val="FFFF00"/>
                </a:highlight>
              </a:rPr>
              <a:t>you</a:t>
            </a:r>
            <a:r>
              <a:rPr lang="fr-BE" sz="2000" b="0" dirty="0">
                <a:effectLst/>
                <a:highlight>
                  <a:srgbClr val="FFFF00"/>
                </a:highlight>
              </a:rPr>
              <a:t>, </a:t>
            </a:r>
            <a:r>
              <a:rPr lang="fr-BE" sz="2000" b="0" dirty="0" err="1">
                <a:effectLst/>
                <a:highlight>
                  <a:srgbClr val="FFFF00"/>
                </a:highlight>
              </a:rPr>
              <a:t>introduce</a:t>
            </a:r>
            <a:r>
              <a:rPr lang="fr-BE" sz="2000" b="0" dirty="0">
                <a:effectLst/>
                <a:highlight>
                  <a:srgbClr val="FFFF00"/>
                </a:highlight>
              </a:rPr>
              <a:t> </a:t>
            </a:r>
            <a:r>
              <a:rPr lang="fr-BE" sz="2000" b="0" dirty="0" err="1">
                <a:effectLst/>
                <a:highlight>
                  <a:srgbClr val="FFFF00"/>
                </a:highlight>
              </a:rPr>
              <a:t>yourself</a:t>
            </a:r>
            <a:r>
              <a:rPr lang="fr-BE" sz="2000" b="0" dirty="0">
                <a:effectLst/>
                <a:highlight>
                  <a:srgbClr val="FFFF00"/>
                </a:highlight>
              </a:rPr>
              <a:t>, </a:t>
            </a:r>
            <a:r>
              <a:rPr lang="fr-BE" sz="2000" b="0" dirty="0" err="1">
                <a:effectLst/>
                <a:highlight>
                  <a:srgbClr val="FFFF00"/>
                </a:highlight>
              </a:rPr>
              <a:t>inform</a:t>
            </a:r>
            <a:r>
              <a:rPr lang="fr-BE" sz="2000" b="0" dirty="0">
                <a:effectLst/>
                <a:highlight>
                  <a:srgbClr val="FFFF00"/>
                </a:highlight>
              </a:rPr>
              <a:t> </a:t>
            </a:r>
            <a:r>
              <a:rPr lang="fr-BE" sz="2000" b="0" dirty="0" err="1">
                <a:effectLst/>
                <a:highlight>
                  <a:srgbClr val="FFFF00"/>
                </a:highlight>
              </a:rPr>
              <a:t>him</a:t>
            </a:r>
            <a:r>
              <a:rPr lang="fr-BE" sz="2000" b="0" dirty="0">
                <a:effectLst/>
                <a:highlight>
                  <a:srgbClr val="FFFF00"/>
                </a:highlight>
              </a:rPr>
              <a:t> of the </a:t>
            </a:r>
            <a:r>
              <a:rPr lang="fr-BE" sz="2000" b="0" dirty="0" err="1">
                <a:effectLst/>
                <a:highlight>
                  <a:srgbClr val="FFFF00"/>
                </a:highlight>
              </a:rPr>
              <a:t>purpose</a:t>
            </a:r>
            <a:r>
              <a:rPr lang="fr-BE" sz="2000" b="0" dirty="0">
                <a:effectLst/>
                <a:highlight>
                  <a:srgbClr val="FFFF00"/>
                </a:highlight>
              </a:rPr>
              <a:t> of </a:t>
            </a:r>
            <a:r>
              <a:rPr lang="fr-BE" sz="2000" b="0" dirty="0" err="1">
                <a:effectLst/>
                <a:highlight>
                  <a:srgbClr val="FFFF00"/>
                </a:highlight>
              </a:rPr>
              <a:t>your</a:t>
            </a:r>
            <a:r>
              <a:rPr lang="fr-BE" sz="2000" b="0" dirty="0">
                <a:effectLst/>
                <a:highlight>
                  <a:srgbClr val="FFFF00"/>
                </a:highlight>
              </a:rPr>
              <a:t> </a:t>
            </a:r>
            <a:r>
              <a:rPr lang="fr-BE" sz="2000" b="0" dirty="0" err="1">
                <a:effectLst/>
                <a:highlight>
                  <a:srgbClr val="FFFF00"/>
                </a:highlight>
              </a:rPr>
              <a:t>visit</a:t>
            </a:r>
            <a:r>
              <a:rPr lang="fr-BE" sz="2000" b="0" dirty="0">
                <a:effectLst/>
                <a:highlight>
                  <a:srgbClr val="FFFF00"/>
                </a:highlight>
              </a:rPr>
              <a:t>, </a:t>
            </a:r>
            <a:r>
              <a:rPr lang="fr-BE" sz="2000" b="0" dirty="0" err="1">
                <a:effectLst/>
                <a:highlight>
                  <a:srgbClr val="FFFF00"/>
                </a:highlight>
              </a:rPr>
              <a:t>collect</a:t>
            </a:r>
            <a:r>
              <a:rPr lang="fr-BE" sz="2000" b="0" dirty="0">
                <a:effectLst/>
                <a:highlight>
                  <a:srgbClr val="FFFF00"/>
                </a:highlight>
              </a:rPr>
              <a:t> relevant information and </a:t>
            </a:r>
            <a:r>
              <a:rPr lang="fr-BE" sz="2000" b="0" dirty="0" err="1">
                <a:effectLst/>
                <a:highlight>
                  <a:srgbClr val="FFFF00"/>
                </a:highlight>
              </a:rPr>
              <a:t>try</a:t>
            </a:r>
            <a:r>
              <a:rPr lang="fr-BE" sz="2000" b="0" dirty="0">
                <a:effectLst/>
                <a:highlight>
                  <a:srgbClr val="FFFF00"/>
                </a:highlight>
              </a:rPr>
              <a:t> to </a:t>
            </a:r>
            <a:r>
              <a:rPr lang="fr-BE" sz="2000" b="0" dirty="0" err="1">
                <a:effectLst/>
                <a:highlight>
                  <a:srgbClr val="FFFF00"/>
                </a:highlight>
              </a:rPr>
              <a:t>find</a:t>
            </a:r>
            <a:r>
              <a:rPr lang="fr-BE" sz="2000" b="0" dirty="0">
                <a:effectLst/>
                <a:highlight>
                  <a:srgbClr val="FFFF00"/>
                </a:highlight>
              </a:rPr>
              <a:t> out </a:t>
            </a:r>
            <a:r>
              <a:rPr lang="fr-BE" sz="2000" b="0" dirty="0" err="1">
                <a:effectLst/>
                <a:highlight>
                  <a:srgbClr val="FFFF00"/>
                </a:highlight>
              </a:rPr>
              <a:t>what</a:t>
            </a:r>
            <a:r>
              <a:rPr lang="fr-BE" sz="2000" b="0" dirty="0">
                <a:effectLst/>
                <a:highlight>
                  <a:srgbClr val="FFFF00"/>
                </a:highlight>
              </a:rPr>
              <a:t> </a:t>
            </a:r>
            <a:r>
              <a:rPr lang="fr-BE" sz="2000" b="0" dirty="0" err="1">
                <a:effectLst/>
                <a:highlight>
                  <a:srgbClr val="FFFF00"/>
                </a:highlight>
              </a:rPr>
              <a:t>is</a:t>
            </a:r>
            <a:r>
              <a:rPr lang="fr-BE" sz="2000" b="0" dirty="0">
                <a:effectLst/>
                <a:highlight>
                  <a:srgbClr val="FFFF00"/>
                </a:highlight>
              </a:rPr>
              <a:t> </a:t>
            </a:r>
            <a:r>
              <a:rPr lang="fr-BE" sz="2000" b="0" dirty="0" err="1">
                <a:effectLst/>
                <a:highlight>
                  <a:srgbClr val="FFFF00"/>
                </a:highlight>
              </a:rPr>
              <a:t>his</a:t>
            </a:r>
            <a:r>
              <a:rPr lang="fr-BE" sz="2000" b="0" dirty="0">
                <a:effectLst/>
                <a:highlight>
                  <a:srgbClr val="FFFF00"/>
                </a:highlight>
              </a:rPr>
              <a:t> </a:t>
            </a:r>
            <a:r>
              <a:rPr lang="fr-BE" sz="2000" b="0" dirty="0" err="1">
                <a:effectLst/>
                <a:highlight>
                  <a:srgbClr val="FFFF00"/>
                </a:highlight>
              </a:rPr>
              <a:t>role</a:t>
            </a:r>
            <a:r>
              <a:rPr lang="fr-BE" sz="2000" b="0" dirty="0">
                <a:effectLst/>
                <a:highlight>
                  <a:srgbClr val="FFFF00"/>
                </a:highlight>
              </a:rPr>
              <a:t> in the </a:t>
            </a:r>
            <a:r>
              <a:rPr lang="fr-BE" sz="2000" b="0" dirty="0" err="1">
                <a:effectLst/>
                <a:highlight>
                  <a:srgbClr val="FFFF00"/>
                </a:highlight>
              </a:rPr>
              <a:t>decision-making</a:t>
            </a:r>
            <a:r>
              <a:rPr lang="fr-BE" sz="2000" b="0" dirty="0">
                <a:effectLst/>
                <a:highlight>
                  <a:srgbClr val="FFFF00"/>
                </a:highlight>
              </a:rPr>
              <a:t> </a:t>
            </a:r>
            <a:r>
              <a:rPr lang="fr-BE" sz="2000" b="0" dirty="0" err="1">
                <a:effectLst/>
                <a:highlight>
                  <a:srgbClr val="FFFF00"/>
                </a:highlight>
              </a:rPr>
              <a:t>process</a:t>
            </a:r>
            <a:r>
              <a:rPr lang="fr-BE" sz="2000" b="0" dirty="0">
                <a:effectLst/>
                <a:highlight>
                  <a:srgbClr val="FFFF00"/>
                </a:highlight>
              </a:rPr>
              <a:t>. </a:t>
            </a:r>
            <a:endParaRPr lang="fr-BE" sz="2000" dirty="0">
              <a:effectLst/>
              <a:highlight>
                <a:srgbClr val="FFFF00"/>
              </a:highlight>
            </a:endParaRPr>
          </a:p>
          <a:p>
            <a:endParaRPr lang="fr-BE" sz="2000" b="0" dirty="0">
              <a:effectLst/>
            </a:endParaRPr>
          </a:p>
          <a:p>
            <a:r>
              <a:rPr lang="fr-BE" sz="2000" b="0" dirty="0">
                <a:effectLst/>
              </a:rPr>
              <a:t>c)  You </a:t>
            </a:r>
            <a:r>
              <a:rPr lang="fr-BE" sz="2000" b="0" dirty="0" err="1">
                <a:effectLst/>
              </a:rPr>
              <a:t>inform</a:t>
            </a:r>
            <a:r>
              <a:rPr lang="fr-BE" sz="2000" b="0" dirty="0">
                <a:effectLst/>
              </a:rPr>
              <a:t> </a:t>
            </a:r>
            <a:r>
              <a:rPr lang="fr-BE" sz="2000" b="0" dirty="0" err="1">
                <a:effectLst/>
              </a:rPr>
              <a:t>him</a:t>
            </a:r>
            <a:r>
              <a:rPr lang="fr-BE" sz="2000" b="0" dirty="0">
                <a:effectLst/>
              </a:rPr>
              <a:t> of the </a:t>
            </a:r>
            <a:r>
              <a:rPr lang="fr-BE" sz="2000" b="0" dirty="0" err="1">
                <a:effectLst/>
              </a:rPr>
              <a:t>purpose</a:t>
            </a:r>
            <a:r>
              <a:rPr lang="fr-BE" sz="2000" b="0" dirty="0">
                <a:effectLst/>
              </a:rPr>
              <a:t> of </a:t>
            </a:r>
            <a:r>
              <a:rPr lang="fr-BE" sz="2000" b="0" dirty="0" err="1">
                <a:effectLst/>
              </a:rPr>
              <a:t>your</a:t>
            </a:r>
            <a:r>
              <a:rPr lang="fr-BE" sz="2000" b="0" dirty="0">
                <a:effectLst/>
              </a:rPr>
              <a:t> </a:t>
            </a:r>
            <a:r>
              <a:rPr lang="fr-BE" sz="2000" b="0" dirty="0" err="1">
                <a:effectLst/>
              </a:rPr>
              <a:t>visit</a:t>
            </a:r>
            <a:r>
              <a:rPr lang="fr-BE" sz="2000" b="0" dirty="0">
                <a:effectLst/>
              </a:rPr>
              <a:t>, </a:t>
            </a:r>
            <a:r>
              <a:rPr lang="fr-BE" sz="2000" b="0" dirty="0" err="1">
                <a:effectLst/>
              </a:rPr>
              <a:t>give</a:t>
            </a:r>
            <a:r>
              <a:rPr lang="fr-BE" sz="2000" b="0" dirty="0">
                <a:effectLst/>
              </a:rPr>
              <a:t> </a:t>
            </a:r>
            <a:r>
              <a:rPr lang="fr-BE" sz="2000" b="0" dirty="0" err="1">
                <a:effectLst/>
              </a:rPr>
              <a:t>him</a:t>
            </a:r>
            <a:r>
              <a:rPr lang="fr-BE" sz="2000" b="0" dirty="0">
                <a:effectLst/>
              </a:rPr>
              <a:t> </a:t>
            </a:r>
            <a:r>
              <a:rPr lang="fr-BE" sz="2000" b="0" dirty="0" err="1">
                <a:effectLst/>
              </a:rPr>
              <a:t>some</a:t>
            </a:r>
            <a:r>
              <a:rPr lang="fr-BE" sz="2000" b="0" dirty="0">
                <a:effectLst/>
              </a:rPr>
              <a:t> documentation and </a:t>
            </a:r>
            <a:r>
              <a:rPr lang="fr-BE" sz="2000" b="0" dirty="0" err="1">
                <a:effectLst/>
              </a:rPr>
              <a:t>ask</a:t>
            </a:r>
            <a:r>
              <a:rPr lang="fr-BE" sz="2000" b="0" dirty="0">
                <a:effectLst/>
              </a:rPr>
              <a:t> for </a:t>
            </a:r>
            <a:r>
              <a:rPr lang="fr-BE" sz="2000" b="0" dirty="0" err="1">
                <a:effectLst/>
              </a:rPr>
              <a:t>another</a:t>
            </a:r>
            <a:r>
              <a:rPr lang="fr-BE" sz="2000" b="0" dirty="0">
                <a:effectLst/>
              </a:rPr>
              <a:t> </a:t>
            </a:r>
            <a:r>
              <a:rPr lang="fr-BE" sz="2000" b="0" dirty="0" err="1">
                <a:effectLst/>
              </a:rPr>
              <a:t>appointment</a:t>
            </a:r>
            <a:r>
              <a:rPr lang="fr-BE" sz="2000" b="0" dirty="0">
                <a:effectLst/>
              </a:rPr>
              <a:t> </a:t>
            </a:r>
            <a:r>
              <a:rPr lang="fr-BE" sz="2000" b="0" dirty="0" err="1">
                <a:effectLst/>
              </a:rPr>
              <a:t>with</a:t>
            </a:r>
            <a:r>
              <a:rPr lang="fr-BE" sz="2000" b="0" dirty="0">
                <a:effectLst/>
              </a:rPr>
              <a:t> the </a:t>
            </a:r>
            <a:r>
              <a:rPr lang="fr-BE" sz="2000" b="0" dirty="0" err="1">
                <a:effectLst/>
              </a:rPr>
              <a:t>decision</a:t>
            </a:r>
            <a:r>
              <a:rPr lang="fr-BE" sz="2000" b="0" dirty="0">
                <a:effectLst/>
              </a:rPr>
              <a:t>-maker. </a:t>
            </a:r>
            <a:endParaRPr lang="fr-BE" sz="2000" dirty="0">
              <a:effectLst/>
            </a:endParaRPr>
          </a:p>
          <a:p>
            <a:endParaRPr lang="fr-BE" sz="2000" b="0" dirty="0">
              <a:effectLst/>
            </a:endParaRPr>
          </a:p>
          <a:p>
            <a:r>
              <a:rPr lang="fr-BE" sz="2000" b="0" dirty="0">
                <a:effectLst/>
              </a:rPr>
              <a:t>d)  You </a:t>
            </a:r>
            <a:r>
              <a:rPr lang="fr-BE" sz="2000" b="0" dirty="0" err="1">
                <a:effectLst/>
              </a:rPr>
              <a:t>consider</a:t>
            </a:r>
            <a:r>
              <a:rPr lang="fr-BE" sz="2000" b="0" dirty="0">
                <a:effectLst/>
              </a:rPr>
              <a:t> </a:t>
            </a:r>
            <a:r>
              <a:rPr lang="fr-BE" sz="2000" b="0" dirty="0" err="1">
                <a:effectLst/>
              </a:rPr>
              <a:t>this</a:t>
            </a:r>
            <a:r>
              <a:rPr lang="fr-BE" sz="2000" b="0" dirty="0">
                <a:effectLst/>
              </a:rPr>
              <a:t> </a:t>
            </a:r>
            <a:r>
              <a:rPr lang="fr-BE" sz="2000" b="0" dirty="0" err="1">
                <a:effectLst/>
              </a:rPr>
              <a:t>person</a:t>
            </a:r>
            <a:r>
              <a:rPr lang="fr-BE" sz="2000" b="0" dirty="0">
                <a:effectLst/>
              </a:rPr>
              <a:t> as the </a:t>
            </a:r>
            <a:r>
              <a:rPr lang="fr-BE" sz="2000" b="0" dirty="0" err="1">
                <a:effectLst/>
              </a:rPr>
              <a:t>decision</a:t>
            </a:r>
            <a:r>
              <a:rPr lang="fr-BE" sz="2000" b="0" dirty="0">
                <a:effectLst/>
              </a:rPr>
              <a:t>-maker. </a:t>
            </a:r>
            <a:endParaRPr lang="fr-BE" sz="2000" dirty="0">
              <a:effectLst/>
            </a:endParaRPr>
          </a:p>
        </p:txBody>
      </p:sp>
    </p:spTree>
    <p:custDataLst>
      <p:tags r:id="rId1"/>
    </p:custDataLst>
    <p:extLst>
      <p:ext uri="{BB962C8B-B14F-4D97-AF65-F5344CB8AC3E}">
        <p14:creationId xmlns:p14="http://schemas.microsoft.com/office/powerpoint/2010/main" val="4149792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536236"/>
            <a:ext cx="10515600" cy="2318945"/>
          </a:xfrm>
        </p:spPr>
        <p:txBody>
          <a:bodyPr vert="horz" lIns="91440" tIns="45720" rIns="91440" bIns="45720" rtlCol="0" anchor="t">
            <a:normAutofit/>
          </a:bodyPr>
          <a:lstStyle/>
          <a:p>
            <a:pPr marL="0" indent="0">
              <a:buNone/>
            </a:pPr>
            <a:r>
              <a:rPr lang="fr-FR" dirty="0"/>
              <a:t>Q13</a:t>
            </a:r>
          </a:p>
          <a:p>
            <a:pPr marL="514350" indent="-514350">
              <a:buAutoNum type="alphaLcParenR"/>
            </a:pPr>
            <a:endParaRPr lang="fr-FR" dirty="0"/>
          </a:p>
          <a:p>
            <a:pPr marL="0" indent="0">
              <a:buNone/>
            </a:pPr>
            <a:endParaRPr lang="fr-FR" dirty="0"/>
          </a:p>
        </p:txBody>
      </p:sp>
      <p:sp>
        <p:nvSpPr>
          <p:cNvPr id="6" name="ZoneTexte 5">
            <a:extLst>
              <a:ext uri="{FF2B5EF4-FFF2-40B4-BE49-F238E27FC236}">
                <a16:creationId xmlns:a16="http://schemas.microsoft.com/office/drawing/2014/main" id="{5E643F2C-3B51-CA46-B09D-F9A244BD4939}"/>
              </a:ext>
            </a:extLst>
          </p:cNvPr>
          <p:cNvSpPr txBox="1"/>
          <p:nvPr/>
        </p:nvSpPr>
        <p:spPr>
          <a:xfrm>
            <a:off x="1166647" y="1599300"/>
            <a:ext cx="10373711" cy="3170099"/>
          </a:xfrm>
          <a:prstGeom prst="rect">
            <a:avLst/>
          </a:prstGeom>
          <a:noFill/>
        </p:spPr>
        <p:txBody>
          <a:bodyPr wrap="square">
            <a:spAutoFit/>
          </a:bodyPr>
          <a:lstStyle/>
          <a:p>
            <a:r>
              <a:rPr lang="fr-BE" sz="2000" b="0" dirty="0" err="1">
                <a:effectLst/>
              </a:rPr>
              <a:t>What</a:t>
            </a:r>
            <a:r>
              <a:rPr lang="fr-BE" sz="2000" b="0" dirty="0">
                <a:effectLst/>
              </a:rPr>
              <a:t> are </a:t>
            </a:r>
            <a:r>
              <a:rPr lang="fr-BE" sz="2000" b="0" dirty="0" err="1">
                <a:effectLst/>
              </a:rPr>
              <a:t>your</a:t>
            </a:r>
            <a:r>
              <a:rPr lang="fr-BE" sz="2000" b="0" dirty="0">
                <a:effectLst/>
              </a:rPr>
              <a:t> objectives </a:t>
            </a:r>
            <a:r>
              <a:rPr lang="fr-BE" sz="2000" b="0" dirty="0" err="1">
                <a:effectLst/>
              </a:rPr>
              <a:t>during</a:t>
            </a:r>
            <a:r>
              <a:rPr lang="fr-BE" sz="2000" b="0" dirty="0">
                <a:effectLst/>
              </a:rPr>
              <a:t> the first </a:t>
            </a:r>
            <a:r>
              <a:rPr lang="fr-BE" sz="2000" b="0" dirty="0" err="1">
                <a:effectLst/>
              </a:rPr>
              <a:t>visit</a:t>
            </a:r>
            <a:r>
              <a:rPr lang="fr-BE" sz="2000" b="0" dirty="0">
                <a:effectLst/>
              </a:rPr>
              <a:t>? </a:t>
            </a:r>
            <a:endParaRPr lang="fr-BE" sz="2000" dirty="0">
              <a:effectLst/>
            </a:endParaRPr>
          </a:p>
          <a:p>
            <a:endParaRPr lang="fr-BE" sz="2000" b="0" dirty="0">
              <a:effectLst/>
            </a:endParaRPr>
          </a:p>
          <a:p>
            <a:pPr marL="457200" indent="-457200">
              <a:buAutoNum type="alphaLcParenR"/>
            </a:pPr>
            <a:r>
              <a:rPr lang="fr-BE" sz="2000" b="0" dirty="0" err="1">
                <a:effectLst/>
              </a:rPr>
              <a:t>Selling</a:t>
            </a:r>
            <a:r>
              <a:rPr lang="fr-BE" sz="2000" b="0" dirty="0">
                <a:effectLst/>
              </a:rPr>
              <a:t> a car.</a:t>
            </a:r>
            <a:br>
              <a:rPr lang="fr-BE" sz="2000" b="0" dirty="0">
                <a:effectLst/>
              </a:rPr>
            </a:br>
            <a:endParaRPr lang="fr-BE" sz="2000" b="0" dirty="0">
              <a:effectLst/>
            </a:endParaRPr>
          </a:p>
          <a:p>
            <a:pPr marL="457200" indent="-457200">
              <a:buAutoNum type="alphaLcParenR"/>
            </a:pPr>
            <a:r>
              <a:rPr lang="fr-BE" sz="2000" b="0" dirty="0" err="1">
                <a:effectLst/>
              </a:rPr>
              <a:t>Suggesting</a:t>
            </a:r>
            <a:r>
              <a:rPr lang="fr-BE" sz="2000" b="0" dirty="0">
                <a:effectLst/>
              </a:rPr>
              <a:t> a test drive of one of the new </a:t>
            </a:r>
            <a:r>
              <a:rPr lang="fr-BE" sz="2000" b="0" dirty="0" err="1">
                <a:effectLst/>
              </a:rPr>
              <a:t>models</a:t>
            </a:r>
            <a:r>
              <a:rPr lang="fr-BE" sz="2000" b="0" dirty="0">
                <a:effectLst/>
              </a:rPr>
              <a:t>.</a:t>
            </a:r>
            <a:br>
              <a:rPr lang="fr-BE" sz="2000" b="0" dirty="0">
                <a:effectLst/>
              </a:rPr>
            </a:br>
            <a:endParaRPr lang="fr-BE" sz="2000" b="0" dirty="0">
              <a:effectLst/>
            </a:endParaRPr>
          </a:p>
          <a:p>
            <a:pPr marL="457200" indent="-457200">
              <a:buAutoNum type="alphaLcParenR"/>
            </a:pPr>
            <a:r>
              <a:rPr lang="fr-BE" sz="2000" b="0" dirty="0" err="1">
                <a:effectLst/>
                <a:highlight>
                  <a:srgbClr val="FFFF00"/>
                </a:highlight>
              </a:rPr>
              <a:t>Discovering</a:t>
            </a:r>
            <a:r>
              <a:rPr lang="fr-BE" sz="2000" b="0" dirty="0">
                <a:effectLst/>
                <a:highlight>
                  <a:srgbClr val="FFFF00"/>
                </a:highlight>
              </a:rPr>
              <a:t> the </a:t>
            </a:r>
            <a:r>
              <a:rPr lang="fr-BE" sz="2000" b="0" dirty="0" err="1">
                <a:effectLst/>
                <a:highlight>
                  <a:srgbClr val="FFFF00"/>
                </a:highlight>
              </a:rPr>
              <a:t>customer’s</a:t>
            </a:r>
            <a:r>
              <a:rPr lang="fr-BE" sz="2000" b="0" dirty="0">
                <a:effectLst/>
                <a:highlight>
                  <a:srgbClr val="FFFF00"/>
                </a:highlight>
              </a:rPr>
              <a:t> </a:t>
            </a:r>
            <a:r>
              <a:rPr lang="fr-BE" sz="2000" b="0" dirty="0" err="1">
                <a:effectLst/>
                <a:highlight>
                  <a:srgbClr val="FFFF00"/>
                </a:highlight>
              </a:rPr>
              <a:t>needs</a:t>
            </a:r>
            <a:r>
              <a:rPr lang="fr-BE" sz="2000" b="0" dirty="0">
                <a:effectLst/>
                <a:highlight>
                  <a:srgbClr val="FFFF00"/>
                </a:highlight>
              </a:rPr>
              <a:t> and </a:t>
            </a:r>
            <a:r>
              <a:rPr lang="fr-BE" sz="2000" b="0" dirty="0" err="1">
                <a:effectLst/>
                <a:highlight>
                  <a:srgbClr val="FFFF00"/>
                </a:highlight>
              </a:rPr>
              <a:t>getting</a:t>
            </a:r>
            <a:r>
              <a:rPr lang="fr-BE" sz="2000" b="0" dirty="0">
                <a:effectLst/>
                <a:highlight>
                  <a:srgbClr val="FFFF00"/>
                </a:highlight>
              </a:rPr>
              <a:t> </a:t>
            </a:r>
            <a:r>
              <a:rPr lang="fr-BE" sz="2000" b="0" dirty="0" err="1">
                <a:effectLst/>
                <a:highlight>
                  <a:srgbClr val="FFFF00"/>
                </a:highlight>
              </a:rPr>
              <a:t>them</a:t>
            </a:r>
            <a:r>
              <a:rPr lang="fr-BE" sz="2000" b="0" dirty="0">
                <a:effectLst/>
                <a:highlight>
                  <a:srgbClr val="FFFF00"/>
                </a:highlight>
              </a:rPr>
              <a:t> </a:t>
            </a:r>
            <a:r>
              <a:rPr lang="fr-BE" sz="2000" b="0" dirty="0" err="1">
                <a:effectLst/>
                <a:highlight>
                  <a:srgbClr val="FFFF00"/>
                </a:highlight>
              </a:rPr>
              <a:t>excited</a:t>
            </a:r>
            <a:r>
              <a:rPr lang="fr-BE" sz="2000" b="0" dirty="0">
                <a:effectLst/>
                <a:highlight>
                  <a:srgbClr val="FFFF00"/>
                </a:highlight>
              </a:rPr>
              <a:t> about </a:t>
            </a:r>
            <a:r>
              <a:rPr lang="fr-BE" sz="2000" b="0" dirty="0" err="1">
                <a:effectLst/>
                <a:highlight>
                  <a:srgbClr val="FFFF00"/>
                </a:highlight>
              </a:rPr>
              <a:t>doing</a:t>
            </a:r>
            <a:r>
              <a:rPr lang="fr-BE" sz="2000" b="0" dirty="0">
                <a:effectLst/>
                <a:highlight>
                  <a:srgbClr val="FFFF00"/>
                </a:highlight>
              </a:rPr>
              <a:t> business </a:t>
            </a:r>
            <a:r>
              <a:rPr lang="fr-BE" sz="2000" b="0" dirty="0" err="1">
                <a:effectLst/>
                <a:highlight>
                  <a:srgbClr val="FFFF00"/>
                </a:highlight>
              </a:rPr>
              <a:t>with</a:t>
            </a:r>
            <a:r>
              <a:rPr lang="fr-BE" sz="2000" b="0" dirty="0">
                <a:effectLst/>
                <a:highlight>
                  <a:srgbClr val="FFFF00"/>
                </a:highlight>
              </a:rPr>
              <a:t> </a:t>
            </a:r>
            <a:r>
              <a:rPr lang="fr-BE" sz="2000" b="0" dirty="0" err="1">
                <a:effectLst/>
                <a:highlight>
                  <a:srgbClr val="FFFF00"/>
                </a:highlight>
              </a:rPr>
              <a:t>you</a:t>
            </a:r>
            <a:r>
              <a:rPr lang="fr-BE" sz="2000" b="0" dirty="0">
                <a:effectLst/>
                <a:highlight>
                  <a:srgbClr val="FFFF00"/>
                </a:highlight>
              </a:rPr>
              <a:t>. </a:t>
            </a:r>
          </a:p>
          <a:p>
            <a:pPr marL="457200" indent="-457200">
              <a:buAutoNum type="alphaLcParenR"/>
            </a:pPr>
            <a:endParaRPr lang="fr-BE" sz="2000" dirty="0"/>
          </a:p>
          <a:p>
            <a:pPr marL="457200" indent="-457200">
              <a:buAutoNum type="alphaLcParenR"/>
            </a:pPr>
            <a:r>
              <a:rPr lang="fr-BE" sz="2000" b="0" dirty="0" err="1">
                <a:effectLst/>
              </a:rPr>
              <a:t>Presenting</a:t>
            </a:r>
            <a:r>
              <a:rPr lang="fr-BE" sz="2000" b="0" dirty="0">
                <a:effectLst/>
              </a:rPr>
              <a:t> the commercial </a:t>
            </a:r>
            <a:r>
              <a:rPr lang="fr-BE" sz="2000" b="0" dirty="0" err="1">
                <a:effectLst/>
              </a:rPr>
              <a:t>fleet</a:t>
            </a:r>
            <a:r>
              <a:rPr lang="fr-BE" sz="2000" b="0" dirty="0">
                <a:effectLst/>
              </a:rPr>
              <a:t> conditions. </a:t>
            </a:r>
            <a:endParaRPr lang="fr-BE" sz="2000" dirty="0">
              <a:effectLst/>
            </a:endParaRPr>
          </a:p>
        </p:txBody>
      </p:sp>
    </p:spTree>
    <p:custDataLst>
      <p:tags r:id="rId1"/>
    </p:custDataLst>
    <p:extLst>
      <p:ext uri="{BB962C8B-B14F-4D97-AF65-F5344CB8AC3E}">
        <p14:creationId xmlns:p14="http://schemas.microsoft.com/office/powerpoint/2010/main" val="813483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536236"/>
            <a:ext cx="10515600" cy="2318945"/>
          </a:xfrm>
        </p:spPr>
        <p:txBody>
          <a:bodyPr vert="horz" lIns="91440" tIns="45720" rIns="91440" bIns="45720" rtlCol="0" anchor="t">
            <a:normAutofit/>
          </a:bodyPr>
          <a:lstStyle/>
          <a:p>
            <a:pPr marL="0" indent="0">
              <a:buNone/>
            </a:pPr>
            <a:r>
              <a:rPr lang="fr-FR" dirty="0"/>
              <a:t>Q14</a:t>
            </a:r>
          </a:p>
          <a:p>
            <a:pPr marL="514350" indent="-514350">
              <a:buAutoNum type="alphaLcParenR"/>
            </a:pPr>
            <a:endParaRPr lang="fr-FR" dirty="0"/>
          </a:p>
          <a:p>
            <a:pPr marL="0" indent="0">
              <a:buNone/>
            </a:pPr>
            <a:endParaRPr lang="fr-FR" dirty="0"/>
          </a:p>
        </p:txBody>
      </p:sp>
      <p:sp>
        <p:nvSpPr>
          <p:cNvPr id="6" name="ZoneTexte 5">
            <a:extLst>
              <a:ext uri="{FF2B5EF4-FFF2-40B4-BE49-F238E27FC236}">
                <a16:creationId xmlns:a16="http://schemas.microsoft.com/office/drawing/2014/main" id="{127A67A5-C68A-7840-A30E-8909CE2E3F2C}"/>
              </a:ext>
            </a:extLst>
          </p:cNvPr>
          <p:cNvSpPr txBox="1"/>
          <p:nvPr/>
        </p:nvSpPr>
        <p:spPr>
          <a:xfrm>
            <a:off x="1119351" y="1548028"/>
            <a:ext cx="10342180" cy="3170099"/>
          </a:xfrm>
          <a:prstGeom prst="rect">
            <a:avLst/>
          </a:prstGeom>
          <a:noFill/>
        </p:spPr>
        <p:txBody>
          <a:bodyPr wrap="square">
            <a:spAutoFit/>
          </a:bodyPr>
          <a:lstStyle/>
          <a:p>
            <a:r>
              <a:rPr lang="fr-BE" sz="2000" b="0" dirty="0" err="1">
                <a:effectLst/>
              </a:rPr>
              <a:t>From</a:t>
            </a:r>
            <a:r>
              <a:rPr lang="fr-BE" sz="2000" b="0" dirty="0">
                <a:effectLst/>
              </a:rPr>
              <a:t> the </a:t>
            </a:r>
            <a:r>
              <a:rPr lang="fr-BE" sz="2000" b="0" dirty="0" err="1">
                <a:effectLst/>
              </a:rPr>
              <a:t>list</a:t>
            </a:r>
            <a:r>
              <a:rPr lang="fr-BE" sz="2000" b="0" dirty="0">
                <a:effectLst/>
              </a:rPr>
              <a:t> </a:t>
            </a:r>
            <a:r>
              <a:rPr lang="fr-BE" sz="2000" b="0" dirty="0" err="1">
                <a:effectLst/>
              </a:rPr>
              <a:t>below</a:t>
            </a:r>
            <a:r>
              <a:rPr lang="fr-BE" sz="2000" b="0" dirty="0">
                <a:effectLst/>
              </a:rPr>
              <a:t>, </a:t>
            </a:r>
            <a:r>
              <a:rPr lang="fr-BE" sz="2000" b="0" dirty="0" err="1">
                <a:effectLst/>
              </a:rPr>
              <a:t>what</a:t>
            </a:r>
            <a:r>
              <a:rPr lang="fr-BE" sz="2000" b="0" dirty="0">
                <a:effectLst/>
              </a:rPr>
              <a:t> </a:t>
            </a:r>
            <a:r>
              <a:rPr lang="fr-BE" sz="2000" b="0" dirty="0" err="1">
                <a:effectLst/>
              </a:rPr>
              <a:t>is</a:t>
            </a:r>
            <a:r>
              <a:rPr lang="fr-BE" sz="2000" b="0" dirty="0">
                <a:effectLst/>
              </a:rPr>
              <a:t> the </a:t>
            </a:r>
            <a:r>
              <a:rPr lang="fr-BE" sz="2000" b="0" dirty="0" err="1">
                <a:effectLst/>
              </a:rPr>
              <a:t>most</a:t>
            </a:r>
            <a:r>
              <a:rPr lang="fr-BE" sz="2000" b="0" dirty="0">
                <a:effectLst/>
              </a:rPr>
              <a:t> important </a:t>
            </a:r>
            <a:r>
              <a:rPr lang="fr-BE" sz="2000" b="0" dirty="0" err="1">
                <a:effectLst/>
              </a:rPr>
              <a:t>thing</a:t>
            </a:r>
            <a:r>
              <a:rPr lang="fr-BE" sz="2000" b="0" dirty="0">
                <a:effectLst/>
              </a:rPr>
              <a:t> </a:t>
            </a:r>
            <a:r>
              <a:rPr lang="fr-BE" sz="2000" b="0" dirty="0" err="1">
                <a:effectLst/>
              </a:rPr>
              <a:t>you</a:t>
            </a:r>
            <a:r>
              <a:rPr lang="fr-BE" sz="2000" b="0" dirty="0">
                <a:effectLst/>
              </a:rPr>
              <a:t> </a:t>
            </a:r>
            <a:r>
              <a:rPr lang="fr-BE" sz="2000" b="0" dirty="0" err="1">
                <a:effectLst/>
              </a:rPr>
              <a:t>should</a:t>
            </a:r>
            <a:r>
              <a:rPr lang="fr-BE" sz="2000" b="0" dirty="0">
                <a:effectLst/>
              </a:rPr>
              <a:t> do at the end of </a:t>
            </a:r>
            <a:r>
              <a:rPr lang="fr-BE" sz="2000" b="0" dirty="0" err="1">
                <a:effectLst/>
              </a:rPr>
              <a:t>your</a:t>
            </a:r>
            <a:r>
              <a:rPr lang="fr-BE" sz="2000" b="0" dirty="0">
                <a:effectLst/>
              </a:rPr>
              <a:t> first </a:t>
            </a:r>
            <a:r>
              <a:rPr lang="fr-BE" sz="2000" b="0" dirty="0" err="1">
                <a:effectLst/>
              </a:rPr>
              <a:t>visit</a:t>
            </a:r>
            <a:r>
              <a:rPr lang="fr-BE" sz="2000" b="0" dirty="0">
                <a:effectLst/>
              </a:rPr>
              <a:t>? </a:t>
            </a:r>
            <a:endParaRPr lang="fr-BE" sz="2000" dirty="0">
              <a:effectLst/>
            </a:endParaRPr>
          </a:p>
          <a:p>
            <a:endParaRPr lang="fr-BE" sz="2000" b="0" dirty="0">
              <a:effectLst/>
            </a:endParaRPr>
          </a:p>
          <a:p>
            <a:r>
              <a:rPr lang="fr-BE" sz="2000" b="0" dirty="0">
                <a:effectLst/>
              </a:rPr>
              <a:t>a)  </a:t>
            </a:r>
            <a:r>
              <a:rPr lang="fr-BE" sz="2000" b="0" dirty="0" err="1">
                <a:effectLst/>
              </a:rPr>
              <a:t>Thank</a:t>
            </a:r>
            <a:r>
              <a:rPr lang="fr-BE" sz="2000" b="0" dirty="0">
                <a:effectLst/>
              </a:rPr>
              <a:t> the </a:t>
            </a:r>
            <a:r>
              <a:rPr lang="fr-BE" sz="2000" b="0" dirty="0" err="1">
                <a:effectLst/>
              </a:rPr>
              <a:t>customer</a:t>
            </a:r>
            <a:r>
              <a:rPr lang="fr-BE" sz="2000" b="0" dirty="0">
                <a:effectLst/>
              </a:rPr>
              <a:t> for </a:t>
            </a:r>
            <a:r>
              <a:rPr lang="fr-BE" sz="2000" b="0" dirty="0" err="1">
                <a:effectLst/>
              </a:rPr>
              <a:t>having</a:t>
            </a:r>
            <a:r>
              <a:rPr lang="fr-BE" sz="2000" b="0" dirty="0">
                <a:effectLst/>
              </a:rPr>
              <a:t> </a:t>
            </a:r>
            <a:r>
              <a:rPr lang="fr-BE" sz="2000" b="0" dirty="0" err="1">
                <a:effectLst/>
              </a:rPr>
              <a:t>you</a:t>
            </a:r>
            <a:r>
              <a:rPr lang="fr-BE" sz="2000" b="0" dirty="0">
                <a:effectLst/>
              </a:rPr>
              <a:t> </a:t>
            </a:r>
            <a:endParaRPr lang="fr-BE" sz="2000" dirty="0">
              <a:effectLst/>
            </a:endParaRPr>
          </a:p>
          <a:p>
            <a:endParaRPr lang="fr-BE" sz="2000" b="0" dirty="0">
              <a:effectLst/>
            </a:endParaRPr>
          </a:p>
          <a:p>
            <a:r>
              <a:rPr lang="fr-BE" sz="2000" b="0" dirty="0">
                <a:effectLst/>
              </a:rPr>
              <a:t>b)  </a:t>
            </a:r>
            <a:r>
              <a:rPr lang="fr-BE" sz="2000" b="0" dirty="0" err="1">
                <a:effectLst/>
              </a:rPr>
              <a:t>Reformulate</a:t>
            </a:r>
            <a:r>
              <a:rPr lang="fr-BE" sz="2000" b="0" dirty="0">
                <a:effectLst/>
              </a:rPr>
              <a:t> the </a:t>
            </a:r>
            <a:r>
              <a:rPr lang="fr-BE" sz="2000" b="0" dirty="0" err="1">
                <a:effectLst/>
              </a:rPr>
              <a:t>prospect's</a:t>
            </a:r>
            <a:r>
              <a:rPr lang="fr-BE" sz="2000" b="0" dirty="0">
                <a:effectLst/>
              </a:rPr>
              <a:t> </a:t>
            </a:r>
            <a:r>
              <a:rPr lang="fr-BE" sz="2000" b="0" dirty="0" err="1">
                <a:effectLst/>
              </a:rPr>
              <a:t>needs</a:t>
            </a:r>
            <a:r>
              <a:rPr lang="fr-BE" sz="2000" b="0" dirty="0">
                <a:effectLst/>
              </a:rPr>
              <a:t>. </a:t>
            </a:r>
            <a:endParaRPr lang="fr-BE" sz="2000" dirty="0">
              <a:effectLst/>
            </a:endParaRPr>
          </a:p>
          <a:p>
            <a:endParaRPr lang="fr-BE" sz="2000" b="0" dirty="0">
              <a:effectLst/>
            </a:endParaRPr>
          </a:p>
          <a:p>
            <a:r>
              <a:rPr lang="fr-BE" sz="2000" b="0" dirty="0">
                <a:effectLst/>
              </a:rPr>
              <a:t>c)  </a:t>
            </a:r>
            <a:r>
              <a:rPr lang="fr-BE" sz="2000" b="0" dirty="0" err="1">
                <a:effectLst/>
                <a:highlight>
                  <a:srgbClr val="FFFF00"/>
                </a:highlight>
              </a:rPr>
              <a:t>Define</a:t>
            </a:r>
            <a:r>
              <a:rPr lang="fr-BE" sz="2000" b="0" dirty="0">
                <a:effectLst/>
                <a:highlight>
                  <a:srgbClr val="FFFF00"/>
                </a:highlight>
              </a:rPr>
              <a:t> the </a:t>
            </a:r>
            <a:r>
              <a:rPr lang="fr-BE" sz="2000" b="0" dirty="0" err="1">
                <a:effectLst/>
                <a:highlight>
                  <a:srgbClr val="FFFF00"/>
                </a:highlight>
              </a:rPr>
              <a:t>next</a:t>
            </a:r>
            <a:r>
              <a:rPr lang="fr-BE" sz="2000" b="0" dirty="0">
                <a:effectLst/>
                <a:highlight>
                  <a:srgbClr val="FFFF00"/>
                </a:highlight>
              </a:rPr>
              <a:t> </a:t>
            </a:r>
            <a:r>
              <a:rPr lang="fr-BE" sz="2000" b="0" dirty="0" err="1">
                <a:effectLst/>
                <a:highlight>
                  <a:srgbClr val="FFFF00"/>
                </a:highlight>
              </a:rPr>
              <a:t>steps</a:t>
            </a:r>
            <a:r>
              <a:rPr lang="fr-BE" sz="2000" b="0" dirty="0">
                <a:effectLst/>
                <a:highlight>
                  <a:srgbClr val="FFFF00"/>
                </a:highlight>
              </a:rPr>
              <a:t> </a:t>
            </a:r>
            <a:r>
              <a:rPr lang="fr-BE" sz="2000" b="0" dirty="0" err="1">
                <a:effectLst/>
                <a:highlight>
                  <a:srgbClr val="FFFF00"/>
                </a:highlight>
              </a:rPr>
              <a:t>together</a:t>
            </a:r>
            <a:r>
              <a:rPr lang="fr-BE" sz="2000" b="0" dirty="0">
                <a:effectLst/>
                <a:highlight>
                  <a:srgbClr val="FFFF00"/>
                </a:highlight>
              </a:rPr>
              <a:t> </a:t>
            </a:r>
            <a:r>
              <a:rPr lang="fr-BE" sz="2000" b="0" dirty="0" err="1">
                <a:effectLst/>
                <a:highlight>
                  <a:srgbClr val="FFFF00"/>
                </a:highlight>
              </a:rPr>
              <a:t>with</a:t>
            </a:r>
            <a:r>
              <a:rPr lang="fr-BE" sz="2000" b="0" dirty="0">
                <a:effectLst/>
                <a:highlight>
                  <a:srgbClr val="FFFF00"/>
                </a:highlight>
              </a:rPr>
              <a:t> a date for the </a:t>
            </a:r>
            <a:r>
              <a:rPr lang="fr-BE" sz="2000" b="0" dirty="0" err="1">
                <a:effectLst/>
                <a:highlight>
                  <a:srgbClr val="FFFF00"/>
                </a:highlight>
              </a:rPr>
              <a:t>next</a:t>
            </a:r>
            <a:r>
              <a:rPr lang="fr-BE" sz="2000" b="0" dirty="0">
                <a:effectLst/>
                <a:highlight>
                  <a:srgbClr val="FFFF00"/>
                </a:highlight>
              </a:rPr>
              <a:t> action. </a:t>
            </a:r>
            <a:endParaRPr lang="fr-BE" sz="2000" dirty="0">
              <a:effectLst/>
              <a:highlight>
                <a:srgbClr val="FFFF00"/>
              </a:highlight>
            </a:endParaRPr>
          </a:p>
          <a:p>
            <a:endParaRPr lang="fr-BE" sz="2000" b="0" dirty="0">
              <a:effectLst/>
            </a:endParaRPr>
          </a:p>
          <a:p>
            <a:r>
              <a:rPr lang="fr-BE" sz="2000" b="0" dirty="0">
                <a:effectLst/>
              </a:rPr>
              <a:t>d)  </a:t>
            </a:r>
            <a:r>
              <a:rPr lang="fr-BE" sz="2000" b="0" dirty="0" err="1">
                <a:effectLst/>
              </a:rPr>
              <a:t>Present</a:t>
            </a:r>
            <a:r>
              <a:rPr lang="fr-BE" sz="2000" b="0" dirty="0">
                <a:effectLst/>
              </a:rPr>
              <a:t> </a:t>
            </a:r>
            <a:r>
              <a:rPr lang="fr-BE" sz="2000" b="0" dirty="0" err="1">
                <a:effectLst/>
              </a:rPr>
              <a:t>your</a:t>
            </a:r>
            <a:r>
              <a:rPr lang="fr-BE" sz="2000" b="0" dirty="0">
                <a:effectLst/>
              </a:rPr>
              <a:t> business </a:t>
            </a:r>
            <a:r>
              <a:rPr lang="fr-BE" sz="2000" b="0" dirty="0" err="1">
                <a:effectLst/>
              </a:rPr>
              <a:t>card</a:t>
            </a:r>
            <a:r>
              <a:rPr lang="fr-BE" sz="2000" b="0" dirty="0">
                <a:effectLst/>
              </a:rPr>
              <a:t> and the brochure of </a:t>
            </a:r>
            <a:r>
              <a:rPr lang="fr-BE" sz="2000" b="0" dirty="0" err="1">
                <a:effectLst/>
              </a:rPr>
              <a:t>your</a:t>
            </a:r>
            <a:r>
              <a:rPr lang="fr-BE" sz="2000" b="0" dirty="0">
                <a:effectLst/>
              </a:rPr>
              <a:t> concession. </a:t>
            </a:r>
            <a:endParaRPr lang="fr-BE" sz="2000" dirty="0">
              <a:effectLst/>
            </a:endParaRPr>
          </a:p>
        </p:txBody>
      </p:sp>
    </p:spTree>
    <p:custDataLst>
      <p:tags r:id="rId1"/>
    </p:custDataLst>
    <p:extLst>
      <p:ext uri="{BB962C8B-B14F-4D97-AF65-F5344CB8AC3E}">
        <p14:creationId xmlns:p14="http://schemas.microsoft.com/office/powerpoint/2010/main" val="739788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602911"/>
            <a:ext cx="10515600" cy="2318945"/>
          </a:xfrm>
        </p:spPr>
        <p:txBody>
          <a:bodyPr vert="horz" lIns="91440" tIns="45720" rIns="91440" bIns="45720" rtlCol="0" anchor="t">
            <a:normAutofit/>
          </a:bodyPr>
          <a:lstStyle/>
          <a:p>
            <a:pPr marL="0" indent="0">
              <a:buNone/>
            </a:pPr>
            <a:r>
              <a:rPr lang="fr-FR" dirty="0"/>
              <a:t>Q15</a:t>
            </a:r>
          </a:p>
          <a:p>
            <a:pPr marL="514350" indent="-514350">
              <a:buAutoNum type="alphaLcParenR"/>
            </a:pPr>
            <a:endParaRPr lang="fr-FR" dirty="0"/>
          </a:p>
          <a:p>
            <a:pPr marL="0" indent="0">
              <a:buNone/>
            </a:pPr>
            <a:endParaRPr lang="fr-FR" dirty="0"/>
          </a:p>
        </p:txBody>
      </p:sp>
      <p:sp>
        <p:nvSpPr>
          <p:cNvPr id="5" name="Rectangle 4">
            <a:extLst>
              <a:ext uri="{FF2B5EF4-FFF2-40B4-BE49-F238E27FC236}">
                <a16:creationId xmlns:a16="http://schemas.microsoft.com/office/drawing/2014/main" id="{F6FA7915-BE80-D241-A791-F5ABB7CDA1C1}"/>
              </a:ext>
            </a:extLst>
          </p:cNvPr>
          <p:cNvSpPr>
            <a:spLocks noChangeArrowheads="1"/>
          </p:cNvSpPr>
          <p:nvPr/>
        </p:nvSpPr>
        <p:spPr bwMode="auto">
          <a:xfrm>
            <a:off x="961698" y="1321359"/>
            <a:ext cx="10001578" cy="44012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2000" b="0" i="0" u="none" strike="noStrike" cap="none" normalizeH="0" baseline="0" dirty="0">
                <a:ln>
                  <a:noFill/>
                </a:ln>
                <a:solidFill>
                  <a:schemeClr val="tx1"/>
                </a:solidFill>
                <a:effectLst/>
              </a:rPr>
              <a:t>You must prepare your first visit. Which statement do you agree with? </a:t>
            </a:r>
          </a:p>
          <a:p>
            <a:pPr marL="0" marR="0" lvl="0" indent="0" algn="l" defTabSz="914400" rtl="0" eaLnBrk="0" fontAlgn="base" latinLnBrk="0" hangingPunct="0">
              <a:lnSpc>
                <a:spcPct val="100000"/>
              </a:lnSpc>
              <a:spcBef>
                <a:spcPct val="0"/>
              </a:spcBef>
              <a:spcAft>
                <a:spcPct val="0"/>
              </a:spcAft>
              <a:buClrTx/>
              <a:buSzTx/>
              <a:tabLst/>
            </a:pPr>
            <a:endParaRPr kumimoji="0" lang="en-US"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fr-FR" sz="2000" b="0" i="0" u="none" strike="noStrike" cap="none" normalizeH="0" baseline="0" dirty="0">
                <a:ln>
                  <a:noFill/>
                </a:ln>
                <a:solidFill>
                  <a:schemeClr val="tx1"/>
                </a:solidFill>
                <a:effectLst/>
              </a:rPr>
              <a:t>a)  It is better not to prepare. You just have to listen to what the customer has to say. </a:t>
            </a:r>
          </a:p>
          <a:p>
            <a:pPr marL="0" marR="0" lvl="0" indent="0" algn="l" defTabSz="914400" rtl="0" eaLnBrk="0" fontAlgn="base" latinLnBrk="0" hangingPunct="0">
              <a:lnSpc>
                <a:spcPct val="100000"/>
              </a:lnSpc>
              <a:spcBef>
                <a:spcPct val="0"/>
              </a:spcBef>
              <a:spcAft>
                <a:spcPct val="0"/>
              </a:spcAft>
              <a:buClrTx/>
              <a:buSzTx/>
              <a:tabLst/>
            </a:pPr>
            <a:endParaRPr kumimoji="0" lang="en-US"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fr-FR" sz="2000" b="0" i="0" u="none" strike="noStrike" cap="none" normalizeH="0" baseline="0" dirty="0">
                <a:ln>
                  <a:noFill/>
                </a:ln>
                <a:solidFill>
                  <a:schemeClr val="tx1"/>
                </a:solidFill>
                <a:effectLst/>
              </a:rPr>
              <a:t>b)  Before the meeting, I must inform myself about the discounts and sales conditions that I can apply. </a:t>
            </a:r>
          </a:p>
          <a:p>
            <a:pPr marL="0" marR="0" lvl="0" indent="0" algn="l" defTabSz="914400" rtl="0" eaLnBrk="0" fontAlgn="base" latinLnBrk="0" hangingPunct="0">
              <a:lnSpc>
                <a:spcPct val="100000"/>
              </a:lnSpc>
              <a:spcBef>
                <a:spcPct val="0"/>
              </a:spcBef>
              <a:spcAft>
                <a:spcPct val="0"/>
              </a:spcAft>
              <a:buClrTx/>
              <a:buSzTx/>
              <a:tabLst/>
            </a:pPr>
            <a:endParaRPr kumimoji="0" lang="en-US"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fr-FR" sz="2000" b="0" i="0" u="none" strike="noStrike" cap="none" normalizeH="0" baseline="0" dirty="0">
                <a:ln>
                  <a:noFill/>
                </a:ln>
                <a:solidFill>
                  <a:schemeClr val="tx1"/>
                </a:solidFill>
                <a:effectLst/>
              </a:rPr>
              <a:t>c)  </a:t>
            </a:r>
            <a:r>
              <a:rPr kumimoji="0" lang="en-US" altLang="fr-FR" sz="2000" b="0" i="0" u="none" strike="noStrike" cap="none" normalizeH="0" baseline="0" dirty="0">
                <a:ln>
                  <a:noFill/>
                </a:ln>
                <a:solidFill>
                  <a:schemeClr val="tx1"/>
                </a:solidFill>
                <a:effectLst/>
                <a:highlight>
                  <a:srgbClr val="FFFF00"/>
                </a:highlight>
              </a:rPr>
              <a:t>A first visit requires preparation and training: for example, I need to know how to “introduce  myself” in less than a minute. It is also important to gather a minimum of information about the customer </a:t>
            </a:r>
          </a:p>
          <a:p>
            <a:pPr marL="0" marR="0" lvl="0" indent="0" algn="l" defTabSz="914400" rtl="0" eaLnBrk="0" fontAlgn="base" latinLnBrk="0" hangingPunct="0">
              <a:lnSpc>
                <a:spcPct val="100000"/>
              </a:lnSpc>
              <a:spcBef>
                <a:spcPct val="0"/>
              </a:spcBef>
              <a:spcAft>
                <a:spcPct val="0"/>
              </a:spcAft>
              <a:buClrTx/>
              <a:buSzTx/>
              <a:tabLst/>
            </a:pPr>
            <a:endParaRPr kumimoji="0" lang="en-US"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fr-FR" sz="2000" b="0" i="0" u="none" strike="noStrike" cap="none" normalizeH="0" baseline="0" dirty="0">
                <a:ln>
                  <a:noFill/>
                </a:ln>
                <a:solidFill>
                  <a:schemeClr val="tx1"/>
                </a:solidFill>
                <a:effectLst/>
              </a:rPr>
              <a:t>d)  Yes, I should try to find out if there is any competition.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2000" b="0" i="0" u="none" strike="noStrike" cap="none" normalizeH="0" baseline="0" dirty="0">
              <a:ln>
                <a:noFill/>
              </a:ln>
              <a:solidFill>
                <a:schemeClr val="tx1"/>
              </a:solidFill>
              <a:effectLst/>
            </a:endParaRPr>
          </a:p>
        </p:txBody>
      </p:sp>
      <p:pic>
        <p:nvPicPr>
          <p:cNvPr id="1029" name="Picture 5" descr="page91image103879552">
            <a:extLst>
              <a:ext uri="{FF2B5EF4-FFF2-40B4-BE49-F238E27FC236}">
                <a16:creationId xmlns:a16="http://schemas.microsoft.com/office/drawing/2014/main" id="{8278F353-A1ED-A74F-B282-898672C23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963" y="2043057"/>
            <a:ext cx="901700" cy="241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91image103878784">
            <a:extLst>
              <a:ext uri="{FF2B5EF4-FFF2-40B4-BE49-F238E27FC236}">
                <a16:creationId xmlns:a16="http://schemas.microsoft.com/office/drawing/2014/main" id="{4CC827C5-54AC-2140-B5FE-93758AE70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2525" y="2043057"/>
            <a:ext cx="1003300" cy="241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17889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536236"/>
            <a:ext cx="10515600" cy="2318945"/>
          </a:xfrm>
        </p:spPr>
        <p:txBody>
          <a:bodyPr vert="horz" lIns="91440" tIns="45720" rIns="91440" bIns="45720" rtlCol="0" anchor="t">
            <a:normAutofit/>
          </a:bodyPr>
          <a:lstStyle/>
          <a:p>
            <a:pPr marL="0" indent="0">
              <a:buNone/>
            </a:pPr>
            <a:r>
              <a:rPr lang="fr-FR" dirty="0"/>
              <a:t>Q16</a:t>
            </a:r>
          </a:p>
          <a:p>
            <a:pPr marL="514350" indent="-514350">
              <a:buAutoNum type="alphaLcParenR"/>
            </a:pPr>
            <a:endParaRPr lang="fr-FR" dirty="0"/>
          </a:p>
          <a:p>
            <a:pPr marL="0" indent="0">
              <a:buNone/>
            </a:pPr>
            <a:endParaRPr lang="fr-FR" dirty="0"/>
          </a:p>
        </p:txBody>
      </p:sp>
      <p:sp>
        <p:nvSpPr>
          <p:cNvPr id="6" name="ZoneTexte 5">
            <a:extLst>
              <a:ext uri="{FF2B5EF4-FFF2-40B4-BE49-F238E27FC236}">
                <a16:creationId xmlns:a16="http://schemas.microsoft.com/office/drawing/2014/main" id="{6DD388DD-A286-3A49-8A51-034211753B38}"/>
              </a:ext>
            </a:extLst>
          </p:cNvPr>
          <p:cNvSpPr txBox="1"/>
          <p:nvPr/>
        </p:nvSpPr>
        <p:spPr>
          <a:xfrm>
            <a:off x="993227" y="1563794"/>
            <a:ext cx="9617623" cy="4247317"/>
          </a:xfrm>
          <a:prstGeom prst="rect">
            <a:avLst/>
          </a:prstGeom>
          <a:noFill/>
        </p:spPr>
        <p:txBody>
          <a:bodyPr wrap="square">
            <a:spAutoFit/>
          </a:bodyPr>
          <a:lstStyle/>
          <a:p>
            <a:r>
              <a:rPr lang="fr-BE" b="0" dirty="0">
                <a:effectLst/>
              </a:rPr>
              <a:t>How do </a:t>
            </a:r>
            <a:r>
              <a:rPr lang="fr-BE" b="0" dirty="0" err="1">
                <a:effectLst/>
              </a:rPr>
              <a:t>you</a:t>
            </a:r>
            <a:r>
              <a:rPr lang="fr-BE" b="0" dirty="0">
                <a:effectLst/>
              </a:rPr>
              <a:t> </a:t>
            </a:r>
            <a:r>
              <a:rPr lang="fr-BE" b="0" dirty="0" err="1">
                <a:effectLst/>
              </a:rPr>
              <a:t>discover</a:t>
            </a:r>
            <a:r>
              <a:rPr lang="fr-BE" b="0" dirty="0">
                <a:effectLst/>
              </a:rPr>
              <a:t> the </a:t>
            </a:r>
            <a:r>
              <a:rPr lang="fr-BE" b="0" dirty="0" err="1">
                <a:effectLst/>
              </a:rPr>
              <a:t>customer's</a:t>
            </a:r>
            <a:r>
              <a:rPr lang="fr-BE" b="0" dirty="0">
                <a:effectLst/>
              </a:rPr>
              <a:t> </a:t>
            </a:r>
            <a:r>
              <a:rPr lang="fr-BE" b="0" dirty="0" err="1">
                <a:effectLst/>
              </a:rPr>
              <a:t>needs</a:t>
            </a:r>
            <a:r>
              <a:rPr lang="fr-BE" b="0" dirty="0">
                <a:effectLst/>
              </a:rPr>
              <a:t> and </a:t>
            </a:r>
            <a:r>
              <a:rPr lang="fr-BE" b="0" dirty="0" err="1">
                <a:effectLst/>
              </a:rPr>
              <a:t>get</a:t>
            </a:r>
            <a:r>
              <a:rPr lang="fr-BE" b="0" dirty="0">
                <a:effectLst/>
              </a:rPr>
              <a:t> </a:t>
            </a:r>
            <a:r>
              <a:rPr lang="fr-BE" b="0" dirty="0" err="1">
                <a:effectLst/>
              </a:rPr>
              <a:t>them</a:t>
            </a:r>
            <a:r>
              <a:rPr lang="fr-BE" b="0" dirty="0">
                <a:effectLst/>
              </a:rPr>
              <a:t> in the </a:t>
            </a:r>
            <a:r>
              <a:rPr lang="fr-BE" b="0" dirty="0" err="1">
                <a:effectLst/>
              </a:rPr>
              <a:t>mood</a:t>
            </a:r>
            <a:r>
              <a:rPr lang="fr-BE" b="0" dirty="0">
                <a:effectLst/>
              </a:rPr>
              <a:t> to do business </a:t>
            </a:r>
            <a:r>
              <a:rPr lang="fr-BE" b="0" dirty="0" err="1">
                <a:effectLst/>
              </a:rPr>
              <a:t>with</a:t>
            </a:r>
            <a:r>
              <a:rPr lang="fr-BE" b="0" dirty="0">
                <a:effectLst/>
              </a:rPr>
              <a:t> </a:t>
            </a:r>
            <a:r>
              <a:rPr lang="fr-BE" b="0" dirty="0" err="1">
                <a:effectLst/>
              </a:rPr>
              <a:t>you</a:t>
            </a:r>
            <a:r>
              <a:rPr lang="fr-BE" b="0" dirty="0">
                <a:effectLst/>
              </a:rPr>
              <a:t>? </a:t>
            </a:r>
            <a:endParaRPr lang="fr-BE" dirty="0">
              <a:effectLst/>
            </a:endParaRPr>
          </a:p>
          <a:p>
            <a:endParaRPr lang="fr-BE" b="0" dirty="0">
              <a:effectLst/>
            </a:endParaRPr>
          </a:p>
          <a:p>
            <a:r>
              <a:rPr lang="fr-BE" b="0" dirty="0">
                <a:effectLst/>
              </a:rPr>
              <a:t>a)  </a:t>
            </a:r>
            <a:r>
              <a:rPr lang="fr-BE" b="0" dirty="0" err="1">
                <a:effectLst/>
              </a:rPr>
              <a:t>Ask</a:t>
            </a:r>
            <a:r>
              <a:rPr lang="fr-BE" b="0" dirty="0">
                <a:effectLst/>
              </a:rPr>
              <a:t> </a:t>
            </a:r>
            <a:r>
              <a:rPr lang="fr-BE" b="0" dirty="0" err="1">
                <a:effectLst/>
              </a:rPr>
              <a:t>your</a:t>
            </a:r>
            <a:r>
              <a:rPr lang="fr-BE" b="0" dirty="0">
                <a:effectLst/>
              </a:rPr>
              <a:t> contact questions in a </a:t>
            </a:r>
            <a:r>
              <a:rPr lang="fr-BE" b="0" dirty="0" err="1">
                <a:effectLst/>
              </a:rPr>
              <a:t>natural</a:t>
            </a:r>
            <a:r>
              <a:rPr lang="fr-BE" b="0" dirty="0">
                <a:effectLst/>
              </a:rPr>
              <a:t> and </a:t>
            </a:r>
            <a:r>
              <a:rPr lang="fr-BE" b="0" dirty="0" err="1">
                <a:effectLst/>
              </a:rPr>
              <a:t>informal</a:t>
            </a:r>
            <a:r>
              <a:rPr lang="fr-BE" b="0" dirty="0">
                <a:effectLst/>
              </a:rPr>
              <a:t> </a:t>
            </a:r>
            <a:r>
              <a:rPr lang="fr-BE" b="0" dirty="0" err="1">
                <a:effectLst/>
              </a:rPr>
              <a:t>way</a:t>
            </a:r>
            <a:r>
              <a:rPr lang="fr-BE" b="0" dirty="0">
                <a:effectLst/>
              </a:rPr>
              <a:t> </a:t>
            </a:r>
            <a:r>
              <a:rPr lang="fr-BE" b="0" dirty="0" err="1">
                <a:effectLst/>
              </a:rPr>
              <a:t>during</a:t>
            </a:r>
            <a:r>
              <a:rPr lang="fr-BE" b="0" dirty="0">
                <a:effectLst/>
              </a:rPr>
              <a:t> the conversation. It </a:t>
            </a:r>
            <a:r>
              <a:rPr lang="fr-BE" b="0" dirty="0" err="1">
                <a:effectLst/>
              </a:rPr>
              <a:t>is</a:t>
            </a:r>
            <a:r>
              <a:rPr lang="fr-BE" b="0" dirty="0">
                <a:effectLst/>
              </a:rPr>
              <a:t> important </a:t>
            </a:r>
            <a:r>
              <a:rPr lang="fr-BE" b="0" dirty="0" err="1">
                <a:effectLst/>
              </a:rPr>
              <a:t>that</a:t>
            </a:r>
            <a:r>
              <a:rPr lang="fr-BE" b="0" dirty="0">
                <a:effectLst/>
              </a:rPr>
              <a:t> the </a:t>
            </a:r>
            <a:r>
              <a:rPr lang="fr-BE" b="0" dirty="0" err="1">
                <a:effectLst/>
              </a:rPr>
              <a:t>customer</a:t>
            </a:r>
            <a:r>
              <a:rPr lang="fr-BE" b="0" dirty="0">
                <a:effectLst/>
              </a:rPr>
              <a:t> </a:t>
            </a:r>
            <a:r>
              <a:rPr lang="fr-BE" b="0" dirty="0" err="1">
                <a:effectLst/>
              </a:rPr>
              <a:t>speaks</a:t>
            </a:r>
            <a:r>
              <a:rPr lang="fr-BE" b="0" dirty="0">
                <a:effectLst/>
              </a:rPr>
              <a:t>. </a:t>
            </a:r>
            <a:endParaRPr lang="fr-BE" dirty="0">
              <a:effectLst/>
            </a:endParaRPr>
          </a:p>
          <a:p>
            <a:endParaRPr lang="fr-BE" b="0" dirty="0">
              <a:effectLst/>
            </a:endParaRPr>
          </a:p>
          <a:p>
            <a:r>
              <a:rPr lang="fr-BE" b="0" dirty="0">
                <a:effectLst/>
              </a:rPr>
              <a:t>b)  </a:t>
            </a:r>
            <a:r>
              <a:rPr lang="fr-BE" b="0" dirty="0" err="1">
                <a:effectLst/>
              </a:rPr>
              <a:t>Ask</a:t>
            </a:r>
            <a:r>
              <a:rPr lang="fr-BE" b="0" dirty="0">
                <a:effectLst/>
              </a:rPr>
              <a:t> a minimum of questions. </a:t>
            </a:r>
            <a:r>
              <a:rPr lang="fr-BE" b="0" dirty="0" err="1">
                <a:effectLst/>
              </a:rPr>
              <a:t>Too</a:t>
            </a:r>
            <a:r>
              <a:rPr lang="fr-BE" b="0" dirty="0">
                <a:effectLst/>
              </a:rPr>
              <a:t> </a:t>
            </a:r>
            <a:r>
              <a:rPr lang="fr-BE" b="0" dirty="0" err="1">
                <a:effectLst/>
              </a:rPr>
              <a:t>many</a:t>
            </a:r>
            <a:r>
              <a:rPr lang="fr-BE" b="0" dirty="0">
                <a:effectLst/>
              </a:rPr>
              <a:t> questions </a:t>
            </a:r>
            <a:r>
              <a:rPr lang="fr-BE" b="0" dirty="0" err="1">
                <a:effectLst/>
              </a:rPr>
              <a:t>can</a:t>
            </a:r>
            <a:r>
              <a:rPr lang="fr-BE" b="0" dirty="0">
                <a:effectLst/>
              </a:rPr>
              <a:t> </a:t>
            </a:r>
            <a:r>
              <a:rPr lang="fr-BE" b="0" dirty="0" err="1">
                <a:effectLst/>
              </a:rPr>
              <a:t>irritate</a:t>
            </a:r>
            <a:r>
              <a:rPr lang="fr-BE" b="0" dirty="0">
                <a:effectLst/>
              </a:rPr>
              <a:t> the </a:t>
            </a:r>
            <a:r>
              <a:rPr lang="fr-BE" b="0" dirty="0" err="1">
                <a:effectLst/>
              </a:rPr>
              <a:t>customer</a:t>
            </a:r>
            <a:r>
              <a:rPr lang="fr-BE" b="0" dirty="0">
                <a:effectLst/>
              </a:rPr>
              <a:t>. By the </a:t>
            </a:r>
            <a:r>
              <a:rPr lang="fr-BE" b="0" dirty="0" err="1">
                <a:effectLst/>
              </a:rPr>
              <a:t>way</a:t>
            </a:r>
            <a:r>
              <a:rPr lang="fr-BE" b="0" dirty="0">
                <a:effectLst/>
              </a:rPr>
              <a:t>, </a:t>
            </a:r>
            <a:r>
              <a:rPr lang="fr-BE" b="0" dirty="0" err="1">
                <a:effectLst/>
              </a:rPr>
              <a:t>there</a:t>
            </a:r>
            <a:r>
              <a:rPr lang="fr-BE" b="0" dirty="0">
                <a:effectLst/>
              </a:rPr>
              <a:t> </a:t>
            </a:r>
            <a:r>
              <a:rPr lang="fr-BE" b="0" dirty="0" err="1">
                <a:effectLst/>
              </a:rPr>
              <a:t>is</a:t>
            </a:r>
            <a:r>
              <a:rPr lang="fr-BE" b="0" dirty="0">
                <a:effectLst/>
              </a:rPr>
              <a:t> a lot of information </a:t>
            </a:r>
            <a:r>
              <a:rPr lang="fr-BE" b="0" dirty="0" err="1">
                <a:effectLst/>
              </a:rPr>
              <a:t>available</a:t>
            </a:r>
            <a:r>
              <a:rPr lang="fr-BE" b="0" dirty="0">
                <a:effectLst/>
              </a:rPr>
              <a:t> on the internet. </a:t>
            </a:r>
            <a:endParaRPr lang="fr-BE" dirty="0">
              <a:effectLst/>
            </a:endParaRPr>
          </a:p>
          <a:p>
            <a:endParaRPr lang="fr-BE" b="0" dirty="0">
              <a:effectLst/>
            </a:endParaRPr>
          </a:p>
          <a:p>
            <a:r>
              <a:rPr lang="fr-BE" b="0" dirty="0">
                <a:effectLst/>
              </a:rPr>
              <a:t>c)  That </a:t>
            </a:r>
            <a:r>
              <a:rPr lang="fr-BE" b="0" dirty="0" err="1">
                <a:effectLst/>
              </a:rPr>
              <a:t>is</a:t>
            </a:r>
            <a:r>
              <a:rPr lang="fr-BE" b="0" dirty="0">
                <a:effectLst/>
              </a:rPr>
              <a:t> not </a:t>
            </a:r>
            <a:r>
              <a:rPr lang="fr-BE" b="0" dirty="0" err="1">
                <a:effectLst/>
              </a:rPr>
              <a:t>necessary</a:t>
            </a:r>
            <a:r>
              <a:rPr lang="fr-BE" b="0" dirty="0">
                <a:effectLst/>
              </a:rPr>
              <a:t>. All </a:t>
            </a:r>
            <a:r>
              <a:rPr lang="fr-BE" b="0" dirty="0" err="1">
                <a:effectLst/>
              </a:rPr>
              <a:t>customers</a:t>
            </a:r>
            <a:r>
              <a:rPr lang="fr-BE" b="0" dirty="0">
                <a:effectLst/>
              </a:rPr>
              <a:t> are the </a:t>
            </a:r>
            <a:r>
              <a:rPr lang="fr-BE" b="0" dirty="0" err="1">
                <a:effectLst/>
              </a:rPr>
              <a:t>same</a:t>
            </a:r>
            <a:r>
              <a:rPr lang="fr-BE" b="0" dirty="0">
                <a:effectLst/>
              </a:rPr>
              <a:t>: </a:t>
            </a:r>
            <a:r>
              <a:rPr lang="fr-BE" b="0" dirty="0" err="1">
                <a:effectLst/>
              </a:rPr>
              <a:t>they</a:t>
            </a:r>
            <a:r>
              <a:rPr lang="fr-BE" b="0" dirty="0">
                <a:effectLst/>
              </a:rPr>
              <a:t> are </a:t>
            </a:r>
            <a:r>
              <a:rPr lang="fr-BE" b="0" dirty="0" err="1">
                <a:effectLst/>
              </a:rPr>
              <a:t>just</a:t>
            </a:r>
            <a:r>
              <a:rPr lang="fr-BE" b="0" dirty="0">
                <a:effectLst/>
              </a:rPr>
              <a:t> </a:t>
            </a:r>
            <a:r>
              <a:rPr lang="fr-BE" b="0" dirty="0" err="1">
                <a:effectLst/>
              </a:rPr>
              <a:t>looking</a:t>
            </a:r>
            <a:r>
              <a:rPr lang="fr-BE" b="0" dirty="0">
                <a:effectLst/>
              </a:rPr>
              <a:t> for the best sales conditions. </a:t>
            </a:r>
            <a:endParaRPr lang="fr-BE" dirty="0">
              <a:effectLst/>
            </a:endParaRPr>
          </a:p>
          <a:p>
            <a:endParaRPr lang="fr-BE" b="0" dirty="0">
              <a:effectLst/>
            </a:endParaRPr>
          </a:p>
          <a:p>
            <a:r>
              <a:rPr lang="fr-BE" b="0" dirty="0">
                <a:effectLst/>
              </a:rPr>
              <a:t>d) </a:t>
            </a:r>
            <a:r>
              <a:rPr lang="fr-BE" b="0" dirty="0">
                <a:effectLst/>
                <a:highlight>
                  <a:srgbClr val="FFFF00"/>
                </a:highlight>
              </a:rPr>
              <a:t> It </a:t>
            </a:r>
            <a:r>
              <a:rPr lang="fr-BE" b="0" dirty="0" err="1">
                <a:effectLst/>
                <a:highlight>
                  <a:srgbClr val="FFFF00"/>
                </a:highlight>
              </a:rPr>
              <a:t>is</a:t>
            </a:r>
            <a:r>
              <a:rPr lang="fr-BE" b="0" dirty="0">
                <a:effectLst/>
                <a:highlight>
                  <a:srgbClr val="FFFF00"/>
                </a:highlight>
              </a:rPr>
              <a:t> important to </a:t>
            </a:r>
            <a:r>
              <a:rPr lang="fr-BE" b="0" dirty="0" err="1">
                <a:effectLst/>
                <a:highlight>
                  <a:srgbClr val="FFFF00"/>
                </a:highlight>
              </a:rPr>
              <a:t>ask</a:t>
            </a:r>
            <a:r>
              <a:rPr lang="fr-BE" b="0" dirty="0">
                <a:effectLst/>
                <a:highlight>
                  <a:srgbClr val="FFFF00"/>
                </a:highlight>
              </a:rPr>
              <a:t> the right questions in a </a:t>
            </a:r>
            <a:r>
              <a:rPr lang="fr-BE" b="0" dirty="0" err="1">
                <a:effectLst/>
                <a:highlight>
                  <a:srgbClr val="FFFF00"/>
                </a:highlight>
              </a:rPr>
              <a:t>structured</a:t>
            </a:r>
            <a:r>
              <a:rPr lang="fr-BE" b="0" dirty="0">
                <a:effectLst/>
                <a:highlight>
                  <a:srgbClr val="FFFF00"/>
                </a:highlight>
              </a:rPr>
              <a:t> </a:t>
            </a:r>
            <a:r>
              <a:rPr lang="fr-BE" b="0" dirty="0" err="1">
                <a:effectLst/>
                <a:highlight>
                  <a:srgbClr val="FFFF00"/>
                </a:highlight>
              </a:rPr>
              <a:t>way</a:t>
            </a:r>
            <a:r>
              <a:rPr lang="fr-BE" b="0" dirty="0">
                <a:effectLst/>
                <a:highlight>
                  <a:srgbClr val="FFFF00"/>
                </a:highlight>
              </a:rPr>
              <a:t>. That </a:t>
            </a:r>
            <a:r>
              <a:rPr lang="fr-BE" b="0" dirty="0" err="1">
                <a:effectLst/>
                <a:highlight>
                  <a:srgbClr val="FFFF00"/>
                </a:highlight>
              </a:rPr>
              <a:t>is</a:t>
            </a:r>
            <a:r>
              <a:rPr lang="fr-BE" b="0" dirty="0">
                <a:effectLst/>
                <a:highlight>
                  <a:srgbClr val="FFFF00"/>
                </a:highlight>
              </a:rPr>
              <a:t> the </a:t>
            </a:r>
            <a:r>
              <a:rPr lang="fr-BE" b="0" dirty="0" err="1">
                <a:effectLst/>
                <a:highlight>
                  <a:srgbClr val="FFFF00"/>
                </a:highlight>
              </a:rPr>
              <a:t>only</a:t>
            </a:r>
            <a:r>
              <a:rPr lang="fr-BE" b="0" dirty="0">
                <a:effectLst/>
                <a:highlight>
                  <a:srgbClr val="FFFF00"/>
                </a:highlight>
              </a:rPr>
              <a:t> </a:t>
            </a:r>
            <a:r>
              <a:rPr lang="fr-BE" b="0" dirty="0" err="1">
                <a:effectLst/>
                <a:highlight>
                  <a:srgbClr val="FFFF00"/>
                </a:highlight>
              </a:rPr>
              <a:t>way</a:t>
            </a:r>
            <a:r>
              <a:rPr lang="fr-BE" b="0" dirty="0">
                <a:effectLst/>
                <a:highlight>
                  <a:srgbClr val="FFFF00"/>
                </a:highlight>
              </a:rPr>
              <a:t> to know </a:t>
            </a:r>
            <a:r>
              <a:rPr lang="fr-BE" b="0" dirty="0" err="1">
                <a:effectLst/>
                <a:highlight>
                  <a:srgbClr val="FFFF00"/>
                </a:highlight>
              </a:rPr>
              <a:t>who</a:t>
            </a:r>
            <a:r>
              <a:rPr lang="fr-BE" b="0" dirty="0">
                <a:effectLst/>
                <a:highlight>
                  <a:srgbClr val="FFFF00"/>
                </a:highlight>
              </a:rPr>
              <a:t> </a:t>
            </a:r>
            <a:r>
              <a:rPr lang="fr-BE" b="0" dirty="0" err="1">
                <a:effectLst/>
                <a:highlight>
                  <a:srgbClr val="FFFF00"/>
                </a:highlight>
              </a:rPr>
              <a:t>he</a:t>
            </a:r>
            <a:r>
              <a:rPr lang="fr-BE" b="0" dirty="0">
                <a:effectLst/>
                <a:highlight>
                  <a:srgbClr val="FFFF00"/>
                </a:highlight>
              </a:rPr>
              <a:t>/</a:t>
            </a:r>
            <a:r>
              <a:rPr lang="fr-BE" b="0" dirty="0" err="1">
                <a:effectLst/>
                <a:highlight>
                  <a:srgbClr val="FFFF00"/>
                </a:highlight>
              </a:rPr>
              <a:t>she</a:t>
            </a:r>
            <a:r>
              <a:rPr lang="fr-BE" b="0" dirty="0">
                <a:effectLst/>
                <a:highlight>
                  <a:srgbClr val="FFFF00"/>
                </a:highlight>
              </a:rPr>
              <a:t> </a:t>
            </a:r>
            <a:r>
              <a:rPr lang="fr-BE" b="0" dirty="0" err="1">
                <a:effectLst/>
                <a:highlight>
                  <a:srgbClr val="FFFF00"/>
                </a:highlight>
              </a:rPr>
              <a:t>is</a:t>
            </a:r>
            <a:r>
              <a:rPr lang="fr-BE" b="0" dirty="0">
                <a:effectLst/>
                <a:highlight>
                  <a:srgbClr val="FFFF00"/>
                </a:highlight>
              </a:rPr>
              <a:t>, </a:t>
            </a:r>
            <a:r>
              <a:rPr lang="fr-BE" b="0" dirty="0" err="1">
                <a:effectLst/>
                <a:highlight>
                  <a:srgbClr val="FFFF00"/>
                </a:highlight>
              </a:rPr>
              <a:t>what</a:t>
            </a:r>
            <a:r>
              <a:rPr lang="fr-BE" b="0" dirty="0">
                <a:effectLst/>
                <a:highlight>
                  <a:srgbClr val="FFFF00"/>
                </a:highlight>
              </a:rPr>
              <a:t> </a:t>
            </a:r>
            <a:r>
              <a:rPr lang="fr-BE" b="0" dirty="0" err="1">
                <a:effectLst/>
                <a:highlight>
                  <a:srgbClr val="FFFF00"/>
                </a:highlight>
              </a:rPr>
              <a:t>is</a:t>
            </a:r>
            <a:r>
              <a:rPr lang="fr-BE" b="0" dirty="0">
                <a:effectLst/>
                <a:highlight>
                  <a:srgbClr val="FFFF00"/>
                </a:highlight>
              </a:rPr>
              <a:t> </a:t>
            </a:r>
            <a:r>
              <a:rPr lang="fr-BE" b="0" dirty="0" err="1">
                <a:effectLst/>
                <a:highlight>
                  <a:srgbClr val="FFFF00"/>
                </a:highlight>
              </a:rPr>
              <a:t>his</a:t>
            </a:r>
            <a:r>
              <a:rPr lang="fr-BE" b="0" dirty="0">
                <a:effectLst/>
                <a:highlight>
                  <a:srgbClr val="FFFF00"/>
                </a:highlight>
              </a:rPr>
              <a:t>/</a:t>
            </a:r>
            <a:r>
              <a:rPr lang="fr-BE" b="0" dirty="0" err="1">
                <a:effectLst/>
                <a:highlight>
                  <a:srgbClr val="FFFF00"/>
                </a:highlight>
              </a:rPr>
              <a:t>her</a:t>
            </a:r>
            <a:r>
              <a:rPr lang="fr-BE" b="0" dirty="0">
                <a:effectLst/>
                <a:highlight>
                  <a:srgbClr val="FFFF00"/>
                </a:highlight>
              </a:rPr>
              <a:t> </a:t>
            </a:r>
            <a:r>
              <a:rPr lang="fr-BE" b="0" dirty="0" err="1">
                <a:effectLst/>
                <a:highlight>
                  <a:srgbClr val="FFFF00"/>
                </a:highlight>
              </a:rPr>
              <a:t>company</a:t>
            </a:r>
            <a:r>
              <a:rPr lang="fr-BE" b="0" dirty="0">
                <a:effectLst/>
                <a:highlight>
                  <a:srgbClr val="FFFF00"/>
                </a:highlight>
              </a:rPr>
              <a:t> and </a:t>
            </a:r>
            <a:r>
              <a:rPr lang="fr-BE" b="0" dirty="0" err="1">
                <a:effectLst/>
                <a:highlight>
                  <a:srgbClr val="FFFF00"/>
                </a:highlight>
              </a:rPr>
              <a:t>what</a:t>
            </a:r>
            <a:r>
              <a:rPr lang="fr-BE" b="0" dirty="0">
                <a:effectLst/>
                <a:highlight>
                  <a:srgbClr val="FFFF00"/>
                </a:highlight>
              </a:rPr>
              <a:t> are </a:t>
            </a:r>
            <a:r>
              <a:rPr lang="fr-BE" b="0" dirty="0" err="1">
                <a:effectLst/>
                <a:highlight>
                  <a:srgbClr val="FFFF00"/>
                </a:highlight>
              </a:rPr>
              <a:t>his</a:t>
            </a:r>
            <a:r>
              <a:rPr lang="fr-BE" b="0" dirty="0">
                <a:effectLst/>
                <a:highlight>
                  <a:srgbClr val="FFFF00"/>
                </a:highlight>
              </a:rPr>
              <a:t>/</a:t>
            </a:r>
            <a:r>
              <a:rPr lang="fr-BE" b="0" dirty="0" err="1">
                <a:effectLst/>
                <a:highlight>
                  <a:srgbClr val="FFFF00"/>
                </a:highlight>
              </a:rPr>
              <a:t>her</a:t>
            </a:r>
            <a:r>
              <a:rPr lang="fr-BE" b="0" dirty="0">
                <a:effectLst/>
                <a:highlight>
                  <a:srgbClr val="FFFF00"/>
                </a:highlight>
              </a:rPr>
              <a:t> </a:t>
            </a:r>
            <a:r>
              <a:rPr lang="fr-BE" b="0" dirty="0" err="1">
                <a:effectLst/>
                <a:highlight>
                  <a:srgbClr val="FFFF00"/>
                </a:highlight>
              </a:rPr>
              <a:t>needs</a:t>
            </a:r>
            <a:r>
              <a:rPr lang="fr-BE" b="0" dirty="0">
                <a:effectLst/>
                <a:highlight>
                  <a:srgbClr val="FFFF00"/>
                </a:highlight>
              </a:rPr>
              <a:t> and </a:t>
            </a:r>
            <a:r>
              <a:rPr lang="fr-BE" b="0" dirty="0" err="1">
                <a:effectLst/>
                <a:highlight>
                  <a:srgbClr val="FFFF00"/>
                </a:highlight>
              </a:rPr>
              <a:t>current</a:t>
            </a:r>
            <a:r>
              <a:rPr lang="fr-BE" b="0" dirty="0">
                <a:effectLst/>
                <a:highlight>
                  <a:srgbClr val="FFFF00"/>
                </a:highlight>
              </a:rPr>
              <a:t> </a:t>
            </a:r>
            <a:r>
              <a:rPr lang="fr-BE" b="0" dirty="0" err="1">
                <a:effectLst/>
                <a:highlight>
                  <a:srgbClr val="FFFF00"/>
                </a:highlight>
              </a:rPr>
              <a:t>suppliers</a:t>
            </a:r>
            <a:r>
              <a:rPr lang="fr-BE" b="0" dirty="0">
                <a:effectLst/>
                <a:highlight>
                  <a:srgbClr val="FFFF00"/>
                </a:highlight>
              </a:rPr>
              <a:t>. Do not </a:t>
            </a:r>
            <a:r>
              <a:rPr lang="fr-BE" b="0" dirty="0" err="1">
                <a:effectLst/>
                <a:highlight>
                  <a:srgbClr val="FFFF00"/>
                </a:highlight>
              </a:rPr>
              <a:t>hesitate</a:t>
            </a:r>
            <a:r>
              <a:rPr lang="fr-BE" b="0" dirty="0">
                <a:effectLst/>
                <a:highlight>
                  <a:srgbClr val="FFFF00"/>
                </a:highlight>
              </a:rPr>
              <a:t> to </a:t>
            </a:r>
            <a:r>
              <a:rPr lang="fr-BE" b="0" dirty="0" err="1">
                <a:effectLst/>
                <a:highlight>
                  <a:srgbClr val="FFFF00"/>
                </a:highlight>
              </a:rPr>
              <a:t>take</a:t>
            </a:r>
            <a:r>
              <a:rPr lang="fr-BE" b="0" dirty="0">
                <a:effectLst/>
                <a:highlight>
                  <a:srgbClr val="FFFF00"/>
                </a:highlight>
              </a:rPr>
              <a:t> notes. </a:t>
            </a:r>
            <a:endParaRPr lang="fr-BE" dirty="0">
              <a:effectLst/>
              <a:highlight>
                <a:srgbClr val="FFFF00"/>
              </a:highlight>
            </a:endParaRPr>
          </a:p>
        </p:txBody>
      </p:sp>
    </p:spTree>
    <p:custDataLst>
      <p:tags r:id="rId1"/>
    </p:custDataLst>
    <p:extLst>
      <p:ext uri="{BB962C8B-B14F-4D97-AF65-F5344CB8AC3E}">
        <p14:creationId xmlns:p14="http://schemas.microsoft.com/office/powerpoint/2010/main" val="24657820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812461"/>
            <a:ext cx="10515600" cy="2318945"/>
          </a:xfrm>
        </p:spPr>
        <p:txBody>
          <a:bodyPr vert="horz" lIns="91440" tIns="45720" rIns="91440" bIns="45720" rtlCol="0" anchor="t">
            <a:normAutofit/>
          </a:bodyPr>
          <a:lstStyle/>
          <a:p>
            <a:pPr marL="0" indent="0">
              <a:buNone/>
            </a:pPr>
            <a:r>
              <a:rPr lang="fr-FR" dirty="0"/>
              <a:t>Q17</a:t>
            </a:r>
          </a:p>
          <a:p>
            <a:pPr marL="514350" indent="-514350">
              <a:buAutoNum type="alphaLcParenR"/>
            </a:pPr>
            <a:endParaRPr lang="fr-FR" dirty="0"/>
          </a:p>
          <a:p>
            <a:pPr marL="0" indent="0">
              <a:buNone/>
            </a:pPr>
            <a:endParaRPr lang="fr-FR" dirty="0"/>
          </a:p>
        </p:txBody>
      </p:sp>
      <p:sp>
        <p:nvSpPr>
          <p:cNvPr id="6" name="ZoneTexte 5">
            <a:extLst>
              <a:ext uri="{FF2B5EF4-FFF2-40B4-BE49-F238E27FC236}">
                <a16:creationId xmlns:a16="http://schemas.microsoft.com/office/drawing/2014/main" id="{DCE8D0BB-02DB-A14B-945B-69D567B6361B}"/>
              </a:ext>
            </a:extLst>
          </p:cNvPr>
          <p:cNvSpPr txBox="1"/>
          <p:nvPr/>
        </p:nvSpPr>
        <p:spPr>
          <a:xfrm>
            <a:off x="1024758" y="1824253"/>
            <a:ext cx="10515600" cy="2862322"/>
          </a:xfrm>
          <a:prstGeom prst="rect">
            <a:avLst/>
          </a:prstGeom>
          <a:noFill/>
        </p:spPr>
        <p:txBody>
          <a:bodyPr wrap="square">
            <a:spAutoFit/>
          </a:bodyPr>
          <a:lstStyle/>
          <a:p>
            <a:r>
              <a:rPr lang="fr-BE" sz="2000" b="0" dirty="0" err="1">
                <a:effectLst/>
              </a:rPr>
              <a:t>Which</a:t>
            </a:r>
            <a:r>
              <a:rPr lang="fr-BE" sz="2000" b="0" dirty="0">
                <a:effectLst/>
              </a:rPr>
              <a:t> items do </a:t>
            </a:r>
            <a:r>
              <a:rPr lang="fr-BE" sz="2000" b="0" dirty="0" err="1">
                <a:effectLst/>
              </a:rPr>
              <a:t>you</a:t>
            </a:r>
            <a:r>
              <a:rPr lang="fr-BE" sz="2000" b="0" dirty="0">
                <a:effectLst/>
              </a:rPr>
              <a:t> have to check </a:t>
            </a:r>
            <a:r>
              <a:rPr lang="fr-BE" sz="2000" b="0" dirty="0" err="1">
                <a:effectLst/>
              </a:rPr>
              <a:t>before</a:t>
            </a:r>
            <a:r>
              <a:rPr lang="fr-BE" sz="2000" b="0" dirty="0">
                <a:effectLst/>
              </a:rPr>
              <a:t> </a:t>
            </a:r>
            <a:r>
              <a:rPr lang="fr-BE" sz="2000" b="0" dirty="0" err="1">
                <a:effectLst/>
              </a:rPr>
              <a:t>starting</a:t>
            </a:r>
            <a:r>
              <a:rPr lang="fr-BE" sz="2000" b="0" dirty="0">
                <a:effectLst/>
              </a:rPr>
              <a:t> </a:t>
            </a:r>
            <a:r>
              <a:rPr lang="fr-BE" sz="2000" b="0" dirty="0" err="1">
                <a:effectLst/>
              </a:rPr>
              <a:t>your</a:t>
            </a:r>
            <a:r>
              <a:rPr lang="fr-BE" sz="2000" b="0" dirty="0">
                <a:effectLst/>
              </a:rPr>
              <a:t> online meeting? </a:t>
            </a:r>
            <a:endParaRPr lang="fr-BE" sz="2000" dirty="0">
              <a:effectLst/>
            </a:endParaRPr>
          </a:p>
          <a:p>
            <a:endParaRPr lang="fr-BE" sz="2000" b="0" dirty="0">
              <a:effectLst/>
            </a:endParaRPr>
          </a:p>
          <a:p>
            <a:pPr marL="457200" indent="-457200">
              <a:buAutoNum type="alphaLcParenR"/>
            </a:pPr>
            <a:r>
              <a:rPr lang="fr-BE" sz="2000" b="0" dirty="0" err="1">
                <a:effectLst/>
              </a:rPr>
              <a:t>Your</a:t>
            </a:r>
            <a:r>
              <a:rPr lang="fr-BE" sz="2000" b="0" dirty="0">
                <a:effectLst/>
              </a:rPr>
              <a:t> position in front of the camera and the </a:t>
            </a:r>
            <a:r>
              <a:rPr lang="fr-BE" sz="2000" b="0" dirty="0" err="1">
                <a:effectLst/>
              </a:rPr>
              <a:t>brightness</a:t>
            </a:r>
            <a:r>
              <a:rPr lang="fr-BE" sz="2000" b="0" dirty="0">
                <a:effectLst/>
              </a:rPr>
              <a:t> </a:t>
            </a:r>
            <a:r>
              <a:rPr lang="fr-BE" sz="2000" dirty="0"/>
              <a:t>of the </a:t>
            </a:r>
            <a:r>
              <a:rPr lang="fr-BE" sz="2000" dirty="0" err="1"/>
              <a:t>picture</a:t>
            </a:r>
            <a:endParaRPr lang="fr-BE" sz="2000" b="0" dirty="0">
              <a:effectLst/>
            </a:endParaRPr>
          </a:p>
          <a:p>
            <a:pPr marL="457200" indent="-457200">
              <a:buAutoNum type="alphaLcParenR"/>
            </a:pPr>
            <a:endParaRPr lang="fr-BE" sz="2000" b="0" dirty="0">
              <a:effectLst/>
            </a:endParaRPr>
          </a:p>
          <a:p>
            <a:pPr marL="457200" indent="-457200">
              <a:buAutoNum type="alphaLcParenR"/>
            </a:pPr>
            <a:r>
              <a:rPr lang="fr-BE" sz="2000" b="0" dirty="0" err="1">
                <a:effectLst/>
              </a:rPr>
              <a:t>Your</a:t>
            </a:r>
            <a:r>
              <a:rPr lang="fr-BE" sz="2000" b="0" dirty="0">
                <a:effectLst/>
              </a:rPr>
              <a:t> webcam and </a:t>
            </a:r>
            <a:r>
              <a:rPr lang="fr-BE" sz="2000" b="0" dirty="0" err="1">
                <a:effectLst/>
              </a:rPr>
              <a:t>mike</a:t>
            </a:r>
            <a:endParaRPr lang="fr-BE" sz="2000" b="0" dirty="0">
              <a:effectLst/>
            </a:endParaRPr>
          </a:p>
          <a:p>
            <a:pPr marL="457200" indent="-457200">
              <a:buAutoNum type="alphaLcParenR"/>
            </a:pPr>
            <a:endParaRPr lang="fr-BE" sz="2000" dirty="0"/>
          </a:p>
          <a:p>
            <a:pPr marL="457200" indent="-457200">
              <a:buAutoNum type="alphaLcParenR"/>
            </a:pPr>
            <a:r>
              <a:rPr lang="fr-BE" sz="2000" b="0" dirty="0" err="1">
                <a:effectLst/>
              </a:rPr>
              <a:t>Your</a:t>
            </a:r>
            <a:r>
              <a:rPr lang="fr-BE" sz="2000" b="0" dirty="0">
                <a:effectLst/>
              </a:rPr>
              <a:t> documents </a:t>
            </a:r>
            <a:r>
              <a:rPr lang="fr-BE" sz="2000" b="0" dirty="0" err="1">
                <a:effectLst/>
              </a:rPr>
              <a:t>ready</a:t>
            </a:r>
            <a:r>
              <a:rPr lang="fr-BE" sz="2000" b="0" dirty="0">
                <a:effectLst/>
              </a:rPr>
              <a:t> and </a:t>
            </a:r>
            <a:r>
              <a:rPr lang="fr-BE" sz="2000" b="0" dirty="0" err="1">
                <a:effectLst/>
              </a:rPr>
              <a:t>opened</a:t>
            </a:r>
            <a:endParaRPr lang="fr-BE" sz="2000" b="0" dirty="0">
              <a:effectLst/>
            </a:endParaRPr>
          </a:p>
          <a:p>
            <a:pPr marL="457200" indent="-457200">
              <a:buAutoNum type="alphaLcParenR"/>
            </a:pPr>
            <a:endParaRPr lang="fr-BE" sz="2000" dirty="0"/>
          </a:p>
          <a:p>
            <a:pPr marL="457200" indent="-457200">
              <a:buAutoNum type="alphaLcParenR"/>
            </a:pPr>
            <a:r>
              <a:rPr lang="fr-BE" sz="2000" b="0" dirty="0">
                <a:effectLst/>
                <a:highlight>
                  <a:srgbClr val="FFFF00"/>
                </a:highlight>
              </a:rPr>
              <a:t>All of the </a:t>
            </a:r>
            <a:r>
              <a:rPr lang="fr-BE" sz="2000" b="0" dirty="0" err="1">
                <a:effectLst/>
                <a:highlight>
                  <a:srgbClr val="FFFF00"/>
                </a:highlight>
              </a:rPr>
              <a:t>above</a:t>
            </a:r>
            <a:r>
              <a:rPr lang="fr-BE" sz="2000" b="0" dirty="0">
                <a:effectLst/>
                <a:highlight>
                  <a:srgbClr val="FFFF00"/>
                </a:highlight>
              </a:rPr>
              <a:t> </a:t>
            </a:r>
            <a:endParaRPr lang="fr-BE" sz="2000" dirty="0">
              <a:effectLst/>
              <a:highlight>
                <a:srgbClr val="FFFF00"/>
              </a:highlight>
            </a:endParaRPr>
          </a:p>
        </p:txBody>
      </p:sp>
    </p:spTree>
    <p:custDataLst>
      <p:tags r:id="rId1"/>
    </p:custDataLst>
    <p:extLst>
      <p:ext uri="{BB962C8B-B14F-4D97-AF65-F5344CB8AC3E}">
        <p14:creationId xmlns:p14="http://schemas.microsoft.com/office/powerpoint/2010/main" val="1247302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170379" y="1479086"/>
            <a:ext cx="10515600" cy="2318945"/>
          </a:xfrm>
        </p:spPr>
        <p:txBody>
          <a:bodyPr vert="horz" lIns="91440" tIns="45720" rIns="91440" bIns="45720" rtlCol="0" anchor="t">
            <a:normAutofit/>
          </a:bodyPr>
          <a:lstStyle/>
          <a:p>
            <a:pPr marL="0" indent="0">
              <a:buNone/>
            </a:pPr>
            <a:r>
              <a:rPr lang="fr-FR" dirty="0"/>
              <a:t>Q18</a:t>
            </a:r>
          </a:p>
          <a:p>
            <a:pPr marL="514350" indent="-514350">
              <a:buAutoNum type="alphaLcParenR"/>
            </a:pPr>
            <a:endParaRPr lang="fr-FR" dirty="0"/>
          </a:p>
          <a:p>
            <a:pPr marL="0" indent="0">
              <a:buNone/>
            </a:pPr>
            <a:endParaRPr lang="fr-FR" dirty="0"/>
          </a:p>
        </p:txBody>
      </p:sp>
      <p:sp>
        <p:nvSpPr>
          <p:cNvPr id="6" name="ZoneTexte 5">
            <a:extLst>
              <a:ext uri="{FF2B5EF4-FFF2-40B4-BE49-F238E27FC236}">
                <a16:creationId xmlns:a16="http://schemas.microsoft.com/office/drawing/2014/main" id="{CE578637-5B6C-8342-8A68-866023947B53}"/>
              </a:ext>
            </a:extLst>
          </p:cNvPr>
          <p:cNvSpPr txBox="1"/>
          <p:nvPr/>
        </p:nvSpPr>
        <p:spPr>
          <a:xfrm>
            <a:off x="1056289" y="1490878"/>
            <a:ext cx="10326414" cy="3170099"/>
          </a:xfrm>
          <a:prstGeom prst="rect">
            <a:avLst/>
          </a:prstGeom>
          <a:noFill/>
        </p:spPr>
        <p:txBody>
          <a:bodyPr wrap="square">
            <a:spAutoFit/>
          </a:bodyPr>
          <a:lstStyle/>
          <a:p>
            <a:r>
              <a:rPr lang="fr-BE" sz="2000" b="0" dirty="0">
                <a:effectLst/>
              </a:rPr>
              <a:t>In </a:t>
            </a:r>
            <a:r>
              <a:rPr lang="fr-BE" sz="2000" b="0" dirty="0" err="1">
                <a:effectLst/>
              </a:rPr>
              <a:t>order</a:t>
            </a:r>
            <a:r>
              <a:rPr lang="fr-BE" sz="2000" b="0" dirty="0">
                <a:effectLst/>
              </a:rPr>
              <a:t> to have an efficient </a:t>
            </a:r>
            <a:r>
              <a:rPr lang="fr-BE" sz="2000" b="0" dirty="0" err="1">
                <a:effectLst/>
              </a:rPr>
              <a:t>visual</a:t>
            </a:r>
            <a:r>
              <a:rPr lang="fr-BE" sz="2000" b="0" dirty="0">
                <a:effectLst/>
              </a:rPr>
              <a:t> contact </a:t>
            </a:r>
            <a:r>
              <a:rPr lang="fr-BE" sz="2000" b="0" dirty="0" err="1">
                <a:effectLst/>
              </a:rPr>
              <a:t>with</a:t>
            </a:r>
            <a:r>
              <a:rPr lang="fr-BE" sz="2000" b="0" dirty="0">
                <a:effectLst/>
              </a:rPr>
              <a:t> </a:t>
            </a:r>
            <a:r>
              <a:rPr lang="fr-BE" sz="2000" b="0" dirty="0" err="1">
                <a:effectLst/>
              </a:rPr>
              <a:t>your</a:t>
            </a:r>
            <a:r>
              <a:rPr lang="fr-BE" sz="2000" b="0" dirty="0">
                <a:effectLst/>
              </a:rPr>
              <a:t> prospect </a:t>
            </a:r>
            <a:r>
              <a:rPr lang="fr-BE" sz="2000" b="0" dirty="0" err="1">
                <a:effectLst/>
              </a:rPr>
              <a:t>during</a:t>
            </a:r>
            <a:r>
              <a:rPr lang="fr-BE" sz="2000" b="0" dirty="0">
                <a:effectLst/>
              </a:rPr>
              <a:t> a </a:t>
            </a:r>
            <a:r>
              <a:rPr lang="fr-BE" sz="2000" b="0" dirty="0" err="1">
                <a:effectLst/>
              </a:rPr>
              <a:t>video</a:t>
            </a:r>
            <a:r>
              <a:rPr lang="fr-BE" sz="2000" b="0" dirty="0">
                <a:effectLst/>
              </a:rPr>
              <a:t> </a:t>
            </a:r>
            <a:r>
              <a:rPr lang="fr-BE" sz="2000" b="0" dirty="0" err="1">
                <a:effectLst/>
              </a:rPr>
              <a:t>conference</a:t>
            </a:r>
            <a:r>
              <a:rPr lang="fr-BE" sz="2000" b="0" dirty="0">
                <a:effectLst/>
              </a:rPr>
              <a:t>, </a:t>
            </a:r>
            <a:r>
              <a:rPr lang="fr-BE" sz="2000" b="0" dirty="0" err="1">
                <a:effectLst/>
              </a:rPr>
              <a:t>what</a:t>
            </a:r>
            <a:r>
              <a:rPr lang="fr-BE" sz="2000" b="0" dirty="0">
                <a:effectLst/>
              </a:rPr>
              <a:t> </a:t>
            </a:r>
            <a:r>
              <a:rPr lang="fr-BE" sz="2000" b="0" dirty="0" err="1">
                <a:effectLst/>
              </a:rPr>
              <a:t>can</a:t>
            </a:r>
            <a:r>
              <a:rPr lang="fr-BE" sz="2000" b="0" dirty="0">
                <a:effectLst/>
              </a:rPr>
              <a:t> </a:t>
            </a:r>
            <a:r>
              <a:rPr lang="fr-BE" sz="2000" b="0" dirty="0" err="1">
                <a:effectLst/>
              </a:rPr>
              <a:t>you</a:t>
            </a:r>
            <a:r>
              <a:rPr lang="fr-BE" sz="2000" b="0" dirty="0">
                <a:effectLst/>
              </a:rPr>
              <a:t> do? </a:t>
            </a:r>
          </a:p>
          <a:p>
            <a:endParaRPr lang="fr-BE" sz="2000" dirty="0">
              <a:effectLst/>
            </a:endParaRPr>
          </a:p>
          <a:p>
            <a:pPr marL="457200" indent="-457200">
              <a:buAutoNum type="alphaLcParenR"/>
            </a:pPr>
            <a:r>
              <a:rPr lang="fr-BE" sz="2000" b="0" dirty="0" err="1">
                <a:effectLst/>
              </a:rPr>
              <a:t>Sit</a:t>
            </a:r>
            <a:r>
              <a:rPr lang="fr-BE" sz="2000" b="0" dirty="0">
                <a:effectLst/>
              </a:rPr>
              <a:t> </a:t>
            </a:r>
            <a:r>
              <a:rPr lang="fr-BE" sz="2000" b="0" dirty="0" err="1">
                <a:effectLst/>
              </a:rPr>
              <a:t>very</a:t>
            </a:r>
            <a:r>
              <a:rPr lang="fr-BE" sz="2000" b="0" dirty="0">
                <a:effectLst/>
              </a:rPr>
              <a:t> close to the camera</a:t>
            </a:r>
          </a:p>
          <a:p>
            <a:pPr marL="457200" indent="-457200">
              <a:buAutoNum type="alphaLcParenR"/>
            </a:pPr>
            <a:endParaRPr lang="fr-BE" sz="2000" b="0" dirty="0">
              <a:effectLst/>
            </a:endParaRPr>
          </a:p>
          <a:p>
            <a:pPr marL="457200" indent="-457200">
              <a:buAutoNum type="alphaLcParenR"/>
            </a:pPr>
            <a:r>
              <a:rPr lang="fr-BE" sz="2000" b="0" dirty="0" err="1">
                <a:effectLst/>
              </a:rPr>
              <a:t>Avoid</a:t>
            </a:r>
            <a:r>
              <a:rPr lang="fr-BE" sz="2000" b="0" dirty="0">
                <a:effectLst/>
              </a:rPr>
              <a:t> </a:t>
            </a:r>
            <a:r>
              <a:rPr lang="fr-BE" sz="2000" b="0" dirty="0" err="1">
                <a:effectLst/>
              </a:rPr>
              <a:t>any</a:t>
            </a:r>
            <a:r>
              <a:rPr lang="fr-BE" sz="2000" b="0" dirty="0">
                <a:effectLst/>
              </a:rPr>
              <a:t> noise </a:t>
            </a:r>
            <a:r>
              <a:rPr lang="fr-BE" sz="2000" b="0" dirty="0" err="1">
                <a:effectLst/>
              </a:rPr>
              <a:t>interference</a:t>
            </a:r>
            <a:endParaRPr lang="fr-BE" sz="2000" b="0" dirty="0">
              <a:effectLst/>
            </a:endParaRPr>
          </a:p>
          <a:p>
            <a:pPr marL="457200" indent="-457200">
              <a:buAutoNum type="alphaLcParenR"/>
            </a:pPr>
            <a:endParaRPr lang="fr-BE" sz="2000" b="0" dirty="0">
              <a:effectLst/>
            </a:endParaRPr>
          </a:p>
          <a:p>
            <a:pPr marL="457200" indent="-457200">
              <a:buAutoNum type="alphaLcParenR"/>
            </a:pPr>
            <a:r>
              <a:rPr lang="fr-BE" sz="2000" b="0" dirty="0" err="1">
                <a:effectLst/>
              </a:rPr>
              <a:t>Choose</a:t>
            </a:r>
            <a:r>
              <a:rPr lang="fr-BE" sz="2000" b="0" dirty="0">
                <a:effectLst/>
              </a:rPr>
              <a:t> a </a:t>
            </a:r>
            <a:r>
              <a:rPr lang="fr-BE" sz="2000" b="0" dirty="0" err="1">
                <a:effectLst/>
              </a:rPr>
              <a:t>nice</a:t>
            </a:r>
            <a:r>
              <a:rPr lang="fr-BE" sz="2000" b="0" dirty="0">
                <a:effectLst/>
              </a:rPr>
              <a:t> background </a:t>
            </a:r>
            <a:r>
              <a:rPr lang="fr-BE" sz="2000" b="0" dirty="0" err="1">
                <a:effectLst/>
              </a:rPr>
              <a:t>theme</a:t>
            </a:r>
            <a:r>
              <a:rPr lang="fr-BE" sz="2000" b="0" dirty="0">
                <a:effectLst/>
              </a:rPr>
              <a:t> </a:t>
            </a:r>
          </a:p>
          <a:p>
            <a:pPr marL="457200" indent="-457200">
              <a:buAutoNum type="alphaLcParenR"/>
            </a:pPr>
            <a:endParaRPr lang="fr-BE" sz="2000" b="0" dirty="0">
              <a:effectLst/>
            </a:endParaRPr>
          </a:p>
          <a:p>
            <a:pPr marL="457200" indent="-457200">
              <a:buAutoNum type="alphaLcParenR"/>
            </a:pPr>
            <a:r>
              <a:rPr lang="fr-BE" sz="2000" b="0" dirty="0">
                <a:effectLst/>
                <a:highlight>
                  <a:srgbClr val="FFFF00"/>
                </a:highlight>
              </a:rPr>
              <a:t>Put the webcam in front of </a:t>
            </a:r>
            <a:r>
              <a:rPr lang="fr-BE" sz="2000" b="0" dirty="0" err="1">
                <a:effectLst/>
                <a:highlight>
                  <a:srgbClr val="FFFF00"/>
                </a:highlight>
              </a:rPr>
              <a:t>you</a:t>
            </a:r>
            <a:r>
              <a:rPr lang="fr-BE" sz="2000" b="0" dirty="0">
                <a:effectLst/>
                <a:highlight>
                  <a:srgbClr val="FFFF00"/>
                </a:highlight>
              </a:rPr>
              <a:t> </a:t>
            </a:r>
            <a:endParaRPr lang="fr-BE" sz="2000" dirty="0">
              <a:effectLst/>
              <a:highlight>
                <a:srgbClr val="FFFF00"/>
              </a:highlight>
            </a:endParaRPr>
          </a:p>
        </p:txBody>
      </p:sp>
    </p:spTree>
    <p:custDataLst>
      <p:tags r:id="rId1"/>
    </p:custDataLst>
    <p:extLst>
      <p:ext uri="{BB962C8B-B14F-4D97-AF65-F5344CB8AC3E}">
        <p14:creationId xmlns:p14="http://schemas.microsoft.com/office/powerpoint/2010/main" val="2087190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r>
              <a:rPr lang="fr-BE" b="1" dirty="0" err="1">
                <a:solidFill>
                  <a:schemeClr val="bg1"/>
                </a:solidFill>
                <a:latin typeface="Encode Sans Expanded Medium" panose="00000605000000000000" pitchFamily="2" charset="0"/>
              </a:rPr>
              <a:t>Overview</a:t>
            </a:r>
            <a:endParaRPr lang="fr-BE"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Stakes of New Business Conquest</a:t>
            </a: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en-US" sz="1400" b="1" dirty="0">
                <a:solidFill>
                  <a:schemeClr val="bg1"/>
                </a:solidFill>
              </a:rPr>
              <a:t>B2B New Business Conquest in 6 steps</a:t>
            </a: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Zoom on step #6: The First Visit</a:t>
            </a: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7"/>
          <a:stretch>
            <a:fillRect/>
          </a:stretch>
        </p:blipFill>
        <p:spPr>
          <a:xfrm>
            <a:off x="1760377" y="5462663"/>
            <a:ext cx="1070230" cy="757238"/>
          </a:xfrm>
          <a:prstGeom prst="rect">
            <a:avLst/>
          </a:prstGeom>
        </p:spPr>
      </p:pic>
      <p:pic>
        <p:nvPicPr>
          <p:cNvPr id="22" name="Image 7">
            <a:extLst>
              <a:ext uri="{FF2B5EF4-FFF2-40B4-BE49-F238E27FC236}">
                <a16:creationId xmlns:a16="http://schemas.microsoft.com/office/drawing/2014/main" id="{9FC3D0C1-B604-E39E-1FCA-B51D1ED95B30}"/>
              </a:ext>
            </a:extLst>
          </p:cNvPr>
          <p:cNvPicPr>
            <a:picLocks noChangeAspect="1"/>
          </p:cNvPicPr>
          <p:nvPr/>
        </p:nvPicPr>
        <p:blipFill>
          <a:blip r:embed="rId8"/>
          <a:stretch>
            <a:fillRect/>
          </a:stretch>
        </p:blipFill>
        <p:spPr>
          <a:xfrm>
            <a:off x="1882072" y="3678869"/>
            <a:ext cx="814095" cy="497747"/>
          </a:xfrm>
          <a:prstGeom prst="rect">
            <a:avLst/>
          </a:prstGeom>
        </p:spPr>
      </p:pic>
      <p:pic>
        <p:nvPicPr>
          <p:cNvPr id="23" name="Image 12">
            <a:extLst>
              <a:ext uri="{FF2B5EF4-FFF2-40B4-BE49-F238E27FC236}">
                <a16:creationId xmlns:a16="http://schemas.microsoft.com/office/drawing/2014/main" id="{6410AC2A-774B-8CB9-C389-B4E756BA0968}"/>
              </a:ext>
            </a:extLst>
          </p:cNvPr>
          <p:cNvPicPr>
            <a:picLocks noChangeAspect="1"/>
          </p:cNvPicPr>
          <p:nvPr/>
        </p:nvPicPr>
        <p:blipFill>
          <a:blip r:embed="rId9"/>
          <a:stretch>
            <a:fillRect/>
          </a:stretch>
        </p:blipFill>
        <p:spPr>
          <a:xfrm>
            <a:off x="1882072" y="1725763"/>
            <a:ext cx="804422" cy="509334"/>
          </a:xfrm>
          <a:prstGeom prst="rect">
            <a:avLst/>
          </a:prstGeom>
        </p:spPr>
      </p:pic>
      <p:pic>
        <p:nvPicPr>
          <p:cNvPr id="24" name="Picture 23" descr="Graphical user interface, logo&#10;&#10;Description automatically generated">
            <a:extLst>
              <a:ext uri="{FF2B5EF4-FFF2-40B4-BE49-F238E27FC236}">
                <a16:creationId xmlns:a16="http://schemas.microsoft.com/office/drawing/2014/main" id="{64BC213D-34BA-1A7A-39E2-114F0FBE21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2072" y="2680083"/>
            <a:ext cx="804422" cy="522979"/>
          </a:xfrm>
          <a:prstGeom prst="rect">
            <a:avLst/>
          </a:prstGeom>
        </p:spPr>
      </p:pic>
    </p:spTree>
    <p:custDataLst>
      <p:tags r:id="rId1"/>
    </p:custDataLst>
    <p:extLst>
      <p:ext uri="{BB962C8B-B14F-4D97-AF65-F5344CB8AC3E}">
        <p14:creationId xmlns:p14="http://schemas.microsoft.com/office/powerpoint/2010/main" val="7444621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6" name="ZoneTexte 5">
            <a:extLst>
              <a:ext uri="{FF2B5EF4-FFF2-40B4-BE49-F238E27FC236}">
                <a16:creationId xmlns:a16="http://schemas.microsoft.com/office/drawing/2014/main" id="{CE578637-5B6C-8342-8A68-866023947B53}"/>
              </a:ext>
            </a:extLst>
          </p:cNvPr>
          <p:cNvSpPr txBox="1"/>
          <p:nvPr/>
        </p:nvSpPr>
        <p:spPr>
          <a:xfrm>
            <a:off x="376516" y="2020801"/>
            <a:ext cx="4469049" cy="584775"/>
          </a:xfrm>
          <a:prstGeom prst="rect">
            <a:avLst/>
          </a:prstGeom>
          <a:noFill/>
          <a:ln>
            <a:noFill/>
          </a:ln>
        </p:spPr>
        <p:txBody>
          <a:bodyPr wrap="square">
            <a:spAutoFit/>
          </a:bodyPr>
          <a:lstStyle/>
          <a:p>
            <a:r>
              <a:rPr lang="en-US" sz="1600" dirty="0"/>
              <a:t>You have completed this course.</a:t>
            </a:r>
          </a:p>
          <a:p>
            <a:r>
              <a:rPr lang="en-US" sz="1600" dirty="0"/>
              <a:t>Your quiz score is XXX% </a:t>
            </a:r>
            <a:endParaRPr lang="en-US" sz="1600" dirty="0">
              <a:effectLst/>
            </a:endParaRPr>
          </a:p>
        </p:txBody>
      </p:sp>
      <p:sp>
        <p:nvSpPr>
          <p:cNvPr id="5" name="ZoneTexte 5">
            <a:extLst>
              <a:ext uri="{FF2B5EF4-FFF2-40B4-BE49-F238E27FC236}">
                <a16:creationId xmlns:a16="http://schemas.microsoft.com/office/drawing/2014/main" id="{D7456D10-1E95-C92E-3F82-1F4CA55824BB}"/>
              </a:ext>
            </a:extLst>
          </p:cNvPr>
          <p:cNvSpPr txBox="1"/>
          <p:nvPr/>
        </p:nvSpPr>
        <p:spPr>
          <a:xfrm>
            <a:off x="434930" y="2858156"/>
            <a:ext cx="10770951" cy="861774"/>
          </a:xfrm>
          <a:prstGeom prst="rect">
            <a:avLst/>
          </a:prstGeom>
          <a:noFill/>
          <a:ln>
            <a:solidFill>
              <a:schemeClr val="accent6"/>
            </a:solidFill>
          </a:ln>
        </p:spPr>
        <p:txBody>
          <a:bodyPr wrap="square">
            <a:spAutoFit/>
          </a:bodyPr>
          <a:lstStyle/>
          <a:p>
            <a:r>
              <a:rPr lang="en-US" sz="1600" dirty="0"/>
              <a:t>If your score is 80% or higher, </a:t>
            </a:r>
            <a:r>
              <a:rPr lang="en-US" sz="1600" b="1" dirty="0">
                <a:solidFill>
                  <a:srgbClr val="243782"/>
                </a:solidFill>
              </a:rPr>
              <a:t>congratulations</a:t>
            </a:r>
            <a:r>
              <a:rPr lang="en-US" sz="1600" dirty="0"/>
              <a:t>! Your module is validated.</a:t>
            </a:r>
          </a:p>
          <a:p>
            <a:r>
              <a:rPr lang="en-US" sz="1600" dirty="0"/>
              <a:t>You master the key concepts related to the B2B New Business Conquest. </a:t>
            </a:r>
          </a:p>
          <a:p>
            <a:r>
              <a:rPr lang="en-US" sz="1600" dirty="0"/>
              <a:t>We invite you to close this page using the </a:t>
            </a:r>
            <a:r>
              <a:rPr lang="en-US" sz="1600" b="1" dirty="0">
                <a:solidFill>
                  <a:srgbClr val="243782"/>
                </a:solidFill>
              </a:rPr>
              <a:t>"EXIT" </a:t>
            </a:r>
            <a:r>
              <a:rPr lang="en-US" sz="1600" dirty="0"/>
              <a:t>button and consult the next module.</a:t>
            </a:r>
            <a:endParaRPr lang="en-US" sz="1600" dirty="0">
              <a:effectLst/>
            </a:endParaRPr>
          </a:p>
        </p:txBody>
      </p:sp>
      <p:sp>
        <p:nvSpPr>
          <p:cNvPr id="8" name="Rectangle: Rounded Corners 67">
            <a:extLst>
              <a:ext uri="{FF2B5EF4-FFF2-40B4-BE49-F238E27FC236}">
                <a16:creationId xmlns:a16="http://schemas.microsoft.com/office/drawing/2014/main" id="{80D9367A-AE43-4B69-8372-EE22E6A79823}"/>
              </a:ext>
            </a:extLst>
          </p:cNvPr>
          <p:cNvSpPr/>
          <p:nvPr/>
        </p:nvSpPr>
        <p:spPr>
          <a:xfrm>
            <a:off x="2102365" y="5571614"/>
            <a:ext cx="3558966" cy="363021"/>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REVIEW THE COURSE</a:t>
            </a:r>
            <a:endParaRPr lang="en-US" dirty="0"/>
          </a:p>
        </p:txBody>
      </p:sp>
      <p:sp>
        <p:nvSpPr>
          <p:cNvPr id="3" name="Espace réservé du contenu 2">
            <a:extLst>
              <a:ext uri="{FF2B5EF4-FFF2-40B4-BE49-F238E27FC236}">
                <a16:creationId xmlns:a16="http://schemas.microsoft.com/office/drawing/2014/main" id="{D5B08550-723A-0CCE-C86A-7716392C3A8F}"/>
              </a:ext>
            </a:extLst>
          </p:cNvPr>
          <p:cNvSpPr txBox="1">
            <a:spLocks/>
          </p:cNvSpPr>
          <p:nvPr/>
        </p:nvSpPr>
        <p:spPr>
          <a:xfrm>
            <a:off x="376516" y="1466385"/>
            <a:ext cx="9843297" cy="6088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a:t>Report</a:t>
            </a:r>
          </a:p>
          <a:p>
            <a:pPr marL="514350" indent="-514350">
              <a:buFont typeface="Arial" panose="020B0604020202020204" pitchFamily="34" charset="0"/>
              <a:buAutoNum type="alphaLcParenR"/>
            </a:pPr>
            <a:endParaRPr lang="fr-FR" b="1" dirty="0"/>
          </a:p>
          <a:p>
            <a:pPr marL="0" indent="0">
              <a:buFont typeface="Arial" panose="020B0604020202020204" pitchFamily="34" charset="0"/>
              <a:buNone/>
            </a:pPr>
            <a:endParaRPr lang="fr-FR" b="1" dirty="0"/>
          </a:p>
        </p:txBody>
      </p:sp>
      <p:sp>
        <p:nvSpPr>
          <p:cNvPr id="7" name="Rectangle: Rounded Corners 67">
            <a:extLst>
              <a:ext uri="{FF2B5EF4-FFF2-40B4-BE49-F238E27FC236}">
                <a16:creationId xmlns:a16="http://schemas.microsoft.com/office/drawing/2014/main" id="{DBC10CEF-2FDE-5D75-ED4C-27C813C5B8C0}"/>
              </a:ext>
            </a:extLst>
          </p:cNvPr>
          <p:cNvSpPr/>
          <p:nvPr/>
        </p:nvSpPr>
        <p:spPr>
          <a:xfrm>
            <a:off x="5126382" y="3860649"/>
            <a:ext cx="1939235" cy="302805"/>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EXIT</a:t>
            </a:r>
            <a:endParaRPr lang="en-US" dirty="0"/>
          </a:p>
        </p:txBody>
      </p:sp>
      <p:sp>
        <p:nvSpPr>
          <p:cNvPr id="9" name="ZoneTexte 5">
            <a:extLst>
              <a:ext uri="{FF2B5EF4-FFF2-40B4-BE49-F238E27FC236}">
                <a16:creationId xmlns:a16="http://schemas.microsoft.com/office/drawing/2014/main" id="{29A7B0FB-D08D-385B-2FE6-F057F1EF4A6C}"/>
              </a:ext>
            </a:extLst>
          </p:cNvPr>
          <p:cNvSpPr txBox="1"/>
          <p:nvPr/>
        </p:nvSpPr>
        <p:spPr>
          <a:xfrm>
            <a:off x="434928" y="4568415"/>
            <a:ext cx="10770951" cy="861774"/>
          </a:xfrm>
          <a:prstGeom prst="rect">
            <a:avLst/>
          </a:prstGeom>
          <a:noFill/>
          <a:ln>
            <a:solidFill>
              <a:srgbClr val="FF0000"/>
            </a:solidFill>
          </a:ln>
        </p:spPr>
        <p:txBody>
          <a:bodyPr wrap="square">
            <a:spAutoFit/>
          </a:bodyPr>
          <a:lstStyle/>
          <a:p>
            <a:r>
              <a:rPr lang="en-US" sz="1600" dirty="0"/>
              <a:t>If your score is less than </a:t>
            </a:r>
            <a:r>
              <a:rPr lang="en-US" sz="1600" b="1" dirty="0">
                <a:solidFill>
                  <a:srgbClr val="243782"/>
                </a:solidFill>
              </a:rPr>
              <a:t>80%</a:t>
            </a:r>
            <a:r>
              <a:rPr lang="en-US" sz="1600" dirty="0"/>
              <a:t>, your training course is not validated.</a:t>
            </a:r>
          </a:p>
          <a:p>
            <a:r>
              <a:rPr lang="en-US" sz="1600" dirty="0"/>
              <a:t>We invite you to go through the module again and redo the quiz to deepen your knowledge of the key concepts related to the B2B New Business Conquest.</a:t>
            </a:r>
            <a:endParaRPr lang="en-US" sz="1600" dirty="0">
              <a:effectLst/>
            </a:endParaRPr>
          </a:p>
        </p:txBody>
      </p:sp>
      <p:sp>
        <p:nvSpPr>
          <p:cNvPr id="11" name="Rectangle: Rounded Corners 67">
            <a:extLst>
              <a:ext uri="{FF2B5EF4-FFF2-40B4-BE49-F238E27FC236}">
                <a16:creationId xmlns:a16="http://schemas.microsoft.com/office/drawing/2014/main" id="{0A42859E-26F1-D468-8DAF-479C2AB64FA3}"/>
              </a:ext>
            </a:extLst>
          </p:cNvPr>
          <p:cNvSpPr/>
          <p:nvPr/>
        </p:nvSpPr>
        <p:spPr>
          <a:xfrm>
            <a:off x="6530669" y="5571613"/>
            <a:ext cx="3558966" cy="363021"/>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TAKE THE TEST AGAIN!</a:t>
            </a:r>
            <a:endParaRPr lang="en-US" dirty="0"/>
          </a:p>
        </p:txBody>
      </p:sp>
      <p:sp>
        <p:nvSpPr>
          <p:cNvPr id="13" name="Rectangle: Rounded Corners 67">
            <a:extLst>
              <a:ext uri="{FF2B5EF4-FFF2-40B4-BE49-F238E27FC236}">
                <a16:creationId xmlns:a16="http://schemas.microsoft.com/office/drawing/2014/main" id="{2A7B0789-A6D8-A8BC-C204-504E3DA89C70}"/>
              </a:ext>
            </a:extLst>
          </p:cNvPr>
          <p:cNvSpPr/>
          <p:nvPr/>
        </p:nvSpPr>
        <p:spPr>
          <a:xfrm>
            <a:off x="9520518" y="1334430"/>
            <a:ext cx="1685361" cy="1382301"/>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Click on </a:t>
            </a:r>
          </a:p>
          <a:p>
            <a:pPr algn="ctr"/>
            <a:r>
              <a:rPr lang="en-US" sz="1400" b="1" dirty="0"/>
              <a:t>the X at the top right </a:t>
            </a:r>
          </a:p>
          <a:p>
            <a:pPr algn="ctr"/>
            <a:r>
              <a:rPr lang="en-US" sz="1400" b="1" dirty="0"/>
              <a:t>of the page </a:t>
            </a:r>
          </a:p>
          <a:p>
            <a:pPr algn="ctr"/>
            <a:r>
              <a:rPr lang="en-US" sz="1400" b="1" dirty="0"/>
              <a:t>to close </a:t>
            </a:r>
          </a:p>
          <a:p>
            <a:pPr algn="ctr"/>
            <a:r>
              <a:rPr lang="en-US" sz="1400" b="1" dirty="0"/>
              <a:t>the course</a:t>
            </a:r>
          </a:p>
        </p:txBody>
      </p:sp>
    </p:spTree>
    <p:custDataLst>
      <p:tags r:id="rId1"/>
    </p:custDataLst>
    <p:extLst>
      <p:ext uri="{BB962C8B-B14F-4D97-AF65-F5344CB8AC3E}">
        <p14:creationId xmlns:p14="http://schemas.microsoft.com/office/powerpoint/2010/main" val="1112721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Exercise</a:t>
            </a:r>
          </a:p>
        </p:txBody>
      </p:sp>
      <p:sp>
        <p:nvSpPr>
          <p:cNvPr id="24" name="TextBox 23">
            <a:extLst>
              <a:ext uri="{FF2B5EF4-FFF2-40B4-BE49-F238E27FC236}">
                <a16:creationId xmlns:a16="http://schemas.microsoft.com/office/drawing/2014/main" id="{F2E1C4E0-9193-104A-A46C-0EAEAC3CB6A9}"/>
              </a:ext>
            </a:extLst>
          </p:cNvPr>
          <p:cNvSpPr txBox="1"/>
          <p:nvPr/>
        </p:nvSpPr>
        <p:spPr>
          <a:xfrm>
            <a:off x="233413" y="6416103"/>
            <a:ext cx="10802887" cy="307777"/>
          </a:xfrm>
          <a:prstGeom prst="rect">
            <a:avLst/>
          </a:prstGeom>
          <a:noFill/>
        </p:spPr>
        <p:txBody>
          <a:bodyPr wrap="square" rtlCol="0">
            <a:spAutoFit/>
          </a:bodyPr>
          <a:lstStyle/>
          <a:p>
            <a:r>
              <a:rPr lang="en-US" sz="1400" b="1" i="1" dirty="0">
                <a:solidFill>
                  <a:schemeClr val="bg1"/>
                </a:solidFill>
              </a:rPr>
              <a:t>Sort in chronological order the various steps of new business conquest, then click on Validate to confirm your answer.</a:t>
            </a:r>
          </a:p>
        </p:txBody>
      </p:sp>
      <p:sp>
        <p:nvSpPr>
          <p:cNvPr id="10" name="TextBox 9">
            <a:extLst>
              <a:ext uri="{FF2B5EF4-FFF2-40B4-BE49-F238E27FC236}">
                <a16:creationId xmlns:a16="http://schemas.microsoft.com/office/drawing/2014/main" id="{65DE45DD-CB94-77B2-2F98-EA13F8F29927}"/>
              </a:ext>
            </a:extLst>
          </p:cNvPr>
          <p:cNvSpPr txBox="1"/>
          <p:nvPr/>
        </p:nvSpPr>
        <p:spPr>
          <a:xfrm>
            <a:off x="250825" y="1326199"/>
            <a:ext cx="6115050" cy="369332"/>
          </a:xfrm>
          <a:prstGeom prst="rect">
            <a:avLst/>
          </a:prstGeom>
          <a:noFill/>
        </p:spPr>
        <p:txBody>
          <a:bodyPr wrap="square">
            <a:spAutoFit/>
          </a:bodyPr>
          <a:lstStyle/>
          <a:p>
            <a:pPr marL="0" indent="0">
              <a:buNone/>
            </a:pPr>
            <a:r>
              <a:rPr lang="en-US" dirty="0"/>
              <a:t>The 6 steps approach of B2B New Business Conquest</a:t>
            </a:r>
          </a:p>
        </p:txBody>
      </p:sp>
      <p:pic>
        <p:nvPicPr>
          <p:cNvPr id="11" name="Picture 10">
            <a:extLst>
              <a:ext uri="{FF2B5EF4-FFF2-40B4-BE49-F238E27FC236}">
                <a16:creationId xmlns:a16="http://schemas.microsoft.com/office/drawing/2014/main" id="{F5F2BB5E-5876-1130-14B1-68E54D95EAD7}"/>
              </a:ext>
            </a:extLst>
          </p:cNvPr>
          <p:cNvPicPr>
            <a:picLocks noChangeAspect="1"/>
          </p:cNvPicPr>
          <p:nvPr/>
        </p:nvPicPr>
        <p:blipFill rotWithShape="1">
          <a:blip r:embed="rId3"/>
          <a:srcRect r="48634"/>
          <a:stretch/>
        </p:blipFill>
        <p:spPr>
          <a:xfrm>
            <a:off x="1586897" y="2009030"/>
            <a:ext cx="4056521" cy="3715268"/>
          </a:xfrm>
          <a:prstGeom prst="rect">
            <a:avLst/>
          </a:prstGeom>
        </p:spPr>
      </p:pic>
      <p:pic>
        <p:nvPicPr>
          <p:cNvPr id="17" name="Picture 16" descr="A person holding a magnifying glass&#10;&#10;Description automatically generated with medium confidence">
            <a:extLst>
              <a:ext uri="{FF2B5EF4-FFF2-40B4-BE49-F238E27FC236}">
                <a16:creationId xmlns:a16="http://schemas.microsoft.com/office/drawing/2014/main" id="{A19E7FF4-701D-4687-C4D0-13DD69611284}"/>
              </a:ext>
            </a:extLst>
          </p:cNvPr>
          <p:cNvPicPr>
            <a:picLocks noChangeAspect="1"/>
          </p:cNvPicPr>
          <p:nvPr/>
        </p:nvPicPr>
        <p:blipFill rotWithShape="1">
          <a:blip r:embed="rId4">
            <a:extLst>
              <a:ext uri="{28A0092B-C50C-407E-A947-70E740481C1C}">
                <a14:useLocalDpi xmlns:a14="http://schemas.microsoft.com/office/drawing/2010/main" val="0"/>
              </a:ext>
            </a:extLst>
          </a:blip>
          <a:srcRect l="24563"/>
          <a:stretch/>
        </p:blipFill>
        <p:spPr>
          <a:xfrm>
            <a:off x="5791200" y="2116128"/>
            <a:ext cx="4935793" cy="3060633"/>
          </a:xfrm>
          <a:prstGeom prst="rect">
            <a:avLst/>
          </a:prstGeom>
        </p:spPr>
      </p:pic>
      <p:sp>
        <p:nvSpPr>
          <p:cNvPr id="18" name="Rectangle 17">
            <a:extLst>
              <a:ext uri="{FF2B5EF4-FFF2-40B4-BE49-F238E27FC236}">
                <a16:creationId xmlns:a16="http://schemas.microsoft.com/office/drawing/2014/main" id="{77956B18-5A90-2F9C-8992-9524FACC7B67}"/>
              </a:ext>
            </a:extLst>
          </p:cNvPr>
          <p:cNvSpPr/>
          <p:nvPr/>
        </p:nvSpPr>
        <p:spPr>
          <a:xfrm>
            <a:off x="1764146" y="3231905"/>
            <a:ext cx="1440873" cy="338554"/>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t>Cold </a:t>
            </a:r>
            <a:r>
              <a:rPr lang="fr-BE" sz="1200" b="1" dirty="0" err="1"/>
              <a:t>calling</a:t>
            </a:r>
            <a:endParaRPr lang="en-US" sz="1200" b="1" dirty="0"/>
          </a:p>
        </p:txBody>
      </p:sp>
      <p:sp>
        <p:nvSpPr>
          <p:cNvPr id="3" name="Rectangle 17">
            <a:extLst>
              <a:ext uri="{FF2B5EF4-FFF2-40B4-BE49-F238E27FC236}">
                <a16:creationId xmlns:a16="http://schemas.microsoft.com/office/drawing/2014/main" id="{01CED480-4714-D5D5-95D7-50097D65E72A}"/>
              </a:ext>
            </a:extLst>
          </p:cNvPr>
          <p:cNvSpPr/>
          <p:nvPr/>
        </p:nvSpPr>
        <p:spPr>
          <a:xfrm>
            <a:off x="1764145" y="2218059"/>
            <a:ext cx="1440873" cy="338554"/>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t>First </a:t>
            </a:r>
            <a:r>
              <a:rPr lang="fr-BE" sz="1200" b="1" dirty="0" err="1"/>
              <a:t>visit</a:t>
            </a:r>
            <a:endParaRPr lang="en-US" sz="1200" b="1" dirty="0"/>
          </a:p>
        </p:txBody>
      </p:sp>
      <p:sp>
        <p:nvSpPr>
          <p:cNvPr id="5" name="Rectangle 17">
            <a:extLst>
              <a:ext uri="{FF2B5EF4-FFF2-40B4-BE49-F238E27FC236}">
                <a16:creationId xmlns:a16="http://schemas.microsoft.com/office/drawing/2014/main" id="{5FEF583A-EB90-5E7B-CEBB-2EAB11B2774D}"/>
              </a:ext>
            </a:extLst>
          </p:cNvPr>
          <p:cNvSpPr/>
          <p:nvPr/>
        </p:nvSpPr>
        <p:spPr>
          <a:xfrm>
            <a:off x="1764145" y="2700835"/>
            <a:ext cx="2604655" cy="338554"/>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t>Segmentation &amp; </a:t>
            </a:r>
            <a:r>
              <a:rPr lang="fr-BE" sz="1200" b="1" dirty="0" err="1"/>
              <a:t>Targeting</a:t>
            </a:r>
            <a:endParaRPr lang="en-US" sz="1200" b="1" dirty="0"/>
          </a:p>
        </p:txBody>
      </p:sp>
      <p:sp>
        <p:nvSpPr>
          <p:cNvPr id="7" name="Rectangle 17">
            <a:extLst>
              <a:ext uri="{FF2B5EF4-FFF2-40B4-BE49-F238E27FC236}">
                <a16:creationId xmlns:a16="http://schemas.microsoft.com/office/drawing/2014/main" id="{9CD04846-5E4C-0632-BE71-DC1A20151F39}"/>
              </a:ext>
            </a:extLst>
          </p:cNvPr>
          <p:cNvSpPr/>
          <p:nvPr/>
        </p:nvSpPr>
        <p:spPr>
          <a:xfrm>
            <a:off x="1764145" y="3747084"/>
            <a:ext cx="2604655" cy="338554"/>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err="1"/>
              <a:t>Preparing</a:t>
            </a:r>
            <a:r>
              <a:rPr lang="fr-BE" sz="1200" b="1" dirty="0"/>
              <a:t> the 1</a:t>
            </a:r>
            <a:r>
              <a:rPr lang="fr-BE" sz="1200" b="1" baseline="30000" dirty="0"/>
              <a:t>st</a:t>
            </a:r>
            <a:r>
              <a:rPr lang="fr-BE" sz="1200" b="1" dirty="0"/>
              <a:t> </a:t>
            </a:r>
            <a:r>
              <a:rPr lang="fr-BE" sz="1200" b="1" dirty="0" err="1"/>
              <a:t>visit</a:t>
            </a:r>
            <a:endParaRPr lang="en-US" sz="1200" b="1" dirty="0"/>
          </a:p>
        </p:txBody>
      </p:sp>
      <p:sp>
        <p:nvSpPr>
          <p:cNvPr id="9" name="Rectangle 17">
            <a:extLst>
              <a:ext uri="{FF2B5EF4-FFF2-40B4-BE49-F238E27FC236}">
                <a16:creationId xmlns:a16="http://schemas.microsoft.com/office/drawing/2014/main" id="{610DE8C0-DCF0-26BF-A4D6-A7106839C93C}"/>
              </a:ext>
            </a:extLst>
          </p:cNvPr>
          <p:cNvSpPr/>
          <p:nvPr/>
        </p:nvSpPr>
        <p:spPr>
          <a:xfrm>
            <a:off x="1764145" y="4242926"/>
            <a:ext cx="2604655" cy="338554"/>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t>Business </a:t>
            </a:r>
            <a:r>
              <a:rPr lang="fr-BE" sz="1200" b="1" dirty="0" err="1"/>
              <a:t>reason</a:t>
            </a:r>
            <a:endParaRPr lang="en-US" sz="1200" b="1" dirty="0"/>
          </a:p>
        </p:txBody>
      </p:sp>
      <p:sp>
        <p:nvSpPr>
          <p:cNvPr id="14" name="Rectangle 17">
            <a:extLst>
              <a:ext uri="{FF2B5EF4-FFF2-40B4-BE49-F238E27FC236}">
                <a16:creationId xmlns:a16="http://schemas.microsoft.com/office/drawing/2014/main" id="{51769B45-47FC-FC35-2E69-74EB72B5BA62}"/>
              </a:ext>
            </a:extLst>
          </p:cNvPr>
          <p:cNvSpPr/>
          <p:nvPr/>
        </p:nvSpPr>
        <p:spPr>
          <a:xfrm>
            <a:off x="1764144" y="4758105"/>
            <a:ext cx="2604655" cy="338554"/>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err="1"/>
              <a:t>Taking</a:t>
            </a:r>
            <a:r>
              <a:rPr lang="fr-BE" sz="1200" b="1" dirty="0"/>
              <a:t> information </a:t>
            </a:r>
            <a:endParaRPr lang="en-US" sz="1200" b="1" dirty="0"/>
          </a:p>
        </p:txBody>
      </p:sp>
      <p:sp>
        <p:nvSpPr>
          <p:cNvPr id="16" name="Rectangle 17">
            <a:extLst>
              <a:ext uri="{FF2B5EF4-FFF2-40B4-BE49-F238E27FC236}">
                <a16:creationId xmlns:a16="http://schemas.microsoft.com/office/drawing/2014/main" id="{BDF72668-B18E-49B5-219D-006521417B84}"/>
              </a:ext>
            </a:extLst>
          </p:cNvPr>
          <p:cNvSpPr/>
          <p:nvPr/>
        </p:nvSpPr>
        <p:spPr>
          <a:xfrm>
            <a:off x="3111775" y="5338134"/>
            <a:ext cx="1006764" cy="208855"/>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VALIDATE</a:t>
            </a:r>
            <a:endParaRPr lang="en-US" sz="1200" b="1" dirty="0"/>
          </a:p>
        </p:txBody>
      </p:sp>
    </p:spTree>
    <p:custDataLst>
      <p:tags r:id="rId1"/>
    </p:custDataLst>
    <p:extLst>
      <p:ext uri="{BB962C8B-B14F-4D97-AF65-F5344CB8AC3E}">
        <p14:creationId xmlns:p14="http://schemas.microsoft.com/office/powerpoint/2010/main" val="463579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Exercise</a:t>
            </a:r>
          </a:p>
        </p:txBody>
      </p:sp>
      <p:sp>
        <p:nvSpPr>
          <p:cNvPr id="24" name="TextBox 23">
            <a:extLst>
              <a:ext uri="{FF2B5EF4-FFF2-40B4-BE49-F238E27FC236}">
                <a16:creationId xmlns:a16="http://schemas.microsoft.com/office/drawing/2014/main" id="{F2E1C4E0-9193-104A-A46C-0EAEAC3CB6A9}"/>
              </a:ext>
            </a:extLst>
          </p:cNvPr>
          <p:cNvSpPr txBox="1"/>
          <p:nvPr/>
        </p:nvSpPr>
        <p:spPr>
          <a:xfrm>
            <a:off x="233413" y="6416103"/>
            <a:ext cx="10802887" cy="307777"/>
          </a:xfrm>
          <a:prstGeom prst="rect">
            <a:avLst/>
          </a:prstGeom>
          <a:noFill/>
        </p:spPr>
        <p:txBody>
          <a:bodyPr wrap="square" rtlCol="0">
            <a:spAutoFit/>
          </a:bodyPr>
          <a:lstStyle/>
          <a:p>
            <a:r>
              <a:rPr lang="en-US" sz="1400" b="1" i="1" dirty="0">
                <a:solidFill>
                  <a:schemeClr val="bg1"/>
                </a:solidFill>
              </a:rPr>
              <a:t>Sort in chronological order the various steps of new business conquest, then click on Validate to confirm your answer.</a:t>
            </a:r>
          </a:p>
        </p:txBody>
      </p:sp>
      <p:sp>
        <p:nvSpPr>
          <p:cNvPr id="10" name="TextBox 9">
            <a:extLst>
              <a:ext uri="{FF2B5EF4-FFF2-40B4-BE49-F238E27FC236}">
                <a16:creationId xmlns:a16="http://schemas.microsoft.com/office/drawing/2014/main" id="{65DE45DD-CB94-77B2-2F98-EA13F8F29927}"/>
              </a:ext>
            </a:extLst>
          </p:cNvPr>
          <p:cNvSpPr txBox="1"/>
          <p:nvPr/>
        </p:nvSpPr>
        <p:spPr>
          <a:xfrm>
            <a:off x="250825" y="1326199"/>
            <a:ext cx="6115050" cy="369332"/>
          </a:xfrm>
          <a:prstGeom prst="rect">
            <a:avLst/>
          </a:prstGeom>
          <a:noFill/>
        </p:spPr>
        <p:txBody>
          <a:bodyPr wrap="square">
            <a:spAutoFit/>
          </a:bodyPr>
          <a:lstStyle/>
          <a:p>
            <a:pPr marL="0" indent="0">
              <a:buNone/>
            </a:pPr>
            <a:r>
              <a:rPr lang="fr-BE" dirty="0"/>
              <a:t>B2B New Business </a:t>
            </a:r>
            <a:r>
              <a:rPr lang="fr-BE" dirty="0" err="1"/>
              <a:t>Conquest</a:t>
            </a:r>
            <a:r>
              <a:rPr lang="fr-BE" dirty="0"/>
              <a:t>, an </a:t>
            </a:r>
            <a:r>
              <a:rPr lang="fr-BE" dirty="0" err="1"/>
              <a:t>approach</a:t>
            </a:r>
            <a:r>
              <a:rPr lang="fr-BE" dirty="0"/>
              <a:t> in 6 </a:t>
            </a:r>
            <a:r>
              <a:rPr lang="fr-BE" dirty="0" err="1"/>
              <a:t>steps</a:t>
            </a:r>
            <a:endParaRPr lang="fr-BE" dirty="0"/>
          </a:p>
        </p:txBody>
      </p:sp>
      <p:pic>
        <p:nvPicPr>
          <p:cNvPr id="11" name="Picture 10">
            <a:extLst>
              <a:ext uri="{FF2B5EF4-FFF2-40B4-BE49-F238E27FC236}">
                <a16:creationId xmlns:a16="http://schemas.microsoft.com/office/drawing/2014/main" id="{F5F2BB5E-5876-1130-14B1-68E54D95EAD7}"/>
              </a:ext>
            </a:extLst>
          </p:cNvPr>
          <p:cNvPicPr>
            <a:picLocks noChangeAspect="1"/>
          </p:cNvPicPr>
          <p:nvPr/>
        </p:nvPicPr>
        <p:blipFill rotWithShape="1">
          <a:blip r:embed="rId3"/>
          <a:srcRect r="48634"/>
          <a:stretch/>
        </p:blipFill>
        <p:spPr>
          <a:xfrm>
            <a:off x="1586897" y="2009030"/>
            <a:ext cx="4056521" cy="3715268"/>
          </a:xfrm>
          <a:prstGeom prst="rect">
            <a:avLst/>
          </a:prstGeom>
        </p:spPr>
      </p:pic>
      <p:pic>
        <p:nvPicPr>
          <p:cNvPr id="17" name="Picture 16" descr="A person holding a magnifying glass&#10;&#10;Description automatically generated with medium confidence">
            <a:extLst>
              <a:ext uri="{FF2B5EF4-FFF2-40B4-BE49-F238E27FC236}">
                <a16:creationId xmlns:a16="http://schemas.microsoft.com/office/drawing/2014/main" id="{A19E7FF4-701D-4687-C4D0-13DD69611284}"/>
              </a:ext>
            </a:extLst>
          </p:cNvPr>
          <p:cNvPicPr>
            <a:picLocks noChangeAspect="1"/>
          </p:cNvPicPr>
          <p:nvPr/>
        </p:nvPicPr>
        <p:blipFill rotWithShape="1">
          <a:blip r:embed="rId4">
            <a:extLst>
              <a:ext uri="{28A0092B-C50C-407E-A947-70E740481C1C}">
                <a14:useLocalDpi xmlns:a14="http://schemas.microsoft.com/office/drawing/2010/main" val="0"/>
              </a:ext>
            </a:extLst>
          </a:blip>
          <a:srcRect l="24563"/>
          <a:stretch/>
        </p:blipFill>
        <p:spPr>
          <a:xfrm>
            <a:off x="5791200" y="2116128"/>
            <a:ext cx="4935793" cy="3060633"/>
          </a:xfrm>
          <a:prstGeom prst="rect">
            <a:avLst/>
          </a:prstGeom>
        </p:spPr>
      </p:pic>
      <p:sp>
        <p:nvSpPr>
          <p:cNvPr id="18" name="Rectangle 17">
            <a:extLst>
              <a:ext uri="{FF2B5EF4-FFF2-40B4-BE49-F238E27FC236}">
                <a16:creationId xmlns:a16="http://schemas.microsoft.com/office/drawing/2014/main" id="{77956B18-5A90-2F9C-8992-9524FACC7B67}"/>
              </a:ext>
            </a:extLst>
          </p:cNvPr>
          <p:cNvSpPr/>
          <p:nvPr/>
        </p:nvSpPr>
        <p:spPr>
          <a:xfrm>
            <a:off x="1764146" y="3231905"/>
            <a:ext cx="1440873" cy="338554"/>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t>Cold </a:t>
            </a:r>
            <a:r>
              <a:rPr lang="fr-BE" sz="1200" b="1" dirty="0" err="1"/>
              <a:t>calling</a:t>
            </a:r>
            <a:endParaRPr lang="en-US" sz="1200" b="1" dirty="0"/>
          </a:p>
        </p:txBody>
      </p:sp>
      <p:sp>
        <p:nvSpPr>
          <p:cNvPr id="9" name="Rectangle 8">
            <a:extLst>
              <a:ext uri="{FF2B5EF4-FFF2-40B4-BE49-F238E27FC236}">
                <a16:creationId xmlns:a16="http://schemas.microsoft.com/office/drawing/2014/main" id="{12856F95-0199-7B9C-1B06-62FB533C64E2}"/>
              </a:ext>
            </a:extLst>
          </p:cNvPr>
          <p:cNvSpPr/>
          <p:nvPr/>
        </p:nvSpPr>
        <p:spPr>
          <a:xfrm>
            <a:off x="0" y="2781"/>
            <a:ext cx="12192000" cy="6858000"/>
          </a:xfrm>
          <a:prstGeom prst="rect">
            <a:avLst/>
          </a:prstGeom>
          <a:solidFill>
            <a:schemeClr val="tx1">
              <a:lumMod val="75000"/>
              <a:lumOff val="2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8642DD75-A6D0-ACA5-1862-4EE17A6F7007}"/>
              </a:ext>
            </a:extLst>
          </p:cNvPr>
          <p:cNvSpPr/>
          <p:nvPr/>
        </p:nvSpPr>
        <p:spPr>
          <a:xfrm>
            <a:off x="1042219" y="2579215"/>
            <a:ext cx="9379974" cy="3353503"/>
          </a:xfrm>
          <a:prstGeom prst="rect">
            <a:avLst/>
          </a:prstGeom>
          <a:solidFill>
            <a:schemeClr val="bg1"/>
          </a:solid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87F53AB-0891-D5E5-AC4D-4BC4C4BDA216}"/>
              </a:ext>
            </a:extLst>
          </p:cNvPr>
          <p:cNvSpPr txBox="1"/>
          <p:nvPr/>
        </p:nvSpPr>
        <p:spPr>
          <a:xfrm>
            <a:off x="4115314" y="4311475"/>
            <a:ext cx="4306186" cy="646331"/>
          </a:xfrm>
          <a:prstGeom prst="rect">
            <a:avLst/>
          </a:prstGeom>
          <a:noFill/>
        </p:spPr>
        <p:txBody>
          <a:bodyPr wrap="square" rtlCol="0">
            <a:spAutoFit/>
          </a:bodyPr>
          <a:lstStyle/>
          <a:p>
            <a:r>
              <a:rPr lang="en-US" b="0" i="0" dirty="0">
                <a:solidFill>
                  <a:srgbClr val="000000"/>
                </a:solidFill>
                <a:effectLst/>
                <a:latin typeface="Gotham Book"/>
              </a:rPr>
              <a:t>Click on </a:t>
            </a:r>
            <a:r>
              <a:rPr lang="en-US" b="1" i="0" dirty="0">
                <a:solidFill>
                  <a:srgbClr val="000000"/>
                </a:solidFill>
                <a:effectLst/>
                <a:latin typeface="Gotham Book"/>
              </a:rPr>
              <a:t>NEXT </a:t>
            </a:r>
            <a:r>
              <a:rPr lang="en-US" i="0" dirty="0">
                <a:solidFill>
                  <a:srgbClr val="000000"/>
                </a:solidFill>
                <a:effectLst/>
                <a:latin typeface="Gotham Book"/>
              </a:rPr>
              <a:t>to explore more details.</a:t>
            </a:r>
          </a:p>
          <a:p>
            <a:r>
              <a:rPr lang="en-US" i="0" dirty="0">
                <a:solidFill>
                  <a:srgbClr val="000000"/>
                </a:solidFill>
                <a:effectLst/>
                <a:latin typeface="Gotham Book"/>
              </a:rPr>
              <a:t> </a:t>
            </a:r>
            <a:endParaRPr lang="en-US" dirty="0"/>
          </a:p>
        </p:txBody>
      </p:sp>
      <p:sp>
        <p:nvSpPr>
          <p:cNvPr id="16" name="Rectangle: Rounded Corners 15">
            <a:extLst>
              <a:ext uri="{FF2B5EF4-FFF2-40B4-BE49-F238E27FC236}">
                <a16:creationId xmlns:a16="http://schemas.microsoft.com/office/drawing/2014/main" id="{7FF44E09-8208-DD7E-B739-3A1A839E1621}"/>
              </a:ext>
            </a:extLst>
          </p:cNvPr>
          <p:cNvSpPr/>
          <p:nvPr/>
        </p:nvSpPr>
        <p:spPr>
          <a:xfrm>
            <a:off x="4913679" y="5325354"/>
            <a:ext cx="1939235" cy="302805"/>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NEXT</a:t>
            </a:r>
            <a:endParaRPr lang="en-US" dirty="0"/>
          </a:p>
        </p:txBody>
      </p:sp>
      <p:pic>
        <p:nvPicPr>
          <p:cNvPr id="21" name="Picture 20">
            <a:extLst>
              <a:ext uri="{FF2B5EF4-FFF2-40B4-BE49-F238E27FC236}">
                <a16:creationId xmlns:a16="http://schemas.microsoft.com/office/drawing/2014/main" id="{E84E959F-115F-EC5A-CC29-5556D9486E4F}"/>
              </a:ext>
            </a:extLst>
          </p:cNvPr>
          <p:cNvPicPr>
            <a:picLocks noChangeAspect="1"/>
          </p:cNvPicPr>
          <p:nvPr/>
        </p:nvPicPr>
        <p:blipFill>
          <a:blip r:embed="rId5"/>
          <a:stretch>
            <a:fillRect/>
          </a:stretch>
        </p:blipFill>
        <p:spPr>
          <a:xfrm>
            <a:off x="5398025" y="3000137"/>
            <a:ext cx="660646" cy="600164"/>
          </a:xfrm>
          <a:prstGeom prst="rect">
            <a:avLst/>
          </a:prstGeom>
        </p:spPr>
      </p:pic>
      <p:sp>
        <p:nvSpPr>
          <p:cNvPr id="22" name="TextBox 21">
            <a:extLst>
              <a:ext uri="{FF2B5EF4-FFF2-40B4-BE49-F238E27FC236}">
                <a16:creationId xmlns:a16="http://schemas.microsoft.com/office/drawing/2014/main" id="{548941A9-DEA7-9F8E-25DC-3510C88928CF}"/>
              </a:ext>
            </a:extLst>
          </p:cNvPr>
          <p:cNvSpPr txBox="1"/>
          <p:nvPr/>
        </p:nvSpPr>
        <p:spPr>
          <a:xfrm>
            <a:off x="4231451" y="3642032"/>
            <a:ext cx="3035300" cy="369332"/>
          </a:xfrm>
          <a:prstGeom prst="rect">
            <a:avLst/>
          </a:prstGeom>
          <a:noFill/>
        </p:spPr>
        <p:txBody>
          <a:bodyPr wrap="square" rtlCol="0">
            <a:spAutoFit/>
          </a:bodyPr>
          <a:lstStyle/>
          <a:p>
            <a:pPr algn="ctr"/>
            <a:r>
              <a:rPr lang="fr-BE" dirty="0">
                <a:solidFill>
                  <a:srgbClr val="243782"/>
                </a:solidFill>
              </a:rPr>
              <a:t>Good </a:t>
            </a:r>
            <a:r>
              <a:rPr lang="fr-BE" dirty="0" err="1">
                <a:solidFill>
                  <a:srgbClr val="243782"/>
                </a:solidFill>
              </a:rPr>
              <a:t>answer</a:t>
            </a:r>
            <a:r>
              <a:rPr lang="fr-BE" dirty="0">
                <a:solidFill>
                  <a:srgbClr val="243782"/>
                </a:solidFill>
              </a:rPr>
              <a:t>!</a:t>
            </a:r>
            <a:endParaRPr lang="en-US" dirty="0">
              <a:solidFill>
                <a:srgbClr val="243782"/>
              </a:solidFill>
            </a:endParaRPr>
          </a:p>
        </p:txBody>
      </p:sp>
    </p:spTree>
    <p:custDataLst>
      <p:tags r:id="rId1"/>
    </p:custDataLst>
    <p:extLst>
      <p:ext uri="{BB962C8B-B14F-4D97-AF65-F5344CB8AC3E}">
        <p14:creationId xmlns:p14="http://schemas.microsoft.com/office/powerpoint/2010/main" val="1780948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Exercise</a:t>
            </a:r>
          </a:p>
        </p:txBody>
      </p:sp>
      <p:sp>
        <p:nvSpPr>
          <p:cNvPr id="24" name="TextBox 23">
            <a:extLst>
              <a:ext uri="{FF2B5EF4-FFF2-40B4-BE49-F238E27FC236}">
                <a16:creationId xmlns:a16="http://schemas.microsoft.com/office/drawing/2014/main" id="{F2E1C4E0-9193-104A-A46C-0EAEAC3CB6A9}"/>
              </a:ext>
            </a:extLst>
          </p:cNvPr>
          <p:cNvSpPr txBox="1"/>
          <p:nvPr/>
        </p:nvSpPr>
        <p:spPr>
          <a:xfrm>
            <a:off x="233413" y="6416103"/>
            <a:ext cx="10802887" cy="307777"/>
          </a:xfrm>
          <a:prstGeom prst="rect">
            <a:avLst/>
          </a:prstGeom>
          <a:noFill/>
        </p:spPr>
        <p:txBody>
          <a:bodyPr wrap="square" rtlCol="0">
            <a:spAutoFit/>
          </a:bodyPr>
          <a:lstStyle/>
          <a:p>
            <a:r>
              <a:rPr lang="en-US" sz="1400" b="1" i="1" dirty="0">
                <a:solidFill>
                  <a:schemeClr val="bg1"/>
                </a:solidFill>
              </a:rPr>
              <a:t>Sort in chronological order the various steps of new business conquest, then click on Validate to confirm your answer.</a:t>
            </a:r>
          </a:p>
        </p:txBody>
      </p:sp>
      <p:sp>
        <p:nvSpPr>
          <p:cNvPr id="10" name="TextBox 9">
            <a:extLst>
              <a:ext uri="{FF2B5EF4-FFF2-40B4-BE49-F238E27FC236}">
                <a16:creationId xmlns:a16="http://schemas.microsoft.com/office/drawing/2014/main" id="{65DE45DD-CB94-77B2-2F98-EA13F8F29927}"/>
              </a:ext>
            </a:extLst>
          </p:cNvPr>
          <p:cNvSpPr txBox="1"/>
          <p:nvPr/>
        </p:nvSpPr>
        <p:spPr>
          <a:xfrm>
            <a:off x="250825" y="1326199"/>
            <a:ext cx="6115050" cy="369332"/>
          </a:xfrm>
          <a:prstGeom prst="rect">
            <a:avLst/>
          </a:prstGeom>
          <a:noFill/>
        </p:spPr>
        <p:txBody>
          <a:bodyPr wrap="square">
            <a:spAutoFit/>
          </a:bodyPr>
          <a:lstStyle/>
          <a:p>
            <a:pPr marL="0" indent="0">
              <a:buNone/>
            </a:pPr>
            <a:r>
              <a:rPr lang="fr-BE" dirty="0"/>
              <a:t>B2B New Business </a:t>
            </a:r>
            <a:r>
              <a:rPr lang="fr-BE" dirty="0" err="1"/>
              <a:t>Conquest</a:t>
            </a:r>
            <a:r>
              <a:rPr lang="fr-BE" dirty="0"/>
              <a:t>, an </a:t>
            </a:r>
            <a:r>
              <a:rPr lang="fr-BE" dirty="0" err="1"/>
              <a:t>approach</a:t>
            </a:r>
            <a:r>
              <a:rPr lang="fr-BE" dirty="0"/>
              <a:t> in 6 </a:t>
            </a:r>
            <a:r>
              <a:rPr lang="fr-BE" dirty="0" err="1"/>
              <a:t>steps</a:t>
            </a:r>
            <a:endParaRPr lang="fr-BE" dirty="0"/>
          </a:p>
        </p:txBody>
      </p:sp>
      <p:pic>
        <p:nvPicPr>
          <p:cNvPr id="11" name="Picture 10">
            <a:extLst>
              <a:ext uri="{FF2B5EF4-FFF2-40B4-BE49-F238E27FC236}">
                <a16:creationId xmlns:a16="http://schemas.microsoft.com/office/drawing/2014/main" id="{F5F2BB5E-5876-1130-14B1-68E54D95EAD7}"/>
              </a:ext>
            </a:extLst>
          </p:cNvPr>
          <p:cNvPicPr>
            <a:picLocks noChangeAspect="1"/>
          </p:cNvPicPr>
          <p:nvPr/>
        </p:nvPicPr>
        <p:blipFill rotWithShape="1">
          <a:blip r:embed="rId3"/>
          <a:srcRect r="48634"/>
          <a:stretch/>
        </p:blipFill>
        <p:spPr>
          <a:xfrm>
            <a:off x="1586897" y="2009030"/>
            <a:ext cx="4056521" cy="3715268"/>
          </a:xfrm>
          <a:prstGeom prst="rect">
            <a:avLst/>
          </a:prstGeom>
        </p:spPr>
      </p:pic>
      <p:pic>
        <p:nvPicPr>
          <p:cNvPr id="17" name="Picture 16" descr="A person holding a magnifying glass&#10;&#10;Description automatically generated with medium confidence">
            <a:extLst>
              <a:ext uri="{FF2B5EF4-FFF2-40B4-BE49-F238E27FC236}">
                <a16:creationId xmlns:a16="http://schemas.microsoft.com/office/drawing/2014/main" id="{A19E7FF4-701D-4687-C4D0-13DD69611284}"/>
              </a:ext>
            </a:extLst>
          </p:cNvPr>
          <p:cNvPicPr>
            <a:picLocks noChangeAspect="1"/>
          </p:cNvPicPr>
          <p:nvPr/>
        </p:nvPicPr>
        <p:blipFill rotWithShape="1">
          <a:blip r:embed="rId4">
            <a:extLst>
              <a:ext uri="{28A0092B-C50C-407E-A947-70E740481C1C}">
                <a14:useLocalDpi xmlns:a14="http://schemas.microsoft.com/office/drawing/2010/main" val="0"/>
              </a:ext>
            </a:extLst>
          </a:blip>
          <a:srcRect l="24563"/>
          <a:stretch/>
        </p:blipFill>
        <p:spPr>
          <a:xfrm>
            <a:off x="5791200" y="2116128"/>
            <a:ext cx="4935793" cy="3060633"/>
          </a:xfrm>
          <a:prstGeom prst="rect">
            <a:avLst/>
          </a:prstGeom>
        </p:spPr>
      </p:pic>
      <p:sp>
        <p:nvSpPr>
          <p:cNvPr id="18" name="Rectangle 17">
            <a:extLst>
              <a:ext uri="{FF2B5EF4-FFF2-40B4-BE49-F238E27FC236}">
                <a16:creationId xmlns:a16="http://schemas.microsoft.com/office/drawing/2014/main" id="{77956B18-5A90-2F9C-8992-9524FACC7B67}"/>
              </a:ext>
            </a:extLst>
          </p:cNvPr>
          <p:cNvSpPr/>
          <p:nvPr/>
        </p:nvSpPr>
        <p:spPr>
          <a:xfrm>
            <a:off x="1764146" y="3231905"/>
            <a:ext cx="1440873" cy="338554"/>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t>Cold </a:t>
            </a:r>
            <a:r>
              <a:rPr lang="fr-BE" sz="1200" b="1" dirty="0" err="1"/>
              <a:t>calling</a:t>
            </a:r>
            <a:endParaRPr lang="en-US" sz="1200" b="1" dirty="0"/>
          </a:p>
        </p:txBody>
      </p:sp>
      <p:sp>
        <p:nvSpPr>
          <p:cNvPr id="9" name="Rectangle 8">
            <a:extLst>
              <a:ext uri="{FF2B5EF4-FFF2-40B4-BE49-F238E27FC236}">
                <a16:creationId xmlns:a16="http://schemas.microsoft.com/office/drawing/2014/main" id="{12856F95-0199-7B9C-1B06-62FB533C64E2}"/>
              </a:ext>
            </a:extLst>
          </p:cNvPr>
          <p:cNvSpPr/>
          <p:nvPr/>
        </p:nvSpPr>
        <p:spPr>
          <a:xfrm>
            <a:off x="0" y="-5573"/>
            <a:ext cx="12192000" cy="6858000"/>
          </a:xfrm>
          <a:prstGeom prst="rect">
            <a:avLst/>
          </a:prstGeom>
          <a:solidFill>
            <a:schemeClr val="tx1">
              <a:lumMod val="75000"/>
              <a:lumOff val="2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8642DD75-A6D0-ACA5-1862-4EE17A6F7007}"/>
              </a:ext>
            </a:extLst>
          </p:cNvPr>
          <p:cNvSpPr/>
          <p:nvPr/>
        </p:nvSpPr>
        <p:spPr>
          <a:xfrm>
            <a:off x="1042219" y="2579215"/>
            <a:ext cx="9379974" cy="3353503"/>
          </a:xfrm>
          <a:prstGeom prst="rect">
            <a:avLst/>
          </a:prstGeom>
          <a:solidFill>
            <a:schemeClr val="bg1"/>
          </a:solid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87F53AB-0891-D5E5-AC4D-4BC4C4BDA216}"/>
              </a:ext>
            </a:extLst>
          </p:cNvPr>
          <p:cNvSpPr txBox="1"/>
          <p:nvPr/>
        </p:nvSpPr>
        <p:spPr>
          <a:xfrm>
            <a:off x="2242398" y="3580176"/>
            <a:ext cx="8442005" cy="646331"/>
          </a:xfrm>
          <a:prstGeom prst="rect">
            <a:avLst/>
          </a:prstGeom>
          <a:noFill/>
        </p:spPr>
        <p:txBody>
          <a:bodyPr wrap="square" rtlCol="0">
            <a:spAutoFit/>
          </a:bodyPr>
          <a:lstStyle/>
          <a:p>
            <a:r>
              <a:rPr lang="en-US" b="0" i="0" dirty="0">
                <a:solidFill>
                  <a:srgbClr val="000000"/>
                </a:solidFill>
                <a:effectLst/>
                <a:latin typeface="Gotham Book"/>
              </a:rPr>
              <a:t>Take a look at the correct order, then click on </a:t>
            </a:r>
            <a:r>
              <a:rPr lang="en-US" b="1" i="0" dirty="0">
                <a:solidFill>
                  <a:srgbClr val="000000"/>
                </a:solidFill>
                <a:effectLst/>
                <a:latin typeface="Gotham Book"/>
              </a:rPr>
              <a:t>NEXT </a:t>
            </a:r>
            <a:r>
              <a:rPr lang="en-US" i="0" dirty="0">
                <a:solidFill>
                  <a:srgbClr val="000000"/>
                </a:solidFill>
                <a:effectLst/>
                <a:latin typeface="Gotham Book"/>
              </a:rPr>
              <a:t>to explore more details.</a:t>
            </a:r>
          </a:p>
          <a:p>
            <a:r>
              <a:rPr lang="en-US" i="0" dirty="0">
                <a:solidFill>
                  <a:srgbClr val="000000"/>
                </a:solidFill>
                <a:effectLst/>
                <a:latin typeface="Gotham Book"/>
              </a:rPr>
              <a:t> </a:t>
            </a:r>
            <a:endParaRPr lang="en-US" dirty="0"/>
          </a:p>
        </p:txBody>
      </p:sp>
      <p:pic>
        <p:nvPicPr>
          <p:cNvPr id="15" name="Picture 14">
            <a:extLst>
              <a:ext uri="{FF2B5EF4-FFF2-40B4-BE49-F238E27FC236}">
                <a16:creationId xmlns:a16="http://schemas.microsoft.com/office/drawing/2014/main" id="{2523B66A-026A-34D5-1842-7088269F22CB}"/>
              </a:ext>
            </a:extLst>
          </p:cNvPr>
          <p:cNvPicPr>
            <a:picLocks noChangeAspect="1"/>
          </p:cNvPicPr>
          <p:nvPr/>
        </p:nvPicPr>
        <p:blipFill>
          <a:blip r:embed="rId5"/>
          <a:stretch>
            <a:fillRect/>
          </a:stretch>
        </p:blipFill>
        <p:spPr>
          <a:xfrm>
            <a:off x="1501967" y="4222519"/>
            <a:ext cx="8722688" cy="932830"/>
          </a:xfrm>
          <a:prstGeom prst="rect">
            <a:avLst/>
          </a:prstGeom>
        </p:spPr>
      </p:pic>
      <p:sp>
        <p:nvSpPr>
          <p:cNvPr id="16" name="Rectangle: Rounded Corners 15">
            <a:extLst>
              <a:ext uri="{FF2B5EF4-FFF2-40B4-BE49-F238E27FC236}">
                <a16:creationId xmlns:a16="http://schemas.microsoft.com/office/drawing/2014/main" id="{7FF44E09-8208-DD7E-B739-3A1A839E1621}"/>
              </a:ext>
            </a:extLst>
          </p:cNvPr>
          <p:cNvSpPr/>
          <p:nvPr/>
        </p:nvSpPr>
        <p:spPr>
          <a:xfrm>
            <a:off x="4913679" y="5325354"/>
            <a:ext cx="1939235" cy="302805"/>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NEXT</a:t>
            </a:r>
            <a:endParaRPr lang="en-US" dirty="0"/>
          </a:p>
        </p:txBody>
      </p:sp>
      <p:sp>
        <p:nvSpPr>
          <p:cNvPr id="19" name="TextBox 18">
            <a:extLst>
              <a:ext uri="{FF2B5EF4-FFF2-40B4-BE49-F238E27FC236}">
                <a16:creationId xmlns:a16="http://schemas.microsoft.com/office/drawing/2014/main" id="{5546F3FB-5956-BD3D-569C-6E66C6FEF128}"/>
              </a:ext>
            </a:extLst>
          </p:cNvPr>
          <p:cNvSpPr txBox="1"/>
          <p:nvPr/>
        </p:nvSpPr>
        <p:spPr>
          <a:xfrm>
            <a:off x="4247238" y="2815674"/>
            <a:ext cx="3035300" cy="646331"/>
          </a:xfrm>
          <a:prstGeom prst="rect">
            <a:avLst/>
          </a:prstGeom>
          <a:noFill/>
        </p:spPr>
        <p:txBody>
          <a:bodyPr wrap="square" rtlCol="0">
            <a:spAutoFit/>
          </a:bodyPr>
          <a:lstStyle/>
          <a:p>
            <a:pPr algn="ctr"/>
            <a:r>
              <a:rPr lang="fr-BE" dirty="0" err="1">
                <a:solidFill>
                  <a:srgbClr val="243782"/>
                </a:solidFill>
              </a:rPr>
              <a:t>Sorry</a:t>
            </a:r>
            <a:r>
              <a:rPr lang="fr-BE" dirty="0">
                <a:solidFill>
                  <a:srgbClr val="243782"/>
                </a:solidFill>
              </a:rPr>
              <a:t>!</a:t>
            </a:r>
          </a:p>
          <a:p>
            <a:pPr algn="ctr"/>
            <a:r>
              <a:rPr lang="fr-BE" dirty="0" err="1">
                <a:solidFill>
                  <a:srgbClr val="243782"/>
                </a:solidFill>
              </a:rPr>
              <a:t>Wrong</a:t>
            </a:r>
            <a:r>
              <a:rPr lang="fr-BE" dirty="0">
                <a:solidFill>
                  <a:srgbClr val="243782"/>
                </a:solidFill>
              </a:rPr>
              <a:t> </a:t>
            </a:r>
            <a:r>
              <a:rPr lang="fr-BE" dirty="0" err="1">
                <a:solidFill>
                  <a:srgbClr val="243782"/>
                </a:solidFill>
              </a:rPr>
              <a:t>answer</a:t>
            </a:r>
            <a:endParaRPr lang="en-US" dirty="0">
              <a:solidFill>
                <a:srgbClr val="243782"/>
              </a:solidFill>
            </a:endParaRPr>
          </a:p>
        </p:txBody>
      </p:sp>
      <p:pic>
        <p:nvPicPr>
          <p:cNvPr id="20" name="Picture 19">
            <a:extLst>
              <a:ext uri="{FF2B5EF4-FFF2-40B4-BE49-F238E27FC236}">
                <a16:creationId xmlns:a16="http://schemas.microsoft.com/office/drawing/2014/main" id="{C81A60F9-0264-0BE3-173F-F797E3735498}"/>
              </a:ext>
            </a:extLst>
          </p:cNvPr>
          <p:cNvPicPr>
            <a:picLocks noChangeAspect="1"/>
          </p:cNvPicPr>
          <p:nvPr/>
        </p:nvPicPr>
        <p:blipFill>
          <a:blip r:embed="rId6"/>
          <a:stretch>
            <a:fillRect/>
          </a:stretch>
        </p:blipFill>
        <p:spPr>
          <a:xfrm>
            <a:off x="4036449" y="2842321"/>
            <a:ext cx="652554" cy="581106"/>
          </a:xfrm>
          <a:prstGeom prst="rect">
            <a:avLst/>
          </a:prstGeom>
        </p:spPr>
      </p:pic>
    </p:spTree>
    <p:custDataLst>
      <p:tags r:id="rId1"/>
    </p:custDataLst>
    <p:extLst>
      <p:ext uri="{BB962C8B-B14F-4D97-AF65-F5344CB8AC3E}">
        <p14:creationId xmlns:p14="http://schemas.microsoft.com/office/powerpoint/2010/main" val="3846142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F9A3281-A598-4190-9C03-9C990308EDCF}"/>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34" name="Rectangle 4">
            <a:extLst>
              <a:ext uri="{FF2B5EF4-FFF2-40B4-BE49-F238E27FC236}">
                <a16:creationId xmlns:a16="http://schemas.microsoft.com/office/drawing/2014/main" id="{75648A46-AE74-41DC-AB93-5C9AC3D299AA}"/>
              </a:ext>
            </a:extLst>
          </p:cNvPr>
          <p:cNvSpPr/>
          <p:nvPr/>
        </p:nvSpPr>
        <p:spPr>
          <a:xfrm>
            <a:off x="2997379" y="3670722"/>
            <a:ext cx="2204484" cy="923330"/>
          </a:xfrm>
          <a:prstGeom prst="rect">
            <a:avLst/>
          </a:prstGeom>
        </p:spPr>
        <p:txBody>
          <a:bodyPr wrap="square">
            <a:spAutoFit/>
          </a:bodyPr>
          <a:lstStyle/>
          <a:p>
            <a:pPr algn="ctr"/>
            <a:r>
              <a:rPr lang="fr-BE" b="1" dirty="0"/>
              <a:t>SEGMENTATION </a:t>
            </a:r>
          </a:p>
          <a:p>
            <a:pPr algn="ctr"/>
            <a:r>
              <a:rPr lang="fr-BE" b="1" dirty="0"/>
              <a:t>&amp; </a:t>
            </a:r>
          </a:p>
          <a:p>
            <a:pPr algn="ctr"/>
            <a:r>
              <a:rPr lang="fr-BE" b="1" dirty="0"/>
              <a:t>TARGETING</a:t>
            </a:r>
          </a:p>
        </p:txBody>
      </p:sp>
      <p:pic>
        <p:nvPicPr>
          <p:cNvPr id="4" name="Image 3">
            <a:extLst>
              <a:ext uri="{FF2B5EF4-FFF2-40B4-BE49-F238E27FC236}">
                <a16:creationId xmlns:a16="http://schemas.microsoft.com/office/drawing/2014/main" id="{75271594-EB2E-4982-B2F6-010A9272F877}"/>
              </a:ext>
            </a:extLst>
          </p:cNvPr>
          <p:cNvPicPr>
            <a:picLocks noChangeAspect="1"/>
          </p:cNvPicPr>
          <p:nvPr/>
        </p:nvPicPr>
        <p:blipFill>
          <a:blip r:embed="rId3"/>
          <a:stretch>
            <a:fillRect/>
          </a:stretch>
        </p:blipFill>
        <p:spPr>
          <a:xfrm>
            <a:off x="5450901" y="3221456"/>
            <a:ext cx="3141606" cy="2098860"/>
          </a:xfrm>
          <a:prstGeom prst="rect">
            <a:avLst/>
          </a:prstGeom>
        </p:spPr>
      </p:pic>
      <p:sp>
        <p:nvSpPr>
          <p:cNvPr id="3" name="Rectangle 2">
            <a:extLst>
              <a:ext uri="{FF2B5EF4-FFF2-40B4-BE49-F238E27FC236}">
                <a16:creationId xmlns:a16="http://schemas.microsoft.com/office/drawing/2014/main" id="{7FF3EB43-D1F2-47D9-B95C-47B0ED0044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803C364-0F53-4903-A1D2-B5121DFC3A65}"/>
              </a:ext>
            </a:extLst>
          </p:cNvPr>
          <p:cNvPicPr>
            <a:picLocks noChangeAspect="1"/>
          </p:cNvPicPr>
          <p:nvPr/>
        </p:nvPicPr>
        <p:blipFill>
          <a:blip r:embed="rId4"/>
          <a:stretch>
            <a:fillRect/>
          </a:stretch>
        </p:blipFill>
        <p:spPr>
          <a:xfrm>
            <a:off x="10965297" y="4282744"/>
            <a:ext cx="323895" cy="381053"/>
          </a:xfrm>
          <a:prstGeom prst="rect">
            <a:avLst/>
          </a:prstGeom>
        </p:spPr>
      </p:pic>
      <p:sp>
        <p:nvSpPr>
          <p:cNvPr id="10" name="TextBox 9">
            <a:extLst>
              <a:ext uri="{FF2B5EF4-FFF2-40B4-BE49-F238E27FC236}">
                <a16:creationId xmlns:a16="http://schemas.microsoft.com/office/drawing/2014/main" id="{CCA3E4BB-B1CC-479C-85AE-4048F7231516}"/>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sp>
        <p:nvSpPr>
          <p:cNvPr id="25" name="Hexagone 44">
            <a:extLst>
              <a:ext uri="{FF2B5EF4-FFF2-40B4-BE49-F238E27FC236}">
                <a16:creationId xmlns:a16="http://schemas.microsoft.com/office/drawing/2014/main" id="{2FAFE021-8EB9-41DE-AB42-8924535E90FF}"/>
              </a:ext>
            </a:extLst>
          </p:cNvPr>
          <p:cNvSpPr/>
          <p:nvPr/>
        </p:nvSpPr>
        <p:spPr>
          <a:xfrm>
            <a:off x="3857574" y="3074853"/>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pic>
        <p:nvPicPr>
          <p:cNvPr id="2" name="Picture 1">
            <a:extLst>
              <a:ext uri="{FF2B5EF4-FFF2-40B4-BE49-F238E27FC236}">
                <a16:creationId xmlns:a16="http://schemas.microsoft.com/office/drawing/2014/main" id="{DBAF02F6-B6EA-4F4A-9DD7-6D3E859D52CE}"/>
              </a:ext>
            </a:extLst>
          </p:cNvPr>
          <p:cNvPicPr>
            <a:picLocks noChangeAspect="1"/>
          </p:cNvPicPr>
          <p:nvPr/>
        </p:nvPicPr>
        <p:blipFill>
          <a:blip r:embed="rId5"/>
          <a:stretch>
            <a:fillRect/>
          </a:stretch>
        </p:blipFill>
        <p:spPr>
          <a:xfrm>
            <a:off x="5326185" y="1408687"/>
            <a:ext cx="6089299" cy="726216"/>
          </a:xfrm>
          <a:prstGeom prst="rect">
            <a:avLst/>
          </a:prstGeom>
        </p:spPr>
      </p:pic>
      <p:sp>
        <p:nvSpPr>
          <p:cNvPr id="13" name="TextBox 12">
            <a:extLst>
              <a:ext uri="{FF2B5EF4-FFF2-40B4-BE49-F238E27FC236}">
                <a16:creationId xmlns:a16="http://schemas.microsoft.com/office/drawing/2014/main" id="{823EC43A-A57F-F0CB-0237-4C716628FFD9}"/>
              </a:ext>
            </a:extLst>
          </p:cNvPr>
          <p:cNvSpPr txBox="1"/>
          <p:nvPr/>
        </p:nvSpPr>
        <p:spPr>
          <a:xfrm>
            <a:off x="227226" y="749771"/>
            <a:ext cx="6115050"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1 - Segmentation &amp; </a:t>
            </a:r>
            <a:r>
              <a:rPr lang="fr-FR" sz="2000" dirty="0" err="1">
                <a:solidFill>
                  <a:schemeClr val="bg1"/>
                </a:solidFill>
                <a:latin typeface="+mj-lt"/>
              </a:rPr>
              <a:t>Targeting</a:t>
            </a:r>
            <a:endParaRPr lang="en-US" sz="2000" dirty="0">
              <a:solidFill>
                <a:schemeClr val="bg1"/>
              </a:solidFill>
              <a:latin typeface="+mj-lt"/>
            </a:endParaRPr>
          </a:p>
        </p:txBody>
      </p:sp>
    </p:spTree>
    <p:custDataLst>
      <p:tags r:id="rId1"/>
    </p:custDataLst>
    <p:extLst>
      <p:ext uri="{BB962C8B-B14F-4D97-AF65-F5344CB8AC3E}">
        <p14:creationId xmlns:p14="http://schemas.microsoft.com/office/powerpoint/2010/main" val="360972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3" name="Rectangle 2">
            <a:extLst>
              <a:ext uri="{FF2B5EF4-FFF2-40B4-BE49-F238E27FC236}">
                <a16:creationId xmlns:a16="http://schemas.microsoft.com/office/drawing/2014/main" id="{7FF3EB43-D1F2-47D9-B95C-47B0ED0044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803C364-0F53-4903-A1D2-B5121DFC3A65}"/>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10" name="TextBox 9">
            <a:extLst>
              <a:ext uri="{FF2B5EF4-FFF2-40B4-BE49-F238E27FC236}">
                <a16:creationId xmlns:a16="http://schemas.microsoft.com/office/drawing/2014/main" id="{CCA3E4BB-B1CC-479C-85AE-4048F7231516}"/>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 name="Picture 1">
            <a:extLst>
              <a:ext uri="{FF2B5EF4-FFF2-40B4-BE49-F238E27FC236}">
                <a16:creationId xmlns:a16="http://schemas.microsoft.com/office/drawing/2014/main" id="{DBAF02F6-B6EA-4F4A-9DD7-6D3E859D52CE}"/>
              </a:ext>
            </a:extLst>
          </p:cNvPr>
          <p:cNvPicPr>
            <a:picLocks noChangeAspect="1"/>
          </p:cNvPicPr>
          <p:nvPr/>
        </p:nvPicPr>
        <p:blipFill>
          <a:blip r:embed="rId4"/>
          <a:stretch>
            <a:fillRect/>
          </a:stretch>
        </p:blipFill>
        <p:spPr>
          <a:xfrm>
            <a:off x="5326185" y="1408687"/>
            <a:ext cx="6089299" cy="726216"/>
          </a:xfrm>
          <a:prstGeom prst="rect">
            <a:avLst/>
          </a:prstGeom>
        </p:spPr>
      </p:pic>
      <p:sp>
        <p:nvSpPr>
          <p:cNvPr id="13" name="TextBox 12">
            <a:extLst>
              <a:ext uri="{FF2B5EF4-FFF2-40B4-BE49-F238E27FC236}">
                <a16:creationId xmlns:a16="http://schemas.microsoft.com/office/drawing/2014/main" id="{823EC43A-A57F-F0CB-0237-4C716628FFD9}"/>
              </a:ext>
            </a:extLst>
          </p:cNvPr>
          <p:cNvSpPr txBox="1"/>
          <p:nvPr/>
        </p:nvSpPr>
        <p:spPr>
          <a:xfrm>
            <a:off x="227226" y="749771"/>
            <a:ext cx="6115050"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1 - Segmentation &amp; </a:t>
            </a:r>
            <a:r>
              <a:rPr lang="fr-FR" sz="2000" dirty="0" err="1">
                <a:solidFill>
                  <a:schemeClr val="bg1"/>
                </a:solidFill>
                <a:latin typeface="+mj-lt"/>
              </a:rPr>
              <a:t>Targeting</a:t>
            </a:r>
            <a:endParaRPr lang="en-US" sz="2000" dirty="0">
              <a:solidFill>
                <a:schemeClr val="bg1"/>
              </a:solidFill>
              <a:latin typeface="+mj-lt"/>
            </a:endParaRPr>
          </a:p>
        </p:txBody>
      </p:sp>
      <p:sp>
        <p:nvSpPr>
          <p:cNvPr id="12" name="TextBox 11">
            <a:extLst>
              <a:ext uri="{FF2B5EF4-FFF2-40B4-BE49-F238E27FC236}">
                <a16:creationId xmlns:a16="http://schemas.microsoft.com/office/drawing/2014/main" id="{809E9BB3-C7CF-14FD-4CD6-1A6FD0102999}"/>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pic>
        <p:nvPicPr>
          <p:cNvPr id="14" name="Picture 13">
            <a:extLst>
              <a:ext uri="{FF2B5EF4-FFF2-40B4-BE49-F238E27FC236}">
                <a16:creationId xmlns:a16="http://schemas.microsoft.com/office/drawing/2014/main" id="{EA6B7DB9-D7D3-9A40-FD1F-6E4DEDC4F5D2}"/>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5" name="TextBox 14">
            <a:extLst>
              <a:ext uri="{FF2B5EF4-FFF2-40B4-BE49-F238E27FC236}">
                <a16:creationId xmlns:a16="http://schemas.microsoft.com/office/drawing/2014/main" id="{7E0D240B-4DE7-15ED-83E2-45942510CDFA}"/>
              </a:ext>
            </a:extLst>
          </p:cNvPr>
          <p:cNvSpPr txBox="1"/>
          <p:nvPr/>
        </p:nvSpPr>
        <p:spPr>
          <a:xfrm>
            <a:off x="7073856" y="4983283"/>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pic>
        <p:nvPicPr>
          <p:cNvPr id="16" name="Image 23">
            <a:extLst>
              <a:ext uri="{FF2B5EF4-FFF2-40B4-BE49-F238E27FC236}">
                <a16:creationId xmlns:a16="http://schemas.microsoft.com/office/drawing/2014/main" id="{DE3C22D6-F663-9A4A-78E4-2365B0AD4578}"/>
              </a:ext>
            </a:extLst>
          </p:cNvPr>
          <p:cNvPicPr>
            <a:picLocks noChangeAspect="1"/>
          </p:cNvPicPr>
          <p:nvPr/>
        </p:nvPicPr>
        <p:blipFill>
          <a:blip r:embed="rId6"/>
          <a:stretch>
            <a:fillRect/>
          </a:stretch>
        </p:blipFill>
        <p:spPr>
          <a:xfrm>
            <a:off x="6785527" y="3540896"/>
            <a:ext cx="1716254" cy="1069550"/>
          </a:xfrm>
          <a:prstGeom prst="rect">
            <a:avLst/>
          </a:prstGeom>
        </p:spPr>
      </p:pic>
      <p:pic>
        <p:nvPicPr>
          <p:cNvPr id="17" name="Image 24">
            <a:extLst>
              <a:ext uri="{FF2B5EF4-FFF2-40B4-BE49-F238E27FC236}">
                <a16:creationId xmlns:a16="http://schemas.microsoft.com/office/drawing/2014/main" id="{403EF0DC-81BF-B819-441F-864A53D7968D}"/>
              </a:ext>
            </a:extLst>
          </p:cNvPr>
          <p:cNvPicPr>
            <a:picLocks noChangeAspect="1"/>
          </p:cNvPicPr>
          <p:nvPr/>
        </p:nvPicPr>
        <p:blipFill>
          <a:blip r:embed="rId7"/>
          <a:stretch>
            <a:fillRect/>
          </a:stretch>
        </p:blipFill>
        <p:spPr>
          <a:xfrm>
            <a:off x="8591242" y="3513219"/>
            <a:ext cx="2392804" cy="1094422"/>
          </a:xfrm>
          <a:prstGeom prst="rect">
            <a:avLst/>
          </a:prstGeom>
        </p:spPr>
      </p:pic>
      <p:sp>
        <p:nvSpPr>
          <p:cNvPr id="18" name="Right Arrow 2">
            <a:extLst>
              <a:ext uri="{FF2B5EF4-FFF2-40B4-BE49-F238E27FC236}">
                <a16:creationId xmlns:a16="http://schemas.microsoft.com/office/drawing/2014/main" id="{1134F17D-2554-C19A-6A92-68ECF1AB04A2}"/>
              </a:ext>
            </a:extLst>
          </p:cNvPr>
          <p:cNvSpPr/>
          <p:nvPr/>
        </p:nvSpPr>
        <p:spPr>
          <a:xfrm>
            <a:off x="8488700" y="3842756"/>
            <a:ext cx="371216" cy="431800"/>
          </a:xfrm>
          <a:prstGeom prst="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19" name="ZoneTexte 26">
            <a:extLst>
              <a:ext uri="{FF2B5EF4-FFF2-40B4-BE49-F238E27FC236}">
                <a16:creationId xmlns:a16="http://schemas.microsoft.com/office/drawing/2014/main" id="{63BBB1C4-0C25-D315-C6D3-2865C93C67AC}"/>
              </a:ext>
            </a:extLst>
          </p:cNvPr>
          <p:cNvSpPr txBox="1"/>
          <p:nvPr/>
        </p:nvSpPr>
        <p:spPr>
          <a:xfrm>
            <a:off x="7001984" y="4513505"/>
            <a:ext cx="1421478" cy="307777"/>
          </a:xfrm>
          <a:prstGeom prst="rect">
            <a:avLst/>
          </a:prstGeom>
          <a:noFill/>
        </p:spPr>
        <p:txBody>
          <a:bodyPr wrap="square" rtlCol="0">
            <a:spAutoFit/>
          </a:bodyPr>
          <a:lstStyle/>
          <a:p>
            <a:pPr algn="ctr"/>
            <a:r>
              <a:rPr lang="fr-BE" sz="1400" dirty="0"/>
              <a:t>B2B </a:t>
            </a:r>
            <a:r>
              <a:rPr lang="fr-BE" sz="1400" dirty="0" err="1"/>
              <a:t>market</a:t>
            </a:r>
            <a:endParaRPr lang="fr-BE" sz="1400" dirty="0"/>
          </a:p>
        </p:txBody>
      </p:sp>
      <p:sp>
        <p:nvSpPr>
          <p:cNvPr id="20" name="ZoneTexte 34">
            <a:extLst>
              <a:ext uri="{FF2B5EF4-FFF2-40B4-BE49-F238E27FC236}">
                <a16:creationId xmlns:a16="http://schemas.microsoft.com/office/drawing/2014/main" id="{F0DAAE13-22B6-FF7D-EA19-65A78A85A00E}"/>
              </a:ext>
            </a:extLst>
          </p:cNvPr>
          <p:cNvSpPr txBox="1"/>
          <p:nvPr/>
        </p:nvSpPr>
        <p:spPr>
          <a:xfrm>
            <a:off x="9076905" y="4559672"/>
            <a:ext cx="1421478" cy="523220"/>
          </a:xfrm>
          <a:prstGeom prst="rect">
            <a:avLst/>
          </a:prstGeom>
          <a:noFill/>
        </p:spPr>
        <p:txBody>
          <a:bodyPr wrap="square" rtlCol="0">
            <a:spAutoFit/>
          </a:bodyPr>
          <a:lstStyle/>
          <a:p>
            <a:pPr algn="ctr"/>
            <a:r>
              <a:rPr lang="fr-BE" sz="1400" dirty="0"/>
              <a:t>B2B </a:t>
            </a:r>
            <a:r>
              <a:rPr lang="fr-BE" sz="1400" dirty="0" err="1"/>
              <a:t>market</a:t>
            </a:r>
            <a:r>
              <a:rPr lang="fr-BE" sz="1400" dirty="0"/>
              <a:t> segments</a:t>
            </a:r>
          </a:p>
        </p:txBody>
      </p:sp>
      <p:sp>
        <p:nvSpPr>
          <p:cNvPr id="21" name="ZoneTexte 35">
            <a:extLst>
              <a:ext uri="{FF2B5EF4-FFF2-40B4-BE49-F238E27FC236}">
                <a16:creationId xmlns:a16="http://schemas.microsoft.com/office/drawing/2014/main" id="{A4FE34EC-E291-EFB4-D223-25AC9C5347D2}"/>
              </a:ext>
            </a:extLst>
          </p:cNvPr>
          <p:cNvSpPr txBox="1"/>
          <p:nvPr/>
        </p:nvSpPr>
        <p:spPr>
          <a:xfrm>
            <a:off x="2118514" y="2755960"/>
            <a:ext cx="5427694" cy="369332"/>
          </a:xfrm>
          <a:prstGeom prst="rect">
            <a:avLst/>
          </a:prstGeom>
          <a:noFill/>
        </p:spPr>
        <p:txBody>
          <a:bodyPr wrap="square" rtlCol="0">
            <a:spAutoFit/>
          </a:bodyPr>
          <a:lstStyle/>
          <a:p>
            <a:r>
              <a:rPr lang="en-US" b="1" dirty="0"/>
              <a:t>What does “segmentation” mean? </a:t>
            </a:r>
          </a:p>
        </p:txBody>
      </p:sp>
      <p:sp>
        <p:nvSpPr>
          <p:cNvPr id="23" name="Rectangle 22">
            <a:extLst>
              <a:ext uri="{FF2B5EF4-FFF2-40B4-BE49-F238E27FC236}">
                <a16:creationId xmlns:a16="http://schemas.microsoft.com/office/drawing/2014/main" id="{2B092B5F-008D-B95A-AA93-8960CE1DA3E2}"/>
              </a:ext>
            </a:extLst>
          </p:cNvPr>
          <p:cNvSpPr/>
          <p:nvPr/>
        </p:nvSpPr>
        <p:spPr>
          <a:xfrm>
            <a:off x="1811937" y="3164584"/>
            <a:ext cx="4571737" cy="2462213"/>
          </a:xfrm>
          <a:prstGeom prst="rect">
            <a:avLst/>
          </a:prstGeom>
        </p:spPr>
        <p:txBody>
          <a:bodyPr wrap="square">
            <a:spAutoFit/>
          </a:bodyPr>
          <a:lstStyle/>
          <a:p>
            <a:pPr marL="285750" indent="-285750">
              <a:buFont typeface="Arial" panose="020B0604020202020204" pitchFamily="34" charset="0"/>
              <a:buChar char="•"/>
            </a:pPr>
            <a:r>
              <a:rPr lang="en-US" sz="1400" dirty="0"/>
              <a:t>Segmentation = the process of defining and </a:t>
            </a:r>
            <a:r>
              <a:rPr lang="en-US" sz="1400" b="1" dirty="0">
                <a:solidFill>
                  <a:srgbClr val="243782"/>
                </a:solidFill>
              </a:rPr>
              <a:t>subdividing a large homogenous market into clearly identifiable segments </a:t>
            </a:r>
            <a:r>
              <a:rPr lang="en-US" sz="1400" dirty="0"/>
              <a:t>having </a:t>
            </a:r>
            <a:r>
              <a:rPr lang="en-US" sz="1400" b="1" dirty="0">
                <a:solidFill>
                  <a:srgbClr val="243782"/>
                </a:solidFill>
              </a:rPr>
              <a:t>similar</a:t>
            </a:r>
            <a:r>
              <a:rPr lang="en-US" sz="1400" dirty="0"/>
              <a:t> needs, wants, or demand characteristics. Its objective is to design a marketing mix that precisely </a:t>
            </a:r>
            <a:r>
              <a:rPr lang="en-US" sz="1400" b="1" dirty="0">
                <a:solidFill>
                  <a:srgbClr val="243782"/>
                </a:solidFill>
              </a:rPr>
              <a:t>matches the expectations </a:t>
            </a:r>
            <a:r>
              <a:rPr lang="en-US" sz="1400" dirty="0"/>
              <a:t>of customers in the targeted segment.</a:t>
            </a:r>
          </a:p>
          <a:p>
            <a:endParaRPr lang="fr-BE" sz="1400" dirty="0"/>
          </a:p>
          <a:p>
            <a:pPr marL="285750" indent="-285750">
              <a:buFont typeface="Arial" panose="020B0604020202020204" pitchFamily="34" charset="0"/>
              <a:buChar char="•"/>
            </a:pPr>
            <a:r>
              <a:rPr lang="en-US" sz="1400" dirty="0"/>
              <a:t>The basic market segmentation-strategies are based on </a:t>
            </a:r>
            <a:r>
              <a:rPr lang="en-US" sz="1400" b="1" dirty="0" err="1">
                <a:solidFill>
                  <a:srgbClr val="243782"/>
                </a:solidFill>
              </a:rPr>
              <a:t>behavioural</a:t>
            </a:r>
            <a:r>
              <a:rPr lang="en-US" sz="1400" b="1" dirty="0">
                <a:solidFill>
                  <a:srgbClr val="243782"/>
                </a:solidFill>
              </a:rPr>
              <a:t>, demographic </a:t>
            </a:r>
            <a:r>
              <a:rPr lang="en-US" sz="1400" dirty="0"/>
              <a:t>and </a:t>
            </a:r>
            <a:r>
              <a:rPr lang="en-US" sz="1400" b="1" dirty="0">
                <a:solidFill>
                  <a:srgbClr val="243782"/>
                </a:solidFill>
              </a:rPr>
              <a:t>geographical</a:t>
            </a:r>
            <a:r>
              <a:rPr lang="en-US" sz="1400" b="1" dirty="0"/>
              <a:t> </a:t>
            </a:r>
            <a:r>
              <a:rPr lang="en-US" sz="1400" dirty="0"/>
              <a:t>differences.</a:t>
            </a:r>
            <a:endParaRPr lang="fr-BE" sz="1400" dirty="0"/>
          </a:p>
        </p:txBody>
      </p:sp>
    </p:spTree>
    <p:custDataLst>
      <p:tags r:id="rId1"/>
    </p:custDataLst>
    <p:extLst>
      <p:ext uri="{BB962C8B-B14F-4D97-AF65-F5344CB8AC3E}">
        <p14:creationId xmlns:p14="http://schemas.microsoft.com/office/powerpoint/2010/main" val="276913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3" name="Rectangle 2">
            <a:extLst>
              <a:ext uri="{FF2B5EF4-FFF2-40B4-BE49-F238E27FC236}">
                <a16:creationId xmlns:a16="http://schemas.microsoft.com/office/drawing/2014/main" id="{7FF3EB43-D1F2-47D9-B95C-47B0ED0044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803C364-0F53-4903-A1D2-B5121DFC3A65}"/>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10" name="TextBox 9">
            <a:extLst>
              <a:ext uri="{FF2B5EF4-FFF2-40B4-BE49-F238E27FC236}">
                <a16:creationId xmlns:a16="http://schemas.microsoft.com/office/drawing/2014/main" id="{CCA3E4BB-B1CC-479C-85AE-4048F7231516}"/>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 name="Picture 1">
            <a:extLst>
              <a:ext uri="{FF2B5EF4-FFF2-40B4-BE49-F238E27FC236}">
                <a16:creationId xmlns:a16="http://schemas.microsoft.com/office/drawing/2014/main" id="{DBAF02F6-B6EA-4F4A-9DD7-6D3E859D52CE}"/>
              </a:ext>
            </a:extLst>
          </p:cNvPr>
          <p:cNvPicPr>
            <a:picLocks noChangeAspect="1"/>
          </p:cNvPicPr>
          <p:nvPr/>
        </p:nvPicPr>
        <p:blipFill>
          <a:blip r:embed="rId4"/>
          <a:stretch>
            <a:fillRect/>
          </a:stretch>
        </p:blipFill>
        <p:spPr>
          <a:xfrm>
            <a:off x="5326185" y="1408687"/>
            <a:ext cx="6089299" cy="726216"/>
          </a:xfrm>
          <a:prstGeom prst="rect">
            <a:avLst/>
          </a:prstGeom>
        </p:spPr>
      </p:pic>
      <p:sp>
        <p:nvSpPr>
          <p:cNvPr id="13" name="TextBox 12">
            <a:extLst>
              <a:ext uri="{FF2B5EF4-FFF2-40B4-BE49-F238E27FC236}">
                <a16:creationId xmlns:a16="http://schemas.microsoft.com/office/drawing/2014/main" id="{823EC43A-A57F-F0CB-0237-4C716628FFD9}"/>
              </a:ext>
            </a:extLst>
          </p:cNvPr>
          <p:cNvSpPr txBox="1"/>
          <p:nvPr/>
        </p:nvSpPr>
        <p:spPr>
          <a:xfrm>
            <a:off x="227226" y="749771"/>
            <a:ext cx="6115050"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1 - Segmentation &amp; </a:t>
            </a:r>
            <a:r>
              <a:rPr lang="fr-FR" sz="2000" dirty="0" err="1">
                <a:solidFill>
                  <a:schemeClr val="bg1"/>
                </a:solidFill>
                <a:latin typeface="+mj-lt"/>
              </a:rPr>
              <a:t>Targeting</a:t>
            </a:r>
            <a:endParaRPr lang="en-US" sz="2000" dirty="0">
              <a:solidFill>
                <a:schemeClr val="bg1"/>
              </a:solidFill>
              <a:latin typeface="+mj-lt"/>
            </a:endParaRPr>
          </a:p>
        </p:txBody>
      </p:sp>
      <p:sp>
        <p:nvSpPr>
          <p:cNvPr id="12" name="TextBox 11">
            <a:extLst>
              <a:ext uri="{FF2B5EF4-FFF2-40B4-BE49-F238E27FC236}">
                <a16:creationId xmlns:a16="http://schemas.microsoft.com/office/drawing/2014/main" id="{809E9BB3-C7CF-14FD-4CD6-1A6FD0102999}"/>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pic>
        <p:nvPicPr>
          <p:cNvPr id="14" name="Picture 13">
            <a:extLst>
              <a:ext uri="{FF2B5EF4-FFF2-40B4-BE49-F238E27FC236}">
                <a16:creationId xmlns:a16="http://schemas.microsoft.com/office/drawing/2014/main" id="{EA6B7DB9-D7D3-9A40-FD1F-6E4DEDC4F5D2}"/>
              </a:ext>
            </a:extLst>
          </p:cNvPr>
          <p:cNvPicPr>
            <a:picLocks noChangeAspect="1"/>
          </p:cNvPicPr>
          <p:nvPr/>
        </p:nvPicPr>
        <p:blipFill>
          <a:blip r:embed="rId5"/>
          <a:stretch>
            <a:fillRect/>
          </a:stretch>
        </p:blipFill>
        <p:spPr>
          <a:xfrm>
            <a:off x="1268361" y="4297033"/>
            <a:ext cx="333422" cy="352474"/>
          </a:xfrm>
          <a:prstGeom prst="rect">
            <a:avLst/>
          </a:prstGeom>
        </p:spPr>
      </p:pic>
      <p:pic>
        <p:nvPicPr>
          <p:cNvPr id="22" name="Picture 21">
            <a:extLst>
              <a:ext uri="{FF2B5EF4-FFF2-40B4-BE49-F238E27FC236}">
                <a16:creationId xmlns:a16="http://schemas.microsoft.com/office/drawing/2014/main" id="{084972A4-E273-86E6-BC02-9CFD7D1312BB}"/>
              </a:ext>
            </a:extLst>
          </p:cNvPr>
          <p:cNvPicPr>
            <a:picLocks noChangeAspect="1"/>
          </p:cNvPicPr>
          <p:nvPr/>
        </p:nvPicPr>
        <p:blipFill>
          <a:blip r:embed="rId6"/>
          <a:stretch>
            <a:fillRect/>
          </a:stretch>
        </p:blipFill>
        <p:spPr>
          <a:xfrm>
            <a:off x="7623019" y="3285886"/>
            <a:ext cx="3258005" cy="2391109"/>
          </a:xfrm>
          <a:prstGeom prst="rect">
            <a:avLst/>
          </a:prstGeom>
        </p:spPr>
      </p:pic>
      <p:sp>
        <p:nvSpPr>
          <p:cNvPr id="24" name="ZoneTexte 35">
            <a:extLst>
              <a:ext uri="{FF2B5EF4-FFF2-40B4-BE49-F238E27FC236}">
                <a16:creationId xmlns:a16="http://schemas.microsoft.com/office/drawing/2014/main" id="{74F80CB6-3E46-5A83-8A19-D36F3EB1FFF1}"/>
              </a:ext>
            </a:extLst>
          </p:cNvPr>
          <p:cNvSpPr txBox="1"/>
          <p:nvPr/>
        </p:nvSpPr>
        <p:spPr>
          <a:xfrm>
            <a:off x="1987884" y="2755960"/>
            <a:ext cx="5427694" cy="369332"/>
          </a:xfrm>
          <a:prstGeom prst="rect">
            <a:avLst/>
          </a:prstGeom>
          <a:noFill/>
        </p:spPr>
        <p:txBody>
          <a:bodyPr wrap="square" rtlCol="0">
            <a:spAutoFit/>
          </a:bodyPr>
          <a:lstStyle/>
          <a:p>
            <a:r>
              <a:rPr lang="fr-BE" b="1" dirty="0"/>
              <a:t>The segmentation </a:t>
            </a:r>
            <a:r>
              <a:rPr lang="fr-BE" b="1" dirty="0" err="1"/>
              <a:t>criteria</a:t>
            </a:r>
            <a:endParaRPr lang="fr-BE" b="1" dirty="0"/>
          </a:p>
        </p:txBody>
      </p:sp>
      <p:sp>
        <p:nvSpPr>
          <p:cNvPr id="25" name="Rectangle 24">
            <a:extLst>
              <a:ext uri="{FF2B5EF4-FFF2-40B4-BE49-F238E27FC236}">
                <a16:creationId xmlns:a16="http://schemas.microsoft.com/office/drawing/2014/main" id="{3FC8A03F-072D-A6FB-230F-F90B15DB732D}"/>
              </a:ext>
            </a:extLst>
          </p:cNvPr>
          <p:cNvSpPr/>
          <p:nvPr/>
        </p:nvSpPr>
        <p:spPr>
          <a:xfrm>
            <a:off x="1998917" y="3199387"/>
            <a:ext cx="5624102" cy="2523768"/>
          </a:xfrm>
          <a:prstGeom prst="rect">
            <a:avLst/>
          </a:prstGeom>
        </p:spPr>
        <p:txBody>
          <a:bodyPr wrap="square">
            <a:spAutoFit/>
          </a:bodyPr>
          <a:lstStyle/>
          <a:p>
            <a:r>
              <a:rPr lang="en-GB" sz="1200" dirty="0"/>
              <a:t>The business customer’s market can be segmented based on the following criteria:</a:t>
            </a:r>
          </a:p>
          <a:p>
            <a:endParaRPr lang="en-GB" sz="1200" dirty="0"/>
          </a:p>
          <a:p>
            <a:pPr marL="285750" indent="-285750">
              <a:buFont typeface="Arial" panose="020B0604020202020204" pitchFamily="34" charset="0"/>
              <a:buChar char="•"/>
            </a:pPr>
            <a:r>
              <a:rPr lang="en-GB" sz="1200" b="1" dirty="0">
                <a:solidFill>
                  <a:srgbClr val="243782"/>
                </a:solidFill>
              </a:rPr>
              <a:t>Geographic</a:t>
            </a:r>
            <a:r>
              <a:rPr lang="en-GB" sz="1200" b="1" dirty="0"/>
              <a:t> </a:t>
            </a:r>
            <a:r>
              <a:rPr lang="en-GB" sz="1200" dirty="0"/>
              <a:t>situation, e.g.: “less than 10 km around the dealership”</a:t>
            </a:r>
          </a:p>
          <a:p>
            <a:pPr marL="285750" indent="-285750">
              <a:buFont typeface="Arial" panose="020B0604020202020204" pitchFamily="34" charset="0"/>
              <a:buChar char="•"/>
            </a:pPr>
            <a:endParaRPr lang="en-GB" sz="700" dirty="0"/>
          </a:p>
          <a:p>
            <a:pPr marL="285750" indent="-285750">
              <a:buFont typeface="Arial" panose="020B0604020202020204" pitchFamily="34" charset="0"/>
              <a:buChar char="•"/>
            </a:pPr>
            <a:r>
              <a:rPr lang="en-GB" sz="1200" b="1" dirty="0">
                <a:solidFill>
                  <a:srgbClr val="243782"/>
                </a:solidFill>
              </a:rPr>
              <a:t>Activity</a:t>
            </a:r>
            <a:r>
              <a:rPr lang="en-GB" sz="1200" dirty="0"/>
              <a:t>, e.g.: “doctor, florist, industrial cleaning, ...”</a:t>
            </a:r>
          </a:p>
          <a:p>
            <a:pPr marL="285750" indent="-285750">
              <a:buFont typeface="Arial" panose="020B0604020202020204" pitchFamily="34" charset="0"/>
              <a:buChar char="•"/>
            </a:pPr>
            <a:endParaRPr lang="en-GB" sz="700" dirty="0"/>
          </a:p>
          <a:p>
            <a:pPr marL="285750" indent="-285750">
              <a:buFont typeface="Arial" panose="020B0604020202020204" pitchFamily="34" charset="0"/>
              <a:buChar char="•"/>
            </a:pPr>
            <a:r>
              <a:rPr lang="en-GB" sz="1200" b="1" dirty="0">
                <a:solidFill>
                  <a:srgbClr val="243782"/>
                </a:solidFill>
              </a:rPr>
              <a:t>Fleet size</a:t>
            </a:r>
            <a:r>
              <a:rPr lang="en-GB" sz="1200" dirty="0"/>
              <a:t>, e.g.: “fleet size 10 to 500 vehicles”</a:t>
            </a:r>
          </a:p>
          <a:p>
            <a:pPr marL="285750" indent="-285750">
              <a:buFont typeface="Arial" panose="020B0604020202020204" pitchFamily="34" charset="0"/>
              <a:buChar char="•"/>
            </a:pPr>
            <a:endParaRPr lang="en-GB" sz="700" dirty="0"/>
          </a:p>
          <a:p>
            <a:pPr marL="285750" indent="-285750">
              <a:buFont typeface="Arial" panose="020B0604020202020204" pitchFamily="34" charset="0"/>
              <a:buChar char="•"/>
            </a:pPr>
            <a:r>
              <a:rPr lang="en-GB" sz="1200" b="1" dirty="0">
                <a:solidFill>
                  <a:srgbClr val="243782"/>
                </a:solidFill>
              </a:rPr>
              <a:t>Use</a:t>
            </a:r>
            <a:r>
              <a:rPr lang="en-GB" sz="1200" dirty="0"/>
              <a:t> of the vehicle, e.g.: “converted van for the building sector” /  “refrigerated van for the catering sector”</a:t>
            </a:r>
          </a:p>
          <a:p>
            <a:pPr marL="285750" indent="-285750">
              <a:buFont typeface="Arial" panose="020B0604020202020204" pitchFamily="34" charset="0"/>
              <a:buChar char="•"/>
            </a:pPr>
            <a:endParaRPr lang="en-GB" sz="700" dirty="0"/>
          </a:p>
          <a:p>
            <a:pPr marL="285750" indent="-285750">
              <a:buFont typeface="Arial" panose="020B0604020202020204" pitchFamily="34" charset="0"/>
              <a:buChar char="•"/>
            </a:pPr>
            <a:r>
              <a:rPr lang="en-GB" sz="1200" b="1" dirty="0">
                <a:solidFill>
                  <a:srgbClr val="243782"/>
                </a:solidFill>
              </a:rPr>
              <a:t>Car Policy </a:t>
            </a:r>
            <a:r>
              <a:rPr lang="en-GB" sz="1200" dirty="0"/>
              <a:t>characteristics, e.g.: “CO</a:t>
            </a:r>
            <a:r>
              <a:rPr lang="en-GB" sz="1200" baseline="-25000" dirty="0"/>
              <a:t>2</a:t>
            </a:r>
            <a:r>
              <a:rPr lang="en-GB" sz="1200" dirty="0"/>
              <a:t> max / vehicle category”</a:t>
            </a:r>
          </a:p>
          <a:p>
            <a:pPr marL="285750" indent="-285750">
              <a:buFont typeface="Arial" panose="020B0604020202020204" pitchFamily="34" charset="0"/>
              <a:buChar char="•"/>
            </a:pPr>
            <a:endParaRPr lang="en-GB" sz="700" dirty="0"/>
          </a:p>
          <a:p>
            <a:pPr marL="285750" indent="-285750">
              <a:buFont typeface="Arial" panose="020B0604020202020204" pitchFamily="34" charset="0"/>
              <a:buChar char="•"/>
            </a:pPr>
            <a:r>
              <a:rPr lang="en-GB" sz="1200" dirty="0"/>
              <a:t>Driver’s </a:t>
            </a:r>
            <a:r>
              <a:rPr lang="en-GB" sz="1200" b="1" dirty="0">
                <a:solidFill>
                  <a:srgbClr val="243782"/>
                </a:solidFill>
              </a:rPr>
              <a:t>profile</a:t>
            </a:r>
            <a:r>
              <a:rPr lang="en-GB" sz="1200" dirty="0"/>
              <a:t>, e.g.: “sales, internal staff, management, …”</a:t>
            </a:r>
          </a:p>
        </p:txBody>
      </p:sp>
    </p:spTree>
    <p:custDataLst>
      <p:tags r:id="rId1"/>
    </p:custDataLst>
    <p:extLst>
      <p:ext uri="{BB962C8B-B14F-4D97-AF65-F5344CB8AC3E}">
        <p14:creationId xmlns:p14="http://schemas.microsoft.com/office/powerpoint/2010/main" val="2605138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3" name="Rectangle 2">
            <a:extLst>
              <a:ext uri="{FF2B5EF4-FFF2-40B4-BE49-F238E27FC236}">
                <a16:creationId xmlns:a16="http://schemas.microsoft.com/office/drawing/2014/main" id="{7FF3EB43-D1F2-47D9-B95C-47B0ED0044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CA3E4BB-B1CC-479C-85AE-4048F7231516}"/>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 name="Picture 1">
            <a:extLst>
              <a:ext uri="{FF2B5EF4-FFF2-40B4-BE49-F238E27FC236}">
                <a16:creationId xmlns:a16="http://schemas.microsoft.com/office/drawing/2014/main" id="{DBAF02F6-B6EA-4F4A-9DD7-6D3E859D52CE}"/>
              </a:ext>
            </a:extLst>
          </p:cNvPr>
          <p:cNvPicPr>
            <a:picLocks noChangeAspect="1"/>
          </p:cNvPicPr>
          <p:nvPr/>
        </p:nvPicPr>
        <p:blipFill>
          <a:blip r:embed="rId3"/>
          <a:stretch>
            <a:fillRect/>
          </a:stretch>
        </p:blipFill>
        <p:spPr>
          <a:xfrm>
            <a:off x="5326185" y="1408687"/>
            <a:ext cx="6089299" cy="726216"/>
          </a:xfrm>
          <a:prstGeom prst="rect">
            <a:avLst/>
          </a:prstGeom>
        </p:spPr>
      </p:pic>
      <p:sp>
        <p:nvSpPr>
          <p:cNvPr id="13" name="TextBox 12">
            <a:extLst>
              <a:ext uri="{FF2B5EF4-FFF2-40B4-BE49-F238E27FC236}">
                <a16:creationId xmlns:a16="http://schemas.microsoft.com/office/drawing/2014/main" id="{823EC43A-A57F-F0CB-0237-4C716628FFD9}"/>
              </a:ext>
            </a:extLst>
          </p:cNvPr>
          <p:cNvSpPr txBox="1"/>
          <p:nvPr/>
        </p:nvSpPr>
        <p:spPr>
          <a:xfrm>
            <a:off x="227226" y="749771"/>
            <a:ext cx="6115050"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1 - Segmentation &amp; </a:t>
            </a:r>
            <a:r>
              <a:rPr lang="fr-FR" sz="2000" dirty="0" err="1">
                <a:solidFill>
                  <a:schemeClr val="bg1"/>
                </a:solidFill>
                <a:latin typeface="+mj-lt"/>
              </a:rPr>
              <a:t>Targeting</a:t>
            </a:r>
            <a:endParaRPr lang="en-US" sz="2000" dirty="0">
              <a:solidFill>
                <a:schemeClr val="bg1"/>
              </a:solidFill>
              <a:latin typeface="+mj-lt"/>
            </a:endParaRPr>
          </a:p>
        </p:txBody>
      </p:sp>
      <p:sp>
        <p:nvSpPr>
          <p:cNvPr id="12" name="TextBox 11">
            <a:extLst>
              <a:ext uri="{FF2B5EF4-FFF2-40B4-BE49-F238E27FC236}">
                <a16:creationId xmlns:a16="http://schemas.microsoft.com/office/drawing/2014/main" id="{809E9BB3-C7CF-14FD-4CD6-1A6FD0102999}"/>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pic>
        <p:nvPicPr>
          <p:cNvPr id="14" name="Picture 13">
            <a:extLst>
              <a:ext uri="{FF2B5EF4-FFF2-40B4-BE49-F238E27FC236}">
                <a16:creationId xmlns:a16="http://schemas.microsoft.com/office/drawing/2014/main" id="{EA6B7DB9-D7D3-9A40-FD1F-6E4DEDC4F5D2}"/>
              </a:ext>
            </a:extLst>
          </p:cNvPr>
          <p:cNvPicPr>
            <a:picLocks noChangeAspect="1"/>
          </p:cNvPicPr>
          <p:nvPr/>
        </p:nvPicPr>
        <p:blipFill>
          <a:blip r:embed="rId4"/>
          <a:stretch>
            <a:fillRect/>
          </a:stretch>
        </p:blipFill>
        <p:spPr>
          <a:xfrm>
            <a:off x="1268361" y="4297033"/>
            <a:ext cx="333422" cy="352474"/>
          </a:xfrm>
          <a:prstGeom prst="rect">
            <a:avLst/>
          </a:prstGeom>
        </p:spPr>
      </p:pic>
      <p:sp>
        <p:nvSpPr>
          <p:cNvPr id="15" name="ZoneTexte 35">
            <a:extLst>
              <a:ext uri="{FF2B5EF4-FFF2-40B4-BE49-F238E27FC236}">
                <a16:creationId xmlns:a16="http://schemas.microsoft.com/office/drawing/2014/main" id="{7904578F-0A77-2F2B-E185-E4EF78FC0763}"/>
              </a:ext>
            </a:extLst>
          </p:cNvPr>
          <p:cNvSpPr txBox="1"/>
          <p:nvPr/>
        </p:nvSpPr>
        <p:spPr>
          <a:xfrm>
            <a:off x="1979175" y="2755960"/>
            <a:ext cx="5427694" cy="369332"/>
          </a:xfrm>
          <a:prstGeom prst="rect">
            <a:avLst/>
          </a:prstGeom>
          <a:noFill/>
        </p:spPr>
        <p:txBody>
          <a:bodyPr wrap="square" rtlCol="0">
            <a:spAutoFit/>
          </a:bodyPr>
          <a:lstStyle/>
          <a:p>
            <a:r>
              <a:rPr lang="en-US" b="1" dirty="0"/>
              <a:t>What does “targeting” mean? </a:t>
            </a:r>
          </a:p>
        </p:txBody>
      </p:sp>
      <p:sp>
        <p:nvSpPr>
          <p:cNvPr id="16" name="Rectangle 15">
            <a:extLst>
              <a:ext uri="{FF2B5EF4-FFF2-40B4-BE49-F238E27FC236}">
                <a16:creationId xmlns:a16="http://schemas.microsoft.com/office/drawing/2014/main" id="{F1A6D94D-6A59-924C-DD2C-F70DE5AEFA17}"/>
              </a:ext>
            </a:extLst>
          </p:cNvPr>
          <p:cNvSpPr/>
          <p:nvPr/>
        </p:nvSpPr>
        <p:spPr>
          <a:xfrm>
            <a:off x="1859578" y="3406877"/>
            <a:ext cx="3241677" cy="1169551"/>
          </a:xfrm>
          <a:prstGeom prst="rect">
            <a:avLst/>
          </a:prstGeom>
        </p:spPr>
        <p:txBody>
          <a:bodyPr wrap="square">
            <a:spAutoFit/>
          </a:bodyPr>
          <a:lstStyle/>
          <a:p>
            <a:r>
              <a:rPr lang="en-US" sz="1400" dirty="0"/>
              <a:t>Targeting is a policy that defines the focus and the effort of a dealership to concentrate on specific products and/or specific types of prospects.</a:t>
            </a:r>
          </a:p>
          <a:p>
            <a:endParaRPr lang="en-GB" sz="1400" dirty="0"/>
          </a:p>
        </p:txBody>
      </p:sp>
      <p:sp>
        <p:nvSpPr>
          <p:cNvPr id="18" name="Rectangle 17">
            <a:extLst>
              <a:ext uri="{FF2B5EF4-FFF2-40B4-BE49-F238E27FC236}">
                <a16:creationId xmlns:a16="http://schemas.microsoft.com/office/drawing/2014/main" id="{E74D5160-6759-2DD9-DAF3-4D901D60A264}"/>
              </a:ext>
            </a:extLst>
          </p:cNvPr>
          <p:cNvSpPr/>
          <p:nvPr/>
        </p:nvSpPr>
        <p:spPr>
          <a:xfrm>
            <a:off x="6261465" y="2755960"/>
            <a:ext cx="4494966" cy="369332"/>
          </a:xfrm>
          <a:prstGeom prst="rect">
            <a:avLst/>
          </a:prstGeom>
        </p:spPr>
        <p:txBody>
          <a:bodyPr wrap="square">
            <a:spAutoFit/>
          </a:bodyPr>
          <a:lstStyle/>
          <a:p>
            <a:pPr algn="ctr"/>
            <a:r>
              <a:rPr lang="fr-FR" b="1" dirty="0" err="1"/>
              <a:t>Examples</a:t>
            </a:r>
            <a:r>
              <a:rPr lang="fr-FR" b="1" dirty="0"/>
              <a:t> of </a:t>
            </a:r>
            <a:r>
              <a:rPr lang="fr-FR" b="1" dirty="0" err="1"/>
              <a:t>targeting</a:t>
            </a:r>
            <a:endParaRPr lang="fr-BE" b="1" dirty="0"/>
          </a:p>
        </p:txBody>
      </p:sp>
      <p:cxnSp>
        <p:nvCxnSpPr>
          <p:cNvPr id="5" name="Straight Connector 4">
            <a:extLst>
              <a:ext uri="{FF2B5EF4-FFF2-40B4-BE49-F238E27FC236}">
                <a16:creationId xmlns:a16="http://schemas.microsoft.com/office/drawing/2014/main" id="{BDFAAB69-71DB-6650-ECC1-92B4AF3BEB00}"/>
              </a:ext>
            </a:extLst>
          </p:cNvPr>
          <p:cNvCxnSpPr/>
          <p:nvPr/>
        </p:nvCxnSpPr>
        <p:spPr>
          <a:xfrm>
            <a:off x="6278776" y="2940626"/>
            <a:ext cx="0" cy="2798323"/>
          </a:xfrm>
          <a:prstGeom prst="line">
            <a:avLst/>
          </a:prstGeom>
          <a:ln w="57150">
            <a:solidFill>
              <a:srgbClr val="243782"/>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901626D-30B1-DAEB-4211-7C52E20E93F2}"/>
              </a:ext>
            </a:extLst>
          </p:cNvPr>
          <p:cNvSpPr txBox="1"/>
          <p:nvPr/>
        </p:nvSpPr>
        <p:spPr>
          <a:xfrm>
            <a:off x="8109070" y="3259922"/>
            <a:ext cx="1349829" cy="276999"/>
          </a:xfrm>
          <a:prstGeom prst="rect">
            <a:avLst/>
          </a:prstGeom>
          <a:solidFill>
            <a:srgbClr val="243782"/>
          </a:solidFill>
        </p:spPr>
        <p:txBody>
          <a:bodyPr wrap="square">
            <a:spAutoFit/>
          </a:bodyPr>
          <a:lstStyle/>
          <a:p>
            <a:pPr algn="ctr"/>
            <a:r>
              <a:rPr lang="fr-FR" sz="1200" b="1" dirty="0">
                <a:solidFill>
                  <a:schemeClr val="bg1"/>
                </a:solidFill>
              </a:rPr>
              <a:t>Passenger Cars</a:t>
            </a:r>
            <a:endParaRPr lang="en-US" sz="1200" b="1" dirty="0">
              <a:solidFill>
                <a:schemeClr val="bg1"/>
              </a:solidFill>
            </a:endParaRPr>
          </a:p>
        </p:txBody>
      </p:sp>
      <p:graphicFrame>
        <p:nvGraphicFramePr>
          <p:cNvPr id="4" name="Tableau 36">
            <a:extLst>
              <a:ext uri="{FF2B5EF4-FFF2-40B4-BE49-F238E27FC236}">
                <a16:creationId xmlns:a16="http://schemas.microsoft.com/office/drawing/2014/main" id="{4DF3E422-AF4E-4F7E-9C58-133C31E38BD6}"/>
              </a:ext>
            </a:extLst>
          </p:cNvPr>
          <p:cNvGraphicFramePr>
            <a:graphicFrameLocks noGrp="1"/>
          </p:cNvGraphicFramePr>
          <p:nvPr>
            <p:extLst>
              <p:ext uri="{D42A27DB-BD31-4B8C-83A1-F6EECF244321}">
                <p14:modId xmlns:p14="http://schemas.microsoft.com/office/powerpoint/2010/main" val="822817885"/>
              </p:ext>
            </p:extLst>
          </p:nvPr>
        </p:nvGraphicFramePr>
        <p:xfrm>
          <a:off x="6480382" y="3671552"/>
          <a:ext cx="4579420" cy="1777761"/>
        </p:xfrm>
        <a:graphic>
          <a:graphicData uri="http://schemas.openxmlformats.org/drawingml/2006/table">
            <a:tbl>
              <a:tblPr firstRow="1" bandRow="1">
                <a:tableStyleId>{5C22544A-7EE6-4342-B048-85BDC9FD1C3A}</a:tableStyleId>
              </a:tblPr>
              <a:tblGrid>
                <a:gridCol w="2311250">
                  <a:extLst>
                    <a:ext uri="{9D8B030D-6E8A-4147-A177-3AD203B41FA5}">
                      <a16:colId xmlns:a16="http://schemas.microsoft.com/office/drawing/2014/main" val="1323783922"/>
                    </a:ext>
                  </a:extLst>
                </a:gridCol>
                <a:gridCol w="2268170">
                  <a:extLst>
                    <a:ext uri="{9D8B030D-6E8A-4147-A177-3AD203B41FA5}">
                      <a16:colId xmlns:a16="http://schemas.microsoft.com/office/drawing/2014/main" val="2047718345"/>
                    </a:ext>
                  </a:extLst>
                </a:gridCol>
              </a:tblGrid>
              <a:tr h="356302">
                <a:tc>
                  <a:txBody>
                    <a:bodyPr/>
                    <a:lstStyle/>
                    <a:p>
                      <a:pPr algn="ctr"/>
                      <a:r>
                        <a:rPr lang="en-GB" sz="1050" b="1" kern="1200" noProof="0" dirty="0">
                          <a:solidFill>
                            <a:schemeClr val="lt1"/>
                          </a:solidFill>
                        </a:rPr>
                        <a:t>Targeted new business customers</a:t>
                      </a:r>
                      <a:endParaRPr lang="en-GB" sz="1050" b="1" kern="1200" noProof="0" dirty="0">
                        <a:solidFill>
                          <a:schemeClr val="lt1"/>
                        </a:solidFill>
                        <a:latin typeface="+mn-lt"/>
                        <a:ea typeface="+mn-ea"/>
                        <a:cs typeface="+mn-cs"/>
                      </a:endParaRPr>
                    </a:p>
                  </a:txBody>
                  <a:tcPr anchor="ctr"/>
                </a:tc>
                <a:tc>
                  <a:txBody>
                    <a:bodyPr/>
                    <a:lstStyle/>
                    <a:p>
                      <a:pPr algn="ctr"/>
                      <a:r>
                        <a:rPr lang="fr-BE" sz="1050" b="1" kern="1200" dirty="0" err="1">
                          <a:solidFill>
                            <a:schemeClr val="lt1"/>
                          </a:solidFill>
                        </a:rPr>
                        <a:t>Vehicle</a:t>
                      </a:r>
                      <a:r>
                        <a:rPr lang="fr-BE" sz="1050" b="1" kern="1200" dirty="0">
                          <a:solidFill>
                            <a:schemeClr val="lt1"/>
                          </a:solidFill>
                        </a:rPr>
                        <a:t> to put </a:t>
                      </a:r>
                      <a:r>
                        <a:rPr lang="fr-BE" sz="1050" b="1" kern="1200" dirty="0" err="1">
                          <a:solidFill>
                            <a:schemeClr val="lt1"/>
                          </a:solidFill>
                        </a:rPr>
                        <a:t>forward</a:t>
                      </a:r>
                      <a:endParaRPr lang="en-US" sz="1050" b="1" kern="1200" dirty="0">
                        <a:solidFill>
                          <a:schemeClr val="lt1"/>
                        </a:solidFill>
                        <a:latin typeface="+mn-lt"/>
                        <a:ea typeface="+mn-ea"/>
                        <a:cs typeface="+mn-cs"/>
                      </a:endParaRPr>
                    </a:p>
                  </a:txBody>
                  <a:tcPr anchor="ctr"/>
                </a:tc>
                <a:extLst>
                  <a:ext uri="{0D108BD9-81ED-4DB2-BD59-A6C34878D82A}">
                    <a16:rowId xmlns:a16="http://schemas.microsoft.com/office/drawing/2014/main" val="905835986"/>
                  </a:ext>
                </a:extLst>
              </a:tr>
              <a:tr h="600163">
                <a:tc>
                  <a:txBody>
                    <a:bodyPr/>
                    <a:lstStyle/>
                    <a:p>
                      <a:r>
                        <a:rPr lang="en-GB" sz="1050" noProof="0" dirty="0"/>
                        <a:t>Medical sector:</a:t>
                      </a:r>
                    </a:p>
                    <a:p>
                      <a:pPr marL="742950" lvl="1" indent="-285750">
                        <a:buFont typeface="Arial" pitchFamily="34" charset="0"/>
                        <a:buChar char="•"/>
                      </a:pPr>
                      <a:r>
                        <a:rPr lang="en-GB" sz="1050" noProof="0" dirty="0"/>
                        <a:t>Doctor</a:t>
                      </a:r>
                    </a:p>
                    <a:p>
                      <a:pPr marL="742950" lvl="1" indent="-285750">
                        <a:buFont typeface="Arial" pitchFamily="34" charset="0"/>
                        <a:buChar char="•"/>
                      </a:pPr>
                      <a:r>
                        <a:rPr lang="en-GB" sz="1050" noProof="0" dirty="0"/>
                        <a:t>Visiting nurse</a:t>
                      </a:r>
                    </a:p>
                  </a:txBody>
                  <a:tcPr/>
                </a:tc>
                <a:tc>
                  <a:txBody>
                    <a:bodyPr/>
                    <a:lstStyle/>
                    <a:p>
                      <a:pPr marL="457200" lvl="1" indent="-457200" algn="l">
                        <a:buFont typeface="Arial" pitchFamily="34" charset="0"/>
                        <a:buNone/>
                      </a:pPr>
                      <a:r>
                        <a:rPr lang="en-GB" sz="1050" noProof="0" dirty="0">
                          <a:solidFill>
                            <a:sysClr val="windowText" lastClr="000000"/>
                          </a:solidFill>
                        </a:rPr>
                        <a:t>Statutory vehicle</a:t>
                      </a:r>
                    </a:p>
                    <a:p>
                      <a:pPr marL="457200" lvl="1" indent="-457200" algn="l">
                        <a:buFont typeface="Arial" pitchFamily="34" charset="0"/>
                        <a:buNone/>
                      </a:pPr>
                      <a:r>
                        <a:rPr lang="en-GB" sz="1050" noProof="0" dirty="0">
                          <a:solidFill>
                            <a:sysClr val="windowText" lastClr="000000"/>
                          </a:solidFill>
                        </a:rPr>
                        <a:t>2-seater vehicle</a:t>
                      </a:r>
                    </a:p>
                  </a:txBody>
                  <a:tcPr/>
                </a:tc>
                <a:extLst>
                  <a:ext uri="{0D108BD9-81ED-4DB2-BD59-A6C34878D82A}">
                    <a16:rowId xmlns:a16="http://schemas.microsoft.com/office/drawing/2014/main" val="3640393167"/>
                  </a:ext>
                </a:extLst>
              </a:tr>
              <a:tr h="514658">
                <a:tc>
                  <a:txBody>
                    <a:bodyPr/>
                    <a:lstStyle/>
                    <a:p>
                      <a:r>
                        <a:rPr lang="en-GB" sz="1050" noProof="0" dirty="0"/>
                        <a:t>IT sector :</a:t>
                      </a:r>
                    </a:p>
                    <a:p>
                      <a:pPr marL="742950" lvl="1" indent="-285750">
                        <a:buFont typeface="Arial" pitchFamily="34" charset="0"/>
                        <a:buChar char="•"/>
                      </a:pPr>
                      <a:r>
                        <a:rPr lang="en-GB" sz="1050" noProof="0" dirty="0"/>
                        <a:t>Inhouse personnel</a:t>
                      </a:r>
                    </a:p>
                  </a:txBody>
                  <a:tcPr/>
                </a:tc>
                <a:tc>
                  <a:txBody>
                    <a:bodyPr/>
                    <a:lstStyle/>
                    <a:p>
                      <a:r>
                        <a:rPr lang="en-US" sz="1050" kern="1200" dirty="0">
                          <a:solidFill>
                            <a:sysClr val="windowText" lastClr="000000"/>
                          </a:solidFill>
                        </a:rPr>
                        <a:t>“Salary-package” vehicle</a:t>
                      </a:r>
                      <a:endParaRPr lang="en-US" sz="1050" kern="1200" dirty="0">
                        <a:solidFill>
                          <a:sysClr val="windowText" lastClr="000000"/>
                        </a:solidFill>
                        <a:latin typeface="+mn-lt"/>
                        <a:ea typeface="+mn-ea"/>
                        <a:cs typeface="+mn-cs"/>
                      </a:endParaRPr>
                    </a:p>
                  </a:txBody>
                  <a:tcPr/>
                </a:tc>
                <a:extLst>
                  <a:ext uri="{0D108BD9-81ED-4DB2-BD59-A6C34878D82A}">
                    <a16:rowId xmlns:a16="http://schemas.microsoft.com/office/drawing/2014/main" val="3074901924"/>
                  </a:ext>
                </a:extLst>
              </a:tr>
              <a:tr h="217740">
                <a:tc>
                  <a:txBody>
                    <a:bodyPr/>
                    <a:lstStyle/>
                    <a:p>
                      <a:r>
                        <a:rPr lang="en-GB" sz="1050" kern="1200" noProof="0" dirty="0">
                          <a:solidFill>
                            <a:schemeClr val="dk1"/>
                          </a:solidFill>
                        </a:rPr>
                        <a:t>Real estate</a:t>
                      </a:r>
                      <a:endParaRPr lang="en-GB" sz="1050" kern="1200" noProof="0" dirty="0">
                        <a:solidFill>
                          <a:schemeClr val="dk1"/>
                        </a:solidFill>
                        <a:latin typeface="+mn-lt"/>
                        <a:ea typeface="+mn-ea"/>
                        <a:cs typeface="+mn-cs"/>
                      </a:endParaRPr>
                    </a:p>
                  </a:txBody>
                  <a:tcPr/>
                </a:tc>
                <a:tc>
                  <a:txBody>
                    <a:bodyPr/>
                    <a:lstStyle/>
                    <a:p>
                      <a:r>
                        <a:rPr lang="en-US" sz="1050" kern="1200" dirty="0">
                          <a:solidFill>
                            <a:sysClr val="windowText" lastClr="000000"/>
                          </a:solidFill>
                        </a:rPr>
                        <a:t>Vehicle with strong image</a:t>
                      </a:r>
                      <a:endParaRPr lang="en-US" sz="1050" kern="1200" dirty="0">
                        <a:solidFill>
                          <a:sysClr val="windowText" lastClr="000000"/>
                        </a:solidFill>
                        <a:latin typeface="+mn-lt"/>
                        <a:ea typeface="+mn-ea"/>
                        <a:cs typeface="+mn-cs"/>
                      </a:endParaRPr>
                    </a:p>
                  </a:txBody>
                  <a:tcPr/>
                </a:tc>
                <a:extLst>
                  <a:ext uri="{0D108BD9-81ED-4DB2-BD59-A6C34878D82A}">
                    <a16:rowId xmlns:a16="http://schemas.microsoft.com/office/drawing/2014/main" val="127417587"/>
                  </a:ext>
                </a:extLst>
              </a:tr>
            </a:tbl>
          </a:graphicData>
        </a:graphic>
      </p:graphicFrame>
    </p:spTree>
    <p:custDataLst>
      <p:tags r:id="rId1"/>
    </p:custDataLst>
    <p:extLst>
      <p:ext uri="{BB962C8B-B14F-4D97-AF65-F5344CB8AC3E}">
        <p14:creationId xmlns:p14="http://schemas.microsoft.com/office/powerpoint/2010/main" val="3544914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C573D90-C286-3442-9DE5-EBDFC78B7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383" y="6388055"/>
            <a:ext cx="711200" cy="406400"/>
          </a:xfrm>
          <a:prstGeom prst="rect">
            <a:avLst/>
          </a:prstGeom>
        </p:spPr>
      </p:pic>
      <p:pic>
        <p:nvPicPr>
          <p:cNvPr id="6" name="Picture 5">
            <a:extLst>
              <a:ext uri="{FF2B5EF4-FFF2-40B4-BE49-F238E27FC236}">
                <a16:creationId xmlns:a16="http://schemas.microsoft.com/office/drawing/2014/main" id="{484B5878-C6AB-3A2A-3285-66942A180372}"/>
              </a:ext>
            </a:extLst>
          </p:cNvPr>
          <p:cNvPicPr>
            <a:picLocks noChangeAspect="1"/>
          </p:cNvPicPr>
          <p:nvPr/>
        </p:nvPicPr>
        <p:blipFill>
          <a:blip r:embed="rId5"/>
          <a:stretch>
            <a:fillRect/>
          </a:stretch>
        </p:blipFill>
        <p:spPr>
          <a:xfrm>
            <a:off x="25428" y="0"/>
            <a:ext cx="12141143" cy="6858000"/>
          </a:xfrm>
          <a:prstGeom prst="rect">
            <a:avLst/>
          </a:prstGeom>
        </p:spPr>
      </p:pic>
      <p:sp>
        <p:nvSpPr>
          <p:cNvPr id="5" name="TextBox 4">
            <a:extLst>
              <a:ext uri="{FF2B5EF4-FFF2-40B4-BE49-F238E27FC236}">
                <a16:creationId xmlns:a16="http://schemas.microsoft.com/office/drawing/2014/main" id="{34274BBA-C449-48FF-6DC0-CBBB47D9AAA8}"/>
              </a:ext>
            </a:extLst>
          </p:cNvPr>
          <p:cNvSpPr txBox="1"/>
          <p:nvPr/>
        </p:nvSpPr>
        <p:spPr>
          <a:xfrm>
            <a:off x="838200" y="3142734"/>
            <a:ext cx="4343400" cy="1200329"/>
          </a:xfrm>
          <a:prstGeom prst="rect">
            <a:avLst/>
          </a:prstGeom>
          <a:solidFill>
            <a:srgbClr val="243782"/>
          </a:solidFill>
        </p:spPr>
        <p:txBody>
          <a:bodyPr wrap="square">
            <a:spAutoFit/>
          </a:bodyPr>
          <a:lstStyle/>
          <a:p>
            <a:r>
              <a:rPr lang="fr-BE" b="1" dirty="0">
                <a:solidFill>
                  <a:schemeClr val="bg1"/>
                </a:solidFill>
                <a:latin typeface="Encode Sans Expanded Medium"/>
              </a:rPr>
              <a:t>How to </a:t>
            </a:r>
            <a:r>
              <a:rPr lang="fr-BE" b="1" dirty="0" err="1">
                <a:solidFill>
                  <a:schemeClr val="bg1"/>
                </a:solidFill>
                <a:latin typeface="Encode Sans Expanded Medium"/>
              </a:rPr>
              <a:t>navigate</a:t>
            </a:r>
            <a:r>
              <a:rPr lang="fr-BE" b="1" dirty="0">
                <a:solidFill>
                  <a:schemeClr val="bg1"/>
                </a:solidFill>
                <a:latin typeface="Encode Sans Expanded Medium"/>
              </a:rPr>
              <a:t> in </a:t>
            </a:r>
            <a:r>
              <a:rPr lang="fr-BE" b="1" dirty="0" err="1">
                <a:solidFill>
                  <a:schemeClr val="bg1"/>
                </a:solidFill>
                <a:latin typeface="Encode Sans Expanded Medium"/>
              </a:rPr>
              <a:t>this</a:t>
            </a:r>
            <a:r>
              <a:rPr lang="fr-BE" b="1" dirty="0">
                <a:solidFill>
                  <a:schemeClr val="bg1"/>
                </a:solidFill>
                <a:latin typeface="Encode Sans Expanded Medium"/>
              </a:rPr>
              <a:t> module</a:t>
            </a:r>
          </a:p>
          <a:p>
            <a:endParaRPr lang="fr-BE" b="1" dirty="0">
              <a:solidFill>
                <a:schemeClr val="bg1"/>
              </a:solidFill>
              <a:latin typeface="Encode Sans Expanded Medium"/>
            </a:endParaRPr>
          </a:p>
          <a:p>
            <a:endParaRPr lang="fr-BE" b="1" dirty="0">
              <a:solidFill>
                <a:schemeClr val="bg1"/>
              </a:solidFill>
              <a:latin typeface="Encode Sans Expanded Medium"/>
            </a:endParaRPr>
          </a:p>
          <a:p>
            <a:endParaRPr lang="en-US" b="1" dirty="0">
              <a:solidFill>
                <a:schemeClr val="bg1"/>
              </a:solidFill>
              <a:latin typeface="Encode Sans Expanded Medium" panose="00000605000000000000" pitchFamily="2" charset="0"/>
            </a:endParaRPr>
          </a:p>
        </p:txBody>
      </p:sp>
      <p:sp>
        <p:nvSpPr>
          <p:cNvPr id="3" name="TextBox 2">
            <a:extLst>
              <a:ext uri="{FF2B5EF4-FFF2-40B4-BE49-F238E27FC236}">
                <a16:creationId xmlns:a16="http://schemas.microsoft.com/office/drawing/2014/main" id="{3893A7E3-ED91-C043-3A09-A9FBD0E4FF28}"/>
              </a:ext>
            </a:extLst>
          </p:cNvPr>
          <p:cNvSpPr txBox="1"/>
          <p:nvPr/>
        </p:nvSpPr>
        <p:spPr>
          <a:xfrm>
            <a:off x="304800" y="903069"/>
            <a:ext cx="1854200" cy="523220"/>
          </a:xfrm>
          <a:prstGeom prst="rect">
            <a:avLst/>
          </a:prstGeom>
          <a:solidFill>
            <a:schemeClr val="tx1"/>
          </a:solidFill>
        </p:spPr>
        <p:txBody>
          <a:bodyPr wrap="square" rtlCol="0">
            <a:spAutoFit/>
          </a:bodyPr>
          <a:lstStyle/>
          <a:p>
            <a:r>
              <a:rPr lang="fr-BE" sz="2800" dirty="0">
                <a:solidFill>
                  <a:schemeClr val="bg1"/>
                </a:solidFill>
                <a:latin typeface="+mj-lt"/>
              </a:rPr>
              <a:t>HELP</a:t>
            </a:r>
            <a:endParaRPr lang="en-US" sz="2800" dirty="0">
              <a:solidFill>
                <a:schemeClr val="bg1"/>
              </a:solidFill>
              <a:latin typeface="+mj-lt"/>
            </a:endParaRPr>
          </a:p>
        </p:txBody>
      </p:sp>
      <p:sp>
        <p:nvSpPr>
          <p:cNvPr id="4" name="TextBox 3">
            <a:extLst>
              <a:ext uri="{FF2B5EF4-FFF2-40B4-BE49-F238E27FC236}">
                <a16:creationId xmlns:a16="http://schemas.microsoft.com/office/drawing/2014/main" id="{B60ECF75-5083-CBCC-3DCD-A818BEE1FF36}"/>
              </a:ext>
            </a:extLst>
          </p:cNvPr>
          <p:cNvSpPr txBox="1"/>
          <p:nvPr/>
        </p:nvSpPr>
        <p:spPr>
          <a:xfrm>
            <a:off x="7672533" y="2324100"/>
            <a:ext cx="2578100" cy="369332"/>
          </a:xfrm>
          <a:prstGeom prst="rect">
            <a:avLst/>
          </a:prstGeom>
          <a:solidFill>
            <a:srgbClr val="243782"/>
          </a:solidFill>
        </p:spPr>
        <p:txBody>
          <a:bodyPr wrap="square" rtlCol="0">
            <a:spAutoFit/>
          </a:bodyPr>
          <a:lstStyle/>
          <a:p>
            <a:r>
              <a:rPr lang="fr-BE" dirty="0">
                <a:solidFill>
                  <a:schemeClr val="bg1"/>
                </a:solidFill>
              </a:rPr>
              <a:t>HOME PAGE</a:t>
            </a:r>
            <a:endParaRPr lang="en-US" dirty="0">
              <a:solidFill>
                <a:schemeClr val="bg1"/>
              </a:solidFill>
            </a:endParaRPr>
          </a:p>
        </p:txBody>
      </p:sp>
      <p:sp>
        <p:nvSpPr>
          <p:cNvPr id="8" name="TextBox 7">
            <a:extLst>
              <a:ext uri="{FF2B5EF4-FFF2-40B4-BE49-F238E27FC236}">
                <a16:creationId xmlns:a16="http://schemas.microsoft.com/office/drawing/2014/main" id="{6B4CA647-F695-25B2-DE86-E015A4102DB1}"/>
              </a:ext>
            </a:extLst>
          </p:cNvPr>
          <p:cNvSpPr txBox="1"/>
          <p:nvPr/>
        </p:nvSpPr>
        <p:spPr>
          <a:xfrm>
            <a:off x="7672533" y="2932668"/>
            <a:ext cx="2578100" cy="369332"/>
          </a:xfrm>
          <a:prstGeom prst="rect">
            <a:avLst/>
          </a:prstGeom>
          <a:solidFill>
            <a:srgbClr val="243782"/>
          </a:solidFill>
        </p:spPr>
        <p:txBody>
          <a:bodyPr wrap="square" rtlCol="0">
            <a:spAutoFit/>
          </a:bodyPr>
          <a:lstStyle/>
          <a:p>
            <a:r>
              <a:rPr lang="fr-BE" dirty="0">
                <a:solidFill>
                  <a:schemeClr val="bg1"/>
                </a:solidFill>
              </a:rPr>
              <a:t>MENU</a:t>
            </a:r>
            <a:endParaRPr lang="en-US" dirty="0">
              <a:solidFill>
                <a:schemeClr val="bg1"/>
              </a:solidFill>
            </a:endParaRPr>
          </a:p>
        </p:txBody>
      </p:sp>
      <p:sp>
        <p:nvSpPr>
          <p:cNvPr id="9" name="TextBox 8">
            <a:extLst>
              <a:ext uri="{FF2B5EF4-FFF2-40B4-BE49-F238E27FC236}">
                <a16:creationId xmlns:a16="http://schemas.microsoft.com/office/drawing/2014/main" id="{AEA697C8-B102-C914-BD8A-E8F9C92F5C1F}"/>
              </a:ext>
            </a:extLst>
          </p:cNvPr>
          <p:cNvSpPr txBox="1"/>
          <p:nvPr/>
        </p:nvSpPr>
        <p:spPr>
          <a:xfrm>
            <a:off x="7672533" y="3599935"/>
            <a:ext cx="2578100" cy="369332"/>
          </a:xfrm>
          <a:prstGeom prst="rect">
            <a:avLst/>
          </a:prstGeom>
          <a:solidFill>
            <a:srgbClr val="243782"/>
          </a:solidFill>
        </p:spPr>
        <p:txBody>
          <a:bodyPr wrap="square" rtlCol="0">
            <a:spAutoFit/>
          </a:bodyPr>
          <a:lstStyle/>
          <a:p>
            <a:r>
              <a:rPr lang="fr-BE" dirty="0">
                <a:solidFill>
                  <a:schemeClr val="bg1"/>
                </a:solidFill>
              </a:rPr>
              <a:t>PREVIOUS PAGE</a:t>
            </a:r>
            <a:endParaRPr lang="en-US" dirty="0">
              <a:solidFill>
                <a:schemeClr val="bg1"/>
              </a:solidFill>
            </a:endParaRPr>
          </a:p>
        </p:txBody>
      </p:sp>
      <p:sp>
        <p:nvSpPr>
          <p:cNvPr id="10" name="TextBox 9">
            <a:extLst>
              <a:ext uri="{FF2B5EF4-FFF2-40B4-BE49-F238E27FC236}">
                <a16:creationId xmlns:a16="http://schemas.microsoft.com/office/drawing/2014/main" id="{B36EF7A3-4D31-7122-38CB-27721ABB6D77}"/>
              </a:ext>
            </a:extLst>
          </p:cNvPr>
          <p:cNvSpPr txBox="1"/>
          <p:nvPr/>
        </p:nvSpPr>
        <p:spPr>
          <a:xfrm>
            <a:off x="7672533" y="4133335"/>
            <a:ext cx="2578100" cy="369332"/>
          </a:xfrm>
          <a:prstGeom prst="rect">
            <a:avLst/>
          </a:prstGeom>
          <a:solidFill>
            <a:srgbClr val="243782"/>
          </a:solidFill>
        </p:spPr>
        <p:txBody>
          <a:bodyPr wrap="square" rtlCol="0">
            <a:spAutoFit/>
          </a:bodyPr>
          <a:lstStyle/>
          <a:p>
            <a:r>
              <a:rPr lang="fr-BE" dirty="0">
                <a:solidFill>
                  <a:schemeClr val="bg1"/>
                </a:solidFill>
              </a:rPr>
              <a:t>NEXT PAGE</a:t>
            </a:r>
            <a:endParaRPr lang="en-US" dirty="0">
              <a:solidFill>
                <a:schemeClr val="bg1"/>
              </a:solidFill>
            </a:endParaRPr>
          </a:p>
        </p:txBody>
      </p:sp>
      <p:sp>
        <p:nvSpPr>
          <p:cNvPr id="11" name="TextBox 10">
            <a:extLst>
              <a:ext uri="{FF2B5EF4-FFF2-40B4-BE49-F238E27FC236}">
                <a16:creationId xmlns:a16="http://schemas.microsoft.com/office/drawing/2014/main" id="{48B599D5-06C6-FA1C-03C0-62E19F463EA0}"/>
              </a:ext>
            </a:extLst>
          </p:cNvPr>
          <p:cNvSpPr txBox="1"/>
          <p:nvPr/>
        </p:nvSpPr>
        <p:spPr>
          <a:xfrm>
            <a:off x="7672533" y="4733130"/>
            <a:ext cx="2578100" cy="369332"/>
          </a:xfrm>
          <a:prstGeom prst="rect">
            <a:avLst/>
          </a:prstGeom>
          <a:solidFill>
            <a:srgbClr val="243782"/>
          </a:solidFill>
        </p:spPr>
        <p:txBody>
          <a:bodyPr wrap="square" rtlCol="0">
            <a:spAutoFit/>
          </a:bodyPr>
          <a:lstStyle/>
          <a:p>
            <a:r>
              <a:rPr lang="fr-BE" dirty="0">
                <a:solidFill>
                  <a:schemeClr val="bg1"/>
                </a:solidFill>
              </a:rPr>
              <a:t>HELP</a:t>
            </a:r>
            <a:endParaRPr lang="en-US" dirty="0">
              <a:solidFill>
                <a:schemeClr val="bg1"/>
              </a:solidFill>
            </a:endParaRPr>
          </a:p>
        </p:txBody>
      </p:sp>
      <p:sp>
        <p:nvSpPr>
          <p:cNvPr id="12" name="TextBox 11">
            <a:extLst>
              <a:ext uri="{FF2B5EF4-FFF2-40B4-BE49-F238E27FC236}">
                <a16:creationId xmlns:a16="http://schemas.microsoft.com/office/drawing/2014/main" id="{D24719F2-A102-78C2-0AAB-4A7B440310C8}"/>
              </a:ext>
            </a:extLst>
          </p:cNvPr>
          <p:cNvSpPr txBox="1"/>
          <p:nvPr/>
        </p:nvSpPr>
        <p:spPr>
          <a:xfrm>
            <a:off x="7672533" y="5397893"/>
            <a:ext cx="2578100" cy="369332"/>
          </a:xfrm>
          <a:prstGeom prst="rect">
            <a:avLst/>
          </a:prstGeom>
          <a:solidFill>
            <a:srgbClr val="243782"/>
          </a:solidFill>
        </p:spPr>
        <p:txBody>
          <a:bodyPr wrap="square" rtlCol="0">
            <a:spAutoFit/>
          </a:bodyPr>
          <a:lstStyle/>
          <a:p>
            <a:r>
              <a:rPr lang="fr-BE" dirty="0">
                <a:solidFill>
                  <a:schemeClr val="bg1"/>
                </a:solidFill>
              </a:rPr>
              <a:t>CURRENT PAGE</a:t>
            </a:r>
            <a:endParaRPr lang="en-US" dirty="0">
              <a:solidFill>
                <a:schemeClr val="bg1"/>
              </a:solidFill>
            </a:endParaRPr>
          </a:p>
        </p:txBody>
      </p:sp>
    </p:spTree>
    <p:custDataLst>
      <p:tags r:id="rId1"/>
    </p:custDataLst>
    <p:extLst>
      <p:ext uri="{BB962C8B-B14F-4D97-AF65-F5344CB8AC3E}">
        <p14:creationId xmlns:p14="http://schemas.microsoft.com/office/powerpoint/2010/main" val="4017428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3" name="Rectangle 2">
            <a:extLst>
              <a:ext uri="{FF2B5EF4-FFF2-40B4-BE49-F238E27FC236}">
                <a16:creationId xmlns:a16="http://schemas.microsoft.com/office/drawing/2014/main" id="{7FF3EB43-D1F2-47D9-B95C-47B0ED0044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CA3E4BB-B1CC-479C-85AE-4048F7231516}"/>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 name="Picture 1">
            <a:extLst>
              <a:ext uri="{FF2B5EF4-FFF2-40B4-BE49-F238E27FC236}">
                <a16:creationId xmlns:a16="http://schemas.microsoft.com/office/drawing/2014/main" id="{DBAF02F6-B6EA-4F4A-9DD7-6D3E859D52CE}"/>
              </a:ext>
            </a:extLst>
          </p:cNvPr>
          <p:cNvPicPr>
            <a:picLocks noChangeAspect="1"/>
          </p:cNvPicPr>
          <p:nvPr/>
        </p:nvPicPr>
        <p:blipFill>
          <a:blip r:embed="rId3"/>
          <a:stretch>
            <a:fillRect/>
          </a:stretch>
        </p:blipFill>
        <p:spPr>
          <a:xfrm>
            <a:off x="5326185" y="1408687"/>
            <a:ext cx="6089299" cy="726216"/>
          </a:xfrm>
          <a:prstGeom prst="rect">
            <a:avLst/>
          </a:prstGeom>
        </p:spPr>
      </p:pic>
      <p:sp>
        <p:nvSpPr>
          <p:cNvPr id="13" name="TextBox 12">
            <a:extLst>
              <a:ext uri="{FF2B5EF4-FFF2-40B4-BE49-F238E27FC236}">
                <a16:creationId xmlns:a16="http://schemas.microsoft.com/office/drawing/2014/main" id="{823EC43A-A57F-F0CB-0237-4C716628FFD9}"/>
              </a:ext>
            </a:extLst>
          </p:cNvPr>
          <p:cNvSpPr txBox="1"/>
          <p:nvPr/>
        </p:nvSpPr>
        <p:spPr>
          <a:xfrm>
            <a:off x="227226" y="749771"/>
            <a:ext cx="6115050"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1 - Segmentation &amp; </a:t>
            </a:r>
            <a:r>
              <a:rPr lang="fr-FR" sz="2000" dirty="0" err="1">
                <a:solidFill>
                  <a:schemeClr val="bg1"/>
                </a:solidFill>
                <a:latin typeface="+mj-lt"/>
              </a:rPr>
              <a:t>Targeting</a:t>
            </a:r>
            <a:endParaRPr lang="en-US" sz="2000" dirty="0">
              <a:solidFill>
                <a:schemeClr val="bg1"/>
              </a:solidFill>
              <a:latin typeface="+mj-lt"/>
            </a:endParaRPr>
          </a:p>
        </p:txBody>
      </p:sp>
      <p:sp>
        <p:nvSpPr>
          <p:cNvPr id="12" name="TextBox 11">
            <a:extLst>
              <a:ext uri="{FF2B5EF4-FFF2-40B4-BE49-F238E27FC236}">
                <a16:creationId xmlns:a16="http://schemas.microsoft.com/office/drawing/2014/main" id="{809E9BB3-C7CF-14FD-4CD6-1A6FD0102999}"/>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pic>
        <p:nvPicPr>
          <p:cNvPr id="14" name="Picture 13">
            <a:extLst>
              <a:ext uri="{FF2B5EF4-FFF2-40B4-BE49-F238E27FC236}">
                <a16:creationId xmlns:a16="http://schemas.microsoft.com/office/drawing/2014/main" id="{EA6B7DB9-D7D3-9A40-FD1F-6E4DEDC4F5D2}"/>
              </a:ext>
            </a:extLst>
          </p:cNvPr>
          <p:cNvPicPr>
            <a:picLocks noChangeAspect="1"/>
          </p:cNvPicPr>
          <p:nvPr/>
        </p:nvPicPr>
        <p:blipFill>
          <a:blip r:embed="rId4"/>
          <a:stretch>
            <a:fillRect/>
          </a:stretch>
        </p:blipFill>
        <p:spPr>
          <a:xfrm>
            <a:off x="1268361" y="4297033"/>
            <a:ext cx="333422" cy="352474"/>
          </a:xfrm>
          <a:prstGeom prst="rect">
            <a:avLst/>
          </a:prstGeom>
        </p:spPr>
      </p:pic>
      <p:sp>
        <p:nvSpPr>
          <p:cNvPr id="16" name="Rectangle 15">
            <a:extLst>
              <a:ext uri="{FF2B5EF4-FFF2-40B4-BE49-F238E27FC236}">
                <a16:creationId xmlns:a16="http://schemas.microsoft.com/office/drawing/2014/main" id="{F1A6D94D-6A59-924C-DD2C-F70DE5AEFA17}"/>
              </a:ext>
            </a:extLst>
          </p:cNvPr>
          <p:cNvSpPr/>
          <p:nvPr/>
        </p:nvSpPr>
        <p:spPr>
          <a:xfrm>
            <a:off x="1859578" y="3406877"/>
            <a:ext cx="3241677" cy="1169551"/>
          </a:xfrm>
          <a:prstGeom prst="rect">
            <a:avLst/>
          </a:prstGeom>
        </p:spPr>
        <p:txBody>
          <a:bodyPr wrap="square">
            <a:spAutoFit/>
          </a:bodyPr>
          <a:lstStyle/>
          <a:p>
            <a:r>
              <a:rPr lang="en-US" sz="1400" dirty="0"/>
              <a:t>Targeting is a policy that defines the focus and the effort of a dealership to concentrate on specific products and/or specific types of prospects.</a:t>
            </a:r>
          </a:p>
          <a:p>
            <a:endParaRPr lang="en-GB" sz="1400" dirty="0"/>
          </a:p>
        </p:txBody>
      </p:sp>
      <p:sp>
        <p:nvSpPr>
          <p:cNvPr id="18" name="Rectangle 17">
            <a:extLst>
              <a:ext uri="{FF2B5EF4-FFF2-40B4-BE49-F238E27FC236}">
                <a16:creationId xmlns:a16="http://schemas.microsoft.com/office/drawing/2014/main" id="{E74D5160-6759-2DD9-DAF3-4D901D60A264}"/>
              </a:ext>
            </a:extLst>
          </p:cNvPr>
          <p:cNvSpPr/>
          <p:nvPr/>
        </p:nvSpPr>
        <p:spPr>
          <a:xfrm>
            <a:off x="6261465" y="2755960"/>
            <a:ext cx="4494966" cy="369332"/>
          </a:xfrm>
          <a:prstGeom prst="rect">
            <a:avLst/>
          </a:prstGeom>
        </p:spPr>
        <p:txBody>
          <a:bodyPr wrap="square">
            <a:spAutoFit/>
          </a:bodyPr>
          <a:lstStyle/>
          <a:p>
            <a:pPr algn="ctr"/>
            <a:r>
              <a:rPr lang="fr-FR" b="1" dirty="0" err="1"/>
              <a:t>Examples</a:t>
            </a:r>
            <a:r>
              <a:rPr lang="fr-FR" b="1" dirty="0"/>
              <a:t> of </a:t>
            </a:r>
            <a:r>
              <a:rPr lang="fr-FR" b="1" dirty="0" err="1"/>
              <a:t>targeting</a:t>
            </a:r>
            <a:endParaRPr lang="fr-BE" b="1" dirty="0"/>
          </a:p>
        </p:txBody>
      </p:sp>
      <p:cxnSp>
        <p:nvCxnSpPr>
          <p:cNvPr id="5" name="Straight Connector 4">
            <a:extLst>
              <a:ext uri="{FF2B5EF4-FFF2-40B4-BE49-F238E27FC236}">
                <a16:creationId xmlns:a16="http://schemas.microsoft.com/office/drawing/2014/main" id="{BDFAAB69-71DB-6650-ECC1-92B4AF3BEB00}"/>
              </a:ext>
            </a:extLst>
          </p:cNvPr>
          <p:cNvCxnSpPr/>
          <p:nvPr/>
        </p:nvCxnSpPr>
        <p:spPr>
          <a:xfrm>
            <a:off x="6278776" y="2940626"/>
            <a:ext cx="0" cy="2798323"/>
          </a:xfrm>
          <a:prstGeom prst="line">
            <a:avLst/>
          </a:prstGeom>
          <a:ln w="57150">
            <a:solidFill>
              <a:srgbClr val="243782"/>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010FBD-915A-C7FE-C898-5DF5A9D98313}"/>
              </a:ext>
            </a:extLst>
          </p:cNvPr>
          <p:cNvSpPr txBox="1"/>
          <p:nvPr/>
        </p:nvSpPr>
        <p:spPr>
          <a:xfrm>
            <a:off x="8109070" y="3254761"/>
            <a:ext cx="1349829" cy="276999"/>
          </a:xfrm>
          <a:prstGeom prst="rect">
            <a:avLst/>
          </a:prstGeom>
          <a:solidFill>
            <a:srgbClr val="243782"/>
          </a:solidFill>
        </p:spPr>
        <p:txBody>
          <a:bodyPr wrap="square">
            <a:spAutoFit/>
          </a:bodyPr>
          <a:lstStyle/>
          <a:p>
            <a:pPr algn="ctr"/>
            <a:r>
              <a:rPr lang="fr-FR" sz="1200" b="1" dirty="0" err="1">
                <a:solidFill>
                  <a:schemeClr val="bg1"/>
                </a:solidFill>
              </a:rPr>
              <a:t>LCVs</a:t>
            </a:r>
            <a:endParaRPr lang="en-US" sz="1200" b="1" dirty="0">
              <a:solidFill>
                <a:schemeClr val="bg1"/>
              </a:solidFill>
            </a:endParaRPr>
          </a:p>
        </p:txBody>
      </p:sp>
      <p:sp>
        <p:nvSpPr>
          <p:cNvPr id="7" name="ZoneTexte 35">
            <a:extLst>
              <a:ext uri="{FF2B5EF4-FFF2-40B4-BE49-F238E27FC236}">
                <a16:creationId xmlns:a16="http://schemas.microsoft.com/office/drawing/2014/main" id="{7EA5B0B4-8CD8-7F06-B59C-DB97B24E2C79}"/>
              </a:ext>
            </a:extLst>
          </p:cNvPr>
          <p:cNvSpPr txBox="1"/>
          <p:nvPr/>
        </p:nvSpPr>
        <p:spPr>
          <a:xfrm>
            <a:off x="1979175" y="2755960"/>
            <a:ext cx="5427694" cy="369332"/>
          </a:xfrm>
          <a:prstGeom prst="rect">
            <a:avLst/>
          </a:prstGeom>
          <a:noFill/>
        </p:spPr>
        <p:txBody>
          <a:bodyPr wrap="square" rtlCol="0">
            <a:spAutoFit/>
          </a:bodyPr>
          <a:lstStyle/>
          <a:p>
            <a:r>
              <a:rPr lang="en-US" b="1" dirty="0"/>
              <a:t>What does “targeting” mean? </a:t>
            </a:r>
          </a:p>
        </p:txBody>
      </p:sp>
      <p:graphicFrame>
        <p:nvGraphicFramePr>
          <p:cNvPr id="4" name="Tableau 28">
            <a:extLst>
              <a:ext uri="{FF2B5EF4-FFF2-40B4-BE49-F238E27FC236}">
                <a16:creationId xmlns:a16="http://schemas.microsoft.com/office/drawing/2014/main" id="{D9C57B0D-EDB5-3D64-BF9D-5F84C0DE25B6}"/>
              </a:ext>
            </a:extLst>
          </p:cNvPr>
          <p:cNvGraphicFramePr>
            <a:graphicFrameLocks noGrp="1"/>
          </p:cNvGraphicFramePr>
          <p:nvPr>
            <p:extLst>
              <p:ext uri="{D42A27DB-BD31-4B8C-83A1-F6EECF244321}">
                <p14:modId xmlns:p14="http://schemas.microsoft.com/office/powerpoint/2010/main" val="321685260"/>
              </p:ext>
            </p:extLst>
          </p:nvPr>
        </p:nvGraphicFramePr>
        <p:xfrm>
          <a:off x="6774243" y="3732709"/>
          <a:ext cx="4019481" cy="1937563"/>
        </p:xfrm>
        <a:graphic>
          <a:graphicData uri="http://schemas.openxmlformats.org/drawingml/2006/table">
            <a:tbl>
              <a:tblPr firstRow="1" bandRow="1">
                <a:tableStyleId>{5C22544A-7EE6-4342-B048-85BDC9FD1C3A}</a:tableStyleId>
              </a:tblPr>
              <a:tblGrid>
                <a:gridCol w="2012172">
                  <a:extLst>
                    <a:ext uri="{9D8B030D-6E8A-4147-A177-3AD203B41FA5}">
                      <a16:colId xmlns:a16="http://schemas.microsoft.com/office/drawing/2014/main" val="3431845617"/>
                    </a:ext>
                  </a:extLst>
                </a:gridCol>
                <a:gridCol w="2007309">
                  <a:extLst>
                    <a:ext uri="{9D8B030D-6E8A-4147-A177-3AD203B41FA5}">
                      <a16:colId xmlns:a16="http://schemas.microsoft.com/office/drawing/2014/main" val="1358211219"/>
                    </a:ext>
                  </a:extLst>
                </a:gridCol>
              </a:tblGrid>
              <a:tr h="278740">
                <a:tc>
                  <a:txBody>
                    <a:bodyPr/>
                    <a:lstStyle/>
                    <a:p>
                      <a:pPr algn="ctr"/>
                      <a:r>
                        <a:rPr lang="en-GB" sz="1050" b="1" kern="1200" noProof="0" dirty="0">
                          <a:solidFill>
                            <a:schemeClr val="lt1"/>
                          </a:solidFill>
                        </a:rPr>
                        <a:t>Targeted new business customers</a:t>
                      </a:r>
                      <a:endParaRPr lang="en-GB" sz="1050" b="1" kern="1200" noProof="0" dirty="0">
                        <a:solidFill>
                          <a:schemeClr val="lt1"/>
                        </a:solidFill>
                        <a:latin typeface="+mn-lt"/>
                        <a:ea typeface="+mn-ea"/>
                        <a:cs typeface="+mn-cs"/>
                      </a:endParaRPr>
                    </a:p>
                  </a:txBody>
                  <a:tcPr anchor="ctr"/>
                </a:tc>
                <a:tc>
                  <a:txBody>
                    <a:bodyPr/>
                    <a:lstStyle/>
                    <a:p>
                      <a:pPr algn="ctr"/>
                      <a:r>
                        <a:rPr lang="fr-BE" sz="1050" b="1" kern="1200" dirty="0" err="1">
                          <a:solidFill>
                            <a:schemeClr val="lt1"/>
                          </a:solidFill>
                        </a:rPr>
                        <a:t>Vehicle</a:t>
                      </a:r>
                      <a:r>
                        <a:rPr lang="fr-BE" sz="1050" b="1" kern="1200" dirty="0">
                          <a:solidFill>
                            <a:schemeClr val="lt1"/>
                          </a:solidFill>
                        </a:rPr>
                        <a:t> to put </a:t>
                      </a:r>
                      <a:r>
                        <a:rPr lang="fr-BE" sz="1050" b="1" kern="1200" dirty="0" err="1">
                          <a:solidFill>
                            <a:schemeClr val="lt1"/>
                          </a:solidFill>
                        </a:rPr>
                        <a:t>forward</a:t>
                      </a:r>
                      <a:endParaRPr lang="en-US" sz="1050" b="1" kern="1200" dirty="0">
                        <a:solidFill>
                          <a:schemeClr val="lt1"/>
                        </a:solidFill>
                        <a:latin typeface="+mn-lt"/>
                        <a:ea typeface="+mn-ea"/>
                        <a:cs typeface="+mn-cs"/>
                      </a:endParaRPr>
                    </a:p>
                  </a:txBody>
                  <a:tcPr anchor="ctr"/>
                </a:tc>
                <a:extLst>
                  <a:ext uri="{0D108BD9-81ED-4DB2-BD59-A6C34878D82A}">
                    <a16:rowId xmlns:a16="http://schemas.microsoft.com/office/drawing/2014/main" val="3534729648"/>
                  </a:ext>
                </a:extLst>
              </a:tr>
              <a:tr h="693107">
                <a:tc>
                  <a:txBody>
                    <a:bodyPr/>
                    <a:lstStyle/>
                    <a:p>
                      <a:pPr marL="171450" indent="-171450">
                        <a:buFont typeface="Arial" pitchFamily="34" charset="0"/>
                        <a:buChar char="•"/>
                      </a:pPr>
                      <a:r>
                        <a:rPr lang="en-GB" sz="1000" noProof="0" dirty="0"/>
                        <a:t>Plumber / Heating installer</a:t>
                      </a:r>
                    </a:p>
                    <a:p>
                      <a:pPr marL="171450" indent="-171450">
                        <a:buFont typeface="Arial" pitchFamily="34" charset="0"/>
                        <a:buChar char="•"/>
                      </a:pPr>
                      <a:r>
                        <a:rPr lang="en-GB" sz="1000" noProof="0" dirty="0"/>
                        <a:t>Carpenter</a:t>
                      </a:r>
                      <a:endParaRPr lang="en-GB" sz="1000" noProof="0" dirty="0">
                        <a:solidFill>
                          <a:sysClr val="windowText" lastClr="000000"/>
                        </a:solidFill>
                      </a:endParaRPr>
                    </a:p>
                    <a:p>
                      <a:pPr marL="171450" indent="-171450">
                        <a:buFont typeface="Arial" pitchFamily="34" charset="0"/>
                        <a:buChar char="•"/>
                      </a:pPr>
                      <a:r>
                        <a:rPr lang="en-GB" sz="1000" noProof="0" dirty="0"/>
                        <a:t>Express delivery</a:t>
                      </a:r>
                    </a:p>
                    <a:p>
                      <a:pPr marL="171450" indent="-171450">
                        <a:buFont typeface="Arial" pitchFamily="34" charset="0"/>
                        <a:buChar char="•"/>
                      </a:pPr>
                      <a:r>
                        <a:rPr lang="en-GB" sz="1000" noProof="0" dirty="0"/>
                        <a:t>Industrial cleaning</a:t>
                      </a:r>
                    </a:p>
                    <a:p>
                      <a:pPr marL="171450" indent="-171450">
                        <a:buFont typeface="Arial" pitchFamily="34" charset="0"/>
                        <a:buChar char="•"/>
                      </a:pPr>
                      <a:r>
                        <a:rPr lang="en-GB" sz="1000" noProof="0" dirty="0"/>
                        <a:t>Florist</a:t>
                      </a:r>
                      <a:endParaRPr lang="en-GB" sz="1000" baseline="0" noProof="0" dirty="0"/>
                    </a:p>
                  </a:txBody>
                  <a:tcPr/>
                </a:tc>
                <a:tc>
                  <a:txBody>
                    <a:bodyPr/>
                    <a:lstStyle/>
                    <a:p>
                      <a:pPr marL="0" indent="0">
                        <a:buFont typeface="Arial" pitchFamily="34" charset="0"/>
                        <a:buNone/>
                      </a:pPr>
                      <a:r>
                        <a:rPr lang="en-US" sz="1000" noProof="0" dirty="0">
                          <a:solidFill>
                            <a:sysClr val="windowText" lastClr="000000"/>
                          </a:solidFill>
                        </a:rPr>
                        <a:t>Chassis cab vehicle, </a:t>
                      </a:r>
                    </a:p>
                    <a:p>
                      <a:pPr marL="0" indent="0">
                        <a:buFont typeface="Arial" pitchFamily="34" charset="0"/>
                        <a:buNone/>
                      </a:pPr>
                      <a:r>
                        <a:rPr lang="en-US" sz="1000" noProof="0" dirty="0">
                          <a:solidFill>
                            <a:sysClr val="windowText" lastClr="000000"/>
                          </a:solidFill>
                        </a:rPr>
                        <a:t>Platform cab vehicle, </a:t>
                      </a:r>
                    </a:p>
                    <a:p>
                      <a:pPr marL="0" indent="0">
                        <a:buFont typeface="Arial" pitchFamily="34" charset="0"/>
                        <a:buNone/>
                      </a:pPr>
                      <a:r>
                        <a:rPr lang="en-US" sz="1000" noProof="0" dirty="0">
                          <a:solidFill>
                            <a:sysClr val="windowText" lastClr="000000"/>
                          </a:solidFill>
                        </a:rPr>
                        <a:t>depending on desired volume and payload</a:t>
                      </a:r>
                      <a:endParaRPr lang="en-GB" sz="1000" noProof="0" dirty="0">
                        <a:solidFill>
                          <a:sysClr val="windowText" lastClr="000000"/>
                        </a:solidFill>
                      </a:endParaRPr>
                    </a:p>
                  </a:txBody>
                  <a:tcPr/>
                </a:tc>
                <a:extLst>
                  <a:ext uri="{0D108BD9-81ED-4DB2-BD59-A6C34878D82A}">
                    <a16:rowId xmlns:a16="http://schemas.microsoft.com/office/drawing/2014/main" val="583163557"/>
                  </a:ext>
                </a:extLst>
              </a:tr>
              <a:tr h="276403">
                <a:tc>
                  <a:txBody>
                    <a:bodyPr/>
                    <a:lstStyle/>
                    <a:p>
                      <a:pPr marL="171450" indent="-171450">
                        <a:buFont typeface="Arial" pitchFamily="34" charset="0"/>
                        <a:buChar char="•"/>
                      </a:pPr>
                      <a:r>
                        <a:rPr lang="en-GB" sz="1000" baseline="0" noProof="0" dirty="0"/>
                        <a:t>Forestry company</a:t>
                      </a:r>
                    </a:p>
                  </a:txBody>
                  <a:tcPr/>
                </a:tc>
                <a:tc>
                  <a:txBody>
                    <a:bodyPr/>
                    <a:lstStyle/>
                    <a:p>
                      <a:pPr marL="0" indent="0">
                        <a:buFont typeface="Arial" pitchFamily="34" charset="0"/>
                        <a:buNone/>
                      </a:pPr>
                      <a:r>
                        <a:rPr lang="en-GB" sz="1000" noProof="0" dirty="0">
                          <a:solidFill>
                            <a:sysClr val="windowText" lastClr="000000"/>
                          </a:solidFill>
                        </a:rPr>
                        <a:t>SUV, 4WD powertrain</a:t>
                      </a:r>
                    </a:p>
                  </a:txBody>
                  <a:tcPr/>
                </a:tc>
                <a:extLst>
                  <a:ext uri="{0D108BD9-81ED-4DB2-BD59-A6C34878D82A}">
                    <a16:rowId xmlns:a16="http://schemas.microsoft.com/office/drawing/2014/main" val="3059579911"/>
                  </a:ext>
                </a:extLst>
              </a:tr>
              <a:tr h="223520">
                <a:tc>
                  <a:txBody>
                    <a:bodyPr/>
                    <a:lstStyle/>
                    <a:p>
                      <a:pPr marL="171450" indent="-171450">
                        <a:buFont typeface="Arial" pitchFamily="34" charset="0"/>
                        <a:buChar char="•"/>
                      </a:pPr>
                      <a:r>
                        <a:rPr lang="en-GB" sz="1000" baseline="0" noProof="0" dirty="0"/>
                        <a:t>Construction company</a:t>
                      </a:r>
                    </a:p>
                    <a:p>
                      <a:pPr marL="171450" indent="-171450">
                        <a:buFont typeface="Arial" pitchFamily="34" charset="0"/>
                        <a:buChar char="•"/>
                      </a:pPr>
                      <a:r>
                        <a:rPr lang="en-GB" sz="1000" baseline="0" noProof="0" dirty="0"/>
                        <a:t>Contractor</a:t>
                      </a:r>
                    </a:p>
                  </a:txBody>
                  <a:tcPr/>
                </a:tc>
                <a:tc>
                  <a:txBody>
                    <a:bodyPr/>
                    <a:lstStyle/>
                    <a:p>
                      <a:pPr marL="0" indent="0">
                        <a:buFont typeface="Arial" pitchFamily="34" charset="0"/>
                        <a:buNone/>
                      </a:pPr>
                      <a:r>
                        <a:rPr lang="en-US" sz="1000" noProof="0" dirty="0">
                          <a:solidFill>
                            <a:sysClr val="windowText" lastClr="000000"/>
                          </a:solidFill>
                        </a:rPr>
                        <a:t>Tipper, tray and double cab vehicle</a:t>
                      </a:r>
                      <a:endParaRPr lang="en-GB" sz="1000" noProof="0" dirty="0">
                        <a:solidFill>
                          <a:sysClr val="windowText" lastClr="000000"/>
                        </a:solidFill>
                      </a:endParaRPr>
                    </a:p>
                  </a:txBody>
                  <a:tcPr/>
                </a:tc>
                <a:extLst>
                  <a:ext uri="{0D108BD9-81ED-4DB2-BD59-A6C34878D82A}">
                    <a16:rowId xmlns:a16="http://schemas.microsoft.com/office/drawing/2014/main" val="3886945027"/>
                  </a:ext>
                </a:extLst>
              </a:tr>
            </a:tbl>
          </a:graphicData>
        </a:graphic>
      </p:graphicFrame>
    </p:spTree>
    <p:custDataLst>
      <p:tags r:id="rId1"/>
    </p:custDataLst>
    <p:extLst>
      <p:ext uri="{BB962C8B-B14F-4D97-AF65-F5344CB8AC3E}">
        <p14:creationId xmlns:p14="http://schemas.microsoft.com/office/powerpoint/2010/main" val="4110149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0" name="TextBox 9">
            <a:extLst>
              <a:ext uri="{FF2B5EF4-FFF2-40B4-BE49-F238E27FC236}">
                <a16:creationId xmlns:a16="http://schemas.microsoft.com/office/drawing/2014/main" id="{CCA3E4BB-B1CC-479C-85AE-4048F7231516}"/>
              </a:ext>
            </a:extLst>
          </p:cNvPr>
          <p:cNvSpPr txBox="1"/>
          <p:nvPr/>
        </p:nvSpPr>
        <p:spPr>
          <a:xfrm>
            <a:off x="200094" y="6385168"/>
            <a:ext cx="11356180"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2" name="Picture 1">
            <a:extLst>
              <a:ext uri="{FF2B5EF4-FFF2-40B4-BE49-F238E27FC236}">
                <a16:creationId xmlns:a16="http://schemas.microsoft.com/office/drawing/2014/main" id="{DBAF02F6-B6EA-4F4A-9DD7-6D3E859D52CE}"/>
              </a:ext>
            </a:extLst>
          </p:cNvPr>
          <p:cNvPicPr>
            <a:picLocks noChangeAspect="1"/>
          </p:cNvPicPr>
          <p:nvPr/>
        </p:nvPicPr>
        <p:blipFill>
          <a:blip r:embed="rId3"/>
          <a:stretch>
            <a:fillRect/>
          </a:stretch>
        </p:blipFill>
        <p:spPr>
          <a:xfrm>
            <a:off x="5326185" y="1408687"/>
            <a:ext cx="6089299" cy="726216"/>
          </a:xfrm>
          <a:prstGeom prst="rect">
            <a:avLst/>
          </a:prstGeom>
        </p:spPr>
      </p:pic>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707886"/>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1 - Segmentation &amp; </a:t>
            </a:r>
            <a:r>
              <a:rPr lang="fr-FR" sz="2000" dirty="0" err="1">
                <a:solidFill>
                  <a:schemeClr val="bg1"/>
                </a:solidFill>
                <a:latin typeface="+mj-lt"/>
              </a:rPr>
              <a:t>Targeting</a:t>
            </a:r>
            <a:r>
              <a:rPr lang="fr-FR" sz="2000" dirty="0">
                <a:solidFill>
                  <a:schemeClr val="bg1"/>
                </a:solidFill>
                <a:latin typeface="+mj-lt"/>
              </a:rPr>
              <a:t>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fr-FR" sz="2000" dirty="0">
              <a:solidFill>
                <a:schemeClr val="bg1"/>
              </a:solidFill>
              <a:latin typeface="+mj-lt"/>
            </a:endParaRPr>
          </a:p>
          <a:p>
            <a:endParaRPr lang="en-US" sz="2000" dirty="0">
              <a:solidFill>
                <a:schemeClr val="bg1"/>
              </a:solidFill>
              <a:latin typeface="+mj-lt"/>
            </a:endParaRPr>
          </a:p>
        </p:txBody>
      </p:sp>
      <p:sp>
        <p:nvSpPr>
          <p:cNvPr id="17" name="Rectangle: Rounded Corners 20">
            <a:extLst>
              <a:ext uri="{FF2B5EF4-FFF2-40B4-BE49-F238E27FC236}">
                <a16:creationId xmlns:a16="http://schemas.microsoft.com/office/drawing/2014/main" id="{FF0A46FE-517C-703C-7751-7113D695113F}"/>
              </a:ext>
            </a:extLst>
          </p:cNvPr>
          <p:cNvSpPr/>
          <p:nvPr/>
        </p:nvSpPr>
        <p:spPr>
          <a:xfrm>
            <a:off x="1540944" y="258613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9" name="Image 4">
            <a:extLst>
              <a:ext uri="{FF2B5EF4-FFF2-40B4-BE49-F238E27FC236}">
                <a16:creationId xmlns:a16="http://schemas.microsoft.com/office/drawing/2014/main" id="{FB71BD25-12BE-CC66-C383-16C4B945A3F0}"/>
              </a:ext>
            </a:extLst>
          </p:cNvPr>
          <p:cNvPicPr>
            <a:picLocks noChangeAspect="1"/>
          </p:cNvPicPr>
          <p:nvPr/>
        </p:nvPicPr>
        <p:blipFill>
          <a:blip r:embed="rId4"/>
          <a:stretch>
            <a:fillRect/>
          </a:stretch>
        </p:blipFill>
        <p:spPr>
          <a:xfrm>
            <a:off x="1830630" y="2719523"/>
            <a:ext cx="465279" cy="516139"/>
          </a:xfrm>
          <a:prstGeom prst="rect">
            <a:avLst/>
          </a:prstGeom>
        </p:spPr>
      </p:pic>
      <p:sp>
        <p:nvSpPr>
          <p:cNvPr id="23" name="Rectangle: Rounded Corners 20">
            <a:extLst>
              <a:ext uri="{FF2B5EF4-FFF2-40B4-BE49-F238E27FC236}">
                <a16:creationId xmlns:a16="http://schemas.microsoft.com/office/drawing/2014/main" id="{75D84093-DC65-DE04-761C-7289BCF347E4}"/>
              </a:ext>
            </a:extLst>
          </p:cNvPr>
          <p:cNvSpPr/>
          <p:nvPr/>
        </p:nvSpPr>
        <p:spPr>
          <a:xfrm>
            <a:off x="6063567" y="258613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4" name="Image 6">
            <a:extLst>
              <a:ext uri="{FF2B5EF4-FFF2-40B4-BE49-F238E27FC236}">
                <a16:creationId xmlns:a16="http://schemas.microsoft.com/office/drawing/2014/main" id="{5FCFF3BF-548A-917D-80EB-29280639B0C9}"/>
              </a:ext>
            </a:extLst>
          </p:cNvPr>
          <p:cNvPicPr>
            <a:picLocks noChangeAspect="1"/>
          </p:cNvPicPr>
          <p:nvPr/>
        </p:nvPicPr>
        <p:blipFill>
          <a:blip r:embed="rId5"/>
          <a:stretch>
            <a:fillRect/>
          </a:stretch>
        </p:blipFill>
        <p:spPr>
          <a:xfrm>
            <a:off x="6364970" y="2719523"/>
            <a:ext cx="436283" cy="516139"/>
          </a:xfrm>
          <a:prstGeom prst="rect">
            <a:avLst/>
          </a:prstGeom>
        </p:spPr>
      </p:pic>
      <p:sp>
        <p:nvSpPr>
          <p:cNvPr id="25" name="TextBox 24">
            <a:extLst>
              <a:ext uri="{FF2B5EF4-FFF2-40B4-BE49-F238E27FC236}">
                <a16:creationId xmlns:a16="http://schemas.microsoft.com/office/drawing/2014/main" id="{68D01704-1C1B-F542-9B6A-DF28322AC441}"/>
              </a:ext>
            </a:extLst>
          </p:cNvPr>
          <p:cNvSpPr txBox="1"/>
          <p:nvPr/>
        </p:nvSpPr>
        <p:spPr>
          <a:xfrm>
            <a:off x="1418897" y="2088111"/>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26" name="Rectangle: Rounded Corners 25">
            <a:extLst>
              <a:ext uri="{FF2B5EF4-FFF2-40B4-BE49-F238E27FC236}">
                <a16:creationId xmlns:a16="http://schemas.microsoft.com/office/drawing/2014/main" id="{7FF32BB4-4D93-86B6-1D78-87DB40CE083F}"/>
              </a:ext>
            </a:extLst>
          </p:cNvPr>
          <p:cNvSpPr/>
          <p:nvPr/>
        </p:nvSpPr>
        <p:spPr>
          <a:xfrm>
            <a:off x="1540944" y="519057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Set a priority target group</a:t>
            </a:r>
            <a:endParaRPr lang="en-US" sz="1100" dirty="0">
              <a:solidFill>
                <a:schemeClr val="tx1"/>
              </a:solidFill>
            </a:endParaRPr>
          </a:p>
        </p:txBody>
      </p:sp>
      <p:sp>
        <p:nvSpPr>
          <p:cNvPr id="27" name="Rectangle: Rounded Corners 26">
            <a:extLst>
              <a:ext uri="{FF2B5EF4-FFF2-40B4-BE49-F238E27FC236}">
                <a16:creationId xmlns:a16="http://schemas.microsoft.com/office/drawing/2014/main" id="{942CF288-6FAE-1809-FF91-9FDB0D539B51}"/>
              </a:ext>
            </a:extLst>
          </p:cNvPr>
          <p:cNvSpPr/>
          <p:nvPr/>
        </p:nvSpPr>
        <p:spPr>
          <a:xfrm>
            <a:off x="1540944" y="579037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Plan your new business activity</a:t>
            </a:r>
          </a:p>
        </p:txBody>
      </p:sp>
      <p:sp>
        <p:nvSpPr>
          <p:cNvPr id="28" name="Rectangle: Rounded Corners 27">
            <a:extLst>
              <a:ext uri="{FF2B5EF4-FFF2-40B4-BE49-F238E27FC236}">
                <a16:creationId xmlns:a16="http://schemas.microsoft.com/office/drawing/2014/main" id="{AB0FA6C1-3AF9-D656-0B42-9AC9CD0F9454}"/>
              </a:ext>
            </a:extLst>
          </p:cNvPr>
          <p:cNvSpPr/>
          <p:nvPr/>
        </p:nvSpPr>
        <p:spPr>
          <a:xfrm>
            <a:off x="4540057" y="519057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Skip segmentation study </a:t>
            </a:r>
          </a:p>
        </p:txBody>
      </p:sp>
      <p:sp>
        <p:nvSpPr>
          <p:cNvPr id="29" name="Rectangle: Rounded Corners 28">
            <a:extLst>
              <a:ext uri="{FF2B5EF4-FFF2-40B4-BE49-F238E27FC236}">
                <a16:creationId xmlns:a16="http://schemas.microsoft.com/office/drawing/2014/main" id="{50C6CF32-6B80-826A-0589-2799180E3741}"/>
              </a:ext>
            </a:extLst>
          </p:cNvPr>
          <p:cNvSpPr/>
          <p:nvPr/>
        </p:nvSpPr>
        <p:spPr>
          <a:xfrm>
            <a:off x="4540057" y="579037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Targeting before segmentation</a:t>
            </a:r>
          </a:p>
        </p:txBody>
      </p:sp>
      <p:sp>
        <p:nvSpPr>
          <p:cNvPr id="30" name="Rectangle: Rounded Corners 29">
            <a:extLst>
              <a:ext uri="{FF2B5EF4-FFF2-40B4-BE49-F238E27FC236}">
                <a16:creationId xmlns:a16="http://schemas.microsoft.com/office/drawing/2014/main" id="{6E1A54B6-8F51-3F9E-3FCA-4EB0BDCB7516}"/>
              </a:ext>
            </a:extLst>
          </p:cNvPr>
          <p:cNvSpPr/>
          <p:nvPr/>
        </p:nvSpPr>
        <p:spPr>
          <a:xfrm>
            <a:off x="7592992" y="519057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Targeting upon your « feeling »</a:t>
            </a:r>
          </a:p>
        </p:txBody>
      </p:sp>
      <p:sp>
        <p:nvSpPr>
          <p:cNvPr id="33" name="Rectangle: Rounded Corners 32">
            <a:extLst>
              <a:ext uri="{FF2B5EF4-FFF2-40B4-BE49-F238E27FC236}">
                <a16:creationId xmlns:a16="http://schemas.microsoft.com/office/drawing/2014/main" id="{377C5B58-D14E-41D1-B773-1EB4F48E665D}"/>
              </a:ext>
            </a:extLst>
          </p:cNvPr>
          <p:cNvSpPr/>
          <p:nvPr/>
        </p:nvSpPr>
        <p:spPr>
          <a:xfrm>
            <a:off x="8589104" y="5801294"/>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Tree>
    <p:custDataLst>
      <p:tags r:id="rId1"/>
    </p:custDataLst>
    <p:extLst>
      <p:ext uri="{BB962C8B-B14F-4D97-AF65-F5344CB8AC3E}">
        <p14:creationId xmlns:p14="http://schemas.microsoft.com/office/powerpoint/2010/main" val="3502946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0" name="TextBox 9">
            <a:extLst>
              <a:ext uri="{FF2B5EF4-FFF2-40B4-BE49-F238E27FC236}">
                <a16:creationId xmlns:a16="http://schemas.microsoft.com/office/drawing/2014/main" id="{CCA3E4BB-B1CC-479C-85AE-4048F7231516}"/>
              </a:ext>
            </a:extLst>
          </p:cNvPr>
          <p:cNvSpPr txBox="1"/>
          <p:nvPr/>
        </p:nvSpPr>
        <p:spPr>
          <a:xfrm>
            <a:off x="200094" y="6385168"/>
            <a:ext cx="11356180"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2" name="Picture 1">
            <a:extLst>
              <a:ext uri="{FF2B5EF4-FFF2-40B4-BE49-F238E27FC236}">
                <a16:creationId xmlns:a16="http://schemas.microsoft.com/office/drawing/2014/main" id="{DBAF02F6-B6EA-4F4A-9DD7-6D3E859D52CE}"/>
              </a:ext>
            </a:extLst>
          </p:cNvPr>
          <p:cNvPicPr>
            <a:picLocks noChangeAspect="1"/>
          </p:cNvPicPr>
          <p:nvPr/>
        </p:nvPicPr>
        <p:blipFill>
          <a:blip r:embed="rId3"/>
          <a:stretch>
            <a:fillRect/>
          </a:stretch>
        </p:blipFill>
        <p:spPr>
          <a:xfrm>
            <a:off x="5326185" y="1408687"/>
            <a:ext cx="6089299" cy="726216"/>
          </a:xfrm>
          <a:prstGeom prst="rect">
            <a:avLst/>
          </a:prstGeom>
        </p:spPr>
      </p:pic>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707886"/>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1 - Segmentation &amp; </a:t>
            </a:r>
            <a:r>
              <a:rPr lang="fr-FR" sz="2000" dirty="0" err="1">
                <a:solidFill>
                  <a:schemeClr val="bg1"/>
                </a:solidFill>
                <a:latin typeface="+mj-lt"/>
              </a:rPr>
              <a:t>Targeting</a:t>
            </a:r>
            <a:r>
              <a:rPr lang="fr-FR" sz="2000" dirty="0">
                <a:solidFill>
                  <a:schemeClr val="bg1"/>
                </a:solidFill>
                <a:latin typeface="+mj-lt"/>
              </a:rPr>
              <a:t>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fr-FR" sz="2000" dirty="0">
              <a:solidFill>
                <a:schemeClr val="bg1"/>
              </a:solidFill>
              <a:latin typeface="+mj-lt"/>
            </a:endParaRPr>
          </a:p>
          <a:p>
            <a:endParaRPr lang="en-US" sz="2000" dirty="0">
              <a:solidFill>
                <a:schemeClr val="bg1"/>
              </a:solidFill>
              <a:latin typeface="+mj-lt"/>
            </a:endParaRPr>
          </a:p>
        </p:txBody>
      </p:sp>
      <p:sp>
        <p:nvSpPr>
          <p:cNvPr id="17" name="Rectangle: Rounded Corners 20">
            <a:extLst>
              <a:ext uri="{FF2B5EF4-FFF2-40B4-BE49-F238E27FC236}">
                <a16:creationId xmlns:a16="http://schemas.microsoft.com/office/drawing/2014/main" id="{FF0A46FE-517C-703C-7751-7113D695113F}"/>
              </a:ext>
            </a:extLst>
          </p:cNvPr>
          <p:cNvSpPr/>
          <p:nvPr/>
        </p:nvSpPr>
        <p:spPr>
          <a:xfrm>
            <a:off x="1540944" y="258613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9" name="Image 4">
            <a:extLst>
              <a:ext uri="{FF2B5EF4-FFF2-40B4-BE49-F238E27FC236}">
                <a16:creationId xmlns:a16="http://schemas.microsoft.com/office/drawing/2014/main" id="{FB71BD25-12BE-CC66-C383-16C4B945A3F0}"/>
              </a:ext>
            </a:extLst>
          </p:cNvPr>
          <p:cNvPicPr>
            <a:picLocks noChangeAspect="1"/>
          </p:cNvPicPr>
          <p:nvPr/>
        </p:nvPicPr>
        <p:blipFill>
          <a:blip r:embed="rId4"/>
          <a:stretch>
            <a:fillRect/>
          </a:stretch>
        </p:blipFill>
        <p:spPr>
          <a:xfrm>
            <a:off x="1830630" y="2719523"/>
            <a:ext cx="465279" cy="516139"/>
          </a:xfrm>
          <a:prstGeom prst="rect">
            <a:avLst/>
          </a:prstGeom>
        </p:spPr>
      </p:pic>
      <p:sp>
        <p:nvSpPr>
          <p:cNvPr id="23" name="Rectangle: Rounded Corners 20">
            <a:extLst>
              <a:ext uri="{FF2B5EF4-FFF2-40B4-BE49-F238E27FC236}">
                <a16:creationId xmlns:a16="http://schemas.microsoft.com/office/drawing/2014/main" id="{75D84093-DC65-DE04-761C-7289BCF347E4}"/>
              </a:ext>
            </a:extLst>
          </p:cNvPr>
          <p:cNvSpPr/>
          <p:nvPr/>
        </p:nvSpPr>
        <p:spPr>
          <a:xfrm>
            <a:off x="6063567" y="258613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4" name="Image 6">
            <a:extLst>
              <a:ext uri="{FF2B5EF4-FFF2-40B4-BE49-F238E27FC236}">
                <a16:creationId xmlns:a16="http://schemas.microsoft.com/office/drawing/2014/main" id="{5FCFF3BF-548A-917D-80EB-29280639B0C9}"/>
              </a:ext>
            </a:extLst>
          </p:cNvPr>
          <p:cNvPicPr>
            <a:picLocks noChangeAspect="1"/>
          </p:cNvPicPr>
          <p:nvPr/>
        </p:nvPicPr>
        <p:blipFill>
          <a:blip r:embed="rId5"/>
          <a:stretch>
            <a:fillRect/>
          </a:stretch>
        </p:blipFill>
        <p:spPr>
          <a:xfrm>
            <a:off x="6364970" y="2719523"/>
            <a:ext cx="436283" cy="516139"/>
          </a:xfrm>
          <a:prstGeom prst="rect">
            <a:avLst/>
          </a:prstGeom>
        </p:spPr>
      </p:pic>
      <p:sp>
        <p:nvSpPr>
          <p:cNvPr id="25" name="TextBox 24">
            <a:extLst>
              <a:ext uri="{FF2B5EF4-FFF2-40B4-BE49-F238E27FC236}">
                <a16:creationId xmlns:a16="http://schemas.microsoft.com/office/drawing/2014/main" id="{68D01704-1C1B-F542-9B6A-DF28322AC441}"/>
              </a:ext>
            </a:extLst>
          </p:cNvPr>
          <p:cNvSpPr txBox="1"/>
          <p:nvPr/>
        </p:nvSpPr>
        <p:spPr>
          <a:xfrm>
            <a:off x="1418897" y="2088111"/>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22" name="Rectangle: Rounded Corners 21">
            <a:extLst>
              <a:ext uri="{FF2B5EF4-FFF2-40B4-BE49-F238E27FC236}">
                <a16:creationId xmlns:a16="http://schemas.microsoft.com/office/drawing/2014/main" id="{463F0192-EF77-3627-84AA-E5A6BB84C247}"/>
              </a:ext>
            </a:extLst>
          </p:cNvPr>
          <p:cNvSpPr/>
          <p:nvPr/>
        </p:nvSpPr>
        <p:spPr>
          <a:xfrm>
            <a:off x="4540057" y="56336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3" name="Rectangle: Rounded Corners 32">
            <a:extLst>
              <a:ext uri="{FF2B5EF4-FFF2-40B4-BE49-F238E27FC236}">
                <a16:creationId xmlns:a16="http://schemas.microsoft.com/office/drawing/2014/main" id="{C41CF3EE-126B-BB3B-0CD5-95BBAC4FA26E}"/>
              </a:ext>
            </a:extLst>
          </p:cNvPr>
          <p:cNvSpPr/>
          <p:nvPr/>
        </p:nvSpPr>
        <p:spPr>
          <a:xfrm>
            <a:off x="2585595" y="2688472"/>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Set a priority target group</a:t>
            </a:r>
            <a:endParaRPr lang="en-US" sz="1100" dirty="0">
              <a:solidFill>
                <a:schemeClr val="tx1"/>
              </a:solidFill>
            </a:endParaRPr>
          </a:p>
        </p:txBody>
      </p:sp>
      <p:sp>
        <p:nvSpPr>
          <p:cNvPr id="34" name="Rectangle: Rounded Corners 33">
            <a:extLst>
              <a:ext uri="{FF2B5EF4-FFF2-40B4-BE49-F238E27FC236}">
                <a16:creationId xmlns:a16="http://schemas.microsoft.com/office/drawing/2014/main" id="{9E46AB2E-0E60-434B-61F4-064E7B72CDFC}"/>
              </a:ext>
            </a:extLst>
          </p:cNvPr>
          <p:cNvSpPr/>
          <p:nvPr/>
        </p:nvSpPr>
        <p:spPr>
          <a:xfrm>
            <a:off x="2585595" y="3288272"/>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Plan your new business activity</a:t>
            </a:r>
          </a:p>
        </p:txBody>
      </p:sp>
      <p:sp>
        <p:nvSpPr>
          <p:cNvPr id="35" name="Rectangle: Rounded Corners 34">
            <a:extLst>
              <a:ext uri="{FF2B5EF4-FFF2-40B4-BE49-F238E27FC236}">
                <a16:creationId xmlns:a16="http://schemas.microsoft.com/office/drawing/2014/main" id="{5FBC7C7B-BE62-8804-2309-6EAEE716132C}"/>
              </a:ext>
            </a:extLst>
          </p:cNvPr>
          <p:cNvSpPr/>
          <p:nvPr/>
        </p:nvSpPr>
        <p:spPr>
          <a:xfrm>
            <a:off x="7020887" y="268705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Skip segmentation study </a:t>
            </a:r>
          </a:p>
        </p:txBody>
      </p:sp>
      <p:sp>
        <p:nvSpPr>
          <p:cNvPr id="36" name="Rectangle: Rounded Corners 35">
            <a:extLst>
              <a:ext uri="{FF2B5EF4-FFF2-40B4-BE49-F238E27FC236}">
                <a16:creationId xmlns:a16="http://schemas.microsoft.com/office/drawing/2014/main" id="{7EEC4EEF-FCD0-EADD-F69A-A219A723ED35}"/>
              </a:ext>
            </a:extLst>
          </p:cNvPr>
          <p:cNvSpPr/>
          <p:nvPr/>
        </p:nvSpPr>
        <p:spPr>
          <a:xfrm>
            <a:off x="7020887" y="328685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Targeting before segmentation</a:t>
            </a:r>
          </a:p>
        </p:txBody>
      </p:sp>
      <p:sp>
        <p:nvSpPr>
          <p:cNvPr id="37" name="Rectangle: Rounded Corners 36">
            <a:extLst>
              <a:ext uri="{FF2B5EF4-FFF2-40B4-BE49-F238E27FC236}">
                <a16:creationId xmlns:a16="http://schemas.microsoft.com/office/drawing/2014/main" id="{0165B7C3-2994-3947-9205-C0FBF8C001E2}"/>
              </a:ext>
            </a:extLst>
          </p:cNvPr>
          <p:cNvSpPr/>
          <p:nvPr/>
        </p:nvSpPr>
        <p:spPr>
          <a:xfrm>
            <a:off x="7020887" y="388819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Targeting upon your « feeling »</a:t>
            </a:r>
          </a:p>
        </p:txBody>
      </p:sp>
      <p:sp>
        <p:nvSpPr>
          <p:cNvPr id="38" name="Rectangle: Rounded Corners 37">
            <a:extLst>
              <a:ext uri="{FF2B5EF4-FFF2-40B4-BE49-F238E27FC236}">
                <a16:creationId xmlns:a16="http://schemas.microsoft.com/office/drawing/2014/main" id="{221CCAFE-B21B-4992-3E6F-3D843620CCA2}"/>
              </a:ext>
            </a:extLst>
          </p:cNvPr>
          <p:cNvSpPr/>
          <p:nvPr/>
        </p:nvSpPr>
        <p:spPr>
          <a:xfrm>
            <a:off x="8589104" y="5801294"/>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4" name="Rectangle 3">
            <a:extLst>
              <a:ext uri="{FF2B5EF4-FFF2-40B4-BE49-F238E27FC236}">
                <a16:creationId xmlns:a16="http://schemas.microsoft.com/office/drawing/2014/main" id="{67800B96-4A12-14DD-7B24-CAF512BDA58E}"/>
              </a:ext>
            </a:extLst>
          </p:cNvPr>
          <p:cNvSpPr/>
          <p:nvPr/>
        </p:nvSpPr>
        <p:spPr>
          <a:xfrm>
            <a:off x="3004457" y="516418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a:t>
            </a:r>
            <a:r>
              <a:rPr lang="fr-BE" dirty="0" err="1">
                <a:solidFill>
                  <a:schemeClr val="tx1"/>
                </a:solidFill>
              </a:rPr>
              <a:t>Sorry</a:t>
            </a:r>
            <a:r>
              <a:rPr lang="fr-BE" dirty="0">
                <a:solidFill>
                  <a:schemeClr val="tx1"/>
                </a:solidFill>
              </a:rPr>
              <a:t>! </a:t>
            </a:r>
            <a:r>
              <a:rPr lang="fr-BE" dirty="0" err="1">
                <a:solidFill>
                  <a:schemeClr val="tx1"/>
                </a:solidFill>
              </a:rPr>
              <a:t>Wrong</a:t>
            </a:r>
            <a:r>
              <a:rPr lang="fr-BE" dirty="0">
                <a:solidFill>
                  <a:schemeClr val="tx1"/>
                </a:solidFill>
              </a:rPr>
              <a:t> </a:t>
            </a:r>
            <a:r>
              <a:rPr lang="fr-BE" dirty="0" err="1">
                <a:solidFill>
                  <a:schemeClr val="tx1"/>
                </a:solidFill>
              </a:rPr>
              <a:t>answer</a:t>
            </a:r>
            <a:endParaRPr lang="en-US" dirty="0">
              <a:solidFill>
                <a:schemeClr val="tx1"/>
              </a:solidFill>
            </a:endParaRPr>
          </a:p>
        </p:txBody>
      </p:sp>
      <p:pic>
        <p:nvPicPr>
          <p:cNvPr id="6" name="Picture 10">
            <a:extLst>
              <a:ext uri="{FF2B5EF4-FFF2-40B4-BE49-F238E27FC236}">
                <a16:creationId xmlns:a16="http://schemas.microsoft.com/office/drawing/2014/main" id="{C739DBF6-58F5-900A-0784-648489C00C28}"/>
              </a:ext>
            </a:extLst>
          </p:cNvPr>
          <p:cNvPicPr>
            <a:picLocks noChangeAspect="1"/>
          </p:cNvPicPr>
          <p:nvPr/>
        </p:nvPicPr>
        <p:blipFill>
          <a:blip r:embed="rId6"/>
          <a:stretch>
            <a:fillRect/>
          </a:stretch>
        </p:blipFill>
        <p:spPr>
          <a:xfrm>
            <a:off x="6677307" y="5280672"/>
            <a:ext cx="1184369" cy="278354"/>
          </a:xfrm>
          <a:prstGeom prst="rect">
            <a:avLst/>
          </a:prstGeom>
        </p:spPr>
      </p:pic>
      <p:sp>
        <p:nvSpPr>
          <p:cNvPr id="8" name="Rectangle 11">
            <a:extLst>
              <a:ext uri="{FF2B5EF4-FFF2-40B4-BE49-F238E27FC236}">
                <a16:creationId xmlns:a16="http://schemas.microsoft.com/office/drawing/2014/main" id="{1D7B86BC-E27C-026E-58BA-C4AF2205BEED}"/>
              </a:ext>
            </a:extLst>
          </p:cNvPr>
          <p:cNvSpPr/>
          <p:nvPr/>
        </p:nvSpPr>
        <p:spPr>
          <a:xfrm>
            <a:off x="3004457" y="567514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Good </a:t>
            </a:r>
            <a:r>
              <a:rPr lang="fr-BE" dirty="0" err="1">
                <a:solidFill>
                  <a:schemeClr val="tx1"/>
                </a:solidFill>
              </a:rPr>
              <a:t>answer</a:t>
            </a:r>
            <a:r>
              <a:rPr lang="fr-BE" dirty="0">
                <a:solidFill>
                  <a:schemeClr val="tx1"/>
                </a:solidFill>
              </a:rPr>
              <a:t>!</a:t>
            </a:r>
            <a:endParaRPr lang="en-US" dirty="0">
              <a:solidFill>
                <a:schemeClr val="tx1"/>
              </a:solidFill>
            </a:endParaRPr>
          </a:p>
        </p:txBody>
      </p:sp>
      <p:pic>
        <p:nvPicPr>
          <p:cNvPr id="12" name="Picture 12">
            <a:extLst>
              <a:ext uri="{FF2B5EF4-FFF2-40B4-BE49-F238E27FC236}">
                <a16:creationId xmlns:a16="http://schemas.microsoft.com/office/drawing/2014/main" id="{0CDBED9A-666F-E192-26B6-A928C6E7500F}"/>
              </a:ext>
            </a:extLst>
          </p:cNvPr>
          <p:cNvPicPr>
            <a:picLocks noChangeAspect="1"/>
          </p:cNvPicPr>
          <p:nvPr/>
        </p:nvPicPr>
        <p:blipFill>
          <a:blip r:embed="rId6"/>
          <a:stretch>
            <a:fillRect/>
          </a:stretch>
        </p:blipFill>
        <p:spPr>
          <a:xfrm>
            <a:off x="6677307" y="5791632"/>
            <a:ext cx="1184369" cy="278354"/>
          </a:xfrm>
          <a:prstGeom prst="rect">
            <a:avLst/>
          </a:prstGeom>
        </p:spPr>
      </p:pic>
      <p:pic>
        <p:nvPicPr>
          <p:cNvPr id="15" name="Picture 14">
            <a:extLst>
              <a:ext uri="{FF2B5EF4-FFF2-40B4-BE49-F238E27FC236}">
                <a16:creationId xmlns:a16="http://schemas.microsoft.com/office/drawing/2014/main" id="{D081C595-7F38-8BCD-9065-BA7A5A6F84C5}"/>
              </a:ext>
            </a:extLst>
          </p:cNvPr>
          <p:cNvPicPr>
            <a:picLocks noChangeAspect="1"/>
          </p:cNvPicPr>
          <p:nvPr/>
        </p:nvPicPr>
        <p:blipFill>
          <a:blip r:embed="rId7"/>
          <a:stretch>
            <a:fillRect/>
          </a:stretch>
        </p:blipFill>
        <p:spPr>
          <a:xfrm>
            <a:off x="3530852" y="5733138"/>
            <a:ext cx="462026" cy="395342"/>
          </a:xfrm>
          <a:prstGeom prst="rect">
            <a:avLst/>
          </a:prstGeom>
        </p:spPr>
      </p:pic>
      <p:pic>
        <p:nvPicPr>
          <p:cNvPr id="26" name="Picture 16">
            <a:extLst>
              <a:ext uri="{FF2B5EF4-FFF2-40B4-BE49-F238E27FC236}">
                <a16:creationId xmlns:a16="http://schemas.microsoft.com/office/drawing/2014/main" id="{38474EC1-252A-6F14-7526-991A530F7A7B}"/>
              </a:ext>
            </a:extLst>
          </p:cNvPr>
          <p:cNvPicPr>
            <a:picLocks noChangeAspect="1"/>
          </p:cNvPicPr>
          <p:nvPr/>
        </p:nvPicPr>
        <p:blipFill>
          <a:blip r:embed="rId8"/>
          <a:stretch>
            <a:fillRect/>
          </a:stretch>
        </p:blipFill>
        <p:spPr>
          <a:xfrm>
            <a:off x="3530852" y="5234085"/>
            <a:ext cx="414396" cy="371527"/>
          </a:xfrm>
          <a:prstGeom prst="rect">
            <a:avLst/>
          </a:prstGeom>
        </p:spPr>
      </p:pic>
    </p:spTree>
    <p:custDataLst>
      <p:tags r:id="rId1"/>
    </p:custDataLst>
    <p:extLst>
      <p:ext uri="{BB962C8B-B14F-4D97-AF65-F5344CB8AC3E}">
        <p14:creationId xmlns:p14="http://schemas.microsoft.com/office/powerpoint/2010/main" val="3804614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0" name="TextBox 9">
            <a:extLst>
              <a:ext uri="{FF2B5EF4-FFF2-40B4-BE49-F238E27FC236}">
                <a16:creationId xmlns:a16="http://schemas.microsoft.com/office/drawing/2014/main" id="{CCA3E4BB-B1CC-479C-85AE-4048F7231516}"/>
              </a:ext>
            </a:extLst>
          </p:cNvPr>
          <p:cNvSpPr txBox="1"/>
          <p:nvPr/>
        </p:nvSpPr>
        <p:spPr>
          <a:xfrm>
            <a:off x="200094" y="6385168"/>
            <a:ext cx="11356180"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2" name="Picture 1">
            <a:extLst>
              <a:ext uri="{FF2B5EF4-FFF2-40B4-BE49-F238E27FC236}">
                <a16:creationId xmlns:a16="http://schemas.microsoft.com/office/drawing/2014/main" id="{DBAF02F6-B6EA-4F4A-9DD7-6D3E859D52CE}"/>
              </a:ext>
            </a:extLst>
          </p:cNvPr>
          <p:cNvPicPr>
            <a:picLocks noChangeAspect="1"/>
          </p:cNvPicPr>
          <p:nvPr/>
        </p:nvPicPr>
        <p:blipFill>
          <a:blip r:embed="rId3"/>
          <a:stretch>
            <a:fillRect/>
          </a:stretch>
        </p:blipFill>
        <p:spPr>
          <a:xfrm>
            <a:off x="5326185" y="1408687"/>
            <a:ext cx="6089299" cy="726216"/>
          </a:xfrm>
          <a:prstGeom prst="rect">
            <a:avLst/>
          </a:prstGeom>
        </p:spPr>
      </p:pic>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707886"/>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1 - Segmentation &amp; </a:t>
            </a:r>
            <a:r>
              <a:rPr lang="fr-FR" sz="2000" dirty="0" err="1">
                <a:solidFill>
                  <a:schemeClr val="bg1"/>
                </a:solidFill>
                <a:latin typeface="+mj-lt"/>
              </a:rPr>
              <a:t>Targeting</a:t>
            </a:r>
            <a:r>
              <a:rPr lang="fr-FR" sz="2000" dirty="0">
                <a:solidFill>
                  <a:schemeClr val="bg1"/>
                </a:solidFill>
                <a:latin typeface="+mj-lt"/>
              </a:rPr>
              <a:t>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fr-FR" sz="2000" dirty="0">
              <a:solidFill>
                <a:schemeClr val="bg1"/>
              </a:solidFill>
              <a:latin typeface="+mj-lt"/>
            </a:endParaRPr>
          </a:p>
          <a:p>
            <a:endParaRPr lang="en-US" sz="2000" dirty="0">
              <a:solidFill>
                <a:schemeClr val="bg1"/>
              </a:solidFill>
              <a:latin typeface="+mj-lt"/>
            </a:endParaRPr>
          </a:p>
        </p:txBody>
      </p:sp>
      <p:sp>
        <p:nvSpPr>
          <p:cNvPr id="17" name="Rectangle: Rounded Corners 20">
            <a:extLst>
              <a:ext uri="{FF2B5EF4-FFF2-40B4-BE49-F238E27FC236}">
                <a16:creationId xmlns:a16="http://schemas.microsoft.com/office/drawing/2014/main" id="{FF0A46FE-517C-703C-7751-7113D695113F}"/>
              </a:ext>
            </a:extLst>
          </p:cNvPr>
          <p:cNvSpPr/>
          <p:nvPr/>
        </p:nvSpPr>
        <p:spPr>
          <a:xfrm>
            <a:off x="1540944" y="258613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9" name="Image 4">
            <a:extLst>
              <a:ext uri="{FF2B5EF4-FFF2-40B4-BE49-F238E27FC236}">
                <a16:creationId xmlns:a16="http://schemas.microsoft.com/office/drawing/2014/main" id="{FB71BD25-12BE-CC66-C383-16C4B945A3F0}"/>
              </a:ext>
            </a:extLst>
          </p:cNvPr>
          <p:cNvPicPr>
            <a:picLocks noChangeAspect="1"/>
          </p:cNvPicPr>
          <p:nvPr/>
        </p:nvPicPr>
        <p:blipFill>
          <a:blip r:embed="rId4"/>
          <a:stretch>
            <a:fillRect/>
          </a:stretch>
        </p:blipFill>
        <p:spPr>
          <a:xfrm>
            <a:off x="1830630" y="2719523"/>
            <a:ext cx="465279" cy="516139"/>
          </a:xfrm>
          <a:prstGeom prst="rect">
            <a:avLst/>
          </a:prstGeom>
        </p:spPr>
      </p:pic>
      <p:sp>
        <p:nvSpPr>
          <p:cNvPr id="23" name="Rectangle: Rounded Corners 20">
            <a:extLst>
              <a:ext uri="{FF2B5EF4-FFF2-40B4-BE49-F238E27FC236}">
                <a16:creationId xmlns:a16="http://schemas.microsoft.com/office/drawing/2014/main" id="{75D84093-DC65-DE04-761C-7289BCF347E4}"/>
              </a:ext>
            </a:extLst>
          </p:cNvPr>
          <p:cNvSpPr/>
          <p:nvPr/>
        </p:nvSpPr>
        <p:spPr>
          <a:xfrm>
            <a:off x="6063567" y="258613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4" name="Image 6">
            <a:extLst>
              <a:ext uri="{FF2B5EF4-FFF2-40B4-BE49-F238E27FC236}">
                <a16:creationId xmlns:a16="http://schemas.microsoft.com/office/drawing/2014/main" id="{5FCFF3BF-548A-917D-80EB-29280639B0C9}"/>
              </a:ext>
            </a:extLst>
          </p:cNvPr>
          <p:cNvPicPr>
            <a:picLocks noChangeAspect="1"/>
          </p:cNvPicPr>
          <p:nvPr/>
        </p:nvPicPr>
        <p:blipFill>
          <a:blip r:embed="rId5"/>
          <a:stretch>
            <a:fillRect/>
          </a:stretch>
        </p:blipFill>
        <p:spPr>
          <a:xfrm>
            <a:off x="6364970" y="2719523"/>
            <a:ext cx="436283" cy="516139"/>
          </a:xfrm>
          <a:prstGeom prst="rect">
            <a:avLst/>
          </a:prstGeom>
        </p:spPr>
      </p:pic>
      <p:sp>
        <p:nvSpPr>
          <p:cNvPr id="25" name="TextBox 24">
            <a:extLst>
              <a:ext uri="{FF2B5EF4-FFF2-40B4-BE49-F238E27FC236}">
                <a16:creationId xmlns:a16="http://schemas.microsoft.com/office/drawing/2014/main" id="{68D01704-1C1B-F542-9B6A-DF28322AC441}"/>
              </a:ext>
            </a:extLst>
          </p:cNvPr>
          <p:cNvSpPr txBox="1"/>
          <p:nvPr/>
        </p:nvSpPr>
        <p:spPr>
          <a:xfrm>
            <a:off x="1418897" y="2088111"/>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18" name="Rectangle: Rounded Corners 17">
            <a:extLst>
              <a:ext uri="{FF2B5EF4-FFF2-40B4-BE49-F238E27FC236}">
                <a16:creationId xmlns:a16="http://schemas.microsoft.com/office/drawing/2014/main" id="{0827F51D-EBDB-F279-D537-8E50FFDD5331}"/>
              </a:ext>
            </a:extLst>
          </p:cNvPr>
          <p:cNvSpPr/>
          <p:nvPr/>
        </p:nvSpPr>
        <p:spPr>
          <a:xfrm>
            <a:off x="1540944" y="50338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0" name="Rectangle: Rounded Corners 19">
            <a:extLst>
              <a:ext uri="{FF2B5EF4-FFF2-40B4-BE49-F238E27FC236}">
                <a16:creationId xmlns:a16="http://schemas.microsoft.com/office/drawing/2014/main" id="{F5F52B90-3069-C25A-7054-510B873E6EFB}"/>
              </a:ext>
            </a:extLst>
          </p:cNvPr>
          <p:cNvSpPr/>
          <p:nvPr/>
        </p:nvSpPr>
        <p:spPr>
          <a:xfrm>
            <a:off x="1540944" y="56336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1" name="Rectangle: Rounded Corners 20">
            <a:extLst>
              <a:ext uri="{FF2B5EF4-FFF2-40B4-BE49-F238E27FC236}">
                <a16:creationId xmlns:a16="http://schemas.microsoft.com/office/drawing/2014/main" id="{71229032-EB9F-C433-E5B1-E03F0E5EB165}"/>
              </a:ext>
            </a:extLst>
          </p:cNvPr>
          <p:cNvSpPr/>
          <p:nvPr/>
        </p:nvSpPr>
        <p:spPr>
          <a:xfrm>
            <a:off x="4540057" y="50338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2" name="Rectangle: Rounded Corners 21">
            <a:extLst>
              <a:ext uri="{FF2B5EF4-FFF2-40B4-BE49-F238E27FC236}">
                <a16:creationId xmlns:a16="http://schemas.microsoft.com/office/drawing/2014/main" id="{463F0192-EF77-3627-84AA-E5A6BB84C247}"/>
              </a:ext>
            </a:extLst>
          </p:cNvPr>
          <p:cNvSpPr/>
          <p:nvPr/>
        </p:nvSpPr>
        <p:spPr>
          <a:xfrm>
            <a:off x="4540057" y="56336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1" name="Rectangle: Rounded Corners 30">
            <a:extLst>
              <a:ext uri="{FF2B5EF4-FFF2-40B4-BE49-F238E27FC236}">
                <a16:creationId xmlns:a16="http://schemas.microsoft.com/office/drawing/2014/main" id="{B42503A3-2D9D-8552-121E-D668E281469D}"/>
              </a:ext>
            </a:extLst>
          </p:cNvPr>
          <p:cNvSpPr/>
          <p:nvPr/>
        </p:nvSpPr>
        <p:spPr>
          <a:xfrm>
            <a:off x="7592992" y="50338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3" name="Rectangle: Rounded Corners 32">
            <a:extLst>
              <a:ext uri="{FF2B5EF4-FFF2-40B4-BE49-F238E27FC236}">
                <a16:creationId xmlns:a16="http://schemas.microsoft.com/office/drawing/2014/main" id="{C41CF3EE-126B-BB3B-0CD5-95BBAC4FA26E}"/>
              </a:ext>
            </a:extLst>
          </p:cNvPr>
          <p:cNvSpPr/>
          <p:nvPr/>
        </p:nvSpPr>
        <p:spPr>
          <a:xfrm>
            <a:off x="2585595" y="2688472"/>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Set a priority target group</a:t>
            </a:r>
            <a:endParaRPr lang="en-US" sz="1100" dirty="0">
              <a:solidFill>
                <a:schemeClr val="tx1"/>
              </a:solidFill>
            </a:endParaRPr>
          </a:p>
        </p:txBody>
      </p:sp>
      <p:sp>
        <p:nvSpPr>
          <p:cNvPr id="34" name="Rectangle: Rounded Corners 33">
            <a:extLst>
              <a:ext uri="{FF2B5EF4-FFF2-40B4-BE49-F238E27FC236}">
                <a16:creationId xmlns:a16="http://schemas.microsoft.com/office/drawing/2014/main" id="{9E46AB2E-0E60-434B-61F4-064E7B72CDFC}"/>
              </a:ext>
            </a:extLst>
          </p:cNvPr>
          <p:cNvSpPr/>
          <p:nvPr/>
        </p:nvSpPr>
        <p:spPr>
          <a:xfrm>
            <a:off x="2585595" y="3288272"/>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Plan your new business activity</a:t>
            </a:r>
          </a:p>
        </p:txBody>
      </p:sp>
      <p:sp>
        <p:nvSpPr>
          <p:cNvPr id="35" name="Rectangle: Rounded Corners 34">
            <a:extLst>
              <a:ext uri="{FF2B5EF4-FFF2-40B4-BE49-F238E27FC236}">
                <a16:creationId xmlns:a16="http://schemas.microsoft.com/office/drawing/2014/main" id="{5FBC7C7B-BE62-8804-2309-6EAEE716132C}"/>
              </a:ext>
            </a:extLst>
          </p:cNvPr>
          <p:cNvSpPr/>
          <p:nvPr/>
        </p:nvSpPr>
        <p:spPr>
          <a:xfrm>
            <a:off x="7020887" y="268705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Skip segmentation study </a:t>
            </a:r>
          </a:p>
        </p:txBody>
      </p:sp>
      <p:sp>
        <p:nvSpPr>
          <p:cNvPr id="36" name="Rectangle: Rounded Corners 35">
            <a:extLst>
              <a:ext uri="{FF2B5EF4-FFF2-40B4-BE49-F238E27FC236}">
                <a16:creationId xmlns:a16="http://schemas.microsoft.com/office/drawing/2014/main" id="{7EEC4EEF-FCD0-EADD-F69A-A219A723ED35}"/>
              </a:ext>
            </a:extLst>
          </p:cNvPr>
          <p:cNvSpPr/>
          <p:nvPr/>
        </p:nvSpPr>
        <p:spPr>
          <a:xfrm>
            <a:off x="7020887" y="328685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Targeting before segmentation</a:t>
            </a:r>
          </a:p>
        </p:txBody>
      </p:sp>
      <p:sp>
        <p:nvSpPr>
          <p:cNvPr id="37" name="Rectangle: Rounded Corners 36">
            <a:extLst>
              <a:ext uri="{FF2B5EF4-FFF2-40B4-BE49-F238E27FC236}">
                <a16:creationId xmlns:a16="http://schemas.microsoft.com/office/drawing/2014/main" id="{0165B7C3-2994-3947-9205-C0FBF8C001E2}"/>
              </a:ext>
            </a:extLst>
          </p:cNvPr>
          <p:cNvSpPr/>
          <p:nvPr/>
        </p:nvSpPr>
        <p:spPr>
          <a:xfrm>
            <a:off x="7020887" y="388819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Targeting upon your « feeling »</a:t>
            </a:r>
          </a:p>
        </p:txBody>
      </p:sp>
      <p:sp>
        <p:nvSpPr>
          <p:cNvPr id="26" name="Rectangle 25">
            <a:extLst>
              <a:ext uri="{FF2B5EF4-FFF2-40B4-BE49-F238E27FC236}">
                <a16:creationId xmlns:a16="http://schemas.microsoft.com/office/drawing/2014/main" id="{B36EBE0D-3690-73C9-7377-D42DAB16ECF4}"/>
              </a:ext>
            </a:extLst>
          </p:cNvPr>
          <p:cNvSpPr/>
          <p:nvPr/>
        </p:nvSpPr>
        <p:spPr>
          <a:xfrm>
            <a:off x="14436" y="0"/>
            <a:ext cx="12192000" cy="6858000"/>
          </a:xfrm>
          <a:prstGeom prst="rect">
            <a:avLst/>
          </a:prstGeom>
          <a:solidFill>
            <a:srgbClr val="40404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a:extLst>
              <a:ext uri="{FF2B5EF4-FFF2-40B4-BE49-F238E27FC236}">
                <a16:creationId xmlns:a16="http://schemas.microsoft.com/office/drawing/2014/main" id="{C7488E5F-D18E-9AFD-1EA3-ACD26BD163BC}"/>
              </a:ext>
            </a:extLst>
          </p:cNvPr>
          <p:cNvSpPr/>
          <p:nvPr/>
        </p:nvSpPr>
        <p:spPr>
          <a:xfrm>
            <a:off x="227224" y="1291859"/>
            <a:ext cx="11188259" cy="4897475"/>
          </a:xfrm>
          <a:prstGeom prst="rect">
            <a:avLst/>
          </a:prstGeom>
          <a:solidFill>
            <a:schemeClr val="bg1"/>
          </a:solid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85BA42-87D0-9738-F2C3-AA6312A16738}"/>
              </a:ext>
            </a:extLst>
          </p:cNvPr>
          <p:cNvSpPr txBox="1"/>
          <p:nvPr/>
        </p:nvSpPr>
        <p:spPr>
          <a:xfrm>
            <a:off x="909830" y="2377484"/>
            <a:ext cx="10401213" cy="338554"/>
          </a:xfrm>
          <a:prstGeom prst="rect">
            <a:avLst/>
          </a:prstGeom>
          <a:noFill/>
        </p:spPr>
        <p:txBody>
          <a:bodyPr wrap="square">
            <a:spAutoFit/>
          </a:bodyPr>
          <a:lstStyle/>
          <a:p>
            <a:r>
              <a:rPr lang="en-US" sz="1600" dirty="0">
                <a:solidFill>
                  <a:srgbClr val="243782"/>
                </a:solidFill>
              </a:rPr>
              <a:t>Please read the summary hereunder for more details. Then move forward.</a:t>
            </a:r>
          </a:p>
        </p:txBody>
      </p:sp>
      <p:sp>
        <p:nvSpPr>
          <p:cNvPr id="39" name="Rectangle: Rounded Corners 20">
            <a:extLst>
              <a:ext uri="{FF2B5EF4-FFF2-40B4-BE49-F238E27FC236}">
                <a16:creationId xmlns:a16="http://schemas.microsoft.com/office/drawing/2014/main" id="{3444DA6E-F9DE-3D66-98B9-2EC49120E42E}"/>
              </a:ext>
            </a:extLst>
          </p:cNvPr>
          <p:cNvSpPr/>
          <p:nvPr/>
        </p:nvSpPr>
        <p:spPr>
          <a:xfrm>
            <a:off x="6226304" y="2945540"/>
            <a:ext cx="4475823" cy="2078992"/>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40" name="Rectangle: Rounded Corners 20">
            <a:extLst>
              <a:ext uri="{FF2B5EF4-FFF2-40B4-BE49-F238E27FC236}">
                <a16:creationId xmlns:a16="http://schemas.microsoft.com/office/drawing/2014/main" id="{511B78A1-878E-CD04-1080-FBA394915F21}"/>
              </a:ext>
            </a:extLst>
          </p:cNvPr>
          <p:cNvSpPr/>
          <p:nvPr/>
        </p:nvSpPr>
        <p:spPr>
          <a:xfrm>
            <a:off x="1029903" y="2945540"/>
            <a:ext cx="4475823" cy="2078992"/>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41" name="ZoneTexte 36">
            <a:extLst>
              <a:ext uri="{FF2B5EF4-FFF2-40B4-BE49-F238E27FC236}">
                <a16:creationId xmlns:a16="http://schemas.microsoft.com/office/drawing/2014/main" id="{478587C4-6BD1-EF4B-F305-1750457230D9}"/>
              </a:ext>
            </a:extLst>
          </p:cNvPr>
          <p:cNvSpPr txBox="1"/>
          <p:nvPr/>
        </p:nvSpPr>
        <p:spPr>
          <a:xfrm>
            <a:off x="7372523" y="3132378"/>
            <a:ext cx="3288603" cy="1569660"/>
          </a:xfrm>
          <a:prstGeom prst="rect">
            <a:avLst/>
          </a:prstGeom>
          <a:noFill/>
        </p:spPr>
        <p:txBody>
          <a:bodyPr wrap="square" rtlCol="0">
            <a:spAutoFit/>
          </a:bodyPr>
          <a:lstStyle/>
          <a:p>
            <a:pPr marL="285750" indent="-285750">
              <a:buFont typeface="Arial" panose="020B0604020202020204" pitchFamily="34" charset="0"/>
              <a:buChar char="•"/>
            </a:pPr>
            <a:r>
              <a:rPr lang="en-GB" sz="1200" dirty="0"/>
              <a:t>Starting new business conquest </a:t>
            </a:r>
            <a:r>
              <a:rPr lang="en-GB" sz="1200" b="1" dirty="0">
                <a:solidFill>
                  <a:srgbClr val="243782"/>
                </a:solidFill>
              </a:rPr>
              <a:t>without prior segmentation</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Targeting before segmentation</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Identifying targets based upon your « feeling », i.e. </a:t>
            </a:r>
            <a:r>
              <a:rPr lang="en-GB" sz="1200" b="1" dirty="0">
                <a:solidFill>
                  <a:srgbClr val="243782"/>
                </a:solidFill>
              </a:rPr>
              <a:t>without analysis</a:t>
            </a:r>
          </a:p>
          <a:p>
            <a:endParaRPr lang="en-GB" sz="1200" dirty="0"/>
          </a:p>
        </p:txBody>
      </p:sp>
      <p:sp>
        <p:nvSpPr>
          <p:cNvPr id="42" name="ZoneTexte 29">
            <a:extLst>
              <a:ext uri="{FF2B5EF4-FFF2-40B4-BE49-F238E27FC236}">
                <a16:creationId xmlns:a16="http://schemas.microsoft.com/office/drawing/2014/main" id="{A5620BE5-53DB-9D7E-737D-94B6F016CB91}"/>
              </a:ext>
            </a:extLst>
          </p:cNvPr>
          <p:cNvSpPr txBox="1"/>
          <p:nvPr/>
        </p:nvSpPr>
        <p:spPr>
          <a:xfrm>
            <a:off x="1851385" y="3069370"/>
            <a:ext cx="3485678" cy="1754326"/>
          </a:xfrm>
          <a:prstGeom prst="rect">
            <a:avLst/>
          </a:prstGeom>
          <a:noFill/>
        </p:spPr>
        <p:txBody>
          <a:bodyPr wrap="square">
            <a:spAutoFit/>
          </a:bodyPr>
          <a:lstStyle/>
          <a:p>
            <a:pPr marL="285750" indent="-285750" algn="l">
              <a:buFont typeface="Arial" panose="020B0604020202020204" pitchFamily="34" charset="0"/>
              <a:buChar char="•"/>
            </a:pPr>
            <a:r>
              <a:rPr lang="en-US" sz="1200" dirty="0"/>
              <a:t>Set a </a:t>
            </a:r>
            <a:r>
              <a:rPr lang="en-US" sz="1200" b="1" dirty="0">
                <a:solidFill>
                  <a:srgbClr val="243782"/>
                </a:solidFill>
              </a:rPr>
              <a:t>priority target group</a:t>
            </a:r>
            <a:r>
              <a:rPr lang="en-US" sz="1200" dirty="0"/>
              <a:t>, i.e. the one that offers the </a:t>
            </a:r>
            <a:r>
              <a:rPr lang="en-US" sz="1200" b="1" dirty="0">
                <a:solidFill>
                  <a:srgbClr val="243782"/>
                </a:solidFill>
              </a:rPr>
              <a:t>greatest potential </a:t>
            </a:r>
            <a:r>
              <a:rPr lang="en-US" sz="1200" dirty="0"/>
              <a:t>within your dealership constraints (stock, margins…)</a:t>
            </a:r>
          </a:p>
          <a:p>
            <a:pPr marL="285750" indent="-285750" algn="l">
              <a:buFont typeface="Arial" panose="020B0604020202020204" pitchFamily="34" charset="0"/>
              <a:buChar char="•"/>
            </a:pPr>
            <a:endParaRPr lang="en-US" sz="1200" dirty="0"/>
          </a:p>
          <a:p>
            <a:pPr marL="285750" indent="-285750" algn="l">
              <a:buFont typeface="Arial" panose="020B0604020202020204" pitchFamily="34" charset="0"/>
              <a:buChar char="•"/>
            </a:pPr>
            <a:r>
              <a:rPr lang="en-US" sz="1200" dirty="0"/>
              <a:t>Plan your new business activity in your diary by setting a </a:t>
            </a:r>
            <a:r>
              <a:rPr lang="en-US" sz="1200" b="1" dirty="0">
                <a:solidFill>
                  <a:srgbClr val="243782"/>
                </a:solidFill>
              </a:rPr>
              <a:t>realistic planning </a:t>
            </a:r>
            <a:r>
              <a:rPr lang="en-US" sz="1200" dirty="0"/>
              <a:t>and </a:t>
            </a:r>
            <a:r>
              <a:rPr lang="en-US" sz="1200" b="1" dirty="0">
                <a:solidFill>
                  <a:srgbClr val="243782"/>
                </a:solidFill>
              </a:rPr>
              <a:t>dedicating time frames </a:t>
            </a:r>
            <a:r>
              <a:rPr lang="en-US" sz="1200" dirty="0"/>
              <a:t>for prospecting new customers</a:t>
            </a:r>
          </a:p>
        </p:txBody>
      </p:sp>
      <p:pic>
        <p:nvPicPr>
          <p:cNvPr id="43" name="Image 4">
            <a:extLst>
              <a:ext uri="{FF2B5EF4-FFF2-40B4-BE49-F238E27FC236}">
                <a16:creationId xmlns:a16="http://schemas.microsoft.com/office/drawing/2014/main" id="{5678BE27-E2D3-3E65-5804-C5FB17D48F97}"/>
              </a:ext>
            </a:extLst>
          </p:cNvPr>
          <p:cNvPicPr>
            <a:picLocks noChangeAspect="1"/>
          </p:cNvPicPr>
          <p:nvPr/>
        </p:nvPicPr>
        <p:blipFill>
          <a:blip r:embed="rId4"/>
          <a:stretch>
            <a:fillRect/>
          </a:stretch>
        </p:blipFill>
        <p:spPr>
          <a:xfrm>
            <a:off x="1102696" y="3657340"/>
            <a:ext cx="590810" cy="655392"/>
          </a:xfrm>
          <a:prstGeom prst="rect">
            <a:avLst/>
          </a:prstGeom>
        </p:spPr>
      </p:pic>
      <p:pic>
        <p:nvPicPr>
          <p:cNvPr id="44" name="Image 6">
            <a:extLst>
              <a:ext uri="{FF2B5EF4-FFF2-40B4-BE49-F238E27FC236}">
                <a16:creationId xmlns:a16="http://schemas.microsoft.com/office/drawing/2014/main" id="{ABF3CA1C-3881-DAB9-4C1F-752173C4316F}"/>
              </a:ext>
            </a:extLst>
          </p:cNvPr>
          <p:cNvPicPr>
            <a:picLocks noChangeAspect="1"/>
          </p:cNvPicPr>
          <p:nvPr/>
        </p:nvPicPr>
        <p:blipFill>
          <a:blip r:embed="rId5"/>
          <a:stretch>
            <a:fillRect/>
          </a:stretch>
        </p:blipFill>
        <p:spPr>
          <a:xfrm>
            <a:off x="6349353" y="3674392"/>
            <a:ext cx="525165" cy="621289"/>
          </a:xfrm>
          <a:prstGeom prst="rect">
            <a:avLst/>
          </a:prstGeom>
        </p:spPr>
      </p:pic>
      <p:pic>
        <p:nvPicPr>
          <p:cNvPr id="4" name="Picture 1">
            <a:extLst>
              <a:ext uri="{FF2B5EF4-FFF2-40B4-BE49-F238E27FC236}">
                <a16:creationId xmlns:a16="http://schemas.microsoft.com/office/drawing/2014/main" id="{BD22BBAA-9B48-23B2-B1C1-DBDB793D282F}"/>
              </a:ext>
            </a:extLst>
          </p:cNvPr>
          <p:cNvPicPr>
            <a:picLocks noChangeAspect="1"/>
          </p:cNvPicPr>
          <p:nvPr/>
        </p:nvPicPr>
        <p:blipFill>
          <a:blip r:embed="rId3"/>
          <a:stretch>
            <a:fillRect/>
          </a:stretch>
        </p:blipFill>
        <p:spPr>
          <a:xfrm>
            <a:off x="5478585" y="1561087"/>
            <a:ext cx="6089299" cy="726216"/>
          </a:xfrm>
          <a:prstGeom prst="rect">
            <a:avLst/>
          </a:prstGeom>
        </p:spPr>
      </p:pic>
    </p:spTree>
    <p:custDataLst>
      <p:tags r:id="rId1"/>
    </p:custDataLst>
    <p:extLst>
      <p:ext uri="{BB962C8B-B14F-4D97-AF65-F5344CB8AC3E}">
        <p14:creationId xmlns:p14="http://schemas.microsoft.com/office/powerpoint/2010/main" val="1177722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2 - </a:t>
            </a:r>
            <a:r>
              <a:rPr lang="fr-FR" sz="2000" dirty="0" err="1">
                <a:solidFill>
                  <a:schemeClr val="bg1"/>
                </a:solidFill>
                <a:latin typeface="+mj-lt"/>
              </a:rPr>
              <a:t>Taking</a:t>
            </a:r>
            <a:r>
              <a:rPr lang="fr-FR" sz="2000" dirty="0">
                <a:solidFill>
                  <a:schemeClr val="bg1"/>
                </a:solidFill>
                <a:latin typeface="+mj-lt"/>
              </a:rPr>
              <a:t> information</a:t>
            </a:r>
            <a:endParaRPr lang="en-US" sz="2000" dirty="0">
              <a:solidFill>
                <a:schemeClr val="bg1"/>
              </a:solidFill>
              <a:latin typeface="+mj-lt"/>
            </a:endParaRPr>
          </a:p>
        </p:txBody>
      </p:sp>
      <p:pic>
        <p:nvPicPr>
          <p:cNvPr id="26" name="Picture 25">
            <a:extLst>
              <a:ext uri="{FF2B5EF4-FFF2-40B4-BE49-F238E27FC236}">
                <a16:creationId xmlns:a16="http://schemas.microsoft.com/office/drawing/2014/main" id="{29B3318D-38D1-0C42-503B-518A6242867B}"/>
              </a:ext>
            </a:extLst>
          </p:cNvPr>
          <p:cNvPicPr>
            <a:picLocks noChangeAspect="1"/>
          </p:cNvPicPr>
          <p:nvPr/>
        </p:nvPicPr>
        <p:blipFill>
          <a:blip r:embed="rId3"/>
          <a:stretch>
            <a:fillRect/>
          </a:stretch>
        </p:blipFill>
        <p:spPr>
          <a:xfrm>
            <a:off x="4868445" y="1269340"/>
            <a:ext cx="6687829" cy="824126"/>
          </a:xfrm>
          <a:prstGeom prst="rect">
            <a:avLst/>
          </a:prstGeom>
        </p:spPr>
      </p:pic>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28" name="Rectangle 4">
            <a:extLst>
              <a:ext uri="{FF2B5EF4-FFF2-40B4-BE49-F238E27FC236}">
                <a16:creationId xmlns:a16="http://schemas.microsoft.com/office/drawing/2014/main" id="{31B3E051-4BAC-98AD-7173-80C28147B68F}"/>
              </a:ext>
            </a:extLst>
          </p:cNvPr>
          <p:cNvSpPr/>
          <p:nvPr/>
        </p:nvSpPr>
        <p:spPr>
          <a:xfrm>
            <a:off x="2997379" y="3670722"/>
            <a:ext cx="2204484" cy="646331"/>
          </a:xfrm>
          <a:prstGeom prst="rect">
            <a:avLst/>
          </a:prstGeom>
        </p:spPr>
        <p:txBody>
          <a:bodyPr wrap="square">
            <a:spAutoFit/>
          </a:bodyPr>
          <a:lstStyle/>
          <a:p>
            <a:pPr algn="ctr"/>
            <a:r>
              <a:rPr lang="fr-BE" b="1" dirty="0"/>
              <a:t>TAKING</a:t>
            </a:r>
          </a:p>
          <a:p>
            <a:pPr algn="ctr"/>
            <a:r>
              <a:rPr lang="fr-BE" b="1" dirty="0"/>
              <a:t>INFORMATION</a:t>
            </a: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4"/>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sp>
        <p:nvSpPr>
          <p:cNvPr id="39" name="Hexagone 44">
            <a:extLst>
              <a:ext uri="{FF2B5EF4-FFF2-40B4-BE49-F238E27FC236}">
                <a16:creationId xmlns:a16="http://schemas.microsoft.com/office/drawing/2014/main" id="{5168785E-5B70-21A1-DEAF-AC97144E7AAC}"/>
              </a:ext>
            </a:extLst>
          </p:cNvPr>
          <p:cNvSpPr/>
          <p:nvPr/>
        </p:nvSpPr>
        <p:spPr>
          <a:xfrm>
            <a:off x="3857574" y="3074853"/>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pic>
        <p:nvPicPr>
          <p:cNvPr id="3" name="Picture 4" descr="A person using a computer&#10;&#10;Description automatically generated with low confidence">
            <a:extLst>
              <a:ext uri="{FF2B5EF4-FFF2-40B4-BE49-F238E27FC236}">
                <a16:creationId xmlns:a16="http://schemas.microsoft.com/office/drawing/2014/main" id="{F6549637-86AC-906B-A96B-EC5AACFEA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1796" y="3074853"/>
            <a:ext cx="3552825" cy="2368550"/>
          </a:xfrm>
          <a:prstGeom prst="rect">
            <a:avLst/>
          </a:prstGeom>
        </p:spPr>
      </p:pic>
    </p:spTree>
    <p:custDataLst>
      <p:tags r:id="rId1"/>
    </p:custDataLst>
    <p:extLst>
      <p:ext uri="{BB962C8B-B14F-4D97-AF65-F5344CB8AC3E}">
        <p14:creationId xmlns:p14="http://schemas.microsoft.com/office/powerpoint/2010/main" val="478247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2 - </a:t>
            </a:r>
            <a:r>
              <a:rPr lang="fr-FR" sz="2000" dirty="0" err="1">
                <a:solidFill>
                  <a:schemeClr val="bg1"/>
                </a:solidFill>
                <a:latin typeface="+mj-lt"/>
              </a:rPr>
              <a:t>Taking</a:t>
            </a:r>
            <a:r>
              <a:rPr lang="fr-FR" sz="2000" dirty="0">
                <a:solidFill>
                  <a:schemeClr val="bg1"/>
                </a:solidFill>
                <a:latin typeface="+mj-lt"/>
              </a:rPr>
              <a:t> information</a:t>
            </a:r>
            <a:endParaRPr lang="en-US" sz="2000" dirty="0">
              <a:solidFill>
                <a:schemeClr val="bg1"/>
              </a:solidFill>
              <a:latin typeface="+mj-lt"/>
            </a:endParaRPr>
          </a:p>
        </p:txBody>
      </p:sp>
      <p:pic>
        <p:nvPicPr>
          <p:cNvPr id="26" name="Picture 25">
            <a:extLst>
              <a:ext uri="{FF2B5EF4-FFF2-40B4-BE49-F238E27FC236}">
                <a16:creationId xmlns:a16="http://schemas.microsoft.com/office/drawing/2014/main" id="{29B3318D-38D1-0C42-503B-518A6242867B}"/>
              </a:ext>
            </a:extLst>
          </p:cNvPr>
          <p:cNvPicPr>
            <a:picLocks noChangeAspect="1"/>
          </p:cNvPicPr>
          <p:nvPr/>
        </p:nvPicPr>
        <p:blipFill>
          <a:blip r:embed="rId3"/>
          <a:stretch>
            <a:fillRect/>
          </a:stretch>
        </p:blipFill>
        <p:spPr>
          <a:xfrm>
            <a:off x="4868445" y="1269340"/>
            <a:ext cx="6687829" cy="824126"/>
          </a:xfrm>
          <a:prstGeom prst="rect">
            <a:avLst/>
          </a:prstGeom>
        </p:spPr>
      </p:pic>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4"/>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2" name="Picture 11">
            <a:extLst>
              <a:ext uri="{FF2B5EF4-FFF2-40B4-BE49-F238E27FC236}">
                <a16:creationId xmlns:a16="http://schemas.microsoft.com/office/drawing/2014/main" id="{16766C1F-A383-18DD-DEE5-8F8F1185764E}"/>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7" name="ZoneTexte 35">
            <a:extLst>
              <a:ext uri="{FF2B5EF4-FFF2-40B4-BE49-F238E27FC236}">
                <a16:creationId xmlns:a16="http://schemas.microsoft.com/office/drawing/2014/main" id="{52084983-415F-9E17-4FCA-274435B477F7}"/>
              </a:ext>
            </a:extLst>
          </p:cNvPr>
          <p:cNvSpPr txBox="1"/>
          <p:nvPr/>
        </p:nvSpPr>
        <p:spPr>
          <a:xfrm>
            <a:off x="1988222" y="2803679"/>
            <a:ext cx="5505030" cy="369332"/>
          </a:xfrm>
          <a:prstGeom prst="rect">
            <a:avLst/>
          </a:prstGeom>
          <a:noFill/>
        </p:spPr>
        <p:txBody>
          <a:bodyPr wrap="square" rtlCol="0">
            <a:spAutoFit/>
          </a:bodyPr>
          <a:lstStyle/>
          <a:p>
            <a:r>
              <a:rPr lang="fr-BE" b="1" dirty="0"/>
              <a:t>What </a:t>
            </a:r>
            <a:r>
              <a:rPr lang="fr-BE" b="1" dirty="0" err="1"/>
              <a:t>does</a:t>
            </a:r>
            <a:r>
              <a:rPr lang="fr-BE" b="1" dirty="0"/>
              <a:t> </a:t>
            </a:r>
            <a:r>
              <a:rPr lang="fr-BE" b="1" dirty="0" err="1"/>
              <a:t>taking</a:t>
            </a:r>
            <a:r>
              <a:rPr lang="fr-BE" b="1" dirty="0"/>
              <a:t> information </a:t>
            </a:r>
            <a:r>
              <a:rPr lang="fr-BE" b="1" dirty="0" err="1"/>
              <a:t>imply</a:t>
            </a:r>
            <a:r>
              <a:rPr lang="fr-BE" b="1" dirty="0"/>
              <a:t>? </a:t>
            </a:r>
          </a:p>
        </p:txBody>
      </p:sp>
      <p:sp>
        <p:nvSpPr>
          <p:cNvPr id="18" name="Rectangle 17">
            <a:extLst>
              <a:ext uri="{FF2B5EF4-FFF2-40B4-BE49-F238E27FC236}">
                <a16:creationId xmlns:a16="http://schemas.microsoft.com/office/drawing/2014/main" id="{5C49DDA1-35CB-C604-D610-0D9BECD41E1A}"/>
              </a:ext>
            </a:extLst>
          </p:cNvPr>
          <p:cNvSpPr/>
          <p:nvPr/>
        </p:nvSpPr>
        <p:spPr>
          <a:xfrm>
            <a:off x="2027465" y="3242163"/>
            <a:ext cx="4560148" cy="2462213"/>
          </a:xfrm>
          <a:prstGeom prst="rect">
            <a:avLst/>
          </a:prstGeom>
        </p:spPr>
        <p:txBody>
          <a:bodyPr wrap="square">
            <a:spAutoFit/>
          </a:bodyPr>
          <a:lstStyle/>
          <a:p>
            <a:r>
              <a:rPr lang="en-GB" sz="1400" dirty="0"/>
              <a:t>Gather information about the prospect:</a:t>
            </a:r>
          </a:p>
          <a:p>
            <a:endParaRPr lang="en-GB" sz="1400" dirty="0"/>
          </a:p>
          <a:p>
            <a:pPr marL="285750" indent="-285750">
              <a:buFont typeface="Arial" panose="020B0604020202020204" pitchFamily="34" charset="0"/>
              <a:buChar char="•"/>
            </a:pPr>
            <a:r>
              <a:rPr lang="en-GB" sz="1400" b="1" dirty="0">
                <a:solidFill>
                  <a:srgbClr val="243782"/>
                </a:solidFill>
              </a:rPr>
              <a:t>Qualified database </a:t>
            </a:r>
            <a:r>
              <a:rPr lang="en-GB" sz="1400" dirty="0"/>
              <a:t>(i.e. containing certified and valid information) provided by your management</a:t>
            </a:r>
          </a:p>
          <a:p>
            <a:endParaRPr lang="en-GB" sz="1400" dirty="0"/>
          </a:p>
          <a:p>
            <a:pPr algn="ctr"/>
            <a:r>
              <a:rPr lang="en-GB" sz="1400" dirty="0"/>
              <a:t>AND / OR</a:t>
            </a:r>
          </a:p>
          <a:p>
            <a:endParaRPr lang="en-GB" sz="1400" dirty="0"/>
          </a:p>
          <a:p>
            <a:pPr marL="285750" indent="-285750">
              <a:buFont typeface="Arial" panose="020B0604020202020204" pitchFamily="34" charset="0"/>
              <a:buChar char="•"/>
            </a:pPr>
            <a:r>
              <a:rPr lang="en-GB" sz="1400" b="1" dirty="0">
                <a:solidFill>
                  <a:srgbClr val="243782"/>
                </a:solidFill>
              </a:rPr>
              <a:t>Individual research </a:t>
            </a:r>
            <a:r>
              <a:rPr lang="en-GB" sz="1400" dirty="0"/>
              <a:t>to enrich your knowledge of the new business customer (main source = Internet)</a:t>
            </a:r>
          </a:p>
        </p:txBody>
      </p:sp>
      <p:pic>
        <p:nvPicPr>
          <p:cNvPr id="19" name="Picture 2" descr="Gather Information Via Collaboration in a Knowledge Base System | KMS  Lighthouse">
            <a:extLst>
              <a:ext uri="{FF2B5EF4-FFF2-40B4-BE49-F238E27FC236}">
                <a16:creationId xmlns:a16="http://schemas.microsoft.com/office/drawing/2014/main" id="{200D40A8-597B-2507-1561-D8C57092CC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9010" y="3429000"/>
            <a:ext cx="3601065" cy="18845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39162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2 - </a:t>
            </a:r>
            <a:r>
              <a:rPr lang="fr-FR" sz="2000" dirty="0" err="1">
                <a:solidFill>
                  <a:schemeClr val="bg1"/>
                </a:solidFill>
                <a:latin typeface="+mj-lt"/>
              </a:rPr>
              <a:t>Taking</a:t>
            </a:r>
            <a:r>
              <a:rPr lang="fr-FR" sz="2000" dirty="0">
                <a:solidFill>
                  <a:schemeClr val="bg1"/>
                </a:solidFill>
                <a:latin typeface="+mj-lt"/>
              </a:rPr>
              <a:t> information</a:t>
            </a:r>
            <a:endParaRPr lang="en-US" sz="2000" dirty="0">
              <a:solidFill>
                <a:schemeClr val="bg1"/>
              </a:solidFill>
              <a:latin typeface="+mj-lt"/>
            </a:endParaRPr>
          </a:p>
        </p:txBody>
      </p:sp>
      <p:pic>
        <p:nvPicPr>
          <p:cNvPr id="26" name="Picture 25">
            <a:extLst>
              <a:ext uri="{FF2B5EF4-FFF2-40B4-BE49-F238E27FC236}">
                <a16:creationId xmlns:a16="http://schemas.microsoft.com/office/drawing/2014/main" id="{29B3318D-38D1-0C42-503B-518A6242867B}"/>
              </a:ext>
            </a:extLst>
          </p:cNvPr>
          <p:cNvPicPr>
            <a:picLocks noChangeAspect="1"/>
          </p:cNvPicPr>
          <p:nvPr/>
        </p:nvPicPr>
        <p:blipFill>
          <a:blip r:embed="rId3"/>
          <a:stretch>
            <a:fillRect/>
          </a:stretch>
        </p:blipFill>
        <p:spPr>
          <a:xfrm>
            <a:off x="4868445" y="1269340"/>
            <a:ext cx="6687829" cy="824126"/>
          </a:xfrm>
          <a:prstGeom prst="rect">
            <a:avLst/>
          </a:prstGeom>
        </p:spPr>
      </p:pic>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2" name="Picture 11">
            <a:extLst>
              <a:ext uri="{FF2B5EF4-FFF2-40B4-BE49-F238E27FC236}">
                <a16:creationId xmlns:a16="http://schemas.microsoft.com/office/drawing/2014/main" id="{16766C1F-A383-18DD-DEE5-8F8F1185764E}"/>
              </a:ext>
            </a:extLst>
          </p:cNvPr>
          <p:cNvPicPr>
            <a:picLocks noChangeAspect="1"/>
          </p:cNvPicPr>
          <p:nvPr/>
        </p:nvPicPr>
        <p:blipFill>
          <a:blip r:embed="rId4"/>
          <a:stretch>
            <a:fillRect/>
          </a:stretch>
        </p:blipFill>
        <p:spPr>
          <a:xfrm>
            <a:off x="1268361" y="4297033"/>
            <a:ext cx="333422" cy="352474"/>
          </a:xfrm>
          <a:prstGeom prst="rect">
            <a:avLst/>
          </a:prstGeom>
        </p:spPr>
      </p:pic>
      <p:sp>
        <p:nvSpPr>
          <p:cNvPr id="14" name="ZoneTexte 35">
            <a:extLst>
              <a:ext uri="{FF2B5EF4-FFF2-40B4-BE49-F238E27FC236}">
                <a16:creationId xmlns:a16="http://schemas.microsoft.com/office/drawing/2014/main" id="{14837BD9-C236-9A23-DBBF-EEA2ABBFB9FB}"/>
              </a:ext>
            </a:extLst>
          </p:cNvPr>
          <p:cNvSpPr txBox="1"/>
          <p:nvPr/>
        </p:nvSpPr>
        <p:spPr>
          <a:xfrm>
            <a:off x="1919583" y="2839551"/>
            <a:ext cx="3208597" cy="369332"/>
          </a:xfrm>
          <a:prstGeom prst="rect">
            <a:avLst/>
          </a:prstGeom>
          <a:noFill/>
        </p:spPr>
        <p:txBody>
          <a:bodyPr wrap="square" rtlCol="0">
            <a:spAutoFit/>
          </a:bodyPr>
          <a:lstStyle/>
          <a:p>
            <a:r>
              <a:rPr lang="fr-BE" b="1" dirty="0"/>
              <a:t>Lead &amp; </a:t>
            </a:r>
            <a:r>
              <a:rPr lang="fr-BE" b="1" dirty="0" err="1"/>
              <a:t>Qualified</a:t>
            </a:r>
            <a:r>
              <a:rPr lang="fr-BE" b="1" dirty="0"/>
              <a:t> Lead</a:t>
            </a:r>
          </a:p>
        </p:txBody>
      </p:sp>
      <p:sp>
        <p:nvSpPr>
          <p:cNvPr id="15" name="Rectangle 14">
            <a:extLst>
              <a:ext uri="{FF2B5EF4-FFF2-40B4-BE49-F238E27FC236}">
                <a16:creationId xmlns:a16="http://schemas.microsoft.com/office/drawing/2014/main" id="{8F975D11-8DD2-DF30-E1DB-5091743B36E4}"/>
              </a:ext>
            </a:extLst>
          </p:cNvPr>
          <p:cNvSpPr/>
          <p:nvPr/>
        </p:nvSpPr>
        <p:spPr>
          <a:xfrm>
            <a:off x="5026618" y="2913407"/>
            <a:ext cx="5763816" cy="276999"/>
          </a:xfrm>
          <a:prstGeom prst="rect">
            <a:avLst/>
          </a:prstGeom>
        </p:spPr>
        <p:txBody>
          <a:bodyPr wrap="square">
            <a:spAutoFit/>
          </a:bodyPr>
          <a:lstStyle/>
          <a:p>
            <a:r>
              <a:rPr lang="en-GB" sz="1200" b="1" dirty="0">
                <a:solidFill>
                  <a:srgbClr val="243782"/>
                </a:solidFill>
              </a:rPr>
              <a:t>LEADS</a:t>
            </a:r>
            <a:r>
              <a:rPr lang="en-GB" sz="1200" dirty="0"/>
              <a:t> are </a:t>
            </a:r>
            <a:r>
              <a:rPr lang="en-GB" sz="1200" b="1" dirty="0">
                <a:solidFill>
                  <a:srgbClr val="253880"/>
                </a:solidFill>
              </a:rPr>
              <a:t>potential sales contacts. </a:t>
            </a:r>
            <a:r>
              <a:rPr lang="en-GB" sz="1200" dirty="0"/>
              <a:t>They are obtained from:</a:t>
            </a:r>
          </a:p>
        </p:txBody>
      </p:sp>
      <p:pic>
        <p:nvPicPr>
          <p:cNvPr id="16" name="Picture 15">
            <a:extLst>
              <a:ext uri="{FF2B5EF4-FFF2-40B4-BE49-F238E27FC236}">
                <a16:creationId xmlns:a16="http://schemas.microsoft.com/office/drawing/2014/main" id="{D2EA92FC-232F-9A71-4802-87C9ACBAA2BD}"/>
              </a:ext>
            </a:extLst>
          </p:cNvPr>
          <p:cNvPicPr>
            <a:picLocks noChangeAspect="1"/>
          </p:cNvPicPr>
          <p:nvPr/>
        </p:nvPicPr>
        <p:blipFill>
          <a:blip r:embed="rId5"/>
          <a:stretch>
            <a:fillRect/>
          </a:stretch>
        </p:blipFill>
        <p:spPr>
          <a:xfrm>
            <a:off x="2011307" y="3304901"/>
            <a:ext cx="2475731" cy="1957005"/>
          </a:xfrm>
          <a:prstGeom prst="rect">
            <a:avLst/>
          </a:prstGeom>
        </p:spPr>
      </p:pic>
      <p:graphicFrame>
        <p:nvGraphicFramePr>
          <p:cNvPr id="20" name="Table 13">
            <a:extLst>
              <a:ext uri="{FF2B5EF4-FFF2-40B4-BE49-F238E27FC236}">
                <a16:creationId xmlns:a16="http://schemas.microsoft.com/office/drawing/2014/main" id="{98B406AE-BF95-FA53-1145-F5F0DC4B704C}"/>
              </a:ext>
            </a:extLst>
          </p:cNvPr>
          <p:cNvGraphicFramePr>
            <a:graphicFrameLocks noGrp="1"/>
          </p:cNvGraphicFramePr>
          <p:nvPr>
            <p:extLst>
              <p:ext uri="{D42A27DB-BD31-4B8C-83A1-F6EECF244321}">
                <p14:modId xmlns:p14="http://schemas.microsoft.com/office/powerpoint/2010/main" val="1952907251"/>
              </p:ext>
            </p:extLst>
          </p:nvPr>
        </p:nvGraphicFramePr>
        <p:xfrm>
          <a:off x="5036777" y="3227774"/>
          <a:ext cx="5050142" cy="741680"/>
        </p:xfrm>
        <a:graphic>
          <a:graphicData uri="http://schemas.openxmlformats.org/drawingml/2006/table">
            <a:tbl>
              <a:tblPr>
                <a:tableStyleId>{2D5ABB26-0587-4C30-8999-92F81FD0307C}</a:tableStyleId>
              </a:tblPr>
              <a:tblGrid>
                <a:gridCol w="1962391">
                  <a:extLst>
                    <a:ext uri="{9D8B030D-6E8A-4147-A177-3AD203B41FA5}">
                      <a16:colId xmlns:a16="http://schemas.microsoft.com/office/drawing/2014/main" val="1784021610"/>
                    </a:ext>
                  </a:extLst>
                </a:gridCol>
                <a:gridCol w="3087751">
                  <a:extLst>
                    <a:ext uri="{9D8B030D-6E8A-4147-A177-3AD203B41FA5}">
                      <a16:colId xmlns:a16="http://schemas.microsoft.com/office/drawing/2014/main" val="2989761307"/>
                    </a:ext>
                  </a:extLst>
                </a:gridCol>
              </a:tblGrid>
              <a:tr h="370840">
                <a:tc>
                  <a:txBody>
                    <a:bodyPr/>
                    <a:lstStyle/>
                    <a:p>
                      <a:pPr marL="171450" indent="-171450">
                        <a:buFont typeface="Wingdings" panose="05000000000000000000" pitchFamily="2" charset="2"/>
                        <a:buChar char="§"/>
                      </a:pPr>
                      <a:r>
                        <a:rPr lang="en-CA" sz="1000" u="none" strike="noStrike" kern="1200" dirty="0">
                          <a:solidFill>
                            <a:srgbClr val="000000"/>
                          </a:solidFill>
                          <a:effectLst/>
                        </a:rPr>
                        <a:t>Database</a:t>
                      </a:r>
                      <a:endParaRPr lang="en-US" sz="1000" dirty="0"/>
                    </a:p>
                  </a:txBody>
                  <a:tcPr/>
                </a:tc>
                <a:tc>
                  <a:txBody>
                    <a:bodyPr/>
                    <a:lstStyle/>
                    <a:p>
                      <a:pPr marL="171450" indent="-171450">
                        <a:buFont typeface="Wingdings" panose="05000000000000000000" pitchFamily="2" charset="2"/>
                        <a:buChar char="§"/>
                      </a:pPr>
                      <a:r>
                        <a:rPr lang="en-CA" sz="1000" u="none" strike="noStrike" kern="1200" dirty="0">
                          <a:solidFill>
                            <a:srgbClr val="000000"/>
                          </a:solidFill>
                          <a:effectLst/>
                        </a:rPr>
                        <a:t>Commercial contacts</a:t>
                      </a:r>
                      <a:endParaRPr lang="en-US" sz="1000" dirty="0"/>
                    </a:p>
                  </a:txBody>
                  <a:tcPr/>
                </a:tc>
                <a:extLst>
                  <a:ext uri="{0D108BD9-81ED-4DB2-BD59-A6C34878D82A}">
                    <a16:rowId xmlns:a16="http://schemas.microsoft.com/office/drawing/2014/main" val="2611468778"/>
                  </a:ext>
                </a:extLst>
              </a:tr>
              <a:tr h="370840">
                <a:tc>
                  <a:txBody>
                    <a:bodyPr/>
                    <a:lstStyle/>
                    <a:p>
                      <a:pPr marL="171450" indent="-171450">
                        <a:buFont typeface="Wingdings" panose="05000000000000000000" pitchFamily="2" charset="2"/>
                        <a:buChar char="§"/>
                      </a:pPr>
                      <a:r>
                        <a:rPr lang="en-CA" sz="1000" u="none" strike="noStrike" kern="1200" dirty="0">
                          <a:solidFill>
                            <a:srgbClr val="000000"/>
                          </a:solidFill>
                          <a:effectLst/>
                        </a:rPr>
                        <a:t>Result of advertising</a:t>
                      </a:r>
                      <a:endParaRPr lang="en-US" sz="1000"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000" u="none" strike="noStrike" kern="1200" dirty="0">
                          <a:solidFill>
                            <a:srgbClr val="000000"/>
                          </a:solidFill>
                          <a:effectLst/>
                        </a:rPr>
                        <a:t>Request for information by Internet</a:t>
                      </a:r>
                      <a:endParaRPr lang="fr-FR" sz="1000" i="0" u="none" strike="noStrike" dirty="0">
                        <a:effectLst/>
                      </a:endParaRPr>
                    </a:p>
                  </a:txBody>
                  <a:tcPr/>
                </a:tc>
                <a:extLst>
                  <a:ext uri="{0D108BD9-81ED-4DB2-BD59-A6C34878D82A}">
                    <a16:rowId xmlns:a16="http://schemas.microsoft.com/office/drawing/2014/main" val="999092509"/>
                  </a:ext>
                </a:extLst>
              </a:tr>
            </a:tbl>
          </a:graphicData>
        </a:graphic>
      </p:graphicFrame>
      <p:sp>
        <p:nvSpPr>
          <p:cNvPr id="21" name="Rectangle 20">
            <a:extLst>
              <a:ext uri="{FF2B5EF4-FFF2-40B4-BE49-F238E27FC236}">
                <a16:creationId xmlns:a16="http://schemas.microsoft.com/office/drawing/2014/main" id="{35D422D3-9F65-DB03-8354-89F23445FEEE}"/>
              </a:ext>
            </a:extLst>
          </p:cNvPr>
          <p:cNvSpPr/>
          <p:nvPr/>
        </p:nvSpPr>
        <p:spPr>
          <a:xfrm>
            <a:off x="5036777" y="4170674"/>
            <a:ext cx="5763816" cy="461665"/>
          </a:xfrm>
          <a:prstGeom prst="rect">
            <a:avLst/>
          </a:prstGeom>
        </p:spPr>
        <p:txBody>
          <a:bodyPr wrap="square">
            <a:spAutoFit/>
          </a:bodyPr>
          <a:lstStyle/>
          <a:p>
            <a:r>
              <a:rPr lang="en-GB" sz="1200" dirty="0"/>
              <a:t>We speak of </a:t>
            </a:r>
            <a:r>
              <a:rPr lang="en-GB" sz="1200" b="1" dirty="0">
                <a:solidFill>
                  <a:srgbClr val="243782"/>
                </a:solidFill>
              </a:rPr>
              <a:t>QUALIFIED LEADS</a:t>
            </a:r>
            <a:r>
              <a:rPr lang="en-GB" sz="1200" dirty="0"/>
              <a:t>, when these contain the </a:t>
            </a:r>
            <a:r>
              <a:rPr lang="en-GB" sz="1200" b="1" dirty="0">
                <a:solidFill>
                  <a:srgbClr val="253880"/>
                </a:solidFill>
              </a:rPr>
              <a:t>essential and certified information </a:t>
            </a:r>
            <a:r>
              <a:rPr lang="en-GB" sz="1200" dirty="0"/>
              <a:t>to make a contact with the useful contact person:</a:t>
            </a:r>
          </a:p>
        </p:txBody>
      </p:sp>
      <p:graphicFrame>
        <p:nvGraphicFramePr>
          <p:cNvPr id="22" name="Table 13">
            <a:extLst>
              <a:ext uri="{FF2B5EF4-FFF2-40B4-BE49-F238E27FC236}">
                <a16:creationId xmlns:a16="http://schemas.microsoft.com/office/drawing/2014/main" id="{47795ECB-3F76-DFD3-B6C7-00E6F224A4AC}"/>
              </a:ext>
            </a:extLst>
          </p:cNvPr>
          <p:cNvGraphicFramePr>
            <a:graphicFrameLocks noGrp="1"/>
          </p:cNvGraphicFramePr>
          <p:nvPr>
            <p:extLst>
              <p:ext uri="{D42A27DB-BD31-4B8C-83A1-F6EECF244321}">
                <p14:modId xmlns:p14="http://schemas.microsoft.com/office/powerpoint/2010/main" val="401967104"/>
              </p:ext>
            </p:extLst>
          </p:nvPr>
        </p:nvGraphicFramePr>
        <p:xfrm>
          <a:off x="5026618" y="4722611"/>
          <a:ext cx="5907680" cy="701040"/>
        </p:xfrm>
        <a:graphic>
          <a:graphicData uri="http://schemas.openxmlformats.org/drawingml/2006/table">
            <a:tbl>
              <a:tblPr>
                <a:tableStyleId>{2D5ABB26-0587-4C30-8999-92F81FD0307C}</a:tableStyleId>
              </a:tblPr>
              <a:tblGrid>
                <a:gridCol w="3549823">
                  <a:extLst>
                    <a:ext uri="{9D8B030D-6E8A-4147-A177-3AD203B41FA5}">
                      <a16:colId xmlns:a16="http://schemas.microsoft.com/office/drawing/2014/main" val="1784021610"/>
                    </a:ext>
                  </a:extLst>
                </a:gridCol>
                <a:gridCol w="2357857">
                  <a:extLst>
                    <a:ext uri="{9D8B030D-6E8A-4147-A177-3AD203B41FA5}">
                      <a16:colId xmlns:a16="http://schemas.microsoft.com/office/drawing/2014/main" val="2989761307"/>
                    </a:ext>
                  </a:extLst>
                </a:gridCol>
              </a:tblGrid>
              <a:tr h="251651">
                <a:tc>
                  <a:txBody>
                    <a:bodyPr/>
                    <a:lstStyle/>
                    <a:p>
                      <a:pPr marL="171450" indent="-171450">
                        <a:buFont typeface="Wingdings" panose="05000000000000000000" pitchFamily="2" charset="2"/>
                        <a:buChar char="§"/>
                      </a:pPr>
                      <a:r>
                        <a:rPr lang="en-GB" sz="1000" i="0" u="none" strike="noStrike" kern="1200" dirty="0">
                          <a:solidFill>
                            <a:srgbClr val="000000"/>
                          </a:solidFill>
                          <a:effectLst/>
                          <a:latin typeface="+mn-lt"/>
                        </a:rPr>
                        <a:t>Company name</a:t>
                      </a:r>
                    </a:p>
                    <a:p>
                      <a:pPr marL="171450" indent="-171450">
                        <a:buFont typeface="Wingdings" panose="05000000000000000000" pitchFamily="2" charset="2"/>
                        <a:buChar char="§"/>
                      </a:pPr>
                      <a:r>
                        <a:rPr lang="en-GB" sz="1000" i="0" u="none" strike="noStrike" kern="1200" dirty="0">
                          <a:solidFill>
                            <a:srgbClr val="000000"/>
                          </a:solidFill>
                          <a:effectLst/>
                          <a:latin typeface="+mn-lt"/>
                        </a:rPr>
                        <a:t>Decision-making circuit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i="0" u="none" strike="noStrike" kern="1200" dirty="0">
                          <a:solidFill>
                            <a:srgbClr val="000000"/>
                          </a:solidFill>
                          <a:effectLst/>
                          <a:latin typeface="+mn-lt"/>
                        </a:rPr>
                        <a:t>Name, e-mail, tel. number  of the contact person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i="0" u="none" strike="noStrike" kern="1200" dirty="0">
                          <a:solidFill>
                            <a:srgbClr val="000000"/>
                          </a:solidFill>
                          <a:effectLst/>
                          <a:latin typeface="+mn-lt"/>
                        </a:rPr>
                        <a:t>Fleet size (mandatory)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i="0" u="none" strike="noStrike" kern="1200" dirty="0">
                          <a:solidFill>
                            <a:srgbClr val="000000"/>
                          </a:solidFill>
                          <a:effectLst/>
                          <a:latin typeface="+mn-lt"/>
                        </a:rPr>
                        <a:t>Fleet composition (PCs/LCVs, brands &amp; models) if possible</a:t>
                      </a:r>
                    </a:p>
                    <a:p>
                      <a:pPr marL="0" indent="0">
                        <a:buFont typeface="Wingdings" panose="05000000000000000000" pitchFamily="2" charset="2"/>
                        <a:buNone/>
                      </a:pPr>
                      <a:endParaRPr lang="en-US" sz="1000" i="0" u="none" strike="noStrike" kern="1200" dirty="0">
                        <a:solidFill>
                          <a:srgbClr val="000000"/>
                        </a:solidFill>
                        <a:effectLst/>
                        <a:latin typeface="+mn-lt"/>
                      </a:endParaRPr>
                    </a:p>
                  </a:txBody>
                  <a:tcPr/>
                </a:tc>
                <a:extLst>
                  <a:ext uri="{0D108BD9-81ED-4DB2-BD59-A6C34878D82A}">
                    <a16:rowId xmlns:a16="http://schemas.microsoft.com/office/drawing/2014/main" val="2611468778"/>
                  </a:ext>
                </a:extLst>
              </a:tr>
            </a:tbl>
          </a:graphicData>
        </a:graphic>
      </p:graphicFrame>
      <p:cxnSp>
        <p:nvCxnSpPr>
          <p:cNvPr id="23" name="Straight Connector 22">
            <a:extLst>
              <a:ext uri="{FF2B5EF4-FFF2-40B4-BE49-F238E27FC236}">
                <a16:creationId xmlns:a16="http://schemas.microsoft.com/office/drawing/2014/main" id="{90BEF2BF-11BE-FD0B-FE42-D660683F0D17}"/>
              </a:ext>
            </a:extLst>
          </p:cNvPr>
          <p:cNvCxnSpPr/>
          <p:nvPr/>
        </p:nvCxnSpPr>
        <p:spPr>
          <a:xfrm>
            <a:off x="4902365" y="2940626"/>
            <a:ext cx="0" cy="2798323"/>
          </a:xfrm>
          <a:prstGeom prst="line">
            <a:avLst/>
          </a:prstGeom>
          <a:ln w="57150">
            <a:solidFill>
              <a:srgbClr val="243782"/>
            </a:solidFill>
            <a:prstDash val="dash"/>
          </a:ln>
        </p:spPr>
        <p:style>
          <a:lnRef idx="1">
            <a:schemeClr val="accent1"/>
          </a:lnRef>
          <a:fillRef idx="0">
            <a:schemeClr val="accent1"/>
          </a:fillRef>
          <a:effectRef idx="0">
            <a:schemeClr val="accent1"/>
          </a:effectRef>
          <a:fontRef idx="minor">
            <a:schemeClr val="tx1"/>
          </a:fontRef>
        </p:style>
      </p:cxnSp>
      <p:sp>
        <p:nvSpPr>
          <p:cNvPr id="2" name="Rectangle 20">
            <a:extLst>
              <a:ext uri="{FF2B5EF4-FFF2-40B4-BE49-F238E27FC236}">
                <a16:creationId xmlns:a16="http://schemas.microsoft.com/office/drawing/2014/main" id="{F22A38BA-BCE6-1E32-221A-7FCFC79657F8}"/>
              </a:ext>
            </a:extLst>
          </p:cNvPr>
          <p:cNvSpPr/>
          <p:nvPr/>
        </p:nvSpPr>
        <p:spPr>
          <a:xfrm>
            <a:off x="5026617" y="5283090"/>
            <a:ext cx="5907679" cy="461665"/>
          </a:xfrm>
          <a:prstGeom prst="rect">
            <a:avLst/>
          </a:prstGeom>
        </p:spPr>
        <p:txBody>
          <a:bodyPr wrap="square">
            <a:spAutoFit/>
          </a:bodyPr>
          <a:lstStyle/>
          <a:p>
            <a:r>
              <a:rPr lang="en-US" sz="1200" dirty="0"/>
              <a:t>The more complete the lead information is, the more likely you are to convert that lead.</a:t>
            </a:r>
            <a:endParaRPr lang="en-GB" sz="1200" dirty="0"/>
          </a:p>
        </p:txBody>
      </p:sp>
    </p:spTree>
    <p:custDataLst>
      <p:tags r:id="rId1"/>
    </p:custDataLst>
    <p:extLst>
      <p:ext uri="{BB962C8B-B14F-4D97-AF65-F5344CB8AC3E}">
        <p14:creationId xmlns:p14="http://schemas.microsoft.com/office/powerpoint/2010/main" val="1063020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2 - </a:t>
            </a:r>
            <a:r>
              <a:rPr lang="fr-FR" sz="2000" dirty="0" err="1">
                <a:solidFill>
                  <a:schemeClr val="bg1"/>
                </a:solidFill>
                <a:latin typeface="+mj-lt"/>
              </a:rPr>
              <a:t>Taking</a:t>
            </a:r>
            <a:r>
              <a:rPr lang="fr-FR" sz="2000" dirty="0">
                <a:solidFill>
                  <a:schemeClr val="bg1"/>
                </a:solidFill>
                <a:latin typeface="+mj-lt"/>
              </a:rPr>
              <a:t> information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r>
              <a:rPr lang="fr-FR" sz="2000" dirty="0">
                <a:solidFill>
                  <a:schemeClr val="bg1"/>
                </a:solidFill>
                <a:latin typeface="+mj-lt"/>
              </a:rPr>
              <a:t> </a:t>
            </a:r>
            <a:endParaRPr lang="en-US" sz="2000" dirty="0">
              <a:solidFill>
                <a:schemeClr val="bg1"/>
              </a:solidFill>
              <a:latin typeface="+mj-lt"/>
            </a:endParaRPr>
          </a:p>
        </p:txBody>
      </p:sp>
      <p:pic>
        <p:nvPicPr>
          <p:cNvPr id="26" name="Picture 25">
            <a:extLst>
              <a:ext uri="{FF2B5EF4-FFF2-40B4-BE49-F238E27FC236}">
                <a16:creationId xmlns:a16="http://schemas.microsoft.com/office/drawing/2014/main" id="{29B3318D-38D1-0C42-503B-518A6242867B}"/>
              </a:ext>
            </a:extLst>
          </p:cNvPr>
          <p:cNvPicPr>
            <a:picLocks noChangeAspect="1"/>
          </p:cNvPicPr>
          <p:nvPr/>
        </p:nvPicPr>
        <p:blipFill>
          <a:blip r:embed="rId3"/>
          <a:stretch>
            <a:fillRect/>
          </a:stretch>
        </p:blipFill>
        <p:spPr>
          <a:xfrm>
            <a:off x="4868445" y="1269340"/>
            <a:ext cx="6687829" cy="824126"/>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0599451"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sp>
        <p:nvSpPr>
          <p:cNvPr id="17" name="Rectangle: Rounded Corners 20">
            <a:extLst>
              <a:ext uri="{FF2B5EF4-FFF2-40B4-BE49-F238E27FC236}">
                <a16:creationId xmlns:a16="http://schemas.microsoft.com/office/drawing/2014/main" id="{B374228C-EA01-A503-A88A-5DD290DB5FA1}"/>
              </a:ext>
            </a:extLst>
          </p:cNvPr>
          <p:cNvSpPr/>
          <p:nvPr/>
        </p:nvSpPr>
        <p:spPr>
          <a:xfrm>
            <a:off x="1540944" y="255450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8" name="Image 4">
            <a:extLst>
              <a:ext uri="{FF2B5EF4-FFF2-40B4-BE49-F238E27FC236}">
                <a16:creationId xmlns:a16="http://schemas.microsoft.com/office/drawing/2014/main" id="{471C723D-8929-8199-607D-7E5606F891E4}"/>
              </a:ext>
            </a:extLst>
          </p:cNvPr>
          <p:cNvPicPr>
            <a:picLocks noChangeAspect="1"/>
          </p:cNvPicPr>
          <p:nvPr/>
        </p:nvPicPr>
        <p:blipFill>
          <a:blip r:embed="rId4"/>
          <a:stretch>
            <a:fillRect/>
          </a:stretch>
        </p:blipFill>
        <p:spPr>
          <a:xfrm>
            <a:off x="1830630" y="2687893"/>
            <a:ext cx="465279" cy="516139"/>
          </a:xfrm>
          <a:prstGeom prst="rect">
            <a:avLst/>
          </a:prstGeom>
        </p:spPr>
      </p:pic>
      <p:sp>
        <p:nvSpPr>
          <p:cNvPr id="19" name="Rectangle: Rounded Corners 20">
            <a:extLst>
              <a:ext uri="{FF2B5EF4-FFF2-40B4-BE49-F238E27FC236}">
                <a16:creationId xmlns:a16="http://schemas.microsoft.com/office/drawing/2014/main" id="{F4DB7A83-3FC9-6450-5DC7-BE7F748A633A}"/>
              </a:ext>
            </a:extLst>
          </p:cNvPr>
          <p:cNvSpPr/>
          <p:nvPr/>
        </p:nvSpPr>
        <p:spPr>
          <a:xfrm>
            <a:off x="6063567" y="255450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4" name="Image 6">
            <a:extLst>
              <a:ext uri="{FF2B5EF4-FFF2-40B4-BE49-F238E27FC236}">
                <a16:creationId xmlns:a16="http://schemas.microsoft.com/office/drawing/2014/main" id="{3096786B-AC94-1977-2A19-24DCE3F69A9F}"/>
              </a:ext>
            </a:extLst>
          </p:cNvPr>
          <p:cNvPicPr>
            <a:picLocks noChangeAspect="1"/>
          </p:cNvPicPr>
          <p:nvPr/>
        </p:nvPicPr>
        <p:blipFill>
          <a:blip r:embed="rId5"/>
          <a:stretch>
            <a:fillRect/>
          </a:stretch>
        </p:blipFill>
        <p:spPr>
          <a:xfrm>
            <a:off x="6364970" y="2687893"/>
            <a:ext cx="436283" cy="516139"/>
          </a:xfrm>
          <a:prstGeom prst="rect">
            <a:avLst/>
          </a:prstGeom>
        </p:spPr>
      </p:pic>
      <p:sp>
        <p:nvSpPr>
          <p:cNvPr id="25" name="TextBox 24">
            <a:extLst>
              <a:ext uri="{FF2B5EF4-FFF2-40B4-BE49-F238E27FC236}">
                <a16:creationId xmlns:a16="http://schemas.microsoft.com/office/drawing/2014/main" id="{B0235DE4-F553-4389-D23D-48AE7F339447}"/>
              </a:ext>
            </a:extLst>
          </p:cNvPr>
          <p:cNvSpPr txBox="1"/>
          <p:nvPr/>
        </p:nvSpPr>
        <p:spPr>
          <a:xfrm>
            <a:off x="1418897" y="2114235"/>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28" name="Rectangle: Rounded Corners 27">
            <a:extLst>
              <a:ext uri="{FF2B5EF4-FFF2-40B4-BE49-F238E27FC236}">
                <a16:creationId xmlns:a16="http://schemas.microsoft.com/office/drawing/2014/main" id="{A9AAB2C3-1BCA-A759-A132-68E090D3D845}"/>
              </a:ext>
            </a:extLst>
          </p:cNvPr>
          <p:cNvSpPr/>
          <p:nvPr/>
        </p:nvSpPr>
        <p:spPr>
          <a:xfrm>
            <a:off x="1540944" y="503381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Inform yourself about activity, values and mission of your prospect</a:t>
            </a:r>
          </a:p>
        </p:txBody>
      </p:sp>
      <p:sp>
        <p:nvSpPr>
          <p:cNvPr id="29" name="Rectangle: Rounded Corners 28">
            <a:extLst>
              <a:ext uri="{FF2B5EF4-FFF2-40B4-BE49-F238E27FC236}">
                <a16:creationId xmlns:a16="http://schemas.microsoft.com/office/drawing/2014/main" id="{2A6FF09B-C87C-FE2F-A4F1-0F7D7EFE995F}"/>
              </a:ext>
            </a:extLst>
          </p:cNvPr>
          <p:cNvSpPr/>
          <p:nvPr/>
        </p:nvSpPr>
        <p:spPr>
          <a:xfrm>
            <a:off x="1540944" y="563361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Check contact history</a:t>
            </a:r>
          </a:p>
        </p:txBody>
      </p:sp>
      <p:sp>
        <p:nvSpPr>
          <p:cNvPr id="31" name="Rectangle: Rounded Corners 30">
            <a:extLst>
              <a:ext uri="{FF2B5EF4-FFF2-40B4-BE49-F238E27FC236}">
                <a16:creationId xmlns:a16="http://schemas.microsoft.com/office/drawing/2014/main" id="{5955367C-E3BC-32B4-34A5-8FB80C0732B4}"/>
              </a:ext>
            </a:extLst>
          </p:cNvPr>
          <p:cNvSpPr/>
          <p:nvPr/>
        </p:nvSpPr>
        <p:spPr>
          <a:xfrm>
            <a:off x="4540057" y="503381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Prospecting on an unqualified database </a:t>
            </a:r>
          </a:p>
        </p:txBody>
      </p:sp>
      <p:sp>
        <p:nvSpPr>
          <p:cNvPr id="33" name="Rectangle: Rounded Corners 32">
            <a:extLst>
              <a:ext uri="{FF2B5EF4-FFF2-40B4-BE49-F238E27FC236}">
                <a16:creationId xmlns:a16="http://schemas.microsoft.com/office/drawing/2014/main" id="{AABAEF2A-5BC0-3A15-DD71-CAA171D29513}"/>
              </a:ext>
            </a:extLst>
          </p:cNvPr>
          <p:cNvSpPr/>
          <p:nvPr/>
        </p:nvSpPr>
        <p:spPr>
          <a:xfrm>
            <a:off x="4540057" y="563361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Calling someone you don’t know by name</a:t>
            </a:r>
          </a:p>
        </p:txBody>
      </p:sp>
      <p:sp>
        <p:nvSpPr>
          <p:cNvPr id="34" name="Rectangle: Rounded Corners 33">
            <a:extLst>
              <a:ext uri="{FF2B5EF4-FFF2-40B4-BE49-F238E27FC236}">
                <a16:creationId xmlns:a16="http://schemas.microsoft.com/office/drawing/2014/main" id="{28C8C103-957A-7BC7-7408-EEF90AFE7BF3}"/>
              </a:ext>
            </a:extLst>
          </p:cNvPr>
          <p:cNvSpPr/>
          <p:nvPr/>
        </p:nvSpPr>
        <p:spPr>
          <a:xfrm>
            <a:off x="7592992" y="503381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Inform yourself about age and condition of the fleet</a:t>
            </a:r>
          </a:p>
        </p:txBody>
      </p:sp>
      <p:sp>
        <p:nvSpPr>
          <p:cNvPr id="37" name="Rectangle: Rounded Corners 36">
            <a:extLst>
              <a:ext uri="{FF2B5EF4-FFF2-40B4-BE49-F238E27FC236}">
                <a16:creationId xmlns:a16="http://schemas.microsoft.com/office/drawing/2014/main" id="{FFA3547E-5D4F-6D49-CFA3-66E1183B1E74}"/>
              </a:ext>
            </a:extLst>
          </p:cNvPr>
          <p:cNvSpPr/>
          <p:nvPr/>
        </p:nvSpPr>
        <p:spPr>
          <a:xfrm>
            <a:off x="8589104" y="5801294"/>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Tree>
    <p:custDataLst>
      <p:tags r:id="rId1"/>
    </p:custDataLst>
    <p:extLst>
      <p:ext uri="{BB962C8B-B14F-4D97-AF65-F5344CB8AC3E}">
        <p14:creationId xmlns:p14="http://schemas.microsoft.com/office/powerpoint/2010/main" val="573240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2 - </a:t>
            </a:r>
            <a:r>
              <a:rPr lang="fr-FR" sz="2000" dirty="0" err="1">
                <a:solidFill>
                  <a:schemeClr val="bg1"/>
                </a:solidFill>
                <a:latin typeface="+mj-lt"/>
              </a:rPr>
              <a:t>Taking</a:t>
            </a:r>
            <a:r>
              <a:rPr lang="fr-FR" sz="2000" dirty="0">
                <a:solidFill>
                  <a:schemeClr val="bg1"/>
                </a:solidFill>
                <a:latin typeface="+mj-lt"/>
              </a:rPr>
              <a:t> information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r>
              <a:rPr lang="fr-FR" sz="2000" dirty="0">
                <a:solidFill>
                  <a:schemeClr val="bg1"/>
                </a:solidFill>
                <a:latin typeface="+mj-lt"/>
              </a:rPr>
              <a:t> </a:t>
            </a:r>
            <a:endParaRPr lang="en-US" sz="2000" dirty="0">
              <a:solidFill>
                <a:schemeClr val="bg1"/>
              </a:solidFill>
              <a:latin typeface="+mj-lt"/>
            </a:endParaRPr>
          </a:p>
        </p:txBody>
      </p:sp>
      <p:pic>
        <p:nvPicPr>
          <p:cNvPr id="26" name="Picture 25">
            <a:extLst>
              <a:ext uri="{FF2B5EF4-FFF2-40B4-BE49-F238E27FC236}">
                <a16:creationId xmlns:a16="http://schemas.microsoft.com/office/drawing/2014/main" id="{29B3318D-38D1-0C42-503B-518A6242867B}"/>
              </a:ext>
            </a:extLst>
          </p:cNvPr>
          <p:cNvPicPr>
            <a:picLocks noChangeAspect="1"/>
          </p:cNvPicPr>
          <p:nvPr/>
        </p:nvPicPr>
        <p:blipFill>
          <a:blip r:embed="rId3"/>
          <a:stretch>
            <a:fillRect/>
          </a:stretch>
        </p:blipFill>
        <p:spPr>
          <a:xfrm>
            <a:off x="4868445" y="1269340"/>
            <a:ext cx="6687829" cy="824126"/>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0599451"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sp>
        <p:nvSpPr>
          <p:cNvPr id="17" name="Rectangle: Rounded Corners 20">
            <a:extLst>
              <a:ext uri="{FF2B5EF4-FFF2-40B4-BE49-F238E27FC236}">
                <a16:creationId xmlns:a16="http://schemas.microsoft.com/office/drawing/2014/main" id="{B374228C-EA01-A503-A88A-5DD290DB5FA1}"/>
              </a:ext>
            </a:extLst>
          </p:cNvPr>
          <p:cNvSpPr/>
          <p:nvPr/>
        </p:nvSpPr>
        <p:spPr>
          <a:xfrm>
            <a:off x="1540944" y="255450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8" name="Image 4">
            <a:extLst>
              <a:ext uri="{FF2B5EF4-FFF2-40B4-BE49-F238E27FC236}">
                <a16:creationId xmlns:a16="http://schemas.microsoft.com/office/drawing/2014/main" id="{471C723D-8929-8199-607D-7E5606F891E4}"/>
              </a:ext>
            </a:extLst>
          </p:cNvPr>
          <p:cNvPicPr>
            <a:picLocks noChangeAspect="1"/>
          </p:cNvPicPr>
          <p:nvPr/>
        </p:nvPicPr>
        <p:blipFill>
          <a:blip r:embed="rId4"/>
          <a:stretch>
            <a:fillRect/>
          </a:stretch>
        </p:blipFill>
        <p:spPr>
          <a:xfrm>
            <a:off x="1830630" y="2687893"/>
            <a:ext cx="465279" cy="516139"/>
          </a:xfrm>
          <a:prstGeom prst="rect">
            <a:avLst/>
          </a:prstGeom>
        </p:spPr>
      </p:pic>
      <p:sp>
        <p:nvSpPr>
          <p:cNvPr id="19" name="Rectangle: Rounded Corners 20">
            <a:extLst>
              <a:ext uri="{FF2B5EF4-FFF2-40B4-BE49-F238E27FC236}">
                <a16:creationId xmlns:a16="http://schemas.microsoft.com/office/drawing/2014/main" id="{F4DB7A83-3FC9-6450-5DC7-BE7F748A633A}"/>
              </a:ext>
            </a:extLst>
          </p:cNvPr>
          <p:cNvSpPr/>
          <p:nvPr/>
        </p:nvSpPr>
        <p:spPr>
          <a:xfrm>
            <a:off x="6063567" y="255450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4" name="Image 6">
            <a:extLst>
              <a:ext uri="{FF2B5EF4-FFF2-40B4-BE49-F238E27FC236}">
                <a16:creationId xmlns:a16="http://schemas.microsoft.com/office/drawing/2014/main" id="{3096786B-AC94-1977-2A19-24DCE3F69A9F}"/>
              </a:ext>
            </a:extLst>
          </p:cNvPr>
          <p:cNvPicPr>
            <a:picLocks noChangeAspect="1"/>
          </p:cNvPicPr>
          <p:nvPr/>
        </p:nvPicPr>
        <p:blipFill>
          <a:blip r:embed="rId5"/>
          <a:stretch>
            <a:fillRect/>
          </a:stretch>
        </p:blipFill>
        <p:spPr>
          <a:xfrm>
            <a:off x="6364970" y="2687893"/>
            <a:ext cx="436283" cy="516139"/>
          </a:xfrm>
          <a:prstGeom prst="rect">
            <a:avLst/>
          </a:prstGeom>
        </p:spPr>
      </p:pic>
      <p:sp>
        <p:nvSpPr>
          <p:cNvPr id="25" name="TextBox 24">
            <a:extLst>
              <a:ext uri="{FF2B5EF4-FFF2-40B4-BE49-F238E27FC236}">
                <a16:creationId xmlns:a16="http://schemas.microsoft.com/office/drawing/2014/main" id="{B0235DE4-F553-4389-D23D-48AE7F339447}"/>
              </a:ext>
            </a:extLst>
          </p:cNvPr>
          <p:cNvSpPr txBox="1"/>
          <p:nvPr/>
        </p:nvSpPr>
        <p:spPr>
          <a:xfrm>
            <a:off x="1418897" y="2114235"/>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30" name="Rectangle: Rounded Corners 29">
            <a:extLst>
              <a:ext uri="{FF2B5EF4-FFF2-40B4-BE49-F238E27FC236}">
                <a16:creationId xmlns:a16="http://schemas.microsoft.com/office/drawing/2014/main" id="{57411745-DF9E-18B2-D30E-FF40BADFEE15}"/>
              </a:ext>
            </a:extLst>
          </p:cNvPr>
          <p:cNvSpPr/>
          <p:nvPr/>
        </p:nvSpPr>
        <p:spPr>
          <a:xfrm>
            <a:off x="2585595" y="272160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Inform yourself about activity, values and mission of your prospect</a:t>
            </a:r>
          </a:p>
        </p:txBody>
      </p:sp>
      <p:sp>
        <p:nvSpPr>
          <p:cNvPr id="32" name="Rectangle: Rounded Corners 31">
            <a:extLst>
              <a:ext uri="{FF2B5EF4-FFF2-40B4-BE49-F238E27FC236}">
                <a16:creationId xmlns:a16="http://schemas.microsoft.com/office/drawing/2014/main" id="{6AD02B02-178A-FD24-0E07-AD7EBB17F543}"/>
              </a:ext>
            </a:extLst>
          </p:cNvPr>
          <p:cNvSpPr/>
          <p:nvPr/>
        </p:nvSpPr>
        <p:spPr>
          <a:xfrm>
            <a:off x="2585595" y="332140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Check contact history</a:t>
            </a:r>
          </a:p>
        </p:txBody>
      </p:sp>
      <p:sp>
        <p:nvSpPr>
          <p:cNvPr id="35" name="Rectangle: Rounded Corners 34">
            <a:extLst>
              <a:ext uri="{FF2B5EF4-FFF2-40B4-BE49-F238E27FC236}">
                <a16:creationId xmlns:a16="http://schemas.microsoft.com/office/drawing/2014/main" id="{85F88822-0CFB-732F-480D-11F8CF7ECD01}"/>
              </a:ext>
            </a:extLst>
          </p:cNvPr>
          <p:cNvSpPr/>
          <p:nvPr/>
        </p:nvSpPr>
        <p:spPr>
          <a:xfrm>
            <a:off x="7071760" y="272160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Prospecting on an unqualified database </a:t>
            </a:r>
          </a:p>
        </p:txBody>
      </p:sp>
      <p:sp>
        <p:nvSpPr>
          <p:cNvPr id="37" name="Rectangle: Rounded Corners 36">
            <a:extLst>
              <a:ext uri="{FF2B5EF4-FFF2-40B4-BE49-F238E27FC236}">
                <a16:creationId xmlns:a16="http://schemas.microsoft.com/office/drawing/2014/main" id="{6BC9144E-5939-2F0F-07FD-7F2B522345E6}"/>
              </a:ext>
            </a:extLst>
          </p:cNvPr>
          <p:cNvSpPr/>
          <p:nvPr/>
        </p:nvSpPr>
        <p:spPr>
          <a:xfrm>
            <a:off x="7071760" y="332140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Calling someone you don’t know by name</a:t>
            </a:r>
          </a:p>
        </p:txBody>
      </p:sp>
      <p:sp>
        <p:nvSpPr>
          <p:cNvPr id="39" name="Rectangle: Rounded Corners 38">
            <a:extLst>
              <a:ext uri="{FF2B5EF4-FFF2-40B4-BE49-F238E27FC236}">
                <a16:creationId xmlns:a16="http://schemas.microsoft.com/office/drawing/2014/main" id="{4258CF8E-4033-3126-668F-84A6BF2609A8}"/>
              </a:ext>
            </a:extLst>
          </p:cNvPr>
          <p:cNvSpPr/>
          <p:nvPr/>
        </p:nvSpPr>
        <p:spPr>
          <a:xfrm>
            <a:off x="2585595" y="3896686"/>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Inform yourself about age and condition of the fleet</a:t>
            </a:r>
          </a:p>
        </p:txBody>
      </p:sp>
      <p:sp>
        <p:nvSpPr>
          <p:cNvPr id="41" name="Rectangle: Rounded Corners 40">
            <a:extLst>
              <a:ext uri="{FF2B5EF4-FFF2-40B4-BE49-F238E27FC236}">
                <a16:creationId xmlns:a16="http://schemas.microsoft.com/office/drawing/2014/main" id="{E46C1C1F-08BD-0340-3EF1-D55F9FEAD15F}"/>
              </a:ext>
            </a:extLst>
          </p:cNvPr>
          <p:cNvSpPr/>
          <p:nvPr/>
        </p:nvSpPr>
        <p:spPr>
          <a:xfrm>
            <a:off x="8589104" y="5801294"/>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3" name="Rectangle: Rounded Corners 21">
            <a:extLst>
              <a:ext uri="{FF2B5EF4-FFF2-40B4-BE49-F238E27FC236}">
                <a16:creationId xmlns:a16="http://schemas.microsoft.com/office/drawing/2014/main" id="{444CF5B2-5D3B-75FD-03D5-4E885262EB35}"/>
              </a:ext>
            </a:extLst>
          </p:cNvPr>
          <p:cNvSpPr/>
          <p:nvPr/>
        </p:nvSpPr>
        <p:spPr>
          <a:xfrm>
            <a:off x="4540057" y="56336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 name="Rectangle 3">
            <a:extLst>
              <a:ext uri="{FF2B5EF4-FFF2-40B4-BE49-F238E27FC236}">
                <a16:creationId xmlns:a16="http://schemas.microsoft.com/office/drawing/2014/main" id="{C2193878-7D65-1671-D3EB-D0584AD845DB}"/>
              </a:ext>
            </a:extLst>
          </p:cNvPr>
          <p:cNvSpPr/>
          <p:nvPr/>
        </p:nvSpPr>
        <p:spPr>
          <a:xfrm>
            <a:off x="3004457" y="516418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a:t>
            </a:r>
            <a:r>
              <a:rPr lang="fr-BE" dirty="0" err="1">
                <a:solidFill>
                  <a:schemeClr val="tx1"/>
                </a:solidFill>
              </a:rPr>
              <a:t>Sorry</a:t>
            </a:r>
            <a:r>
              <a:rPr lang="fr-BE" dirty="0">
                <a:solidFill>
                  <a:schemeClr val="tx1"/>
                </a:solidFill>
              </a:rPr>
              <a:t>! </a:t>
            </a:r>
            <a:r>
              <a:rPr lang="fr-BE" dirty="0" err="1">
                <a:solidFill>
                  <a:schemeClr val="tx1"/>
                </a:solidFill>
              </a:rPr>
              <a:t>Wrong</a:t>
            </a:r>
            <a:r>
              <a:rPr lang="fr-BE" dirty="0">
                <a:solidFill>
                  <a:schemeClr val="tx1"/>
                </a:solidFill>
              </a:rPr>
              <a:t> </a:t>
            </a:r>
            <a:r>
              <a:rPr lang="fr-BE" dirty="0" err="1">
                <a:solidFill>
                  <a:schemeClr val="tx1"/>
                </a:solidFill>
              </a:rPr>
              <a:t>answer</a:t>
            </a:r>
            <a:endParaRPr lang="en-US" dirty="0">
              <a:solidFill>
                <a:schemeClr val="tx1"/>
              </a:solidFill>
            </a:endParaRPr>
          </a:p>
        </p:txBody>
      </p:sp>
      <p:pic>
        <p:nvPicPr>
          <p:cNvPr id="7" name="Picture 10">
            <a:extLst>
              <a:ext uri="{FF2B5EF4-FFF2-40B4-BE49-F238E27FC236}">
                <a16:creationId xmlns:a16="http://schemas.microsoft.com/office/drawing/2014/main" id="{2C97EE96-02F8-483F-8790-B030F6C90481}"/>
              </a:ext>
            </a:extLst>
          </p:cNvPr>
          <p:cNvPicPr>
            <a:picLocks noChangeAspect="1"/>
          </p:cNvPicPr>
          <p:nvPr/>
        </p:nvPicPr>
        <p:blipFill>
          <a:blip r:embed="rId6"/>
          <a:stretch>
            <a:fillRect/>
          </a:stretch>
        </p:blipFill>
        <p:spPr>
          <a:xfrm>
            <a:off x="6677307" y="5280672"/>
            <a:ext cx="1184369" cy="278354"/>
          </a:xfrm>
          <a:prstGeom prst="rect">
            <a:avLst/>
          </a:prstGeom>
        </p:spPr>
      </p:pic>
      <p:sp>
        <p:nvSpPr>
          <p:cNvPr id="10" name="Rectangle 11">
            <a:extLst>
              <a:ext uri="{FF2B5EF4-FFF2-40B4-BE49-F238E27FC236}">
                <a16:creationId xmlns:a16="http://schemas.microsoft.com/office/drawing/2014/main" id="{93FED7C1-7B5A-FC80-C401-783B8B6996D5}"/>
              </a:ext>
            </a:extLst>
          </p:cNvPr>
          <p:cNvSpPr/>
          <p:nvPr/>
        </p:nvSpPr>
        <p:spPr>
          <a:xfrm>
            <a:off x="3004457" y="567514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Good </a:t>
            </a:r>
            <a:r>
              <a:rPr lang="fr-BE" dirty="0" err="1">
                <a:solidFill>
                  <a:schemeClr val="tx1"/>
                </a:solidFill>
              </a:rPr>
              <a:t>answer</a:t>
            </a:r>
            <a:r>
              <a:rPr lang="fr-BE" dirty="0">
                <a:solidFill>
                  <a:schemeClr val="tx1"/>
                </a:solidFill>
              </a:rPr>
              <a:t>!</a:t>
            </a:r>
            <a:endParaRPr lang="en-US" dirty="0">
              <a:solidFill>
                <a:schemeClr val="tx1"/>
              </a:solidFill>
            </a:endParaRPr>
          </a:p>
        </p:txBody>
      </p:sp>
      <p:pic>
        <p:nvPicPr>
          <p:cNvPr id="12" name="Picture 12">
            <a:extLst>
              <a:ext uri="{FF2B5EF4-FFF2-40B4-BE49-F238E27FC236}">
                <a16:creationId xmlns:a16="http://schemas.microsoft.com/office/drawing/2014/main" id="{EBE2CAA5-E6DF-FA54-9662-B2D35F796CEC}"/>
              </a:ext>
            </a:extLst>
          </p:cNvPr>
          <p:cNvPicPr>
            <a:picLocks noChangeAspect="1"/>
          </p:cNvPicPr>
          <p:nvPr/>
        </p:nvPicPr>
        <p:blipFill>
          <a:blip r:embed="rId6"/>
          <a:stretch>
            <a:fillRect/>
          </a:stretch>
        </p:blipFill>
        <p:spPr>
          <a:xfrm>
            <a:off x="6677307" y="5791632"/>
            <a:ext cx="1184369" cy="278354"/>
          </a:xfrm>
          <a:prstGeom prst="rect">
            <a:avLst/>
          </a:prstGeom>
        </p:spPr>
      </p:pic>
      <p:pic>
        <p:nvPicPr>
          <p:cNvPr id="15" name="Picture 14">
            <a:extLst>
              <a:ext uri="{FF2B5EF4-FFF2-40B4-BE49-F238E27FC236}">
                <a16:creationId xmlns:a16="http://schemas.microsoft.com/office/drawing/2014/main" id="{1DC20D88-6266-3D64-BE2F-F018DD9614A4}"/>
              </a:ext>
            </a:extLst>
          </p:cNvPr>
          <p:cNvPicPr>
            <a:picLocks noChangeAspect="1"/>
          </p:cNvPicPr>
          <p:nvPr/>
        </p:nvPicPr>
        <p:blipFill>
          <a:blip r:embed="rId7"/>
          <a:stretch>
            <a:fillRect/>
          </a:stretch>
        </p:blipFill>
        <p:spPr>
          <a:xfrm>
            <a:off x="3530852" y="5733138"/>
            <a:ext cx="462026" cy="395342"/>
          </a:xfrm>
          <a:prstGeom prst="rect">
            <a:avLst/>
          </a:prstGeom>
        </p:spPr>
      </p:pic>
      <p:pic>
        <p:nvPicPr>
          <p:cNvPr id="28" name="Picture 16">
            <a:extLst>
              <a:ext uri="{FF2B5EF4-FFF2-40B4-BE49-F238E27FC236}">
                <a16:creationId xmlns:a16="http://schemas.microsoft.com/office/drawing/2014/main" id="{FC00E56A-B830-68A7-9670-D7EB2E61BCA7}"/>
              </a:ext>
            </a:extLst>
          </p:cNvPr>
          <p:cNvPicPr>
            <a:picLocks noChangeAspect="1"/>
          </p:cNvPicPr>
          <p:nvPr/>
        </p:nvPicPr>
        <p:blipFill>
          <a:blip r:embed="rId8"/>
          <a:stretch>
            <a:fillRect/>
          </a:stretch>
        </p:blipFill>
        <p:spPr>
          <a:xfrm>
            <a:off x="3530852" y="5234085"/>
            <a:ext cx="414396" cy="371527"/>
          </a:xfrm>
          <a:prstGeom prst="rect">
            <a:avLst/>
          </a:prstGeom>
        </p:spPr>
      </p:pic>
    </p:spTree>
    <p:custDataLst>
      <p:tags r:id="rId1"/>
    </p:custDataLst>
    <p:extLst>
      <p:ext uri="{BB962C8B-B14F-4D97-AF65-F5344CB8AC3E}">
        <p14:creationId xmlns:p14="http://schemas.microsoft.com/office/powerpoint/2010/main" val="3053219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2 - </a:t>
            </a:r>
            <a:r>
              <a:rPr lang="fr-FR" sz="2000" dirty="0" err="1">
                <a:solidFill>
                  <a:schemeClr val="bg1"/>
                </a:solidFill>
                <a:latin typeface="+mj-lt"/>
              </a:rPr>
              <a:t>Taking</a:t>
            </a:r>
            <a:r>
              <a:rPr lang="fr-FR" sz="2000" dirty="0">
                <a:solidFill>
                  <a:schemeClr val="bg1"/>
                </a:solidFill>
                <a:latin typeface="+mj-lt"/>
              </a:rPr>
              <a:t> information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r>
              <a:rPr lang="fr-FR" sz="2000" dirty="0">
                <a:solidFill>
                  <a:schemeClr val="bg1"/>
                </a:solidFill>
                <a:latin typeface="+mj-lt"/>
              </a:rPr>
              <a:t> </a:t>
            </a:r>
            <a:endParaRPr lang="en-US" sz="2000" dirty="0">
              <a:solidFill>
                <a:schemeClr val="bg1"/>
              </a:solidFill>
              <a:latin typeface="+mj-lt"/>
            </a:endParaRPr>
          </a:p>
        </p:txBody>
      </p:sp>
      <p:pic>
        <p:nvPicPr>
          <p:cNvPr id="26" name="Picture 25">
            <a:extLst>
              <a:ext uri="{FF2B5EF4-FFF2-40B4-BE49-F238E27FC236}">
                <a16:creationId xmlns:a16="http://schemas.microsoft.com/office/drawing/2014/main" id="{29B3318D-38D1-0C42-503B-518A6242867B}"/>
              </a:ext>
            </a:extLst>
          </p:cNvPr>
          <p:cNvPicPr>
            <a:picLocks noChangeAspect="1"/>
          </p:cNvPicPr>
          <p:nvPr/>
        </p:nvPicPr>
        <p:blipFill>
          <a:blip r:embed="rId3"/>
          <a:stretch>
            <a:fillRect/>
          </a:stretch>
        </p:blipFill>
        <p:spPr>
          <a:xfrm>
            <a:off x="4868445" y="1269340"/>
            <a:ext cx="6687829" cy="824126"/>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0599451"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sp>
        <p:nvSpPr>
          <p:cNvPr id="17" name="Rectangle: Rounded Corners 20">
            <a:extLst>
              <a:ext uri="{FF2B5EF4-FFF2-40B4-BE49-F238E27FC236}">
                <a16:creationId xmlns:a16="http://schemas.microsoft.com/office/drawing/2014/main" id="{B374228C-EA01-A503-A88A-5DD290DB5FA1}"/>
              </a:ext>
            </a:extLst>
          </p:cNvPr>
          <p:cNvSpPr/>
          <p:nvPr/>
        </p:nvSpPr>
        <p:spPr>
          <a:xfrm>
            <a:off x="1540944" y="255450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8" name="Image 4">
            <a:extLst>
              <a:ext uri="{FF2B5EF4-FFF2-40B4-BE49-F238E27FC236}">
                <a16:creationId xmlns:a16="http://schemas.microsoft.com/office/drawing/2014/main" id="{471C723D-8929-8199-607D-7E5606F891E4}"/>
              </a:ext>
            </a:extLst>
          </p:cNvPr>
          <p:cNvPicPr>
            <a:picLocks noChangeAspect="1"/>
          </p:cNvPicPr>
          <p:nvPr/>
        </p:nvPicPr>
        <p:blipFill>
          <a:blip r:embed="rId4"/>
          <a:stretch>
            <a:fillRect/>
          </a:stretch>
        </p:blipFill>
        <p:spPr>
          <a:xfrm>
            <a:off x="1830630" y="2687893"/>
            <a:ext cx="465279" cy="516139"/>
          </a:xfrm>
          <a:prstGeom prst="rect">
            <a:avLst/>
          </a:prstGeom>
        </p:spPr>
      </p:pic>
      <p:sp>
        <p:nvSpPr>
          <p:cNvPr id="19" name="Rectangle: Rounded Corners 20">
            <a:extLst>
              <a:ext uri="{FF2B5EF4-FFF2-40B4-BE49-F238E27FC236}">
                <a16:creationId xmlns:a16="http://schemas.microsoft.com/office/drawing/2014/main" id="{F4DB7A83-3FC9-6450-5DC7-BE7F748A633A}"/>
              </a:ext>
            </a:extLst>
          </p:cNvPr>
          <p:cNvSpPr/>
          <p:nvPr/>
        </p:nvSpPr>
        <p:spPr>
          <a:xfrm>
            <a:off x="6063567" y="255450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4" name="Image 6">
            <a:extLst>
              <a:ext uri="{FF2B5EF4-FFF2-40B4-BE49-F238E27FC236}">
                <a16:creationId xmlns:a16="http://schemas.microsoft.com/office/drawing/2014/main" id="{3096786B-AC94-1977-2A19-24DCE3F69A9F}"/>
              </a:ext>
            </a:extLst>
          </p:cNvPr>
          <p:cNvPicPr>
            <a:picLocks noChangeAspect="1"/>
          </p:cNvPicPr>
          <p:nvPr/>
        </p:nvPicPr>
        <p:blipFill>
          <a:blip r:embed="rId5"/>
          <a:stretch>
            <a:fillRect/>
          </a:stretch>
        </p:blipFill>
        <p:spPr>
          <a:xfrm>
            <a:off x="6364970" y="2687893"/>
            <a:ext cx="436283" cy="516139"/>
          </a:xfrm>
          <a:prstGeom prst="rect">
            <a:avLst/>
          </a:prstGeom>
        </p:spPr>
      </p:pic>
      <p:sp>
        <p:nvSpPr>
          <p:cNvPr id="25" name="TextBox 24">
            <a:extLst>
              <a:ext uri="{FF2B5EF4-FFF2-40B4-BE49-F238E27FC236}">
                <a16:creationId xmlns:a16="http://schemas.microsoft.com/office/drawing/2014/main" id="{B0235DE4-F553-4389-D23D-48AE7F339447}"/>
              </a:ext>
            </a:extLst>
          </p:cNvPr>
          <p:cNvSpPr txBox="1"/>
          <p:nvPr/>
        </p:nvSpPr>
        <p:spPr>
          <a:xfrm>
            <a:off x="1418897" y="2114235"/>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20" name="Rectangle: Rounded Corners 19">
            <a:extLst>
              <a:ext uri="{FF2B5EF4-FFF2-40B4-BE49-F238E27FC236}">
                <a16:creationId xmlns:a16="http://schemas.microsoft.com/office/drawing/2014/main" id="{177593E3-60F4-DE0F-E72C-ABF2A7E3309C}"/>
              </a:ext>
            </a:extLst>
          </p:cNvPr>
          <p:cNvSpPr/>
          <p:nvPr/>
        </p:nvSpPr>
        <p:spPr>
          <a:xfrm>
            <a:off x="1540944" y="5033819"/>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1" name="Rectangle: Rounded Corners 20">
            <a:extLst>
              <a:ext uri="{FF2B5EF4-FFF2-40B4-BE49-F238E27FC236}">
                <a16:creationId xmlns:a16="http://schemas.microsoft.com/office/drawing/2014/main" id="{EA53CB0B-7A96-3120-2C99-F60ADD203823}"/>
              </a:ext>
            </a:extLst>
          </p:cNvPr>
          <p:cNvSpPr/>
          <p:nvPr/>
        </p:nvSpPr>
        <p:spPr>
          <a:xfrm>
            <a:off x="1540944" y="5633619"/>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2" name="Rectangle: Rounded Corners 21">
            <a:extLst>
              <a:ext uri="{FF2B5EF4-FFF2-40B4-BE49-F238E27FC236}">
                <a16:creationId xmlns:a16="http://schemas.microsoft.com/office/drawing/2014/main" id="{1F38113F-E018-28EF-3838-270BE4FF4ACF}"/>
              </a:ext>
            </a:extLst>
          </p:cNvPr>
          <p:cNvSpPr/>
          <p:nvPr/>
        </p:nvSpPr>
        <p:spPr>
          <a:xfrm>
            <a:off x="4540057" y="5033819"/>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3" name="Rectangle: Rounded Corners 22">
            <a:extLst>
              <a:ext uri="{FF2B5EF4-FFF2-40B4-BE49-F238E27FC236}">
                <a16:creationId xmlns:a16="http://schemas.microsoft.com/office/drawing/2014/main" id="{88A2DD65-5093-C671-0FAA-62AE3F0DB3CD}"/>
              </a:ext>
            </a:extLst>
          </p:cNvPr>
          <p:cNvSpPr/>
          <p:nvPr/>
        </p:nvSpPr>
        <p:spPr>
          <a:xfrm>
            <a:off x="4540057" y="5633619"/>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7" name="Rectangle: Rounded Corners 26">
            <a:extLst>
              <a:ext uri="{FF2B5EF4-FFF2-40B4-BE49-F238E27FC236}">
                <a16:creationId xmlns:a16="http://schemas.microsoft.com/office/drawing/2014/main" id="{B1812846-EE4C-B1D6-47EA-1914C4086C9F}"/>
              </a:ext>
            </a:extLst>
          </p:cNvPr>
          <p:cNvSpPr/>
          <p:nvPr/>
        </p:nvSpPr>
        <p:spPr>
          <a:xfrm>
            <a:off x="7592992" y="5033819"/>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0" name="Rectangle: Rounded Corners 29">
            <a:extLst>
              <a:ext uri="{FF2B5EF4-FFF2-40B4-BE49-F238E27FC236}">
                <a16:creationId xmlns:a16="http://schemas.microsoft.com/office/drawing/2014/main" id="{57411745-DF9E-18B2-D30E-FF40BADFEE15}"/>
              </a:ext>
            </a:extLst>
          </p:cNvPr>
          <p:cNvSpPr/>
          <p:nvPr/>
        </p:nvSpPr>
        <p:spPr>
          <a:xfrm>
            <a:off x="2585595" y="272160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Inform yourself about activity, values and mission of your prospect</a:t>
            </a:r>
          </a:p>
        </p:txBody>
      </p:sp>
      <p:sp>
        <p:nvSpPr>
          <p:cNvPr id="32" name="Rectangle: Rounded Corners 31">
            <a:extLst>
              <a:ext uri="{FF2B5EF4-FFF2-40B4-BE49-F238E27FC236}">
                <a16:creationId xmlns:a16="http://schemas.microsoft.com/office/drawing/2014/main" id="{6AD02B02-178A-FD24-0E07-AD7EBB17F543}"/>
              </a:ext>
            </a:extLst>
          </p:cNvPr>
          <p:cNvSpPr/>
          <p:nvPr/>
        </p:nvSpPr>
        <p:spPr>
          <a:xfrm>
            <a:off x="2585595" y="332140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Check contact history</a:t>
            </a:r>
          </a:p>
        </p:txBody>
      </p:sp>
      <p:sp>
        <p:nvSpPr>
          <p:cNvPr id="35" name="Rectangle: Rounded Corners 34">
            <a:extLst>
              <a:ext uri="{FF2B5EF4-FFF2-40B4-BE49-F238E27FC236}">
                <a16:creationId xmlns:a16="http://schemas.microsoft.com/office/drawing/2014/main" id="{85F88822-0CFB-732F-480D-11F8CF7ECD01}"/>
              </a:ext>
            </a:extLst>
          </p:cNvPr>
          <p:cNvSpPr/>
          <p:nvPr/>
        </p:nvSpPr>
        <p:spPr>
          <a:xfrm>
            <a:off x="7071760" y="272160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Prospecting on an unqualified database </a:t>
            </a:r>
          </a:p>
        </p:txBody>
      </p:sp>
      <p:sp>
        <p:nvSpPr>
          <p:cNvPr id="37" name="Rectangle: Rounded Corners 36">
            <a:extLst>
              <a:ext uri="{FF2B5EF4-FFF2-40B4-BE49-F238E27FC236}">
                <a16:creationId xmlns:a16="http://schemas.microsoft.com/office/drawing/2014/main" id="{6BC9144E-5939-2F0F-07FD-7F2B522345E6}"/>
              </a:ext>
            </a:extLst>
          </p:cNvPr>
          <p:cNvSpPr/>
          <p:nvPr/>
        </p:nvSpPr>
        <p:spPr>
          <a:xfrm>
            <a:off x="7071760" y="332140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Calling someone you don’t know by name</a:t>
            </a:r>
          </a:p>
        </p:txBody>
      </p:sp>
      <p:sp>
        <p:nvSpPr>
          <p:cNvPr id="39" name="Rectangle: Rounded Corners 38">
            <a:extLst>
              <a:ext uri="{FF2B5EF4-FFF2-40B4-BE49-F238E27FC236}">
                <a16:creationId xmlns:a16="http://schemas.microsoft.com/office/drawing/2014/main" id="{4258CF8E-4033-3126-668F-84A6BF2609A8}"/>
              </a:ext>
            </a:extLst>
          </p:cNvPr>
          <p:cNvSpPr/>
          <p:nvPr/>
        </p:nvSpPr>
        <p:spPr>
          <a:xfrm>
            <a:off x="2585595" y="3896686"/>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Inform yourself about age and condition of the fleet</a:t>
            </a:r>
          </a:p>
        </p:txBody>
      </p:sp>
      <p:sp>
        <p:nvSpPr>
          <p:cNvPr id="28" name="Rectangle: Rounded Corners 27">
            <a:extLst>
              <a:ext uri="{FF2B5EF4-FFF2-40B4-BE49-F238E27FC236}">
                <a16:creationId xmlns:a16="http://schemas.microsoft.com/office/drawing/2014/main" id="{33FE15BD-DF3A-4AB7-B824-46E5C841711F}"/>
              </a:ext>
            </a:extLst>
          </p:cNvPr>
          <p:cNvSpPr/>
          <p:nvPr/>
        </p:nvSpPr>
        <p:spPr>
          <a:xfrm>
            <a:off x="2585595" y="3288272"/>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Plan your new business activity</a:t>
            </a:r>
          </a:p>
        </p:txBody>
      </p:sp>
      <p:sp>
        <p:nvSpPr>
          <p:cNvPr id="29" name="Rectangle: Rounded Corners 28">
            <a:extLst>
              <a:ext uri="{FF2B5EF4-FFF2-40B4-BE49-F238E27FC236}">
                <a16:creationId xmlns:a16="http://schemas.microsoft.com/office/drawing/2014/main" id="{98C08CF7-40D7-C757-10C7-E4EBCE757B79}"/>
              </a:ext>
            </a:extLst>
          </p:cNvPr>
          <p:cNvSpPr/>
          <p:nvPr/>
        </p:nvSpPr>
        <p:spPr>
          <a:xfrm>
            <a:off x="7020887" y="328685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Targeting before segmentation</a:t>
            </a:r>
          </a:p>
        </p:txBody>
      </p:sp>
      <p:sp>
        <p:nvSpPr>
          <p:cNvPr id="31" name="Rectangle: Rounded Corners 30">
            <a:extLst>
              <a:ext uri="{FF2B5EF4-FFF2-40B4-BE49-F238E27FC236}">
                <a16:creationId xmlns:a16="http://schemas.microsoft.com/office/drawing/2014/main" id="{E85C9287-4728-4C57-9611-2954314C2291}"/>
              </a:ext>
            </a:extLst>
          </p:cNvPr>
          <p:cNvSpPr/>
          <p:nvPr/>
        </p:nvSpPr>
        <p:spPr>
          <a:xfrm>
            <a:off x="7020887" y="388819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Targeting upon your « feeling »</a:t>
            </a:r>
          </a:p>
        </p:txBody>
      </p:sp>
      <p:sp>
        <p:nvSpPr>
          <p:cNvPr id="33" name="Rectangle 32">
            <a:extLst>
              <a:ext uri="{FF2B5EF4-FFF2-40B4-BE49-F238E27FC236}">
                <a16:creationId xmlns:a16="http://schemas.microsoft.com/office/drawing/2014/main" id="{43563AE6-3687-0789-3A96-B1814166A4B0}"/>
              </a:ext>
            </a:extLst>
          </p:cNvPr>
          <p:cNvSpPr/>
          <p:nvPr/>
        </p:nvSpPr>
        <p:spPr>
          <a:xfrm>
            <a:off x="-27932" y="0"/>
            <a:ext cx="12192000" cy="6858000"/>
          </a:xfrm>
          <a:prstGeom prst="rect">
            <a:avLst/>
          </a:prstGeom>
          <a:solidFill>
            <a:srgbClr val="40404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774BEE60-2335-2EEF-E1E0-A0EACEA3FDD5}"/>
              </a:ext>
            </a:extLst>
          </p:cNvPr>
          <p:cNvSpPr/>
          <p:nvPr/>
        </p:nvSpPr>
        <p:spPr>
          <a:xfrm>
            <a:off x="227224" y="1291859"/>
            <a:ext cx="11188259" cy="4897475"/>
          </a:xfrm>
          <a:prstGeom prst="rect">
            <a:avLst/>
          </a:prstGeom>
          <a:solidFill>
            <a:schemeClr val="bg1"/>
          </a:solid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20">
            <a:extLst>
              <a:ext uri="{FF2B5EF4-FFF2-40B4-BE49-F238E27FC236}">
                <a16:creationId xmlns:a16="http://schemas.microsoft.com/office/drawing/2014/main" id="{E1EB611D-AC9C-F93E-BE17-B6F1C32EA0BC}"/>
              </a:ext>
            </a:extLst>
          </p:cNvPr>
          <p:cNvSpPr/>
          <p:nvPr/>
        </p:nvSpPr>
        <p:spPr>
          <a:xfrm>
            <a:off x="6226304" y="2945540"/>
            <a:ext cx="4475823" cy="2078992"/>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44" name="Rectangle: Rounded Corners 20">
            <a:extLst>
              <a:ext uri="{FF2B5EF4-FFF2-40B4-BE49-F238E27FC236}">
                <a16:creationId xmlns:a16="http://schemas.microsoft.com/office/drawing/2014/main" id="{8CB7B879-5D37-C3CA-84B0-3C4A02274A13}"/>
              </a:ext>
            </a:extLst>
          </p:cNvPr>
          <p:cNvSpPr/>
          <p:nvPr/>
        </p:nvSpPr>
        <p:spPr>
          <a:xfrm>
            <a:off x="1029903" y="2945540"/>
            <a:ext cx="4475823" cy="2078992"/>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45" name="ZoneTexte 36">
            <a:extLst>
              <a:ext uri="{FF2B5EF4-FFF2-40B4-BE49-F238E27FC236}">
                <a16:creationId xmlns:a16="http://schemas.microsoft.com/office/drawing/2014/main" id="{C575253A-4246-0A53-ADCD-52B332461C3B}"/>
              </a:ext>
            </a:extLst>
          </p:cNvPr>
          <p:cNvSpPr txBox="1"/>
          <p:nvPr/>
        </p:nvSpPr>
        <p:spPr>
          <a:xfrm>
            <a:off x="7101743" y="3132378"/>
            <a:ext cx="3559384" cy="1923604"/>
          </a:xfrm>
          <a:prstGeom prst="rect">
            <a:avLst/>
          </a:prstGeom>
          <a:noFill/>
        </p:spPr>
        <p:txBody>
          <a:bodyPr wrap="square" rtlCol="0">
            <a:spAutoFit/>
          </a:bodyPr>
          <a:lstStyle/>
          <a:p>
            <a:pPr marL="285750" indent="-285750">
              <a:buFont typeface="Courier New" panose="02070309020205020404" pitchFamily="49" charset="0"/>
              <a:buChar char="o"/>
            </a:pPr>
            <a:r>
              <a:rPr lang="en-US" sz="1200" dirty="0"/>
              <a:t>Prospecting on an </a:t>
            </a:r>
            <a:r>
              <a:rPr lang="en-US" sz="1200" b="1" dirty="0">
                <a:solidFill>
                  <a:srgbClr val="243782"/>
                </a:solidFill>
              </a:rPr>
              <a:t>unqualified database </a:t>
            </a:r>
            <a:r>
              <a:rPr lang="en-US" sz="1200" dirty="0"/>
              <a:t>(incorrect or non-existing addresses or phone numbers, duplicates, …)</a:t>
            </a:r>
          </a:p>
          <a:p>
            <a:pPr marL="285750" indent="-285750">
              <a:buFont typeface="Courier New" panose="02070309020205020404" pitchFamily="49" charset="0"/>
              <a:buChar char="o"/>
            </a:pPr>
            <a:endParaRPr lang="en-US" sz="1200" dirty="0"/>
          </a:p>
          <a:p>
            <a:pPr marL="285750" indent="-285750">
              <a:buFont typeface="Courier New" panose="02070309020205020404" pitchFamily="49" charset="0"/>
              <a:buChar char="o"/>
            </a:pPr>
            <a:r>
              <a:rPr lang="en-US" sz="1200" b="1" dirty="0">
                <a:solidFill>
                  <a:srgbClr val="243782"/>
                </a:solidFill>
              </a:rPr>
              <a:t>Calling a fleet manager </a:t>
            </a:r>
            <a:r>
              <a:rPr lang="en-US" sz="1200" dirty="0"/>
              <a:t>of other decision-maker </a:t>
            </a:r>
            <a:r>
              <a:rPr lang="en-US" sz="1200" b="1" dirty="0">
                <a:solidFill>
                  <a:srgbClr val="243782"/>
                </a:solidFill>
              </a:rPr>
              <a:t>you don’t know by name</a:t>
            </a:r>
            <a:r>
              <a:rPr lang="en-US" sz="1200" dirty="0"/>
              <a:t>. If you can’t find the name and function of your contact person, call the general number first to obtain the necessary information</a:t>
            </a:r>
          </a:p>
          <a:p>
            <a:endParaRPr lang="en-GB" sz="1100" dirty="0"/>
          </a:p>
        </p:txBody>
      </p:sp>
      <p:sp>
        <p:nvSpPr>
          <p:cNvPr id="46" name="ZoneTexte 29">
            <a:extLst>
              <a:ext uri="{FF2B5EF4-FFF2-40B4-BE49-F238E27FC236}">
                <a16:creationId xmlns:a16="http://schemas.microsoft.com/office/drawing/2014/main" id="{44D235D4-A82E-C281-435A-E2987C59A7E9}"/>
              </a:ext>
            </a:extLst>
          </p:cNvPr>
          <p:cNvSpPr txBox="1"/>
          <p:nvPr/>
        </p:nvSpPr>
        <p:spPr>
          <a:xfrm>
            <a:off x="1851385" y="3069370"/>
            <a:ext cx="3485678" cy="1731243"/>
          </a:xfrm>
          <a:prstGeom prst="rect">
            <a:avLst/>
          </a:prstGeom>
          <a:noFill/>
        </p:spPr>
        <p:txBody>
          <a:bodyPr wrap="square">
            <a:spAutoFit/>
          </a:bodyPr>
          <a:lstStyle/>
          <a:p>
            <a:pPr marL="285750" indent="-285750" algn="l">
              <a:buFont typeface="Courier New" panose="02070309020205020404" pitchFamily="49" charset="0"/>
              <a:buChar char="o"/>
            </a:pPr>
            <a:r>
              <a:rPr lang="en-US" sz="1200" dirty="0"/>
              <a:t>Look up information on:</a:t>
            </a:r>
          </a:p>
          <a:p>
            <a:pPr marL="452438" lvl="1" indent="-182563">
              <a:buFont typeface="Wingdings" panose="05000000000000000000" pitchFamily="2" charset="2"/>
              <a:buChar char="§"/>
            </a:pPr>
            <a:r>
              <a:rPr lang="en-US" sz="1050" dirty="0"/>
              <a:t>The activity, the contact person, the values and the mission of your new business customer</a:t>
            </a:r>
          </a:p>
          <a:p>
            <a:pPr marL="452438" lvl="1" indent="-182563">
              <a:buFont typeface="Wingdings" panose="05000000000000000000" pitchFamily="2" charset="2"/>
              <a:buChar char="§"/>
            </a:pPr>
            <a:r>
              <a:rPr lang="en-US" sz="1050" dirty="0"/>
              <a:t>Contact history</a:t>
            </a:r>
          </a:p>
          <a:p>
            <a:pPr marL="452438" lvl="1" indent="-182563">
              <a:buFont typeface="Wingdings" panose="05000000000000000000" pitchFamily="2" charset="2"/>
              <a:buChar char="§"/>
            </a:pPr>
            <a:r>
              <a:rPr lang="en-US" sz="1050" dirty="0"/>
              <a:t>Customer of PC or LCV or both</a:t>
            </a:r>
          </a:p>
          <a:p>
            <a:pPr marL="452438" lvl="1" indent="-182563">
              <a:buFont typeface="Wingdings" panose="05000000000000000000" pitchFamily="2" charset="2"/>
              <a:buChar char="§"/>
            </a:pPr>
            <a:r>
              <a:rPr lang="en-US" sz="1050" dirty="0"/>
              <a:t>Age and condition of the fleet</a:t>
            </a:r>
          </a:p>
          <a:p>
            <a:pPr marL="452438" lvl="1" indent="-182563">
              <a:buFont typeface="Wingdings" panose="05000000000000000000" pitchFamily="2" charset="2"/>
              <a:buChar char="§"/>
            </a:pPr>
            <a:r>
              <a:rPr lang="en-US" sz="1050" dirty="0"/>
              <a:t>Name and function of the contact person</a:t>
            </a:r>
          </a:p>
          <a:p>
            <a:pPr marL="452438" lvl="1" indent="-182563">
              <a:buFont typeface="Wingdings" panose="05000000000000000000" pitchFamily="2" charset="2"/>
              <a:buChar char="§"/>
            </a:pPr>
            <a:r>
              <a:rPr lang="en-US" sz="1050" dirty="0"/>
              <a:t>Update your documentation (new products, management changes)</a:t>
            </a:r>
          </a:p>
        </p:txBody>
      </p:sp>
      <p:pic>
        <p:nvPicPr>
          <p:cNvPr id="47" name="Image 4">
            <a:extLst>
              <a:ext uri="{FF2B5EF4-FFF2-40B4-BE49-F238E27FC236}">
                <a16:creationId xmlns:a16="http://schemas.microsoft.com/office/drawing/2014/main" id="{34CEFD7A-567D-A701-E90F-9E47ADEFAC39}"/>
              </a:ext>
            </a:extLst>
          </p:cNvPr>
          <p:cNvPicPr>
            <a:picLocks noChangeAspect="1"/>
          </p:cNvPicPr>
          <p:nvPr/>
        </p:nvPicPr>
        <p:blipFill>
          <a:blip r:embed="rId4"/>
          <a:stretch>
            <a:fillRect/>
          </a:stretch>
        </p:blipFill>
        <p:spPr>
          <a:xfrm>
            <a:off x="1102696" y="3657340"/>
            <a:ext cx="590810" cy="655392"/>
          </a:xfrm>
          <a:prstGeom prst="rect">
            <a:avLst/>
          </a:prstGeom>
        </p:spPr>
      </p:pic>
      <p:pic>
        <p:nvPicPr>
          <p:cNvPr id="48" name="Image 6">
            <a:extLst>
              <a:ext uri="{FF2B5EF4-FFF2-40B4-BE49-F238E27FC236}">
                <a16:creationId xmlns:a16="http://schemas.microsoft.com/office/drawing/2014/main" id="{A60D37AC-CDCA-3D18-A20C-9B62D184F3B1}"/>
              </a:ext>
            </a:extLst>
          </p:cNvPr>
          <p:cNvPicPr>
            <a:picLocks noChangeAspect="1"/>
          </p:cNvPicPr>
          <p:nvPr/>
        </p:nvPicPr>
        <p:blipFill>
          <a:blip r:embed="rId5"/>
          <a:stretch>
            <a:fillRect/>
          </a:stretch>
        </p:blipFill>
        <p:spPr>
          <a:xfrm>
            <a:off x="6349353" y="3674392"/>
            <a:ext cx="525165" cy="621289"/>
          </a:xfrm>
          <a:prstGeom prst="rect">
            <a:avLst/>
          </a:prstGeom>
        </p:spPr>
      </p:pic>
      <p:sp>
        <p:nvSpPr>
          <p:cNvPr id="3" name="TextBox 37">
            <a:extLst>
              <a:ext uri="{FF2B5EF4-FFF2-40B4-BE49-F238E27FC236}">
                <a16:creationId xmlns:a16="http://schemas.microsoft.com/office/drawing/2014/main" id="{041A1682-F87D-981D-144E-48534E24AD3D}"/>
              </a:ext>
            </a:extLst>
          </p:cNvPr>
          <p:cNvSpPr txBox="1"/>
          <p:nvPr/>
        </p:nvSpPr>
        <p:spPr>
          <a:xfrm>
            <a:off x="909830" y="2377484"/>
            <a:ext cx="10401213" cy="338554"/>
          </a:xfrm>
          <a:prstGeom prst="rect">
            <a:avLst/>
          </a:prstGeom>
          <a:noFill/>
        </p:spPr>
        <p:txBody>
          <a:bodyPr wrap="square">
            <a:spAutoFit/>
          </a:bodyPr>
          <a:lstStyle/>
          <a:p>
            <a:r>
              <a:rPr lang="en-US" sz="1600" dirty="0">
                <a:solidFill>
                  <a:srgbClr val="243782"/>
                </a:solidFill>
              </a:rPr>
              <a:t>Please read the summary hereunder for more details. Then move forward.</a:t>
            </a:r>
          </a:p>
        </p:txBody>
      </p:sp>
      <p:pic>
        <p:nvPicPr>
          <p:cNvPr id="5" name="Picture 25">
            <a:extLst>
              <a:ext uri="{FF2B5EF4-FFF2-40B4-BE49-F238E27FC236}">
                <a16:creationId xmlns:a16="http://schemas.microsoft.com/office/drawing/2014/main" id="{26B99A6B-77C4-11A4-A6C3-3F933A07BC66}"/>
              </a:ext>
            </a:extLst>
          </p:cNvPr>
          <p:cNvPicPr>
            <a:picLocks noChangeAspect="1"/>
          </p:cNvPicPr>
          <p:nvPr/>
        </p:nvPicPr>
        <p:blipFill>
          <a:blip r:embed="rId3"/>
          <a:stretch>
            <a:fillRect/>
          </a:stretch>
        </p:blipFill>
        <p:spPr>
          <a:xfrm>
            <a:off x="5020845" y="1421740"/>
            <a:ext cx="6687829" cy="824126"/>
          </a:xfrm>
          <a:prstGeom prst="rect">
            <a:avLst/>
          </a:prstGeom>
        </p:spPr>
      </p:pic>
    </p:spTree>
    <p:custDataLst>
      <p:tags r:id="rId1"/>
    </p:custDataLst>
    <p:extLst>
      <p:ext uri="{BB962C8B-B14F-4D97-AF65-F5344CB8AC3E}">
        <p14:creationId xmlns:p14="http://schemas.microsoft.com/office/powerpoint/2010/main" val="1419295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79DB9-0023-F35F-62DA-3F004DFC95D5}"/>
              </a:ext>
            </a:extLst>
          </p:cNvPr>
          <p:cNvPicPr>
            <a:picLocks noChangeAspect="1"/>
          </p:cNvPicPr>
          <p:nvPr/>
        </p:nvPicPr>
        <p:blipFill>
          <a:blip r:embed="rId3"/>
          <a:stretch>
            <a:fillRect/>
          </a:stretch>
        </p:blipFill>
        <p:spPr>
          <a:xfrm>
            <a:off x="62648" y="0"/>
            <a:ext cx="12066704" cy="6858000"/>
          </a:xfrm>
          <a:prstGeom prst="rect">
            <a:avLst/>
          </a:prstGeom>
        </p:spPr>
      </p:pic>
      <p:sp>
        <p:nvSpPr>
          <p:cNvPr id="12" name="TextBox 11">
            <a:extLst>
              <a:ext uri="{FF2B5EF4-FFF2-40B4-BE49-F238E27FC236}">
                <a16:creationId xmlns:a16="http://schemas.microsoft.com/office/drawing/2014/main" id="{22ABD974-D12C-8E81-14BC-EAC5DF7FA0AF}"/>
              </a:ext>
            </a:extLst>
          </p:cNvPr>
          <p:cNvSpPr txBox="1"/>
          <p:nvPr/>
        </p:nvSpPr>
        <p:spPr>
          <a:xfrm>
            <a:off x="1406566" y="3337610"/>
            <a:ext cx="9242384" cy="307777"/>
          </a:xfrm>
          <a:prstGeom prst="rect">
            <a:avLst/>
          </a:prstGeom>
          <a:solidFill>
            <a:srgbClr val="243782"/>
          </a:solidFill>
        </p:spPr>
        <p:txBody>
          <a:bodyPr wrap="square" rtlCol="0">
            <a:spAutoFit/>
          </a:bodyPr>
          <a:lstStyle/>
          <a:p>
            <a:r>
              <a:rPr lang="fr-FR" sz="1400" b="1" dirty="0">
                <a:solidFill>
                  <a:schemeClr val="bg1"/>
                </a:solidFill>
              </a:rPr>
              <a:t>les évolutions récentes du secteur impactant vos clients </a:t>
            </a:r>
            <a:r>
              <a:rPr lang="fr-FR" sz="1400" b="1" dirty="0" err="1">
                <a:solidFill>
                  <a:schemeClr val="bg1"/>
                </a:solidFill>
              </a:rPr>
              <a:t>BtoB</a:t>
            </a:r>
            <a:r>
              <a:rPr lang="fr-FR" sz="1400" b="1" dirty="0">
                <a:solidFill>
                  <a:schemeClr val="bg1"/>
                </a:solidFill>
              </a:rPr>
              <a:t> et votre métier de conseiller commercial</a:t>
            </a:r>
          </a:p>
        </p:txBody>
      </p:sp>
      <p:sp>
        <p:nvSpPr>
          <p:cNvPr id="13" name="TextBox 12">
            <a:extLst>
              <a:ext uri="{FF2B5EF4-FFF2-40B4-BE49-F238E27FC236}">
                <a16:creationId xmlns:a16="http://schemas.microsoft.com/office/drawing/2014/main" id="{A4A31CC6-2647-0CFB-CCDE-ACA11CD62C93}"/>
              </a:ext>
            </a:extLst>
          </p:cNvPr>
          <p:cNvSpPr txBox="1"/>
          <p:nvPr/>
        </p:nvSpPr>
        <p:spPr>
          <a:xfrm>
            <a:off x="1406566" y="4103569"/>
            <a:ext cx="8833166" cy="307777"/>
          </a:xfrm>
          <a:prstGeom prst="rect">
            <a:avLst/>
          </a:prstGeom>
          <a:solidFill>
            <a:srgbClr val="243782"/>
          </a:solidFill>
        </p:spPr>
        <p:txBody>
          <a:bodyPr wrap="square" rtlCol="0">
            <a:spAutoFit/>
          </a:bodyPr>
          <a:lstStyle/>
          <a:p>
            <a:r>
              <a:rPr lang="fr-FR" sz="1400" b="1" dirty="0">
                <a:solidFill>
                  <a:schemeClr val="bg1"/>
                </a:solidFill>
              </a:rPr>
              <a:t>la stratégie de </a:t>
            </a:r>
            <a:r>
              <a:rPr lang="fr-FR" sz="1400" b="1" dirty="0" err="1">
                <a:solidFill>
                  <a:schemeClr val="bg1"/>
                </a:solidFill>
              </a:rPr>
              <a:t>Stellantis</a:t>
            </a:r>
            <a:r>
              <a:rPr lang="fr-FR" sz="1400" b="1" dirty="0">
                <a:solidFill>
                  <a:schemeClr val="bg1"/>
                </a:solidFill>
              </a:rPr>
              <a:t> pour intégrer ces changements</a:t>
            </a:r>
          </a:p>
        </p:txBody>
      </p:sp>
      <p:sp>
        <p:nvSpPr>
          <p:cNvPr id="14" name="TextBox 13">
            <a:extLst>
              <a:ext uri="{FF2B5EF4-FFF2-40B4-BE49-F238E27FC236}">
                <a16:creationId xmlns:a16="http://schemas.microsoft.com/office/drawing/2014/main" id="{75ADDA12-363A-A8DF-B05E-F7F234C577CF}"/>
              </a:ext>
            </a:extLst>
          </p:cNvPr>
          <p:cNvSpPr txBox="1"/>
          <p:nvPr/>
        </p:nvSpPr>
        <p:spPr>
          <a:xfrm>
            <a:off x="1406566" y="4812785"/>
            <a:ext cx="8833166" cy="307777"/>
          </a:xfrm>
          <a:prstGeom prst="rect">
            <a:avLst/>
          </a:prstGeom>
          <a:solidFill>
            <a:srgbClr val="243782"/>
          </a:solidFill>
        </p:spPr>
        <p:txBody>
          <a:bodyPr wrap="square" rtlCol="0">
            <a:spAutoFit/>
          </a:bodyPr>
          <a:lstStyle/>
          <a:p>
            <a:r>
              <a:rPr lang="fr-FR" sz="1400" b="1">
                <a:solidFill>
                  <a:schemeClr val="bg1"/>
                </a:solidFill>
              </a:rPr>
              <a:t>les spécificités du marché </a:t>
            </a:r>
            <a:r>
              <a:rPr lang="fr-FR" sz="1400" b="1" err="1">
                <a:solidFill>
                  <a:schemeClr val="bg1"/>
                </a:solidFill>
              </a:rPr>
              <a:t>BtoB</a:t>
            </a:r>
            <a:r>
              <a:rPr lang="fr-FR" sz="1400" b="1">
                <a:solidFill>
                  <a:schemeClr val="bg1"/>
                </a:solidFill>
              </a:rPr>
              <a:t> et les attentes des différents types de clients </a:t>
            </a:r>
            <a:r>
              <a:rPr lang="fr-FR" sz="1400" b="1" err="1">
                <a:solidFill>
                  <a:schemeClr val="bg1"/>
                </a:solidFill>
              </a:rPr>
              <a:t>BtoB</a:t>
            </a:r>
            <a:endParaRPr lang="fr-FR" sz="1400" b="1">
              <a:solidFill>
                <a:schemeClr val="bg1"/>
              </a:solidFill>
            </a:endParaRPr>
          </a:p>
        </p:txBody>
      </p:sp>
      <p:sp>
        <p:nvSpPr>
          <p:cNvPr id="2" name="TextBox 1">
            <a:extLst>
              <a:ext uri="{FF2B5EF4-FFF2-40B4-BE49-F238E27FC236}">
                <a16:creationId xmlns:a16="http://schemas.microsoft.com/office/drawing/2014/main" id="{5C0BD1B4-21DF-4085-BD0D-22A155F7709B}"/>
              </a:ext>
            </a:extLst>
          </p:cNvPr>
          <p:cNvSpPr txBox="1"/>
          <p:nvPr/>
        </p:nvSpPr>
        <p:spPr>
          <a:xfrm>
            <a:off x="381000" y="952500"/>
            <a:ext cx="3759200" cy="523220"/>
          </a:xfrm>
          <a:prstGeom prst="rect">
            <a:avLst/>
          </a:prstGeom>
          <a:solidFill>
            <a:schemeClr val="tx1"/>
          </a:solidFill>
        </p:spPr>
        <p:txBody>
          <a:bodyPr wrap="square" rtlCol="0">
            <a:spAutoFit/>
          </a:bodyPr>
          <a:lstStyle/>
          <a:p>
            <a:r>
              <a:rPr lang="fr-BE" sz="2800" dirty="0">
                <a:solidFill>
                  <a:schemeClr val="bg1"/>
                </a:solidFill>
                <a:latin typeface="+mj-lt"/>
              </a:rPr>
              <a:t>Objectives</a:t>
            </a:r>
            <a:endParaRPr lang="en-US" sz="2800" dirty="0">
              <a:solidFill>
                <a:schemeClr val="bg1"/>
              </a:solidFill>
              <a:latin typeface="+mj-lt"/>
            </a:endParaRPr>
          </a:p>
        </p:txBody>
      </p:sp>
      <p:sp>
        <p:nvSpPr>
          <p:cNvPr id="7" name="TextBox 6">
            <a:extLst>
              <a:ext uri="{FF2B5EF4-FFF2-40B4-BE49-F238E27FC236}">
                <a16:creationId xmlns:a16="http://schemas.microsoft.com/office/drawing/2014/main" id="{B44BBA5C-C98D-2138-9299-5F11AE112334}"/>
              </a:ext>
            </a:extLst>
          </p:cNvPr>
          <p:cNvSpPr txBox="1"/>
          <p:nvPr/>
        </p:nvSpPr>
        <p:spPr>
          <a:xfrm>
            <a:off x="925975" y="2624722"/>
            <a:ext cx="5046562" cy="338554"/>
          </a:xfrm>
          <a:prstGeom prst="rect">
            <a:avLst/>
          </a:prstGeom>
          <a:solidFill>
            <a:srgbClr val="243782"/>
          </a:solidFill>
        </p:spPr>
        <p:txBody>
          <a:bodyPr wrap="square" rtlCol="0">
            <a:spAutoFit/>
          </a:bodyPr>
          <a:lstStyle/>
          <a:p>
            <a:r>
              <a:rPr lang="fr-BE" sz="1600" b="1" dirty="0">
                <a:solidFill>
                  <a:schemeClr val="bg1"/>
                </a:solidFill>
              </a:rPr>
              <a:t>At the end of </a:t>
            </a:r>
            <a:r>
              <a:rPr lang="fr-BE" sz="1600" b="1" dirty="0" err="1">
                <a:solidFill>
                  <a:schemeClr val="bg1"/>
                </a:solidFill>
              </a:rPr>
              <a:t>this</a:t>
            </a:r>
            <a:r>
              <a:rPr lang="fr-BE" sz="1600" b="1" dirty="0">
                <a:solidFill>
                  <a:schemeClr val="bg1"/>
                </a:solidFill>
              </a:rPr>
              <a:t> module, </a:t>
            </a:r>
            <a:r>
              <a:rPr lang="fr-BE" sz="1600" b="1" dirty="0" err="1">
                <a:solidFill>
                  <a:schemeClr val="bg1"/>
                </a:solidFill>
              </a:rPr>
              <a:t>you</a:t>
            </a:r>
            <a:r>
              <a:rPr lang="fr-BE" sz="1600" b="1" dirty="0">
                <a:solidFill>
                  <a:schemeClr val="bg1"/>
                </a:solidFill>
              </a:rPr>
              <a:t> </a:t>
            </a:r>
            <a:r>
              <a:rPr lang="fr-BE" sz="1600" b="1" dirty="0" err="1">
                <a:solidFill>
                  <a:schemeClr val="bg1"/>
                </a:solidFill>
              </a:rPr>
              <a:t>will</a:t>
            </a:r>
            <a:r>
              <a:rPr lang="fr-BE" sz="1600" b="1" dirty="0">
                <a:solidFill>
                  <a:schemeClr val="bg1"/>
                </a:solidFill>
              </a:rPr>
              <a:t> </a:t>
            </a:r>
            <a:r>
              <a:rPr lang="fr-BE" sz="1600" b="1" dirty="0" err="1">
                <a:solidFill>
                  <a:schemeClr val="bg1"/>
                </a:solidFill>
              </a:rPr>
              <a:t>be</a:t>
            </a:r>
            <a:r>
              <a:rPr lang="fr-BE" sz="1600" b="1" dirty="0">
                <a:solidFill>
                  <a:schemeClr val="bg1"/>
                </a:solidFill>
              </a:rPr>
              <a:t> able to:</a:t>
            </a:r>
            <a:endParaRPr lang="en-US" sz="1600" b="1" dirty="0">
              <a:solidFill>
                <a:schemeClr val="bg1"/>
              </a:solidFill>
            </a:endParaRPr>
          </a:p>
        </p:txBody>
      </p:sp>
      <p:sp>
        <p:nvSpPr>
          <p:cNvPr id="8" name="TextBox 7">
            <a:extLst>
              <a:ext uri="{FF2B5EF4-FFF2-40B4-BE49-F238E27FC236}">
                <a16:creationId xmlns:a16="http://schemas.microsoft.com/office/drawing/2014/main" id="{CD7522FE-8921-2154-2677-D509DAA67E26}"/>
              </a:ext>
            </a:extLst>
          </p:cNvPr>
          <p:cNvSpPr txBox="1"/>
          <p:nvPr/>
        </p:nvSpPr>
        <p:spPr>
          <a:xfrm>
            <a:off x="1425616" y="3360002"/>
            <a:ext cx="9223334" cy="2062103"/>
          </a:xfrm>
          <a:prstGeom prst="rect">
            <a:avLst/>
          </a:prstGeom>
          <a:solidFill>
            <a:srgbClr val="243782"/>
          </a:solidFill>
        </p:spPr>
        <p:txBody>
          <a:bodyPr wrap="square" rtlCol="0">
            <a:spAutoFit/>
          </a:bodyPr>
          <a:lstStyle/>
          <a:p>
            <a:pPr>
              <a:buClr>
                <a:srgbClr val="FF0000"/>
              </a:buClr>
            </a:pPr>
            <a:r>
              <a:rPr lang="fr-BE" sz="1600" dirty="0" err="1">
                <a:solidFill>
                  <a:schemeClr val="bg1"/>
                </a:solidFill>
              </a:rPr>
              <a:t>Understand</a:t>
            </a:r>
            <a:r>
              <a:rPr lang="fr-BE" sz="1600" dirty="0">
                <a:solidFill>
                  <a:schemeClr val="bg1"/>
                </a:solidFill>
              </a:rPr>
              <a:t> the </a:t>
            </a:r>
            <a:r>
              <a:rPr lang="fr-BE" sz="1600" dirty="0" err="1">
                <a:solidFill>
                  <a:schemeClr val="bg1"/>
                </a:solidFill>
              </a:rPr>
              <a:t>stakes</a:t>
            </a:r>
            <a:r>
              <a:rPr lang="fr-BE" sz="1600" dirty="0">
                <a:solidFill>
                  <a:schemeClr val="bg1"/>
                </a:solidFill>
              </a:rPr>
              <a:t> of new business </a:t>
            </a:r>
            <a:r>
              <a:rPr lang="fr-BE" sz="1600" dirty="0" err="1">
                <a:solidFill>
                  <a:schemeClr val="bg1"/>
                </a:solidFill>
              </a:rPr>
              <a:t>conquest</a:t>
            </a:r>
            <a:endParaRPr lang="fr-BE" sz="1600" dirty="0">
              <a:solidFill>
                <a:schemeClr val="bg1"/>
              </a:solidFill>
            </a:endParaRPr>
          </a:p>
          <a:p>
            <a:pPr>
              <a:buClr>
                <a:srgbClr val="FF0000"/>
              </a:buClr>
            </a:pPr>
            <a:endParaRPr lang="fr-BE" sz="1400" dirty="0">
              <a:solidFill>
                <a:schemeClr val="bg1"/>
              </a:solidFill>
            </a:endParaRPr>
          </a:p>
          <a:p>
            <a:pPr>
              <a:buClr>
                <a:srgbClr val="FF0000"/>
              </a:buClr>
            </a:pPr>
            <a:endParaRPr lang="fr-BE" sz="2000" dirty="0">
              <a:solidFill>
                <a:schemeClr val="bg1"/>
              </a:solidFill>
            </a:endParaRPr>
          </a:p>
          <a:p>
            <a:pPr>
              <a:buClr>
                <a:srgbClr val="FF0000"/>
              </a:buClr>
            </a:pPr>
            <a:r>
              <a:rPr lang="fr-BE" sz="1600" dirty="0">
                <a:solidFill>
                  <a:schemeClr val="bg1"/>
                </a:solidFill>
              </a:rPr>
              <a:t>Apply the 6 </a:t>
            </a:r>
            <a:r>
              <a:rPr lang="fr-BE" sz="1600" dirty="0" err="1">
                <a:solidFill>
                  <a:schemeClr val="bg1"/>
                </a:solidFill>
              </a:rPr>
              <a:t>steps</a:t>
            </a:r>
            <a:r>
              <a:rPr lang="fr-BE" sz="1600" dirty="0">
                <a:solidFill>
                  <a:schemeClr val="bg1"/>
                </a:solidFill>
              </a:rPr>
              <a:t> of a </a:t>
            </a:r>
            <a:r>
              <a:rPr lang="fr-BE" sz="1600" dirty="0" err="1">
                <a:solidFill>
                  <a:schemeClr val="bg1"/>
                </a:solidFill>
              </a:rPr>
              <a:t>successful</a:t>
            </a:r>
            <a:r>
              <a:rPr lang="fr-BE" sz="1600" dirty="0">
                <a:solidFill>
                  <a:schemeClr val="bg1"/>
                </a:solidFill>
              </a:rPr>
              <a:t> new business </a:t>
            </a:r>
            <a:r>
              <a:rPr lang="fr-BE" sz="1600" dirty="0" err="1">
                <a:solidFill>
                  <a:schemeClr val="bg1"/>
                </a:solidFill>
              </a:rPr>
              <a:t>conquest</a:t>
            </a:r>
            <a:r>
              <a:rPr lang="fr-BE" sz="1600" dirty="0">
                <a:solidFill>
                  <a:schemeClr val="bg1"/>
                </a:solidFill>
              </a:rPr>
              <a:t> </a:t>
            </a:r>
            <a:r>
              <a:rPr lang="fr-BE" sz="1600" dirty="0" err="1">
                <a:solidFill>
                  <a:schemeClr val="bg1"/>
                </a:solidFill>
              </a:rPr>
              <a:t>approach</a:t>
            </a:r>
            <a:endParaRPr lang="fr-BE" sz="1600" dirty="0">
              <a:solidFill>
                <a:schemeClr val="bg1"/>
              </a:solidFill>
            </a:endParaRPr>
          </a:p>
          <a:p>
            <a:pPr>
              <a:buClr>
                <a:srgbClr val="FF0000"/>
              </a:buClr>
            </a:pPr>
            <a:endParaRPr lang="fr-BE" sz="1600" dirty="0">
              <a:solidFill>
                <a:schemeClr val="bg1"/>
              </a:solidFill>
            </a:endParaRPr>
          </a:p>
          <a:p>
            <a:pPr>
              <a:buClr>
                <a:srgbClr val="FF0000"/>
              </a:buClr>
            </a:pPr>
            <a:endParaRPr lang="fr-BE" sz="1400" dirty="0">
              <a:solidFill>
                <a:schemeClr val="bg1"/>
              </a:solidFill>
            </a:endParaRPr>
          </a:p>
          <a:p>
            <a:pPr>
              <a:buClr>
                <a:srgbClr val="FF0000"/>
              </a:buClr>
            </a:pPr>
            <a:r>
              <a:rPr lang="fr-BE" sz="1600" dirty="0">
                <a:solidFill>
                  <a:schemeClr val="bg1"/>
                </a:solidFill>
              </a:rPr>
              <a:t>Master the good practices of new business </a:t>
            </a:r>
            <a:r>
              <a:rPr lang="fr-BE" sz="1600" dirty="0" err="1">
                <a:solidFill>
                  <a:schemeClr val="bg1"/>
                </a:solidFill>
              </a:rPr>
              <a:t>conquest</a:t>
            </a:r>
            <a:endParaRPr lang="fr-BE" sz="1600" dirty="0">
              <a:solidFill>
                <a:schemeClr val="bg1"/>
              </a:solidFill>
            </a:endParaRPr>
          </a:p>
          <a:p>
            <a:pPr>
              <a:buClr>
                <a:srgbClr val="FF0000"/>
              </a:buClr>
            </a:pPr>
            <a:endParaRPr lang="fr-BE" sz="1600" dirty="0">
              <a:solidFill>
                <a:schemeClr val="bg1"/>
              </a:solidFill>
            </a:endParaRPr>
          </a:p>
        </p:txBody>
      </p:sp>
    </p:spTree>
    <p:custDataLst>
      <p:tags r:id="rId1"/>
    </p:custDataLst>
    <p:extLst>
      <p:ext uri="{BB962C8B-B14F-4D97-AF65-F5344CB8AC3E}">
        <p14:creationId xmlns:p14="http://schemas.microsoft.com/office/powerpoint/2010/main" val="2044736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3 – Business </a:t>
            </a:r>
            <a:r>
              <a:rPr lang="fr-FR" sz="2000" dirty="0" err="1">
                <a:solidFill>
                  <a:schemeClr val="bg1"/>
                </a:solidFill>
                <a:latin typeface="+mj-lt"/>
              </a:rPr>
              <a:t>reason</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28" name="Rectangle 4">
            <a:extLst>
              <a:ext uri="{FF2B5EF4-FFF2-40B4-BE49-F238E27FC236}">
                <a16:creationId xmlns:a16="http://schemas.microsoft.com/office/drawing/2014/main" id="{31B3E051-4BAC-98AD-7173-80C28147B68F}"/>
              </a:ext>
            </a:extLst>
          </p:cNvPr>
          <p:cNvSpPr/>
          <p:nvPr/>
        </p:nvSpPr>
        <p:spPr>
          <a:xfrm>
            <a:off x="2997379" y="3670722"/>
            <a:ext cx="2204484" cy="646331"/>
          </a:xfrm>
          <a:prstGeom prst="rect">
            <a:avLst/>
          </a:prstGeom>
        </p:spPr>
        <p:txBody>
          <a:bodyPr wrap="square">
            <a:spAutoFit/>
          </a:bodyPr>
          <a:lstStyle/>
          <a:p>
            <a:pPr algn="ctr"/>
            <a:r>
              <a:rPr lang="fr-BE" b="1" dirty="0"/>
              <a:t>BUSINESS</a:t>
            </a:r>
          </a:p>
          <a:p>
            <a:pPr algn="ctr"/>
            <a:r>
              <a:rPr lang="fr-BE" b="1" dirty="0"/>
              <a:t>REASON</a:t>
            </a: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sp>
        <p:nvSpPr>
          <p:cNvPr id="39" name="Hexagone 44">
            <a:extLst>
              <a:ext uri="{FF2B5EF4-FFF2-40B4-BE49-F238E27FC236}">
                <a16:creationId xmlns:a16="http://schemas.microsoft.com/office/drawing/2014/main" id="{5168785E-5B70-21A1-DEAF-AC97144E7AAC}"/>
              </a:ext>
            </a:extLst>
          </p:cNvPr>
          <p:cNvSpPr/>
          <p:nvPr/>
        </p:nvSpPr>
        <p:spPr>
          <a:xfrm>
            <a:off x="3857574" y="3074853"/>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pic>
        <p:nvPicPr>
          <p:cNvPr id="12" name="Picture 11">
            <a:extLst>
              <a:ext uri="{FF2B5EF4-FFF2-40B4-BE49-F238E27FC236}">
                <a16:creationId xmlns:a16="http://schemas.microsoft.com/office/drawing/2014/main" id="{6D0B4FAD-78B6-B116-A7BC-293DE7D809D6}"/>
              </a:ext>
            </a:extLst>
          </p:cNvPr>
          <p:cNvPicPr>
            <a:picLocks noChangeAspect="1"/>
          </p:cNvPicPr>
          <p:nvPr/>
        </p:nvPicPr>
        <p:blipFill>
          <a:blip r:embed="rId4"/>
          <a:stretch>
            <a:fillRect/>
          </a:stretch>
        </p:blipFill>
        <p:spPr>
          <a:xfrm>
            <a:off x="4843241" y="1293734"/>
            <a:ext cx="6687829" cy="775032"/>
          </a:xfrm>
          <a:prstGeom prst="rect">
            <a:avLst/>
          </a:prstGeom>
        </p:spPr>
      </p:pic>
      <p:pic>
        <p:nvPicPr>
          <p:cNvPr id="3" name="Picture 6" descr="A person writing on a piece of paper&#10;&#10;Description automatically generated with medium confidence">
            <a:extLst>
              <a:ext uri="{FF2B5EF4-FFF2-40B4-BE49-F238E27FC236}">
                <a16:creationId xmlns:a16="http://schemas.microsoft.com/office/drawing/2014/main" id="{B14C360F-C9A6-4326-2304-17B7426579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6942" y="2903274"/>
            <a:ext cx="4163576" cy="2780343"/>
          </a:xfrm>
          <a:prstGeom prst="rect">
            <a:avLst/>
          </a:prstGeom>
        </p:spPr>
      </p:pic>
    </p:spTree>
    <p:custDataLst>
      <p:tags r:id="rId1"/>
    </p:custDataLst>
    <p:extLst>
      <p:ext uri="{BB962C8B-B14F-4D97-AF65-F5344CB8AC3E}">
        <p14:creationId xmlns:p14="http://schemas.microsoft.com/office/powerpoint/2010/main" val="722747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3 – Business </a:t>
            </a:r>
            <a:r>
              <a:rPr lang="fr-FR" sz="2000" dirty="0" err="1">
                <a:solidFill>
                  <a:schemeClr val="bg1"/>
                </a:solidFill>
                <a:latin typeface="+mj-lt"/>
              </a:rPr>
              <a:t>reason</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2" name="Picture 11">
            <a:extLst>
              <a:ext uri="{FF2B5EF4-FFF2-40B4-BE49-F238E27FC236}">
                <a16:creationId xmlns:a16="http://schemas.microsoft.com/office/drawing/2014/main" id="{6D0B4FAD-78B6-B116-A7BC-293DE7D809D6}"/>
              </a:ext>
            </a:extLst>
          </p:cNvPr>
          <p:cNvPicPr>
            <a:picLocks noChangeAspect="1"/>
          </p:cNvPicPr>
          <p:nvPr/>
        </p:nvPicPr>
        <p:blipFill>
          <a:blip r:embed="rId4"/>
          <a:stretch>
            <a:fillRect/>
          </a:stretch>
        </p:blipFill>
        <p:spPr>
          <a:xfrm>
            <a:off x="4843241" y="1293734"/>
            <a:ext cx="6687829" cy="775032"/>
          </a:xfrm>
          <a:prstGeom prst="rect">
            <a:avLst/>
          </a:prstGeom>
        </p:spPr>
      </p:pic>
      <p:pic>
        <p:nvPicPr>
          <p:cNvPr id="15" name="Picture 14">
            <a:extLst>
              <a:ext uri="{FF2B5EF4-FFF2-40B4-BE49-F238E27FC236}">
                <a16:creationId xmlns:a16="http://schemas.microsoft.com/office/drawing/2014/main" id="{053351F8-FEE7-9DB9-C2C6-094A653841FF}"/>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6" name="ZoneTexte 35">
            <a:extLst>
              <a:ext uri="{FF2B5EF4-FFF2-40B4-BE49-F238E27FC236}">
                <a16:creationId xmlns:a16="http://schemas.microsoft.com/office/drawing/2014/main" id="{D8950238-0925-00C7-696F-2EDBDDAD0400}"/>
              </a:ext>
            </a:extLst>
          </p:cNvPr>
          <p:cNvSpPr txBox="1"/>
          <p:nvPr/>
        </p:nvSpPr>
        <p:spPr>
          <a:xfrm>
            <a:off x="1743105" y="2741265"/>
            <a:ext cx="8421430" cy="338554"/>
          </a:xfrm>
          <a:prstGeom prst="rect">
            <a:avLst/>
          </a:prstGeom>
          <a:noFill/>
        </p:spPr>
        <p:txBody>
          <a:bodyPr wrap="square" rtlCol="0">
            <a:spAutoFit/>
          </a:bodyPr>
          <a:lstStyle/>
          <a:p>
            <a:r>
              <a:rPr lang="fr-BE" sz="1600" b="1" dirty="0" err="1"/>
              <a:t>Why</a:t>
            </a:r>
            <a:r>
              <a:rPr lang="fr-BE" sz="1600" b="1" dirty="0"/>
              <a:t> </a:t>
            </a:r>
            <a:r>
              <a:rPr lang="fr-BE" sz="1600" b="1" dirty="0" err="1"/>
              <a:t>is</a:t>
            </a:r>
            <a:r>
              <a:rPr lang="fr-BE" sz="1600" b="1" dirty="0"/>
              <a:t> </a:t>
            </a:r>
            <a:r>
              <a:rPr lang="fr-BE" sz="1600" b="1" dirty="0" err="1"/>
              <a:t>it</a:t>
            </a:r>
            <a:r>
              <a:rPr lang="fr-BE" sz="1600" b="1" dirty="0"/>
              <a:t> </a:t>
            </a:r>
            <a:r>
              <a:rPr lang="fr-BE" sz="1600" b="1" dirty="0" err="1"/>
              <a:t>so</a:t>
            </a:r>
            <a:r>
              <a:rPr lang="fr-BE" sz="1600" b="1" dirty="0"/>
              <a:t> important to have a good business </a:t>
            </a:r>
            <a:r>
              <a:rPr lang="fr-BE" sz="1600" b="1" dirty="0" err="1"/>
              <a:t>reason</a:t>
            </a:r>
            <a:r>
              <a:rPr lang="fr-BE" sz="1600" b="1" dirty="0"/>
              <a:t> / a </a:t>
            </a:r>
            <a:r>
              <a:rPr lang="fr-BE" sz="1600" b="1" dirty="0" err="1"/>
              <a:t>pretext</a:t>
            </a:r>
            <a:r>
              <a:rPr lang="fr-BE" sz="1600" b="1" dirty="0"/>
              <a:t>? </a:t>
            </a:r>
          </a:p>
        </p:txBody>
      </p:sp>
      <p:sp>
        <p:nvSpPr>
          <p:cNvPr id="17" name="Rectangle 16">
            <a:extLst>
              <a:ext uri="{FF2B5EF4-FFF2-40B4-BE49-F238E27FC236}">
                <a16:creationId xmlns:a16="http://schemas.microsoft.com/office/drawing/2014/main" id="{72A916EE-01C6-9992-0EE4-8107E8887770}"/>
              </a:ext>
            </a:extLst>
          </p:cNvPr>
          <p:cNvSpPr/>
          <p:nvPr/>
        </p:nvSpPr>
        <p:spPr>
          <a:xfrm>
            <a:off x="1778791" y="3169347"/>
            <a:ext cx="9408459" cy="2646878"/>
          </a:xfrm>
          <a:prstGeom prst="rect">
            <a:avLst/>
          </a:prstGeom>
        </p:spPr>
        <p:txBody>
          <a:bodyPr wrap="square">
            <a:spAutoFit/>
          </a:bodyPr>
          <a:lstStyle/>
          <a:p>
            <a:r>
              <a:rPr lang="en-GB" sz="1200" i="1" dirty="0"/>
              <a:t>A good business reason is the key to justify a call (step #4)!</a:t>
            </a:r>
          </a:p>
          <a:p>
            <a:r>
              <a:rPr lang="en-GB" sz="1200" b="1" dirty="0"/>
              <a:t>The business reason = a good reason to use on the phone to grab the interest of your prospect.</a:t>
            </a:r>
            <a:endParaRPr lang="en-GB" sz="1200" dirty="0"/>
          </a:p>
          <a:p>
            <a:endParaRPr lang="en-GB" sz="1100" dirty="0"/>
          </a:p>
          <a:p>
            <a:r>
              <a:rPr lang="en-GB" sz="1200" dirty="0"/>
              <a:t>Be creative! Indeed:</a:t>
            </a:r>
          </a:p>
          <a:p>
            <a:pPr marL="742950" lvl="1" indent="-285750">
              <a:buFont typeface="Arial" panose="020B0604020202020204" pitchFamily="34" charset="0"/>
              <a:buChar char="•"/>
            </a:pPr>
            <a:r>
              <a:rPr lang="en-GB" sz="1200" dirty="0"/>
              <a:t>You sell good cars … so do your competitors</a:t>
            </a:r>
          </a:p>
          <a:p>
            <a:pPr marL="742950" lvl="1" indent="-285750">
              <a:buFont typeface="Arial" panose="020B0604020202020204" pitchFamily="34" charset="0"/>
              <a:buChar char="•"/>
            </a:pPr>
            <a:r>
              <a:rPr lang="en-GB" sz="1200" dirty="0"/>
              <a:t>You finance cars … so do your competitors</a:t>
            </a:r>
          </a:p>
          <a:p>
            <a:pPr marL="742950" lvl="1" indent="-285750">
              <a:buFont typeface="Arial" panose="020B0604020202020204" pitchFamily="34" charset="0"/>
              <a:buChar char="•"/>
            </a:pPr>
            <a:r>
              <a:rPr lang="en-GB" sz="1200" dirty="0"/>
              <a:t>You give discounts … so do your competitors</a:t>
            </a:r>
          </a:p>
          <a:p>
            <a:endParaRPr lang="en-GB" sz="1100" dirty="0"/>
          </a:p>
          <a:p>
            <a:r>
              <a:rPr lang="en-GB" sz="1200" dirty="0"/>
              <a:t>To make the difference you’ll have to point out:</a:t>
            </a:r>
          </a:p>
          <a:p>
            <a:pPr marL="742950" lvl="1" indent="-285750">
              <a:buFont typeface="Arial" panose="020B0604020202020204" pitchFamily="34" charset="0"/>
              <a:buChar char="•"/>
            </a:pPr>
            <a:r>
              <a:rPr lang="en-GB" sz="1200" dirty="0"/>
              <a:t>The added value of your brand, without discrediting the competition</a:t>
            </a:r>
          </a:p>
          <a:p>
            <a:pPr marL="742950" lvl="1" indent="-285750">
              <a:buFont typeface="Arial" panose="020B0604020202020204" pitchFamily="34" charset="0"/>
              <a:buChar char="•"/>
            </a:pPr>
            <a:r>
              <a:rPr lang="en-GB" sz="1200" dirty="0"/>
              <a:t>The added value of your dealership</a:t>
            </a:r>
          </a:p>
          <a:p>
            <a:pPr marL="742950" lvl="1" indent="-285750">
              <a:buFont typeface="Arial" panose="020B0604020202020204" pitchFamily="34" charset="0"/>
              <a:buChar char="•"/>
            </a:pPr>
            <a:r>
              <a:rPr lang="en-GB" sz="1200" dirty="0"/>
              <a:t>The kinds of service you can provide for business customers</a:t>
            </a:r>
          </a:p>
          <a:p>
            <a:pPr marL="742950" lvl="1" indent="-285750">
              <a:buFont typeface="Arial" panose="020B0604020202020204" pitchFamily="34" charset="0"/>
              <a:buChar char="•"/>
            </a:pPr>
            <a:r>
              <a:rPr lang="en-GB" sz="1200" dirty="0"/>
              <a:t>Original solutions that you can offer</a:t>
            </a:r>
          </a:p>
          <a:p>
            <a:pPr marL="742950" lvl="1" indent="-285750">
              <a:buFont typeface="Arial" panose="020B0604020202020204" pitchFamily="34" charset="0"/>
              <a:buChar char="•"/>
            </a:pPr>
            <a:r>
              <a:rPr lang="en-GB" sz="1200" dirty="0"/>
              <a:t>The quality of advice you can give</a:t>
            </a:r>
          </a:p>
        </p:txBody>
      </p:sp>
    </p:spTree>
    <p:custDataLst>
      <p:tags r:id="rId1"/>
    </p:custDataLst>
    <p:extLst>
      <p:ext uri="{BB962C8B-B14F-4D97-AF65-F5344CB8AC3E}">
        <p14:creationId xmlns:p14="http://schemas.microsoft.com/office/powerpoint/2010/main" val="2178399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3 – Business </a:t>
            </a:r>
            <a:r>
              <a:rPr lang="fr-FR" sz="2000" dirty="0" err="1">
                <a:solidFill>
                  <a:schemeClr val="bg1"/>
                </a:solidFill>
                <a:latin typeface="+mj-lt"/>
              </a:rPr>
              <a:t>reason</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2" name="Picture 11">
            <a:extLst>
              <a:ext uri="{FF2B5EF4-FFF2-40B4-BE49-F238E27FC236}">
                <a16:creationId xmlns:a16="http://schemas.microsoft.com/office/drawing/2014/main" id="{6D0B4FAD-78B6-B116-A7BC-293DE7D809D6}"/>
              </a:ext>
            </a:extLst>
          </p:cNvPr>
          <p:cNvPicPr>
            <a:picLocks noChangeAspect="1"/>
          </p:cNvPicPr>
          <p:nvPr/>
        </p:nvPicPr>
        <p:blipFill>
          <a:blip r:embed="rId4"/>
          <a:stretch>
            <a:fillRect/>
          </a:stretch>
        </p:blipFill>
        <p:spPr>
          <a:xfrm>
            <a:off x="4843241" y="1293734"/>
            <a:ext cx="6687829" cy="775032"/>
          </a:xfrm>
          <a:prstGeom prst="rect">
            <a:avLst/>
          </a:prstGeom>
        </p:spPr>
      </p:pic>
      <p:pic>
        <p:nvPicPr>
          <p:cNvPr id="15" name="Picture 14">
            <a:extLst>
              <a:ext uri="{FF2B5EF4-FFF2-40B4-BE49-F238E27FC236}">
                <a16:creationId xmlns:a16="http://schemas.microsoft.com/office/drawing/2014/main" id="{053351F8-FEE7-9DB9-C2C6-094A653841FF}"/>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4" name="ZoneTexte 35">
            <a:extLst>
              <a:ext uri="{FF2B5EF4-FFF2-40B4-BE49-F238E27FC236}">
                <a16:creationId xmlns:a16="http://schemas.microsoft.com/office/drawing/2014/main" id="{6D6908CA-7D7D-6E2E-DA6D-CA773E7DA9A4}"/>
              </a:ext>
            </a:extLst>
          </p:cNvPr>
          <p:cNvSpPr txBox="1"/>
          <p:nvPr/>
        </p:nvSpPr>
        <p:spPr>
          <a:xfrm>
            <a:off x="1863033" y="2791857"/>
            <a:ext cx="6751707" cy="369332"/>
          </a:xfrm>
          <a:prstGeom prst="rect">
            <a:avLst/>
          </a:prstGeom>
          <a:noFill/>
        </p:spPr>
        <p:txBody>
          <a:bodyPr wrap="square" rtlCol="0">
            <a:spAutoFit/>
          </a:bodyPr>
          <a:lstStyle/>
          <a:p>
            <a:r>
              <a:rPr lang="fr-BE" b="1" dirty="0" err="1"/>
              <a:t>Examples</a:t>
            </a:r>
            <a:r>
              <a:rPr lang="fr-BE" b="1" dirty="0"/>
              <a:t> of good business </a:t>
            </a:r>
            <a:r>
              <a:rPr lang="fr-BE" b="1" dirty="0" err="1"/>
              <a:t>reasons</a:t>
            </a:r>
            <a:r>
              <a:rPr lang="fr-BE" b="1" dirty="0"/>
              <a:t> / </a:t>
            </a:r>
            <a:r>
              <a:rPr lang="fr-BE" b="1" dirty="0" err="1"/>
              <a:t>pretextes</a:t>
            </a:r>
            <a:r>
              <a:rPr lang="fr-BE" b="1" dirty="0"/>
              <a:t> </a:t>
            </a:r>
          </a:p>
        </p:txBody>
      </p:sp>
      <p:sp>
        <p:nvSpPr>
          <p:cNvPr id="18" name="Rectangle 17">
            <a:extLst>
              <a:ext uri="{FF2B5EF4-FFF2-40B4-BE49-F238E27FC236}">
                <a16:creationId xmlns:a16="http://schemas.microsoft.com/office/drawing/2014/main" id="{6F43ECB9-8866-6509-BADC-3F60F74B21B9}"/>
              </a:ext>
            </a:extLst>
          </p:cNvPr>
          <p:cNvSpPr/>
          <p:nvPr/>
        </p:nvSpPr>
        <p:spPr>
          <a:xfrm>
            <a:off x="1911341" y="3194485"/>
            <a:ext cx="9241170" cy="1938992"/>
          </a:xfrm>
          <a:prstGeom prst="rect">
            <a:avLst/>
          </a:prstGeom>
        </p:spPr>
        <p:txBody>
          <a:bodyPr wrap="square">
            <a:spAutoFit/>
          </a:bodyPr>
          <a:lstStyle/>
          <a:p>
            <a:pPr marL="285750" indent="-285750" fontAlgn="base">
              <a:buFont typeface="Arial" panose="020B0604020202020204" pitchFamily="34" charset="0"/>
              <a:buChar char="•"/>
            </a:pPr>
            <a:r>
              <a:rPr lang="en-GB" sz="1200" dirty="0"/>
              <a:t>Introduce the </a:t>
            </a:r>
            <a:r>
              <a:rPr lang="en-GB" sz="1200" b="1" dirty="0">
                <a:solidFill>
                  <a:srgbClr val="253880"/>
                </a:solidFill>
              </a:rPr>
              <a:t>low emission vehicle range</a:t>
            </a:r>
            <a:endParaRPr lang="en-GB" sz="700" b="1" dirty="0">
              <a:solidFill>
                <a:srgbClr val="253880"/>
              </a:solidFill>
            </a:endParaRPr>
          </a:p>
          <a:p>
            <a:pPr marL="285750" indent="-285750" fontAlgn="base">
              <a:buFont typeface="Arial" panose="020B0604020202020204" pitchFamily="34" charset="0"/>
              <a:buChar char="•"/>
            </a:pPr>
            <a:r>
              <a:rPr lang="en-GB" sz="1200" dirty="0"/>
              <a:t>Call as a result of an information from the </a:t>
            </a:r>
            <a:r>
              <a:rPr lang="en-GB" sz="1200" b="1" dirty="0">
                <a:solidFill>
                  <a:srgbClr val="253880"/>
                </a:solidFill>
              </a:rPr>
              <a:t>workshop</a:t>
            </a:r>
            <a:endParaRPr lang="en-GB" sz="700" b="1" dirty="0">
              <a:solidFill>
                <a:srgbClr val="253880"/>
              </a:solidFill>
            </a:endParaRPr>
          </a:p>
          <a:p>
            <a:pPr marL="285750" indent="-285750" fontAlgn="base">
              <a:buFont typeface="Arial" panose="020B0604020202020204" pitchFamily="34" charset="0"/>
              <a:buChar char="•"/>
            </a:pPr>
            <a:r>
              <a:rPr lang="en-GB" sz="1200" dirty="0"/>
              <a:t>A </a:t>
            </a:r>
            <a:r>
              <a:rPr lang="en-GB" sz="1200" b="1" dirty="0">
                <a:solidFill>
                  <a:srgbClr val="253880"/>
                </a:solidFill>
              </a:rPr>
              <a:t>cost-free analysis of the fleet </a:t>
            </a:r>
            <a:r>
              <a:rPr lang="en-GB" sz="1200" dirty="0"/>
              <a:t>in order to further optimise the fleet operating costs</a:t>
            </a:r>
            <a:endParaRPr lang="en-GB" sz="700" dirty="0"/>
          </a:p>
          <a:p>
            <a:pPr marL="285750" indent="-285750" fontAlgn="base">
              <a:buFont typeface="Arial" panose="020B0604020202020204" pitchFamily="34" charset="0"/>
              <a:buChar char="•"/>
            </a:pPr>
            <a:r>
              <a:rPr lang="en-GB" sz="1200" dirty="0"/>
              <a:t>Information on the recent changes in </a:t>
            </a:r>
            <a:r>
              <a:rPr lang="en-GB" sz="1200" b="1" dirty="0">
                <a:solidFill>
                  <a:srgbClr val="253880"/>
                </a:solidFill>
              </a:rPr>
              <a:t>company car taxes</a:t>
            </a:r>
            <a:endParaRPr lang="en-GB" sz="700" b="1" dirty="0">
              <a:solidFill>
                <a:srgbClr val="253880"/>
              </a:solidFill>
            </a:endParaRPr>
          </a:p>
          <a:p>
            <a:pPr marL="285750" indent="-285750" fontAlgn="base">
              <a:buFont typeface="Arial" panose="020B0604020202020204" pitchFamily="34" charset="0"/>
              <a:buChar char="•"/>
            </a:pPr>
            <a:r>
              <a:rPr lang="en-GB" sz="1200" dirty="0"/>
              <a:t>Information on financial solutions with </a:t>
            </a:r>
            <a:r>
              <a:rPr lang="en-GB" sz="1200" b="1" dirty="0">
                <a:solidFill>
                  <a:srgbClr val="253880"/>
                </a:solidFill>
              </a:rPr>
              <a:t>tax advantages </a:t>
            </a:r>
            <a:r>
              <a:rPr lang="en-GB" sz="1200" dirty="0"/>
              <a:t>in order to pay less taxes</a:t>
            </a:r>
            <a:endParaRPr lang="en-GB" sz="700" dirty="0"/>
          </a:p>
          <a:p>
            <a:pPr marL="285750" indent="-285750" fontAlgn="base">
              <a:buFont typeface="Arial" panose="020B0604020202020204" pitchFamily="34" charset="0"/>
              <a:buChar char="•"/>
            </a:pPr>
            <a:r>
              <a:rPr lang="en-GB" sz="1200" dirty="0"/>
              <a:t>Consider the similarities between the car </a:t>
            </a:r>
            <a:r>
              <a:rPr lang="en-GB" sz="1200" b="1" dirty="0">
                <a:solidFill>
                  <a:srgbClr val="253880"/>
                </a:solidFill>
              </a:rPr>
              <a:t>fleet management</a:t>
            </a:r>
            <a:r>
              <a:rPr lang="en-GB" sz="1200" dirty="0">
                <a:solidFill>
                  <a:srgbClr val="253880"/>
                </a:solidFill>
              </a:rPr>
              <a:t> </a:t>
            </a:r>
            <a:r>
              <a:rPr lang="en-GB" sz="1200" dirty="0"/>
              <a:t>of your prospect and our mobility solutions</a:t>
            </a:r>
            <a:endParaRPr lang="en-GB" sz="700" dirty="0"/>
          </a:p>
          <a:p>
            <a:pPr marL="285750" indent="-285750" fontAlgn="base">
              <a:buFont typeface="Arial" panose="020B0604020202020204" pitchFamily="34" charset="0"/>
              <a:buChar char="•"/>
            </a:pPr>
            <a:r>
              <a:rPr lang="en-GB" sz="1200" dirty="0"/>
              <a:t>Invitation to join an </a:t>
            </a:r>
            <a:r>
              <a:rPr lang="en-GB" sz="1200" b="1" dirty="0">
                <a:solidFill>
                  <a:srgbClr val="253880"/>
                </a:solidFill>
              </a:rPr>
              <a:t>event</a:t>
            </a:r>
            <a:r>
              <a:rPr lang="en-GB" sz="1200" dirty="0"/>
              <a:t>, like new car launch, Professional Days…</a:t>
            </a:r>
            <a:endParaRPr lang="en-GB" sz="700" b="1" dirty="0">
              <a:solidFill>
                <a:srgbClr val="253880"/>
              </a:solidFill>
            </a:endParaRPr>
          </a:p>
          <a:p>
            <a:pPr marL="285750" indent="-285750" fontAlgn="base">
              <a:buFont typeface="Arial" panose="020B0604020202020204" pitchFamily="34" charset="0"/>
              <a:buChar char="•"/>
            </a:pPr>
            <a:r>
              <a:rPr lang="en-GB" sz="1200" b="1" dirty="0">
                <a:solidFill>
                  <a:srgbClr val="253880"/>
                </a:solidFill>
              </a:rPr>
              <a:t>Free drive test </a:t>
            </a:r>
            <a:r>
              <a:rPr lang="en-GB" sz="1200" dirty="0"/>
              <a:t>of a new vehicle or model</a:t>
            </a:r>
            <a:endParaRPr lang="en-GB" sz="700" dirty="0"/>
          </a:p>
          <a:p>
            <a:pPr marL="285750" indent="-285750" fontAlgn="base">
              <a:buFont typeface="Arial" panose="020B0604020202020204" pitchFamily="34" charset="0"/>
              <a:buChar char="•"/>
            </a:pPr>
            <a:r>
              <a:rPr lang="en-GB" sz="1200" dirty="0"/>
              <a:t>Introduce the new </a:t>
            </a:r>
            <a:r>
              <a:rPr lang="en-GB" sz="1200" b="1" dirty="0">
                <a:solidFill>
                  <a:srgbClr val="253880"/>
                </a:solidFill>
              </a:rPr>
              <a:t>mobility services</a:t>
            </a:r>
          </a:p>
          <a:p>
            <a:pPr marL="285750" indent="-285750" fontAlgn="base">
              <a:buFont typeface="Arial" panose="020B0604020202020204" pitchFamily="34" charset="0"/>
              <a:buChar char="•"/>
            </a:pPr>
            <a:endParaRPr lang="en-GB" sz="1200" dirty="0"/>
          </a:p>
        </p:txBody>
      </p:sp>
      <p:pic>
        <p:nvPicPr>
          <p:cNvPr id="19" name="Picture 2" descr="Résultat de recherche d'images pour &quot;attention flat design&quot;">
            <a:extLst>
              <a:ext uri="{FF2B5EF4-FFF2-40B4-BE49-F238E27FC236}">
                <a16:creationId xmlns:a16="http://schemas.microsoft.com/office/drawing/2014/main" id="{88D87E2A-680D-829A-9CB9-7A0984AEE29A}"/>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71371" y="5166773"/>
            <a:ext cx="564362" cy="59150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23B5F9B-81D6-41CE-E16A-76CBC446AC4B}"/>
              </a:ext>
            </a:extLst>
          </p:cNvPr>
          <p:cNvSpPr/>
          <p:nvPr/>
        </p:nvSpPr>
        <p:spPr>
          <a:xfrm>
            <a:off x="3406656" y="5140137"/>
            <a:ext cx="4134162" cy="6447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a:t>A good business </a:t>
            </a:r>
            <a:r>
              <a:rPr lang="fr-BE" sz="1400" b="1" dirty="0" err="1"/>
              <a:t>reason</a:t>
            </a:r>
            <a:r>
              <a:rPr lang="fr-BE" sz="1400" b="1" dirty="0"/>
              <a:t> </a:t>
            </a:r>
            <a:r>
              <a:rPr lang="fr-BE" sz="1400" b="1" dirty="0" err="1"/>
              <a:t>makes</a:t>
            </a:r>
            <a:r>
              <a:rPr lang="fr-BE" sz="1400" b="1" dirty="0"/>
              <a:t> the </a:t>
            </a:r>
            <a:r>
              <a:rPr lang="fr-BE" sz="1400" b="1" dirty="0" err="1"/>
              <a:t>difference</a:t>
            </a:r>
            <a:r>
              <a:rPr lang="fr-BE" sz="1400" b="1" dirty="0"/>
              <a:t> to </a:t>
            </a:r>
            <a:r>
              <a:rPr lang="fr-BE" sz="1400" b="1" dirty="0" err="1"/>
              <a:t>get</a:t>
            </a:r>
            <a:r>
              <a:rPr lang="fr-BE" sz="1400" b="1" dirty="0"/>
              <a:t> an </a:t>
            </a:r>
            <a:r>
              <a:rPr lang="fr-BE" sz="1400" b="1" dirty="0" err="1"/>
              <a:t>appointment</a:t>
            </a:r>
            <a:endParaRPr lang="fr-BE" sz="1400" b="1" dirty="0"/>
          </a:p>
        </p:txBody>
      </p:sp>
    </p:spTree>
    <p:custDataLst>
      <p:tags r:id="rId1"/>
    </p:custDataLst>
    <p:extLst>
      <p:ext uri="{BB962C8B-B14F-4D97-AF65-F5344CB8AC3E}">
        <p14:creationId xmlns:p14="http://schemas.microsoft.com/office/powerpoint/2010/main" val="3912808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3 – Business </a:t>
            </a:r>
            <a:r>
              <a:rPr lang="fr-FR" sz="2000" dirty="0" err="1">
                <a:solidFill>
                  <a:schemeClr val="bg1"/>
                </a:solidFill>
                <a:latin typeface="+mj-lt"/>
              </a:rPr>
              <a:t>reason</a:t>
            </a:r>
            <a:r>
              <a:rPr lang="fr-FR" sz="2000" dirty="0">
                <a:solidFill>
                  <a:schemeClr val="bg1"/>
                </a:solidFill>
                <a:latin typeface="+mj-lt"/>
              </a:rPr>
              <a:t>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en-US" sz="2000" dirty="0">
              <a:solidFill>
                <a:schemeClr val="bg1"/>
              </a:solidFill>
              <a:latin typeface="+mj-lt"/>
            </a:endParaRPr>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0743830"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12" name="Picture 11">
            <a:extLst>
              <a:ext uri="{FF2B5EF4-FFF2-40B4-BE49-F238E27FC236}">
                <a16:creationId xmlns:a16="http://schemas.microsoft.com/office/drawing/2014/main" id="{6D0B4FAD-78B6-B116-A7BC-293DE7D809D6}"/>
              </a:ext>
            </a:extLst>
          </p:cNvPr>
          <p:cNvPicPr>
            <a:picLocks noChangeAspect="1"/>
          </p:cNvPicPr>
          <p:nvPr/>
        </p:nvPicPr>
        <p:blipFill>
          <a:blip r:embed="rId3"/>
          <a:stretch>
            <a:fillRect/>
          </a:stretch>
        </p:blipFill>
        <p:spPr>
          <a:xfrm>
            <a:off x="4843241" y="1293734"/>
            <a:ext cx="6687829" cy="775032"/>
          </a:xfrm>
          <a:prstGeom prst="rect">
            <a:avLst/>
          </a:prstGeom>
        </p:spPr>
      </p:pic>
      <p:sp>
        <p:nvSpPr>
          <p:cNvPr id="16" name="Rectangle: Rounded Corners 20">
            <a:extLst>
              <a:ext uri="{FF2B5EF4-FFF2-40B4-BE49-F238E27FC236}">
                <a16:creationId xmlns:a16="http://schemas.microsoft.com/office/drawing/2014/main" id="{A99231FB-D50F-EE61-C1B3-AB9FE4333AF2}"/>
              </a:ext>
            </a:extLst>
          </p:cNvPr>
          <p:cNvSpPr/>
          <p:nvPr/>
        </p:nvSpPr>
        <p:spPr>
          <a:xfrm>
            <a:off x="1540944" y="2602632"/>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7" name="Image 4">
            <a:extLst>
              <a:ext uri="{FF2B5EF4-FFF2-40B4-BE49-F238E27FC236}">
                <a16:creationId xmlns:a16="http://schemas.microsoft.com/office/drawing/2014/main" id="{3919876F-A5A8-8E38-CD12-2D83054EDCD0}"/>
              </a:ext>
            </a:extLst>
          </p:cNvPr>
          <p:cNvPicPr>
            <a:picLocks noChangeAspect="1"/>
          </p:cNvPicPr>
          <p:nvPr/>
        </p:nvPicPr>
        <p:blipFill>
          <a:blip r:embed="rId4"/>
          <a:stretch>
            <a:fillRect/>
          </a:stretch>
        </p:blipFill>
        <p:spPr>
          <a:xfrm>
            <a:off x="1830630" y="2736021"/>
            <a:ext cx="465279" cy="516139"/>
          </a:xfrm>
          <a:prstGeom prst="rect">
            <a:avLst/>
          </a:prstGeom>
        </p:spPr>
      </p:pic>
      <p:sp>
        <p:nvSpPr>
          <p:cNvPr id="21" name="Rectangle: Rounded Corners 20">
            <a:extLst>
              <a:ext uri="{FF2B5EF4-FFF2-40B4-BE49-F238E27FC236}">
                <a16:creationId xmlns:a16="http://schemas.microsoft.com/office/drawing/2014/main" id="{A4D464DA-8890-50DD-5458-55C009DA399C}"/>
              </a:ext>
            </a:extLst>
          </p:cNvPr>
          <p:cNvSpPr/>
          <p:nvPr/>
        </p:nvSpPr>
        <p:spPr>
          <a:xfrm>
            <a:off x="6063567" y="2602632"/>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2" name="Image 6">
            <a:extLst>
              <a:ext uri="{FF2B5EF4-FFF2-40B4-BE49-F238E27FC236}">
                <a16:creationId xmlns:a16="http://schemas.microsoft.com/office/drawing/2014/main" id="{B00D0463-A9DE-8098-02C1-44578AE79828}"/>
              </a:ext>
            </a:extLst>
          </p:cNvPr>
          <p:cNvPicPr>
            <a:picLocks noChangeAspect="1"/>
          </p:cNvPicPr>
          <p:nvPr/>
        </p:nvPicPr>
        <p:blipFill>
          <a:blip r:embed="rId5"/>
          <a:stretch>
            <a:fillRect/>
          </a:stretch>
        </p:blipFill>
        <p:spPr>
          <a:xfrm>
            <a:off x="6364970" y="2736021"/>
            <a:ext cx="436283" cy="516139"/>
          </a:xfrm>
          <a:prstGeom prst="rect">
            <a:avLst/>
          </a:prstGeom>
        </p:spPr>
      </p:pic>
      <p:sp>
        <p:nvSpPr>
          <p:cNvPr id="23" name="Rectangle: Rounded Corners 22">
            <a:extLst>
              <a:ext uri="{FF2B5EF4-FFF2-40B4-BE49-F238E27FC236}">
                <a16:creationId xmlns:a16="http://schemas.microsoft.com/office/drawing/2014/main" id="{3752529B-76C1-8200-FE12-588654E5A8E0}"/>
              </a:ext>
            </a:extLst>
          </p:cNvPr>
          <p:cNvSpPr/>
          <p:nvPr/>
        </p:nvSpPr>
        <p:spPr>
          <a:xfrm>
            <a:off x="1540944" y="4985694"/>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Find a specific or common interest of your target</a:t>
            </a:r>
          </a:p>
        </p:txBody>
      </p:sp>
      <p:sp>
        <p:nvSpPr>
          <p:cNvPr id="24" name="Rectangle: Rounded Corners 23">
            <a:extLst>
              <a:ext uri="{FF2B5EF4-FFF2-40B4-BE49-F238E27FC236}">
                <a16:creationId xmlns:a16="http://schemas.microsoft.com/office/drawing/2014/main" id="{4013E3B5-8427-A54D-F634-341934FAB7A6}"/>
              </a:ext>
            </a:extLst>
          </p:cNvPr>
          <p:cNvSpPr/>
          <p:nvPr/>
        </p:nvSpPr>
        <p:spPr>
          <a:xfrm>
            <a:off x="1540944" y="5585494"/>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Assess the relevance of your business reason before calling</a:t>
            </a:r>
          </a:p>
        </p:txBody>
      </p:sp>
      <p:sp>
        <p:nvSpPr>
          <p:cNvPr id="25" name="Rectangle: Rounded Corners 24">
            <a:extLst>
              <a:ext uri="{FF2B5EF4-FFF2-40B4-BE49-F238E27FC236}">
                <a16:creationId xmlns:a16="http://schemas.microsoft.com/office/drawing/2014/main" id="{96082BA7-A4A5-B846-C8C2-7385C55BD688}"/>
              </a:ext>
            </a:extLst>
          </p:cNvPr>
          <p:cNvSpPr/>
          <p:nvPr/>
        </p:nvSpPr>
        <p:spPr>
          <a:xfrm>
            <a:off x="4540057" y="4985694"/>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Use a generic business reason</a:t>
            </a:r>
          </a:p>
        </p:txBody>
      </p:sp>
      <p:sp>
        <p:nvSpPr>
          <p:cNvPr id="26" name="Rectangle: Rounded Corners 25">
            <a:extLst>
              <a:ext uri="{FF2B5EF4-FFF2-40B4-BE49-F238E27FC236}">
                <a16:creationId xmlns:a16="http://schemas.microsoft.com/office/drawing/2014/main" id="{4975AD57-C858-4D68-2A9D-0E72B1ED3A81}"/>
              </a:ext>
            </a:extLst>
          </p:cNvPr>
          <p:cNvSpPr/>
          <p:nvPr/>
        </p:nvSpPr>
        <p:spPr>
          <a:xfrm>
            <a:off x="4540057" y="5585494"/>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Use special sales conditions or discounts as a business reason</a:t>
            </a:r>
          </a:p>
        </p:txBody>
      </p:sp>
      <p:sp>
        <p:nvSpPr>
          <p:cNvPr id="31" name="TextBox 30">
            <a:extLst>
              <a:ext uri="{FF2B5EF4-FFF2-40B4-BE49-F238E27FC236}">
                <a16:creationId xmlns:a16="http://schemas.microsoft.com/office/drawing/2014/main" id="{A7F7D6DB-7ED1-DB56-DB4A-B7EAB14DF94E}"/>
              </a:ext>
            </a:extLst>
          </p:cNvPr>
          <p:cNvSpPr txBox="1"/>
          <p:nvPr/>
        </p:nvSpPr>
        <p:spPr>
          <a:xfrm>
            <a:off x="1418897" y="2220111"/>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33" name="Rectangle: Rounded Corners 32">
            <a:extLst>
              <a:ext uri="{FF2B5EF4-FFF2-40B4-BE49-F238E27FC236}">
                <a16:creationId xmlns:a16="http://schemas.microsoft.com/office/drawing/2014/main" id="{5229B8F4-96E9-6474-BB80-641302A56691}"/>
              </a:ext>
            </a:extLst>
          </p:cNvPr>
          <p:cNvSpPr/>
          <p:nvPr/>
        </p:nvSpPr>
        <p:spPr>
          <a:xfrm>
            <a:off x="8589104" y="5801294"/>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Tree>
    <p:custDataLst>
      <p:tags r:id="rId1"/>
    </p:custDataLst>
    <p:extLst>
      <p:ext uri="{BB962C8B-B14F-4D97-AF65-F5344CB8AC3E}">
        <p14:creationId xmlns:p14="http://schemas.microsoft.com/office/powerpoint/2010/main" val="3524959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3 – Business </a:t>
            </a:r>
            <a:r>
              <a:rPr lang="fr-FR" sz="2000" dirty="0" err="1">
                <a:solidFill>
                  <a:schemeClr val="bg1"/>
                </a:solidFill>
                <a:latin typeface="+mj-lt"/>
              </a:rPr>
              <a:t>reason</a:t>
            </a:r>
            <a:r>
              <a:rPr lang="fr-FR" sz="2000" dirty="0">
                <a:solidFill>
                  <a:schemeClr val="bg1"/>
                </a:solidFill>
                <a:latin typeface="+mj-lt"/>
              </a:rPr>
              <a:t>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en-US" sz="2000" dirty="0">
              <a:solidFill>
                <a:schemeClr val="bg1"/>
              </a:solidFill>
              <a:latin typeface="+mj-lt"/>
            </a:endParaRPr>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0743830"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12" name="Picture 11">
            <a:extLst>
              <a:ext uri="{FF2B5EF4-FFF2-40B4-BE49-F238E27FC236}">
                <a16:creationId xmlns:a16="http://schemas.microsoft.com/office/drawing/2014/main" id="{6D0B4FAD-78B6-B116-A7BC-293DE7D809D6}"/>
              </a:ext>
            </a:extLst>
          </p:cNvPr>
          <p:cNvPicPr>
            <a:picLocks noChangeAspect="1"/>
          </p:cNvPicPr>
          <p:nvPr/>
        </p:nvPicPr>
        <p:blipFill>
          <a:blip r:embed="rId3"/>
          <a:stretch>
            <a:fillRect/>
          </a:stretch>
        </p:blipFill>
        <p:spPr>
          <a:xfrm>
            <a:off x="4843241" y="1293734"/>
            <a:ext cx="6687829" cy="775032"/>
          </a:xfrm>
          <a:prstGeom prst="rect">
            <a:avLst/>
          </a:prstGeom>
        </p:spPr>
      </p:pic>
      <p:sp>
        <p:nvSpPr>
          <p:cNvPr id="16" name="Rectangle: Rounded Corners 20">
            <a:extLst>
              <a:ext uri="{FF2B5EF4-FFF2-40B4-BE49-F238E27FC236}">
                <a16:creationId xmlns:a16="http://schemas.microsoft.com/office/drawing/2014/main" id="{A99231FB-D50F-EE61-C1B3-AB9FE4333AF2}"/>
              </a:ext>
            </a:extLst>
          </p:cNvPr>
          <p:cNvSpPr/>
          <p:nvPr/>
        </p:nvSpPr>
        <p:spPr>
          <a:xfrm>
            <a:off x="1540944" y="2602632"/>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7" name="Image 4">
            <a:extLst>
              <a:ext uri="{FF2B5EF4-FFF2-40B4-BE49-F238E27FC236}">
                <a16:creationId xmlns:a16="http://schemas.microsoft.com/office/drawing/2014/main" id="{3919876F-A5A8-8E38-CD12-2D83054EDCD0}"/>
              </a:ext>
            </a:extLst>
          </p:cNvPr>
          <p:cNvPicPr>
            <a:picLocks noChangeAspect="1"/>
          </p:cNvPicPr>
          <p:nvPr/>
        </p:nvPicPr>
        <p:blipFill>
          <a:blip r:embed="rId4"/>
          <a:stretch>
            <a:fillRect/>
          </a:stretch>
        </p:blipFill>
        <p:spPr>
          <a:xfrm>
            <a:off x="1830630" y="2736021"/>
            <a:ext cx="465279" cy="516139"/>
          </a:xfrm>
          <a:prstGeom prst="rect">
            <a:avLst/>
          </a:prstGeom>
        </p:spPr>
      </p:pic>
      <p:sp>
        <p:nvSpPr>
          <p:cNvPr id="21" name="Rectangle: Rounded Corners 20">
            <a:extLst>
              <a:ext uri="{FF2B5EF4-FFF2-40B4-BE49-F238E27FC236}">
                <a16:creationId xmlns:a16="http://schemas.microsoft.com/office/drawing/2014/main" id="{A4D464DA-8890-50DD-5458-55C009DA399C}"/>
              </a:ext>
            </a:extLst>
          </p:cNvPr>
          <p:cNvSpPr/>
          <p:nvPr/>
        </p:nvSpPr>
        <p:spPr>
          <a:xfrm>
            <a:off x="6063567" y="2602632"/>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2" name="Image 6">
            <a:extLst>
              <a:ext uri="{FF2B5EF4-FFF2-40B4-BE49-F238E27FC236}">
                <a16:creationId xmlns:a16="http://schemas.microsoft.com/office/drawing/2014/main" id="{B00D0463-A9DE-8098-02C1-44578AE79828}"/>
              </a:ext>
            </a:extLst>
          </p:cNvPr>
          <p:cNvPicPr>
            <a:picLocks noChangeAspect="1"/>
          </p:cNvPicPr>
          <p:nvPr/>
        </p:nvPicPr>
        <p:blipFill>
          <a:blip r:embed="rId5"/>
          <a:stretch>
            <a:fillRect/>
          </a:stretch>
        </p:blipFill>
        <p:spPr>
          <a:xfrm>
            <a:off x="6364970" y="2736021"/>
            <a:ext cx="436283" cy="516139"/>
          </a:xfrm>
          <a:prstGeom prst="rect">
            <a:avLst/>
          </a:prstGeom>
        </p:spPr>
      </p:pic>
      <p:sp>
        <p:nvSpPr>
          <p:cNvPr id="31" name="TextBox 30">
            <a:extLst>
              <a:ext uri="{FF2B5EF4-FFF2-40B4-BE49-F238E27FC236}">
                <a16:creationId xmlns:a16="http://schemas.microsoft.com/office/drawing/2014/main" id="{A7F7D6DB-7ED1-DB56-DB4A-B7EAB14DF94E}"/>
              </a:ext>
            </a:extLst>
          </p:cNvPr>
          <p:cNvSpPr txBox="1"/>
          <p:nvPr/>
        </p:nvSpPr>
        <p:spPr>
          <a:xfrm>
            <a:off x="1418897" y="2220111"/>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28" name="Rectangle: Rounded Corners 27">
            <a:extLst>
              <a:ext uri="{FF2B5EF4-FFF2-40B4-BE49-F238E27FC236}">
                <a16:creationId xmlns:a16="http://schemas.microsoft.com/office/drawing/2014/main" id="{1666DCE4-096F-DC4D-5916-1B6018022573}"/>
              </a:ext>
            </a:extLst>
          </p:cNvPr>
          <p:cNvSpPr/>
          <p:nvPr/>
        </p:nvSpPr>
        <p:spPr>
          <a:xfrm>
            <a:off x="2582340" y="290498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Find a specific or common interest of your target</a:t>
            </a:r>
          </a:p>
        </p:txBody>
      </p:sp>
      <p:sp>
        <p:nvSpPr>
          <p:cNvPr id="30" name="Rectangle: Rounded Corners 29">
            <a:extLst>
              <a:ext uri="{FF2B5EF4-FFF2-40B4-BE49-F238E27FC236}">
                <a16:creationId xmlns:a16="http://schemas.microsoft.com/office/drawing/2014/main" id="{71E78592-BE45-DE5B-A2DE-206C21EE4F76}"/>
              </a:ext>
            </a:extLst>
          </p:cNvPr>
          <p:cNvSpPr/>
          <p:nvPr/>
        </p:nvSpPr>
        <p:spPr>
          <a:xfrm>
            <a:off x="2582340" y="350478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Assess the relevance of your business reason before calling</a:t>
            </a:r>
          </a:p>
        </p:txBody>
      </p:sp>
      <p:sp>
        <p:nvSpPr>
          <p:cNvPr id="32" name="Rectangle: Rounded Corners 31">
            <a:extLst>
              <a:ext uri="{FF2B5EF4-FFF2-40B4-BE49-F238E27FC236}">
                <a16:creationId xmlns:a16="http://schemas.microsoft.com/office/drawing/2014/main" id="{FAD51DE0-4DB8-AE7E-2728-8121BDDC5063}"/>
              </a:ext>
            </a:extLst>
          </p:cNvPr>
          <p:cNvSpPr/>
          <p:nvPr/>
        </p:nvSpPr>
        <p:spPr>
          <a:xfrm>
            <a:off x="7040799" y="290498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Use a generic business reason</a:t>
            </a:r>
          </a:p>
        </p:txBody>
      </p:sp>
      <p:sp>
        <p:nvSpPr>
          <p:cNvPr id="33" name="Rectangle: Rounded Corners 32">
            <a:extLst>
              <a:ext uri="{FF2B5EF4-FFF2-40B4-BE49-F238E27FC236}">
                <a16:creationId xmlns:a16="http://schemas.microsoft.com/office/drawing/2014/main" id="{B91AAEED-3F74-CBF4-9AFF-A243DE108E3A}"/>
              </a:ext>
            </a:extLst>
          </p:cNvPr>
          <p:cNvSpPr/>
          <p:nvPr/>
        </p:nvSpPr>
        <p:spPr>
          <a:xfrm>
            <a:off x="7040799" y="350478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Use special sales conditions or discounts as a business reason</a:t>
            </a:r>
          </a:p>
        </p:txBody>
      </p:sp>
      <p:sp>
        <p:nvSpPr>
          <p:cNvPr id="35" name="Rectangle: Rounded Corners 34">
            <a:extLst>
              <a:ext uri="{FF2B5EF4-FFF2-40B4-BE49-F238E27FC236}">
                <a16:creationId xmlns:a16="http://schemas.microsoft.com/office/drawing/2014/main" id="{FE0225BD-D089-D035-FCA6-9B5D94023CBA}"/>
              </a:ext>
            </a:extLst>
          </p:cNvPr>
          <p:cNvSpPr/>
          <p:nvPr/>
        </p:nvSpPr>
        <p:spPr>
          <a:xfrm>
            <a:off x="8589104" y="5801294"/>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3" name="Rectangle: Rounded Corners 21">
            <a:extLst>
              <a:ext uri="{FF2B5EF4-FFF2-40B4-BE49-F238E27FC236}">
                <a16:creationId xmlns:a16="http://schemas.microsoft.com/office/drawing/2014/main" id="{C77575E9-8AE0-986A-7A73-648B60927CA6}"/>
              </a:ext>
            </a:extLst>
          </p:cNvPr>
          <p:cNvSpPr/>
          <p:nvPr/>
        </p:nvSpPr>
        <p:spPr>
          <a:xfrm>
            <a:off x="4540057" y="56336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 name="Rectangle 3">
            <a:extLst>
              <a:ext uri="{FF2B5EF4-FFF2-40B4-BE49-F238E27FC236}">
                <a16:creationId xmlns:a16="http://schemas.microsoft.com/office/drawing/2014/main" id="{0B697156-9BCB-40F8-C1B8-BFDE9E1A6709}"/>
              </a:ext>
            </a:extLst>
          </p:cNvPr>
          <p:cNvSpPr/>
          <p:nvPr/>
        </p:nvSpPr>
        <p:spPr>
          <a:xfrm>
            <a:off x="3004457" y="516418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a:t>
            </a:r>
            <a:r>
              <a:rPr lang="fr-BE" dirty="0" err="1">
                <a:solidFill>
                  <a:schemeClr val="tx1"/>
                </a:solidFill>
              </a:rPr>
              <a:t>Sorry</a:t>
            </a:r>
            <a:r>
              <a:rPr lang="fr-BE" dirty="0">
                <a:solidFill>
                  <a:schemeClr val="tx1"/>
                </a:solidFill>
              </a:rPr>
              <a:t>! </a:t>
            </a:r>
            <a:r>
              <a:rPr lang="fr-BE" dirty="0" err="1">
                <a:solidFill>
                  <a:schemeClr val="tx1"/>
                </a:solidFill>
              </a:rPr>
              <a:t>Wrong</a:t>
            </a:r>
            <a:r>
              <a:rPr lang="fr-BE" dirty="0">
                <a:solidFill>
                  <a:schemeClr val="tx1"/>
                </a:solidFill>
              </a:rPr>
              <a:t> </a:t>
            </a:r>
            <a:r>
              <a:rPr lang="fr-BE" dirty="0" err="1">
                <a:solidFill>
                  <a:schemeClr val="tx1"/>
                </a:solidFill>
              </a:rPr>
              <a:t>answer</a:t>
            </a:r>
            <a:endParaRPr lang="en-US" dirty="0">
              <a:solidFill>
                <a:schemeClr val="tx1"/>
              </a:solidFill>
            </a:endParaRPr>
          </a:p>
        </p:txBody>
      </p:sp>
      <p:pic>
        <p:nvPicPr>
          <p:cNvPr id="7" name="Picture 10">
            <a:extLst>
              <a:ext uri="{FF2B5EF4-FFF2-40B4-BE49-F238E27FC236}">
                <a16:creationId xmlns:a16="http://schemas.microsoft.com/office/drawing/2014/main" id="{6F06FF24-A274-8429-67E5-96581FA53600}"/>
              </a:ext>
            </a:extLst>
          </p:cNvPr>
          <p:cNvPicPr>
            <a:picLocks noChangeAspect="1"/>
          </p:cNvPicPr>
          <p:nvPr/>
        </p:nvPicPr>
        <p:blipFill>
          <a:blip r:embed="rId6"/>
          <a:stretch>
            <a:fillRect/>
          </a:stretch>
        </p:blipFill>
        <p:spPr>
          <a:xfrm>
            <a:off x="6677307" y="5280672"/>
            <a:ext cx="1184369" cy="278354"/>
          </a:xfrm>
          <a:prstGeom prst="rect">
            <a:avLst/>
          </a:prstGeom>
        </p:spPr>
      </p:pic>
      <p:sp>
        <p:nvSpPr>
          <p:cNvPr id="10" name="Rectangle 11">
            <a:extLst>
              <a:ext uri="{FF2B5EF4-FFF2-40B4-BE49-F238E27FC236}">
                <a16:creationId xmlns:a16="http://schemas.microsoft.com/office/drawing/2014/main" id="{63A707EC-6528-7E63-AAC3-FE2DB8EC0300}"/>
              </a:ext>
            </a:extLst>
          </p:cNvPr>
          <p:cNvSpPr/>
          <p:nvPr/>
        </p:nvSpPr>
        <p:spPr>
          <a:xfrm>
            <a:off x="3004457" y="567514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Good </a:t>
            </a:r>
            <a:r>
              <a:rPr lang="fr-BE" dirty="0" err="1">
                <a:solidFill>
                  <a:schemeClr val="tx1"/>
                </a:solidFill>
              </a:rPr>
              <a:t>answer</a:t>
            </a:r>
            <a:r>
              <a:rPr lang="fr-BE" dirty="0">
                <a:solidFill>
                  <a:schemeClr val="tx1"/>
                </a:solidFill>
              </a:rPr>
              <a:t>!</a:t>
            </a:r>
            <a:endParaRPr lang="en-US" dirty="0">
              <a:solidFill>
                <a:schemeClr val="tx1"/>
              </a:solidFill>
            </a:endParaRPr>
          </a:p>
        </p:txBody>
      </p:sp>
      <p:pic>
        <p:nvPicPr>
          <p:cNvPr id="14" name="Picture 12">
            <a:extLst>
              <a:ext uri="{FF2B5EF4-FFF2-40B4-BE49-F238E27FC236}">
                <a16:creationId xmlns:a16="http://schemas.microsoft.com/office/drawing/2014/main" id="{3AE88313-A738-F314-C2B7-41205A02A41B}"/>
              </a:ext>
            </a:extLst>
          </p:cNvPr>
          <p:cNvPicPr>
            <a:picLocks noChangeAspect="1"/>
          </p:cNvPicPr>
          <p:nvPr/>
        </p:nvPicPr>
        <p:blipFill>
          <a:blip r:embed="rId6"/>
          <a:stretch>
            <a:fillRect/>
          </a:stretch>
        </p:blipFill>
        <p:spPr>
          <a:xfrm>
            <a:off x="6677307" y="5791632"/>
            <a:ext cx="1184369" cy="278354"/>
          </a:xfrm>
          <a:prstGeom prst="rect">
            <a:avLst/>
          </a:prstGeom>
        </p:spPr>
      </p:pic>
      <p:pic>
        <p:nvPicPr>
          <p:cNvPr id="23" name="Picture 14">
            <a:extLst>
              <a:ext uri="{FF2B5EF4-FFF2-40B4-BE49-F238E27FC236}">
                <a16:creationId xmlns:a16="http://schemas.microsoft.com/office/drawing/2014/main" id="{90908907-DD28-3D21-B0CF-709087A73654}"/>
              </a:ext>
            </a:extLst>
          </p:cNvPr>
          <p:cNvPicPr>
            <a:picLocks noChangeAspect="1"/>
          </p:cNvPicPr>
          <p:nvPr/>
        </p:nvPicPr>
        <p:blipFill>
          <a:blip r:embed="rId7"/>
          <a:stretch>
            <a:fillRect/>
          </a:stretch>
        </p:blipFill>
        <p:spPr>
          <a:xfrm>
            <a:off x="3530852" y="5733138"/>
            <a:ext cx="462026" cy="395342"/>
          </a:xfrm>
          <a:prstGeom prst="rect">
            <a:avLst/>
          </a:prstGeom>
        </p:spPr>
      </p:pic>
      <p:pic>
        <p:nvPicPr>
          <p:cNvPr id="25" name="Picture 16">
            <a:extLst>
              <a:ext uri="{FF2B5EF4-FFF2-40B4-BE49-F238E27FC236}">
                <a16:creationId xmlns:a16="http://schemas.microsoft.com/office/drawing/2014/main" id="{D35EF3C1-05DF-3859-7B25-2E9B861DCDDE}"/>
              </a:ext>
            </a:extLst>
          </p:cNvPr>
          <p:cNvPicPr>
            <a:picLocks noChangeAspect="1"/>
          </p:cNvPicPr>
          <p:nvPr/>
        </p:nvPicPr>
        <p:blipFill>
          <a:blip r:embed="rId8"/>
          <a:stretch>
            <a:fillRect/>
          </a:stretch>
        </p:blipFill>
        <p:spPr>
          <a:xfrm>
            <a:off x="3530852" y="5234085"/>
            <a:ext cx="414396" cy="371527"/>
          </a:xfrm>
          <a:prstGeom prst="rect">
            <a:avLst/>
          </a:prstGeom>
        </p:spPr>
      </p:pic>
    </p:spTree>
    <p:custDataLst>
      <p:tags r:id="rId1"/>
    </p:custDataLst>
    <p:extLst>
      <p:ext uri="{BB962C8B-B14F-4D97-AF65-F5344CB8AC3E}">
        <p14:creationId xmlns:p14="http://schemas.microsoft.com/office/powerpoint/2010/main" val="3196595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3 – Business </a:t>
            </a:r>
            <a:r>
              <a:rPr lang="fr-FR" sz="2000" dirty="0" err="1">
                <a:solidFill>
                  <a:schemeClr val="bg1"/>
                </a:solidFill>
                <a:latin typeface="+mj-lt"/>
              </a:rPr>
              <a:t>reason</a:t>
            </a:r>
            <a:r>
              <a:rPr lang="fr-FR" sz="2000" dirty="0">
                <a:solidFill>
                  <a:schemeClr val="bg1"/>
                </a:solidFill>
                <a:latin typeface="+mj-lt"/>
              </a:rPr>
              <a:t>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en-US" sz="2000" dirty="0">
              <a:solidFill>
                <a:schemeClr val="bg1"/>
              </a:solidFill>
              <a:latin typeface="+mj-lt"/>
            </a:endParaRPr>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0743830"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12" name="Picture 11">
            <a:extLst>
              <a:ext uri="{FF2B5EF4-FFF2-40B4-BE49-F238E27FC236}">
                <a16:creationId xmlns:a16="http://schemas.microsoft.com/office/drawing/2014/main" id="{6D0B4FAD-78B6-B116-A7BC-293DE7D809D6}"/>
              </a:ext>
            </a:extLst>
          </p:cNvPr>
          <p:cNvPicPr>
            <a:picLocks noChangeAspect="1"/>
          </p:cNvPicPr>
          <p:nvPr/>
        </p:nvPicPr>
        <p:blipFill>
          <a:blip r:embed="rId3"/>
          <a:stretch>
            <a:fillRect/>
          </a:stretch>
        </p:blipFill>
        <p:spPr>
          <a:xfrm>
            <a:off x="4843241" y="1293734"/>
            <a:ext cx="6687829" cy="775032"/>
          </a:xfrm>
          <a:prstGeom prst="rect">
            <a:avLst/>
          </a:prstGeom>
        </p:spPr>
      </p:pic>
      <p:sp>
        <p:nvSpPr>
          <p:cNvPr id="16" name="Rectangle: Rounded Corners 20">
            <a:extLst>
              <a:ext uri="{FF2B5EF4-FFF2-40B4-BE49-F238E27FC236}">
                <a16:creationId xmlns:a16="http://schemas.microsoft.com/office/drawing/2014/main" id="{A99231FB-D50F-EE61-C1B3-AB9FE4333AF2}"/>
              </a:ext>
            </a:extLst>
          </p:cNvPr>
          <p:cNvSpPr/>
          <p:nvPr/>
        </p:nvSpPr>
        <p:spPr>
          <a:xfrm>
            <a:off x="1540944" y="2602632"/>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7" name="Image 4">
            <a:extLst>
              <a:ext uri="{FF2B5EF4-FFF2-40B4-BE49-F238E27FC236}">
                <a16:creationId xmlns:a16="http://schemas.microsoft.com/office/drawing/2014/main" id="{3919876F-A5A8-8E38-CD12-2D83054EDCD0}"/>
              </a:ext>
            </a:extLst>
          </p:cNvPr>
          <p:cNvPicPr>
            <a:picLocks noChangeAspect="1"/>
          </p:cNvPicPr>
          <p:nvPr/>
        </p:nvPicPr>
        <p:blipFill>
          <a:blip r:embed="rId4"/>
          <a:stretch>
            <a:fillRect/>
          </a:stretch>
        </p:blipFill>
        <p:spPr>
          <a:xfrm>
            <a:off x="1830630" y="2736021"/>
            <a:ext cx="465279" cy="516139"/>
          </a:xfrm>
          <a:prstGeom prst="rect">
            <a:avLst/>
          </a:prstGeom>
        </p:spPr>
      </p:pic>
      <p:sp>
        <p:nvSpPr>
          <p:cNvPr id="21" name="Rectangle: Rounded Corners 20">
            <a:extLst>
              <a:ext uri="{FF2B5EF4-FFF2-40B4-BE49-F238E27FC236}">
                <a16:creationId xmlns:a16="http://schemas.microsoft.com/office/drawing/2014/main" id="{A4D464DA-8890-50DD-5458-55C009DA399C}"/>
              </a:ext>
            </a:extLst>
          </p:cNvPr>
          <p:cNvSpPr/>
          <p:nvPr/>
        </p:nvSpPr>
        <p:spPr>
          <a:xfrm>
            <a:off x="6063567" y="2602632"/>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2" name="Image 6">
            <a:extLst>
              <a:ext uri="{FF2B5EF4-FFF2-40B4-BE49-F238E27FC236}">
                <a16:creationId xmlns:a16="http://schemas.microsoft.com/office/drawing/2014/main" id="{B00D0463-A9DE-8098-02C1-44578AE79828}"/>
              </a:ext>
            </a:extLst>
          </p:cNvPr>
          <p:cNvPicPr>
            <a:picLocks noChangeAspect="1"/>
          </p:cNvPicPr>
          <p:nvPr/>
        </p:nvPicPr>
        <p:blipFill>
          <a:blip r:embed="rId5"/>
          <a:stretch>
            <a:fillRect/>
          </a:stretch>
        </p:blipFill>
        <p:spPr>
          <a:xfrm>
            <a:off x="6364970" y="2736021"/>
            <a:ext cx="436283" cy="516139"/>
          </a:xfrm>
          <a:prstGeom prst="rect">
            <a:avLst/>
          </a:prstGeom>
        </p:spPr>
      </p:pic>
      <p:sp>
        <p:nvSpPr>
          <p:cNvPr id="31" name="TextBox 30">
            <a:extLst>
              <a:ext uri="{FF2B5EF4-FFF2-40B4-BE49-F238E27FC236}">
                <a16:creationId xmlns:a16="http://schemas.microsoft.com/office/drawing/2014/main" id="{A7F7D6DB-7ED1-DB56-DB4A-B7EAB14DF94E}"/>
              </a:ext>
            </a:extLst>
          </p:cNvPr>
          <p:cNvSpPr txBox="1"/>
          <p:nvPr/>
        </p:nvSpPr>
        <p:spPr>
          <a:xfrm>
            <a:off x="1418897" y="2220111"/>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18" name="Rectangle: Rounded Corners 17">
            <a:extLst>
              <a:ext uri="{FF2B5EF4-FFF2-40B4-BE49-F238E27FC236}">
                <a16:creationId xmlns:a16="http://schemas.microsoft.com/office/drawing/2014/main" id="{F60C9AF4-CD74-FF14-4411-E71BBD2F29C6}"/>
              </a:ext>
            </a:extLst>
          </p:cNvPr>
          <p:cNvSpPr/>
          <p:nvPr/>
        </p:nvSpPr>
        <p:spPr>
          <a:xfrm>
            <a:off x="1540944" y="5033819"/>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9" name="Rectangle: Rounded Corners 18">
            <a:extLst>
              <a:ext uri="{FF2B5EF4-FFF2-40B4-BE49-F238E27FC236}">
                <a16:creationId xmlns:a16="http://schemas.microsoft.com/office/drawing/2014/main" id="{B161E75C-DEDD-404F-9875-258E00C1C2E6}"/>
              </a:ext>
            </a:extLst>
          </p:cNvPr>
          <p:cNvSpPr/>
          <p:nvPr/>
        </p:nvSpPr>
        <p:spPr>
          <a:xfrm>
            <a:off x="1540944" y="5633619"/>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0" name="Rectangle: Rounded Corners 19">
            <a:extLst>
              <a:ext uri="{FF2B5EF4-FFF2-40B4-BE49-F238E27FC236}">
                <a16:creationId xmlns:a16="http://schemas.microsoft.com/office/drawing/2014/main" id="{9DDFAB64-8745-722F-003F-1C681F5B0097}"/>
              </a:ext>
            </a:extLst>
          </p:cNvPr>
          <p:cNvSpPr/>
          <p:nvPr/>
        </p:nvSpPr>
        <p:spPr>
          <a:xfrm>
            <a:off x="4540057" y="5033819"/>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7" name="Rectangle: Rounded Corners 26">
            <a:extLst>
              <a:ext uri="{FF2B5EF4-FFF2-40B4-BE49-F238E27FC236}">
                <a16:creationId xmlns:a16="http://schemas.microsoft.com/office/drawing/2014/main" id="{9D3389A5-E2A2-3E9C-BC46-6084E10FFB3B}"/>
              </a:ext>
            </a:extLst>
          </p:cNvPr>
          <p:cNvSpPr/>
          <p:nvPr/>
        </p:nvSpPr>
        <p:spPr>
          <a:xfrm>
            <a:off x="4540057" y="5633619"/>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8" name="Rectangle: Rounded Corners 27">
            <a:extLst>
              <a:ext uri="{FF2B5EF4-FFF2-40B4-BE49-F238E27FC236}">
                <a16:creationId xmlns:a16="http://schemas.microsoft.com/office/drawing/2014/main" id="{1666DCE4-096F-DC4D-5916-1B6018022573}"/>
              </a:ext>
            </a:extLst>
          </p:cNvPr>
          <p:cNvSpPr/>
          <p:nvPr/>
        </p:nvSpPr>
        <p:spPr>
          <a:xfrm>
            <a:off x="2582340" y="290498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Find a specific or common interest of your target</a:t>
            </a:r>
          </a:p>
        </p:txBody>
      </p:sp>
      <p:sp>
        <p:nvSpPr>
          <p:cNvPr id="30" name="Rectangle: Rounded Corners 29">
            <a:extLst>
              <a:ext uri="{FF2B5EF4-FFF2-40B4-BE49-F238E27FC236}">
                <a16:creationId xmlns:a16="http://schemas.microsoft.com/office/drawing/2014/main" id="{71E78592-BE45-DE5B-A2DE-206C21EE4F76}"/>
              </a:ext>
            </a:extLst>
          </p:cNvPr>
          <p:cNvSpPr/>
          <p:nvPr/>
        </p:nvSpPr>
        <p:spPr>
          <a:xfrm>
            <a:off x="2582340" y="350478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Assess the relevance of your business reason before calling</a:t>
            </a:r>
          </a:p>
        </p:txBody>
      </p:sp>
      <p:sp>
        <p:nvSpPr>
          <p:cNvPr id="32" name="Rectangle: Rounded Corners 31">
            <a:extLst>
              <a:ext uri="{FF2B5EF4-FFF2-40B4-BE49-F238E27FC236}">
                <a16:creationId xmlns:a16="http://schemas.microsoft.com/office/drawing/2014/main" id="{FAD51DE0-4DB8-AE7E-2728-8121BDDC5063}"/>
              </a:ext>
            </a:extLst>
          </p:cNvPr>
          <p:cNvSpPr/>
          <p:nvPr/>
        </p:nvSpPr>
        <p:spPr>
          <a:xfrm>
            <a:off x="7040799" y="290498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Use a generic business reason</a:t>
            </a:r>
          </a:p>
        </p:txBody>
      </p:sp>
      <p:sp>
        <p:nvSpPr>
          <p:cNvPr id="33" name="Rectangle: Rounded Corners 32">
            <a:extLst>
              <a:ext uri="{FF2B5EF4-FFF2-40B4-BE49-F238E27FC236}">
                <a16:creationId xmlns:a16="http://schemas.microsoft.com/office/drawing/2014/main" id="{B91AAEED-3F74-CBF4-9AFF-A243DE108E3A}"/>
              </a:ext>
            </a:extLst>
          </p:cNvPr>
          <p:cNvSpPr/>
          <p:nvPr/>
        </p:nvSpPr>
        <p:spPr>
          <a:xfrm>
            <a:off x="7040799" y="3504785"/>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Use special sales conditions or discounts as a business reason</a:t>
            </a:r>
          </a:p>
        </p:txBody>
      </p:sp>
      <p:sp>
        <p:nvSpPr>
          <p:cNvPr id="23" name="Rectangle 22">
            <a:extLst>
              <a:ext uri="{FF2B5EF4-FFF2-40B4-BE49-F238E27FC236}">
                <a16:creationId xmlns:a16="http://schemas.microsoft.com/office/drawing/2014/main" id="{83732301-9222-BDB6-2430-2B2FC17EE47E}"/>
              </a:ext>
            </a:extLst>
          </p:cNvPr>
          <p:cNvSpPr/>
          <p:nvPr/>
        </p:nvSpPr>
        <p:spPr>
          <a:xfrm>
            <a:off x="-32433" y="0"/>
            <a:ext cx="12192000" cy="6858000"/>
          </a:xfrm>
          <a:prstGeom prst="rect">
            <a:avLst/>
          </a:prstGeom>
          <a:solidFill>
            <a:srgbClr val="40404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305E51BD-D384-614D-EDF4-3D7FDE48B281}"/>
              </a:ext>
            </a:extLst>
          </p:cNvPr>
          <p:cNvSpPr/>
          <p:nvPr/>
        </p:nvSpPr>
        <p:spPr>
          <a:xfrm>
            <a:off x="227224" y="1291859"/>
            <a:ext cx="11188259" cy="4897475"/>
          </a:xfrm>
          <a:prstGeom prst="rect">
            <a:avLst/>
          </a:prstGeom>
          <a:solidFill>
            <a:schemeClr val="bg1"/>
          </a:solid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20">
            <a:extLst>
              <a:ext uri="{FF2B5EF4-FFF2-40B4-BE49-F238E27FC236}">
                <a16:creationId xmlns:a16="http://schemas.microsoft.com/office/drawing/2014/main" id="{4CBEC294-0A46-035E-8EDA-1286F45AC4B1}"/>
              </a:ext>
            </a:extLst>
          </p:cNvPr>
          <p:cNvSpPr/>
          <p:nvPr/>
        </p:nvSpPr>
        <p:spPr>
          <a:xfrm>
            <a:off x="6226304" y="2945539"/>
            <a:ext cx="4475823" cy="2478529"/>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35" name="Rectangle: Rounded Corners 20">
            <a:extLst>
              <a:ext uri="{FF2B5EF4-FFF2-40B4-BE49-F238E27FC236}">
                <a16:creationId xmlns:a16="http://schemas.microsoft.com/office/drawing/2014/main" id="{AD18B3A4-B88A-5995-CAA3-C1BBB7823631}"/>
              </a:ext>
            </a:extLst>
          </p:cNvPr>
          <p:cNvSpPr/>
          <p:nvPr/>
        </p:nvSpPr>
        <p:spPr>
          <a:xfrm>
            <a:off x="1029903" y="2945539"/>
            <a:ext cx="4475823" cy="2478529"/>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36" name="ZoneTexte 36">
            <a:extLst>
              <a:ext uri="{FF2B5EF4-FFF2-40B4-BE49-F238E27FC236}">
                <a16:creationId xmlns:a16="http://schemas.microsoft.com/office/drawing/2014/main" id="{06CC0388-00D2-25E7-9783-CD808D8E0759}"/>
              </a:ext>
            </a:extLst>
          </p:cNvPr>
          <p:cNvSpPr txBox="1"/>
          <p:nvPr/>
        </p:nvSpPr>
        <p:spPr>
          <a:xfrm>
            <a:off x="7101743" y="3132378"/>
            <a:ext cx="3559384" cy="1569660"/>
          </a:xfrm>
          <a:prstGeom prst="rect">
            <a:avLst/>
          </a:prstGeom>
          <a:noFill/>
        </p:spPr>
        <p:txBody>
          <a:bodyPr wrap="square" rtlCol="0">
            <a:spAutoFit/>
          </a:bodyPr>
          <a:lstStyle/>
          <a:p>
            <a:pPr marL="171450" indent="-171450">
              <a:buFont typeface="Courier New" panose="02070309020205020404" pitchFamily="49" charset="0"/>
              <a:buChar char="o"/>
            </a:pPr>
            <a:r>
              <a:rPr lang="en-US" sz="1100" b="1" dirty="0">
                <a:solidFill>
                  <a:srgbClr val="243782"/>
                </a:solidFill>
              </a:rPr>
              <a:t>Using the following elements as a business reason:</a:t>
            </a:r>
          </a:p>
          <a:p>
            <a:pPr marL="627063" lvl="1" indent="-182563">
              <a:buFont typeface="Wingdings" panose="05000000000000000000" pitchFamily="2" charset="2"/>
              <a:buChar char="§"/>
            </a:pPr>
            <a:r>
              <a:rPr lang="en-US" sz="1050" dirty="0"/>
              <a:t>General brand information</a:t>
            </a:r>
          </a:p>
          <a:p>
            <a:pPr marL="627063" lvl="1" indent="-182563">
              <a:buFont typeface="Wingdings" panose="05000000000000000000" pitchFamily="2" charset="2"/>
              <a:buChar char="§"/>
            </a:pPr>
            <a:endParaRPr lang="en-US" sz="1050" dirty="0"/>
          </a:p>
          <a:p>
            <a:pPr marL="627063" lvl="1" indent="-182563">
              <a:buFont typeface="Wingdings" panose="05000000000000000000" pitchFamily="2" charset="2"/>
              <a:buChar char="§"/>
            </a:pPr>
            <a:r>
              <a:rPr lang="en-US" sz="1050" dirty="0"/>
              <a:t>Special sales conditions or discounts</a:t>
            </a:r>
          </a:p>
          <a:p>
            <a:pPr marL="627063" lvl="1" indent="-182563">
              <a:buFont typeface="Wingdings" panose="05000000000000000000" pitchFamily="2" charset="2"/>
              <a:buChar char="§"/>
            </a:pPr>
            <a:endParaRPr lang="en-US" sz="1050" dirty="0"/>
          </a:p>
          <a:p>
            <a:pPr marL="627063" lvl="1" indent="-182563">
              <a:buFont typeface="Wingdings" panose="05000000000000000000" pitchFamily="2" charset="2"/>
              <a:buChar char="§"/>
            </a:pPr>
            <a:r>
              <a:rPr lang="en-US" sz="1050" dirty="0"/>
              <a:t>Denigrating the competition</a:t>
            </a:r>
          </a:p>
          <a:p>
            <a:pPr marL="285750" indent="-285750">
              <a:buFont typeface="Wingdings" panose="05000000000000000000" pitchFamily="2" charset="2"/>
              <a:buChar char="§"/>
            </a:pPr>
            <a:endParaRPr lang="en-US" sz="1050" dirty="0"/>
          </a:p>
          <a:p>
            <a:endParaRPr lang="en-GB" sz="1100" dirty="0"/>
          </a:p>
        </p:txBody>
      </p:sp>
      <p:sp>
        <p:nvSpPr>
          <p:cNvPr id="37" name="ZoneTexte 29">
            <a:extLst>
              <a:ext uri="{FF2B5EF4-FFF2-40B4-BE49-F238E27FC236}">
                <a16:creationId xmlns:a16="http://schemas.microsoft.com/office/drawing/2014/main" id="{41A0909A-1284-F0E3-1638-BCA21E84BCF7}"/>
              </a:ext>
            </a:extLst>
          </p:cNvPr>
          <p:cNvSpPr txBox="1"/>
          <p:nvPr/>
        </p:nvSpPr>
        <p:spPr>
          <a:xfrm>
            <a:off x="1738171" y="2990991"/>
            <a:ext cx="3656209" cy="2462213"/>
          </a:xfrm>
          <a:prstGeom prst="rect">
            <a:avLst/>
          </a:prstGeom>
          <a:noFill/>
        </p:spPr>
        <p:txBody>
          <a:bodyPr wrap="square">
            <a:spAutoFit/>
          </a:bodyPr>
          <a:lstStyle/>
          <a:p>
            <a:pPr marL="285750" indent="-285750" algn="l">
              <a:buFont typeface="Courier New" panose="02070309020205020404" pitchFamily="49" charset="0"/>
              <a:buChar char="o"/>
            </a:pPr>
            <a:r>
              <a:rPr lang="en-US" sz="1100" dirty="0"/>
              <a:t>Try to find a </a:t>
            </a:r>
            <a:r>
              <a:rPr lang="en-US" sz="1100" b="1" dirty="0">
                <a:solidFill>
                  <a:srgbClr val="243782"/>
                </a:solidFill>
              </a:rPr>
              <a:t>specific or common interest </a:t>
            </a:r>
            <a:r>
              <a:rPr lang="en-US" sz="1100" dirty="0"/>
              <a:t>of your targets, e.g.: cost approach, eco-friendly image, …</a:t>
            </a:r>
          </a:p>
          <a:p>
            <a:pPr marL="285750" indent="-285750" algn="l">
              <a:buFont typeface="Courier New" panose="02070309020205020404" pitchFamily="49" charset="0"/>
              <a:buChar char="o"/>
            </a:pPr>
            <a:endParaRPr lang="en-US" sz="1100" dirty="0"/>
          </a:p>
          <a:p>
            <a:pPr marL="285750" indent="-285750" algn="l">
              <a:buFont typeface="Courier New" panose="02070309020205020404" pitchFamily="49" charset="0"/>
              <a:buChar char="o"/>
            </a:pPr>
            <a:r>
              <a:rPr lang="en-US" sz="1100" b="1" dirty="0">
                <a:solidFill>
                  <a:srgbClr val="243782"/>
                </a:solidFill>
              </a:rPr>
              <a:t>Show interest in the problems your prospects </a:t>
            </a:r>
            <a:r>
              <a:rPr lang="en-US" sz="1100" dirty="0"/>
              <a:t>are likely to encounter in their daily professional activity, e.g.: no fleet reporting, maintenance costs, no tax optimization, …</a:t>
            </a:r>
          </a:p>
          <a:p>
            <a:pPr marL="285750" indent="-285750" algn="l">
              <a:buFont typeface="Courier New" panose="02070309020205020404" pitchFamily="49" charset="0"/>
              <a:buChar char="o"/>
            </a:pPr>
            <a:endParaRPr lang="en-US" sz="1100" dirty="0"/>
          </a:p>
          <a:p>
            <a:pPr marL="285750" indent="-285750" algn="l">
              <a:buFont typeface="Courier New" panose="02070309020205020404" pitchFamily="49" charset="0"/>
              <a:buChar char="o"/>
            </a:pPr>
            <a:r>
              <a:rPr lang="en-US" sz="1100" b="1" dirty="0">
                <a:solidFill>
                  <a:srgbClr val="243782"/>
                </a:solidFill>
              </a:rPr>
              <a:t>Assess the relevance of your business reason </a:t>
            </a:r>
            <a:r>
              <a:rPr lang="en-US" sz="1100" dirty="0"/>
              <a:t>by listing the possible objections that your prospects may issue when making contact by phone. Example: electrification brings added costs.</a:t>
            </a:r>
          </a:p>
        </p:txBody>
      </p:sp>
      <p:pic>
        <p:nvPicPr>
          <p:cNvPr id="39" name="Image 4">
            <a:extLst>
              <a:ext uri="{FF2B5EF4-FFF2-40B4-BE49-F238E27FC236}">
                <a16:creationId xmlns:a16="http://schemas.microsoft.com/office/drawing/2014/main" id="{73142BBF-592D-6E4C-BF4E-211400139F14}"/>
              </a:ext>
            </a:extLst>
          </p:cNvPr>
          <p:cNvPicPr>
            <a:picLocks noChangeAspect="1"/>
          </p:cNvPicPr>
          <p:nvPr/>
        </p:nvPicPr>
        <p:blipFill>
          <a:blip r:embed="rId4"/>
          <a:stretch>
            <a:fillRect/>
          </a:stretch>
        </p:blipFill>
        <p:spPr>
          <a:xfrm>
            <a:off x="1102696" y="3657340"/>
            <a:ext cx="590810" cy="655392"/>
          </a:xfrm>
          <a:prstGeom prst="rect">
            <a:avLst/>
          </a:prstGeom>
        </p:spPr>
      </p:pic>
      <p:pic>
        <p:nvPicPr>
          <p:cNvPr id="40" name="Image 6">
            <a:extLst>
              <a:ext uri="{FF2B5EF4-FFF2-40B4-BE49-F238E27FC236}">
                <a16:creationId xmlns:a16="http://schemas.microsoft.com/office/drawing/2014/main" id="{E543783A-5AEC-3CFA-74C2-C557F715088D}"/>
              </a:ext>
            </a:extLst>
          </p:cNvPr>
          <p:cNvPicPr>
            <a:picLocks noChangeAspect="1"/>
          </p:cNvPicPr>
          <p:nvPr/>
        </p:nvPicPr>
        <p:blipFill>
          <a:blip r:embed="rId5"/>
          <a:stretch>
            <a:fillRect/>
          </a:stretch>
        </p:blipFill>
        <p:spPr>
          <a:xfrm>
            <a:off x="6349353" y="3674392"/>
            <a:ext cx="525165" cy="621289"/>
          </a:xfrm>
          <a:prstGeom prst="rect">
            <a:avLst/>
          </a:prstGeom>
        </p:spPr>
      </p:pic>
      <p:sp>
        <p:nvSpPr>
          <p:cNvPr id="3" name="TextBox 37">
            <a:extLst>
              <a:ext uri="{FF2B5EF4-FFF2-40B4-BE49-F238E27FC236}">
                <a16:creationId xmlns:a16="http://schemas.microsoft.com/office/drawing/2014/main" id="{AA4601B3-63F1-82B6-34B9-4F683BE7B2E3}"/>
              </a:ext>
            </a:extLst>
          </p:cNvPr>
          <p:cNvSpPr txBox="1"/>
          <p:nvPr/>
        </p:nvSpPr>
        <p:spPr>
          <a:xfrm>
            <a:off x="909830" y="2377484"/>
            <a:ext cx="10401213" cy="338554"/>
          </a:xfrm>
          <a:prstGeom prst="rect">
            <a:avLst/>
          </a:prstGeom>
          <a:noFill/>
        </p:spPr>
        <p:txBody>
          <a:bodyPr wrap="square">
            <a:spAutoFit/>
          </a:bodyPr>
          <a:lstStyle/>
          <a:p>
            <a:r>
              <a:rPr lang="en-US" sz="1600" dirty="0">
                <a:solidFill>
                  <a:srgbClr val="243782"/>
                </a:solidFill>
              </a:rPr>
              <a:t>Please read the summary hereunder for more details. Then move forward.</a:t>
            </a:r>
          </a:p>
        </p:txBody>
      </p:sp>
      <p:pic>
        <p:nvPicPr>
          <p:cNvPr id="5" name="Picture 11">
            <a:extLst>
              <a:ext uri="{FF2B5EF4-FFF2-40B4-BE49-F238E27FC236}">
                <a16:creationId xmlns:a16="http://schemas.microsoft.com/office/drawing/2014/main" id="{764CECAD-DBC3-7392-A62B-170191FF43B3}"/>
              </a:ext>
            </a:extLst>
          </p:cNvPr>
          <p:cNvPicPr>
            <a:picLocks noChangeAspect="1"/>
          </p:cNvPicPr>
          <p:nvPr/>
        </p:nvPicPr>
        <p:blipFill>
          <a:blip r:embed="rId3"/>
          <a:stretch>
            <a:fillRect/>
          </a:stretch>
        </p:blipFill>
        <p:spPr>
          <a:xfrm>
            <a:off x="4995641" y="1446134"/>
            <a:ext cx="6687829" cy="775032"/>
          </a:xfrm>
          <a:prstGeom prst="rect">
            <a:avLst/>
          </a:prstGeom>
        </p:spPr>
      </p:pic>
    </p:spTree>
    <p:custDataLst>
      <p:tags r:id="rId1"/>
    </p:custDataLst>
    <p:extLst>
      <p:ext uri="{BB962C8B-B14F-4D97-AF65-F5344CB8AC3E}">
        <p14:creationId xmlns:p14="http://schemas.microsoft.com/office/powerpoint/2010/main" val="346428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4 – Cold </a:t>
            </a:r>
            <a:r>
              <a:rPr lang="fr-FR" sz="2000" dirty="0" err="1">
                <a:solidFill>
                  <a:schemeClr val="bg1"/>
                </a:solidFill>
                <a:latin typeface="+mj-lt"/>
              </a:rPr>
              <a:t>calling</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28" name="Rectangle 4">
            <a:extLst>
              <a:ext uri="{FF2B5EF4-FFF2-40B4-BE49-F238E27FC236}">
                <a16:creationId xmlns:a16="http://schemas.microsoft.com/office/drawing/2014/main" id="{31B3E051-4BAC-98AD-7173-80C28147B68F}"/>
              </a:ext>
            </a:extLst>
          </p:cNvPr>
          <p:cNvSpPr/>
          <p:nvPr/>
        </p:nvSpPr>
        <p:spPr>
          <a:xfrm>
            <a:off x="2997379" y="3670722"/>
            <a:ext cx="2204484" cy="646331"/>
          </a:xfrm>
          <a:prstGeom prst="rect">
            <a:avLst/>
          </a:prstGeom>
        </p:spPr>
        <p:txBody>
          <a:bodyPr wrap="square">
            <a:spAutoFit/>
          </a:bodyPr>
          <a:lstStyle/>
          <a:p>
            <a:pPr algn="ctr"/>
            <a:r>
              <a:rPr lang="fr-BE" b="1" dirty="0"/>
              <a:t>COLD</a:t>
            </a:r>
            <a:br>
              <a:rPr lang="fr-BE" b="1" dirty="0"/>
            </a:br>
            <a:r>
              <a:rPr lang="fr-BE" b="1" dirty="0"/>
              <a:t>CALLING</a:t>
            </a: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sp>
        <p:nvSpPr>
          <p:cNvPr id="39" name="Hexagone 44">
            <a:extLst>
              <a:ext uri="{FF2B5EF4-FFF2-40B4-BE49-F238E27FC236}">
                <a16:creationId xmlns:a16="http://schemas.microsoft.com/office/drawing/2014/main" id="{5168785E-5B70-21A1-DEAF-AC97144E7AAC}"/>
              </a:ext>
            </a:extLst>
          </p:cNvPr>
          <p:cNvSpPr/>
          <p:nvPr/>
        </p:nvSpPr>
        <p:spPr>
          <a:xfrm>
            <a:off x="3857574" y="3074853"/>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pic>
        <p:nvPicPr>
          <p:cNvPr id="15" name="Image 4">
            <a:extLst>
              <a:ext uri="{FF2B5EF4-FFF2-40B4-BE49-F238E27FC236}">
                <a16:creationId xmlns:a16="http://schemas.microsoft.com/office/drawing/2014/main" id="{64FF64E3-F490-A3E9-D56B-8974A5B38B8A}"/>
              </a:ext>
            </a:extLst>
          </p:cNvPr>
          <p:cNvPicPr>
            <a:picLocks noChangeAspect="1"/>
          </p:cNvPicPr>
          <p:nvPr/>
        </p:nvPicPr>
        <p:blipFill>
          <a:blip r:embed="rId4"/>
          <a:stretch>
            <a:fillRect/>
          </a:stretch>
        </p:blipFill>
        <p:spPr>
          <a:xfrm>
            <a:off x="4989731" y="2929851"/>
            <a:ext cx="3836852" cy="2557901"/>
          </a:xfrm>
          <a:prstGeom prst="rect">
            <a:avLst/>
          </a:prstGeom>
        </p:spPr>
      </p:pic>
      <p:pic>
        <p:nvPicPr>
          <p:cNvPr id="16" name="Picture 15">
            <a:extLst>
              <a:ext uri="{FF2B5EF4-FFF2-40B4-BE49-F238E27FC236}">
                <a16:creationId xmlns:a16="http://schemas.microsoft.com/office/drawing/2014/main" id="{53356137-3028-D060-0445-FDB841D85EB7}"/>
              </a:ext>
            </a:extLst>
          </p:cNvPr>
          <p:cNvPicPr>
            <a:picLocks noChangeAspect="1"/>
          </p:cNvPicPr>
          <p:nvPr/>
        </p:nvPicPr>
        <p:blipFill>
          <a:blip r:embed="rId5"/>
          <a:stretch>
            <a:fillRect/>
          </a:stretch>
        </p:blipFill>
        <p:spPr>
          <a:xfrm>
            <a:off x="4857917" y="1289845"/>
            <a:ext cx="6687829" cy="767929"/>
          </a:xfrm>
          <a:prstGeom prst="rect">
            <a:avLst/>
          </a:prstGeom>
        </p:spPr>
      </p:pic>
    </p:spTree>
    <p:custDataLst>
      <p:tags r:id="rId1"/>
    </p:custDataLst>
    <p:extLst>
      <p:ext uri="{BB962C8B-B14F-4D97-AF65-F5344CB8AC3E}">
        <p14:creationId xmlns:p14="http://schemas.microsoft.com/office/powerpoint/2010/main" val="3304147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4 – Cold </a:t>
            </a:r>
            <a:r>
              <a:rPr lang="fr-FR" sz="2000" dirty="0" err="1">
                <a:solidFill>
                  <a:schemeClr val="bg1"/>
                </a:solidFill>
                <a:latin typeface="+mj-lt"/>
              </a:rPr>
              <a:t>calling</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6" name="Picture 15">
            <a:extLst>
              <a:ext uri="{FF2B5EF4-FFF2-40B4-BE49-F238E27FC236}">
                <a16:creationId xmlns:a16="http://schemas.microsoft.com/office/drawing/2014/main" id="{53356137-3028-D060-0445-FDB841D85EB7}"/>
              </a:ext>
            </a:extLst>
          </p:cNvPr>
          <p:cNvPicPr>
            <a:picLocks noChangeAspect="1"/>
          </p:cNvPicPr>
          <p:nvPr/>
        </p:nvPicPr>
        <p:blipFill>
          <a:blip r:embed="rId4"/>
          <a:stretch>
            <a:fillRect/>
          </a:stretch>
        </p:blipFill>
        <p:spPr>
          <a:xfrm>
            <a:off x="4857917" y="1289845"/>
            <a:ext cx="6687829" cy="767929"/>
          </a:xfrm>
          <a:prstGeom prst="rect">
            <a:avLst/>
          </a:prstGeom>
        </p:spPr>
      </p:pic>
      <p:pic>
        <p:nvPicPr>
          <p:cNvPr id="12" name="Picture 11">
            <a:extLst>
              <a:ext uri="{FF2B5EF4-FFF2-40B4-BE49-F238E27FC236}">
                <a16:creationId xmlns:a16="http://schemas.microsoft.com/office/drawing/2014/main" id="{4CB01A57-D0A3-B9C1-C861-1411E073E06B}"/>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4" name="Rectangle 13">
            <a:extLst>
              <a:ext uri="{FF2B5EF4-FFF2-40B4-BE49-F238E27FC236}">
                <a16:creationId xmlns:a16="http://schemas.microsoft.com/office/drawing/2014/main" id="{AD0A6184-E49A-1816-FA8B-E34349F1D394}"/>
              </a:ext>
            </a:extLst>
          </p:cNvPr>
          <p:cNvSpPr/>
          <p:nvPr/>
        </p:nvSpPr>
        <p:spPr>
          <a:xfrm>
            <a:off x="2129220" y="2903997"/>
            <a:ext cx="8120566" cy="2462213"/>
          </a:xfrm>
          <a:prstGeom prst="rect">
            <a:avLst/>
          </a:prstGeom>
        </p:spPr>
        <p:txBody>
          <a:bodyPr wrap="square">
            <a:spAutoFit/>
          </a:bodyPr>
          <a:lstStyle/>
          <a:p>
            <a:r>
              <a:rPr lang="en-GB" sz="1200" dirty="0"/>
              <a:t>You found a good reason/pretext to contact your new business customer. It’s time to pick up your phone… </a:t>
            </a:r>
          </a:p>
          <a:p>
            <a:endParaRPr lang="en-GB" sz="1200" b="1" dirty="0">
              <a:solidFill>
                <a:srgbClr val="243782"/>
              </a:solidFill>
            </a:endParaRPr>
          </a:p>
          <a:p>
            <a:pPr algn="ctr"/>
            <a:r>
              <a:rPr lang="en-GB" b="1" dirty="0">
                <a:solidFill>
                  <a:srgbClr val="243782"/>
                </a:solidFill>
              </a:rPr>
              <a:t>Your only objective = to get an appointment</a:t>
            </a:r>
          </a:p>
          <a:p>
            <a:endParaRPr lang="en-GB" sz="1400" dirty="0"/>
          </a:p>
          <a:p>
            <a:pPr marL="285750" indent="-285750">
              <a:lnSpc>
                <a:spcPct val="150000"/>
              </a:lnSpc>
              <a:buFont typeface="Courier New" panose="02070309020205020404" pitchFamily="49" charset="0"/>
              <a:buChar char="o"/>
            </a:pPr>
            <a:r>
              <a:rPr lang="en-GB" sz="1400" dirty="0"/>
              <a:t>Prepare a script</a:t>
            </a:r>
          </a:p>
          <a:p>
            <a:pPr marL="285750" indent="-285750">
              <a:lnSpc>
                <a:spcPct val="150000"/>
              </a:lnSpc>
              <a:buFont typeface="Courier New" panose="02070309020205020404" pitchFamily="49" charset="0"/>
              <a:buChar char="o"/>
            </a:pPr>
            <a:r>
              <a:rPr lang="en-GB" sz="1400" dirty="0"/>
              <a:t>Prepare the answers to classic objections</a:t>
            </a:r>
          </a:p>
          <a:p>
            <a:pPr marL="285750" indent="-285750">
              <a:lnSpc>
                <a:spcPct val="150000"/>
              </a:lnSpc>
              <a:buFont typeface="Courier New" panose="02070309020205020404" pitchFamily="49" charset="0"/>
              <a:buChar char="o"/>
            </a:pPr>
            <a:r>
              <a:rPr lang="en-GB" sz="1400" dirty="0"/>
              <a:t>Have your diary within reach</a:t>
            </a:r>
          </a:p>
          <a:p>
            <a:pPr marL="285750" indent="-285750">
              <a:lnSpc>
                <a:spcPct val="150000"/>
              </a:lnSpc>
              <a:buFont typeface="Courier New" panose="02070309020205020404" pitchFamily="49" charset="0"/>
              <a:buChar char="o"/>
            </a:pPr>
            <a:r>
              <a:rPr lang="en-GB" sz="1400" dirty="0"/>
              <a:t>Make sure you’re in a quiet place</a:t>
            </a:r>
            <a:endParaRPr lang="en-GB" sz="1200" dirty="0"/>
          </a:p>
          <a:p>
            <a:pPr marL="742950" lvl="1" indent="-285750">
              <a:buFont typeface="Arial" panose="020B0604020202020204" pitchFamily="34" charset="0"/>
              <a:buChar char="•"/>
            </a:pPr>
            <a:endParaRPr lang="en-GB" sz="1400" dirty="0"/>
          </a:p>
        </p:txBody>
      </p:sp>
    </p:spTree>
    <p:custDataLst>
      <p:tags r:id="rId1"/>
    </p:custDataLst>
    <p:extLst>
      <p:ext uri="{BB962C8B-B14F-4D97-AF65-F5344CB8AC3E}">
        <p14:creationId xmlns:p14="http://schemas.microsoft.com/office/powerpoint/2010/main" val="2246976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4 – Cold </a:t>
            </a:r>
            <a:r>
              <a:rPr lang="fr-FR" sz="2000" dirty="0" err="1">
                <a:solidFill>
                  <a:schemeClr val="bg1"/>
                </a:solidFill>
                <a:latin typeface="+mj-lt"/>
              </a:rPr>
              <a:t>calling</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6" name="Picture 15">
            <a:extLst>
              <a:ext uri="{FF2B5EF4-FFF2-40B4-BE49-F238E27FC236}">
                <a16:creationId xmlns:a16="http://schemas.microsoft.com/office/drawing/2014/main" id="{53356137-3028-D060-0445-FDB841D85EB7}"/>
              </a:ext>
            </a:extLst>
          </p:cNvPr>
          <p:cNvPicPr>
            <a:picLocks noChangeAspect="1"/>
          </p:cNvPicPr>
          <p:nvPr/>
        </p:nvPicPr>
        <p:blipFill>
          <a:blip r:embed="rId3"/>
          <a:stretch>
            <a:fillRect/>
          </a:stretch>
        </p:blipFill>
        <p:spPr>
          <a:xfrm>
            <a:off x="4857917" y="1289845"/>
            <a:ext cx="6687829" cy="767929"/>
          </a:xfrm>
          <a:prstGeom prst="rect">
            <a:avLst/>
          </a:prstGeom>
        </p:spPr>
      </p:pic>
      <p:pic>
        <p:nvPicPr>
          <p:cNvPr id="12" name="Picture 11">
            <a:extLst>
              <a:ext uri="{FF2B5EF4-FFF2-40B4-BE49-F238E27FC236}">
                <a16:creationId xmlns:a16="http://schemas.microsoft.com/office/drawing/2014/main" id="{4CB01A57-D0A3-B9C1-C861-1411E073E06B}"/>
              </a:ext>
            </a:extLst>
          </p:cNvPr>
          <p:cNvPicPr>
            <a:picLocks noChangeAspect="1"/>
          </p:cNvPicPr>
          <p:nvPr/>
        </p:nvPicPr>
        <p:blipFill>
          <a:blip r:embed="rId4"/>
          <a:stretch>
            <a:fillRect/>
          </a:stretch>
        </p:blipFill>
        <p:spPr>
          <a:xfrm>
            <a:off x="1268361" y="4297033"/>
            <a:ext cx="333422" cy="352474"/>
          </a:xfrm>
          <a:prstGeom prst="rect">
            <a:avLst/>
          </a:prstGeom>
        </p:spPr>
      </p:pic>
      <p:sp>
        <p:nvSpPr>
          <p:cNvPr id="11" name="TextBox 10">
            <a:extLst>
              <a:ext uri="{FF2B5EF4-FFF2-40B4-BE49-F238E27FC236}">
                <a16:creationId xmlns:a16="http://schemas.microsoft.com/office/drawing/2014/main" id="{7005859E-EC0B-BFDF-20FA-CE9C703BFC5B}"/>
              </a:ext>
            </a:extLst>
          </p:cNvPr>
          <p:cNvSpPr txBox="1"/>
          <p:nvPr/>
        </p:nvSpPr>
        <p:spPr>
          <a:xfrm>
            <a:off x="1806563" y="2736884"/>
            <a:ext cx="6115664" cy="369332"/>
          </a:xfrm>
          <a:prstGeom prst="rect">
            <a:avLst/>
          </a:prstGeom>
          <a:noFill/>
        </p:spPr>
        <p:txBody>
          <a:bodyPr wrap="square">
            <a:spAutoFit/>
          </a:bodyPr>
          <a:lstStyle/>
          <a:p>
            <a:r>
              <a:rPr lang="fr-BE" b="1" dirty="0"/>
              <a:t>How to </a:t>
            </a:r>
            <a:r>
              <a:rPr lang="fr-BE" b="1" dirty="0" err="1"/>
              <a:t>prepare</a:t>
            </a:r>
            <a:r>
              <a:rPr lang="fr-BE" b="1" dirty="0"/>
              <a:t> the cold </a:t>
            </a:r>
            <a:r>
              <a:rPr lang="fr-BE" b="1" dirty="0" err="1"/>
              <a:t>calling</a:t>
            </a:r>
            <a:r>
              <a:rPr lang="fr-BE" b="1" dirty="0"/>
              <a:t> script?</a:t>
            </a:r>
          </a:p>
        </p:txBody>
      </p:sp>
      <p:sp>
        <p:nvSpPr>
          <p:cNvPr id="15" name="Rectangle 14">
            <a:extLst>
              <a:ext uri="{FF2B5EF4-FFF2-40B4-BE49-F238E27FC236}">
                <a16:creationId xmlns:a16="http://schemas.microsoft.com/office/drawing/2014/main" id="{6A90912A-25C4-37A8-60DC-35F17DD412CC}"/>
              </a:ext>
            </a:extLst>
          </p:cNvPr>
          <p:cNvSpPr/>
          <p:nvPr/>
        </p:nvSpPr>
        <p:spPr>
          <a:xfrm>
            <a:off x="1806563" y="3183078"/>
            <a:ext cx="9309928" cy="2300630"/>
          </a:xfrm>
          <a:prstGeom prst="rect">
            <a:avLst/>
          </a:prstGeom>
        </p:spPr>
        <p:txBody>
          <a:bodyPr wrap="square">
            <a:spAutoFit/>
          </a:bodyPr>
          <a:lstStyle/>
          <a:p>
            <a:r>
              <a:rPr lang="en-GB" sz="1200" dirty="0"/>
              <a:t>A</a:t>
            </a:r>
            <a:r>
              <a:rPr lang="en-GB" sz="1200" b="1" dirty="0"/>
              <a:t> </a:t>
            </a:r>
            <a:r>
              <a:rPr lang="en-GB" sz="1200" b="1" dirty="0">
                <a:solidFill>
                  <a:srgbClr val="243782"/>
                </a:solidFill>
              </a:rPr>
              <a:t>SCRIPT</a:t>
            </a:r>
            <a:r>
              <a:rPr lang="en-GB" sz="1200" b="1" dirty="0"/>
              <a:t> </a:t>
            </a:r>
            <a:r>
              <a:rPr lang="en-GB" sz="1200" dirty="0"/>
              <a:t>is a set of well-prepared talking points that are commonly used by telemarketers and inside sales reps on their first call to a new business customer</a:t>
            </a:r>
          </a:p>
          <a:p>
            <a:endParaRPr lang="en-GB" sz="700" dirty="0"/>
          </a:p>
          <a:p>
            <a:r>
              <a:rPr lang="en-GB" sz="1200" dirty="0"/>
              <a:t>It must contain:</a:t>
            </a:r>
          </a:p>
          <a:p>
            <a:pPr marL="628650" lvl="1" indent="-171450">
              <a:buFont typeface="Courier New" panose="02070309020205020404" pitchFamily="49" charset="0"/>
              <a:buChar char="o"/>
            </a:pPr>
            <a:r>
              <a:rPr lang="en-GB" sz="1200" dirty="0"/>
              <a:t>An introductory sentence</a:t>
            </a:r>
          </a:p>
          <a:p>
            <a:pPr marL="628650" lvl="1" indent="-171450">
              <a:buFont typeface="Courier New" panose="02070309020205020404" pitchFamily="49" charset="0"/>
              <a:buChar char="o"/>
            </a:pPr>
            <a:endParaRPr lang="en-GB" sz="700" dirty="0"/>
          </a:p>
          <a:p>
            <a:pPr marL="628650" lvl="1" indent="-171450">
              <a:buFont typeface="Courier New" panose="02070309020205020404" pitchFamily="49" charset="0"/>
              <a:buChar char="o"/>
            </a:pPr>
            <a:r>
              <a:rPr lang="en-GB" sz="1200" dirty="0"/>
              <a:t>The reason of your call</a:t>
            </a:r>
          </a:p>
          <a:p>
            <a:pPr marL="628650" lvl="1" indent="-171450">
              <a:buFont typeface="Courier New" panose="02070309020205020404" pitchFamily="49" charset="0"/>
              <a:buChar char="o"/>
            </a:pPr>
            <a:endParaRPr lang="en-GB" sz="700" dirty="0"/>
          </a:p>
          <a:p>
            <a:pPr marL="628650" lvl="1" indent="-171450">
              <a:buFont typeface="Courier New" panose="02070309020205020404" pitchFamily="49" charset="0"/>
              <a:buChar char="o"/>
            </a:pPr>
            <a:r>
              <a:rPr lang="en-GB" sz="1200" dirty="0"/>
              <a:t>Answers to the classic objections to facilitate getting an appointment</a:t>
            </a:r>
          </a:p>
          <a:p>
            <a:pPr marL="1085850" lvl="2" indent="-171450">
              <a:buFont typeface="Wingdings" panose="05000000000000000000" pitchFamily="2" charset="2"/>
              <a:buChar char="§"/>
            </a:pPr>
            <a:r>
              <a:rPr lang="en-GB" sz="1050" dirty="0"/>
              <a:t>Not in the office, in a meeting</a:t>
            </a:r>
          </a:p>
          <a:p>
            <a:pPr marL="1085850" lvl="2" indent="-171450">
              <a:buFont typeface="Wingdings" panose="05000000000000000000" pitchFamily="2" charset="2"/>
              <a:buChar char="§"/>
            </a:pPr>
            <a:r>
              <a:rPr lang="en-GB" sz="1050" dirty="0"/>
              <a:t>Not interested</a:t>
            </a:r>
          </a:p>
          <a:p>
            <a:pPr marL="1085850" lvl="2" indent="-171450">
              <a:buFont typeface="Wingdings" panose="05000000000000000000" pitchFamily="2" charset="2"/>
              <a:buChar char="§"/>
            </a:pPr>
            <a:r>
              <a:rPr lang="en-GB" sz="1050" dirty="0"/>
              <a:t>Send e-mail/some documentation first</a:t>
            </a:r>
          </a:p>
          <a:p>
            <a:pPr marL="1085850" lvl="2" indent="-171450">
              <a:buFont typeface="Arial" panose="020B0604020202020204" pitchFamily="34" charset="0"/>
              <a:buChar char="•"/>
            </a:pPr>
            <a:endParaRPr lang="en-GB" sz="700" b="1" dirty="0"/>
          </a:p>
          <a:p>
            <a:r>
              <a:rPr lang="en-GB" sz="1200" b="1" dirty="0"/>
              <a:t>Find a sample of a cold calling script by clicking on this PDF ICON:</a:t>
            </a:r>
          </a:p>
        </p:txBody>
      </p:sp>
      <p:pic>
        <p:nvPicPr>
          <p:cNvPr id="17" name="Picture 2" descr="Résultat de recherche d'images pour &quot;lien pdf&quot;">
            <a:hlinkClick r:id="rId5" action="ppaction://hlinkfile"/>
            <a:extLst>
              <a:ext uri="{FF2B5EF4-FFF2-40B4-BE49-F238E27FC236}">
                <a16:creationId xmlns:a16="http://schemas.microsoft.com/office/drawing/2014/main" id="{04574BC5-B363-0CAA-23AB-855F9CAF8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795" y="5008916"/>
            <a:ext cx="814240" cy="8232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9795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4 – Cold </a:t>
            </a:r>
            <a:r>
              <a:rPr lang="fr-FR" sz="2000" dirty="0" err="1">
                <a:solidFill>
                  <a:schemeClr val="bg1"/>
                </a:solidFill>
                <a:latin typeface="+mj-lt"/>
              </a:rPr>
              <a:t>calling</a:t>
            </a:r>
            <a:r>
              <a:rPr lang="fr-FR" sz="2000" dirty="0">
                <a:solidFill>
                  <a:schemeClr val="bg1"/>
                </a:solidFill>
                <a:latin typeface="+mj-lt"/>
              </a:rPr>
              <a:t>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en-US" sz="2000" dirty="0">
              <a:solidFill>
                <a:schemeClr val="bg1"/>
              </a:solidFill>
              <a:latin typeface="+mj-lt"/>
            </a:endParaRPr>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0938169"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16" name="Picture 15">
            <a:extLst>
              <a:ext uri="{FF2B5EF4-FFF2-40B4-BE49-F238E27FC236}">
                <a16:creationId xmlns:a16="http://schemas.microsoft.com/office/drawing/2014/main" id="{53356137-3028-D060-0445-FDB841D85EB7}"/>
              </a:ext>
            </a:extLst>
          </p:cNvPr>
          <p:cNvPicPr>
            <a:picLocks noChangeAspect="1"/>
          </p:cNvPicPr>
          <p:nvPr/>
        </p:nvPicPr>
        <p:blipFill>
          <a:blip r:embed="rId3"/>
          <a:stretch>
            <a:fillRect/>
          </a:stretch>
        </p:blipFill>
        <p:spPr>
          <a:xfrm>
            <a:off x="4857917" y="1289845"/>
            <a:ext cx="6687829" cy="767929"/>
          </a:xfrm>
          <a:prstGeom prst="rect">
            <a:avLst/>
          </a:prstGeom>
        </p:spPr>
      </p:pic>
      <p:sp>
        <p:nvSpPr>
          <p:cNvPr id="31" name="Rectangle: Rounded Corners 20">
            <a:extLst>
              <a:ext uri="{FF2B5EF4-FFF2-40B4-BE49-F238E27FC236}">
                <a16:creationId xmlns:a16="http://schemas.microsoft.com/office/drawing/2014/main" id="{BA505825-B50F-04F4-4AD6-1D96EDDD0E80}"/>
              </a:ext>
            </a:extLst>
          </p:cNvPr>
          <p:cNvSpPr/>
          <p:nvPr/>
        </p:nvSpPr>
        <p:spPr>
          <a:xfrm>
            <a:off x="1540944" y="249904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32" name="Image 4">
            <a:extLst>
              <a:ext uri="{FF2B5EF4-FFF2-40B4-BE49-F238E27FC236}">
                <a16:creationId xmlns:a16="http://schemas.microsoft.com/office/drawing/2014/main" id="{4EE969BB-9CF8-AF6B-2BBD-3A2CF5EB6CA0}"/>
              </a:ext>
            </a:extLst>
          </p:cNvPr>
          <p:cNvPicPr>
            <a:picLocks noChangeAspect="1"/>
          </p:cNvPicPr>
          <p:nvPr/>
        </p:nvPicPr>
        <p:blipFill>
          <a:blip r:embed="rId4"/>
          <a:stretch>
            <a:fillRect/>
          </a:stretch>
        </p:blipFill>
        <p:spPr>
          <a:xfrm>
            <a:off x="1830630" y="2632433"/>
            <a:ext cx="465279" cy="516139"/>
          </a:xfrm>
          <a:prstGeom prst="rect">
            <a:avLst/>
          </a:prstGeom>
        </p:spPr>
      </p:pic>
      <p:sp>
        <p:nvSpPr>
          <p:cNvPr id="33" name="Rectangle: Rounded Corners 20">
            <a:extLst>
              <a:ext uri="{FF2B5EF4-FFF2-40B4-BE49-F238E27FC236}">
                <a16:creationId xmlns:a16="http://schemas.microsoft.com/office/drawing/2014/main" id="{E1D3D4DB-51DE-43A4-BB14-C5D9C5D46239}"/>
              </a:ext>
            </a:extLst>
          </p:cNvPr>
          <p:cNvSpPr/>
          <p:nvPr/>
        </p:nvSpPr>
        <p:spPr>
          <a:xfrm>
            <a:off x="6063567" y="249904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34" name="Image 6">
            <a:extLst>
              <a:ext uri="{FF2B5EF4-FFF2-40B4-BE49-F238E27FC236}">
                <a16:creationId xmlns:a16="http://schemas.microsoft.com/office/drawing/2014/main" id="{F5D76638-B624-4917-20F0-FB65EC188C39}"/>
              </a:ext>
            </a:extLst>
          </p:cNvPr>
          <p:cNvPicPr>
            <a:picLocks noChangeAspect="1"/>
          </p:cNvPicPr>
          <p:nvPr/>
        </p:nvPicPr>
        <p:blipFill>
          <a:blip r:embed="rId5"/>
          <a:stretch>
            <a:fillRect/>
          </a:stretch>
        </p:blipFill>
        <p:spPr>
          <a:xfrm>
            <a:off x="6364970" y="2632433"/>
            <a:ext cx="436283" cy="516139"/>
          </a:xfrm>
          <a:prstGeom prst="rect">
            <a:avLst/>
          </a:prstGeom>
        </p:spPr>
      </p:pic>
      <p:sp>
        <p:nvSpPr>
          <p:cNvPr id="35" name="Rectangle: Rounded Corners 34">
            <a:extLst>
              <a:ext uri="{FF2B5EF4-FFF2-40B4-BE49-F238E27FC236}">
                <a16:creationId xmlns:a16="http://schemas.microsoft.com/office/drawing/2014/main" id="{09C065EC-8D24-7DF6-8D34-9D508894472F}"/>
              </a:ext>
            </a:extLst>
          </p:cNvPr>
          <p:cNvSpPr/>
          <p:nvPr/>
        </p:nvSpPr>
        <p:spPr>
          <a:xfrm>
            <a:off x="1540944" y="489447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Stick to your script. No improvisation!</a:t>
            </a:r>
          </a:p>
        </p:txBody>
      </p:sp>
      <p:sp>
        <p:nvSpPr>
          <p:cNvPr id="36" name="Rectangle: Rounded Corners 35">
            <a:extLst>
              <a:ext uri="{FF2B5EF4-FFF2-40B4-BE49-F238E27FC236}">
                <a16:creationId xmlns:a16="http://schemas.microsoft.com/office/drawing/2014/main" id="{AA3BE2B2-3157-AEB7-F3B1-B38B73700BDE}"/>
              </a:ext>
            </a:extLst>
          </p:cNvPr>
          <p:cNvSpPr/>
          <p:nvPr/>
        </p:nvSpPr>
        <p:spPr>
          <a:xfrm>
            <a:off x="1540944" y="549427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Taking notes</a:t>
            </a:r>
          </a:p>
        </p:txBody>
      </p:sp>
      <p:sp>
        <p:nvSpPr>
          <p:cNvPr id="37" name="Rectangle: Rounded Corners 36">
            <a:extLst>
              <a:ext uri="{FF2B5EF4-FFF2-40B4-BE49-F238E27FC236}">
                <a16:creationId xmlns:a16="http://schemas.microsoft.com/office/drawing/2014/main" id="{64E6A8B3-E6DC-93CD-309B-26ED57C9D89B}"/>
              </a:ext>
            </a:extLst>
          </p:cNvPr>
          <p:cNvSpPr/>
          <p:nvPr/>
        </p:nvSpPr>
        <p:spPr>
          <a:xfrm>
            <a:off x="4540057" y="489447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End the call suggesting a next action</a:t>
            </a:r>
          </a:p>
        </p:txBody>
      </p:sp>
      <p:sp>
        <p:nvSpPr>
          <p:cNvPr id="39" name="Rectangle: Rounded Corners 38">
            <a:extLst>
              <a:ext uri="{FF2B5EF4-FFF2-40B4-BE49-F238E27FC236}">
                <a16:creationId xmlns:a16="http://schemas.microsoft.com/office/drawing/2014/main" id="{F634B611-24BC-5CAE-998F-A9A1F9006C6C}"/>
              </a:ext>
            </a:extLst>
          </p:cNvPr>
          <p:cNvSpPr/>
          <p:nvPr/>
        </p:nvSpPr>
        <p:spPr>
          <a:xfrm>
            <a:off x="4540057" y="549427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Improvising your calls </a:t>
            </a:r>
          </a:p>
        </p:txBody>
      </p:sp>
      <p:sp>
        <p:nvSpPr>
          <p:cNvPr id="41" name="Rectangle: Rounded Corners 40">
            <a:extLst>
              <a:ext uri="{FF2B5EF4-FFF2-40B4-BE49-F238E27FC236}">
                <a16:creationId xmlns:a16="http://schemas.microsoft.com/office/drawing/2014/main" id="{E700D886-2310-4F67-8524-D7D342E23F8D}"/>
              </a:ext>
            </a:extLst>
          </p:cNvPr>
          <p:cNvSpPr/>
          <p:nvPr/>
        </p:nvSpPr>
        <p:spPr>
          <a:xfrm>
            <a:off x="8585996" y="5808773"/>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42" name="TextBox 41">
            <a:extLst>
              <a:ext uri="{FF2B5EF4-FFF2-40B4-BE49-F238E27FC236}">
                <a16:creationId xmlns:a16="http://schemas.microsoft.com/office/drawing/2014/main" id="{BB8E5AAE-791B-FADD-71BE-4A36E5ECA865}"/>
              </a:ext>
            </a:extLst>
          </p:cNvPr>
          <p:cNvSpPr txBox="1"/>
          <p:nvPr/>
        </p:nvSpPr>
        <p:spPr>
          <a:xfrm>
            <a:off x="1418897" y="2122943"/>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43" name="Rectangle: Rounded Corners 42">
            <a:extLst>
              <a:ext uri="{FF2B5EF4-FFF2-40B4-BE49-F238E27FC236}">
                <a16:creationId xmlns:a16="http://schemas.microsoft.com/office/drawing/2014/main" id="{7692303F-6A9A-CCDF-F79E-38F1D98D9C71}"/>
              </a:ext>
            </a:extLst>
          </p:cNvPr>
          <p:cNvSpPr/>
          <p:nvPr/>
        </p:nvSpPr>
        <p:spPr>
          <a:xfrm>
            <a:off x="7592992" y="4860916"/>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Selling on the phone</a:t>
            </a:r>
          </a:p>
        </p:txBody>
      </p:sp>
    </p:spTree>
    <p:custDataLst>
      <p:tags r:id="rId1"/>
    </p:custDataLst>
    <p:extLst>
      <p:ext uri="{BB962C8B-B14F-4D97-AF65-F5344CB8AC3E}">
        <p14:creationId xmlns:p14="http://schemas.microsoft.com/office/powerpoint/2010/main" val="1433635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r>
              <a:rPr lang="fr-BE" b="1" dirty="0" err="1">
                <a:solidFill>
                  <a:schemeClr val="bg1"/>
                </a:solidFill>
                <a:latin typeface="Encode Sans Expanded Medium" panose="00000605000000000000" pitchFamily="2" charset="0"/>
              </a:rPr>
              <a:t>Overview</a:t>
            </a:r>
            <a:endParaRPr lang="fr-BE"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Stakes of New Business Conquest</a:t>
            </a: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en-US" sz="1400" b="1" dirty="0">
                <a:solidFill>
                  <a:schemeClr val="bg1"/>
                </a:solidFill>
              </a:rPr>
              <a:t>B2B New Business Conquest in 6 steps</a:t>
            </a: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Zoom on step #6: The First Visit</a:t>
            </a: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7"/>
          <a:stretch>
            <a:fillRect/>
          </a:stretch>
        </p:blipFill>
        <p:spPr>
          <a:xfrm>
            <a:off x="1760377" y="5462663"/>
            <a:ext cx="1070230" cy="757238"/>
          </a:xfrm>
          <a:prstGeom prst="rect">
            <a:avLst/>
          </a:prstGeom>
        </p:spPr>
      </p:pic>
      <p:pic>
        <p:nvPicPr>
          <p:cNvPr id="22" name="Image 7">
            <a:extLst>
              <a:ext uri="{FF2B5EF4-FFF2-40B4-BE49-F238E27FC236}">
                <a16:creationId xmlns:a16="http://schemas.microsoft.com/office/drawing/2014/main" id="{9FC3D0C1-B604-E39E-1FCA-B51D1ED95B30}"/>
              </a:ext>
            </a:extLst>
          </p:cNvPr>
          <p:cNvPicPr>
            <a:picLocks noChangeAspect="1"/>
          </p:cNvPicPr>
          <p:nvPr/>
        </p:nvPicPr>
        <p:blipFill>
          <a:blip r:embed="rId8"/>
          <a:stretch>
            <a:fillRect/>
          </a:stretch>
        </p:blipFill>
        <p:spPr>
          <a:xfrm>
            <a:off x="1882072" y="3678869"/>
            <a:ext cx="814095" cy="497747"/>
          </a:xfrm>
          <a:prstGeom prst="rect">
            <a:avLst/>
          </a:prstGeom>
        </p:spPr>
      </p:pic>
      <p:pic>
        <p:nvPicPr>
          <p:cNvPr id="23" name="Image 12">
            <a:extLst>
              <a:ext uri="{FF2B5EF4-FFF2-40B4-BE49-F238E27FC236}">
                <a16:creationId xmlns:a16="http://schemas.microsoft.com/office/drawing/2014/main" id="{6410AC2A-774B-8CB9-C389-B4E756BA0968}"/>
              </a:ext>
            </a:extLst>
          </p:cNvPr>
          <p:cNvPicPr>
            <a:picLocks noChangeAspect="1"/>
          </p:cNvPicPr>
          <p:nvPr/>
        </p:nvPicPr>
        <p:blipFill>
          <a:blip r:embed="rId9"/>
          <a:stretch>
            <a:fillRect/>
          </a:stretch>
        </p:blipFill>
        <p:spPr>
          <a:xfrm>
            <a:off x="1882072" y="1725763"/>
            <a:ext cx="804422" cy="509334"/>
          </a:xfrm>
          <a:prstGeom prst="rect">
            <a:avLst/>
          </a:prstGeom>
        </p:spPr>
      </p:pic>
      <p:pic>
        <p:nvPicPr>
          <p:cNvPr id="24" name="Picture 23" descr="Graphical user interface, logo&#10;&#10;Description automatically generated">
            <a:extLst>
              <a:ext uri="{FF2B5EF4-FFF2-40B4-BE49-F238E27FC236}">
                <a16:creationId xmlns:a16="http://schemas.microsoft.com/office/drawing/2014/main" id="{64BC213D-34BA-1A7A-39E2-114F0FBE21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2072" y="2680083"/>
            <a:ext cx="804422" cy="522979"/>
          </a:xfrm>
          <a:prstGeom prst="rect">
            <a:avLst/>
          </a:prstGeom>
        </p:spPr>
      </p:pic>
    </p:spTree>
    <p:custDataLst>
      <p:tags r:id="rId1"/>
    </p:custDataLst>
    <p:extLst>
      <p:ext uri="{BB962C8B-B14F-4D97-AF65-F5344CB8AC3E}">
        <p14:creationId xmlns:p14="http://schemas.microsoft.com/office/powerpoint/2010/main" val="1445320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4 – Cold </a:t>
            </a:r>
            <a:r>
              <a:rPr lang="fr-FR" sz="2000" dirty="0" err="1">
                <a:solidFill>
                  <a:schemeClr val="bg1"/>
                </a:solidFill>
                <a:latin typeface="+mj-lt"/>
              </a:rPr>
              <a:t>calling</a:t>
            </a:r>
            <a:r>
              <a:rPr lang="fr-FR" sz="2000" dirty="0">
                <a:solidFill>
                  <a:schemeClr val="bg1"/>
                </a:solidFill>
                <a:latin typeface="+mj-lt"/>
              </a:rPr>
              <a:t>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en-US" sz="2000" dirty="0">
              <a:solidFill>
                <a:schemeClr val="bg1"/>
              </a:solidFill>
              <a:latin typeface="+mj-lt"/>
            </a:endParaRPr>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0938169"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16" name="Picture 15">
            <a:extLst>
              <a:ext uri="{FF2B5EF4-FFF2-40B4-BE49-F238E27FC236}">
                <a16:creationId xmlns:a16="http://schemas.microsoft.com/office/drawing/2014/main" id="{53356137-3028-D060-0445-FDB841D85EB7}"/>
              </a:ext>
            </a:extLst>
          </p:cNvPr>
          <p:cNvPicPr>
            <a:picLocks noChangeAspect="1"/>
          </p:cNvPicPr>
          <p:nvPr/>
        </p:nvPicPr>
        <p:blipFill>
          <a:blip r:embed="rId3"/>
          <a:stretch>
            <a:fillRect/>
          </a:stretch>
        </p:blipFill>
        <p:spPr>
          <a:xfrm>
            <a:off x="4857917" y="1289845"/>
            <a:ext cx="6687829" cy="767929"/>
          </a:xfrm>
          <a:prstGeom prst="rect">
            <a:avLst/>
          </a:prstGeom>
        </p:spPr>
      </p:pic>
      <p:sp>
        <p:nvSpPr>
          <p:cNvPr id="31" name="Rectangle: Rounded Corners 20">
            <a:extLst>
              <a:ext uri="{FF2B5EF4-FFF2-40B4-BE49-F238E27FC236}">
                <a16:creationId xmlns:a16="http://schemas.microsoft.com/office/drawing/2014/main" id="{BA505825-B50F-04F4-4AD6-1D96EDDD0E80}"/>
              </a:ext>
            </a:extLst>
          </p:cNvPr>
          <p:cNvSpPr/>
          <p:nvPr/>
        </p:nvSpPr>
        <p:spPr>
          <a:xfrm>
            <a:off x="1540944" y="249904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32" name="Image 4">
            <a:extLst>
              <a:ext uri="{FF2B5EF4-FFF2-40B4-BE49-F238E27FC236}">
                <a16:creationId xmlns:a16="http://schemas.microsoft.com/office/drawing/2014/main" id="{4EE969BB-9CF8-AF6B-2BBD-3A2CF5EB6CA0}"/>
              </a:ext>
            </a:extLst>
          </p:cNvPr>
          <p:cNvPicPr>
            <a:picLocks noChangeAspect="1"/>
          </p:cNvPicPr>
          <p:nvPr/>
        </p:nvPicPr>
        <p:blipFill>
          <a:blip r:embed="rId4"/>
          <a:stretch>
            <a:fillRect/>
          </a:stretch>
        </p:blipFill>
        <p:spPr>
          <a:xfrm>
            <a:off x="1830630" y="2632433"/>
            <a:ext cx="465279" cy="516139"/>
          </a:xfrm>
          <a:prstGeom prst="rect">
            <a:avLst/>
          </a:prstGeom>
        </p:spPr>
      </p:pic>
      <p:sp>
        <p:nvSpPr>
          <p:cNvPr id="33" name="Rectangle: Rounded Corners 20">
            <a:extLst>
              <a:ext uri="{FF2B5EF4-FFF2-40B4-BE49-F238E27FC236}">
                <a16:creationId xmlns:a16="http://schemas.microsoft.com/office/drawing/2014/main" id="{E1D3D4DB-51DE-43A4-BB14-C5D9C5D46239}"/>
              </a:ext>
            </a:extLst>
          </p:cNvPr>
          <p:cNvSpPr/>
          <p:nvPr/>
        </p:nvSpPr>
        <p:spPr>
          <a:xfrm>
            <a:off x="6063567" y="249904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34" name="Image 6">
            <a:extLst>
              <a:ext uri="{FF2B5EF4-FFF2-40B4-BE49-F238E27FC236}">
                <a16:creationId xmlns:a16="http://schemas.microsoft.com/office/drawing/2014/main" id="{F5D76638-B624-4917-20F0-FB65EC188C39}"/>
              </a:ext>
            </a:extLst>
          </p:cNvPr>
          <p:cNvPicPr>
            <a:picLocks noChangeAspect="1"/>
          </p:cNvPicPr>
          <p:nvPr/>
        </p:nvPicPr>
        <p:blipFill>
          <a:blip r:embed="rId5"/>
          <a:stretch>
            <a:fillRect/>
          </a:stretch>
        </p:blipFill>
        <p:spPr>
          <a:xfrm>
            <a:off x="6364970" y="2632433"/>
            <a:ext cx="436283" cy="516139"/>
          </a:xfrm>
          <a:prstGeom prst="rect">
            <a:avLst/>
          </a:prstGeom>
        </p:spPr>
      </p:pic>
      <p:sp>
        <p:nvSpPr>
          <p:cNvPr id="41" name="Rectangle: Rounded Corners 40">
            <a:extLst>
              <a:ext uri="{FF2B5EF4-FFF2-40B4-BE49-F238E27FC236}">
                <a16:creationId xmlns:a16="http://schemas.microsoft.com/office/drawing/2014/main" id="{E700D886-2310-4F67-8524-D7D342E23F8D}"/>
              </a:ext>
            </a:extLst>
          </p:cNvPr>
          <p:cNvSpPr/>
          <p:nvPr/>
        </p:nvSpPr>
        <p:spPr>
          <a:xfrm>
            <a:off x="8585996" y="5808773"/>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42" name="TextBox 41">
            <a:extLst>
              <a:ext uri="{FF2B5EF4-FFF2-40B4-BE49-F238E27FC236}">
                <a16:creationId xmlns:a16="http://schemas.microsoft.com/office/drawing/2014/main" id="{BB8E5AAE-791B-FADD-71BE-4A36E5ECA865}"/>
              </a:ext>
            </a:extLst>
          </p:cNvPr>
          <p:cNvSpPr txBox="1"/>
          <p:nvPr/>
        </p:nvSpPr>
        <p:spPr>
          <a:xfrm>
            <a:off x="1418897" y="2122943"/>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17" name="Rectangle: Rounded Corners 16">
            <a:extLst>
              <a:ext uri="{FF2B5EF4-FFF2-40B4-BE49-F238E27FC236}">
                <a16:creationId xmlns:a16="http://schemas.microsoft.com/office/drawing/2014/main" id="{8F0788F4-FB9B-95CD-F769-47FBF3F9C708}"/>
              </a:ext>
            </a:extLst>
          </p:cNvPr>
          <p:cNvSpPr/>
          <p:nvPr/>
        </p:nvSpPr>
        <p:spPr>
          <a:xfrm>
            <a:off x="2469613" y="2700127"/>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Stick to your script. No improvisation!</a:t>
            </a:r>
          </a:p>
        </p:txBody>
      </p:sp>
      <p:sp>
        <p:nvSpPr>
          <p:cNvPr id="18" name="Rectangle: Rounded Corners 17">
            <a:extLst>
              <a:ext uri="{FF2B5EF4-FFF2-40B4-BE49-F238E27FC236}">
                <a16:creationId xmlns:a16="http://schemas.microsoft.com/office/drawing/2014/main" id="{3D7B5A2A-D4B7-0EB7-C4A0-A3878082FDB9}"/>
              </a:ext>
            </a:extLst>
          </p:cNvPr>
          <p:cNvSpPr/>
          <p:nvPr/>
        </p:nvSpPr>
        <p:spPr>
          <a:xfrm>
            <a:off x="2469613" y="3299927"/>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Taking notes</a:t>
            </a:r>
          </a:p>
        </p:txBody>
      </p:sp>
      <p:sp>
        <p:nvSpPr>
          <p:cNvPr id="19" name="Rectangle: Rounded Corners 18">
            <a:extLst>
              <a:ext uri="{FF2B5EF4-FFF2-40B4-BE49-F238E27FC236}">
                <a16:creationId xmlns:a16="http://schemas.microsoft.com/office/drawing/2014/main" id="{1723C8A5-8924-6803-77C3-4C6E26E5BDFC}"/>
              </a:ext>
            </a:extLst>
          </p:cNvPr>
          <p:cNvSpPr/>
          <p:nvPr/>
        </p:nvSpPr>
        <p:spPr>
          <a:xfrm>
            <a:off x="2469613" y="391920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End the call suggesting a next action</a:t>
            </a:r>
          </a:p>
        </p:txBody>
      </p:sp>
      <p:sp>
        <p:nvSpPr>
          <p:cNvPr id="20" name="Rectangle: Rounded Corners 19">
            <a:extLst>
              <a:ext uri="{FF2B5EF4-FFF2-40B4-BE49-F238E27FC236}">
                <a16:creationId xmlns:a16="http://schemas.microsoft.com/office/drawing/2014/main" id="{A7129611-BBC3-7347-EF52-2C42F1765D01}"/>
              </a:ext>
            </a:extLst>
          </p:cNvPr>
          <p:cNvSpPr/>
          <p:nvPr/>
        </p:nvSpPr>
        <p:spPr>
          <a:xfrm>
            <a:off x="7122736" y="3299927"/>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Improvising your calls </a:t>
            </a:r>
          </a:p>
        </p:txBody>
      </p:sp>
      <p:sp>
        <p:nvSpPr>
          <p:cNvPr id="21" name="Rectangle: Rounded Corners 20">
            <a:extLst>
              <a:ext uri="{FF2B5EF4-FFF2-40B4-BE49-F238E27FC236}">
                <a16:creationId xmlns:a16="http://schemas.microsoft.com/office/drawing/2014/main" id="{DCEA5404-FB79-AC14-3EF4-1F2E75762CCF}"/>
              </a:ext>
            </a:extLst>
          </p:cNvPr>
          <p:cNvSpPr/>
          <p:nvPr/>
        </p:nvSpPr>
        <p:spPr>
          <a:xfrm>
            <a:off x="7122736" y="2700127"/>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Selling on the phone</a:t>
            </a:r>
          </a:p>
        </p:txBody>
      </p:sp>
      <p:sp>
        <p:nvSpPr>
          <p:cNvPr id="3" name="Rectangle: Rounded Corners 21">
            <a:extLst>
              <a:ext uri="{FF2B5EF4-FFF2-40B4-BE49-F238E27FC236}">
                <a16:creationId xmlns:a16="http://schemas.microsoft.com/office/drawing/2014/main" id="{7589D51F-3BEF-6D7D-19DD-119CE13B15DE}"/>
              </a:ext>
            </a:extLst>
          </p:cNvPr>
          <p:cNvSpPr/>
          <p:nvPr/>
        </p:nvSpPr>
        <p:spPr>
          <a:xfrm>
            <a:off x="4540057" y="56336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 name="Rectangle 3">
            <a:extLst>
              <a:ext uri="{FF2B5EF4-FFF2-40B4-BE49-F238E27FC236}">
                <a16:creationId xmlns:a16="http://schemas.microsoft.com/office/drawing/2014/main" id="{6E2DC585-FE11-63B9-E396-E888A0B45624}"/>
              </a:ext>
            </a:extLst>
          </p:cNvPr>
          <p:cNvSpPr/>
          <p:nvPr/>
        </p:nvSpPr>
        <p:spPr>
          <a:xfrm>
            <a:off x="3004457" y="516418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a:t>
            </a:r>
            <a:r>
              <a:rPr lang="fr-BE" dirty="0" err="1">
                <a:solidFill>
                  <a:schemeClr val="tx1"/>
                </a:solidFill>
              </a:rPr>
              <a:t>Sorry</a:t>
            </a:r>
            <a:r>
              <a:rPr lang="fr-BE" dirty="0">
                <a:solidFill>
                  <a:schemeClr val="tx1"/>
                </a:solidFill>
              </a:rPr>
              <a:t>! </a:t>
            </a:r>
            <a:r>
              <a:rPr lang="fr-BE" dirty="0" err="1">
                <a:solidFill>
                  <a:schemeClr val="tx1"/>
                </a:solidFill>
              </a:rPr>
              <a:t>Wrong</a:t>
            </a:r>
            <a:r>
              <a:rPr lang="fr-BE" dirty="0">
                <a:solidFill>
                  <a:schemeClr val="tx1"/>
                </a:solidFill>
              </a:rPr>
              <a:t> </a:t>
            </a:r>
            <a:r>
              <a:rPr lang="fr-BE" dirty="0" err="1">
                <a:solidFill>
                  <a:schemeClr val="tx1"/>
                </a:solidFill>
              </a:rPr>
              <a:t>answer</a:t>
            </a:r>
            <a:endParaRPr lang="en-US" dirty="0">
              <a:solidFill>
                <a:schemeClr val="tx1"/>
              </a:solidFill>
            </a:endParaRPr>
          </a:p>
        </p:txBody>
      </p:sp>
      <p:pic>
        <p:nvPicPr>
          <p:cNvPr id="7" name="Picture 10">
            <a:extLst>
              <a:ext uri="{FF2B5EF4-FFF2-40B4-BE49-F238E27FC236}">
                <a16:creationId xmlns:a16="http://schemas.microsoft.com/office/drawing/2014/main" id="{5191A2FE-21B9-1EC8-6CFF-4D6F49D47C8B}"/>
              </a:ext>
            </a:extLst>
          </p:cNvPr>
          <p:cNvPicPr>
            <a:picLocks noChangeAspect="1"/>
          </p:cNvPicPr>
          <p:nvPr/>
        </p:nvPicPr>
        <p:blipFill>
          <a:blip r:embed="rId6"/>
          <a:stretch>
            <a:fillRect/>
          </a:stretch>
        </p:blipFill>
        <p:spPr>
          <a:xfrm>
            <a:off x="6677307" y="5280672"/>
            <a:ext cx="1184369" cy="278354"/>
          </a:xfrm>
          <a:prstGeom prst="rect">
            <a:avLst/>
          </a:prstGeom>
        </p:spPr>
      </p:pic>
      <p:sp>
        <p:nvSpPr>
          <p:cNvPr id="10" name="Rectangle 11">
            <a:extLst>
              <a:ext uri="{FF2B5EF4-FFF2-40B4-BE49-F238E27FC236}">
                <a16:creationId xmlns:a16="http://schemas.microsoft.com/office/drawing/2014/main" id="{840BCC89-FF1D-4B3E-9497-23DE831E8F40}"/>
              </a:ext>
            </a:extLst>
          </p:cNvPr>
          <p:cNvSpPr/>
          <p:nvPr/>
        </p:nvSpPr>
        <p:spPr>
          <a:xfrm>
            <a:off x="3004457" y="567514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Good </a:t>
            </a:r>
            <a:r>
              <a:rPr lang="fr-BE" dirty="0" err="1">
                <a:solidFill>
                  <a:schemeClr val="tx1"/>
                </a:solidFill>
              </a:rPr>
              <a:t>answer</a:t>
            </a:r>
            <a:r>
              <a:rPr lang="fr-BE" dirty="0">
                <a:solidFill>
                  <a:schemeClr val="tx1"/>
                </a:solidFill>
              </a:rPr>
              <a:t>!</a:t>
            </a:r>
            <a:endParaRPr lang="en-US" dirty="0">
              <a:solidFill>
                <a:schemeClr val="tx1"/>
              </a:solidFill>
            </a:endParaRPr>
          </a:p>
        </p:txBody>
      </p:sp>
      <p:pic>
        <p:nvPicPr>
          <p:cNvPr id="12" name="Picture 12">
            <a:extLst>
              <a:ext uri="{FF2B5EF4-FFF2-40B4-BE49-F238E27FC236}">
                <a16:creationId xmlns:a16="http://schemas.microsoft.com/office/drawing/2014/main" id="{1E20F0C9-E8EF-C38C-CAC2-0A25E58BFF36}"/>
              </a:ext>
            </a:extLst>
          </p:cNvPr>
          <p:cNvPicPr>
            <a:picLocks noChangeAspect="1"/>
          </p:cNvPicPr>
          <p:nvPr/>
        </p:nvPicPr>
        <p:blipFill>
          <a:blip r:embed="rId6"/>
          <a:stretch>
            <a:fillRect/>
          </a:stretch>
        </p:blipFill>
        <p:spPr>
          <a:xfrm>
            <a:off x="6677307" y="5791632"/>
            <a:ext cx="1184369" cy="278354"/>
          </a:xfrm>
          <a:prstGeom prst="rect">
            <a:avLst/>
          </a:prstGeom>
        </p:spPr>
      </p:pic>
      <p:pic>
        <p:nvPicPr>
          <p:cNvPr id="15" name="Picture 14">
            <a:extLst>
              <a:ext uri="{FF2B5EF4-FFF2-40B4-BE49-F238E27FC236}">
                <a16:creationId xmlns:a16="http://schemas.microsoft.com/office/drawing/2014/main" id="{DB551B9E-C8C1-4AE8-3070-5583D0E40986}"/>
              </a:ext>
            </a:extLst>
          </p:cNvPr>
          <p:cNvPicPr>
            <a:picLocks noChangeAspect="1"/>
          </p:cNvPicPr>
          <p:nvPr/>
        </p:nvPicPr>
        <p:blipFill>
          <a:blip r:embed="rId7"/>
          <a:stretch>
            <a:fillRect/>
          </a:stretch>
        </p:blipFill>
        <p:spPr>
          <a:xfrm>
            <a:off x="3530852" y="5733138"/>
            <a:ext cx="462026" cy="395342"/>
          </a:xfrm>
          <a:prstGeom prst="rect">
            <a:avLst/>
          </a:prstGeom>
        </p:spPr>
      </p:pic>
      <p:pic>
        <p:nvPicPr>
          <p:cNvPr id="28" name="Picture 16">
            <a:extLst>
              <a:ext uri="{FF2B5EF4-FFF2-40B4-BE49-F238E27FC236}">
                <a16:creationId xmlns:a16="http://schemas.microsoft.com/office/drawing/2014/main" id="{0E7371B1-C9C9-8AEB-BF27-E0443EDE5FAB}"/>
              </a:ext>
            </a:extLst>
          </p:cNvPr>
          <p:cNvPicPr>
            <a:picLocks noChangeAspect="1"/>
          </p:cNvPicPr>
          <p:nvPr/>
        </p:nvPicPr>
        <p:blipFill>
          <a:blip r:embed="rId8"/>
          <a:stretch>
            <a:fillRect/>
          </a:stretch>
        </p:blipFill>
        <p:spPr>
          <a:xfrm>
            <a:off x="3530852" y="5234085"/>
            <a:ext cx="414396" cy="371527"/>
          </a:xfrm>
          <a:prstGeom prst="rect">
            <a:avLst/>
          </a:prstGeom>
        </p:spPr>
      </p:pic>
    </p:spTree>
    <p:custDataLst>
      <p:tags r:id="rId1"/>
    </p:custDataLst>
    <p:extLst>
      <p:ext uri="{BB962C8B-B14F-4D97-AF65-F5344CB8AC3E}">
        <p14:creationId xmlns:p14="http://schemas.microsoft.com/office/powerpoint/2010/main" val="3877475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4 – Cold </a:t>
            </a:r>
            <a:r>
              <a:rPr lang="fr-FR" sz="2000" dirty="0" err="1">
                <a:solidFill>
                  <a:schemeClr val="bg1"/>
                </a:solidFill>
                <a:latin typeface="+mj-lt"/>
              </a:rPr>
              <a:t>calling</a:t>
            </a:r>
            <a:r>
              <a:rPr lang="fr-FR" sz="2000" dirty="0">
                <a:solidFill>
                  <a:schemeClr val="bg1"/>
                </a:solidFill>
                <a:latin typeface="+mj-lt"/>
              </a:rPr>
              <a:t> -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en-US" sz="2000" dirty="0">
              <a:solidFill>
                <a:schemeClr val="bg1"/>
              </a:solidFill>
              <a:latin typeface="+mj-lt"/>
            </a:endParaRPr>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0938169"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16" name="Picture 15">
            <a:extLst>
              <a:ext uri="{FF2B5EF4-FFF2-40B4-BE49-F238E27FC236}">
                <a16:creationId xmlns:a16="http://schemas.microsoft.com/office/drawing/2014/main" id="{53356137-3028-D060-0445-FDB841D85EB7}"/>
              </a:ext>
            </a:extLst>
          </p:cNvPr>
          <p:cNvPicPr>
            <a:picLocks noChangeAspect="1"/>
          </p:cNvPicPr>
          <p:nvPr/>
        </p:nvPicPr>
        <p:blipFill>
          <a:blip r:embed="rId3"/>
          <a:stretch>
            <a:fillRect/>
          </a:stretch>
        </p:blipFill>
        <p:spPr>
          <a:xfrm>
            <a:off x="4857917" y="1289845"/>
            <a:ext cx="6687829" cy="767929"/>
          </a:xfrm>
          <a:prstGeom prst="rect">
            <a:avLst/>
          </a:prstGeom>
        </p:spPr>
      </p:pic>
      <p:sp>
        <p:nvSpPr>
          <p:cNvPr id="31" name="Rectangle: Rounded Corners 20">
            <a:extLst>
              <a:ext uri="{FF2B5EF4-FFF2-40B4-BE49-F238E27FC236}">
                <a16:creationId xmlns:a16="http://schemas.microsoft.com/office/drawing/2014/main" id="{BA505825-B50F-04F4-4AD6-1D96EDDD0E80}"/>
              </a:ext>
            </a:extLst>
          </p:cNvPr>
          <p:cNvSpPr/>
          <p:nvPr/>
        </p:nvSpPr>
        <p:spPr>
          <a:xfrm>
            <a:off x="1540944" y="249904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32" name="Image 4">
            <a:extLst>
              <a:ext uri="{FF2B5EF4-FFF2-40B4-BE49-F238E27FC236}">
                <a16:creationId xmlns:a16="http://schemas.microsoft.com/office/drawing/2014/main" id="{4EE969BB-9CF8-AF6B-2BBD-3A2CF5EB6CA0}"/>
              </a:ext>
            </a:extLst>
          </p:cNvPr>
          <p:cNvPicPr>
            <a:picLocks noChangeAspect="1"/>
          </p:cNvPicPr>
          <p:nvPr/>
        </p:nvPicPr>
        <p:blipFill>
          <a:blip r:embed="rId4"/>
          <a:stretch>
            <a:fillRect/>
          </a:stretch>
        </p:blipFill>
        <p:spPr>
          <a:xfrm>
            <a:off x="1830630" y="2632433"/>
            <a:ext cx="465279" cy="516139"/>
          </a:xfrm>
          <a:prstGeom prst="rect">
            <a:avLst/>
          </a:prstGeom>
        </p:spPr>
      </p:pic>
      <p:sp>
        <p:nvSpPr>
          <p:cNvPr id="33" name="Rectangle: Rounded Corners 20">
            <a:extLst>
              <a:ext uri="{FF2B5EF4-FFF2-40B4-BE49-F238E27FC236}">
                <a16:creationId xmlns:a16="http://schemas.microsoft.com/office/drawing/2014/main" id="{E1D3D4DB-51DE-43A4-BB14-C5D9C5D46239}"/>
              </a:ext>
            </a:extLst>
          </p:cNvPr>
          <p:cNvSpPr/>
          <p:nvPr/>
        </p:nvSpPr>
        <p:spPr>
          <a:xfrm>
            <a:off x="6063567" y="2499044"/>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34" name="Image 6">
            <a:extLst>
              <a:ext uri="{FF2B5EF4-FFF2-40B4-BE49-F238E27FC236}">
                <a16:creationId xmlns:a16="http://schemas.microsoft.com/office/drawing/2014/main" id="{F5D76638-B624-4917-20F0-FB65EC188C39}"/>
              </a:ext>
            </a:extLst>
          </p:cNvPr>
          <p:cNvPicPr>
            <a:picLocks noChangeAspect="1"/>
          </p:cNvPicPr>
          <p:nvPr/>
        </p:nvPicPr>
        <p:blipFill>
          <a:blip r:embed="rId5"/>
          <a:stretch>
            <a:fillRect/>
          </a:stretch>
        </p:blipFill>
        <p:spPr>
          <a:xfrm>
            <a:off x="6364970" y="2632433"/>
            <a:ext cx="436283" cy="516139"/>
          </a:xfrm>
          <a:prstGeom prst="rect">
            <a:avLst/>
          </a:prstGeom>
        </p:spPr>
      </p:pic>
      <p:sp>
        <p:nvSpPr>
          <p:cNvPr id="41" name="Rectangle: Rounded Corners 40">
            <a:extLst>
              <a:ext uri="{FF2B5EF4-FFF2-40B4-BE49-F238E27FC236}">
                <a16:creationId xmlns:a16="http://schemas.microsoft.com/office/drawing/2014/main" id="{E700D886-2310-4F67-8524-D7D342E23F8D}"/>
              </a:ext>
            </a:extLst>
          </p:cNvPr>
          <p:cNvSpPr/>
          <p:nvPr/>
        </p:nvSpPr>
        <p:spPr>
          <a:xfrm>
            <a:off x="8585996" y="5808773"/>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42" name="TextBox 41">
            <a:extLst>
              <a:ext uri="{FF2B5EF4-FFF2-40B4-BE49-F238E27FC236}">
                <a16:creationId xmlns:a16="http://schemas.microsoft.com/office/drawing/2014/main" id="{BB8E5AAE-791B-FADD-71BE-4A36E5ECA865}"/>
              </a:ext>
            </a:extLst>
          </p:cNvPr>
          <p:cNvSpPr txBox="1"/>
          <p:nvPr/>
        </p:nvSpPr>
        <p:spPr>
          <a:xfrm>
            <a:off x="1418897" y="2122943"/>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17" name="Rectangle: Rounded Corners 16">
            <a:extLst>
              <a:ext uri="{FF2B5EF4-FFF2-40B4-BE49-F238E27FC236}">
                <a16:creationId xmlns:a16="http://schemas.microsoft.com/office/drawing/2014/main" id="{8F0788F4-FB9B-95CD-F769-47FBF3F9C708}"/>
              </a:ext>
            </a:extLst>
          </p:cNvPr>
          <p:cNvSpPr/>
          <p:nvPr/>
        </p:nvSpPr>
        <p:spPr>
          <a:xfrm>
            <a:off x="2469613" y="2700127"/>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Stick to your script. No improvisation!</a:t>
            </a:r>
          </a:p>
        </p:txBody>
      </p:sp>
      <p:sp>
        <p:nvSpPr>
          <p:cNvPr id="18" name="Rectangle: Rounded Corners 17">
            <a:extLst>
              <a:ext uri="{FF2B5EF4-FFF2-40B4-BE49-F238E27FC236}">
                <a16:creationId xmlns:a16="http://schemas.microsoft.com/office/drawing/2014/main" id="{3D7B5A2A-D4B7-0EB7-C4A0-A3878082FDB9}"/>
              </a:ext>
            </a:extLst>
          </p:cNvPr>
          <p:cNvSpPr/>
          <p:nvPr/>
        </p:nvSpPr>
        <p:spPr>
          <a:xfrm>
            <a:off x="2469613" y="3299927"/>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Taking notes</a:t>
            </a:r>
          </a:p>
        </p:txBody>
      </p:sp>
      <p:sp>
        <p:nvSpPr>
          <p:cNvPr id="19" name="Rectangle: Rounded Corners 18">
            <a:extLst>
              <a:ext uri="{FF2B5EF4-FFF2-40B4-BE49-F238E27FC236}">
                <a16:creationId xmlns:a16="http://schemas.microsoft.com/office/drawing/2014/main" id="{1723C8A5-8924-6803-77C3-4C6E26E5BDFC}"/>
              </a:ext>
            </a:extLst>
          </p:cNvPr>
          <p:cNvSpPr/>
          <p:nvPr/>
        </p:nvSpPr>
        <p:spPr>
          <a:xfrm>
            <a:off x="2469613" y="391920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End the call suggesting a next action</a:t>
            </a:r>
          </a:p>
        </p:txBody>
      </p:sp>
      <p:sp>
        <p:nvSpPr>
          <p:cNvPr id="20" name="Rectangle: Rounded Corners 19">
            <a:extLst>
              <a:ext uri="{FF2B5EF4-FFF2-40B4-BE49-F238E27FC236}">
                <a16:creationId xmlns:a16="http://schemas.microsoft.com/office/drawing/2014/main" id="{A7129611-BBC3-7347-EF52-2C42F1765D01}"/>
              </a:ext>
            </a:extLst>
          </p:cNvPr>
          <p:cNvSpPr/>
          <p:nvPr/>
        </p:nvSpPr>
        <p:spPr>
          <a:xfrm>
            <a:off x="7122736" y="3299927"/>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Improvising your calls </a:t>
            </a:r>
          </a:p>
        </p:txBody>
      </p:sp>
      <p:sp>
        <p:nvSpPr>
          <p:cNvPr id="21" name="Rectangle: Rounded Corners 20">
            <a:extLst>
              <a:ext uri="{FF2B5EF4-FFF2-40B4-BE49-F238E27FC236}">
                <a16:creationId xmlns:a16="http://schemas.microsoft.com/office/drawing/2014/main" id="{DCEA5404-FB79-AC14-3EF4-1F2E75762CCF}"/>
              </a:ext>
            </a:extLst>
          </p:cNvPr>
          <p:cNvSpPr/>
          <p:nvPr/>
        </p:nvSpPr>
        <p:spPr>
          <a:xfrm>
            <a:off x="7122736" y="2700127"/>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Selling on the phone</a:t>
            </a:r>
          </a:p>
        </p:txBody>
      </p:sp>
      <p:sp>
        <p:nvSpPr>
          <p:cNvPr id="22" name="Rectangle: Rounded Corners 34">
            <a:extLst>
              <a:ext uri="{FF2B5EF4-FFF2-40B4-BE49-F238E27FC236}">
                <a16:creationId xmlns:a16="http://schemas.microsoft.com/office/drawing/2014/main" id="{9D53A608-7623-5B2E-88F0-C74A869BA678}"/>
              </a:ext>
            </a:extLst>
          </p:cNvPr>
          <p:cNvSpPr/>
          <p:nvPr/>
        </p:nvSpPr>
        <p:spPr>
          <a:xfrm>
            <a:off x="1540944" y="4885770"/>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3" name="Rectangle: Rounded Corners 35">
            <a:extLst>
              <a:ext uri="{FF2B5EF4-FFF2-40B4-BE49-F238E27FC236}">
                <a16:creationId xmlns:a16="http://schemas.microsoft.com/office/drawing/2014/main" id="{6416F22E-0F86-E9E4-BACB-A8F03794E3A9}"/>
              </a:ext>
            </a:extLst>
          </p:cNvPr>
          <p:cNvSpPr/>
          <p:nvPr/>
        </p:nvSpPr>
        <p:spPr>
          <a:xfrm>
            <a:off x="1540944" y="5485570"/>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4" name="Rectangle: Rounded Corners 36">
            <a:extLst>
              <a:ext uri="{FF2B5EF4-FFF2-40B4-BE49-F238E27FC236}">
                <a16:creationId xmlns:a16="http://schemas.microsoft.com/office/drawing/2014/main" id="{DB5A45AB-7C54-EAFC-E2BB-3794BCDCF797}"/>
              </a:ext>
            </a:extLst>
          </p:cNvPr>
          <p:cNvSpPr/>
          <p:nvPr/>
        </p:nvSpPr>
        <p:spPr>
          <a:xfrm>
            <a:off x="4540057" y="4885770"/>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5" name="Rectangle: Rounded Corners 37">
            <a:extLst>
              <a:ext uri="{FF2B5EF4-FFF2-40B4-BE49-F238E27FC236}">
                <a16:creationId xmlns:a16="http://schemas.microsoft.com/office/drawing/2014/main" id="{E704CDA4-0A70-7F21-CF54-63B7C46F6035}"/>
              </a:ext>
            </a:extLst>
          </p:cNvPr>
          <p:cNvSpPr/>
          <p:nvPr/>
        </p:nvSpPr>
        <p:spPr>
          <a:xfrm>
            <a:off x="4540057" y="5485570"/>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6" name="Rectangle: Rounded Corners 36">
            <a:extLst>
              <a:ext uri="{FF2B5EF4-FFF2-40B4-BE49-F238E27FC236}">
                <a16:creationId xmlns:a16="http://schemas.microsoft.com/office/drawing/2014/main" id="{37DFFA9D-DB45-6C2B-AC25-A54A169338CE}"/>
              </a:ext>
            </a:extLst>
          </p:cNvPr>
          <p:cNvSpPr/>
          <p:nvPr/>
        </p:nvSpPr>
        <p:spPr>
          <a:xfrm>
            <a:off x="7610673" y="4885770"/>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7" name="Rectangle 26">
            <a:extLst>
              <a:ext uri="{FF2B5EF4-FFF2-40B4-BE49-F238E27FC236}">
                <a16:creationId xmlns:a16="http://schemas.microsoft.com/office/drawing/2014/main" id="{D98B0BAA-EB92-A02C-617B-8C24340022AD}"/>
              </a:ext>
            </a:extLst>
          </p:cNvPr>
          <p:cNvSpPr/>
          <p:nvPr/>
        </p:nvSpPr>
        <p:spPr>
          <a:xfrm>
            <a:off x="0" y="0"/>
            <a:ext cx="12192000" cy="6858000"/>
          </a:xfrm>
          <a:prstGeom prst="rect">
            <a:avLst/>
          </a:prstGeom>
          <a:solidFill>
            <a:srgbClr val="40404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27">
            <a:extLst>
              <a:ext uri="{FF2B5EF4-FFF2-40B4-BE49-F238E27FC236}">
                <a16:creationId xmlns:a16="http://schemas.microsoft.com/office/drawing/2014/main" id="{961005D4-1872-FC49-BDE8-7FE371376517}"/>
              </a:ext>
            </a:extLst>
          </p:cNvPr>
          <p:cNvSpPr/>
          <p:nvPr/>
        </p:nvSpPr>
        <p:spPr>
          <a:xfrm>
            <a:off x="227224" y="1291859"/>
            <a:ext cx="11188259" cy="4897475"/>
          </a:xfrm>
          <a:prstGeom prst="rect">
            <a:avLst/>
          </a:prstGeom>
          <a:solidFill>
            <a:schemeClr val="bg1"/>
          </a:solid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20">
            <a:extLst>
              <a:ext uri="{FF2B5EF4-FFF2-40B4-BE49-F238E27FC236}">
                <a16:creationId xmlns:a16="http://schemas.microsoft.com/office/drawing/2014/main" id="{9F2A1D6B-E066-5164-E56D-185D4CF06711}"/>
              </a:ext>
            </a:extLst>
          </p:cNvPr>
          <p:cNvSpPr/>
          <p:nvPr/>
        </p:nvSpPr>
        <p:spPr>
          <a:xfrm>
            <a:off x="6226304" y="2945539"/>
            <a:ext cx="4475823" cy="2478529"/>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37" name="Rectangle: Rounded Corners 20">
            <a:extLst>
              <a:ext uri="{FF2B5EF4-FFF2-40B4-BE49-F238E27FC236}">
                <a16:creationId xmlns:a16="http://schemas.microsoft.com/office/drawing/2014/main" id="{1AD55A39-2EC3-6FD4-9C97-5FB675FEE020}"/>
              </a:ext>
            </a:extLst>
          </p:cNvPr>
          <p:cNvSpPr/>
          <p:nvPr/>
        </p:nvSpPr>
        <p:spPr>
          <a:xfrm>
            <a:off x="1029903" y="2945539"/>
            <a:ext cx="4475823" cy="2478529"/>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39" name="ZoneTexte 36">
            <a:extLst>
              <a:ext uri="{FF2B5EF4-FFF2-40B4-BE49-F238E27FC236}">
                <a16:creationId xmlns:a16="http://schemas.microsoft.com/office/drawing/2014/main" id="{C4616698-F686-037C-9964-ACC8A0FAC98F}"/>
              </a:ext>
            </a:extLst>
          </p:cNvPr>
          <p:cNvSpPr txBox="1"/>
          <p:nvPr/>
        </p:nvSpPr>
        <p:spPr>
          <a:xfrm>
            <a:off x="7101743" y="3016875"/>
            <a:ext cx="3559384" cy="2308324"/>
          </a:xfrm>
          <a:prstGeom prst="rect">
            <a:avLst/>
          </a:prstGeom>
          <a:noFill/>
        </p:spPr>
        <p:txBody>
          <a:bodyPr wrap="square" rtlCol="0">
            <a:spAutoFit/>
          </a:bodyPr>
          <a:lstStyle/>
          <a:p>
            <a:pPr marL="171450" indent="-171450">
              <a:buFont typeface="Courier New" panose="02070309020205020404" pitchFamily="49" charset="0"/>
              <a:buChar char="o"/>
            </a:pPr>
            <a:r>
              <a:rPr lang="en-US" sz="1200" b="1" dirty="0">
                <a:solidFill>
                  <a:srgbClr val="243782"/>
                </a:solidFill>
              </a:rPr>
              <a:t>Improvising your calls </a:t>
            </a:r>
            <a:r>
              <a:rPr lang="en-US" sz="1200" dirty="0"/>
              <a:t>(absence of a business reason or script, information on the prospect or the name of the contact person)</a:t>
            </a:r>
          </a:p>
          <a:p>
            <a:pPr marL="171450" indent="-171450">
              <a:buFont typeface="Courier New" panose="02070309020205020404" pitchFamily="49" charset="0"/>
              <a:buChar char="o"/>
            </a:pPr>
            <a:endParaRPr lang="en-US" sz="1200" dirty="0"/>
          </a:p>
          <a:p>
            <a:pPr marL="171450" indent="-171450">
              <a:buFont typeface="Courier New" panose="02070309020205020404" pitchFamily="49" charset="0"/>
              <a:buChar char="o"/>
            </a:pPr>
            <a:r>
              <a:rPr lang="en-US" sz="1200" b="1" dirty="0">
                <a:solidFill>
                  <a:srgbClr val="243782"/>
                </a:solidFill>
              </a:rPr>
              <a:t>Selling on the phone</a:t>
            </a:r>
          </a:p>
          <a:p>
            <a:pPr marL="171450" indent="-171450">
              <a:buFont typeface="Courier New" panose="02070309020205020404" pitchFamily="49" charset="0"/>
              <a:buChar char="o"/>
            </a:pPr>
            <a:endParaRPr lang="en-US" sz="1200" dirty="0"/>
          </a:p>
          <a:p>
            <a:pPr marL="171450" indent="-171450">
              <a:buFont typeface="Courier New" panose="02070309020205020404" pitchFamily="49" charset="0"/>
              <a:buChar char="o"/>
            </a:pPr>
            <a:r>
              <a:rPr lang="en-US" sz="1200" b="1" dirty="0">
                <a:solidFill>
                  <a:srgbClr val="243782"/>
                </a:solidFill>
              </a:rPr>
              <a:t>Being taken by surprise </a:t>
            </a:r>
            <a:r>
              <a:rPr lang="en-US" sz="1200" dirty="0"/>
              <a:t>by the objections of my interlocutor</a:t>
            </a:r>
          </a:p>
          <a:p>
            <a:pPr marL="171450" indent="-171450">
              <a:buFont typeface="Courier New" panose="02070309020205020404" pitchFamily="49" charset="0"/>
              <a:buChar char="o"/>
            </a:pPr>
            <a:endParaRPr lang="en-US" sz="1200" dirty="0"/>
          </a:p>
          <a:p>
            <a:pPr marL="171450" indent="-171450">
              <a:buFont typeface="Courier New" panose="02070309020205020404" pitchFamily="49" charset="0"/>
              <a:buChar char="o"/>
            </a:pPr>
            <a:r>
              <a:rPr lang="en-US" sz="1200" b="1" dirty="0">
                <a:solidFill>
                  <a:srgbClr val="243782"/>
                </a:solidFill>
              </a:rPr>
              <a:t>Embarrassing your interlocutor </a:t>
            </a:r>
            <a:r>
              <a:rPr lang="en-US" sz="1200" dirty="0"/>
              <a:t>by asking questions they do not know to answer</a:t>
            </a:r>
          </a:p>
        </p:txBody>
      </p:sp>
      <p:sp>
        <p:nvSpPr>
          <p:cNvPr id="40" name="ZoneTexte 29">
            <a:extLst>
              <a:ext uri="{FF2B5EF4-FFF2-40B4-BE49-F238E27FC236}">
                <a16:creationId xmlns:a16="http://schemas.microsoft.com/office/drawing/2014/main" id="{62BCA976-003C-00D1-54F9-07D186F488B8}"/>
              </a:ext>
            </a:extLst>
          </p:cNvPr>
          <p:cNvSpPr txBox="1"/>
          <p:nvPr/>
        </p:nvSpPr>
        <p:spPr>
          <a:xfrm>
            <a:off x="1738171" y="2990991"/>
            <a:ext cx="3656209" cy="2308324"/>
          </a:xfrm>
          <a:prstGeom prst="rect">
            <a:avLst/>
          </a:prstGeom>
          <a:noFill/>
        </p:spPr>
        <p:txBody>
          <a:bodyPr wrap="square">
            <a:spAutoFit/>
          </a:bodyPr>
          <a:lstStyle/>
          <a:p>
            <a:pPr marL="285750" indent="-285750" algn="l">
              <a:buFont typeface="Courier New" panose="02070309020205020404" pitchFamily="49" charset="0"/>
              <a:buChar char="o"/>
            </a:pPr>
            <a:r>
              <a:rPr lang="en-US" sz="1200" b="1" dirty="0">
                <a:solidFill>
                  <a:srgbClr val="243782"/>
                </a:solidFill>
              </a:rPr>
              <a:t>Concentrate on your script</a:t>
            </a:r>
            <a:r>
              <a:rPr lang="en-US" sz="1200" dirty="0"/>
              <a:t>, your business reason and the information you have on your new business customer (no improvisation!)</a:t>
            </a:r>
          </a:p>
          <a:p>
            <a:pPr marL="285750" indent="-285750" algn="l">
              <a:buFont typeface="Courier New" panose="02070309020205020404" pitchFamily="49" charset="0"/>
              <a:buChar char="o"/>
            </a:pPr>
            <a:endParaRPr lang="en-US" sz="1200" dirty="0"/>
          </a:p>
          <a:p>
            <a:pPr marL="285750" indent="-285750" algn="l">
              <a:buFont typeface="Courier New" panose="02070309020205020404" pitchFamily="49" charset="0"/>
              <a:buChar char="o"/>
            </a:pPr>
            <a:r>
              <a:rPr lang="en-US" sz="1200" dirty="0"/>
              <a:t>Introduce yourself briefly and quickly </a:t>
            </a:r>
            <a:r>
              <a:rPr lang="en-US" sz="1200" b="1" dirty="0">
                <a:solidFill>
                  <a:srgbClr val="243782"/>
                </a:solidFill>
              </a:rPr>
              <a:t>explain the reason for your call</a:t>
            </a:r>
          </a:p>
          <a:p>
            <a:pPr marL="285750" indent="-285750" algn="l">
              <a:buFont typeface="Courier New" panose="02070309020205020404" pitchFamily="49" charset="0"/>
              <a:buChar char="o"/>
            </a:pPr>
            <a:endParaRPr lang="en-US" sz="1200" dirty="0"/>
          </a:p>
          <a:p>
            <a:pPr marL="285750" indent="-285750" algn="l">
              <a:buFont typeface="Courier New" panose="02070309020205020404" pitchFamily="49" charset="0"/>
              <a:buChar char="o"/>
            </a:pPr>
            <a:r>
              <a:rPr lang="en-US" sz="1200" b="1" dirty="0">
                <a:solidFill>
                  <a:srgbClr val="243782"/>
                </a:solidFill>
              </a:rPr>
              <a:t>Take note </a:t>
            </a:r>
            <a:r>
              <a:rPr lang="en-US" sz="1200" dirty="0"/>
              <a:t>of the important elements of the conversation</a:t>
            </a:r>
          </a:p>
          <a:p>
            <a:pPr marL="285750" indent="-285750" algn="l">
              <a:buFont typeface="Courier New" panose="02070309020205020404" pitchFamily="49" charset="0"/>
              <a:buChar char="o"/>
            </a:pPr>
            <a:endParaRPr lang="en-US" sz="1200" dirty="0"/>
          </a:p>
          <a:p>
            <a:pPr marL="285750" indent="-285750" algn="l">
              <a:buFont typeface="Courier New" panose="02070309020205020404" pitchFamily="49" charset="0"/>
              <a:buChar char="o"/>
            </a:pPr>
            <a:r>
              <a:rPr lang="en-US" sz="1200" dirty="0"/>
              <a:t>End the call suggesting a </a:t>
            </a:r>
            <a:r>
              <a:rPr lang="en-US" sz="1200" b="1" dirty="0">
                <a:solidFill>
                  <a:srgbClr val="243782"/>
                </a:solidFill>
              </a:rPr>
              <a:t>next action</a:t>
            </a:r>
          </a:p>
        </p:txBody>
      </p:sp>
      <p:pic>
        <p:nvPicPr>
          <p:cNvPr id="43" name="Image 4">
            <a:extLst>
              <a:ext uri="{FF2B5EF4-FFF2-40B4-BE49-F238E27FC236}">
                <a16:creationId xmlns:a16="http://schemas.microsoft.com/office/drawing/2014/main" id="{D1B6CD0C-53C3-2133-DCD9-0FD9F45A5483}"/>
              </a:ext>
            </a:extLst>
          </p:cNvPr>
          <p:cNvPicPr>
            <a:picLocks noChangeAspect="1"/>
          </p:cNvPicPr>
          <p:nvPr/>
        </p:nvPicPr>
        <p:blipFill>
          <a:blip r:embed="rId4"/>
          <a:stretch>
            <a:fillRect/>
          </a:stretch>
        </p:blipFill>
        <p:spPr>
          <a:xfrm>
            <a:off x="1102696" y="3657340"/>
            <a:ext cx="590810" cy="655392"/>
          </a:xfrm>
          <a:prstGeom prst="rect">
            <a:avLst/>
          </a:prstGeom>
        </p:spPr>
      </p:pic>
      <p:pic>
        <p:nvPicPr>
          <p:cNvPr id="44" name="Image 6">
            <a:extLst>
              <a:ext uri="{FF2B5EF4-FFF2-40B4-BE49-F238E27FC236}">
                <a16:creationId xmlns:a16="http://schemas.microsoft.com/office/drawing/2014/main" id="{91D252F6-11D8-6143-3C0E-334A510ABE3E}"/>
              </a:ext>
            </a:extLst>
          </p:cNvPr>
          <p:cNvPicPr>
            <a:picLocks noChangeAspect="1"/>
          </p:cNvPicPr>
          <p:nvPr/>
        </p:nvPicPr>
        <p:blipFill>
          <a:blip r:embed="rId5"/>
          <a:stretch>
            <a:fillRect/>
          </a:stretch>
        </p:blipFill>
        <p:spPr>
          <a:xfrm>
            <a:off x="6349353" y="3674392"/>
            <a:ext cx="525165" cy="621289"/>
          </a:xfrm>
          <a:prstGeom prst="rect">
            <a:avLst/>
          </a:prstGeom>
        </p:spPr>
      </p:pic>
      <p:sp>
        <p:nvSpPr>
          <p:cNvPr id="3" name="TextBox 37">
            <a:extLst>
              <a:ext uri="{FF2B5EF4-FFF2-40B4-BE49-F238E27FC236}">
                <a16:creationId xmlns:a16="http://schemas.microsoft.com/office/drawing/2014/main" id="{56B46DA2-7231-CF9F-CA5E-62AAFADDC02C}"/>
              </a:ext>
            </a:extLst>
          </p:cNvPr>
          <p:cNvSpPr txBox="1"/>
          <p:nvPr/>
        </p:nvSpPr>
        <p:spPr>
          <a:xfrm>
            <a:off x="909830" y="2377484"/>
            <a:ext cx="10401213" cy="338554"/>
          </a:xfrm>
          <a:prstGeom prst="rect">
            <a:avLst/>
          </a:prstGeom>
          <a:noFill/>
        </p:spPr>
        <p:txBody>
          <a:bodyPr wrap="square">
            <a:spAutoFit/>
          </a:bodyPr>
          <a:lstStyle/>
          <a:p>
            <a:r>
              <a:rPr lang="en-US" sz="1600" dirty="0">
                <a:solidFill>
                  <a:srgbClr val="243782"/>
                </a:solidFill>
              </a:rPr>
              <a:t>Please read the summary hereunder for more details. Then move forward.</a:t>
            </a:r>
          </a:p>
        </p:txBody>
      </p:sp>
      <p:pic>
        <p:nvPicPr>
          <p:cNvPr id="5" name="Picture 15">
            <a:extLst>
              <a:ext uri="{FF2B5EF4-FFF2-40B4-BE49-F238E27FC236}">
                <a16:creationId xmlns:a16="http://schemas.microsoft.com/office/drawing/2014/main" id="{60FB231B-BAAF-53BC-E375-847F4FEB38BA}"/>
              </a:ext>
            </a:extLst>
          </p:cNvPr>
          <p:cNvPicPr>
            <a:picLocks noChangeAspect="1"/>
          </p:cNvPicPr>
          <p:nvPr/>
        </p:nvPicPr>
        <p:blipFill>
          <a:blip r:embed="rId3"/>
          <a:stretch>
            <a:fillRect/>
          </a:stretch>
        </p:blipFill>
        <p:spPr>
          <a:xfrm>
            <a:off x="5010317" y="1442245"/>
            <a:ext cx="6687829" cy="767929"/>
          </a:xfrm>
          <a:prstGeom prst="rect">
            <a:avLst/>
          </a:prstGeom>
        </p:spPr>
      </p:pic>
    </p:spTree>
    <p:custDataLst>
      <p:tags r:id="rId1"/>
    </p:custDataLst>
    <p:extLst>
      <p:ext uri="{BB962C8B-B14F-4D97-AF65-F5344CB8AC3E}">
        <p14:creationId xmlns:p14="http://schemas.microsoft.com/office/powerpoint/2010/main" val="249138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5 – </a:t>
            </a:r>
            <a:r>
              <a:rPr lang="fr-FR" sz="2000" dirty="0" err="1">
                <a:solidFill>
                  <a:schemeClr val="bg1"/>
                </a:solidFill>
                <a:latin typeface="+mj-lt"/>
              </a:rPr>
              <a:t>Preparing</a:t>
            </a:r>
            <a:r>
              <a:rPr lang="fr-FR" sz="2000" dirty="0">
                <a:solidFill>
                  <a:schemeClr val="bg1"/>
                </a:solidFill>
                <a:latin typeface="+mj-lt"/>
              </a:rPr>
              <a:t> the 1</a:t>
            </a:r>
            <a:r>
              <a:rPr lang="fr-FR" sz="2000" baseline="30000" dirty="0">
                <a:solidFill>
                  <a:schemeClr val="bg1"/>
                </a:solidFill>
                <a:latin typeface="+mj-lt"/>
              </a:rPr>
              <a:t>st</a:t>
            </a:r>
            <a:r>
              <a:rPr lang="fr-FR" sz="2000" dirty="0">
                <a:solidFill>
                  <a:schemeClr val="bg1"/>
                </a:solidFill>
                <a:latin typeface="+mj-lt"/>
              </a:rPr>
              <a:t> </a:t>
            </a:r>
            <a:r>
              <a:rPr lang="fr-FR" sz="2000" dirty="0" err="1">
                <a:solidFill>
                  <a:schemeClr val="bg1"/>
                </a:solidFill>
                <a:latin typeface="+mj-lt"/>
              </a:rPr>
              <a:t>visit</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28" name="Rectangle 4">
            <a:extLst>
              <a:ext uri="{FF2B5EF4-FFF2-40B4-BE49-F238E27FC236}">
                <a16:creationId xmlns:a16="http://schemas.microsoft.com/office/drawing/2014/main" id="{31B3E051-4BAC-98AD-7173-80C28147B68F}"/>
              </a:ext>
            </a:extLst>
          </p:cNvPr>
          <p:cNvSpPr/>
          <p:nvPr/>
        </p:nvSpPr>
        <p:spPr>
          <a:xfrm>
            <a:off x="2442400" y="4340631"/>
            <a:ext cx="2204484" cy="646331"/>
          </a:xfrm>
          <a:prstGeom prst="rect">
            <a:avLst/>
          </a:prstGeom>
        </p:spPr>
        <p:txBody>
          <a:bodyPr wrap="square">
            <a:spAutoFit/>
          </a:bodyPr>
          <a:lstStyle/>
          <a:p>
            <a:pPr algn="ctr"/>
            <a:r>
              <a:rPr lang="en-US" b="1" dirty="0"/>
              <a:t>PREPARING </a:t>
            </a:r>
          </a:p>
          <a:p>
            <a:pPr algn="ctr"/>
            <a:r>
              <a:rPr lang="en-US" b="1" dirty="0"/>
              <a:t>THE 1</a:t>
            </a:r>
            <a:r>
              <a:rPr lang="en-US" b="1" baseline="30000" dirty="0"/>
              <a:t>st</a:t>
            </a:r>
            <a:r>
              <a:rPr lang="en-US" b="1" dirty="0"/>
              <a:t> VISIT</a:t>
            </a: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sp>
        <p:nvSpPr>
          <p:cNvPr id="39" name="Hexagone 44">
            <a:extLst>
              <a:ext uri="{FF2B5EF4-FFF2-40B4-BE49-F238E27FC236}">
                <a16:creationId xmlns:a16="http://schemas.microsoft.com/office/drawing/2014/main" id="{5168785E-5B70-21A1-DEAF-AC97144E7AAC}"/>
              </a:ext>
            </a:extLst>
          </p:cNvPr>
          <p:cNvSpPr/>
          <p:nvPr/>
        </p:nvSpPr>
        <p:spPr>
          <a:xfrm>
            <a:off x="3302595" y="3744762"/>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pic>
        <p:nvPicPr>
          <p:cNvPr id="16" name="Picture 15">
            <a:extLst>
              <a:ext uri="{FF2B5EF4-FFF2-40B4-BE49-F238E27FC236}">
                <a16:creationId xmlns:a16="http://schemas.microsoft.com/office/drawing/2014/main" id="{1B005067-C35F-0B76-A93E-9C3360B0CEC6}"/>
              </a:ext>
            </a:extLst>
          </p:cNvPr>
          <p:cNvPicPr>
            <a:picLocks noChangeAspect="1"/>
          </p:cNvPicPr>
          <p:nvPr/>
        </p:nvPicPr>
        <p:blipFill>
          <a:blip r:embed="rId4"/>
          <a:stretch>
            <a:fillRect/>
          </a:stretch>
        </p:blipFill>
        <p:spPr>
          <a:xfrm>
            <a:off x="4566357" y="1293408"/>
            <a:ext cx="6942075" cy="837707"/>
          </a:xfrm>
          <a:prstGeom prst="rect">
            <a:avLst/>
          </a:prstGeom>
        </p:spPr>
      </p:pic>
      <p:pic>
        <p:nvPicPr>
          <p:cNvPr id="3" name="Picture 4" descr="A picture containing person, suit, clothing, dressed&#10;&#10;Description automatically generated">
            <a:extLst>
              <a:ext uri="{FF2B5EF4-FFF2-40B4-BE49-F238E27FC236}">
                <a16:creationId xmlns:a16="http://schemas.microsoft.com/office/drawing/2014/main" id="{25BDC8FD-CD7F-3A80-0AA7-85B958F3D6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923" y="3133767"/>
            <a:ext cx="4565469" cy="2297953"/>
          </a:xfrm>
          <a:prstGeom prst="rect">
            <a:avLst/>
          </a:prstGeom>
        </p:spPr>
      </p:pic>
    </p:spTree>
    <p:custDataLst>
      <p:tags r:id="rId1"/>
    </p:custDataLst>
    <p:extLst>
      <p:ext uri="{BB962C8B-B14F-4D97-AF65-F5344CB8AC3E}">
        <p14:creationId xmlns:p14="http://schemas.microsoft.com/office/powerpoint/2010/main" val="4115024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5 – </a:t>
            </a:r>
            <a:r>
              <a:rPr lang="fr-FR" sz="2000" dirty="0" err="1">
                <a:solidFill>
                  <a:schemeClr val="bg1"/>
                </a:solidFill>
                <a:latin typeface="+mj-lt"/>
              </a:rPr>
              <a:t>Preparing</a:t>
            </a:r>
            <a:r>
              <a:rPr lang="fr-FR" sz="2000" dirty="0">
                <a:solidFill>
                  <a:schemeClr val="bg1"/>
                </a:solidFill>
                <a:latin typeface="+mj-lt"/>
              </a:rPr>
              <a:t> the 1</a:t>
            </a:r>
            <a:r>
              <a:rPr lang="fr-FR" sz="2000" baseline="30000" dirty="0">
                <a:solidFill>
                  <a:schemeClr val="bg1"/>
                </a:solidFill>
                <a:latin typeface="+mj-lt"/>
              </a:rPr>
              <a:t>st</a:t>
            </a:r>
            <a:r>
              <a:rPr lang="fr-FR" sz="2000" dirty="0">
                <a:solidFill>
                  <a:schemeClr val="bg1"/>
                </a:solidFill>
                <a:latin typeface="+mj-lt"/>
              </a:rPr>
              <a:t> </a:t>
            </a:r>
            <a:r>
              <a:rPr lang="fr-FR" sz="2000" dirty="0" err="1">
                <a:solidFill>
                  <a:schemeClr val="bg1"/>
                </a:solidFill>
                <a:latin typeface="+mj-lt"/>
              </a:rPr>
              <a:t>visit</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6" name="Picture 15">
            <a:extLst>
              <a:ext uri="{FF2B5EF4-FFF2-40B4-BE49-F238E27FC236}">
                <a16:creationId xmlns:a16="http://schemas.microsoft.com/office/drawing/2014/main" id="{1B005067-C35F-0B76-A93E-9C3360B0CEC6}"/>
              </a:ext>
            </a:extLst>
          </p:cNvPr>
          <p:cNvPicPr>
            <a:picLocks noChangeAspect="1"/>
          </p:cNvPicPr>
          <p:nvPr/>
        </p:nvPicPr>
        <p:blipFill>
          <a:blip r:embed="rId3"/>
          <a:stretch>
            <a:fillRect/>
          </a:stretch>
        </p:blipFill>
        <p:spPr>
          <a:xfrm>
            <a:off x="4566357" y="1293408"/>
            <a:ext cx="6942075" cy="837707"/>
          </a:xfrm>
          <a:prstGeom prst="rect">
            <a:avLst/>
          </a:prstGeom>
        </p:spPr>
      </p:pic>
      <p:pic>
        <p:nvPicPr>
          <p:cNvPr id="12" name="Picture 11">
            <a:extLst>
              <a:ext uri="{FF2B5EF4-FFF2-40B4-BE49-F238E27FC236}">
                <a16:creationId xmlns:a16="http://schemas.microsoft.com/office/drawing/2014/main" id="{A3338700-505B-26A5-45EF-F31613E86346}"/>
              </a:ext>
            </a:extLst>
          </p:cNvPr>
          <p:cNvPicPr>
            <a:picLocks noChangeAspect="1"/>
          </p:cNvPicPr>
          <p:nvPr/>
        </p:nvPicPr>
        <p:blipFill>
          <a:blip r:embed="rId4"/>
          <a:stretch>
            <a:fillRect/>
          </a:stretch>
        </p:blipFill>
        <p:spPr>
          <a:xfrm>
            <a:off x="1268361" y="4297033"/>
            <a:ext cx="333422" cy="352474"/>
          </a:xfrm>
          <a:prstGeom prst="rect">
            <a:avLst/>
          </a:prstGeom>
        </p:spPr>
      </p:pic>
      <p:sp>
        <p:nvSpPr>
          <p:cNvPr id="14" name="ZoneTexte 23">
            <a:extLst>
              <a:ext uri="{FF2B5EF4-FFF2-40B4-BE49-F238E27FC236}">
                <a16:creationId xmlns:a16="http://schemas.microsoft.com/office/drawing/2014/main" id="{0D47ECBF-62E3-5050-98B5-785BD2936F4B}"/>
              </a:ext>
            </a:extLst>
          </p:cNvPr>
          <p:cNvSpPr txBox="1"/>
          <p:nvPr/>
        </p:nvSpPr>
        <p:spPr>
          <a:xfrm>
            <a:off x="2455949" y="2733876"/>
            <a:ext cx="6751707" cy="369332"/>
          </a:xfrm>
          <a:prstGeom prst="rect">
            <a:avLst/>
          </a:prstGeom>
          <a:noFill/>
        </p:spPr>
        <p:txBody>
          <a:bodyPr wrap="square" rtlCol="0">
            <a:spAutoFit/>
          </a:bodyPr>
          <a:lstStyle/>
          <a:p>
            <a:r>
              <a:rPr lang="fr-BE" b="1" dirty="0"/>
              <a:t>How to </a:t>
            </a:r>
            <a:r>
              <a:rPr lang="fr-BE" b="1" dirty="0" err="1"/>
              <a:t>prepare</a:t>
            </a:r>
            <a:r>
              <a:rPr lang="fr-BE" b="1" dirty="0"/>
              <a:t> the first </a:t>
            </a:r>
            <a:r>
              <a:rPr lang="fr-BE" b="1" dirty="0" err="1"/>
              <a:t>visit</a:t>
            </a:r>
            <a:r>
              <a:rPr lang="fr-BE" b="1" dirty="0"/>
              <a:t>?</a:t>
            </a:r>
          </a:p>
        </p:txBody>
      </p:sp>
      <p:sp>
        <p:nvSpPr>
          <p:cNvPr id="17" name="Rectangle 16">
            <a:extLst>
              <a:ext uri="{FF2B5EF4-FFF2-40B4-BE49-F238E27FC236}">
                <a16:creationId xmlns:a16="http://schemas.microsoft.com/office/drawing/2014/main" id="{D30E3B40-A5A1-7A49-9DBC-7FCF33694525}"/>
              </a:ext>
            </a:extLst>
          </p:cNvPr>
          <p:cNvSpPr/>
          <p:nvPr/>
        </p:nvSpPr>
        <p:spPr>
          <a:xfrm>
            <a:off x="2489174" y="3195513"/>
            <a:ext cx="7490850" cy="2231380"/>
          </a:xfrm>
          <a:prstGeom prst="rect">
            <a:avLst/>
          </a:prstGeom>
        </p:spPr>
        <p:txBody>
          <a:bodyPr wrap="square">
            <a:spAutoFit/>
          </a:bodyPr>
          <a:lstStyle/>
          <a:p>
            <a:pPr fontAlgn="base"/>
            <a:r>
              <a:rPr lang="en-GB" sz="1400" b="1" dirty="0">
                <a:solidFill>
                  <a:srgbClr val="243782"/>
                </a:solidFill>
              </a:rPr>
              <a:t>You won’t have 2 chances to make a good first impression…</a:t>
            </a:r>
          </a:p>
          <a:p>
            <a:pPr marL="285750" indent="-285750" fontAlgn="base">
              <a:buBlip>
                <a:blip r:embed="rId5"/>
              </a:buBlip>
            </a:pPr>
            <a:endParaRPr lang="en-GB" sz="1200" dirty="0"/>
          </a:p>
          <a:p>
            <a:pPr fontAlgn="base"/>
            <a:r>
              <a:rPr lang="en-GB" sz="1200" b="1" dirty="0"/>
              <a:t>Before leaving the dealership:</a:t>
            </a:r>
          </a:p>
          <a:p>
            <a:pPr marL="171450" indent="-171450" fontAlgn="base">
              <a:buFont typeface="Courier New" panose="02070309020205020404" pitchFamily="49" charset="0"/>
              <a:buChar char="o"/>
            </a:pPr>
            <a:r>
              <a:rPr lang="en-GB" sz="1100" dirty="0"/>
              <a:t>Read again the key information about the prospect (activity, contact person, size &amp; composition of their car fleet, ...)</a:t>
            </a:r>
          </a:p>
          <a:p>
            <a:pPr marL="171450" indent="-171450" fontAlgn="base">
              <a:buFont typeface="Courier New" panose="02070309020205020404" pitchFamily="49" charset="0"/>
              <a:buChar char="o"/>
            </a:pPr>
            <a:endParaRPr lang="en-GB" sz="600" dirty="0"/>
          </a:p>
          <a:p>
            <a:pPr marL="171450" indent="-171450" fontAlgn="base">
              <a:buFont typeface="Courier New" panose="02070309020205020404" pitchFamily="49" charset="0"/>
              <a:buChar char="o"/>
            </a:pPr>
            <a:r>
              <a:rPr lang="en-GB" sz="1100" dirty="0"/>
              <a:t>Be consistent with the pretext you used on the phone to obtain your appointment</a:t>
            </a:r>
          </a:p>
          <a:p>
            <a:pPr marL="171450" indent="-171450" fontAlgn="base">
              <a:buFont typeface="Courier New" panose="02070309020205020404" pitchFamily="49" charset="0"/>
              <a:buChar char="o"/>
            </a:pPr>
            <a:endParaRPr lang="en-GB" sz="600" dirty="0"/>
          </a:p>
          <a:p>
            <a:pPr marL="171450" indent="-171450" fontAlgn="base">
              <a:buFont typeface="Courier New" panose="02070309020205020404" pitchFamily="49" charset="0"/>
              <a:buChar char="o"/>
            </a:pPr>
            <a:r>
              <a:rPr lang="en-GB" sz="1100" dirty="0"/>
              <a:t>Prepare some open questions to start or resume the sales conversation</a:t>
            </a:r>
          </a:p>
          <a:p>
            <a:pPr marL="171450" indent="-171450" fontAlgn="base">
              <a:buFont typeface="Courier New" panose="02070309020205020404" pitchFamily="49" charset="0"/>
              <a:buChar char="o"/>
            </a:pPr>
            <a:endParaRPr lang="en-GB" sz="600" dirty="0"/>
          </a:p>
          <a:p>
            <a:pPr marL="171450" indent="-171450" fontAlgn="base">
              <a:buFont typeface="Courier New" panose="02070309020205020404" pitchFamily="49" charset="0"/>
              <a:buChar char="o"/>
            </a:pPr>
            <a:r>
              <a:rPr lang="en-GB" sz="1100" dirty="0"/>
              <a:t>Prepare answers to possible objections</a:t>
            </a:r>
          </a:p>
          <a:p>
            <a:pPr marL="171450" indent="-171450" fontAlgn="base">
              <a:buFont typeface="Courier New" panose="02070309020205020404" pitchFamily="49" charset="0"/>
              <a:buChar char="o"/>
            </a:pPr>
            <a:endParaRPr lang="en-GB" sz="600" dirty="0"/>
          </a:p>
          <a:p>
            <a:pPr marL="171450" indent="-171450" fontAlgn="base">
              <a:buFont typeface="Courier New" panose="02070309020205020404" pitchFamily="49" charset="0"/>
              <a:buChar char="o"/>
            </a:pPr>
            <a:r>
              <a:rPr lang="en-GB" sz="1100" dirty="0"/>
              <a:t>Organise yourself in such a way you can visit your prospect with a vehicle that could draw his/her interest (New model, LEV, LCV… )</a:t>
            </a:r>
          </a:p>
        </p:txBody>
      </p:sp>
    </p:spTree>
    <p:custDataLst>
      <p:tags r:id="rId1"/>
    </p:custDataLst>
    <p:extLst>
      <p:ext uri="{BB962C8B-B14F-4D97-AF65-F5344CB8AC3E}">
        <p14:creationId xmlns:p14="http://schemas.microsoft.com/office/powerpoint/2010/main" val="3600870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5 – </a:t>
            </a:r>
            <a:r>
              <a:rPr lang="fr-FR" sz="2000" dirty="0" err="1">
                <a:solidFill>
                  <a:schemeClr val="bg1"/>
                </a:solidFill>
                <a:latin typeface="+mj-lt"/>
              </a:rPr>
              <a:t>Preparing</a:t>
            </a:r>
            <a:r>
              <a:rPr lang="fr-FR" sz="2000" dirty="0">
                <a:solidFill>
                  <a:schemeClr val="bg1"/>
                </a:solidFill>
                <a:latin typeface="+mj-lt"/>
              </a:rPr>
              <a:t> the 1</a:t>
            </a:r>
            <a:r>
              <a:rPr lang="fr-FR" sz="2000" baseline="30000" dirty="0">
                <a:solidFill>
                  <a:schemeClr val="bg1"/>
                </a:solidFill>
                <a:latin typeface="+mj-lt"/>
              </a:rPr>
              <a:t>st</a:t>
            </a:r>
            <a:r>
              <a:rPr lang="fr-FR" sz="2000" dirty="0">
                <a:solidFill>
                  <a:schemeClr val="bg1"/>
                </a:solidFill>
                <a:latin typeface="+mj-lt"/>
              </a:rPr>
              <a:t> </a:t>
            </a:r>
            <a:r>
              <a:rPr lang="fr-FR" sz="2000" dirty="0" err="1">
                <a:solidFill>
                  <a:schemeClr val="bg1"/>
                </a:solidFill>
                <a:latin typeface="+mj-lt"/>
              </a:rPr>
              <a:t>visit</a:t>
            </a:r>
            <a:r>
              <a:rPr lang="en-US" sz="2000" dirty="0">
                <a:solidFill>
                  <a:schemeClr val="bg1"/>
                </a:solidFill>
                <a:latin typeface="+mj-lt"/>
              </a:rPr>
              <a:t> </a:t>
            </a:r>
            <a:r>
              <a:rPr lang="fr-FR" sz="2000" dirty="0">
                <a:solidFill>
                  <a:schemeClr val="bg1"/>
                </a:solidFill>
                <a:latin typeface="+mj-lt"/>
              </a:rPr>
              <a:t>-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en-US" sz="2000" dirty="0">
              <a:solidFill>
                <a:schemeClr val="bg1"/>
              </a:solidFill>
              <a:latin typeface="+mj-lt"/>
            </a:endParaRPr>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1182009"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16" name="Picture 15">
            <a:extLst>
              <a:ext uri="{FF2B5EF4-FFF2-40B4-BE49-F238E27FC236}">
                <a16:creationId xmlns:a16="http://schemas.microsoft.com/office/drawing/2014/main" id="{1B005067-C35F-0B76-A93E-9C3360B0CEC6}"/>
              </a:ext>
            </a:extLst>
          </p:cNvPr>
          <p:cNvPicPr>
            <a:picLocks noChangeAspect="1"/>
          </p:cNvPicPr>
          <p:nvPr/>
        </p:nvPicPr>
        <p:blipFill>
          <a:blip r:embed="rId3"/>
          <a:stretch>
            <a:fillRect/>
          </a:stretch>
        </p:blipFill>
        <p:spPr>
          <a:xfrm>
            <a:off x="4566357" y="1293408"/>
            <a:ext cx="6942075" cy="837707"/>
          </a:xfrm>
          <a:prstGeom prst="rect">
            <a:avLst/>
          </a:prstGeom>
        </p:spPr>
      </p:pic>
      <p:sp>
        <p:nvSpPr>
          <p:cNvPr id="11" name="Rectangle: Rounded Corners 20">
            <a:extLst>
              <a:ext uri="{FF2B5EF4-FFF2-40B4-BE49-F238E27FC236}">
                <a16:creationId xmlns:a16="http://schemas.microsoft.com/office/drawing/2014/main" id="{1885D246-D005-8A3B-96D8-65C4F22FDF83}"/>
              </a:ext>
            </a:extLst>
          </p:cNvPr>
          <p:cNvSpPr/>
          <p:nvPr/>
        </p:nvSpPr>
        <p:spPr>
          <a:xfrm>
            <a:off x="1540944" y="2551289"/>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5" name="Image 4">
            <a:extLst>
              <a:ext uri="{FF2B5EF4-FFF2-40B4-BE49-F238E27FC236}">
                <a16:creationId xmlns:a16="http://schemas.microsoft.com/office/drawing/2014/main" id="{EB58B1AD-2DA3-04C6-DBF4-4B7AF20D5984}"/>
              </a:ext>
            </a:extLst>
          </p:cNvPr>
          <p:cNvPicPr>
            <a:picLocks noChangeAspect="1"/>
          </p:cNvPicPr>
          <p:nvPr/>
        </p:nvPicPr>
        <p:blipFill>
          <a:blip r:embed="rId4"/>
          <a:stretch>
            <a:fillRect/>
          </a:stretch>
        </p:blipFill>
        <p:spPr>
          <a:xfrm>
            <a:off x="1830630" y="2684678"/>
            <a:ext cx="465279" cy="516139"/>
          </a:xfrm>
          <a:prstGeom prst="rect">
            <a:avLst/>
          </a:prstGeom>
        </p:spPr>
      </p:pic>
      <p:sp>
        <p:nvSpPr>
          <p:cNvPr id="18" name="Rectangle: Rounded Corners 20">
            <a:extLst>
              <a:ext uri="{FF2B5EF4-FFF2-40B4-BE49-F238E27FC236}">
                <a16:creationId xmlns:a16="http://schemas.microsoft.com/office/drawing/2014/main" id="{B1BBABC8-58B6-FBD6-1448-8400E3BAFA8D}"/>
              </a:ext>
            </a:extLst>
          </p:cNvPr>
          <p:cNvSpPr/>
          <p:nvPr/>
        </p:nvSpPr>
        <p:spPr>
          <a:xfrm>
            <a:off x="6063567" y="2551289"/>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9" name="Image 6">
            <a:extLst>
              <a:ext uri="{FF2B5EF4-FFF2-40B4-BE49-F238E27FC236}">
                <a16:creationId xmlns:a16="http://schemas.microsoft.com/office/drawing/2014/main" id="{26ADCF8C-68D3-022D-BBA5-6F3043549043}"/>
              </a:ext>
            </a:extLst>
          </p:cNvPr>
          <p:cNvPicPr>
            <a:picLocks noChangeAspect="1"/>
          </p:cNvPicPr>
          <p:nvPr/>
        </p:nvPicPr>
        <p:blipFill>
          <a:blip r:embed="rId5"/>
          <a:stretch>
            <a:fillRect/>
          </a:stretch>
        </p:blipFill>
        <p:spPr>
          <a:xfrm>
            <a:off x="6364970" y="2684678"/>
            <a:ext cx="436283" cy="516139"/>
          </a:xfrm>
          <a:prstGeom prst="rect">
            <a:avLst/>
          </a:prstGeom>
        </p:spPr>
      </p:pic>
      <p:sp>
        <p:nvSpPr>
          <p:cNvPr id="20" name="Rectangle: Rounded Corners 19">
            <a:extLst>
              <a:ext uri="{FF2B5EF4-FFF2-40B4-BE49-F238E27FC236}">
                <a16:creationId xmlns:a16="http://schemas.microsoft.com/office/drawing/2014/main" id="{9C741200-14BE-1EF7-F907-4CB8A08539CF}"/>
              </a:ext>
            </a:extLst>
          </p:cNvPr>
          <p:cNvSpPr/>
          <p:nvPr/>
        </p:nvSpPr>
        <p:spPr>
          <a:xfrm>
            <a:off x="1540944" y="489447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Read your notes</a:t>
            </a:r>
          </a:p>
        </p:txBody>
      </p:sp>
      <p:sp>
        <p:nvSpPr>
          <p:cNvPr id="21" name="Rectangle: Rounded Corners 20">
            <a:extLst>
              <a:ext uri="{FF2B5EF4-FFF2-40B4-BE49-F238E27FC236}">
                <a16:creationId xmlns:a16="http://schemas.microsoft.com/office/drawing/2014/main" id="{C2E16571-A1FF-1456-2493-5800E0A98B2F}"/>
              </a:ext>
            </a:extLst>
          </p:cNvPr>
          <p:cNvSpPr/>
          <p:nvPr/>
        </p:nvSpPr>
        <p:spPr>
          <a:xfrm>
            <a:off x="1540944" y="549427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Prepare 3 open questions </a:t>
            </a:r>
          </a:p>
        </p:txBody>
      </p:sp>
      <p:sp>
        <p:nvSpPr>
          <p:cNvPr id="22" name="Rectangle: Rounded Corners 21">
            <a:extLst>
              <a:ext uri="{FF2B5EF4-FFF2-40B4-BE49-F238E27FC236}">
                <a16:creationId xmlns:a16="http://schemas.microsoft.com/office/drawing/2014/main" id="{20913438-DA5B-3B3A-F4BB-AFFE062AF0C3}"/>
              </a:ext>
            </a:extLst>
          </p:cNvPr>
          <p:cNvSpPr/>
          <p:nvPr/>
        </p:nvSpPr>
        <p:spPr>
          <a:xfrm>
            <a:off x="4540057" y="489447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Consider all first visits are the same</a:t>
            </a:r>
          </a:p>
        </p:txBody>
      </p:sp>
      <p:sp>
        <p:nvSpPr>
          <p:cNvPr id="23" name="Rectangle: Rounded Corners 22">
            <a:extLst>
              <a:ext uri="{FF2B5EF4-FFF2-40B4-BE49-F238E27FC236}">
                <a16:creationId xmlns:a16="http://schemas.microsoft.com/office/drawing/2014/main" id="{94200401-8E62-4AC0-089D-83F04F6F60FB}"/>
              </a:ext>
            </a:extLst>
          </p:cNvPr>
          <p:cNvSpPr/>
          <p:nvPr/>
        </p:nvSpPr>
        <p:spPr>
          <a:xfrm>
            <a:off x="4540057" y="549427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Use the same general business reason for all your prospects</a:t>
            </a:r>
          </a:p>
        </p:txBody>
      </p:sp>
      <p:sp>
        <p:nvSpPr>
          <p:cNvPr id="25" name="Rectangle: Rounded Corners 24">
            <a:extLst>
              <a:ext uri="{FF2B5EF4-FFF2-40B4-BE49-F238E27FC236}">
                <a16:creationId xmlns:a16="http://schemas.microsoft.com/office/drawing/2014/main" id="{E240B2C7-B57C-235C-8462-59051CA42316}"/>
              </a:ext>
            </a:extLst>
          </p:cNvPr>
          <p:cNvSpPr/>
          <p:nvPr/>
        </p:nvSpPr>
        <p:spPr>
          <a:xfrm>
            <a:off x="8568235" y="5796578"/>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26" name="TextBox 25">
            <a:extLst>
              <a:ext uri="{FF2B5EF4-FFF2-40B4-BE49-F238E27FC236}">
                <a16:creationId xmlns:a16="http://schemas.microsoft.com/office/drawing/2014/main" id="{2C3BC644-0596-E625-CFD5-CCA85F12D2B1}"/>
              </a:ext>
            </a:extLst>
          </p:cNvPr>
          <p:cNvSpPr txBox="1"/>
          <p:nvPr/>
        </p:nvSpPr>
        <p:spPr>
          <a:xfrm>
            <a:off x="1418897" y="2201319"/>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28" name="Rectangle: Rounded Corners 27">
            <a:extLst>
              <a:ext uri="{FF2B5EF4-FFF2-40B4-BE49-F238E27FC236}">
                <a16:creationId xmlns:a16="http://schemas.microsoft.com/office/drawing/2014/main" id="{E501E977-974F-0DBD-F04F-25F0C36CA781}"/>
              </a:ext>
            </a:extLst>
          </p:cNvPr>
          <p:cNvSpPr/>
          <p:nvPr/>
        </p:nvSpPr>
        <p:spPr>
          <a:xfrm>
            <a:off x="7592992" y="486090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your promotional material</a:t>
            </a:r>
          </a:p>
        </p:txBody>
      </p:sp>
    </p:spTree>
    <p:custDataLst>
      <p:tags r:id="rId1"/>
    </p:custDataLst>
    <p:extLst>
      <p:ext uri="{BB962C8B-B14F-4D97-AF65-F5344CB8AC3E}">
        <p14:creationId xmlns:p14="http://schemas.microsoft.com/office/powerpoint/2010/main" val="3045251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5 – </a:t>
            </a:r>
            <a:r>
              <a:rPr lang="fr-FR" sz="2000" dirty="0" err="1">
                <a:solidFill>
                  <a:schemeClr val="bg1"/>
                </a:solidFill>
                <a:latin typeface="+mj-lt"/>
              </a:rPr>
              <a:t>Preparing</a:t>
            </a:r>
            <a:r>
              <a:rPr lang="fr-FR" sz="2000" dirty="0">
                <a:solidFill>
                  <a:schemeClr val="bg1"/>
                </a:solidFill>
                <a:latin typeface="+mj-lt"/>
              </a:rPr>
              <a:t> the 1</a:t>
            </a:r>
            <a:r>
              <a:rPr lang="fr-FR" sz="2000" baseline="30000" dirty="0">
                <a:solidFill>
                  <a:schemeClr val="bg1"/>
                </a:solidFill>
                <a:latin typeface="+mj-lt"/>
              </a:rPr>
              <a:t>st</a:t>
            </a:r>
            <a:r>
              <a:rPr lang="fr-FR" sz="2000" dirty="0">
                <a:solidFill>
                  <a:schemeClr val="bg1"/>
                </a:solidFill>
                <a:latin typeface="+mj-lt"/>
              </a:rPr>
              <a:t> </a:t>
            </a:r>
            <a:r>
              <a:rPr lang="fr-FR" sz="2000" dirty="0" err="1">
                <a:solidFill>
                  <a:schemeClr val="bg1"/>
                </a:solidFill>
                <a:latin typeface="+mj-lt"/>
              </a:rPr>
              <a:t>visit</a:t>
            </a:r>
            <a:r>
              <a:rPr lang="en-US" sz="2000" dirty="0">
                <a:solidFill>
                  <a:schemeClr val="bg1"/>
                </a:solidFill>
                <a:latin typeface="+mj-lt"/>
              </a:rPr>
              <a:t> </a:t>
            </a:r>
            <a:r>
              <a:rPr lang="fr-FR" sz="2000" dirty="0">
                <a:solidFill>
                  <a:schemeClr val="bg1"/>
                </a:solidFill>
                <a:latin typeface="+mj-lt"/>
              </a:rPr>
              <a:t>-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en-US" sz="2000" dirty="0">
              <a:solidFill>
                <a:schemeClr val="bg1"/>
              </a:solidFill>
              <a:latin typeface="+mj-lt"/>
            </a:endParaRPr>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1182009"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16" name="Picture 15">
            <a:extLst>
              <a:ext uri="{FF2B5EF4-FFF2-40B4-BE49-F238E27FC236}">
                <a16:creationId xmlns:a16="http://schemas.microsoft.com/office/drawing/2014/main" id="{1B005067-C35F-0B76-A93E-9C3360B0CEC6}"/>
              </a:ext>
            </a:extLst>
          </p:cNvPr>
          <p:cNvPicPr>
            <a:picLocks noChangeAspect="1"/>
          </p:cNvPicPr>
          <p:nvPr/>
        </p:nvPicPr>
        <p:blipFill>
          <a:blip r:embed="rId3"/>
          <a:stretch>
            <a:fillRect/>
          </a:stretch>
        </p:blipFill>
        <p:spPr>
          <a:xfrm>
            <a:off x="4566357" y="1293408"/>
            <a:ext cx="6942075" cy="837707"/>
          </a:xfrm>
          <a:prstGeom prst="rect">
            <a:avLst/>
          </a:prstGeom>
        </p:spPr>
      </p:pic>
      <p:sp>
        <p:nvSpPr>
          <p:cNvPr id="11" name="Rectangle: Rounded Corners 20">
            <a:extLst>
              <a:ext uri="{FF2B5EF4-FFF2-40B4-BE49-F238E27FC236}">
                <a16:creationId xmlns:a16="http://schemas.microsoft.com/office/drawing/2014/main" id="{1885D246-D005-8A3B-96D8-65C4F22FDF83}"/>
              </a:ext>
            </a:extLst>
          </p:cNvPr>
          <p:cNvSpPr/>
          <p:nvPr/>
        </p:nvSpPr>
        <p:spPr>
          <a:xfrm>
            <a:off x="1540944" y="2551289"/>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5" name="Image 4">
            <a:extLst>
              <a:ext uri="{FF2B5EF4-FFF2-40B4-BE49-F238E27FC236}">
                <a16:creationId xmlns:a16="http://schemas.microsoft.com/office/drawing/2014/main" id="{EB58B1AD-2DA3-04C6-DBF4-4B7AF20D5984}"/>
              </a:ext>
            </a:extLst>
          </p:cNvPr>
          <p:cNvPicPr>
            <a:picLocks noChangeAspect="1"/>
          </p:cNvPicPr>
          <p:nvPr/>
        </p:nvPicPr>
        <p:blipFill>
          <a:blip r:embed="rId4"/>
          <a:stretch>
            <a:fillRect/>
          </a:stretch>
        </p:blipFill>
        <p:spPr>
          <a:xfrm>
            <a:off x="1830630" y="2684678"/>
            <a:ext cx="465279" cy="516139"/>
          </a:xfrm>
          <a:prstGeom prst="rect">
            <a:avLst/>
          </a:prstGeom>
        </p:spPr>
      </p:pic>
      <p:sp>
        <p:nvSpPr>
          <p:cNvPr id="18" name="Rectangle: Rounded Corners 20">
            <a:extLst>
              <a:ext uri="{FF2B5EF4-FFF2-40B4-BE49-F238E27FC236}">
                <a16:creationId xmlns:a16="http://schemas.microsoft.com/office/drawing/2014/main" id="{B1BBABC8-58B6-FBD6-1448-8400E3BAFA8D}"/>
              </a:ext>
            </a:extLst>
          </p:cNvPr>
          <p:cNvSpPr/>
          <p:nvPr/>
        </p:nvSpPr>
        <p:spPr>
          <a:xfrm>
            <a:off x="6063567" y="2551289"/>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9" name="Image 6">
            <a:extLst>
              <a:ext uri="{FF2B5EF4-FFF2-40B4-BE49-F238E27FC236}">
                <a16:creationId xmlns:a16="http://schemas.microsoft.com/office/drawing/2014/main" id="{26ADCF8C-68D3-022D-BBA5-6F3043549043}"/>
              </a:ext>
            </a:extLst>
          </p:cNvPr>
          <p:cNvPicPr>
            <a:picLocks noChangeAspect="1"/>
          </p:cNvPicPr>
          <p:nvPr/>
        </p:nvPicPr>
        <p:blipFill>
          <a:blip r:embed="rId5"/>
          <a:stretch>
            <a:fillRect/>
          </a:stretch>
        </p:blipFill>
        <p:spPr>
          <a:xfrm>
            <a:off x="6364970" y="2684678"/>
            <a:ext cx="436283" cy="516139"/>
          </a:xfrm>
          <a:prstGeom prst="rect">
            <a:avLst/>
          </a:prstGeom>
        </p:spPr>
      </p:pic>
      <p:sp>
        <p:nvSpPr>
          <p:cNvPr id="25" name="Rectangle: Rounded Corners 24">
            <a:extLst>
              <a:ext uri="{FF2B5EF4-FFF2-40B4-BE49-F238E27FC236}">
                <a16:creationId xmlns:a16="http://schemas.microsoft.com/office/drawing/2014/main" id="{E240B2C7-B57C-235C-8462-59051CA42316}"/>
              </a:ext>
            </a:extLst>
          </p:cNvPr>
          <p:cNvSpPr/>
          <p:nvPr/>
        </p:nvSpPr>
        <p:spPr>
          <a:xfrm>
            <a:off x="8568235" y="5796578"/>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26" name="TextBox 25">
            <a:extLst>
              <a:ext uri="{FF2B5EF4-FFF2-40B4-BE49-F238E27FC236}">
                <a16:creationId xmlns:a16="http://schemas.microsoft.com/office/drawing/2014/main" id="{2C3BC644-0596-E625-CFD5-CCA85F12D2B1}"/>
              </a:ext>
            </a:extLst>
          </p:cNvPr>
          <p:cNvSpPr txBox="1"/>
          <p:nvPr/>
        </p:nvSpPr>
        <p:spPr>
          <a:xfrm>
            <a:off x="1418897" y="2201319"/>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31" name="Rectangle: Rounded Corners 30">
            <a:extLst>
              <a:ext uri="{FF2B5EF4-FFF2-40B4-BE49-F238E27FC236}">
                <a16:creationId xmlns:a16="http://schemas.microsoft.com/office/drawing/2014/main" id="{1DAC058E-1CB2-1662-92D1-7E33E3224CAD}"/>
              </a:ext>
            </a:extLst>
          </p:cNvPr>
          <p:cNvSpPr/>
          <p:nvPr/>
        </p:nvSpPr>
        <p:spPr>
          <a:xfrm>
            <a:off x="2552040" y="27874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Read the notes you took during the cold call</a:t>
            </a:r>
          </a:p>
        </p:txBody>
      </p:sp>
      <p:sp>
        <p:nvSpPr>
          <p:cNvPr id="32" name="Rectangle: Rounded Corners 31">
            <a:extLst>
              <a:ext uri="{FF2B5EF4-FFF2-40B4-BE49-F238E27FC236}">
                <a16:creationId xmlns:a16="http://schemas.microsoft.com/office/drawing/2014/main" id="{2F57A291-BCA9-793E-4A2B-F7A4E1424999}"/>
              </a:ext>
            </a:extLst>
          </p:cNvPr>
          <p:cNvSpPr/>
          <p:nvPr/>
        </p:nvSpPr>
        <p:spPr>
          <a:xfrm>
            <a:off x="2552040" y="33872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Prepare 3 open questions </a:t>
            </a:r>
          </a:p>
        </p:txBody>
      </p:sp>
      <p:sp>
        <p:nvSpPr>
          <p:cNvPr id="33" name="Rectangle: Rounded Corners 32">
            <a:extLst>
              <a:ext uri="{FF2B5EF4-FFF2-40B4-BE49-F238E27FC236}">
                <a16:creationId xmlns:a16="http://schemas.microsoft.com/office/drawing/2014/main" id="{9108B505-9436-A309-B452-A8D0A4426CB5}"/>
              </a:ext>
            </a:extLst>
          </p:cNvPr>
          <p:cNvSpPr/>
          <p:nvPr/>
        </p:nvSpPr>
        <p:spPr>
          <a:xfrm>
            <a:off x="6970378" y="27874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Consider all first visits are the same</a:t>
            </a:r>
          </a:p>
        </p:txBody>
      </p:sp>
      <p:sp>
        <p:nvSpPr>
          <p:cNvPr id="34" name="Rectangle: Rounded Corners 33">
            <a:extLst>
              <a:ext uri="{FF2B5EF4-FFF2-40B4-BE49-F238E27FC236}">
                <a16:creationId xmlns:a16="http://schemas.microsoft.com/office/drawing/2014/main" id="{DE900802-CCCF-9614-343B-D5236CA8480E}"/>
              </a:ext>
            </a:extLst>
          </p:cNvPr>
          <p:cNvSpPr/>
          <p:nvPr/>
        </p:nvSpPr>
        <p:spPr>
          <a:xfrm>
            <a:off x="6970378" y="33872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Use the same general business reason for all your prospects</a:t>
            </a:r>
          </a:p>
        </p:txBody>
      </p:sp>
      <p:sp>
        <p:nvSpPr>
          <p:cNvPr id="35" name="Rectangle: Rounded Corners 34">
            <a:extLst>
              <a:ext uri="{FF2B5EF4-FFF2-40B4-BE49-F238E27FC236}">
                <a16:creationId xmlns:a16="http://schemas.microsoft.com/office/drawing/2014/main" id="{E11A4F22-3FDD-DF01-4CDB-658F056310C7}"/>
              </a:ext>
            </a:extLst>
          </p:cNvPr>
          <p:cNvSpPr/>
          <p:nvPr/>
        </p:nvSpPr>
        <p:spPr>
          <a:xfrm>
            <a:off x="2552040" y="39870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your promotional material</a:t>
            </a:r>
          </a:p>
        </p:txBody>
      </p:sp>
      <p:sp>
        <p:nvSpPr>
          <p:cNvPr id="3" name="Rectangle: Rounded Corners 21">
            <a:extLst>
              <a:ext uri="{FF2B5EF4-FFF2-40B4-BE49-F238E27FC236}">
                <a16:creationId xmlns:a16="http://schemas.microsoft.com/office/drawing/2014/main" id="{9C8D0B86-617B-90D6-E490-A003F8DF7DC9}"/>
              </a:ext>
            </a:extLst>
          </p:cNvPr>
          <p:cNvSpPr/>
          <p:nvPr/>
        </p:nvSpPr>
        <p:spPr>
          <a:xfrm>
            <a:off x="4540057" y="56336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 name="Rectangle 3">
            <a:extLst>
              <a:ext uri="{FF2B5EF4-FFF2-40B4-BE49-F238E27FC236}">
                <a16:creationId xmlns:a16="http://schemas.microsoft.com/office/drawing/2014/main" id="{00AB6FE4-15B8-C1A4-8878-D315209B0E6D}"/>
              </a:ext>
            </a:extLst>
          </p:cNvPr>
          <p:cNvSpPr/>
          <p:nvPr/>
        </p:nvSpPr>
        <p:spPr>
          <a:xfrm>
            <a:off x="3004457" y="516418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a:t>
            </a:r>
            <a:r>
              <a:rPr lang="fr-BE" dirty="0" err="1">
                <a:solidFill>
                  <a:schemeClr val="tx1"/>
                </a:solidFill>
              </a:rPr>
              <a:t>Sorry</a:t>
            </a:r>
            <a:r>
              <a:rPr lang="fr-BE" dirty="0">
                <a:solidFill>
                  <a:schemeClr val="tx1"/>
                </a:solidFill>
              </a:rPr>
              <a:t>! </a:t>
            </a:r>
            <a:r>
              <a:rPr lang="fr-BE" dirty="0" err="1">
                <a:solidFill>
                  <a:schemeClr val="tx1"/>
                </a:solidFill>
              </a:rPr>
              <a:t>Wrong</a:t>
            </a:r>
            <a:r>
              <a:rPr lang="fr-BE" dirty="0">
                <a:solidFill>
                  <a:schemeClr val="tx1"/>
                </a:solidFill>
              </a:rPr>
              <a:t> </a:t>
            </a:r>
            <a:r>
              <a:rPr lang="fr-BE" dirty="0" err="1">
                <a:solidFill>
                  <a:schemeClr val="tx1"/>
                </a:solidFill>
              </a:rPr>
              <a:t>answer</a:t>
            </a:r>
            <a:endParaRPr lang="en-US" dirty="0">
              <a:solidFill>
                <a:schemeClr val="tx1"/>
              </a:solidFill>
            </a:endParaRPr>
          </a:p>
        </p:txBody>
      </p:sp>
      <p:pic>
        <p:nvPicPr>
          <p:cNvPr id="7" name="Picture 10">
            <a:extLst>
              <a:ext uri="{FF2B5EF4-FFF2-40B4-BE49-F238E27FC236}">
                <a16:creationId xmlns:a16="http://schemas.microsoft.com/office/drawing/2014/main" id="{26D3AFEA-695B-2133-C277-8F91B2D05777}"/>
              </a:ext>
            </a:extLst>
          </p:cNvPr>
          <p:cNvPicPr>
            <a:picLocks noChangeAspect="1"/>
          </p:cNvPicPr>
          <p:nvPr/>
        </p:nvPicPr>
        <p:blipFill>
          <a:blip r:embed="rId6"/>
          <a:stretch>
            <a:fillRect/>
          </a:stretch>
        </p:blipFill>
        <p:spPr>
          <a:xfrm>
            <a:off x="6677307" y="5280672"/>
            <a:ext cx="1184369" cy="278354"/>
          </a:xfrm>
          <a:prstGeom prst="rect">
            <a:avLst/>
          </a:prstGeom>
        </p:spPr>
      </p:pic>
      <p:sp>
        <p:nvSpPr>
          <p:cNvPr id="10" name="Rectangle 11">
            <a:extLst>
              <a:ext uri="{FF2B5EF4-FFF2-40B4-BE49-F238E27FC236}">
                <a16:creationId xmlns:a16="http://schemas.microsoft.com/office/drawing/2014/main" id="{86C3AFDB-ADAB-0176-F99D-2D1DE5FDC1A1}"/>
              </a:ext>
            </a:extLst>
          </p:cNvPr>
          <p:cNvSpPr/>
          <p:nvPr/>
        </p:nvSpPr>
        <p:spPr>
          <a:xfrm>
            <a:off x="3004457" y="567514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Good </a:t>
            </a:r>
            <a:r>
              <a:rPr lang="fr-BE" dirty="0" err="1">
                <a:solidFill>
                  <a:schemeClr val="tx1"/>
                </a:solidFill>
              </a:rPr>
              <a:t>answer</a:t>
            </a:r>
            <a:r>
              <a:rPr lang="fr-BE" dirty="0">
                <a:solidFill>
                  <a:schemeClr val="tx1"/>
                </a:solidFill>
              </a:rPr>
              <a:t>!</a:t>
            </a:r>
            <a:endParaRPr lang="en-US" dirty="0">
              <a:solidFill>
                <a:schemeClr val="tx1"/>
              </a:solidFill>
            </a:endParaRPr>
          </a:p>
        </p:txBody>
      </p:sp>
      <p:pic>
        <p:nvPicPr>
          <p:cNvPr id="14" name="Picture 12">
            <a:extLst>
              <a:ext uri="{FF2B5EF4-FFF2-40B4-BE49-F238E27FC236}">
                <a16:creationId xmlns:a16="http://schemas.microsoft.com/office/drawing/2014/main" id="{9E8125ED-B05D-8D11-D62E-A8E9234FB153}"/>
              </a:ext>
            </a:extLst>
          </p:cNvPr>
          <p:cNvPicPr>
            <a:picLocks noChangeAspect="1"/>
          </p:cNvPicPr>
          <p:nvPr/>
        </p:nvPicPr>
        <p:blipFill>
          <a:blip r:embed="rId6"/>
          <a:stretch>
            <a:fillRect/>
          </a:stretch>
        </p:blipFill>
        <p:spPr>
          <a:xfrm>
            <a:off x="6677307" y="5791632"/>
            <a:ext cx="1184369" cy="278354"/>
          </a:xfrm>
          <a:prstGeom prst="rect">
            <a:avLst/>
          </a:prstGeom>
        </p:spPr>
      </p:pic>
      <p:pic>
        <p:nvPicPr>
          <p:cNvPr id="21" name="Picture 14">
            <a:extLst>
              <a:ext uri="{FF2B5EF4-FFF2-40B4-BE49-F238E27FC236}">
                <a16:creationId xmlns:a16="http://schemas.microsoft.com/office/drawing/2014/main" id="{3B0B16C7-2359-AABA-029B-E99CB5E551F5}"/>
              </a:ext>
            </a:extLst>
          </p:cNvPr>
          <p:cNvPicPr>
            <a:picLocks noChangeAspect="1"/>
          </p:cNvPicPr>
          <p:nvPr/>
        </p:nvPicPr>
        <p:blipFill>
          <a:blip r:embed="rId7"/>
          <a:stretch>
            <a:fillRect/>
          </a:stretch>
        </p:blipFill>
        <p:spPr>
          <a:xfrm>
            <a:off x="3530852" y="5733138"/>
            <a:ext cx="462026" cy="395342"/>
          </a:xfrm>
          <a:prstGeom prst="rect">
            <a:avLst/>
          </a:prstGeom>
        </p:spPr>
      </p:pic>
      <p:pic>
        <p:nvPicPr>
          <p:cNvPr id="23" name="Picture 16">
            <a:extLst>
              <a:ext uri="{FF2B5EF4-FFF2-40B4-BE49-F238E27FC236}">
                <a16:creationId xmlns:a16="http://schemas.microsoft.com/office/drawing/2014/main" id="{8CE42E27-6E9A-128B-C7B8-816893DEF644}"/>
              </a:ext>
            </a:extLst>
          </p:cNvPr>
          <p:cNvPicPr>
            <a:picLocks noChangeAspect="1"/>
          </p:cNvPicPr>
          <p:nvPr/>
        </p:nvPicPr>
        <p:blipFill>
          <a:blip r:embed="rId8"/>
          <a:stretch>
            <a:fillRect/>
          </a:stretch>
        </p:blipFill>
        <p:spPr>
          <a:xfrm>
            <a:off x="3530852" y="5234085"/>
            <a:ext cx="414396" cy="371527"/>
          </a:xfrm>
          <a:prstGeom prst="rect">
            <a:avLst/>
          </a:prstGeom>
        </p:spPr>
      </p:pic>
    </p:spTree>
    <p:custDataLst>
      <p:tags r:id="rId1"/>
    </p:custDataLst>
    <p:extLst>
      <p:ext uri="{BB962C8B-B14F-4D97-AF65-F5344CB8AC3E}">
        <p14:creationId xmlns:p14="http://schemas.microsoft.com/office/powerpoint/2010/main" val="2663919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5 – </a:t>
            </a:r>
            <a:r>
              <a:rPr lang="fr-FR" sz="2000" dirty="0" err="1">
                <a:solidFill>
                  <a:schemeClr val="bg1"/>
                </a:solidFill>
                <a:latin typeface="+mj-lt"/>
              </a:rPr>
              <a:t>Preparing</a:t>
            </a:r>
            <a:r>
              <a:rPr lang="fr-FR" sz="2000" dirty="0">
                <a:solidFill>
                  <a:schemeClr val="bg1"/>
                </a:solidFill>
                <a:latin typeface="+mj-lt"/>
              </a:rPr>
              <a:t> the 1</a:t>
            </a:r>
            <a:r>
              <a:rPr lang="fr-FR" sz="2000" baseline="30000" dirty="0">
                <a:solidFill>
                  <a:schemeClr val="bg1"/>
                </a:solidFill>
                <a:latin typeface="+mj-lt"/>
              </a:rPr>
              <a:t>st</a:t>
            </a:r>
            <a:r>
              <a:rPr lang="fr-FR" sz="2000" dirty="0">
                <a:solidFill>
                  <a:schemeClr val="bg1"/>
                </a:solidFill>
                <a:latin typeface="+mj-lt"/>
              </a:rPr>
              <a:t> </a:t>
            </a:r>
            <a:r>
              <a:rPr lang="fr-FR" sz="2000" dirty="0" err="1">
                <a:solidFill>
                  <a:schemeClr val="bg1"/>
                </a:solidFill>
                <a:latin typeface="+mj-lt"/>
              </a:rPr>
              <a:t>visit</a:t>
            </a:r>
            <a:r>
              <a:rPr lang="en-US" sz="2000" dirty="0">
                <a:solidFill>
                  <a:schemeClr val="bg1"/>
                </a:solidFill>
                <a:latin typeface="+mj-lt"/>
              </a:rPr>
              <a:t> </a:t>
            </a:r>
            <a:r>
              <a:rPr lang="fr-FR" sz="2000" dirty="0">
                <a:solidFill>
                  <a:schemeClr val="bg1"/>
                </a:solidFill>
                <a:latin typeface="+mj-lt"/>
              </a:rPr>
              <a:t>- </a:t>
            </a:r>
            <a:r>
              <a:rPr lang="fr-FR" sz="2000" dirty="0" err="1">
                <a:solidFill>
                  <a:schemeClr val="bg1"/>
                </a:solidFill>
                <a:latin typeface="+mj-lt"/>
              </a:rPr>
              <a:t>Do’s</a:t>
            </a:r>
            <a:r>
              <a:rPr lang="fr-FR" sz="2000" dirty="0">
                <a:solidFill>
                  <a:schemeClr val="bg1"/>
                </a:solidFill>
                <a:latin typeface="+mj-lt"/>
              </a:rPr>
              <a:t> &amp; </a:t>
            </a:r>
            <a:r>
              <a:rPr lang="fr-FR" sz="2000" dirty="0" err="1">
                <a:solidFill>
                  <a:schemeClr val="bg1"/>
                </a:solidFill>
                <a:latin typeface="+mj-lt"/>
              </a:rPr>
              <a:t>Don’ts</a:t>
            </a:r>
            <a:r>
              <a:rPr lang="fr-FR" sz="2000" dirty="0">
                <a:solidFill>
                  <a:schemeClr val="bg1"/>
                </a:solidFill>
                <a:latin typeface="+mj-lt"/>
              </a:rPr>
              <a:t> </a:t>
            </a:r>
            <a:r>
              <a:rPr lang="fr-FR" sz="2000" dirty="0" err="1">
                <a:solidFill>
                  <a:schemeClr val="bg1"/>
                </a:solidFill>
                <a:latin typeface="+mj-lt"/>
              </a:rPr>
              <a:t>summary</a:t>
            </a:r>
            <a:endParaRPr lang="en-US" sz="2000" dirty="0">
              <a:solidFill>
                <a:schemeClr val="bg1"/>
              </a:solidFill>
              <a:latin typeface="+mj-lt"/>
            </a:endParaRPr>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11182009"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pic>
        <p:nvPicPr>
          <p:cNvPr id="16" name="Picture 15">
            <a:extLst>
              <a:ext uri="{FF2B5EF4-FFF2-40B4-BE49-F238E27FC236}">
                <a16:creationId xmlns:a16="http://schemas.microsoft.com/office/drawing/2014/main" id="{1B005067-C35F-0B76-A93E-9C3360B0CEC6}"/>
              </a:ext>
            </a:extLst>
          </p:cNvPr>
          <p:cNvPicPr>
            <a:picLocks noChangeAspect="1"/>
          </p:cNvPicPr>
          <p:nvPr/>
        </p:nvPicPr>
        <p:blipFill>
          <a:blip r:embed="rId3"/>
          <a:stretch>
            <a:fillRect/>
          </a:stretch>
        </p:blipFill>
        <p:spPr>
          <a:xfrm>
            <a:off x="4566357" y="1293408"/>
            <a:ext cx="6942075" cy="837707"/>
          </a:xfrm>
          <a:prstGeom prst="rect">
            <a:avLst/>
          </a:prstGeom>
        </p:spPr>
      </p:pic>
      <p:sp>
        <p:nvSpPr>
          <p:cNvPr id="11" name="Rectangle: Rounded Corners 20">
            <a:extLst>
              <a:ext uri="{FF2B5EF4-FFF2-40B4-BE49-F238E27FC236}">
                <a16:creationId xmlns:a16="http://schemas.microsoft.com/office/drawing/2014/main" id="{1885D246-D005-8A3B-96D8-65C4F22FDF83}"/>
              </a:ext>
            </a:extLst>
          </p:cNvPr>
          <p:cNvSpPr/>
          <p:nvPr/>
        </p:nvSpPr>
        <p:spPr>
          <a:xfrm>
            <a:off x="1540944" y="2551289"/>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5" name="Image 4">
            <a:extLst>
              <a:ext uri="{FF2B5EF4-FFF2-40B4-BE49-F238E27FC236}">
                <a16:creationId xmlns:a16="http://schemas.microsoft.com/office/drawing/2014/main" id="{EB58B1AD-2DA3-04C6-DBF4-4B7AF20D5984}"/>
              </a:ext>
            </a:extLst>
          </p:cNvPr>
          <p:cNvPicPr>
            <a:picLocks noChangeAspect="1"/>
          </p:cNvPicPr>
          <p:nvPr/>
        </p:nvPicPr>
        <p:blipFill>
          <a:blip r:embed="rId4"/>
          <a:stretch>
            <a:fillRect/>
          </a:stretch>
        </p:blipFill>
        <p:spPr>
          <a:xfrm>
            <a:off x="1830630" y="2684678"/>
            <a:ext cx="465279" cy="516139"/>
          </a:xfrm>
          <a:prstGeom prst="rect">
            <a:avLst/>
          </a:prstGeom>
        </p:spPr>
      </p:pic>
      <p:sp>
        <p:nvSpPr>
          <p:cNvPr id="18" name="Rectangle: Rounded Corners 20">
            <a:extLst>
              <a:ext uri="{FF2B5EF4-FFF2-40B4-BE49-F238E27FC236}">
                <a16:creationId xmlns:a16="http://schemas.microsoft.com/office/drawing/2014/main" id="{B1BBABC8-58B6-FBD6-1448-8400E3BAFA8D}"/>
              </a:ext>
            </a:extLst>
          </p:cNvPr>
          <p:cNvSpPr/>
          <p:nvPr/>
        </p:nvSpPr>
        <p:spPr>
          <a:xfrm>
            <a:off x="6063567" y="2551289"/>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19" name="Image 6">
            <a:extLst>
              <a:ext uri="{FF2B5EF4-FFF2-40B4-BE49-F238E27FC236}">
                <a16:creationId xmlns:a16="http://schemas.microsoft.com/office/drawing/2014/main" id="{26ADCF8C-68D3-022D-BBA5-6F3043549043}"/>
              </a:ext>
            </a:extLst>
          </p:cNvPr>
          <p:cNvPicPr>
            <a:picLocks noChangeAspect="1"/>
          </p:cNvPicPr>
          <p:nvPr/>
        </p:nvPicPr>
        <p:blipFill>
          <a:blip r:embed="rId5"/>
          <a:stretch>
            <a:fillRect/>
          </a:stretch>
        </p:blipFill>
        <p:spPr>
          <a:xfrm>
            <a:off x="6364970" y="2684678"/>
            <a:ext cx="436283" cy="516139"/>
          </a:xfrm>
          <a:prstGeom prst="rect">
            <a:avLst/>
          </a:prstGeom>
        </p:spPr>
      </p:pic>
      <p:sp>
        <p:nvSpPr>
          <p:cNvPr id="25" name="Rectangle: Rounded Corners 24">
            <a:extLst>
              <a:ext uri="{FF2B5EF4-FFF2-40B4-BE49-F238E27FC236}">
                <a16:creationId xmlns:a16="http://schemas.microsoft.com/office/drawing/2014/main" id="{E240B2C7-B57C-235C-8462-59051CA42316}"/>
              </a:ext>
            </a:extLst>
          </p:cNvPr>
          <p:cNvSpPr/>
          <p:nvPr/>
        </p:nvSpPr>
        <p:spPr>
          <a:xfrm>
            <a:off x="8568235" y="5796578"/>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26" name="TextBox 25">
            <a:extLst>
              <a:ext uri="{FF2B5EF4-FFF2-40B4-BE49-F238E27FC236}">
                <a16:creationId xmlns:a16="http://schemas.microsoft.com/office/drawing/2014/main" id="{2C3BC644-0596-E625-CFD5-CCA85F12D2B1}"/>
              </a:ext>
            </a:extLst>
          </p:cNvPr>
          <p:cNvSpPr txBox="1"/>
          <p:nvPr/>
        </p:nvSpPr>
        <p:spPr>
          <a:xfrm>
            <a:off x="1418897" y="2201319"/>
            <a:ext cx="9892146" cy="276999"/>
          </a:xfrm>
          <a:prstGeom prst="rect">
            <a:avLst/>
          </a:prstGeom>
          <a:noFill/>
        </p:spPr>
        <p:txBody>
          <a:bodyPr wrap="square" rtlCol="0">
            <a:spAutoFit/>
          </a:bodyPr>
          <a:lstStyle/>
          <a:p>
            <a:r>
              <a:rPr lang="fr-BE" sz="1200" b="1" dirty="0" err="1">
                <a:solidFill>
                  <a:srgbClr val="253880"/>
                </a:solidFill>
              </a:rPr>
              <a:t>According</a:t>
            </a:r>
            <a:r>
              <a:rPr lang="fr-BE" sz="1200" b="1" dirty="0">
                <a:solidFill>
                  <a:srgbClr val="253880"/>
                </a:solidFill>
              </a:rPr>
              <a:t> to </a:t>
            </a:r>
            <a:r>
              <a:rPr lang="fr-BE" sz="1200" b="1" dirty="0" err="1">
                <a:solidFill>
                  <a:srgbClr val="253880"/>
                </a:solidFill>
              </a:rPr>
              <a:t>what</a:t>
            </a:r>
            <a:r>
              <a:rPr lang="fr-BE" sz="1200" b="1" dirty="0">
                <a:solidFill>
                  <a:srgbClr val="253880"/>
                </a:solidFill>
              </a:rPr>
              <a:t> </a:t>
            </a:r>
            <a:r>
              <a:rPr lang="fr-BE" sz="1200" b="1" dirty="0" err="1">
                <a:solidFill>
                  <a:srgbClr val="253880"/>
                </a:solidFill>
              </a:rPr>
              <a:t>you</a:t>
            </a:r>
            <a:r>
              <a:rPr lang="fr-BE" sz="1200" b="1" dirty="0">
                <a:solidFill>
                  <a:srgbClr val="253880"/>
                </a:solidFill>
              </a:rPr>
              <a:t> </a:t>
            </a:r>
            <a:r>
              <a:rPr lang="fr-BE" sz="1200" b="1" dirty="0" err="1">
                <a:solidFill>
                  <a:srgbClr val="253880"/>
                </a:solidFill>
              </a:rPr>
              <a:t>saw</a:t>
            </a:r>
            <a:r>
              <a:rPr lang="fr-BE" sz="1200" b="1" dirty="0">
                <a:solidFill>
                  <a:srgbClr val="253880"/>
                </a:solidFill>
              </a:rPr>
              <a:t> in the </a:t>
            </a:r>
            <a:r>
              <a:rPr lang="fr-BE" sz="1200" b="1" dirty="0" err="1">
                <a:solidFill>
                  <a:srgbClr val="253880"/>
                </a:solidFill>
              </a:rPr>
              <a:t>previous</a:t>
            </a:r>
            <a:r>
              <a:rPr lang="fr-BE" sz="1200" b="1" dirty="0">
                <a:solidFill>
                  <a:srgbClr val="253880"/>
                </a:solidFill>
              </a:rPr>
              <a:t> screens, </a:t>
            </a:r>
            <a:r>
              <a:rPr lang="en-US" sz="1200" b="1" dirty="0">
                <a:solidFill>
                  <a:srgbClr val="253880"/>
                </a:solidFill>
              </a:rPr>
              <a:t>which of the following actions would you describe as "best practices"?</a:t>
            </a:r>
          </a:p>
        </p:txBody>
      </p:sp>
      <p:sp>
        <p:nvSpPr>
          <p:cNvPr id="17" name="Rectangle: Rounded Corners 16">
            <a:extLst>
              <a:ext uri="{FF2B5EF4-FFF2-40B4-BE49-F238E27FC236}">
                <a16:creationId xmlns:a16="http://schemas.microsoft.com/office/drawing/2014/main" id="{666BF3E5-B489-3A1F-FA0E-B636A0832DBB}"/>
              </a:ext>
            </a:extLst>
          </p:cNvPr>
          <p:cNvSpPr/>
          <p:nvPr/>
        </p:nvSpPr>
        <p:spPr>
          <a:xfrm>
            <a:off x="1540944" y="4903190"/>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4" name="Rectangle: Rounded Corners 23">
            <a:extLst>
              <a:ext uri="{FF2B5EF4-FFF2-40B4-BE49-F238E27FC236}">
                <a16:creationId xmlns:a16="http://schemas.microsoft.com/office/drawing/2014/main" id="{6AB5D95B-3B3A-C1FA-1F2A-2A4345D618A9}"/>
              </a:ext>
            </a:extLst>
          </p:cNvPr>
          <p:cNvSpPr/>
          <p:nvPr/>
        </p:nvSpPr>
        <p:spPr>
          <a:xfrm>
            <a:off x="1540944" y="5502990"/>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7" name="Rectangle: Rounded Corners 26">
            <a:extLst>
              <a:ext uri="{FF2B5EF4-FFF2-40B4-BE49-F238E27FC236}">
                <a16:creationId xmlns:a16="http://schemas.microsoft.com/office/drawing/2014/main" id="{CC376A4E-AA43-857D-9E64-F004B08C0E98}"/>
              </a:ext>
            </a:extLst>
          </p:cNvPr>
          <p:cNvSpPr/>
          <p:nvPr/>
        </p:nvSpPr>
        <p:spPr>
          <a:xfrm>
            <a:off x="4540057" y="4903190"/>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9" name="Rectangle: Rounded Corners 28">
            <a:extLst>
              <a:ext uri="{FF2B5EF4-FFF2-40B4-BE49-F238E27FC236}">
                <a16:creationId xmlns:a16="http://schemas.microsoft.com/office/drawing/2014/main" id="{55E0FC03-3B84-6BAA-0F5A-0B8956E435D6}"/>
              </a:ext>
            </a:extLst>
          </p:cNvPr>
          <p:cNvSpPr/>
          <p:nvPr/>
        </p:nvSpPr>
        <p:spPr>
          <a:xfrm>
            <a:off x="4540057" y="5502990"/>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0" name="Rectangle: Rounded Corners 29">
            <a:extLst>
              <a:ext uri="{FF2B5EF4-FFF2-40B4-BE49-F238E27FC236}">
                <a16:creationId xmlns:a16="http://schemas.microsoft.com/office/drawing/2014/main" id="{390B6793-F817-E05C-03F8-B807A9CD72FC}"/>
              </a:ext>
            </a:extLst>
          </p:cNvPr>
          <p:cNvSpPr/>
          <p:nvPr/>
        </p:nvSpPr>
        <p:spPr>
          <a:xfrm>
            <a:off x="7592992" y="4869628"/>
            <a:ext cx="2789382" cy="416200"/>
          </a:xfrm>
          <a:prstGeom prst="roundRect">
            <a:avLst/>
          </a:prstGeom>
          <a:solidFill>
            <a:schemeClr val="bg1"/>
          </a:solid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1" name="Rectangle: Rounded Corners 30">
            <a:extLst>
              <a:ext uri="{FF2B5EF4-FFF2-40B4-BE49-F238E27FC236}">
                <a16:creationId xmlns:a16="http://schemas.microsoft.com/office/drawing/2014/main" id="{1DAC058E-1CB2-1662-92D1-7E33E3224CAD}"/>
              </a:ext>
            </a:extLst>
          </p:cNvPr>
          <p:cNvSpPr/>
          <p:nvPr/>
        </p:nvSpPr>
        <p:spPr>
          <a:xfrm>
            <a:off x="2552040" y="27874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Read the notes you took during the cold call</a:t>
            </a:r>
          </a:p>
        </p:txBody>
      </p:sp>
      <p:sp>
        <p:nvSpPr>
          <p:cNvPr id="32" name="Rectangle: Rounded Corners 31">
            <a:extLst>
              <a:ext uri="{FF2B5EF4-FFF2-40B4-BE49-F238E27FC236}">
                <a16:creationId xmlns:a16="http://schemas.microsoft.com/office/drawing/2014/main" id="{2F57A291-BCA9-793E-4A2B-F7A4E1424999}"/>
              </a:ext>
            </a:extLst>
          </p:cNvPr>
          <p:cNvSpPr/>
          <p:nvPr/>
        </p:nvSpPr>
        <p:spPr>
          <a:xfrm>
            <a:off x="2552040" y="33872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Prepare 3 open questions </a:t>
            </a:r>
          </a:p>
        </p:txBody>
      </p:sp>
      <p:sp>
        <p:nvSpPr>
          <p:cNvPr id="33" name="Rectangle: Rounded Corners 32">
            <a:extLst>
              <a:ext uri="{FF2B5EF4-FFF2-40B4-BE49-F238E27FC236}">
                <a16:creationId xmlns:a16="http://schemas.microsoft.com/office/drawing/2014/main" id="{9108B505-9436-A309-B452-A8D0A4426CB5}"/>
              </a:ext>
            </a:extLst>
          </p:cNvPr>
          <p:cNvSpPr/>
          <p:nvPr/>
        </p:nvSpPr>
        <p:spPr>
          <a:xfrm>
            <a:off x="6970378" y="27874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Consider all first visits are the same</a:t>
            </a:r>
          </a:p>
        </p:txBody>
      </p:sp>
      <p:sp>
        <p:nvSpPr>
          <p:cNvPr id="34" name="Rectangle: Rounded Corners 33">
            <a:extLst>
              <a:ext uri="{FF2B5EF4-FFF2-40B4-BE49-F238E27FC236}">
                <a16:creationId xmlns:a16="http://schemas.microsoft.com/office/drawing/2014/main" id="{DE900802-CCCF-9614-343B-D5236CA8480E}"/>
              </a:ext>
            </a:extLst>
          </p:cNvPr>
          <p:cNvSpPr/>
          <p:nvPr/>
        </p:nvSpPr>
        <p:spPr>
          <a:xfrm>
            <a:off x="6970378" y="33872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Use the same general business reason for all your prospects</a:t>
            </a:r>
          </a:p>
        </p:txBody>
      </p:sp>
      <p:sp>
        <p:nvSpPr>
          <p:cNvPr id="35" name="Rectangle: Rounded Corners 34">
            <a:extLst>
              <a:ext uri="{FF2B5EF4-FFF2-40B4-BE49-F238E27FC236}">
                <a16:creationId xmlns:a16="http://schemas.microsoft.com/office/drawing/2014/main" id="{E11A4F22-3FDD-DF01-4CDB-658F056310C7}"/>
              </a:ext>
            </a:extLst>
          </p:cNvPr>
          <p:cNvSpPr/>
          <p:nvPr/>
        </p:nvSpPr>
        <p:spPr>
          <a:xfrm>
            <a:off x="2552040" y="398702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your promotional material</a:t>
            </a:r>
          </a:p>
        </p:txBody>
      </p:sp>
      <p:sp>
        <p:nvSpPr>
          <p:cNvPr id="22" name="Rectangle 21">
            <a:extLst>
              <a:ext uri="{FF2B5EF4-FFF2-40B4-BE49-F238E27FC236}">
                <a16:creationId xmlns:a16="http://schemas.microsoft.com/office/drawing/2014/main" id="{22EDD29F-4965-33A1-248D-5D5D3171E2F9}"/>
              </a:ext>
            </a:extLst>
          </p:cNvPr>
          <p:cNvSpPr/>
          <p:nvPr/>
        </p:nvSpPr>
        <p:spPr>
          <a:xfrm>
            <a:off x="0" y="0"/>
            <a:ext cx="12192000" cy="6858000"/>
          </a:xfrm>
          <a:prstGeom prst="rect">
            <a:avLst/>
          </a:prstGeom>
          <a:solidFill>
            <a:srgbClr val="40404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77142C21-9A46-7E4A-1E9F-E7D98D510ACD}"/>
              </a:ext>
            </a:extLst>
          </p:cNvPr>
          <p:cNvSpPr/>
          <p:nvPr/>
        </p:nvSpPr>
        <p:spPr>
          <a:xfrm>
            <a:off x="227224" y="1291859"/>
            <a:ext cx="11188259" cy="4897475"/>
          </a:xfrm>
          <a:prstGeom prst="rect">
            <a:avLst/>
          </a:prstGeom>
          <a:solidFill>
            <a:schemeClr val="bg1"/>
          </a:solid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20">
            <a:extLst>
              <a:ext uri="{FF2B5EF4-FFF2-40B4-BE49-F238E27FC236}">
                <a16:creationId xmlns:a16="http://schemas.microsoft.com/office/drawing/2014/main" id="{DCB07AE1-550E-2916-62E8-EEDC3E428B51}"/>
              </a:ext>
            </a:extLst>
          </p:cNvPr>
          <p:cNvSpPr/>
          <p:nvPr/>
        </p:nvSpPr>
        <p:spPr>
          <a:xfrm>
            <a:off x="6226304" y="2945539"/>
            <a:ext cx="4475823" cy="2478529"/>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40" name="Rectangle: Rounded Corners 20">
            <a:extLst>
              <a:ext uri="{FF2B5EF4-FFF2-40B4-BE49-F238E27FC236}">
                <a16:creationId xmlns:a16="http://schemas.microsoft.com/office/drawing/2014/main" id="{EBFDB93B-F412-88DB-6A25-017CCF6E2339}"/>
              </a:ext>
            </a:extLst>
          </p:cNvPr>
          <p:cNvSpPr/>
          <p:nvPr/>
        </p:nvSpPr>
        <p:spPr>
          <a:xfrm>
            <a:off x="1029903" y="2945539"/>
            <a:ext cx="4475823" cy="2478529"/>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41" name="ZoneTexte 36">
            <a:extLst>
              <a:ext uri="{FF2B5EF4-FFF2-40B4-BE49-F238E27FC236}">
                <a16:creationId xmlns:a16="http://schemas.microsoft.com/office/drawing/2014/main" id="{86B6894A-F461-CF56-B5B9-391695AB986F}"/>
              </a:ext>
            </a:extLst>
          </p:cNvPr>
          <p:cNvSpPr txBox="1"/>
          <p:nvPr/>
        </p:nvSpPr>
        <p:spPr>
          <a:xfrm>
            <a:off x="7101743" y="3016875"/>
            <a:ext cx="3559384" cy="1015663"/>
          </a:xfrm>
          <a:prstGeom prst="rect">
            <a:avLst/>
          </a:prstGeom>
          <a:noFill/>
        </p:spPr>
        <p:txBody>
          <a:bodyPr wrap="square" rtlCol="0">
            <a:spAutoFit/>
          </a:bodyPr>
          <a:lstStyle/>
          <a:p>
            <a:pPr marL="171450" indent="-171450">
              <a:buFont typeface="Courier New" panose="02070309020205020404" pitchFamily="49" charset="0"/>
              <a:buChar char="o"/>
            </a:pPr>
            <a:r>
              <a:rPr lang="en-US" sz="1200" dirty="0"/>
              <a:t>Thinking that all visits are the same: </a:t>
            </a:r>
            <a:r>
              <a:rPr lang="en-US" sz="1200" b="1" dirty="0">
                <a:solidFill>
                  <a:srgbClr val="243782"/>
                </a:solidFill>
              </a:rPr>
              <a:t>each customer is different!</a:t>
            </a:r>
          </a:p>
          <a:p>
            <a:pPr marL="171450" indent="-171450">
              <a:buFont typeface="Courier New" panose="02070309020205020404" pitchFamily="49" charset="0"/>
              <a:buChar char="o"/>
            </a:pPr>
            <a:endParaRPr lang="en-US" sz="1200" dirty="0"/>
          </a:p>
          <a:p>
            <a:pPr marL="171450" indent="-171450">
              <a:buFont typeface="Courier New" panose="02070309020205020404" pitchFamily="49" charset="0"/>
              <a:buChar char="o"/>
            </a:pPr>
            <a:r>
              <a:rPr lang="en-US" sz="1200" dirty="0"/>
              <a:t>Using a general business reason for every prospect</a:t>
            </a:r>
          </a:p>
        </p:txBody>
      </p:sp>
      <p:sp>
        <p:nvSpPr>
          <p:cNvPr id="42" name="ZoneTexte 29">
            <a:extLst>
              <a:ext uri="{FF2B5EF4-FFF2-40B4-BE49-F238E27FC236}">
                <a16:creationId xmlns:a16="http://schemas.microsoft.com/office/drawing/2014/main" id="{254E567E-1D8E-0151-29AF-A21571B3C863}"/>
              </a:ext>
            </a:extLst>
          </p:cNvPr>
          <p:cNvSpPr txBox="1"/>
          <p:nvPr/>
        </p:nvSpPr>
        <p:spPr>
          <a:xfrm>
            <a:off x="1738171" y="2990991"/>
            <a:ext cx="3656209" cy="1938992"/>
          </a:xfrm>
          <a:prstGeom prst="rect">
            <a:avLst/>
          </a:prstGeom>
          <a:noFill/>
        </p:spPr>
        <p:txBody>
          <a:bodyPr wrap="square">
            <a:spAutoFit/>
          </a:bodyPr>
          <a:lstStyle/>
          <a:p>
            <a:pPr marL="285750" indent="-285750" algn="l">
              <a:buFont typeface="Courier New" panose="02070309020205020404" pitchFamily="49" charset="0"/>
              <a:buChar char="o"/>
            </a:pPr>
            <a:r>
              <a:rPr lang="en-US" sz="1200" b="1" dirty="0">
                <a:solidFill>
                  <a:srgbClr val="243782"/>
                </a:solidFill>
              </a:rPr>
              <a:t>Read the notes </a:t>
            </a:r>
            <a:r>
              <a:rPr lang="en-US" sz="1200" dirty="0"/>
              <a:t>you took when you obtained the appointment</a:t>
            </a:r>
          </a:p>
          <a:p>
            <a:pPr marL="285750" indent="-285750" algn="l">
              <a:buFont typeface="Courier New" panose="02070309020205020404" pitchFamily="49" charset="0"/>
              <a:buChar char="o"/>
            </a:pPr>
            <a:endParaRPr lang="en-US" sz="1200" dirty="0"/>
          </a:p>
          <a:p>
            <a:pPr marL="285750" indent="-285750" algn="l">
              <a:buFont typeface="Courier New" panose="02070309020205020404" pitchFamily="49" charset="0"/>
              <a:buChar char="o"/>
            </a:pPr>
            <a:r>
              <a:rPr lang="en-US" sz="1200" b="1" dirty="0">
                <a:solidFill>
                  <a:srgbClr val="243782"/>
                </a:solidFill>
              </a:rPr>
              <a:t>Prepare 3 open questions </a:t>
            </a:r>
            <a:r>
              <a:rPr lang="en-US" sz="1200" dirty="0"/>
              <a:t>in writing (to start or resume the conversation)</a:t>
            </a:r>
          </a:p>
          <a:p>
            <a:pPr marL="285750" indent="-285750" algn="l">
              <a:buFont typeface="Courier New" panose="02070309020205020404" pitchFamily="49" charset="0"/>
              <a:buChar char="o"/>
            </a:pPr>
            <a:endParaRPr lang="en-US" sz="1200" dirty="0"/>
          </a:p>
          <a:p>
            <a:pPr marL="285750" indent="-285750" algn="l">
              <a:buFont typeface="Courier New" panose="02070309020205020404" pitchFamily="49" charset="0"/>
              <a:buChar char="o"/>
            </a:pPr>
            <a:r>
              <a:rPr lang="en-US" sz="1200" b="1" dirty="0">
                <a:solidFill>
                  <a:srgbClr val="243782"/>
                </a:solidFill>
              </a:rPr>
              <a:t>Take your </a:t>
            </a:r>
            <a:r>
              <a:rPr lang="en-US" sz="1200" dirty="0"/>
              <a:t>promotional </a:t>
            </a:r>
            <a:r>
              <a:rPr lang="en-US" sz="1200" b="1" dirty="0">
                <a:solidFill>
                  <a:srgbClr val="243782"/>
                </a:solidFill>
              </a:rPr>
              <a:t>material</a:t>
            </a:r>
            <a:r>
              <a:rPr lang="en-US" sz="1200" dirty="0"/>
              <a:t> (Information on the brand and product range, brochure of the dealership, business cards…)</a:t>
            </a:r>
          </a:p>
        </p:txBody>
      </p:sp>
      <p:pic>
        <p:nvPicPr>
          <p:cNvPr id="43" name="Image 4">
            <a:extLst>
              <a:ext uri="{FF2B5EF4-FFF2-40B4-BE49-F238E27FC236}">
                <a16:creationId xmlns:a16="http://schemas.microsoft.com/office/drawing/2014/main" id="{DAF242D2-0638-C57D-826F-1F78DBC49982}"/>
              </a:ext>
            </a:extLst>
          </p:cNvPr>
          <p:cNvPicPr>
            <a:picLocks noChangeAspect="1"/>
          </p:cNvPicPr>
          <p:nvPr/>
        </p:nvPicPr>
        <p:blipFill>
          <a:blip r:embed="rId4"/>
          <a:stretch>
            <a:fillRect/>
          </a:stretch>
        </p:blipFill>
        <p:spPr>
          <a:xfrm>
            <a:off x="1102696" y="3657340"/>
            <a:ext cx="590810" cy="655392"/>
          </a:xfrm>
          <a:prstGeom prst="rect">
            <a:avLst/>
          </a:prstGeom>
        </p:spPr>
      </p:pic>
      <p:pic>
        <p:nvPicPr>
          <p:cNvPr id="44" name="Image 6">
            <a:extLst>
              <a:ext uri="{FF2B5EF4-FFF2-40B4-BE49-F238E27FC236}">
                <a16:creationId xmlns:a16="http://schemas.microsoft.com/office/drawing/2014/main" id="{AA7218A2-87EF-5378-18BE-32D27BE94F10}"/>
              </a:ext>
            </a:extLst>
          </p:cNvPr>
          <p:cNvPicPr>
            <a:picLocks noChangeAspect="1"/>
          </p:cNvPicPr>
          <p:nvPr/>
        </p:nvPicPr>
        <p:blipFill>
          <a:blip r:embed="rId5"/>
          <a:stretch>
            <a:fillRect/>
          </a:stretch>
        </p:blipFill>
        <p:spPr>
          <a:xfrm>
            <a:off x="6349353" y="3674392"/>
            <a:ext cx="525165" cy="621289"/>
          </a:xfrm>
          <a:prstGeom prst="rect">
            <a:avLst/>
          </a:prstGeom>
        </p:spPr>
      </p:pic>
      <p:sp>
        <p:nvSpPr>
          <p:cNvPr id="3" name="TextBox 37">
            <a:extLst>
              <a:ext uri="{FF2B5EF4-FFF2-40B4-BE49-F238E27FC236}">
                <a16:creationId xmlns:a16="http://schemas.microsoft.com/office/drawing/2014/main" id="{BC33FE60-1592-CAE4-EBBF-0B184D99CD9B}"/>
              </a:ext>
            </a:extLst>
          </p:cNvPr>
          <p:cNvSpPr txBox="1"/>
          <p:nvPr/>
        </p:nvSpPr>
        <p:spPr>
          <a:xfrm>
            <a:off x="909830" y="2377484"/>
            <a:ext cx="10401213" cy="338554"/>
          </a:xfrm>
          <a:prstGeom prst="rect">
            <a:avLst/>
          </a:prstGeom>
          <a:noFill/>
        </p:spPr>
        <p:txBody>
          <a:bodyPr wrap="square">
            <a:spAutoFit/>
          </a:bodyPr>
          <a:lstStyle/>
          <a:p>
            <a:r>
              <a:rPr lang="en-US" sz="1600" dirty="0">
                <a:solidFill>
                  <a:srgbClr val="243782"/>
                </a:solidFill>
              </a:rPr>
              <a:t>Please read the summary hereunder for more details. Then move forward.</a:t>
            </a:r>
          </a:p>
        </p:txBody>
      </p:sp>
    </p:spTree>
    <p:custDataLst>
      <p:tags r:id="rId1"/>
    </p:custDataLst>
    <p:extLst>
      <p:ext uri="{BB962C8B-B14F-4D97-AF65-F5344CB8AC3E}">
        <p14:creationId xmlns:p14="http://schemas.microsoft.com/office/powerpoint/2010/main" val="2049429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6 – The 1</a:t>
            </a:r>
            <a:r>
              <a:rPr lang="fr-FR" sz="2000" baseline="30000" dirty="0">
                <a:solidFill>
                  <a:schemeClr val="bg1"/>
                </a:solidFill>
                <a:latin typeface="+mj-lt"/>
              </a:rPr>
              <a:t>st</a:t>
            </a:r>
            <a:r>
              <a:rPr lang="fr-FR" sz="2000" dirty="0">
                <a:solidFill>
                  <a:schemeClr val="bg1"/>
                </a:solidFill>
                <a:latin typeface="+mj-lt"/>
              </a:rPr>
              <a:t> </a:t>
            </a:r>
            <a:r>
              <a:rPr lang="fr-FR" sz="2000" dirty="0" err="1">
                <a:solidFill>
                  <a:schemeClr val="bg1"/>
                </a:solidFill>
                <a:latin typeface="+mj-lt"/>
              </a:rPr>
              <a:t>visit</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28" name="Rectangle 4">
            <a:extLst>
              <a:ext uri="{FF2B5EF4-FFF2-40B4-BE49-F238E27FC236}">
                <a16:creationId xmlns:a16="http://schemas.microsoft.com/office/drawing/2014/main" id="{31B3E051-4BAC-98AD-7173-80C28147B68F}"/>
              </a:ext>
            </a:extLst>
          </p:cNvPr>
          <p:cNvSpPr/>
          <p:nvPr/>
        </p:nvSpPr>
        <p:spPr>
          <a:xfrm>
            <a:off x="2997379" y="3670722"/>
            <a:ext cx="2204484" cy="369332"/>
          </a:xfrm>
          <a:prstGeom prst="rect">
            <a:avLst/>
          </a:prstGeom>
        </p:spPr>
        <p:txBody>
          <a:bodyPr wrap="square">
            <a:spAutoFit/>
          </a:bodyPr>
          <a:lstStyle/>
          <a:p>
            <a:pPr algn="ctr"/>
            <a:r>
              <a:rPr lang="en-US" b="1" dirty="0"/>
              <a:t>THE FIRST VISIT</a:t>
            </a: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sp>
        <p:nvSpPr>
          <p:cNvPr id="39" name="Hexagone 44">
            <a:extLst>
              <a:ext uri="{FF2B5EF4-FFF2-40B4-BE49-F238E27FC236}">
                <a16:creationId xmlns:a16="http://schemas.microsoft.com/office/drawing/2014/main" id="{5168785E-5B70-21A1-DEAF-AC97144E7AAC}"/>
              </a:ext>
            </a:extLst>
          </p:cNvPr>
          <p:cNvSpPr/>
          <p:nvPr/>
        </p:nvSpPr>
        <p:spPr>
          <a:xfrm>
            <a:off x="3857574" y="3074853"/>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a:t>
            </a:r>
          </a:p>
        </p:txBody>
      </p:sp>
      <p:pic>
        <p:nvPicPr>
          <p:cNvPr id="12" name="Picture 11">
            <a:extLst>
              <a:ext uri="{FF2B5EF4-FFF2-40B4-BE49-F238E27FC236}">
                <a16:creationId xmlns:a16="http://schemas.microsoft.com/office/drawing/2014/main" id="{6105059F-21BD-C48A-1E3C-1FDCD159B60F}"/>
              </a:ext>
            </a:extLst>
          </p:cNvPr>
          <p:cNvPicPr>
            <a:picLocks noChangeAspect="1"/>
          </p:cNvPicPr>
          <p:nvPr/>
        </p:nvPicPr>
        <p:blipFill>
          <a:blip r:embed="rId4"/>
          <a:stretch>
            <a:fillRect/>
          </a:stretch>
        </p:blipFill>
        <p:spPr>
          <a:xfrm>
            <a:off x="4689003" y="1292798"/>
            <a:ext cx="6865876" cy="815229"/>
          </a:xfrm>
          <a:prstGeom prst="rect">
            <a:avLst/>
          </a:prstGeom>
        </p:spPr>
      </p:pic>
      <p:pic>
        <p:nvPicPr>
          <p:cNvPr id="14" name="Image 2">
            <a:extLst>
              <a:ext uri="{FF2B5EF4-FFF2-40B4-BE49-F238E27FC236}">
                <a16:creationId xmlns:a16="http://schemas.microsoft.com/office/drawing/2014/main" id="{84AB543D-DA54-394A-7B49-099C4CB70B65}"/>
              </a:ext>
            </a:extLst>
          </p:cNvPr>
          <p:cNvPicPr>
            <a:picLocks noChangeAspect="1"/>
          </p:cNvPicPr>
          <p:nvPr/>
        </p:nvPicPr>
        <p:blipFill>
          <a:blip r:embed="rId5"/>
          <a:stretch>
            <a:fillRect/>
          </a:stretch>
        </p:blipFill>
        <p:spPr>
          <a:xfrm>
            <a:off x="5392833" y="2853917"/>
            <a:ext cx="4332285" cy="2944600"/>
          </a:xfrm>
          <a:prstGeom prst="rect">
            <a:avLst/>
          </a:prstGeom>
        </p:spPr>
      </p:pic>
    </p:spTree>
    <p:custDataLst>
      <p:tags r:id="rId1"/>
    </p:custDataLst>
    <p:extLst>
      <p:ext uri="{BB962C8B-B14F-4D97-AF65-F5344CB8AC3E}">
        <p14:creationId xmlns:p14="http://schemas.microsoft.com/office/powerpoint/2010/main" val="4053650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6 – The 1</a:t>
            </a:r>
            <a:r>
              <a:rPr lang="fr-FR" sz="2000" baseline="30000" dirty="0">
                <a:solidFill>
                  <a:schemeClr val="bg1"/>
                </a:solidFill>
                <a:latin typeface="+mj-lt"/>
              </a:rPr>
              <a:t>st</a:t>
            </a:r>
            <a:r>
              <a:rPr lang="fr-FR" sz="2000" dirty="0">
                <a:solidFill>
                  <a:schemeClr val="bg1"/>
                </a:solidFill>
                <a:latin typeface="+mj-lt"/>
              </a:rPr>
              <a:t> </a:t>
            </a:r>
            <a:r>
              <a:rPr lang="fr-FR" sz="2000" dirty="0" err="1">
                <a:solidFill>
                  <a:schemeClr val="bg1"/>
                </a:solidFill>
                <a:latin typeface="+mj-lt"/>
              </a:rPr>
              <a:t>visit</a:t>
            </a:r>
            <a:endParaRPr lang="en-US" sz="2000" dirty="0">
              <a:solidFill>
                <a:schemeClr val="bg1"/>
              </a:solidFill>
              <a:latin typeface="+mj-lt"/>
            </a:endParaRPr>
          </a:p>
        </p:txBody>
      </p:sp>
      <p:sp>
        <p:nvSpPr>
          <p:cNvPr id="27" name="TextBox 26">
            <a:extLst>
              <a:ext uri="{FF2B5EF4-FFF2-40B4-BE49-F238E27FC236}">
                <a16:creationId xmlns:a16="http://schemas.microsoft.com/office/drawing/2014/main" id="{AF4AF4C1-D1B0-C6F6-BDE0-390B2F61027D}"/>
              </a:ext>
            </a:extLst>
          </p:cNvPr>
          <p:cNvSpPr txBox="1"/>
          <p:nvPr/>
        </p:nvSpPr>
        <p:spPr>
          <a:xfrm>
            <a:off x="4476634" y="4132387"/>
            <a:ext cx="2003748" cy="276999"/>
          </a:xfrm>
          <a:prstGeom prst="rect">
            <a:avLst/>
          </a:prstGeom>
          <a:noFill/>
        </p:spPr>
        <p:txBody>
          <a:bodyPr wrap="square">
            <a:spAutoFit/>
          </a:bodyPr>
          <a:lstStyle/>
          <a:p>
            <a:r>
              <a:rPr lang="fr-FR" sz="1200" b="1">
                <a:solidFill>
                  <a:schemeClr val="bg1"/>
                </a:solidFill>
              </a:rPr>
              <a:t>Multi-mobilité</a:t>
            </a:r>
            <a:endParaRPr lang="en-US" sz="1200" b="1">
              <a:solidFill>
                <a:schemeClr val="bg1"/>
              </a:solidFill>
            </a:endParaRP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B00231-790B-B3E9-E6C9-375FF6E39079}"/>
              </a:ext>
            </a:extLst>
          </p:cNvPr>
          <p:cNvPicPr>
            <a:picLocks noChangeAspect="1"/>
          </p:cNvPicPr>
          <p:nvPr/>
        </p:nvPicPr>
        <p:blipFill>
          <a:blip r:embed="rId3"/>
          <a:stretch>
            <a:fillRect/>
          </a:stretch>
        </p:blipFill>
        <p:spPr>
          <a:xfrm>
            <a:off x="10965297" y="4282744"/>
            <a:ext cx="323895" cy="381053"/>
          </a:xfrm>
          <a:prstGeom prst="rect">
            <a:avLst/>
          </a:prstGeom>
        </p:spPr>
      </p:pic>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2" name="Picture 11">
            <a:extLst>
              <a:ext uri="{FF2B5EF4-FFF2-40B4-BE49-F238E27FC236}">
                <a16:creationId xmlns:a16="http://schemas.microsoft.com/office/drawing/2014/main" id="{6105059F-21BD-C48A-1E3C-1FDCD159B60F}"/>
              </a:ext>
            </a:extLst>
          </p:cNvPr>
          <p:cNvPicPr>
            <a:picLocks noChangeAspect="1"/>
          </p:cNvPicPr>
          <p:nvPr/>
        </p:nvPicPr>
        <p:blipFill>
          <a:blip r:embed="rId4"/>
          <a:stretch>
            <a:fillRect/>
          </a:stretch>
        </p:blipFill>
        <p:spPr>
          <a:xfrm>
            <a:off x="4689003" y="1292798"/>
            <a:ext cx="6865876" cy="815229"/>
          </a:xfrm>
          <a:prstGeom prst="rect">
            <a:avLst/>
          </a:prstGeom>
        </p:spPr>
      </p:pic>
      <p:sp>
        <p:nvSpPr>
          <p:cNvPr id="15" name="TextBox 14">
            <a:extLst>
              <a:ext uri="{FF2B5EF4-FFF2-40B4-BE49-F238E27FC236}">
                <a16:creationId xmlns:a16="http://schemas.microsoft.com/office/drawing/2014/main" id="{5353F603-CB80-5217-0522-0D8BD6CE46EC}"/>
              </a:ext>
            </a:extLst>
          </p:cNvPr>
          <p:cNvSpPr txBox="1"/>
          <p:nvPr/>
        </p:nvSpPr>
        <p:spPr>
          <a:xfrm>
            <a:off x="8160787" y="4102993"/>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pic>
        <p:nvPicPr>
          <p:cNvPr id="16" name="Picture 15">
            <a:extLst>
              <a:ext uri="{FF2B5EF4-FFF2-40B4-BE49-F238E27FC236}">
                <a16:creationId xmlns:a16="http://schemas.microsoft.com/office/drawing/2014/main" id="{0AE1A85F-CF0F-E7FD-6222-0A2E7A9C8B8E}"/>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7" name="Titre 1">
            <a:extLst>
              <a:ext uri="{FF2B5EF4-FFF2-40B4-BE49-F238E27FC236}">
                <a16:creationId xmlns:a16="http://schemas.microsoft.com/office/drawing/2014/main" id="{77E95130-D612-29DD-225E-271F24169F94}"/>
              </a:ext>
            </a:extLst>
          </p:cNvPr>
          <p:cNvSpPr txBox="1">
            <a:spLocks/>
          </p:cNvSpPr>
          <p:nvPr/>
        </p:nvSpPr>
        <p:spPr>
          <a:xfrm>
            <a:off x="2083267" y="2642441"/>
            <a:ext cx="7943851" cy="8352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800" b="1" dirty="0">
                <a:solidFill>
                  <a:schemeClr val="tx1"/>
                </a:solidFill>
                <a:latin typeface="+mn-lt"/>
                <a:ea typeface="+mn-ea"/>
                <a:cs typeface="+mn-cs"/>
              </a:rPr>
              <a:t>As the prospect accepted an unsolicited appointment by phone, </a:t>
            </a:r>
          </a:p>
          <a:p>
            <a:r>
              <a:rPr lang="en-US" sz="1800" b="1" dirty="0">
                <a:solidFill>
                  <a:srgbClr val="243782"/>
                </a:solidFill>
                <a:latin typeface="+mn-lt"/>
                <a:ea typeface="+mn-ea"/>
                <a:cs typeface="+mn-cs"/>
              </a:rPr>
              <a:t>the first visit is a visit like no other...</a:t>
            </a:r>
          </a:p>
        </p:txBody>
      </p:sp>
      <p:sp>
        <p:nvSpPr>
          <p:cNvPr id="18" name="TextBox 17">
            <a:extLst>
              <a:ext uri="{FF2B5EF4-FFF2-40B4-BE49-F238E27FC236}">
                <a16:creationId xmlns:a16="http://schemas.microsoft.com/office/drawing/2014/main" id="{D57A679E-67FE-BB5E-C237-3D6FE4A75B48}"/>
              </a:ext>
            </a:extLst>
          </p:cNvPr>
          <p:cNvSpPr txBox="1"/>
          <p:nvPr/>
        </p:nvSpPr>
        <p:spPr>
          <a:xfrm>
            <a:off x="8160787" y="4102993"/>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pic>
        <p:nvPicPr>
          <p:cNvPr id="19" name="Picture 6" descr="Graphical user interface&#10;&#10;Description automatically generated with low confidence">
            <a:extLst>
              <a:ext uri="{FF2B5EF4-FFF2-40B4-BE49-F238E27FC236}">
                <a16:creationId xmlns:a16="http://schemas.microsoft.com/office/drawing/2014/main" id="{25B805CB-971C-F930-12AA-6D3B0B0795D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20093" y="3567423"/>
            <a:ext cx="3243079" cy="2432309"/>
          </a:xfrm>
          <a:prstGeom prst="rect">
            <a:avLst/>
          </a:prstGeom>
        </p:spPr>
      </p:pic>
      <p:pic>
        <p:nvPicPr>
          <p:cNvPr id="20" name="Picture 8" descr="Graphical user interface&#10;&#10;Description automatically generated">
            <a:extLst>
              <a:ext uri="{FF2B5EF4-FFF2-40B4-BE49-F238E27FC236}">
                <a16:creationId xmlns:a16="http://schemas.microsoft.com/office/drawing/2014/main" id="{38091D17-3377-01BD-C684-79A6BC1B32B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48057" y="3924512"/>
            <a:ext cx="2556095" cy="1917071"/>
          </a:xfrm>
          <a:prstGeom prst="rect">
            <a:avLst/>
          </a:prstGeom>
        </p:spPr>
      </p:pic>
      <p:pic>
        <p:nvPicPr>
          <p:cNvPr id="21" name="Picture 10" descr="Graphical user interface&#10;&#10;Description automatically generated">
            <a:extLst>
              <a:ext uri="{FF2B5EF4-FFF2-40B4-BE49-F238E27FC236}">
                <a16:creationId xmlns:a16="http://schemas.microsoft.com/office/drawing/2014/main" id="{FE1B7835-720C-F98F-64D2-BD6AE0762EB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2434" y="3896612"/>
            <a:ext cx="2556094" cy="1917072"/>
          </a:xfrm>
          <a:prstGeom prst="rect">
            <a:avLst/>
          </a:prstGeom>
        </p:spPr>
      </p:pic>
      <p:sp>
        <p:nvSpPr>
          <p:cNvPr id="22" name="Oval 15">
            <a:extLst>
              <a:ext uri="{FF2B5EF4-FFF2-40B4-BE49-F238E27FC236}">
                <a16:creationId xmlns:a16="http://schemas.microsoft.com/office/drawing/2014/main" id="{1F797781-FCA1-5656-3A6F-760870A75C95}"/>
              </a:ext>
            </a:extLst>
          </p:cNvPr>
          <p:cNvSpPr/>
          <p:nvPr/>
        </p:nvSpPr>
        <p:spPr>
          <a:xfrm>
            <a:off x="3133957" y="4478823"/>
            <a:ext cx="1341558" cy="1341558"/>
          </a:xfrm>
          <a:prstGeom prst="ellipse">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8">
            <a:extLst>
              <a:ext uri="{FF2B5EF4-FFF2-40B4-BE49-F238E27FC236}">
                <a16:creationId xmlns:a16="http://schemas.microsoft.com/office/drawing/2014/main" id="{16D020FA-E044-1AD7-7C43-394EB5AEA702}"/>
              </a:ext>
            </a:extLst>
          </p:cNvPr>
          <p:cNvSpPr txBox="1"/>
          <p:nvPr/>
        </p:nvSpPr>
        <p:spPr>
          <a:xfrm>
            <a:off x="3572001" y="4913969"/>
            <a:ext cx="577444" cy="276999"/>
          </a:xfrm>
          <a:prstGeom prst="rect">
            <a:avLst/>
          </a:prstGeom>
          <a:noFill/>
        </p:spPr>
        <p:txBody>
          <a:bodyPr wrap="square" rtlCol="0">
            <a:spAutoFit/>
          </a:bodyPr>
          <a:lstStyle/>
          <a:p>
            <a:r>
              <a:rPr lang="fr-BE" sz="1200">
                <a:solidFill>
                  <a:schemeClr val="bg1"/>
                </a:solidFill>
              </a:rPr>
              <a:t>st</a:t>
            </a:r>
            <a:endParaRPr lang="en-US" sz="1200">
              <a:solidFill>
                <a:schemeClr val="bg1"/>
              </a:solidFill>
            </a:endParaRPr>
          </a:p>
        </p:txBody>
      </p:sp>
      <p:sp>
        <p:nvSpPr>
          <p:cNvPr id="24" name="TextBox 30">
            <a:extLst>
              <a:ext uri="{FF2B5EF4-FFF2-40B4-BE49-F238E27FC236}">
                <a16:creationId xmlns:a16="http://schemas.microsoft.com/office/drawing/2014/main" id="{747DEA54-CC18-DB18-49C3-86B8AA2B7831}"/>
              </a:ext>
            </a:extLst>
          </p:cNvPr>
          <p:cNvSpPr txBox="1"/>
          <p:nvPr/>
        </p:nvSpPr>
        <p:spPr>
          <a:xfrm>
            <a:off x="3479424" y="5128774"/>
            <a:ext cx="964754" cy="338554"/>
          </a:xfrm>
          <a:prstGeom prst="rect">
            <a:avLst/>
          </a:prstGeom>
          <a:noFill/>
        </p:spPr>
        <p:txBody>
          <a:bodyPr wrap="square" rtlCol="0">
            <a:spAutoFit/>
          </a:bodyPr>
          <a:lstStyle/>
          <a:p>
            <a:r>
              <a:rPr lang="fr-BE" sz="1600" b="1" err="1">
                <a:solidFill>
                  <a:schemeClr val="bg1"/>
                </a:solidFill>
              </a:rPr>
              <a:t>visit</a:t>
            </a:r>
            <a:endParaRPr lang="en-US" sz="1600" b="1">
              <a:solidFill>
                <a:schemeClr val="bg1"/>
              </a:solidFill>
            </a:endParaRPr>
          </a:p>
        </p:txBody>
      </p:sp>
      <p:sp>
        <p:nvSpPr>
          <p:cNvPr id="25" name="TextBox 31">
            <a:extLst>
              <a:ext uri="{FF2B5EF4-FFF2-40B4-BE49-F238E27FC236}">
                <a16:creationId xmlns:a16="http://schemas.microsoft.com/office/drawing/2014/main" id="{5EEA102F-1A58-A577-EED9-96935EF730BE}"/>
              </a:ext>
            </a:extLst>
          </p:cNvPr>
          <p:cNvSpPr txBox="1"/>
          <p:nvPr/>
        </p:nvSpPr>
        <p:spPr>
          <a:xfrm>
            <a:off x="4650646" y="4282884"/>
            <a:ext cx="1581224" cy="1200329"/>
          </a:xfrm>
          <a:prstGeom prst="rect">
            <a:avLst/>
          </a:prstGeom>
          <a:noFill/>
        </p:spPr>
        <p:txBody>
          <a:bodyPr wrap="square" rtlCol="0">
            <a:spAutoFit/>
          </a:bodyPr>
          <a:lstStyle/>
          <a:p>
            <a:r>
              <a:rPr lang="fr-BE" sz="7200"/>
              <a:t>≠</a:t>
            </a:r>
          </a:p>
        </p:txBody>
      </p:sp>
      <p:sp>
        <p:nvSpPr>
          <p:cNvPr id="26" name="Oval 40">
            <a:extLst>
              <a:ext uri="{FF2B5EF4-FFF2-40B4-BE49-F238E27FC236}">
                <a16:creationId xmlns:a16="http://schemas.microsoft.com/office/drawing/2014/main" id="{DB19616F-8330-AC40-662E-9C4772219823}"/>
              </a:ext>
            </a:extLst>
          </p:cNvPr>
          <p:cNvSpPr/>
          <p:nvPr/>
        </p:nvSpPr>
        <p:spPr>
          <a:xfrm>
            <a:off x="7797016" y="5064208"/>
            <a:ext cx="787424" cy="787424"/>
          </a:xfrm>
          <a:prstGeom prst="ellipse">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41">
            <a:extLst>
              <a:ext uri="{FF2B5EF4-FFF2-40B4-BE49-F238E27FC236}">
                <a16:creationId xmlns:a16="http://schemas.microsoft.com/office/drawing/2014/main" id="{84D99946-16EC-5984-01B0-EF17EBAEE156}"/>
              </a:ext>
            </a:extLst>
          </p:cNvPr>
          <p:cNvSpPr txBox="1"/>
          <p:nvPr/>
        </p:nvSpPr>
        <p:spPr>
          <a:xfrm>
            <a:off x="7863194" y="5217813"/>
            <a:ext cx="534023" cy="400110"/>
          </a:xfrm>
          <a:prstGeom prst="rect">
            <a:avLst/>
          </a:prstGeom>
          <a:noFill/>
        </p:spPr>
        <p:txBody>
          <a:bodyPr wrap="square" rtlCol="0">
            <a:spAutoFit/>
          </a:bodyPr>
          <a:lstStyle/>
          <a:p>
            <a:r>
              <a:rPr lang="fr-BE" sz="2000" b="1" dirty="0">
                <a:solidFill>
                  <a:schemeClr val="bg1"/>
                </a:solidFill>
              </a:rPr>
              <a:t>3</a:t>
            </a:r>
            <a:endParaRPr lang="en-US" sz="2000" b="1" dirty="0">
              <a:solidFill>
                <a:schemeClr val="bg1"/>
              </a:solidFill>
            </a:endParaRPr>
          </a:p>
        </p:txBody>
      </p:sp>
      <p:sp>
        <p:nvSpPr>
          <p:cNvPr id="31" name="TextBox 42">
            <a:extLst>
              <a:ext uri="{FF2B5EF4-FFF2-40B4-BE49-F238E27FC236}">
                <a16:creationId xmlns:a16="http://schemas.microsoft.com/office/drawing/2014/main" id="{B3A42A05-854C-7205-0405-B019F12EA5D1}"/>
              </a:ext>
            </a:extLst>
          </p:cNvPr>
          <p:cNvSpPr txBox="1"/>
          <p:nvPr/>
        </p:nvSpPr>
        <p:spPr>
          <a:xfrm>
            <a:off x="8052604" y="5228184"/>
            <a:ext cx="577444" cy="276999"/>
          </a:xfrm>
          <a:prstGeom prst="rect">
            <a:avLst/>
          </a:prstGeom>
          <a:noFill/>
        </p:spPr>
        <p:txBody>
          <a:bodyPr wrap="square" rtlCol="0">
            <a:spAutoFit/>
          </a:bodyPr>
          <a:lstStyle/>
          <a:p>
            <a:r>
              <a:rPr lang="fr-BE" sz="1200" dirty="0">
                <a:solidFill>
                  <a:schemeClr val="bg1"/>
                </a:solidFill>
              </a:rPr>
              <a:t>rd</a:t>
            </a:r>
            <a:endParaRPr lang="en-US" sz="1200" dirty="0">
              <a:solidFill>
                <a:schemeClr val="bg1"/>
              </a:solidFill>
            </a:endParaRPr>
          </a:p>
        </p:txBody>
      </p:sp>
      <p:sp>
        <p:nvSpPr>
          <p:cNvPr id="36" name="TextBox 19">
            <a:extLst>
              <a:ext uri="{FF2B5EF4-FFF2-40B4-BE49-F238E27FC236}">
                <a16:creationId xmlns:a16="http://schemas.microsoft.com/office/drawing/2014/main" id="{13BCC371-4335-4793-7C5E-8DC6B2975066}"/>
              </a:ext>
            </a:extLst>
          </p:cNvPr>
          <p:cNvSpPr txBox="1"/>
          <p:nvPr/>
        </p:nvSpPr>
        <p:spPr>
          <a:xfrm>
            <a:off x="3194117" y="4860310"/>
            <a:ext cx="413424" cy="707886"/>
          </a:xfrm>
          <a:prstGeom prst="rect">
            <a:avLst/>
          </a:prstGeom>
          <a:noFill/>
        </p:spPr>
        <p:txBody>
          <a:bodyPr wrap="square" rtlCol="0">
            <a:spAutoFit/>
          </a:bodyPr>
          <a:lstStyle/>
          <a:p>
            <a:r>
              <a:rPr lang="fr-BE" sz="4000" b="1" dirty="0">
                <a:solidFill>
                  <a:schemeClr val="bg1"/>
                </a:solidFill>
              </a:rPr>
              <a:t>1</a:t>
            </a:r>
            <a:endParaRPr lang="en-US" sz="4000" b="1" dirty="0">
              <a:solidFill>
                <a:schemeClr val="bg1"/>
              </a:solidFill>
            </a:endParaRPr>
          </a:p>
        </p:txBody>
      </p:sp>
      <p:sp>
        <p:nvSpPr>
          <p:cNvPr id="37" name="Oval 40">
            <a:extLst>
              <a:ext uri="{FF2B5EF4-FFF2-40B4-BE49-F238E27FC236}">
                <a16:creationId xmlns:a16="http://schemas.microsoft.com/office/drawing/2014/main" id="{7DC91DC5-A2D8-8DF7-D650-E562ADA0545E}"/>
              </a:ext>
            </a:extLst>
          </p:cNvPr>
          <p:cNvSpPr/>
          <p:nvPr/>
        </p:nvSpPr>
        <p:spPr>
          <a:xfrm>
            <a:off x="6069487" y="5064208"/>
            <a:ext cx="787424" cy="787424"/>
          </a:xfrm>
          <a:prstGeom prst="ellipse">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41">
            <a:extLst>
              <a:ext uri="{FF2B5EF4-FFF2-40B4-BE49-F238E27FC236}">
                <a16:creationId xmlns:a16="http://schemas.microsoft.com/office/drawing/2014/main" id="{3E436050-C0D5-C41A-CA8E-E37EF53C6A4A}"/>
              </a:ext>
            </a:extLst>
          </p:cNvPr>
          <p:cNvSpPr txBox="1"/>
          <p:nvPr/>
        </p:nvSpPr>
        <p:spPr>
          <a:xfrm>
            <a:off x="6135665" y="5167667"/>
            <a:ext cx="534023" cy="400110"/>
          </a:xfrm>
          <a:prstGeom prst="rect">
            <a:avLst/>
          </a:prstGeom>
          <a:noFill/>
        </p:spPr>
        <p:txBody>
          <a:bodyPr wrap="square" rtlCol="0">
            <a:spAutoFit/>
          </a:bodyPr>
          <a:lstStyle/>
          <a:p>
            <a:r>
              <a:rPr lang="fr-BE" sz="2000" b="1" dirty="0">
                <a:solidFill>
                  <a:schemeClr val="bg1"/>
                </a:solidFill>
              </a:rPr>
              <a:t>2</a:t>
            </a:r>
            <a:endParaRPr lang="en-US" sz="2000" b="1" dirty="0">
              <a:solidFill>
                <a:schemeClr val="bg1"/>
              </a:solidFill>
            </a:endParaRPr>
          </a:p>
        </p:txBody>
      </p:sp>
      <p:sp>
        <p:nvSpPr>
          <p:cNvPr id="41" name="TextBox 42">
            <a:extLst>
              <a:ext uri="{FF2B5EF4-FFF2-40B4-BE49-F238E27FC236}">
                <a16:creationId xmlns:a16="http://schemas.microsoft.com/office/drawing/2014/main" id="{5DEAC646-DFD6-C358-6A83-15941394D355}"/>
              </a:ext>
            </a:extLst>
          </p:cNvPr>
          <p:cNvSpPr txBox="1"/>
          <p:nvPr/>
        </p:nvSpPr>
        <p:spPr>
          <a:xfrm>
            <a:off x="6325075" y="5178038"/>
            <a:ext cx="577444" cy="276999"/>
          </a:xfrm>
          <a:prstGeom prst="rect">
            <a:avLst/>
          </a:prstGeom>
          <a:noFill/>
        </p:spPr>
        <p:txBody>
          <a:bodyPr wrap="square" rtlCol="0">
            <a:spAutoFit/>
          </a:bodyPr>
          <a:lstStyle/>
          <a:p>
            <a:r>
              <a:rPr lang="fr-BE" sz="1200" dirty="0" err="1">
                <a:solidFill>
                  <a:schemeClr val="bg1"/>
                </a:solidFill>
              </a:rPr>
              <a:t>nd</a:t>
            </a:r>
            <a:endParaRPr lang="en-US" sz="1200" dirty="0">
              <a:solidFill>
                <a:schemeClr val="bg1"/>
              </a:solidFill>
            </a:endParaRPr>
          </a:p>
        </p:txBody>
      </p:sp>
      <p:pic>
        <p:nvPicPr>
          <p:cNvPr id="42" name="Picture 12" descr="A picture containing graphical user interface&#10;&#10;Description automatically generated">
            <a:extLst>
              <a:ext uri="{FF2B5EF4-FFF2-40B4-BE49-F238E27FC236}">
                <a16:creationId xmlns:a16="http://schemas.microsoft.com/office/drawing/2014/main" id="{11000653-6EFC-102C-4F1C-728A138E4C66}"/>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704950" y="3896413"/>
            <a:ext cx="2556097" cy="1917072"/>
          </a:xfrm>
          <a:prstGeom prst="rect">
            <a:avLst/>
          </a:prstGeom>
        </p:spPr>
      </p:pic>
      <p:sp>
        <p:nvSpPr>
          <p:cNvPr id="33" name="Oval 43">
            <a:extLst>
              <a:ext uri="{FF2B5EF4-FFF2-40B4-BE49-F238E27FC236}">
                <a16:creationId xmlns:a16="http://schemas.microsoft.com/office/drawing/2014/main" id="{C65B0568-C4AD-C1E4-AAB5-FEC09C97CB4A}"/>
              </a:ext>
            </a:extLst>
          </p:cNvPr>
          <p:cNvSpPr/>
          <p:nvPr/>
        </p:nvSpPr>
        <p:spPr>
          <a:xfrm>
            <a:off x="9460337" y="5072724"/>
            <a:ext cx="778908" cy="778908"/>
          </a:xfrm>
          <a:prstGeom prst="ellipse">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44">
            <a:extLst>
              <a:ext uri="{FF2B5EF4-FFF2-40B4-BE49-F238E27FC236}">
                <a16:creationId xmlns:a16="http://schemas.microsoft.com/office/drawing/2014/main" id="{EDFD0DCC-E7D6-A8FE-C64D-0DCAD5171E43}"/>
              </a:ext>
            </a:extLst>
          </p:cNvPr>
          <p:cNvSpPr txBox="1"/>
          <p:nvPr/>
        </p:nvSpPr>
        <p:spPr>
          <a:xfrm>
            <a:off x="9528338" y="5200051"/>
            <a:ext cx="528248" cy="400110"/>
          </a:xfrm>
          <a:prstGeom prst="rect">
            <a:avLst/>
          </a:prstGeom>
          <a:noFill/>
        </p:spPr>
        <p:txBody>
          <a:bodyPr wrap="square" rtlCol="0">
            <a:spAutoFit/>
          </a:bodyPr>
          <a:lstStyle/>
          <a:p>
            <a:r>
              <a:rPr lang="fr-BE" sz="2000" b="1">
                <a:solidFill>
                  <a:schemeClr val="bg1"/>
                </a:solidFill>
              </a:rPr>
              <a:t>4</a:t>
            </a:r>
            <a:endParaRPr lang="en-US" sz="2000" b="1">
              <a:solidFill>
                <a:schemeClr val="bg1"/>
              </a:solidFill>
            </a:endParaRPr>
          </a:p>
        </p:txBody>
      </p:sp>
      <p:sp>
        <p:nvSpPr>
          <p:cNvPr id="35" name="TextBox 45">
            <a:extLst>
              <a:ext uri="{FF2B5EF4-FFF2-40B4-BE49-F238E27FC236}">
                <a16:creationId xmlns:a16="http://schemas.microsoft.com/office/drawing/2014/main" id="{00E307E4-D42C-F64F-9857-28486BD1A289}"/>
              </a:ext>
            </a:extLst>
          </p:cNvPr>
          <p:cNvSpPr txBox="1"/>
          <p:nvPr/>
        </p:nvSpPr>
        <p:spPr>
          <a:xfrm>
            <a:off x="9751412" y="5199581"/>
            <a:ext cx="571200" cy="276999"/>
          </a:xfrm>
          <a:prstGeom prst="rect">
            <a:avLst/>
          </a:prstGeom>
          <a:noFill/>
        </p:spPr>
        <p:txBody>
          <a:bodyPr wrap="square" rtlCol="0">
            <a:spAutoFit/>
          </a:bodyPr>
          <a:lstStyle/>
          <a:p>
            <a:r>
              <a:rPr lang="fr-BE" sz="1200">
                <a:solidFill>
                  <a:schemeClr val="bg1"/>
                </a:solidFill>
              </a:rPr>
              <a:t>th</a:t>
            </a:r>
            <a:endParaRPr lang="en-US" sz="1200">
              <a:solidFill>
                <a:schemeClr val="bg1"/>
              </a:solidFill>
            </a:endParaRPr>
          </a:p>
        </p:txBody>
      </p:sp>
    </p:spTree>
    <p:custDataLst>
      <p:tags r:id="rId1"/>
    </p:custDataLst>
    <p:extLst>
      <p:ext uri="{BB962C8B-B14F-4D97-AF65-F5344CB8AC3E}">
        <p14:creationId xmlns:p14="http://schemas.microsoft.com/office/powerpoint/2010/main" val="1905754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normAutofit/>
          </a:bodyPr>
          <a:lstStyle/>
          <a:p>
            <a:r>
              <a:rPr lang="en-US" dirty="0"/>
              <a:t>02 - </a:t>
            </a:r>
            <a:r>
              <a:rPr lang="en-US" sz="2000" b="1" dirty="0">
                <a:latin typeface="Encode Sans Expanded Medium" panose="00000605000000000000" pitchFamily="2" charset="0"/>
              </a:rPr>
              <a:t>B2B NEW BUSINESS CONQUEST IN 6 STEPS</a:t>
            </a:r>
            <a:endParaRPr lang="en-US" dirty="0"/>
          </a:p>
        </p:txBody>
      </p:sp>
      <p:sp>
        <p:nvSpPr>
          <p:cNvPr id="13" name="TextBox 12">
            <a:extLst>
              <a:ext uri="{FF2B5EF4-FFF2-40B4-BE49-F238E27FC236}">
                <a16:creationId xmlns:a16="http://schemas.microsoft.com/office/drawing/2014/main" id="{823EC43A-A57F-F0CB-0237-4C716628FFD9}"/>
              </a:ext>
            </a:extLst>
          </p:cNvPr>
          <p:cNvSpPr txBox="1"/>
          <p:nvPr/>
        </p:nvSpPr>
        <p:spPr>
          <a:xfrm>
            <a:off x="227225" y="749771"/>
            <a:ext cx="10493025" cy="400110"/>
          </a:xfrm>
          <a:prstGeom prst="rect">
            <a:avLst/>
          </a:prstGeom>
          <a:noFill/>
        </p:spPr>
        <p:txBody>
          <a:bodyPr wrap="square">
            <a:spAutoFit/>
          </a:bodyPr>
          <a:lstStyle/>
          <a:p>
            <a:r>
              <a:rPr lang="fr-FR" sz="2000" dirty="0" err="1">
                <a:solidFill>
                  <a:schemeClr val="bg1"/>
                </a:solidFill>
                <a:latin typeface="+mj-lt"/>
              </a:rPr>
              <a:t>Step</a:t>
            </a:r>
            <a:r>
              <a:rPr lang="fr-FR" sz="2000" dirty="0">
                <a:solidFill>
                  <a:schemeClr val="bg1"/>
                </a:solidFill>
                <a:latin typeface="+mj-lt"/>
              </a:rPr>
              <a:t> 6 – The 1</a:t>
            </a:r>
            <a:r>
              <a:rPr lang="fr-FR" sz="2000" baseline="30000" dirty="0">
                <a:solidFill>
                  <a:schemeClr val="bg1"/>
                </a:solidFill>
                <a:latin typeface="+mj-lt"/>
              </a:rPr>
              <a:t>st</a:t>
            </a:r>
            <a:r>
              <a:rPr lang="fr-FR" sz="2000" dirty="0">
                <a:solidFill>
                  <a:schemeClr val="bg1"/>
                </a:solidFill>
                <a:latin typeface="+mj-lt"/>
              </a:rPr>
              <a:t> </a:t>
            </a:r>
            <a:r>
              <a:rPr lang="fr-FR" sz="2000" dirty="0" err="1">
                <a:solidFill>
                  <a:schemeClr val="bg1"/>
                </a:solidFill>
                <a:latin typeface="+mj-lt"/>
              </a:rPr>
              <a:t>visit</a:t>
            </a:r>
            <a:endParaRPr lang="en-US" sz="2000" dirty="0">
              <a:solidFill>
                <a:schemeClr val="bg1"/>
              </a:solidFill>
              <a:latin typeface="+mj-lt"/>
            </a:endParaRPr>
          </a:p>
        </p:txBody>
      </p:sp>
      <p:sp>
        <p:nvSpPr>
          <p:cNvPr id="30" name="Rectangle 29">
            <a:extLst>
              <a:ext uri="{FF2B5EF4-FFF2-40B4-BE49-F238E27FC236}">
                <a16:creationId xmlns:a16="http://schemas.microsoft.com/office/drawing/2014/main" id="{3B7BEB96-70B9-D893-381E-EC8A6CE32075}"/>
              </a:ext>
            </a:extLst>
          </p:cNvPr>
          <p:cNvSpPr/>
          <p:nvPr/>
        </p:nvSpPr>
        <p:spPr>
          <a:xfrm>
            <a:off x="1268361" y="2654710"/>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B357056-2313-0D27-EA90-CA3BDFB22F29}"/>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2" name="Picture 11">
            <a:extLst>
              <a:ext uri="{FF2B5EF4-FFF2-40B4-BE49-F238E27FC236}">
                <a16:creationId xmlns:a16="http://schemas.microsoft.com/office/drawing/2014/main" id="{6105059F-21BD-C48A-1E3C-1FDCD159B60F}"/>
              </a:ext>
            </a:extLst>
          </p:cNvPr>
          <p:cNvPicPr>
            <a:picLocks noChangeAspect="1"/>
          </p:cNvPicPr>
          <p:nvPr/>
        </p:nvPicPr>
        <p:blipFill>
          <a:blip r:embed="rId3"/>
          <a:stretch>
            <a:fillRect/>
          </a:stretch>
        </p:blipFill>
        <p:spPr>
          <a:xfrm>
            <a:off x="4689003" y="1292798"/>
            <a:ext cx="6865876" cy="815229"/>
          </a:xfrm>
          <a:prstGeom prst="rect">
            <a:avLst/>
          </a:prstGeom>
        </p:spPr>
      </p:pic>
      <p:pic>
        <p:nvPicPr>
          <p:cNvPr id="16" name="Picture 15">
            <a:extLst>
              <a:ext uri="{FF2B5EF4-FFF2-40B4-BE49-F238E27FC236}">
                <a16:creationId xmlns:a16="http://schemas.microsoft.com/office/drawing/2014/main" id="{0AE1A85F-CF0F-E7FD-6222-0A2E7A9C8B8E}"/>
              </a:ext>
            </a:extLst>
          </p:cNvPr>
          <p:cNvPicPr>
            <a:picLocks noChangeAspect="1"/>
          </p:cNvPicPr>
          <p:nvPr/>
        </p:nvPicPr>
        <p:blipFill>
          <a:blip r:embed="rId4"/>
          <a:stretch>
            <a:fillRect/>
          </a:stretch>
        </p:blipFill>
        <p:spPr>
          <a:xfrm>
            <a:off x="1268361" y="4297033"/>
            <a:ext cx="333422" cy="352474"/>
          </a:xfrm>
          <a:prstGeom prst="rect">
            <a:avLst/>
          </a:prstGeom>
        </p:spPr>
      </p:pic>
      <p:sp>
        <p:nvSpPr>
          <p:cNvPr id="39" name="Rectangle 38">
            <a:extLst>
              <a:ext uri="{FF2B5EF4-FFF2-40B4-BE49-F238E27FC236}">
                <a16:creationId xmlns:a16="http://schemas.microsoft.com/office/drawing/2014/main" id="{FF7659B4-36A4-A9BD-9173-06E1C06813D0}"/>
              </a:ext>
            </a:extLst>
          </p:cNvPr>
          <p:cNvSpPr/>
          <p:nvPr/>
        </p:nvSpPr>
        <p:spPr>
          <a:xfrm>
            <a:off x="2067709" y="2728608"/>
            <a:ext cx="8344652" cy="738664"/>
          </a:xfrm>
          <a:prstGeom prst="rect">
            <a:avLst/>
          </a:prstGeom>
        </p:spPr>
        <p:txBody>
          <a:bodyPr wrap="square">
            <a:spAutoFit/>
          </a:bodyPr>
          <a:lstStyle/>
          <a:p>
            <a:pPr fontAlgn="base"/>
            <a:r>
              <a:rPr lang="en-GB" sz="1400" dirty="0"/>
              <a:t>You are now facing your new business prospect</a:t>
            </a:r>
          </a:p>
          <a:p>
            <a:pPr fontAlgn="base"/>
            <a:endParaRPr lang="en-GB" sz="1400" dirty="0"/>
          </a:p>
          <a:p>
            <a:pPr fontAlgn="base"/>
            <a:endParaRPr lang="en-GB" sz="1400" dirty="0"/>
          </a:p>
        </p:txBody>
      </p:sp>
      <p:sp>
        <p:nvSpPr>
          <p:cNvPr id="43" name="TextBox 42">
            <a:extLst>
              <a:ext uri="{FF2B5EF4-FFF2-40B4-BE49-F238E27FC236}">
                <a16:creationId xmlns:a16="http://schemas.microsoft.com/office/drawing/2014/main" id="{FD972AA4-8613-21FF-E5D5-313DC92A95FF}"/>
              </a:ext>
            </a:extLst>
          </p:cNvPr>
          <p:cNvSpPr txBox="1"/>
          <p:nvPr/>
        </p:nvSpPr>
        <p:spPr>
          <a:xfrm>
            <a:off x="2142189" y="4388805"/>
            <a:ext cx="7924800" cy="523220"/>
          </a:xfrm>
          <a:prstGeom prst="rect">
            <a:avLst/>
          </a:prstGeom>
          <a:noFill/>
        </p:spPr>
        <p:txBody>
          <a:bodyPr wrap="square">
            <a:spAutoFit/>
          </a:bodyPr>
          <a:lstStyle/>
          <a:p>
            <a:r>
              <a:rPr lang="en-US" sz="1400" dirty="0">
                <a:solidFill>
                  <a:schemeClr val="tx1"/>
                </a:solidFill>
                <a:ea typeface="+mn-ea"/>
                <a:cs typeface="+mn-cs"/>
              </a:rPr>
              <a:t>During a first visit, you must follow the agenda, point by point. Therefore, you must be prepared and act methodologically... </a:t>
            </a:r>
          </a:p>
        </p:txBody>
      </p:sp>
      <p:sp>
        <p:nvSpPr>
          <p:cNvPr id="44" name="TextBox 43">
            <a:extLst>
              <a:ext uri="{FF2B5EF4-FFF2-40B4-BE49-F238E27FC236}">
                <a16:creationId xmlns:a16="http://schemas.microsoft.com/office/drawing/2014/main" id="{1B78809E-C75D-B092-D67A-86CB273CCC6C}"/>
              </a:ext>
            </a:extLst>
          </p:cNvPr>
          <p:cNvSpPr txBox="1"/>
          <p:nvPr/>
        </p:nvSpPr>
        <p:spPr>
          <a:xfrm>
            <a:off x="3819717" y="5188614"/>
            <a:ext cx="5268864" cy="646331"/>
          </a:xfrm>
          <a:prstGeom prst="rect">
            <a:avLst/>
          </a:prstGeom>
          <a:solidFill>
            <a:srgbClr val="253880"/>
          </a:solidFill>
        </p:spPr>
        <p:txBody>
          <a:bodyPr wrap="square" rtlCol="0">
            <a:spAutoFit/>
          </a:bodyPr>
          <a:lstStyle/>
          <a:p>
            <a:r>
              <a:rPr lang="en-US" b="1" dirty="0">
                <a:solidFill>
                  <a:schemeClr val="bg1"/>
                </a:solidFill>
              </a:rPr>
              <a:t>How can this be done in practice? </a:t>
            </a:r>
          </a:p>
          <a:p>
            <a:r>
              <a:rPr lang="en-US" b="1" dirty="0">
                <a:solidFill>
                  <a:schemeClr val="bg1"/>
                </a:solidFill>
              </a:rPr>
              <a:t>This is what we will see in the next chapter</a:t>
            </a:r>
          </a:p>
        </p:txBody>
      </p:sp>
      <p:pic>
        <p:nvPicPr>
          <p:cNvPr id="45" name="Image 75">
            <a:extLst>
              <a:ext uri="{FF2B5EF4-FFF2-40B4-BE49-F238E27FC236}">
                <a16:creationId xmlns:a16="http://schemas.microsoft.com/office/drawing/2014/main" id="{3E43E854-93C5-EB45-9AB0-FA0E9CCA9976}"/>
              </a:ext>
            </a:extLst>
          </p:cNvPr>
          <p:cNvPicPr>
            <a:picLocks noChangeAspect="1"/>
          </p:cNvPicPr>
          <p:nvPr/>
        </p:nvPicPr>
        <p:blipFill>
          <a:blip r:embed="rId5"/>
          <a:stretch>
            <a:fillRect/>
          </a:stretch>
        </p:blipFill>
        <p:spPr>
          <a:xfrm>
            <a:off x="2742484" y="3249849"/>
            <a:ext cx="1399418" cy="934930"/>
          </a:xfrm>
          <a:prstGeom prst="rect">
            <a:avLst/>
          </a:prstGeom>
        </p:spPr>
      </p:pic>
      <p:sp>
        <p:nvSpPr>
          <p:cNvPr id="46" name="TextBox 45">
            <a:extLst>
              <a:ext uri="{FF2B5EF4-FFF2-40B4-BE49-F238E27FC236}">
                <a16:creationId xmlns:a16="http://schemas.microsoft.com/office/drawing/2014/main" id="{22DCD363-DB26-CBA7-6F0A-5D377EF62E83}"/>
              </a:ext>
            </a:extLst>
          </p:cNvPr>
          <p:cNvSpPr txBox="1"/>
          <p:nvPr/>
        </p:nvSpPr>
        <p:spPr>
          <a:xfrm>
            <a:off x="3794395" y="3253249"/>
            <a:ext cx="5320529" cy="923330"/>
          </a:xfrm>
          <a:prstGeom prst="rect">
            <a:avLst/>
          </a:prstGeom>
          <a:solidFill>
            <a:srgbClr val="00B0F0"/>
          </a:solidFill>
        </p:spPr>
        <p:txBody>
          <a:bodyPr wrap="square">
            <a:spAutoFit/>
          </a:bodyPr>
          <a:lstStyle/>
          <a:p>
            <a:pPr algn="ctr" fontAlgn="base"/>
            <a:r>
              <a:rPr lang="en-GB" sz="1800" b="1" dirty="0">
                <a:solidFill>
                  <a:schemeClr val="bg1"/>
                </a:solidFill>
              </a:rPr>
              <a:t>Your main objective </a:t>
            </a:r>
            <a:r>
              <a:rPr lang="en-GB" b="1" dirty="0">
                <a:solidFill>
                  <a:schemeClr val="bg1"/>
                </a:solidFill>
              </a:rPr>
              <a:t>=</a:t>
            </a:r>
            <a:endParaRPr lang="en-GB" sz="1800" b="1" dirty="0">
              <a:solidFill>
                <a:schemeClr val="bg1"/>
              </a:solidFill>
            </a:endParaRPr>
          </a:p>
          <a:p>
            <a:pPr algn="ctr" fontAlgn="base"/>
            <a:r>
              <a:rPr lang="en-GB" sz="1800" b="1" dirty="0">
                <a:solidFill>
                  <a:schemeClr val="bg1"/>
                </a:solidFill>
              </a:rPr>
              <a:t>Create interest in doing business with you: show your potential added-value for them</a:t>
            </a:r>
          </a:p>
        </p:txBody>
      </p:sp>
    </p:spTree>
    <p:custDataLst>
      <p:tags r:id="rId1"/>
    </p:custDataLst>
    <p:extLst>
      <p:ext uri="{BB962C8B-B14F-4D97-AF65-F5344CB8AC3E}">
        <p14:creationId xmlns:p14="http://schemas.microsoft.com/office/powerpoint/2010/main" val="373654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01 - </a:t>
            </a:r>
            <a:r>
              <a:rPr lang="fr-BE" sz="2000" b="1" dirty="0">
                <a:latin typeface="Encode Sans Expanded Medium" panose="00000605000000000000" pitchFamily="2" charset="0"/>
              </a:rPr>
              <a:t>CHALLENGES OF NEW BUSINESS CONQUEST</a:t>
            </a:r>
            <a:endParaRPr lang="en-US" dirty="0"/>
          </a:p>
        </p:txBody>
      </p:sp>
      <p:pic>
        <p:nvPicPr>
          <p:cNvPr id="3" name="Picture 2" descr="A picture containing text, person, table, computer&#10;&#10;Description automatically generated">
            <a:extLst>
              <a:ext uri="{FF2B5EF4-FFF2-40B4-BE49-F238E27FC236}">
                <a16:creationId xmlns:a16="http://schemas.microsoft.com/office/drawing/2014/main" id="{3E725CD7-E816-4814-B1ED-EA0BF38B1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974" y="1899210"/>
            <a:ext cx="2281084" cy="1523257"/>
          </a:xfrm>
          <a:prstGeom prst="rect">
            <a:avLst/>
          </a:prstGeom>
        </p:spPr>
      </p:pic>
      <p:pic>
        <p:nvPicPr>
          <p:cNvPr id="1030" name="Picture 6" descr="Prices &amp; Volume Down Citywide - REBNY Q1 Sales Report Shows Dramatic Drops  - CooperatorNews New York, The Co-op &amp; Condo Monthly">
            <a:extLst>
              <a:ext uri="{FF2B5EF4-FFF2-40B4-BE49-F238E27FC236}">
                <a16:creationId xmlns:a16="http://schemas.microsoft.com/office/drawing/2014/main" id="{D91AF5FD-C061-4A0C-AFD2-9325ED2CDB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000"/>
          <a:stretch/>
        </p:blipFill>
        <p:spPr bwMode="auto">
          <a:xfrm>
            <a:off x="4895604" y="1899209"/>
            <a:ext cx="2281084" cy="15232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3558BBA-50D1-4DC2-A8A4-27B01AE4AAFB}"/>
              </a:ext>
            </a:extLst>
          </p:cNvPr>
          <p:cNvSpPr txBox="1"/>
          <p:nvPr/>
        </p:nvSpPr>
        <p:spPr>
          <a:xfrm>
            <a:off x="1877962" y="3527011"/>
            <a:ext cx="2133600" cy="369332"/>
          </a:xfrm>
          <a:prstGeom prst="rect">
            <a:avLst/>
          </a:prstGeom>
          <a:noFill/>
        </p:spPr>
        <p:txBody>
          <a:bodyPr wrap="square">
            <a:spAutoFit/>
          </a:bodyPr>
          <a:lstStyle/>
          <a:p>
            <a:pPr algn="ctr"/>
            <a:r>
              <a:rPr lang="en-GB" b="1" dirty="0"/>
              <a:t>Lack of time</a:t>
            </a:r>
            <a:endParaRPr lang="en-US" dirty="0"/>
          </a:p>
        </p:txBody>
      </p:sp>
      <p:sp>
        <p:nvSpPr>
          <p:cNvPr id="17" name="TextBox 16">
            <a:extLst>
              <a:ext uri="{FF2B5EF4-FFF2-40B4-BE49-F238E27FC236}">
                <a16:creationId xmlns:a16="http://schemas.microsoft.com/office/drawing/2014/main" id="{599A4103-4684-4AFC-8DC7-EB2DB4FF7B6B}"/>
              </a:ext>
            </a:extLst>
          </p:cNvPr>
          <p:cNvSpPr txBox="1"/>
          <p:nvPr/>
        </p:nvSpPr>
        <p:spPr>
          <a:xfrm>
            <a:off x="7814309" y="3539612"/>
            <a:ext cx="2281084" cy="369332"/>
          </a:xfrm>
          <a:prstGeom prst="rect">
            <a:avLst/>
          </a:prstGeom>
          <a:noFill/>
        </p:spPr>
        <p:txBody>
          <a:bodyPr wrap="square">
            <a:spAutoFit/>
          </a:bodyPr>
          <a:lstStyle/>
          <a:p>
            <a:pPr algn="ctr"/>
            <a:r>
              <a:rPr lang="en-US" b="1" dirty="0"/>
              <a:t>Being proactive</a:t>
            </a:r>
          </a:p>
        </p:txBody>
      </p:sp>
      <p:sp>
        <p:nvSpPr>
          <p:cNvPr id="18" name="TextBox 17">
            <a:extLst>
              <a:ext uri="{FF2B5EF4-FFF2-40B4-BE49-F238E27FC236}">
                <a16:creationId xmlns:a16="http://schemas.microsoft.com/office/drawing/2014/main" id="{44F483AB-704B-450A-B10E-888651904953}"/>
              </a:ext>
            </a:extLst>
          </p:cNvPr>
          <p:cNvSpPr txBox="1"/>
          <p:nvPr/>
        </p:nvSpPr>
        <p:spPr>
          <a:xfrm>
            <a:off x="4869095" y="3502209"/>
            <a:ext cx="2281084" cy="646331"/>
          </a:xfrm>
          <a:prstGeom prst="rect">
            <a:avLst/>
          </a:prstGeom>
          <a:noFill/>
        </p:spPr>
        <p:txBody>
          <a:bodyPr wrap="square">
            <a:spAutoFit/>
          </a:bodyPr>
          <a:lstStyle/>
          <a:p>
            <a:pPr algn="ctr"/>
            <a:r>
              <a:rPr lang="en-US" b="1" dirty="0"/>
              <a:t>Avoid risk of sales decrease</a:t>
            </a:r>
          </a:p>
        </p:txBody>
      </p:sp>
      <p:sp>
        <p:nvSpPr>
          <p:cNvPr id="6" name="Rectangle 5">
            <a:extLst>
              <a:ext uri="{FF2B5EF4-FFF2-40B4-BE49-F238E27FC236}">
                <a16:creationId xmlns:a16="http://schemas.microsoft.com/office/drawing/2014/main" id="{5DD51E21-86A0-4C04-833D-BF3BD13D3791}"/>
              </a:ext>
            </a:extLst>
          </p:cNvPr>
          <p:cNvSpPr/>
          <p:nvPr/>
        </p:nvSpPr>
        <p:spPr>
          <a:xfrm>
            <a:off x="1936954" y="1899209"/>
            <a:ext cx="2281084" cy="3882159"/>
          </a:xfrm>
          <a:prstGeom prst="rect">
            <a:avLst/>
          </a:prstGeom>
          <a:no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ISO 8601">
            <a:extLst>
              <a:ext uri="{FF2B5EF4-FFF2-40B4-BE49-F238E27FC236}">
                <a16:creationId xmlns:a16="http://schemas.microsoft.com/office/drawing/2014/main" id="{8D5B8935-2CBF-400E-8C49-ED022F8740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461"/>
          <a:stretch/>
        </p:blipFill>
        <p:spPr bwMode="auto">
          <a:xfrm>
            <a:off x="1936954" y="1899210"/>
            <a:ext cx="2281084" cy="148956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3357529-FED3-4A7C-B6C3-DF8AEF5B5129}"/>
              </a:ext>
            </a:extLst>
          </p:cNvPr>
          <p:cNvSpPr/>
          <p:nvPr/>
        </p:nvSpPr>
        <p:spPr>
          <a:xfrm>
            <a:off x="4889620" y="1884294"/>
            <a:ext cx="2281084" cy="3882159"/>
          </a:xfrm>
          <a:prstGeom prst="rect">
            <a:avLst/>
          </a:prstGeom>
          <a:no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E3AD9D0-5B7C-42A2-934E-CEDBB2FDFB92}"/>
              </a:ext>
            </a:extLst>
          </p:cNvPr>
          <p:cNvSpPr/>
          <p:nvPr/>
        </p:nvSpPr>
        <p:spPr>
          <a:xfrm>
            <a:off x="7816644" y="1884293"/>
            <a:ext cx="2281084" cy="3882159"/>
          </a:xfrm>
          <a:prstGeom prst="rect">
            <a:avLst/>
          </a:prstGeom>
          <a:no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Flip Icon #141587 - Free Icons Library">
            <a:extLst>
              <a:ext uri="{FF2B5EF4-FFF2-40B4-BE49-F238E27FC236}">
                <a16:creationId xmlns:a16="http://schemas.microsoft.com/office/drawing/2014/main" id="{D4EB5BED-8456-4BEB-84E1-F70E215EA253}"/>
              </a:ext>
            </a:extLst>
          </p:cNvPr>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4815" y="5252515"/>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ip Icon #141587 - Free Icons Library">
            <a:extLst>
              <a:ext uri="{FF2B5EF4-FFF2-40B4-BE49-F238E27FC236}">
                <a16:creationId xmlns:a16="http://schemas.microsoft.com/office/drawing/2014/main" id="{0C75F055-7C73-461C-8B6F-A905028C320A}"/>
              </a:ext>
            </a:extLst>
          </p:cNvPr>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53319" y="5252515"/>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lip Icon #141587 - Free Icons Library">
            <a:extLst>
              <a:ext uri="{FF2B5EF4-FFF2-40B4-BE49-F238E27FC236}">
                <a16:creationId xmlns:a16="http://schemas.microsoft.com/office/drawing/2014/main" id="{86A70F78-4B04-47E7-B8E6-C6283389B2AF}"/>
              </a:ext>
            </a:extLst>
          </p:cNvPr>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53835" y="5252515"/>
            <a:ext cx="485362" cy="4853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38D23E-54B1-4DB2-A302-CEE5D1ADEDBF}"/>
              </a:ext>
            </a:extLst>
          </p:cNvPr>
          <p:cNvSpPr txBox="1"/>
          <p:nvPr/>
        </p:nvSpPr>
        <p:spPr>
          <a:xfrm>
            <a:off x="233413" y="6416103"/>
            <a:ext cx="3933825" cy="307777"/>
          </a:xfrm>
          <a:prstGeom prst="rect">
            <a:avLst/>
          </a:prstGeom>
          <a:noFill/>
        </p:spPr>
        <p:txBody>
          <a:bodyPr wrap="square" rtlCol="0">
            <a:spAutoFit/>
          </a:bodyPr>
          <a:lstStyle/>
          <a:p>
            <a:r>
              <a:rPr lang="fr-BE" sz="1400" b="1" i="1" dirty="0">
                <a:solidFill>
                  <a:schemeClr val="bg1"/>
                </a:solidFill>
              </a:rPr>
              <a:t>Flip over the </a:t>
            </a:r>
            <a:r>
              <a:rPr lang="fr-BE" sz="1400" b="1" i="1" dirty="0" err="1">
                <a:solidFill>
                  <a:schemeClr val="bg1"/>
                </a:solidFill>
              </a:rPr>
              <a:t>cards</a:t>
            </a:r>
            <a:endParaRPr lang="en-US" sz="1400" b="1" i="1" dirty="0">
              <a:solidFill>
                <a:schemeClr val="bg1"/>
              </a:solidFill>
            </a:endParaRPr>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The context of B2B New Business Conquest</a:t>
            </a:r>
          </a:p>
        </p:txBody>
      </p:sp>
    </p:spTree>
    <p:custDataLst>
      <p:tags r:id="rId1"/>
    </p:custDataLst>
    <p:extLst>
      <p:ext uri="{BB962C8B-B14F-4D97-AF65-F5344CB8AC3E}">
        <p14:creationId xmlns:p14="http://schemas.microsoft.com/office/powerpoint/2010/main" val="3539948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r>
              <a:rPr lang="fr-BE" b="1" dirty="0" err="1">
                <a:solidFill>
                  <a:schemeClr val="bg1"/>
                </a:solidFill>
                <a:latin typeface="Encode Sans Expanded Medium" panose="00000605000000000000" pitchFamily="2" charset="0"/>
              </a:rPr>
              <a:t>Overview</a:t>
            </a:r>
            <a:endParaRPr lang="fr-BE"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Stakes of New Business Conquest</a:t>
            </a: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en-US" sz="1400" b="1" dirty="0">
                <a:solidFill>
                  <a:schemeClr val="bg1"/>
                </a:solidFill>
              </a:rPr>
              <a:t>B2B New Business Conquest in 6 steps</a:t>
            </a: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Zoom on step #6: The First Visit</a:t>
            </a: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7"/>
          <a:stretch>
            <a:fillRect/>
          </a:stretch>
        </p:blipFill>
        <p:spPr>
          <a:xfrm>
            <a:off x="1760377" y="5462663"/>
            <a:ext cx="1070230" cy="757238"/>
          </a:xfrm>
          <a:prstGeom prst="rect">
            <a:avLst/>
          </a:prstGeom>
        </p:spPr>
      </p:pic>
      <p:pic>
        <p:nvPicPr>
          <p:cNvPr id="22" name="Image 7">
            <a:extLst>
              <a:ext uri="{FF2B5EF4-FFF2-40B4-BE49-F238E27FC236}">
                <a16:creationId xmlns:a16="http://schemas.microsoft.com/office/drawing/2014/main" id="{9FC3D0C1-B604-E39E-1FCA-B51D1ED95B30}"/>
              </a:ext>
            </a:extLst>
          </p:cNvPr>
          <p:cNvPicPr>
            <a:picLocks noChangeAspect="1"/>
          </p:cNvPicPr>
          <p:nvPr/>
        </p:nvPicPr>
        <p:blipFill>
          <a:blip r:embed="rId8"/>
          <a:stretch>
            <a:fillRect/>
          </a:stretch>
        </p:blipFill>
        <p:spPr>
          <a:xfrm>
            <a:off x="1882072" y="3678869"/>
            <a:ext cx="814095" cy="497747"/>
          </a:xfrm>
          <a:prstGeom prst="rect">
            <a:avLst/>
          </a:prstGeom>
        </p:spPr>
      </p:pic>
      <p:pic>
        <p:nvPicPr>
          <p:cNvPr id="23" name="Image 12">
            <a:extLst>
              <a:ext uri="{FF2B5EF4-FFF2-40B4-BE49-F238E27FC236}">
                <a16:creationId xmlns:a16="http://schemas.microsoft.com/office/drawing/2014/main" id="{6410AC2A-774B-8CB9-C389-B4E756BA0968}"/>
              </a:ext>
            </a:extLst>
          </p:cNvPr>
          <p:cNvPicPr>
            <a:picLocks noChangeAspect="1"/>
          </p:cNvPicPr>
          <p:nvPr/>
        </p:nvPicPr>
        <p:blipFill>
          <a:blip r:embed="rId9"/>
          <a:stretch>
            <a:fillRect/>
          </a:stretch>
        </p:blipFill>
        <p:spPr>
          <a:xfrm>
            <a:off x="1882072" y="1725763"/>
            <a:ext cx="804422" cy="509334"/>
          </a:xfrm>
          <a:prstGeom prst="rect">
            <a:avLst/>
          </a:prstGeom>
        </p:spPr>
      </p:pic>
      <p:pic>
        <p:nvPicPr>
          <p:cNvPr id="24" name="Picture 23" descr="Graphical user interface, logo&#10;&#10;Description automatically generated">
            <a:extLst>
              <a:ext uri="{FF2B5EF4-FFF2-40B4-BE49-F238E27FC236}">
                <a16:creationId xmlns:a16="http://schemas.microsoft.com/office/drawing/2014/main" id="{64BC213D-34BA-1A7A-39E2-114F0FBE21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2072" y="2680083"/>
            <a:ext cx="804422" cy="522979"/>
          </a:xfrm>
          <a:prstGeom prst="rect">
            <a:avLst/>
          </a:prstGeom>
        </p:spPr>
      </p:pic>
    </p:spTree>
    <p:custDataLst>
      <p:tags r:id="rId1"/>
    </p:custDataLst>
    <p:extLst>
      <p:ext uri="{BB962C8B-B14F-4D97-AF65-F5344CB8AC3E}">
        <p14:creationId xmlns:p14="http://schemas.microsoft.com/office/powerpoint/2010/main" val="2550031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8EE8436-2D8A-439F-AE53-919D4315DC7C}"/>
              </a:ext>
            </a:extLst>
          </p:cNvPr>
          <p:cNvSpPr txBox="1"/>
          <p:nvPr/>
        </p:nvSpPr>
        <p:spPr>
          <a:xfrm>
            <a:off x="6898606" y="3304708"/>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lstStyle/>
          <a:p>
            <a:r>
              <a:rPr lang="en-US" sz="2000" b="1" dirty="0">
                <a:latin typeface="Encode Sans Expanded Medium" panose="00000605000000000000" pitchFamily="2" charset="0"/>
              </a:rPr>
              <a:t>03 - ZOOM ON STEP #6: THE FIRST VISIT</a:t>
            </a:r>
            <a:endParaRPr lang="en-US" dirty="0"/>
          </a:p>
        </p:txBody>
      </p:sp>
      <p:sp>
        <p:nvSpPr>
          <p:cNvPr id="27" name="ZoneTexte 26">
            <a:extLst>
              <a:ext uri="{FF2B5EF4-FFF2-40B4-BE49-F238E27FC236}">
                <a16:creationId xmlns:a16="http://schemas.microsoft.com/office/drawing/2014/main" id="{1E4EE0E0-8C1E-4AE6-8F62-1E151BD21279}"/>
              </a:ext>
            </a:extLst>
          </p:cNvPr>
          <p:cNvSpPr txBox="1"/>
          <p:nvPr/>
        </p:nvSpPr>
        <p:spPr>
          <a:xfrm>
            <a:off x="271852" y="1293909"/>
            <a:ext cx="8616449" cy="369332"/>
          </a:xfrm>
          <a:prstGeom prst="rect">
            <a:avLst/>
          </a:prstGeom>
          <a:noFill/>
        </p:spPr>
        <p:txBody>
          <a:bodyPr wrap="square" rtlCol="0">
            <a:spAutoFit/>
          </a:bodyPr>
          <a:lstStyle/>
          <a:p>
            <a:r>
              <a:rPr lang="fr-BE" dirty="0"/>
              <a:t>How to </a:t>
            </a:r>
            <a:r>
              <a:rPr lang="fr-BE" dirty="0" err="1"/>
              <a:t>conduct</a:t>
            </a:r>
            <a:r>
              <a:rPr lang="fr-BE" dirty="0"/>
              <a:t> an efficient First </a:t>
            </a:r>
            <a:r>
              <a:rPr lang="fr-BE" dirty="0" err="1"/>
              <a:t>Visit</a:t>
            </a:r>
            <a:r>
              <a:rPr lang="fr-BE" dirty="0"/>
              <a:t>? </a:t>
            </a:r>
          </a:p>
        </p:txBody>
      </p:sp>
      <p:pic>
        <p:nvPicPr>
          <p:cNvPr id="42" name="Image 41">
            <a:extLst>
              <a:ext uri="{FF2B5EF4-FFF2-40B4-BE49-F238E27FC236}">
                <a16:creationId xmlns:a16="http://schemas.microsoft.com/office/drawing/2014/main" id="{2F33C5FC-B11E-5A41-A5C3-3CB53EC77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472" y="2610506"/>
            <a:ext cx="9824276" cy="2734489"/>
          </a:xfrm>
          <a:prstGeom prst="rect">
            <a:avLst/>
          </a:prstGeom>
        </p:spPr>
      </p:pic>
      <p:sp>
        <p:nvSpPr>
          <p:cNvPr id="2" name="TextBox 1">
            <a:extLst>
              <a:ext uri="{FF2B5EF4-FFF2-40B4-BE49-F238E27FC236}">
                <a16:creationId xmlns:a16="http://schemas.microsoft.com/office/drawing/2014/main" id="{BC9ABBED-58AE-4FB1-A2A2-FD91B0303B82}"/>
              </a:ext>
            </a:extLst>
          </p:cNvPr>
          <p:cNvSpPr txBox="1"/>
          <p:nvPr/>
        </p:nvSpPr>
        <p:spPr>
          <a:xfrm>
            <a:off x="129997" y="6316196"/>
            <a:ext cx="3149600" cy="276999"/>
          </a:xfrm>
          <a:prstGeom prst="rect">
            <a:avLst/>
          </a:prstGeom>
          <a:noFill/>
        </p:spPr>
        <p:txBody>
          <a:bodyPr wrap="square" rtlCol="0">
            <a:spAutoFit/>
          </a:bodyPr>
          <a:lstStyle/>
          <a:p>
            <a:r>
              <a:rPr lang="fr-BE" sz="1200" b="1" i="1" dirty="0">
                <a:solidFill>
                  <a:schemeClr val="bg1"/>
                </a:solidFill>
              </a:rPr>
              <a:t>Flip over the </a:t>
            </a:r>
            <a:r>
              <a:rPr lang="fr-BE" sz="1200" b="1" i="1" dirty="0" err="1">
                <a:solidFill>
                  <a:schemeClr val="bg1"/>
                </a:solidFill>
              </a:rPr>
              <a:t>cards</a:t>
            </a:r>
            <a:endParaRPr lang="en-US" sz="1200" b="1" i="1" dirty="0">
              <a:solidFill>
                <a:schemeClr val="bg1"/>
              </a:solidFill>
            </a:endParaRPr>
          </a:p>
        </p:txBody>
      </p:sp>
      <p:sp>
        <p:nvSpPr>
          <p:cNvPr id="3" name="Rectangle 2">
            <a:extLst>
              <a:ext uri="{FF2B5EF4-FFF2-40B4-BE49-F238E27FC236}">
                <a16:creationId xmlns:a16="http://schemas.microsoft.com/office/drawing/2014/main" id="{5947C968-11BC-4C84-B08E-75C46E7520A1}"/>
              </a:ext>
            </a:extLst>
          </p:cNvPr>
          <p:cNvSpPr/>
          <p:nvPr/>
        </p:nvSpPr>
        <p:spPr>
          <a:xfrm>
            <a:off x="1349829" y="3581707"/>
            <a:ext cx="1193075" cy="1120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rgbClr val="253880"/>
                </a:solidFill>
              </a:rPr>
              <a:t>Presentation</a:t>
            </a:r>
            <a:r>
              <a:rPr lang="fr-BE" sz="1200" b="1" dirty="0">
                <a:solidFill>
                  <a:srgbClr val="253880"/>
                </a:solidFill>
              </a:rPr>
              <a:t> &amp;</a:t>
            </a:r>
          </a:p>
          <a:p>
            <a:pPr algn="ctr"/>
            <a:r>
              <a:rPr lang="fr-BE" sz="1200" b="1" dirty="0">
                <a:solidFill>
                  <a:srgbClr val="253880"/>
                </a:solidFill>
              </a:rPr>
              <a:t> 1st moments of the meeting</a:t>
            </a:r>
          </a:p>
          <a:p>
            <a:pPr algn="ctr"/>
            <a:endParaRPr lang="en-US" sz="1200" b="1" dirty="0">
              <a:solidFill>
                <a:srgbClr val="253880"/>
              </a:solidFill>
            </a:endParaRPr>
          </a:p>
        </p:txBody>
      </p:sp>
      <p:sp>
        <p:nvSpPr>
          <p:cNvPr id="10" name="Rectangle 9">
            <a:extLst>
              <a:ext uri="{FF2B5EF4-FFF2-40B4-BE49-F238E27FC236}">
                <a16:creationId xmlns:a16="http://schemas.microsoft.com/office/drawing/2014/main" id="{4DA12032-3FA7-4CD0-9E77-CF23550A5E31}"/>
              </a:ext>
            </a:extLst>
          </p:cNvPr>
          <p:cNvSpPr/>
          <p:nvPr/>
        </p:nvSpPr>
        <p:spPr>
          <a:xfrm>
            <a:off x="3387002" y="3581707"/>
            <a:ext cx="1193075" cy="1120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BE" sz="1200" b="1" dirty="0" err="1">
                <a:solidFill>
                  <a:srgbClr val="253880"/>
                </a:solidFill>
              </a:rPr>
              <a:t>Pretext</a:t>
            </a:r>
            <a:endParaRPr lang="fr-BE" sz="1200" b="1" dirty="0">
              <a:solidFill>
                <a:srgbClr val="253880"/>
              </a:solidFill>
            </a:endParaRPr>
          </a:p>
          <a:p>
            <a:pPr algn="ctr"/>
            <a:endParaRPr lang="en-US" sz="1200" b="1" dirty="0">
              <a:solidFill>
                <a:srgbClr val="253880"/>
              </a:solidFill>
            </a:endParaRPr>
          </a:p>
        </p:txBody>
      </p:sp>
      <p:sp>
        <p:nvSpPr>
          <p:cNvPr id="11" name="Rectangle 10">
            <a:extLst>
              <a:ext uri="{FF2B5EF4-FFF2-40B4-BE49-F238E27FC236}">
                <a16:creationId xmlns:a16="http://schemas.microsoft.com/office/drawing/2014/main" id="{037D855D-EBA6-4C65-9F38-D86B128FFFF9}"/>
              </a:ext>
            </a:extLst>
          </p:cNvPr>
          <p:cNvSpPr/>
          <p:nvPr/>
        </p:nvSpPr>
        <p:spPr>
          <a:xfrm>
            <a:off x="5424175" y="3581707"/>
            <a:ext cx="1193075" cy="1120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BE" sz="1200" b="1" dirty="0">
                <a:solidFill>
                  <a:srgbClr val="253880"/>
                </a:solidFill>
              </a:rPr>
              <a:t>Scanning the prospect</a:t>
            </a:r>
          </a:p>
          <a:p>
            <a:pPr algn="ctr"/>
            <a:endParaRPr lang="en-US" sz="1200" b="1" dirty="0">
              <a:solidFill>
                <a:srgbClr val="253880"/>
              </a:solidFill>
            </a:endParaRPr>
          </a:p>
        </p:txBody>
      </p:sp>
      <p:sp>
        <p:nvSpPr>
          <p:cNvPr id="12" name="Rectangle 11">
            <a:extLst>
              <a:ext uri="{FF2B5EF4-FFF2-40B4-BE49-F238E27FC236}">
                <a16:creationId xmlns:a16="http://schemas.microsoft.com/office/drawing/2014/main" id="{F364CF73-9FD7-400A-9506-0016B895886C}"/>
              </a:ext>
            </a:extLst>
          </p:cNvPr>
          <p:cNvSpPr/>
          <p:nvPr/>
        </p:nvSpPr>
        <p:spPr>
          <a:xfrm>
            <a:off x="7478765" y="3581707"/>
            <a:ext cx="1193075" cy="1120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BE" sz="1200" b="1" dirty="0">
                <a:solidFill>
                  <a:srgbClr val="253880"/>
                </a:solidFill>
              </a:rPr>
              <a:t>Position  </a:t>
            </a:r>
            <a:r>
              <a:rPr lang="fr-BE" sz="1200" b="1" dirty="0" err="1">
                <a:solidFill>
                  <a:srgbClr val="253880"/>
                </a:solidFill>
              </a:rPr>
              <a:t>yourself</a:t>
            </a:r>
            <a:r>
              <a:rPr lang="fr-BE" sz="1200" b="1" dirty="0">
                <a:solidFill>
                  <a:srgbClr val="253880"/>
                </a:solidFill>
              </a:rPr>
              <a:t> as a business </a:t>
            </a:r>
            <a:r>
              <a:rPr lang="fr-BE" sz="1200" b="1" dirty="0" err="1">
                <a:solidFill>
                  <a:srgbClr val="253880"/>
                </a:solidFill>
              </a:rPr>
              <a:t>partner</a:t>
            </a:r>
            <a:endParaRPr lang="fr-BE" sz="1200" b="1" dirty="0">
              <a:solidFill>
                <a:srgbClr val="253880"/>
              </a:solidFill>
            </a:endParaRPr>
          </a:p>
          <a:p>
            <a:pPr algn="ctr"/>
            <a:endParaRPr lang="en-US" sz="1200" b="1" dirty="0">
              <a:solidFill>
                <a:srgbClr val="253880"/>
              </a:solidFill>
            </a:endParaRPr>
          </a:p>
        </p:txBody>
      </p:sp>
      <p:sp>
        <p:nvSpPr>
          <p:cNvPr id="13" name="Rectangle 12">
            <a:extLst>
              <a:ext uri="{FF2B5EF4-FFF2-40B4-BE49-F238E27FC236}">
                <a16:creationId xmlns:a16="http://schemas.microsoft.com/office/drawing/2014/main" id="{13C940E9-6731-40AD-A534-3B8E4A896780}"/>
              </a:ext>
            </a:extLst>
          </p:cNvPr>
          <p:cNvSpPr/>
          <p:nvPr/>
        </p:nvSpPr>
        <p:spPr>
          <a:xfrm>
            <a:off x="9464221" y="3584753"/>
            <a:ext cx="1193075" cy="1120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BE" sz="1200" b="1" dirty="0">
                <a:solidFill>
                  <a:srgbClr val="253880"/>
                </a:solidFill>
              </a:rPr>
              <a:t>Next </a:t>
            </a:r>
            <a:r>
              <a:rPr lang="fr-BE" sz="1200" b="1" dirty="0" err="1">
                <a:solidFill>
                  <a:srgbClr val="253880"/>
                </a:solidFill>
              </a:rPr>
              <a:t>steps</a:t>
            </a:r>
            <a:r>
              <a:rPr lang="fr-BE" sz="1200" b="1" dirty="0">
                <a:solidFill>
                  <a:srgbClr val="253880"/>
                </a:solidFill>
              </a:rPr>
              <a:t> </a:t>
            </a:r>
          </a:p>
          <a:p>
            <a:pPr algn="ctr"/>
            <a:r>
              <a:rPr lang="fr-BE" sz="1200" b="1" dirty="0">
                <a:solidFill>
                  <a:srgbClr val="253880"/>
                </a:solidFill>
              </a:rPr>
              <a:t>&amp; </a:t>
            </a:r>
          </a:p>
          <a:p>
            <a:pPr algn="ctr"/>
            <a:r>
              <a:rPr lang="fr-BE" sz="1200" b="1" dirty="0">
                <a:solidFill>
                  <a:srgbClr val="253880"/>
                </a:solidFill>
              </a:rPr>
              <a:t>Conclusion</a:t>
            </a:r>
          </a:p>
          <a:p>
            <a:pPr algn="ctr"/>
            <a:endParaRPr lang="en-US" sz="1200" b="1" dirty="0">
              <a:solidFill>
                <a:srgbClr val="253880"/>
              </a:solidFill>
            </a:endParaRPr>
          </a:p>
        </p:txBody>
      </p:sp>
      <p:sp>
        <p:nvSpPr>
          <p:cNvPr id="15" name="TextBox 14">
            <a:extLst>
              <a:ext uri="{FF2B5EF4-FFF2-40B4-BE49-F238E27FC236}">
                <a16:creationId xmlns:a16="http://schemas.microsoft.com/office/drawing/2014/main" id="{5A384933-DEEA-2C3F-2369-D4561438489B}"/>
              </a:ext>
            </a:extLst>
          </p:cNvPr>
          <p:cNvSpPr txBox="1"/>
          <p:nvPr/>
        </p:nvSpPr>
        <p:spPr>
          <a:xfrm>
            <a:off x="129997" y="721575"/>
            <a:ext cx="6113416" cy="369332"/>
          </a:xfrm>
          <a:prstGeom prst="rect">
            <a:avLst/>
          </a:prstGeom>
          <a:noFill/>
        </p:spPr>
        <p:txBody>
          <a:bodyPr wrap="square">
            <a:spAutoFit/>
          </a:bodyPr>
          <a:lstStyle/>
          <a:p>
            <a:r>
              <a:rPr lang="en-US" dirty="0">
                <a:solidFill>
                  <a:schemeClr val="bg1"/>
                </a:solidFill>
                <a:latin typeface="+mj-lt"/>
              </a:rPr>
              <a:t>Key points of the First Visit</a:t>
            </a:r>
          </a:p>
        </p:txBody>
      </p:sp>
      <p:sp>
        <p:nvSpPr>
          <p:cNvPr id="17" name="TextBox 16">
            <a:extLst>
              <a:ext uri="{FF2B5EF4-FFF2-40B4-BE49-F238E27FC236}">
                <a16:creationId xmlns:a16="http://schemas.microsoft.com/office/drawing/2014/main" id="{842CC3F9-FCD9-C273-E8E8-97FB9CB06A66}"/>
              </a:ext>
            </a:extLst>
          </p:cNvPr>
          <p:cNvSpPr txBox="1"/>
          <p:nvPr/>
        </p:nvSpPr>
        <p:spPr>
          <a:xfrm>
            <a:off x="1094599" y="2226074"/>
            <a:ext cx="6113416" cy="369332"/>
          </a:xfrm>
          <a:prstGeom prst="rect">
            <a:avLst/>
          </a:prstGeom>
          <a:noFill/>
        </p:spPr>
        <p:txBody>
          <a:bodyPr wrap="square">
            <a:spAutoFit/>
          </a:bodyPr>
          <a:lstStyle/>
          <a:p>
            <a:r>
              <a:rPr lang="fr-BE" dirty="0" err="1">
                <a:solidFill>
                  <a:srgbClr val="243782"/>
                </a:solidFill>
              </a:rPr>
              <a:t>Here</a:t>
            </a:r>
            <a:r>
              <a:rPr lang="fr-BE" dirty="0">
                <a:solidFill>
                  <a:srgbClr val="243782"/>
                </a:solidFill>
              </a:rPr>
              <a:t> are the agenda items to focus on:</a:t>
            </a:r>
          </a:p>
        </p:txBody>
      </p:sp>
    </p:spTree>
    <p:custDataLst>
      <p:tags r:id="rId1"/>
    </p:custDataLst>
    <p:extLst>
      <p:ext uri="{BB962C8B-B14F-4D97-AF65-F5344CB8AC3E}">
        <p14:creationId xmlns:p14="http://schemas.microsoft.com/office/powerpoint/2010/main" val="2609734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1E4EE0E0-8C1E-4AE6-8F62-1E151BD21279}"/>
              </a:ext>
            </a:extLst>
          </p:cNvPr>
          <p:cNvSpPr txBox="1"/>
          <p:nvPr/>
        </p:nvSpPr>
        <p:spPr>
          <a:xfrm>
            <a:off x="271852" y="1293909"/>
            <a:ext cx="8616449" cy="369332"/>
          </a:xfrm>
          <a:prstGeom prst="rect">
            <a:avLst/>
          </a:prstGeom>
          <a:noFill/>
        </p:spPr>
        <p:txBody>
          <a:bodyPr wrap="square" rtlCol="0">
            <a:spAutoFit/>
          </a:bodyPr>
          <a:lstStyle/>
          <a:p>
            <a:r>
              <a:rPr lang="fr-BE" dirty="0"/>
              <a:t>How to </a:t>
            </a:r>
            <a:r>
              <a:rPr lang="fr-BE" dirty="0" err="1"/>
              <a:t>conduct</a:t>
            </a:r>
            <a:r>
              <a:rPr lang="fr-BE" dirty="0"/>
              <a:t> an efficient First </a:t>
            </a:r>
            <a:r>
              <a:rPr lang="fr-BE" dirty="0" err="1"/>
              <a:t>Visit</a:t>
            </a:r>
            <a:r>
              <a:rPr lang="fr-BE" dirty="0"/>
              <a:t>? </a:t>
            </a:r>
          </a:p>
        </p:txBody>
      </p:sp>
      <p:sp>
        <p:nvSpPr>
          <p:cNvPr id="2" name="TextBox 1">
            <a:extLst>
              <a:ext uri="{FF2B5EF4-FFF2-40B4-BE49-F238E27FC236}">
                <a16:creationId xmlns:a16="http://schemas.microsoft.com/office/drawing/2014/main" id="{BC9ABBED-58AE-4FB1-A2A2-FD91B0303B82}"/>
              </a:ext>
            </a:extLst>
          </p:cNvPr>
          <p:cNvSpPr txBox="1"/>
          <p:nvPr/>
        </p:nvSpPr>
        <p:spPr>
          <a:xfrm>
            <a:off x="129997" y="6316196"/>
            <a:ext cx="3149600" cy="276999"/>
          </a:xfrm>
          <a:prstGeom prst="rect">
            <a:avLst/>
          </a:prstGeom>
          <a:noFill/>
        </p:spPr>
        <p:txBody>
          <a:bodyPr wrap="square" rtlCol="0">
            <a:spAutoFit/>
          </a:bodyPr>
          <a:lstStyle/>
          <a:p>
            <a:r>
              <a:rPr lang="fr-BE" sz="1200" b="1" i="1" dirty="0">
                <a:solidFill>
                  <a:schemeClr val="bg1"/>
                </a:solidFill>
              </a:rPr>
              <a:t>Flip over the </a:t>
            </a:r>
            <a:r>
              <a:rPr lang="fr-BE" sz="1200" b="1" i="1" dirty="0" err="1">
                <a:solidFill>
                  <a:schemeClr val="bg1"/>
                </a:solidFill>
              </a:rPr>
              <a:t>cards</a:t>
            </a:r>
            <a:endParaRPr lang="en-US" sz="1200" b="1" i="1" dirty="0">
              <a:solidFill>
                <a:schemeClr val="bg1"/>
              </a:solidFill>
            </a:endParaRPr>
          </a:p>
        </p:txBody>
      </p:sp>
      <p:sp>
        <p:nvSpPr>
          <p:cNvPr id="15" name="TextBox 14">
            <a:extLst>
              <a:ext uri="{FF2B5EF4-FFF2-40B4-BE49-F238E27FC236}">
                <a16:creationId xmlns:a16="http://schemas.microsoft.com/office/drawing/2014/main" id="{5A384933-DEEA-2C3F-2369-D4561438489B}"/>
              </a:ext>
            </a:extLst>
          </p:cNvPr>
          <p:cNvSpPr txBox="1"/>
          <p:nvPr/>
        </p:nvSpPr>
        <p:spPr>
          <a:xfrm>
            <a:off x="129997" y="721575"/>
            <a:ext cx="6113416" cy="369332"/>
          </a:xfrm>
          <a:prstGeom prst="rect">
            <a:avLst/>
          </a:prstGeom>
          <a:noFill/>
        </p:spPr>
        <p:txBody>
          <a:bodyPr wrap="square">
            <a:spAutoFit/>
          </a:bodyPr>
          <a:lstStyle/>
          <a:p>
            <a:r>
              <a:rPr lang="en-US" dirty="0">
                <a:solidFill>
                  <a:schemeClr val="bg1"/>
                </a:solidFill>
                <a:latin typeface="+mj-lt"/>
              </a:rPr>
              <a:t>Key points of the First Visit</a:t>
            </a:r>
          </a:p>
        </p:txBody>
      </p:sp>
      <p:sp>
        <p:nvSpPr>
          <p:cNvPr id="17" name="TextBox 16">
            <a:extLst>
              <a:ext uri="{FF2B5EF4-FFF2-40B4-BE49-F238E27FC236}">
                <a16:creationId xmlns:a16="http://schemas.microsoft.com/office/drawing/2014/main" id="{842CC3F9-FCD9-C273-E8E8-97FB9CB06A66}"/>
              </a:ext>
            </a:extLst>
          </p:cNvPr>
          <p:cNvSpPr txBox="1"/>
          <p:nvPr/>
        </p:nvSpPr>
        <p:spPr>
          <a:xfrm>
            <a:off x="1094599" y="2226074"/>
            <a:ext cx="6113416" cy="369332"/>
          </a:xfrm>
          <a:prstGeom prst="rect">
            <a:avLst/>
          </a:prstGeom>
          <a:noFill/>
        </p:spPr>
        <p:txBody>
          <a:bodyPr wrap="square">
            <a:spAutoFit/>
          </a:bodyPr>
          <a:lstStyle/>
          <a:p>
            <a:r>
              <a:rPr lang="fr-BE" dirty="0" err="1">
                <a:solidFill>
                  <a:srgbClr val="243782"/>
                </a:solidFill>
              </a:rPr>
              <a:t>Here</a:t>
            </a:r>
            <a:r>
              <a:rPr lang="fr-BE" dirty="0">
                <a:solidFill>
                  <a:srgbClr val="243782"/>
                </a:solidFill>
              </a:rPr>
              <a:t> are the agenda items to focus on:</a:t>
            </a:r>
          </a:p>
        </p:txBody>
      </p:sp>
      <p:sp>
        <p:nvSpPr>
          <p:cNvPr id="4" name="Rectangle 3">
            <a:extLst>
              <a:ext uri="{FF2B5EF4-FFF2-40B4-BE49-F238E27FC236}">
                <a16:creationId xmlns:a16="http://schemas.microsoft.com/office/drawing/2014/main" id="{4FB844AB-0535-560D-F3A1-F6672E0F5C5F}"/>
              </a:ext>
            </a:extLst>
          </p:cNvPr>
          <p:cNvSpPr/>
          <p:nvPr/>
        </p:nvSpPr>
        <p:spPr>
          <a:xfrm>
            <a:off x="1166094" y="2823711"/>
            <a:ext cx="1585815" cy="256032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C8CF77-BBB3-039A-A3DC-13F0D689C0E0}"/>
              </a:ext>
            </a:extLst>
          </p:cNvPr>
          <p:cNvSpPr/>
          <p:nvPr/>
        </p:nvSpPr>
        <p:spPr>
          <a:xfrm>
            <a:off x="3186705" y="2823711"/>
            <a:ext cx="1585815" cy="256032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926D97-EB24-ABE9-ADD5-C79894F1E7D3}"/>
              </a:ext>
            </a:extLst>
          </p:cNvPr>
          <p:cNvSpPr/>
          <p:nvPr/>
        </p:nvSpPr>
        <p:spPr>
          <a:xfrm>
            <a:off x="5207316" y="2823711"/>
            <a:ext cx="1585815" cy="256032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0D5CFD-0CE2-DE2F-452D-5F2DF0B8F957}"/>
              </a:ext>
            </a:extLst>
          </p:cNvPr>
          <p:cNvSpPr/>
          <p:nvPr/>
        </p:nvSpPr>
        <p:spPr>
          <a:xfrm>
            <a:off x="7227927" y="2823711"/>
            <a:ext cx="1585815" cy="256032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8F0089-C2DB-B846-3B26-BAC907752CE0}"/>
              </a:ext>
            </a:extLst>
          </p:cNvPr>
          <p:cNvSpPr/>
          <p:nvPr/>
        </p:nvSpPr>
        <p:spPr>
          <a:xfrm>
            <a:off x="9231675" y="2823711"/>
            <a:ext cx="1585815" cy="256032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528003-791B-D6F9-8A0E-ACA628802B63}"/>
              </a:ext>
            </a:extLst>
          </p:cNvPr>
          <p:cNvPicPr>
            <a:picLocks noChangeAspect="1"/>
          </p:cNvPicPr>
          <p:nvPr/>
        </p:nvPicPr>
        <p:blipFill>
          <a:blip r:embed="rId3"/>
          <a:stretch>
            <a:fillRect/>
          </a:stretch>
        </p:blipFill>
        <p:spPr>
          <a:xfrm>
            <a:off x="1704797" y="4963591"/>
            <a:ext cx="485843" cy="362001"/>
          </a:xfrm>
          <a:prstGeom prst="rect">
            <a:avLst/>
          </a:prstGeom>
        </p:spPr>
      </p:pic>
      <p:pic>
        <p:nvPicPr>
          <p:cNvPr id="21" name="Picture 20">
            <a:extLst>
              <a:ext uri="{FF2B5EF4-FFF2-40B4-BE49-F238E27FC236}">
                <a16:creationId xmlns:a16="http://schemas.microsoft.com/office/drawing/2014/main" id="{2C207CA8-C8F7-4DD1-8404-022C61961033}"/>
              </a:ext>
            </a:extLst>
          </p:cNvPr>
          <p:cNvPicPr>
            <a:picLocks noChangeAspect="1"/>
          </p:cNvPicPr>
          <p:nvPr/>
        </p:nvPicPr>
        <p:blipFill>
          <a:blip r:embed="rId3"/>
          <a:stretch>
            <a:fillRect/>
          </a:stretch>
        </p:blipFill>
        <p:spPr>
          <a:xfrm>
            <a:off x="3736690" y="4963591"/>
            <a:ext cx="485843" cy="362001"/>
          </a:xfrm>
          <a:prstGeom prst="rect">
            <a:avLst/>
          </a:prstGeom>
        </p:spPr>
      </p:pic>
      <p:pic>
        <p:nvPicPr>
          <p:cNvPr id="22" name="Picture 21">
            <a:extLst>
              <a:ext uri="{FF2B5EF4-FFF2-40B4-BE49-F238E27FC236}">
                <a16:creationId xmlns:a16="http://schemas.microsoft.com/office/drawing/2014/main" id="{31B7DDDE-5973-8E44-EA98-7E91A294AB88}"/>
              </a:ext>
            </a:extLst>
          </p:cNvPr>
          <p:cNvPicPr>
            <a:picLocks noChangeAspect="1"/>
          </p:cNvPicPr>
          <p:nvPr/>
        </p:nvPicPr>
        <p:blipFill>
          <a:blip r:embed="rId3"/>
          <a:stretch>
            <a:fillRect/>
          </a:stretch>
        </p:blipFill>
        <p:spPr>
          <a:xfrm>
            <a:off x="5853078" y="4963591"/>
            <a:ext cx="485843" cy="362001"/>
          </a:xfrm>
          <a:prstGeom prst="rect">
            <a:avLst/>
          </a:prstGeom>
        </p:spPr>
      </p:pic>
      <p:pic>
        <p:nvPicPr>
          <p:cNvPr id="24" name="Picture 23">
            <a:extLst>
              <a:ext uri="{FF2B5EF4-FFF2-40B4-BE49-F238E27FC236}">
                <a16:creationId xmlns:a16="http://schemas.microsoft.com/office/drawing/2014/main" id="{23B5E6EA-E804-0FC4-F2E1-046D15086383}"/>
              </a:ext>
            </a:extLst>
          </p:cNvPr>
          <p:cNvPicPr>
            <a:picLocks noChangeAspect="1"/>
          </p:cNvPicPr>
          <p:nvPr/>
        </p:nvPicPr>
        <p:blipFill>
          <a:blip r:embed="rId3"/>
          <a:stretch>
            <a:fillRect/>
          </a:stretch>
        </p:blipFill>
        <p:spPr>
          <a:xfrm>
            <a:off x="7777912" y="4963591"/>
            <a:ext cx="485843" cy="362001"/>
          </a:xfrm>
          <a:prstGeom prst="rect">
            <a:avLst/>
          </a:prstGeom>
        </p:spPr>
      </p:pic>
      <p:pic>
        <p:nvPicPr>
          <p:cNvPr id="25" name="Picture 24">
            <a:extLst>
              <a:ext uri="{FF2B5EF4-FFF2-40B4-BE49-F238E27FC236}">
                <a16:creationId xmlns:a16="http://schemas.microsoft.com/office/drawing/2014/main" id="{AECFA213-2CC2-6CE4-E427-A14A740E90AD}"/>
              </a:ext>
            </a:extLst>
          </p:cNvPr>
          <p:cNvPicPr>
            <a:picLocks noChangeAspect="1"/>
          </p:cNvPicPr>
          <p:nvPr/>
        </p:nvPicPr>
        <p:blipFill>
          <a:blip r:embed="rId3"/>
          <a:stretch>
            <a:fillRect/>
          </a:stretch>
        </p:blipFill>
        <p:spPr>
          <a:xfrm>
            <a:off x="9781660" y="4963591"/>
            <a:ext cx="485843" cy="362001"/>
          </a:xfrm>
          <a:prstGeom prst="rect">
            <a:avLst/>
          </a:prstGeom>
        </p:spPr>
      </p:pic>
      <p:sp>
        <p:nvSpPr>
          <p:cNvPr id="7" name="TextBox 6">
            <a:extLst>
              <a:ext uri="{FF2B5EF4-FFF2-40B4-BE49-F238E27FC236}">
                <a16:creationId xmlns:a16="http://schemas.microsoft.com/office/drawing/2014/main" id="{30EA55F3-BAC7-FDA5-0B93-00DBB8117334}"/>
              </a:ext>
            </a:extLst>
          </p:cNvPr>
          <p:cNvSpPr txBox="1"/>
          <p:nvPr/>
        </p:nvSpPr>
        <p:spPr>
          <a:xfrm>
            <a:off x="1716079" y="2820526"/>
            <a:ext cx="485843" cy="369332"/>
          </a:xfrm>
          <a:prstGeom prst="rect">
            <a:avLst/>
          </a:prstGeom>
          <a:solidFill>
            <a:srgbClr val="243782"/>
          </a:solidFill>
        </p:spPr>
        <p:txBody>
          <a:bodyPr wrap="square" rtlCol="0">
            <a:spAutoFit/>
          </a:bodyPr>
          <a:lstStyle/>
          <a:p>
            <a:pPr algn="ctr"/>
            <a:r>
              <a:rPr lang="fr-BE" dirty="0">
                <a:solidFill>
                  <a:schemeClr val="bg1"/>
                </a:solidFill>
                <a:latin typeface="+mj-lt"/>
              </a:rPr>
              <a:t>1</a:t>
            </a:r>
            <a:endParaRPr lang="en-US" dirty="0">
              <a:solidFill>
                <a:schemeClr val="bg1"/>
              </a:solidFill>
              <a:latin typeface="+mj-lt"/>
            </a:endParaRPr>
          </a:p>
        </p:txBody>
      </p:sp>
      <p:sp>
        <p:nvSpPr>
          <p:cNvPr id="28" name="TextBox 27">
            <a:extLst>
              <a:ext uri="{FF2B5EF4-FFF2-40B4-BE49-F238E27FC236}">
                <a16:creationId xmlns:a16="http://schemas.microsoft.com/office/drawing/2014/main" id="{0EAFF340-58C8-8DC9-EF05-00BD4B608800}"/>
              </a:ext>
            </a:extLst>
          </p:cNvPr>
          <p:cNvSpPr txBox="1"/>
          <p:nvPr/>
        </p:nvSpPr>
        <p:spPr>
          <a:xfrm>
            <a:off x="3736690" y="2820526"/>
            <a:ext cx="485843" cy="369332"/>
          </a:xfrm>
          <a:prstGeom prst="rect">
            <a:avLst/>
          </a:prstGeom>
          <a:solidFill>
            <a:srgbClr val="243782"/>
          </a:solidFill>
        </p:spPr>
        <p:txBody>
          <a:bodyPr wrap="square" rtlCol="0">
            <a:spAutoFit/>
          </a:bodyPr>
          <a:lstStyle/>
          <a:p>
            <a:pPr algn="ctr"/>
            <a:r>
              <a:rPr lang="fr-BE" dirty="0">
                <a:solidFill>
                  <a:schemeClr val="bg1"/>
                </a:solidFill>
                <a:latin typeface="+mj-lt"/>
              </a:rPr>
              <a:t>2</a:t>
            </a:r>
            <a:endParaRPr lang="en-US" dirty="0">
              <a:solidFill>
                <a:schemeClr val="bg1"/>
              </a:solidFill>
              <a:latin typeface="+mj-lt"/>
            </a:endParaRPr>
          </a:p>
        </p:txBody>
      </p:sp>
      <p:sp>
        <p:nvSpPr>
          <p:cNvPr id="29" name="TextBox 28">
            <a:extLst>
              <a:ext uri="{FF2B5EF4-FFF2-40B4-BE49-F238E27FC236}">
                <a16:creationId xmlns:a16="http://schemas.microsoft.com/office/drawing/2014/main" id="{0DD85E4F-4CB3-07C0-4806-5A88288EB7EE}"/>
              </a:ext>
            </a:extLst>
          </p:cNvPr>
          <p:cNvSpPr txBox="1"/>
          <p:nvPr/>
        </p:nvSpPr>
        <p:spPr>
          <a:xfrm>
            <a:off x="5821445" y="2820526"/>
            <a:ext cx="485843" cy="369332"/>
          </a:xfrm>
          <a:prstGeom prst="rect">
            <a:avLst/>
          </a:prstGeom>
          <a:solidFill>
            <a:srgbClr val="243782"/>
          </a:solidFill>
        </p:spPr>
        <p:txBody>
          <a:bodyPr wrap="square" rtlCol="0">
            <a:spAutoFit/>
          </a:bodyPr>
          <a:lstStyle/>
          <a:p>
            <a:pPr algn="ctr"/>
            <a:r>
              <a:rPr lang="fr-BE" dirty="0">
                <a:solidFill>
                  <a:schemeClr val="bg1"/>
                </a:solidFill>
                <a:latin typeface="+mj-lt"/>
              </a:rPr>
              <a:t>3</a:t>
            </a:r>
            <a:endParaRPr lang="en-US" dirty="0">
              <a:solidFill>
                <a:schemeClr val="bg1"/>
              </a:solidFill>
              <a:latin typeface="+mj-lt"/>
            </a:endParaRPr>
          </a:p>
        </p:txBody>
      </p:sp>
      <p:sp>
        <p:nvSpPr>
          <p:cNvPr id="30" name="TextBox 29">
            <a:extLst>
              <a:ext uri="{FF2B5EF4-FFF2-40B4-BE49-F238E27FC236}">
                <a16:creationId xmlns:a16="http://schemas.microsoft.com/office/drawing/2014/main" id="{94DAFAC6-BD6B-D452-C505-F6C7E78598D1}"/>
              </a:ext>
            </a:extLst>
          </p:cNvPr>
          <p:cNvSpPr txBox="1"/>
          <p:nvPr/>
        </p:nvSpPr>
        <p:spPr>
          <a:xfrm>
            <a:off x="7842056" y="2820526"/>
            <a:ext cx="485843" cy="369332"/>
          </a:xfrm>
          <a:prstGeom prst="rect">
            <a:avLst/>
          </a:prstGeom>
          <a:solidFill>
            <a:srgbClr val="243782"/>
          </a:solidFill>
        </p:spPr>
        <p:txBody>
          <a:bodyPr wrap="square" rtlCol="0">
            <a:spAutoFit/>
          </a:bodyPr>
          <a:lstStyle/>
          <a:p>
            <a:pPr algn="ctr"/>
            <a:r>
              <a:rPr lang="fr-BE" dirty="0">
                <a:solidFill>
                  <a:schemeClr val="bg1"/>
                </a:solidFill>
                <a:latin typeface="+mj-lt"/>
              </a:rPr>
              <a:t>4</a:t>
            </a:r>
            <a:endParaRPr lang="en-US" dirty="0">
              <a:solidFill>
                <a:schemeClr val="bg1"/>
              </a:solidFill>
              <a:latin typeface="+mj-lt"/>
            </a:endParaRPr>
          </a:p>
        </p:txBody>
      </p:sp>
      <p:sp>
        <p:nvSpPr>
          <p:cNvPr id="31" name="TextBox 30">
            <a:extLst>
              <a:ext uri="{FF2B5EF4-FFF2-40B4-BE49-F238E27FC236}">
                <a16:creationId xmlns:a16="http://schemas.microsoft.com/office/drawing/2014/main" id="{5992C75F-1577-C907-4306-D3E768341E63}"/>
              </a:ext>
            </a:extLst>
          </p:cNvPr>
          <p:cNvSpPr txBox="1"/>
          <p:nvPr/>
        </p:nvSpPr>
        <p:spPr>
          <a:xfrm>
            <a:off x="9781660" y="2820526"/>
            <a:ext cx="485843" cy="369332"/>
          </a:xfrm>
          <a:prstGeom prst="rect">
            <a:avLst/>
          </a:prstGeom>
          <a:solidFill>
            <a:srgbClr val="243782"/>
          </a:solidFill>
        </p:spPr>
        <p:txBody>
          <a:bodyPr wrap="square" rtlCol="0">
            <a:spAutoFit/>
          </a:bodyPr>
          <a:lstStyle/>
          <a:p>
            <a:pPr algn="ctr"/>
            <a:r>
              <a:rPr lang="fr-BE" dirty="0">
                <a:solidFill>
                  <a:schemeClr val="bg1"/>
                </a:solidFill>
                <a:latin typeface="+mj-lt"/>
              </a:rPr>
              <a:t>5</a:t>
            </a:r>
            <a:endParaRPr lang="en-US" dirty="0">
              <a:solidFill>
                <a:schemeClr val="bg1"/>
              </a:solidFill>
              <a:latin typeface="+mj-lt"/>
            </a:endParaRPr>
          </a:p>
        </p:txBody>
      </p:sp>
      <p:sp>
        <p:nvSpPr>
          <p:cNvPr id="8" name="TextBox 7">
            <a:extLst>
              <a:ext uri="{FF2B5EF4-FFF2-40B4-BE49-F238E27FC236}">
                <a16:creationId xmlns:a16="http://schemas.microsoft.com/office/drawing/2014/main" id="{35274A1A-0CC6-8440-1E7E-C527B2BB14C8}"/>
              </a:ext>
            </a:extLst>
          </p:cNvPr>
          <p:cNvSpPr txBox="1"/>
          <p:nvPr/>
        </p:nvSpPr>
        <p:spPr>
          <a:xfrm>
            <a:off x="1156259" y="3244860"/>
            <a:ext cx="1576235" cy="1477328"/>
          </a:xfrm>
          <a:prstGeom prst="rect">
            <a:avLst/>
          </a:prstGeom>
          <a:noFill/>
        </p:spPr>
        <p:txBody>
          <a:bodyPr wrap="square" rtlCol="0">
            <a:spAutoFit/>
          </a:bodyPr>
          <a:lstStyle/>
          <a:p>
            <a:pPr marL="87313" indent="-87313">
              <a:buFont typeface="Courier New" panose="02070309020205020404" pitchFamily="49" charset="0"/>
              <a:buChar char="o"/>
            </a:pPr>
            <a:r>
              <a:rPr lang="fr-BE" sz="900" dirty="0"/>
              <a:t>Say </a:t>
            </a:r>
            <a:r>
              <a:rPr lang="fr-BE" sz="900" dirty="0" err="1"/>
              <a:t>who</a:t>
            </a:r>
            <a:r>
              <a:rPr lang="fr-BE" sz="900" dirty="0"/>
              <a:t> </a:t>
            </a:r>
            <a:r>
              <a:rPr lang="fr-BE" sz="900" dirty="0" err="1"/>
              <a:t>you</a:t>
            </a:r>
            <a:r>
              <a:rPr lang="fr-BE" sz="900" dirty="0"/>
              <a:t> are &amp; </a:t>
            </a:r>
            <a:r>
              <a:rPr lang="fr-BE" sz="900" dirty="0" err="1"/>
              <a:t>what</a:t>
            </a:r>
            <a:r>
              <a:rPr lang="fr-BE" sz="900" dirty="0"/>
              <a:t> </a:t>
            </a:r>
            <a:r>
              <a:rPr lang="fr-BE" sz="900" dirty="0" err="1"/>
              <a:t>you</a:t>
            </a:r>
            <a:r>
              <a:rPr lang="fr-BE" sz="900" dirty="0"/>
              <a:t> do in </a:t>
            </a:r>
            <a:r>
              <a:rPr lang="fr-BE" sz="900" dirty="0" err="1"/>
              <a:t>less</a:t>
            </a:r>
            <a:r>
              <a:rPr lang="fr-BE" sz="900" dirty="0"/>
              <a:t> </a:t>
            </a:r>
            <a:r>
              <a:rPr lang="fr-BE" sz="900" dirty="0" err="1"/>
              <a:t>than</a:t>
            </a:r>
            <a:r>
              <a:rPr lang="fr-BE" sz="900" dirty="0"/>
              <a:t> 1 minute</a:t>
            </a:r>
          </a:p>
          <a:p>
            <a:pPr marL="87313" indent="-87313">
              <a:buFont typeface="Courier New" panose="02070309020205020404" pitchFamily="49" charset="0"/>
              <a:buChar char="o"/>
            </a:pPr>
            <a:endParaRPr lang="fr-BE" sz="900" dirty="0"/>
          </a:p>
          <a:p>
            <a:pPr marL="87313" indent="-87313">
              <a:buFont typeface="Courier New" panose="02070309020205020404" pitchFamily="49" charset="0"/>
              <a:buChar char="o"/>
            </a:pPr>
            <a:r>
              <a:rPr lang="fr-BE" sz="900" dirty="0" err="1"/>
              <a:t>Identify</a:t>
            </a:r>
            <a:r>
              <a:rPr lang="fr-BE" sz="900" dirty="0"/>
              <a:t> the </a:t>
            </a:r>
            <a:r>
              <a:rPr lang="fr-BE" sz="900" dirty="0" err="1"/>
              <a:t>function</a:t>
            </a:r>
            <a:r>
              <a:rPr lang="fr-BE" sz="900" dirty="0"/>
              <a:t> &amp; </a:t>
            </a:r>
            <a:r>
              <a:rPr lang="fr-BE" sz="900" dirty="0" err="1"/>
              <a:t>decision</a:t>
            </a:r>
            <a:r>
              <a:rPr lang="fr-BE" sz="900" dirty="0"/>
              <a:t> power of </a:t>
            </a:r>
            <a:r>
              <a:rPr lang="fr-BE" sz="900" dirty="0" err="1"/>
              <a:t>your</a:t>
            </a:r>
            <a:r>
              <a:rPr lang="fr-BE" sz="900" dirty="0"/>
              <a:t> </a:t>
            </a:r>
            <a:r>
              <a:rPr lang="fr-BE" sz="900" dirty="0" err="1"/>
              <a:t>speaking</a:t>
            </a:r>
            <a:r>
              <a:rPr lang="fr-BE" sz="900" dirty="0"/>
              <a:t> </a:t>
            </a:r>
            <a:r>
              <a:rPr lang="fr-BE" sz="900" dirty="0" err="1"/>
              <a:t>partner</a:t>
            </a:r>
            <a:endParaRPr lang="fr-BE" sz="900" dirty="0"/>
          </a:p>
          <a:p>
            <a:pPr marL="87313" indent="-87313">
              <a:buFont typeface="Courier New" panose="02070309020205020404" pitchFamily="49" charset="0"/>
              <a:buChar char="o"/>
            </a:pPr>
            <a:endParaRPr lang="fr-BE" sz="900" dirty="0"/>
          </a:p>
          <a:p>
            <a:pPr marL="87313" indent="-87313">
              <a:buFont typeface="Courier New" panose="02070309020205020404" pitchFamily="49" charset="0"/>
              <a:buChar char="o"/>
            </a:pPr>
            <a:r>
              <a:rPr lang="fr-BE" sz="900" dirty="0" err="1"/>
              <a:t>Validate</a:t>
            </a:r>
            <a:r>
              <a:rPr lang="fr-BE" sz="900" dirty="0"/>
              <a:t> the timing &amp; agenda of the meeting</a:t>
            </a:r>
            <a:endParaRPr lang="en-US" sz="900" dirty="0"/>
          </a:p>
        </p:txBody>
      </p:sp>
      <p:sp>
        <p:nvSpPr>
          <p:cNvPr id="32" name="TextBox 31">
            <a:extLst>
              <a:ext uri="{FF2B5EF4-FFF2-40B4-BE49-F238E27FC236}">
                <a16:creationId xmlns:a16="http://schemas.microsoft.com/office/drawing/2014/main" id="{D9AC87B7-3796-ADE1-0924-6A98409643C4}"/>
              </a:ext>
            </a:extLst>
          </p:cNvPr>
          <p:cNvSpPr txBox="1"/>
          <p:nvPr/>
        </p:nvSpPr>
        <p:spPr>
          <a:xfrm>
            <a:off x="3213148" y="3237069"/>
            <a:ext cx="1576235" cy="1061829"/>
          </a:xfrm>
          <a:prstGeom prst="rect">
            <a:avLst/>
          </a:prstGeom>
          <a:noFill/>
        </p:spPr>
        <p:txBody>
          <a:bodyPr wrap="square" rtlCol="0">
            <a:spAutoFit/>
          </a:bodyPr>
          <a:lstStyle/>
          <a:p>
            <a:pPr marL="87313" indent="-87313">
              <a:buFont typeface="Courier New" panose="02070309020205020404" pitchFamily="49" charset="0"/>
              <a:buChar char="o"/>
            </a:pPr>
            <a:r>
              <a:rPr lang="fr-BE" sz="900" dirty="0"/>
              <a:t>Be </a:t>
            </a:r>
            <a:r>
              <a:rPr lang="fr-BE" sz="900" dirty="0" err="1"/>
              <a:t>always</a:t>
            </a:r>
            <a:r>
              <a:rPr lang="fr-BE" sz="900" dirty="0"/>
              <a:t> consistent </a:t>
            </a:r>
            <a:r>
              <a:rPr lang="fr-BE" sz="900" dirty="0" err="1"/>
              <a:t>with</a:t>
            </a:r>
            <a:r>
              <a:rPr lang="fr-BE" sz="900" dirty="0"/>
              <a:t> </a:t>
            </a:r>
            <a:r>
              <a:rPr lang="fr-BE" sz="900" dirty="0" err="1"/>
              <a:t>what</a:t>
            </a:r>
            <a:r>
              <a:rPr lang="fr-BE" sz="900" dirty="0"/>
              <a:t> </a:t>
            </a:r>
            <a:r>
              <a:rPr lang="fr-BE" sz="900" dirty="0" err="1"/>
              <a:t>you</a:t>
            </a:r>
            <a:r>
              <a:rPr lang="fr-BE" sz="900" dirty="0"/>
              <a:t> </a:t>
            </a:r>
            <a:r>
              <a:rPr lang="fr-BE" sz="900" dirty="0" err="1"/>
              <a:t>said</a:t>
            </a:r>
            <a:r>
              <a:rPr lang="fr-BE" sz="900" dirty="0"/>
              <a:t> on the phone</a:t>
            </a:r>
          </a:p>
          <a:p>
            <a:pPr marL="87313" indent="-87313">
              <a:buFont typeface="Courier New" panose="02070309020205020404" pitchFamily="49" charset="0"/>
              <a:buChar char="o"/>
            </a:pPr>
            <a:endParaRPr lang="fr-BE" sz="900" dirty="0"/>
          </a:p>
          <a:p>
            <a:pPr marL="87313" indent="-87313">
              <a:buFont typeface="Courier New" panose="02070309020205020404" pitchFamily="49" charset="0"/>
              <a:buChar char="o"/>
            </a:pPr>
            <a:r>
              <a:rPr lang="fr-BE" sz="900" dirty="0"/>
              <a:t>Do not </a:t>
            </a:r>
            <a:r>
              <a:rPr lang="fr-BE" sz="900" dirty="0" err="1"/>
              <a:t>disclose</a:t>
            </a:r>
            <a:r>
              <a:rPr lang="fr-BE" sz="900" dirty="0"/>
              <a:t> all </a:t>
            </a:r>
            <a:r>
              <a:rPr lang="fr-BE" sz="900" dirty="0" err="1"/>
              <a:t>your</a:t>
            </a:r>
            <a:r>
              <a:rPr lang="fr-BE" sz="900" dirty="0"/>
              <a:t> </a:t>
            </a:r>
            <a:r>
              <a:rPr lang="fr-BE" sz="900" dirty="0" err="1"/>
              <a:t>cards</a:t>
            </a:r>
            <a:r>
              <a:rPr lang="fr-BE" sz="900" dirty="0"/>
              <a:t> in </a:t>
            </a:r>
            <a:r>
              <a:rPr lang="fr-BE" sz="900" dirty="0" err="1"/>
              <a:t>order</a:t>
            </a:r>
            <a:r>
              <a:rPr lang="fr-BE" sz="900" dirty="0"/>
              <a:t> to </a:t>
            </a:r>
            <a:r>
              <a:rPr lang="fr-BE" sz="900" dirty="0" err="1"/>
              <a:t>add</a:t>
            </a:r>
            <a:r>
              <a:rPr lang="fr-BE" sz="900" dirty="0"/>
              <a:t> value in </a:t>
            </a:r>
            <a:r>
              <a:rPr lang="fr-BE" sz="900" dirty="0" err="1"/>
              <a:t>step</a:t>
            </a:r>
            <a:r>
              <a:rPr lang="fr-BE" sz="900" dirty="0"/>
              <a:t> 4</a:t>
            </a:r>
            <a:endParaRPr lang="en-US" sz="900" dirty="0"/>
          </a:p>
        </p:txBody>
      </p:sp>
      <p:sp>
        <p:nvSpPr>
          <p:cNvPr id="33" name="TextBox 32">
            <a:extLst>
              <a:ext uri="{FF2B5EF4-FFF2-40B4-BE49-F238E27FC236}">
                <a16:creationId xmlns:a16="http://schemas.microsoft.com/office/drawing/2014/main" id="{25434CD8-1572-F77D-75A6-51222255D004}"/>
              </a:ext>
            </a:extLst>
          </p:cNvPr>
          <p:cNvSpPr txBox="1"/>
          <p:nvPr/>
        </p:nvSpPr>
        <p:spPr>
          <a:xfrm>
            <a:off x="5207316" y="3244860"/>
            <a:ext cx="1576235" cy="1646605"/>
          </a:xfrm>
          <a:prstGeom prst="rect">
            <a:avLst/>
          </a:prstGeom>
          <a:noFill/>
        </p:spPr>
        <p:txBody>
          <a:bodyPr wrap="square" rtlCol="0">
            <a:spAutoFit/>
          </a:bodyPr>
          <a:lstStyle/>
          <a:p>
            <a:pPr marL="87313" indent="-87313">
              <a:buFont typeface="Courier New" panose="02070309020205020404" pitchFamily="49" charset="0"/>
              <a:buChar char="o"/>
            </a:pPr>
            <a:r>
              <a:rPr lang="fr-BE" sz="900" dirty="0" err="1"/>
              <a:t>Ask</a:t>
            </a:r>
            <a:r>
              <a:rPr lang="fr-BE" sz="900" dirty="0"/>
              <a:t> open-</a:t>
            </a:r>
            <a:r>
              <a:rPr lang="fr-BE" sz="900" dirty="0" err="1"/>
              <a:t>ended</a:t>
            </a:r>
            <a:r>
              <a:rPr lang="fr-BE" sz="900" dirty="0"/>
              <a:t> questions in </a:t>
            </a:r>
            <a:r>
              <a:rPr lang="fr-BE" sz="900" dirty="0" err="1"/>
              <a:t>order</a:t>
            </a:r>
            <a:r>
              <a:rPr lang="fr-BE" sz="900" dirty="0"/>
              <a:t> to </a:t>
            </a:r>
            <a:r>
              <a:rPr lang="fr-BE" sz="900" dirty="0" err="1"/>
              <a:t>make</a:t>
            </a:r>
            <a:r>
              <a:rPr lang="fr-BE" sz="900" dirty="0"/>
              <a:t> the prospect talk about </a:t>
            </a:r>
            <a:r>
              <a:rPr lang="fr-BE" sz="900" dirty="0" err="1"/>
              <a:t>himself</a:t>
            </a:r>
            <a:r>
              <a:rPr lang="fr-BE" sz="900" dirty="0"/>
              <a:t> &amp; </a:t>
            </a:r>
            <a:r>
              <a:rPr lang="fr-BE" sz="900" dirty="0" err="1"/>
              <a:t>collect</a:t>
            </a:r>
            <a:r>
              <a:rPr lang="fr-BE" sz="900" dirty="0"/>
              <a:t> </a:t>
            </a:r>
            <a:r>
              <a:rPr lang="fr-BE" sz="900" dirty="0" err="1"/>
              <a:t>useful</a:t>
            </a:r>
            <a:r>
              <a:rPr lang="fr-BE" sz="900" dirty="0"/>
              <a:t> information on:</a:t>
            </a:r>
          </a:p>
          <a:p>
            <a:pPr marL="182563" lvl="1" indent="-95250">
              <a:buFont typeface="Wingdings" panose="05000000000000000000" pitchFamily="2" charset="2"/>
              <a:buChar char="§"/>
            </a:pPr>
            <a:endParaRPr lang="fr-BE" sz="800" dirty="0">
              <a:solidFill>
                <a:srgbClr val="243782"/>
              </a:solidFill>
            </a:endParaRPr>
          </a:p>
          <a:p>
            <a:pPr marL="182563" lvl="1" indent="-95250">
              <a:buFont typeface="Wingdings" panose="05000000000000000000" pitchFamily="2" charset="2"/>
              <a:buChar char="§"/>
            </a:pPr>
            <a:r>
              <a:rPr lang="fr-BE" sz="800" dirty="0" err="1">
                <a:solidFill>
                  <a:srgbClr val="243782"/>
                </a:solidFill>
              </a:rPr>
              <a:t>Your</a:t>
            </a:r>
            <a:r>
              <a:rPr lang="fr-BE" sz="800" dirty="0">
                <a:solidFill>
                  <a:srgbClr val="243782"/>
                </a:solidFill>
              </a:rPr>
              <a:t> contact </a:t>
            </a:r>
            <a:r>
              <a:rPr lang="fr-BE" sz="800" dirty="0" err="1">
                <a:solidFill>
                  <a:srgbClr val="243782"/>
                </a:solidFill>
              </a:rPr>
              <a:t>person</a:t>
            </a:r>
            <a:endParaRPr lang="fr-BE" sz="800" dirty="0">
              <a:solidFill>
                <a:srgbClr val="243782"/>
              </a:solidFill>
            </a:endParaRPr>
          </a:p>
          <a:p>
            <a:pPr marL="182563" lvl="1" indent="-95250">
              <a:buFont typeface="Wingdings" panose="05000000000000000000" pitchFamily="2" charset="2"/>
              <a:buChar char="§"/>
            </a:pPr>
            <a:r>
              <a:rPr lang="fr-BE" sz="800" dirty="0">
                <a:solidFill>
                  <a:srgbClr val="243782"/>
                </a:solidFill>
              </a:rPr>
              <a:t>The </a:t>
            </a:r>
            <a:r>
              <a:rPr lang="fr-BE" sz="800" dirty="0" err="1">
                <a:solidFill>
                  <a:srgbClr val="243782"/>
                </a:solidFill>
              </a:rPr>
              <a:t>company</a:t>
            </a:r>
            <a:endParaRPr lang="fr-BE" sz="800" dirty="0">
              <a:solidFill>
                <a:srgbClr val="243782"/>
              </a:solidFill>
            </a:endParaRPr>
          </a:p>
          <a:p>
            <a:pPr marL="182563" lvl="1" indent="-95250">
              <a:buFont typeface="Wingdings" panose="05000000000000000000" pitchFamily="2" charset="2"/>
              <a:buChar char="§"/>
            </a:pPr>
            <a:r>
              <a:rPr lang="fr-BE" sz="800" dirty="0" err="1">
                <a:solidFill>
                  <a:srgbClr val="243782"/>
                </a:solidFill>
              </a:rPr>
              <a:t>His</a:t>
            </a:r>
            <a:r>
              <a:rPr lang="fr-BE" sz="800" dirty="0">
                <a:solidFill>
                  <a:srgbClr val="243782"/>
                </a:solidFill>
              </a:rPr>
              <a:t> </a:t>
            </a:r>
            <a:r>
              <a:rPr lang="fr-BE" sz="800" dirty="0" err="1">
                <a:solidFill>
                  <a:srgbClr val="243782"/>
                </a:solidFill>
              </a:rPr>
              <a:t>general</a:t>
            </a:r>
            <a:r>
              <a:rPr lang="fr-BE" sz="800" dirty="0">
                <a:solidFill>
                  <a:srgbClr val="243782"/>
                </a:solidFill>
              </a:rPr>
              <a:t> </a:t>
            </a:r>
            <a:r>
              <a:rPr lang="fr-BE" sz="800" dirty="0" err="1">
                <a:solidFill>
                  <a:srgbClr val="243782"/>
                </a:solidFill>
              </a:rPr>
              <a:t>needs</a:t>
            </a:r>
            <a:endParaRPr lang="fr-BE" sz="800" dirty="0">
              <a:solidFill>
                <a:srgbClr val="243782"/>
              </a:solidFill>
            </a:endParaRPr>
          </a:p>
          <a:p>
            <a:pPr marL="182563" lvl="1" indent="-95250">
              <a:buFont typeface="Wingdings" panose="05000000000000000000" pitchFamily="2" charset="2"/>
              <a:buChar char="§"/>
            </a:pPr>
            <a:r>
              <a:rPr lang="fr-BE" sz="800" dirty="0" err="1">
                <a:solidFill>
                  <a:srgbClr val="243782"/>
                </a:solidFill>
              </a:rPr>
              <a:t>His</a:t>
            </a:r>
            <a:r>
              <a:rPr lang="fr-BE" sz="800" dirty="0">
                <a:solidFill>
                  <a:srgbClr val="243782"/>
                </a:solidFill>
              </a:rPr>
              <a:t> </a:t>
            </a:r>
            <a:r>
              <a:rPr lang="fr-BE" sz="800" dirty="0" err="1">
                <a:solidFill>
                  <a:srgbClr val="243782"/>
                </a:solidFill>
              </a:rPr>
              <a:t>specific</a:t>
            </a:r>
            <a:r>
              <a:rPr lang="fr-BE" sz="800" dirty="0">
                <a:solidFill>
                  <a:srgbClr val="243782"/>
                </a:solidFill>
              </a:rPr>
              <a:t> </a:t>
            </a:r>
            <a:r>
              <a:rPr lang="fr-BE" sz="800" dirty="0" err="1">
                <a:solidFill>
                  <a:srgbClr val="243782"/>
                </a:solidFill>
              </a:rPr>
              <a:t>needs</a:t>
            </a:r>
            <a:r>
              <a:rPr lang="fr-BE" sz="800" dirty="0">
                <a:solidFill>
                  <a:srgbClr val="243782"/>
                </a:solidFill>
              </a:rPr>
              <a:t> in </a:t>
            </a:r>
            <a:r>
              <a:rPr lang="fr-BE" sz="800" dirty="0" err="1">
                <a:solidFill>
                  <a:srgbClr val="243782"/>
                </a:solidFill>
              </a:rPr>
              <a:t>terms</a:t>
            </a:r>
            <a:r>
              <a:rPr lang="fr-BE" sz="800" dirty="0">
                <a:solidFill>
                  <a:srgbClr val="243782"/>
                </a:solidFill>
              </a:rPr>
              <a:t> of </a:t>
            </a:r>
            <a:r>
              <a:rPr lang="fr-BE" sz="800" dirty="0" err="1">
                <a:solidFill>
                  <a:srgbClr val="243782"/>
                </a:solidFill>
              </a:rPr>
              <a:t>Mobility</a:t>
            </a:r>
            <a:r>
              <a:rPr lang="fr-BE" sz="800" dirty="0">
                <a:solidFill>
                  <a:srgbClr val="243782"/>
                </a:solidFill>
              </a:rPr>
              <a:t> &amp; Fleet Management</a:t>
            </a:r>
            <a:endParaRPr lang="en-US" sz="800" dirty="0">
              <a:solidFill>
                <a:srgbClr val="243782"/>
              </a:solidFill>
            </a:endParaRPr>
          </a:p>
        </p:txBody>
      </p:sp>
      <p:sp>
        <p:nvSpPr>
          <p:cNvPr id="34" name="TextBox 33">
            <a:extLst>
              <a:ext uri="{FF2B5EF4-FFF2-40B4-BE49-F238E27FC236}">
                <a16:creationId xmlns:a16="http://schemas.microsoft.com/office/drawing/2014/main" id="{19E892F0-4A7A-57E2-04EC-E596537A86EE}"/>
              </a:ext>
            </a:extLst>
          </p:cNvPr>
          <p:cNvSpPr txBox="1"/>
          <p:nvPr/>
        </p:nvSpPr>
        <p:spPr>
          <a:xfrm>
            <a:off x="7296859" y="3272206"/>
            <a:ext cx="1576235" cy="1615827"/>
          </a:xfrm>
          <a:prstGeom prst="rect">
            <a:avLst/>
          </a:prstGeom>
          <a:noFill/>
        </p:spPr>
        <p:txBody>
          <a:bodyPr wrap="square" rtlCol="0">
            <a:spAutoFit/>
          </a:bodyPr>
          <a:lstStyle/>
          <a:p>
            <a:pPr marL="87313" indent="-87313">
              <a:buFont typeface="Courier New" panose="02070309020205020404" pitchFamily="49" charset="0"/>
              <a:buChar char="o"/>
            </a:pPr>
            <a:r>
              <a:rPr lang="fr-BE" sz="900" dirty="0"/>
              <a:t>Position </a:t>
            </a:r>
            <a:r>
              <a:rPr lang="fr-BE" sz="900" dirty="0" err="1"/>
              <a:t>yourself</a:t>
            </a:r>
            <a:r>
              <a:rPr lang="fr-BE" sz="900" dirty="0"/>
              <a:t> as a reliable business </a:t>
            </a:r>
            <a:r>
              <a:rPr lang="fr-BE" sz="900" dirty="0" err="1"/>
              <a:t>partner</a:t>
            </a:r>
            <a:r>
              <a:rPr lang="fr-BE" sz="900" dirty="0"/>
              <a:t> ans propose </a:t>
            </a:r>
            <a:r>
              <a:rPr lang="fr-BE" sz="900" dirty="0" err="1"/>
              <a:t>concrete</a:t>
            </a:r>
            <a:r>
              <a:rPr lang="fr-BE" sz="900" dirty="0"/>
              <a:t> solutions to the expectations and/or </a:t>
            </a:r>
            <a:r>
              <a:rPr lang="fr-BE" sz="900" dirty="0" err="1"/>
              <a:t>problems</a:t>
            </a:r>
            <a:r>
              <a:rPr lang="fr-BE" sz="900" dirty="0"/>
              <a:t> of </a:t>
            </a:r>
            <a:r>
              <a:rPr lang="fr-BE" sz="900" dirty="0" err="1"/>
              <a:t>your</a:t>
            </a:r>
            <a:r>
              <a:rPr lang="fr-BE" sz="900" dirty="0"/>
              <a:t> prospect</a:t>
            </a:r>
          </a:p>
          <a:p>
            <a:pPr marL="87313" indent="-87313">
              <a:buFont typeface="Courier New" panose="02070309020205020404" pitchFamily="49" charset="0"/>
              <a:buChar char="o"/>
            </a:pPr>
            <a:endParaRPr lang="fr-BE" sz="900" dirty="0"/>
          </a:p>
          <a:p>
            <a:pPr marL="87313" indent="-87313">
              <a:buFont typeface="Courier New" panose="02070309020205020404" pitchFamily="49" charset="0"/>
              <a:buChar char="o"/>
            </a:pPr>
            <a:r>
              <a:rPr lang="fr-BE" sz="900" dirty="0" err="1"/>
              <a:t>Make</a:t>
            </a:r>
            <a:r>
              <a:rPr lang="fr-BE" sz="900" dirty="0"/>
              <a:t> the prospect </a:t>
            </a:r>
            <a:r>
              <a:rPr lang="fr-BE" sz="900" dirty="0" err="1"/>
              <a:t>want</a:t>
            </a:r>
            <a:r>
              <a:rPr lang="fr-BE" sz="900" dirty="0"/>
              <a:t> to do business </a:t>
            </a:r>
            <a:r>
              <a:rPr lang="fr-BE" sz="900" dirty="0" err="1"/>
              <a:t>with</a:t>
            </a:r>
            <a:r>
              <a:rPr lang="fr-BE" sz="900" dirty="0"/>
              <a:t> </a:t>
            </a:r>
            <a:r>
              <a:rPr lang="fr-BE" sz="900" dirty="0" err="1"/>
              <a:t>you</a:t>
            </a:r>
            <a:endParaRPr lang="en-US" sz="900" dirty="0"/>
          </a:p>
        </p:txBody>
      </p:sp>
      <p:sp>
        <p:nvSpPr>
          <p:cNvPr id="35" name="TextBox 34">
            <a:extLst>
              <a:ext uri="{FF2B5EF4-FFF2-40B4-BE49-F238E27FC236}">
                <a16:creationId xmlns:a16="http://schemas.microsoft.com/office/drawing/2014/main" id="{99BA6BB2-11B1-31B3-8257-A97598E7AD85}"/>
              </a:ext>
            </a:extLst>
          </p:cNvPr>
          <p:cNvSpPr txBox="1"/>
          <p:nvPr/>
        </p:nvSpPr>
        <p:spPr>
          <a:xfrm>
            <a:off x="9236463" y="3260248"/>
            <a:ext cx="1576235" cy="1615827"/>
          </a:xfrm>
          <a:prstGeom prst="rect">
            <a:avLst/>
          </a:prstGeom>
          <a:noFill/>
        </p:spPr>
        <p:txBody>
          <a:bodyPr wrap="square" rtlCol="0">
            <a:spAutoFit/>
          </a:bodyPr>
          <a:lstStyle/>
          <a:p>
            <a:pPr marL="87313" indent="-87313">
              <a:buFont typeface="Courier New" panose="02070309020205020404" pitchFamily="49" charset="0"/>
              <a:buChar char="o"/>
            </a:pPr>
            <a:r>
              <a:rPr lang="fr-BE" sz="900" dirty="0" err="1"/>
              <a:t>Reconfirm</a:t>
            </a:r>
            <a:r>
              <a:rPr lang="fr-BE" sz="900" dirty="0"/>
              <a:t> </a:t>
            </a:r>
            <a:r>
              <a:rPr lang="fr-BE" sz="900" dirty="0" err="1"/>
              <a:t>nad</a:t>
            </a:r>
            <a:r>
              <a:rPr lang="fr-BE" sz="900" dirty="0"/>
              <a:t> </a:t>
            </a:r>
            <a:r>
              <a:rPr lang="fr-BE" sz="900" dirty="0" err="1"/>
              <a:t>validate</a:t>
            </a:r>
            <a:r>
              <a:rPr lang="fr-BE" sz="900" dirty="0"/>
              <a:t> the main expectations </a:t>
            </a:r>
            <a:r>
              <a:rPr lang="fr-BE" sz="900" dirty="0" err="1"/>
              <a:t>mentioned</a:t>
            </a:r>
            <a:r>
              <a:rPr lang="fr-BE" sz="900" dirty="0"/>
              <a:t> </a:t>
            </a:r>
            <a:r>
              <a:rPr lang="fr-BE" sz="900" dirty="0" err="1"/>
              <a:t>during</a:t>
            </a:r>
            <a:r>
              <a:rPr lang="fr-BE" sz="900" dirty="0"/>
              <a:t> the meeting</a:t>
            </a:r>
          </a:p>
          <a:p>
            <a:pPr marL="87313" indent="-87313">
              <a:buFont typeface="Courier New" panose="02070309020205020404" pitchFamily="49" charset="0"/>
              <a:buChar char="o"/>
            </a:pPr>
            <a:endParaRPr lang="fr-BE" sz="900" dirty="0"/>
          </a:p>
          <a:p>
            <a:pPr marL="87313" indent="-87313">
              <a:buFont typeface="Courier New" panose="02070309020205020404" pitchFamily="49" charset="0"/>
              <a:buChar char="o"/>
            </a:pPr>
            <a:r>
              <a:rPr lang="fr-BE" sz="900" dirty="0" err="1"/>
              <a:t>Agree</a:t>
            </a:r>
            <a:r>
              <a:rPr lang="fr-BE" sz="900" dirty="0"/>
              <a:t> on the </a:t>
            </a:r>
            <a:r>
              <a:rPr lang="fr-BE" sz="900" dirty="0" err="1"/>
              <a:t>next</a:t>
            </a:r>
            <a:r>
              <a:rPr lang="fr-BE" sz="900" dirty="0"/>
              <a:t> </a:t>
            </a:r>
            <a:r>
              <a:rPr lang="fr-BE" sz="900" dirty="0" err="1"/>
              <a:t>steps</a:t>
            </a:r>
            <a:endParaRPr lang="fr-BE" sz="900" dirty="0"/>
          </a:p>
          <a:p>
            <a:pPr marL="87313" indent="-87313">
              <a:buFont typeface="Courier New" panose="02070309020205020404" pitchFamily="49" charset="0"/>
              <a:buChar char="o"/>
            </a:pPr>
            <a:endParaRPr lang="fr-BE" sz="900" dirty="0"/>
          </a:p>
          <a:p>
            <a:pPr marL="87313" indent="-87313">
              <a:buFont typeface="Courier New" panose="02070309020205020404" pitchFamily="49" charset="0"/>
              <a:buChar char="o"/>
            </a:pPr>
            <a:r>
              <a:rPr lang="fr-BE" sz="900" dirty="0"/>
              <a:t>Schedule an </a:t>
            </a:r>
            <a:r>
              <a:rPr lang="fr-BE" sz="900" dirty="0" err="1"/>
              <a:t>appointment</a:t>
            </a:r>
            <a:r>
              <a:rPr lang="fr-BE" sz="900" dirty="0"/>
              <a:t> for the </a:t>
            </a:r>
            <a:r>
              <a:rPr lang="fr-BE" sz="900" dirty="0" err="1"/>
              <a:t>next</a:t>
            </a:r>
            <a:r>
              <a:rPr lang="fr-BE" sz="900" dirty="0"/>
              <a:t> meeting</a:t>
            </a:r>
            <a:endParaRPr lang="en-US" sz="900" dirty="0"/>
          </a:p>
        </p:txBody>
      </p:sp>
      <p:sp>
        <p:nvSpPr>
          <p:cNvPr id="10" name="Title 1">
            <a:extLst>
              <a:ext uri="{FF2B5EF4-FFF2-40B4-BE49-F238E27FC236}">
                <a16:creationId xmlns:a16="http://schemas.microsoft.com/office/drawing/2014/main" id="{D3662B25-461B-C5BE-1433-7BFEDEE2FC01}"/>
              </a:ext>
            </a:extLst>
          </p:cNvPr>
          <p:cNvSpPr>
            <a:spLocks noGrp="1"/>
          </p:cNvSpPr>
          <p:nvPr>
            <p:ph type="title"/>
          </p:nvPr>
        </p:nvSpPr>
        <p:spPr>
          <a:xfrm>
            <a:off x="4689475" y="79375"/>
            <a:ext cx="7451725"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4127425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pic>
        <p:nvPicPr>
          <p:cNvPr id="22" name="Picture 2" descr="Corporate Meeting Wallpapers - Top Free Corporate Meeting Backgrounds -  WallpaperAccess">
            <a:extLst>
              <a:ext uri="{FF2B5EF4-FFF2-40B4-BE49-F238E27FC236}">
                <a16:creationId xmlns:a16="http://schemas.microsoft.com/office/drawing/2014/main" id="{9028CC93-A632-4A87-B757-022FBB12D2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84" t="1" r="18776" b="15638"/>
          <a:stretch/>
        </p:blipFill>
        <p:spPr bwMode="auto">
          <a:xfrm>
            <a:off x="5583732" y="2709683"/>
            <a:ext cx="4627418" cy="3146119"/>
          </a:xfrm>
          <a:prstGeom prst="rect">
            <a:avLst/>
          </a:prstGeom>
          <a:noFill/>
          <a:extLst>
            <a:ext uri="{909E8E84-426E-40DD-AFC4-6F175D3DCCD1}">
              <a14:hiddenFill xmlns:a14="http://schemas.microsoft.com/office/drawing/2010/main">
                <a:solidFill>
                  <a:srgbClr val="FFFFFF"/>
                </a:solidFill>
              </a14:hiddenFill>
            </a:ext>
          </a:extLst>
        </p:spPr>
      </p:pic>
      <p:sp>
        <p:nvSpPr>
          <p:cNvPr id="24" name="Hexagone 3">
            <a:extLst>
              <a:ext uri="{FF2B5EF4-FFF2-40B4-BE49-F238E27FC236}">
                <a16:creationId xmlns:a16="http://schemas.microsoft.com/office/drawing/2014/main" id="{BFBA0E2D-FD2D-4B80-9B58-51C3196927F4}"/>
              </a:ext>
            </a:extLst>
          </p:cNvPr>
          <p:cNvSpPr/>
          <p:nvPr/>
        </p:nvSpPr>
        <p:spPr>
          <a:xfrm>
            <a:off x="3533574" y="3586826"/>
            <a:ext cx="484094" cy="452952"/>
          </a:xfrm>
          <a:prstGeom prst="hexagon">
            <a:avLst/>
          </a:prstGeom>
          <a:solidFill>
            <a:srgbClr val="D45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43" name="TextBox 42">
            <a:extLst>
              <a:ext uri="{FF2B5EF4-FFF2-40B4-BE49-F238E27FC236}">
                <a16:creationId xmlns:a16="http://schemas.microsoft.com/office/drawing/2014/main" id="{F340F232-39E8-462E-8415-581EC1E93531}"/>
              </a:ext>
            </a:extLst>
          </p:cNvPr>
          <p:cNvSpPr txBox="1"/>
          <p:nvPr/>
        </p:nvSpPr>
        <p:spPr>
          <a:xfrm>
            <a:off x="2780324" y="4139172"/>
            <a:ext cx="1996273" cy="1200329"/>
          </a:xfrm>
          <a:prstGeom prst="rect">
            <a:avLst/>
          </a:prstGeom>
          <a:noFill/>
        </p:spPr>
        <p:txBody>
          <a:bodyPr wrap="square">
            <a:spAutoFit/>
          </a:bodyPr>
          <a:lstStyle/>
          <a:p>
            <a:pPr algn="ctr"/>
            <a:r>
              <a:rPr lang="en-US" dirty="0"/>
              <a:t>Presentation </a:t>
            </a:r>
          </a:p>
          <a:p>
            <a:pPr algn="ctr"/>
            <a:r>
              <a:rPr lang="en-US" dirty="0"/>
              <a:t>&amp; </a:t>
            </a:r>
          </a:p>
          <a:p>
            <a:pPr algn="ctr"/>
            <a:r>
              <a:rPr lang="en-US" dirty="0"/>
              <a:t>first moments of the meeting</a:t>
            </a:r>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5"/>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sp>
        <p:nvSpPr>
          <p:cNvPr id="4" name="Title 1">
            <a:extLst>
              <a:ext uri="{FF2B5EF4-FFF2-40B4-BE49-F238E27FC236}">
                <a16:creationId xmlns:a16="http://schemas.microsoft.com/office/drawing/2014/main" id="{2BA5A2C0-77C9-1634-5284-15BADD550BAC}"/>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612862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4"/>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1" name="Picture 10">
            <a:extLst>
              <a:ext uri="{FF2B5EF4-FFF2-40B4-BE49-F238E27FC236}">
                <a16:creationId xmlns:a16="http://schemas.microsoft.com/office/drawing/2014/main" id="{273E26F7-C9ED-D47B-B34F-A4298042E034}"/>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4" name="Rectangle 13">
            <a:extLst>
              <a:ext uri="{FF2B5EF4-FFF2-40B4-BE49-F238E27FC236}">
                <a16:creationId xmlns:a16="http://schemas.microsoft.com/office/drawing/2014/main" id="{BFE8EFFA-E856-1BAE-4142-3080F5A32EFF}"/>
              </a:ext>
            </a:extLst>
          </p:cNvPr>
          <p:cNvSpPr/>
          <p:nvPr/>
        </p:nvSpPr>
        <p:spPr>
          <a:xfrm>
            <a:off x="3975502" y="3524654"/>
            <a:ext cx="5981638" cy="523220"/>
          </a:xfrm>
          <a:prstGeom prst="rect">
            <a:avLst/>
          </a:prstGeom>
        </p:spPr>
        <p:txBody>
          <a:bodyPr wrap="square">
            <a:spAutoFit/>
          </a:bodyPr>
          <a:lstStyle/>
          <a:p>
            <a:r>
              <a:rPr lang="en-US" sz="1400" b="1" dirty="0">
                <a:solidFill>
                  <a:srgbClr val="243782"/>
                </a:solidFill>
              </a:rPr>
              <a:t>Be practically oriented</a:t>
            </a:r>
            <a:r>
              <a:rPr lang="en-US" sz="1400" dirty="0"/>
              <a:t>: what did you or your dealership do for other customers?</a:t>
            </a:r>
          </a:p>
        </p:txBody>
      </p:sp>
      <p:sp>
        <p:nvSpPr>
          <p:cNvPr id="15" name="ZoneTexte 10">
            <a:extLst>
              <a:ext uri="{FF2B5EF4-FFF2-40B4-BE49-F238E27FC236}">
                <a16:creationId xmlns:a16="http://schemas.microsoft.com/office/drawing/2014/main" id="{5B5459E6-AF28-188C-8C96-7F2C98256C11}"/>
              </a:ext>
            </a:extLst>
          </p:cNvPr>
          <p:cNvSpPr txBox="1"/>
          <p:nvPr/>
        </p:nvSpPr>
        <p:spPr>
          <a:xfrm>
            <a:off x="4028597" y="4760469"/>
            <a:ext cx="5209967" cy="523220"/>
          </a:xfrm>
          <a:prstGeom prst="rect">
            <a:avLst/>
          </a:prstGeom>
          <a:noFill/>
          <a:ln w="57150">
            <a:noFill/>
          </a:ln>
        </p:spPr>
        <p:txBody>
          <a:bodyPr wrap="square" rtlCol="0">
            <a:spAutoFit/>
          </a:bodyPr>
          <a:lstStyle/>
          <a:p>
            <a:r>
              <a:rPr lang="en-US" sz="1400" dirty="0"/>
              <a:t>Do not start explaining what your job title within your </a:t>
            </a:r>
            <a:r>
              <a:rPr lang="en-US" sz="1400" dirty="0" err="1"/>
              <a:t>organisation</a:t>
            </a:r>
            <a:r>
              <a:rPr lang="en-US" sz="1400" dirty="0"/>
              <a:t> is</a:t>
            </a:r>
          </a:p>
        </p:txBody>
      </p:sp>
      <p:pic>
        <p:nvPicPr>
          <p:cNvPr id="16" name="Picture 2" descr="http://flaticon.co/gd/makefg.php?i=icons/Android/android-hand.png&amp;r=255&amp;g=255&amp;b=255">
            <a:extLst>
              <a:ext uri="{FF2B5EF4-FFF2-40B4-BE49-F238E27FC236}">
                <a16:creationId xmlns:a16="http://schemas.microsoft.com/office/drawing/2014/main" id="{09236F2A-6346-4996-1641-5FC7A72A4D9B}"/>
              </a:ext>
            </a:extLst>
          </p:cNvPr>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771201" y="4437977"/>
            <a:ext cx="1007260" cy="10072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87C942E-EC18-14BD-66E6-6A4D612EAB64}"/>
              </a:ext>
            </a:extLst>
          </p:cNvPr>
          <p:cNvSpPr txBox="1"/>
          <p:nvPr/>
        </p:nvSpPr>
        <p:spPr>
          <a:xfrm>
            <a:off x="2980351" y="4972799"/>
            <a:ext cx="648072" cy="369332"/>
          </a:xfrm>
          <a:prstGeom prst="rect">
            <a:avLst/>
          </a:prstGeom>
          <a:noFill/>
        </p:spPr>
        <p:txBody>
          <a:bodyPr wrap="square" rtlCol="0">
            <a:spAutoFit/>
          </a:bodyPr>
          <a:lstStyle/>
          <a:p>
            <a:r>
              <a:rPr lang="fr-BE" b="1" dirty="0"/>
              <a:t>No</a:t>
            </a:r>
          </a:p>
        </p:txBody>
      </p:sp>
      <p:pic>
        <p:nvPicPr>
          <p:cNvPr id="20" name="Picture 4" descr="Cinema Klapper Film Ding Video Gerät Klappern Schwarzes Icon Action Studio  EPS 10 Vektor Abbildung - Illustration von schwarzes, abbildung: 157846269">
            <a:extLst>
              <a:ext uri="{FF2B5EF4-FFF2-40B4-BE49-F238E27FC236}">
                <a16:creationId xmlns:a16="http://schemas.microsoft.com/office/drawing/2014/main" id="{43B17018-295D-8212-24EE-4122A0899869}"/>
              </a:ext>
            </a:extLst>
          </p:cNvPr>
          <p:cNvPicPr>
            <a:picLocks noChangeAspect="1" noChangeArrowheads="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29250" y1="39250" x2="29250" y2="39250"/>
                        <a14:foregroundMark x1="44875" y1="33500" x2="44875" y2="33500"/>
                        <a14:foregroundMark x1="58875" y1="29000" x2="58875" y2="29000"/>
                        <a14:foregroundMark x1="72750" y1="22375" x2="72750" y2="22375"/>
                        <a14:foregroundMark x1="78500" y1="45750" x2="78500" y2="45750"/>
                        <a14:foregroundMark x1="61625" y1="47000" x2="61625" y2="47000"/>
                        <a14:foregroundMark x1="48375" y1="46750" x2="48375" y2="46750"/>
                        <a14:foregroundMark x1="48625" y1="67000" x2="48625" y2="67000"/>
                      </a14:backgroundRemoval>
                    </a14:imgEffect>
                  </a14:imgLayer>
                </a14:imgProps>
              </a:ext>
              <a:ext uri="{28A0092B-C50C-407E-A947-70E740481C1C}">
                <a14:useLocalDpi xmlns:a14="http://schemas.microsoft.com/office/drawing/2010/main" val="0"/>
              </a:ext>
            </a:extLst>
          </a:blip>
          <a:srcRect/>
          <a:stretch>
            <a:fillRect/>
          </a:stretch>
        </p:blipFill>
        <p:spPr bwMode="auto">
          <a:xfrm>
            <a:off x="2603438" y="3041623"/>
            <a:ext cx="1175023" cy="11750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0A1BD64-1F24-5BF5-0D8F-76971C1F7DD1}"/>
              </a:ext>
            </a:extLst>
          </p:cNvPr>
          <p:cNvSpPr txBox="1"/>
          <p:nvPr/>
        </p:nvSpPr>
        <p:spPr>
          <a:xfrm>
            <a:off x="1435072" y="2704132"/>
            <a:ext cx="5981638" cy="369332"/>
          </a:xfrm>
          <a:prstGeom prst="rect">
            <a:avLst/>
          </a:prstGeom>
          <a:noFill/>
        </p:spPr>
        <p:txBody>
          <a:bodyPr wrap="square" rtlCol="0">
            <a:spAutoFit/>
          </a:bodyPr>
          <a:lstStyle/>
          <a:p>
            <a:r>
              <a:rPr lang="fr-BE" dirty="0"/>
              <a:t>How to </a:t>
            </a:r>
            <a:r>
              <a:rPr lang="fr-BE" dirty="0" err="1"/>
              <a:t>introduce</a:t>
            </a:r>
            <a:r>
              <a:rPr lang="fr-BE" dirty="0"/>
              <a:t> </a:t>
            </a:r>
            <a:r>
              <a:rPr lang="fr-BE" dirty="0" err="1"/>
              <a:t>yourself</a:t>
            </a:r>
            <a:r>
              <a:rPr lang="fr-BE" dirty="0"/>
              <a:t>?</a:t>
            </a:r>
            <a:endParaRPr lang="en-US" dirty="0"/>
          </a:p>
        </p:txBody>
      </p:sp>
      <p:sp>
        <p:nvSpPr>
          <p:cNvPr id="4" name="Title 1">
            <a:extLst>
              <a:ext uri="{FF2B5EF4-FFF2-40B4-BE49-F238E27FC236}">
                <a16:creationId xmlns:a16="http://schemas.microsoft.com/office/drawing/2014/main" id="{8A037BD0-F9D0-3E29-0EB8-CED19C4B3153}"/>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433160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4"/>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1" name="Picture 10">
            <a:extLst>
              <a:ext uri="{FF2B5EF4-FFF2-40B4-BE49-F238E27FC236}">
                <a16:creationId xmlns:a16="http://schemas.microsoft.com/office/drawing/2014/main" id="{273E26F7-C9ED-D47B-B34F-A4298042E034}"/>
              </a:ext>
            </a:extLst>
          </p:cNvPr>
          <p:cNvPicPr>
            <a:picLocks noChangeAspect="1"/>
          </p:cNvPicPr>
          <p:nvPr/>
        </p:nvPicPr>
        <p:blipFill>
          <a:blip r:embed="rId5"/>
          <a:stretch>
            <a:fillRect/>
          </a:stretch>
        </p:blipFill>
        <p:spPr>
          <a:xfrm>
            <a:off x="1268361" y="4297033"/>
            <a:ext cx="333422" cy="352474"/>
          </a:xfrm>
          <a:prstGeom prst="rect">
            <a:avLst/>
          </a:prstGeom>
        </p:spPr>
      </p:pic>
      <p:sp>
        <p:nvSpPr>
          <p:cNvPr id="22" name="Rectangle 21">
            <a:extLst>
              <a:ext uri="{FF2B5EF4-FFF2-40B4-BE49-F238E27FC236}">
                <a16:creationId xmlns:a16="http://schemas.microsoft.com/office/drawing/2014/main" id="{DE8F9617-BB62-F2F5-6B26-BF57AA351A77}"/>
              </a:ext>
            </a:extLst>
          </p:cNvPr>
          <p:cNvSpPr/>
          <p:nvPr/>
        </p:nvSpPr>
        <p:spPr>
          <a:xfrm>
            <a:off x="2978144" y="3091460"/>
            <a:ext cx="7978994" cy="1123384"/>
          </a:xfrm>
          <a:prstGeom prst="rect">
            <a:avLst/>
          </a:prstGeom>
        </p:spPr>
        <p:txBody>
          <a:bodyPr wrap="square">
            <a:spAutoFit/>
          </a:bodyPr>
          <a:lstStyle/>
          <a:p>
            <a:r>
              <a:rPr lang="en-US" sz="1200" dirty="0"/>
              <a:t>Be short. You have </a:t>
            </a:r>
            <a:r>
              <a:rPr lang="en-US" sz="1200" b="1" dirty="0">
                <a:solidFill>
                  <a:srgbClr val="243782"/>
                </a:solidFill>
              </a:rPr>
              <a:t>maximum 1 minute to introduce yourself</a:t>
            </a:r>
            <a:r>
              <a:rPr lang="en-US" sz="1200" dirty="0"/>
              <a:t>:</a:t>
            </a:r>
          </a:p>
          <a:p>
            <a:pPr marL="285750" indent="-285750">
              <a:buFont typeface="Courier New" panose="02070309020205020404" pitchFamily="49" charset="0"/>
              <a:buChar char="o"/>
            </a:pPr>
            <a:r>
              <a:rPr lang="en-US" sz="1100" dirty="0"/>
              <a:t>Ice-breaking question / remark e.g.: commenting on something positive in their office; small talk about weather or traffic; thanking for time</a:t>
            </a:r>
          </a:p>
          <a:p>
            <a:pPr marL="285750" indent="-285750">
              <a:buFont typeface="Courier New" panose="02070309020205020404" pitchFamily="49" charset="0"/>
              <a:buChar char="o"/>
            </a:pPr>
            <a:endParaRPr lang="en-US" sz="500" dirty="0"/>
          </a:p>
          <a:p>
            <a:pPr marL="285750" indent="-285750">
              <a:buFont typeface="Courier New" panose="02070309020205020404" pitchFamily="49" charset="0"/>
              <a:buChar char="o"/>
            </a:pPr>
            <a:r>
              <a:rPr lang="en-US" sz="1100" dirty="0"/>
              <a:t>Name and function</a:t>
            </a:r>
          </a:p>
          <a:p>
            <a:pPr marL="285750" indent="-285750">
              <a:buFont typeface="Courier New" panose="02070309020205020404" pitchFamily="49" charset="0"/>
              <a:buChar char="o"/>
            </a:pPr>
            <a:endParaRPr lang="en-US" sz="500" dirty="0"/>
          </a:p>
          <a:p>
            <a:pPr marL="285750" indent="-285750">
              <a:buFont typeface="Courier New" panose="02070309020205020404" pitchFamily="49" charset="0"/>
              <a:buChar char="o"/>
            </a:pPr>
            <a:r>
              <a:rPr lang="en-US" sz="1100" dirty="0"/>
              <a:t>Name of dealership</a:t>
            </a:r>
          </a:p>
        </p:txBody>
      </p:sp>
      <p:sp>
        <p:nvSpPr>
          <p:cNvPr id="23" name="TextBox 22">
            <a:extLst>
              <a:ext uri="{FF2B5EF4-FFF2-40B4-BE49-F238E27FC236}">
                <a16:creationId xmlns:a16="http://schemas.microsoft.com/office/drawing/2014/main" id="{7C431711-FE19-82A9-A360-17D368E4FC8B}"/>
              </a:ext>
            </a:extLst>
          </p:cNvPr>
          <p:cNvSpPr txBox="1"/>
          <p:nvPr/>
        </p:nvSpPr>
        <p:spPr>
          <a:xfrm>
            <a:off x="3348413" y="4296426"/>
            <a:ext cx="1308343" cy="461665"/>
          </a:xfrm>
          <a:prstGeom prst="rect">
            <a:avLst/>
          </a:prstGeom>
          <a:noFill/>
        </p:spPr>
        <p:txBody>
          <a:bodyPr wrap="square" rtlCol="0">
            <a:spAutoFit/>
          </a:bodyPr>
          <a:lstStyle/>
          <a:p>
            <a:r>
              <a:rPr lang="fr-BE" sz="2400" dirty="0">
                <a:solidFill>
                  <a:srgbClr val="002060"/>
                </a:solidFill>
                <a:latin typeface="+mj-lt"/>
              </a:rPr>
              <a:t>BUT...</a:t>
            </a:r>
          </a:p>
        </p:txBody>
      </p:sp>
      <p:sp>
        <p:nvSpPr>
          <p:cNvPr id="24" name="Rectangle 23">
            <a:extLst>
              <a:ext uri="{FF2B5EF4-FFF2-40B4-BE49-F238E27FC236}">
                <a16:creationId xmlns:a16="http://schemas.microsoft.com/office/drawing/2014/main" id="{42E817C5-4D07-ADC5-3E1A-3ECEDBEC3B94}"/>
              </a:ext>
            </a:extLst>
          </p:cNvPr>
          <p:cNvSpPr/>
          <p:nvPr/>
        </p:nvSpPr>
        <p:spPr>
          <a:xfrm>
            <a:off x="4186614" y="4434499"/>
            <a:ext cx="5244770" cy="1492716"/>
          </a:xfrm>
          <a:prstGeom prst="rect">
            <a:avLst/>
          </a:prstGeom>
        </p:spPr>
        <p:txBody>
          <a:bodyPr wrap="square">
            <a:spAutoFit/>
          </a:bodyPr>
          <a:lstStyle/>
          <a:p>
            <a:pPr lvl="1">
              <a:defRPr/>
            </a:pPr>
            <a:r>
              <a:rPr lang="en-GB" sz="1200" dirty="0"/>
              <a:t>If your speaking partner asks you to be more precise, </a:t>
            </a:r>
            <a:r>
              <a:rPr lang="en-GB" sz="1200" b="1" dirty="0">
                <a:solidFill>
                  <a:srgbClr val="243782"/>
                </a:solidFill>
              </a:rPr>
              <a:t>give a short description of your dealership</a:t>
            </a:r>
            <a:r>
              <a:rPr lang="en-GB" sz="1200" dirty="0"/>
              <a:t>:</a:t>
            </a:r>
          </a:p>
          <a:p>
            <a:pPr marL="720725" lvl="2" indent="-277813">
              <a:buFont typeface="Courier New" panose="02070309020205020404" pitchFamily="49" charset="0"/>
              <a:buChar char="o"/>
              <a:tabLst>
                <a:tab pos="720725" algn="l"/>
              </a:tabLst>
              <a:defRPr/>
            </a:pPr>
            <a:r>
              <a:rPr lang="en-GB" sz="1100" dirty="0"/>
              <a:t>Established for # years</a:t>
            </a:r>
          </a:p>
          <a:p>
            <a:pPr marL="720725" lvl="2" indent="-277813">
              <a:buFont typeface="Courier New" panose="02070309020205020404" pitchFamily="49" charset="0"/>
              <a:buChar char="o"/>
              <a:tabLst>
                <a:tab pos="720725" algn="l"/>
              </a:tabLst>
              <a:defRPr/>
            </a:pPr>
            <a:endParaRPr lang="en-GB" sz="300" dirty="0"/>
          </a:p>
          <a:p>
            <a:pPr marL="720725" lvl="2" indent="-277813">
              <a:buFont typeface="Courier New" panose="02070309020205020404" pitchFamily="49" charset="0"/>
              <a:buChar char="o"/>
              <a:tabLst>
                <a:tab pos="720725" algn="l"/>
              </a:tabLst>
              <a:defRPr/>
            </a:pPr>
            <a:r>
              <a:rPr lang="en-GB" sz="1100" dirty="0"/>
              <a:t>Location (nearby X)</a:t>
            </a:r>
          </a:p>
          <a:p>
            <a:pPr marL="614362" lvl="2" indent="-171450">
              <a:buFont typeface="Courier New" panose="02070309020205020404" pitchFamily="49" charset="0"/>
              <a:buChar char="o"/>
              <a:tabLst>
                <a:tab pos="720725" algn="l"/>
              </a:tabLst>
              <a:defRPr/>
            </a:pPr>
            <a:endParaRPr lang="en-GB" sz="300" dirty="0"/>
          </a:p>
          <a:p>
            <a:pPr marL="720725" lvl="2" indent="-277813">
              <a:buFont typeface="Courier New" panose="02070309020205020404" pitchFamily="49" charset="0"/>
              <a:buChar char="o"/>
              <a:tabLst>
                <a:tab pos="720725" algn="l"/>
              </a:tabLst>
              <a:defRPr/>
            </a:pPr>
            <a:r>
              <a:rPr lang="en-GB" sz="1100" dirty="0"/>
              <a:t>A staff of # people (sales and after sales)</a:t>
            </a:r>
          </a:p>
          <a:p>
            <a:pPr marL="614362" lvl="2" indent="-171450">
              <a:buFont typeface="Courier New" panose="02070309020205020404" pitchFamily="49" charset="0"/>
              <a:buChar char="o"/>
              <a:tabLst>
                <a:tab pos="720725" algn="l"/>
              </a:tabLst>
              <a:defRPr/>
            </a:pPr>
            <a:endParaRPr lang="en-GB" sz="300" dirty="0"/>
          </a:p>
          <a:p>
            <a:pPr marL="720725" lvl="2" indent="-277813">
              <a:buFont typeface="Courier New" panose="02070309020205020404" pitchFamily="49" charset="0"/>
              <a:buChar char="o"/>
              <a:tabLst>
                <a:tab pos="720725" algn="l"/>
              </a:tabLst>
              <a:defRPr/>
            </a:pPr>
            <a:r>
              <a:rPr lang="en-GB" sz="1100" dirty="0"/>
              <a:t>Almost # workshop interventions per day</a:t>
            </a:r>
          </a:p>
          <a:p>
            <a:pPr marL="720725" lvl="2" indent="-277813">
              <a:buFont typeface="Courier New" panose="02070309020205020404" pitchFamily="49" charset="0"/>
              <a:buChar char="o"/>
              <a:tabLst>
                <a:tab pos="720725" algn="l"/>
              </a:tabLst>
              <a:defRPr/>
            </a:pPr>
            <a:endParaRPr lang="en-GB" sz="300" dirty="0"/>
          </a:p>
          <a:p>
            <a:pPr marL="720725" lvl="2" indent="-277813">
              <a:buFont typeface="Courier New" panose="02070309020205020404" pitchFamily="49" charset="0"/>
              <a:buChar char="o"/>
              <a:tabLst>
                <a:tab pos="720725" algn="l"/>
              </a:tabLst>
              <a:defRPr/>
            </a:pPr>
            <a:r>
              <a:rPr lang="en-GB" sz="1100" dirty="0"/>
              <a:t># satisfied B2B customers with our services…</a:t>
            </a:r>
          </a:p>
        </p:txBody>
      </p:sp>
      <p:pic>
        <p:nvPicPr>
          <p:cNvPr id="25" name="Picture 4">
            <a:extLst>
              <a:ext uri="{FF2B5EF4-FFF2-40B4-BE49-F238E27FC236}">
                <a16:creationId xmlns:a16="http://schemas.microsoft.com/office/drawing/2014/main" id="{A708A632-F413-A5EE-9905-DF92F209626A}"/>
              </a:ext>
            </a:extLst>
          </p:cNvPr>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8914" y="3200508"/>
            <a:ext cx="860111" cy="8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a:extLst>
              <a:ext uri="{FF2B5EF4-FFF2-40B4-BE49-F238E27FC236}">
                <a16:creationId xmlns:a16="http://schemas.microsoft.com/office/drawing/2014/main" id="{047D5098-2037-F6A6-8685-60937790DEF3}"/>
              </a:ext>
            </a:extLst>
          </p:cNvPr>
          <p:cNvSpPr txBox="1"/>
          <p:nvPr/>
        </p:nvSpPr>
        <p:spPr>
          <a:xfrm>
            <a:off x="1435072" y="2704132"/>
            <a:ext cx="5981638" cy="369332"/>
          </a:xfrm>
          <a:prstGeom prst="rect">
            <a:avLst/>
          </a:prstGeom>
          <a:noFill/>
        </p:spPr>
        <p:txBody>
          <a:bodyPr wrap="square" rtlCol="0">
            <a:spAutoFit/>
          </a:bodyPr>
          <a:lstStyle/>
          <a:p>
            <a:r>
              <a:rPr lang="fr-BE" dirty="0"/>
              <a:t>How to </a:t>
            </a:r>
            <a:r>
              <a:rPr lang="fr-BE" dirty="0" err="1"/>
              <a:t>introduce</a:t>
            </a:r>
            <a:r>
              <a:rPr lang="fr-BE" dirty="0"/>
              <a:t> </a:t>
            </a:r>
            <a:r>
              <a:rPr lang="fr-BE" dirty="0" err="1"/>
              <a:t>yourself</a:t>
            </a:r>
            <a:r>
              <a:rPr lang="fr-BE" dirty="0"/>
              <a:t>?</a:t>
            </a:r>
            <a:endParaRPr lang="en-US" dirty="0"/>
          </a:p>
        </p:txBody>
      </p:sp>
      <p:sp>
        <p:nvSpPr>
          <p:cNvPr id="4" name="Title 1">
            <a:extLst>
              <a:ext uri="{FF2B5EF4-FFF2-40B4-BE49-F238E27FC236}">
                <a16:creationId xmlns:a16="http://schemas.microsoft.com/office/drawing/2014/main" id="{82854098-D380-F91F-18C4-AC719C9204CA}"/>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613912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4"/>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1" name="Picture 10">
            <a:extLst>
              <a:ext uri="{FF2B5EF4-FFF2-40B4-BE49-F238E27FC236}">
                <a16:creationId xmlns:a16="http://schemas.microsoft.com/office/drawing/2014/main" id="{273E26F7-C9ED-D47B-B34F-A4298042E034}"/>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4" name="Rectangle 13">
            <a:extLst>
              <a:ext uri="{FF2B5EF4-FFF2-40B4-BE49-F238E27FC236}">
                <a16:creationId xmlns:a16="http://schemas.microsoft.com/office/drawing/2014/main" id="{3F3F7E47-2D29-9F48-8762-82E9CBBA1EE3}"/>
              </a:ext>
            </a:extLst>
          </p:cNvPr>
          <p:cNvSpPr/>
          <p:nvPr/>
        </p:nvSpPr>
        <p:spPr>
          <a:xfrm>
            <a:off x="3462871" y="3182884"/>
            <a:ext cx="7500098" cy="1169551"/>
          </a:xfrm>
          <a:prstGeom prst="rect">
            <a:avLst/>
          </a:prstGeom>
        </p:spPr>
        <p:txBody>
          <a:bodyPr wrap="square">
            <a:spAutoFit/>
          </a:bodyPr>
          <a:lstStyle/>
          <a:p>
            <a:r>
              <a:rPr lang="en-US" sz="1400" dirty="0"/>
              <a:t>Develop a personal professional greeting scenario. </a:t>
            </a:r>
            <a:r>
              <a:rPr lang="en-US" sz="1400" b="1" dirty="0">
                <a:solidFill>
                  <a:srgbClr val="243782"/>
                </a:solidFill>
              </a:rPr>
              <a:t>Examples of key phrases</a:t>
            </a:r>
            <a:r>
              <a:rPr lang="en-US" sz="1400" dirty="0"/>
              <a:t>:</a:t>
            </a:r>
          </a:p>
          <a:p>
            <a:pPr marL="285750" indent="-285750">
              <a:buFont typeface="Arial" panose="020B0604020202020204" pitchFamily="34" charset="0"/>
              <a:buChar char="•"/>
            </a:pPr>
            <a:r>
              <a:rPr lang="en-US" sz="1400" dirty="0"/>
              <a:t>Thank you for receiving me / Nice to meet you / Pleased to meet you</a:t>
            </a:r>
          </a:p>
          <a:p>
            <a:pPr marL="285750" indent="-285750">
              <a:buFont typeface="Arial" panose="020B0604020202020204" pitchFamily="34" charset="0"/>
              <a:buChar char="•"/>
            </a:pPr>
            <a:r>
              <a:rPr lang="en-US" sz="1400" dirty="0"/>
              <a:t>Let me introduce myself. My name is… and I’m your…(position) at… (company)</a:t>
            </a:r>
          </a:p>
          <a:p>
            <a:pPr marL="285750" indent="-285750">
              <a:buFont typeface="Arial" panose="020B0604020202020204" pitchFamily="34" charset="0"/>
              <a:buChar char="•"/>
            </a:pPr>
            <a:r>
              <a:rPr lang="en-US" sz="1400" dirty="0"/>
              <a:t>The reason for my visit is…</a:t>
            </a:r>
          </a:p>
          <a:p>
            <a:pPr marL="285750" indent="-285750">
              <a:buFont typeface="Arial" panose="020B0604020202020204" pitchFamily="34" charset="0"/>
              <a:buChar char="•"/>
            </a:pPr>
            <a:r>
              <a:rPr lang="en-US" sz="1400" dirty="0"/>
              <a:t>As discussed on the phone, we both agreed to…</a:t>
            </a:r>
          </a:p>
        </p:txBody>
      </p:sp>
      <p:pic>
        <p:nvPicPr>
          <p:cNvPr id="15" name="Picture 6" descr="http://thevyshka.ru/wp-content/uploads/2016/03/propusk.png">
            <a:extLst>
              <a:ext uri="{FF2B5EF4-FFF2-40B4-BE49-F238E27FC236}">
                <a16:creationId xmlns:a16="http://schemas.microsoft.com/office/drawing/2014/main" id="{44D41A48-FF2C-723F-BA9C-8BFAAF4CAAB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4806" y1="44635" x2="24806" y2="44635"/>
                        <a14:backgroundMark x1="26615" y1="36481" x2="25840" y2="67382"/>
                      </a14:backgroundRemoval>
                    </a14:imgEffect>
                  </a14:imgLayer>
                </a14:imgProps>
              </a:ext>
              <a:ext uri="{28A0092B-C50C-407E-A947-70E740481C1C}">
                <a14:useLocalDpi xmlns:a14="http://schemas.microsoft.com/office/drawing/2010/main" val="0"/>
              </a:ext>
            </a:extLst>
          </a:blip>
          <a:srcRect l="29312" t="22803" r="29523" b="28345"/>
          <a:stretch/>
        </p:blipFill>
        <p:spPr bwMode="auto">
          <a:xfrm>
            <a:off x="1907479" y="3018894"/>
            <a:ext cx="1292880" cy="9231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
            <a:extLst>
              <a:ext uri="{FF2B5EF4-FFF2-40B4-BE49-F238E27FC236}">
                <a16:creationId xmlns:a16="http://schemas.microsoft.com/office/drawing/2014/main" id="{A9CEB116-78AC-7EEA-50EC-FF6B42303774}"/>
              </a:ext>
            </a:extLst>
          </p:cNvPr>
          <p:cNvSpPr txBox="1">
            <a:spLocks noChangeArrowheads="1"/>
          </p:cNvSpPr>
          <p:nvPr/>
        </p:nvSpPr>
        <p:spPr bwMode="auto">
          <a:xfrm>
            <a:off x="3462871" y="4528737"/>
            <a:ext cx="5694192" cy="523220"/>
          </a:xfrm>
          <a:prstGeom prst="rect">
            <a:avLst/>
          </a:prstGeom>
          <a:noFill/>
          <a:ln w="9525">
            <a:noFill/>
            <a:miter lim="800000"/>
            <a:headEnd/>
            <a:tailEnd/>
          </a:ln>
        </p:spPr>
        <p:txBody>
          <a:bodyPr wrap="square">
            <a:spAutoFit/>
          </a:bodyPr>
          <a:lstStyle/>
          <a:p>
            <a:r>
              <a:rPr lang="en-US" sz="1400" dirty="0"/>
              <a:t>Do not forget to give your </a:t>
            </a:r>
            <a:r>
              <a:rPr lang="en-US" sz="1400" b="1" dirty="0">
                <a:solidFill>
                  <a:srgbClr val="243782"/>
                </a:solidFill>
              </a:rPr>
              <a:t>business card</a:t>
            </a:r>
            <a:r>
              <a:rPr lang="en-US" sz="1400" dirty="0"/>
              <a:t>, from the beginning of the meeting</a:t>
            </a:r>
          </a:p>
        </p:txBody>
      </p:sp>
      <p:pic>
        <p:nvPicPr>
          <p:cNvPr id="19" name="Picture 18">
            <a:extLst>
              <a:ext uri="{FF2B5EF4-FFF2-40B4-BE49-F238E27FC236}">
                <a16:creationId xmlns:a16="http://schemas.microsoft.com/office/drawing/2014/main" id="{57A9587F-2EE8-4134-ADE5-E5244743C04D}"/>
              </a:ext>
            </a:extLst>
          </p:cNvPr>
          <p:cNvPicPr>
            <a:picLocks noChangeAspect="1"/>
          </p:cNvPicPr>
          <p:nvPr/>
        </p:nvPicPr>
        <p:blipFill>
          <a:blip r:embed="rId8"/>
          <a:stretch>
            <a:fillRect/>
          </a:stretch>
        </p:blipFill>
        <p:spPr>
          <a:xfrm>
            <a:off x="9207918" y="4399207"/>
            <a:ext cx="1268373" cy="628473"/>
          </a:xfrm>
          <a:prstGeom prst="rect">
            <a:avLst/>
          </a:prstGeom>
        </p:spPr>
      </p:pic>
      <p:pic>
        <p:nvPicPr>
          <p:cNvPr id="20" name="Picture 19">
            <a:extLst>
              <a:ext uri="{FF2B5EF4-FFF2-40B4-BE49-F238E27FC236}">
                <a16:creationId xmlns:a16="http://schemas.microsoft.com/office/drawing/2014/main" id="{99400F58-CAE8-CCCB-FF6C-A9BA3916DE3C}"/>
              </a:ext>
            </a:extLst>
          </p:cNvPr>
          <p:cNvPicPr>
            <a:picLocks noChangeAspect="1"/>
          </p:cNvPicPr>
          <p:nvPr/>
        </p:nvPicPr>
        <p:blipFill>
          <a:blip r:embed="rId9"/>
          <a:stretch>
            <a:fillRect/>
          </a:stretch>
        </p:blipFill>
        <p:spPr>
          <a:xfrm>
            <a:off x="2281497" y="4600270"/>
            <a:ext cx="685819" cy="672652"/>
          </a:xfrm>
          <a:prstGeom prst="rect">
            <a:avLst/>
          </a:prstGeom>
        </p:spPr>
      </p:pic>
      <p:sp>
        <p:nvSpPr>
          <p:cNvPr id="21" name="Rectangle 20">
            <a:extLst>
              <a:ext uri="{FF2B5EF4-FFF2-40B4-BE49-F238E27FC236}">
                <a16:creationId xmlns:a16="http://schemas.microsoft.com/office/drawing/2014/main" id="{392871D4-0000-99E4-639D-93F68457AF8D}"/>
              </a:ext>
            </a:extLst>
          </p:cNvPr>
          <p:cNvSpPr/>
          <p:nvPr/>
        </p:nvSpPr>
        <p:spPr>
          <a:xfrm>
            <a:off x="3484165" y="4939463"/>
            <a:ext cx="5217435" cy="307777"/>
          </a:xfrm>
          <a:prstGeom prst="rect">
            <a:avLst/>
          </a:prstGeom>
        </p:spPr>
        <p:txBody>
          <a:bodyPr wrap="square">
            <a:spAutoFit/>
          </a:bodyPr>
          <a:lstStyle/>
          <a:p>
            <a:r>
              <a:rPr lang="en-GB" sz="1400" dirty="0"/>
              <a:t>No place for improvisation!</a:t>
            </a:r>
          </a:p>
        </p:txBody>
      </p:sp>
      <p:sp>
        <p:nvSpPr>
          <p:cNvPr id="27" name="Rectangle 26">
            <a:extLst>
              <a:ext uri="{FF2B5EF4-FFF2-40B4-BE49-F238E27FC236}">
                <a16:creationId xmlns:a16="http://schemas.microsoft.com/office/drawing/2014/main" id="{5AA7660E-CAE4-B3F2-9F85-AE7909B6A6A7}"/>
              </a:ext>
            </a:extLst>
          </p:cNvPr>
          <p:cNvSpPr/>
          <p:nvPr/>
        </p:nvSpPr>
        <p:spPr>
          <a:xfrm>
            <a:off x="2671341" y="5381580"/>
            <a:ext cx="7067346" cy="41621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5">
            <a:extLst>
              <a:ext uri="{FF2B5EF4-FFF2-40B4-BE49-F238E27FC236}">
                <a16:creationId xmlns:a16="http://schemas.microsoft.com/office/drawing/2014/main" id="{0DC0C985-8830-1690-A12E-3A3359F89A1E}"/>
              </a:ext>
            </a:extLst>
          </p:cNvPr>
          <p:cNvSpPr txBox="1"/>
          <p:nvPr/>
        </p:nvSpPr>
        <p:spPr>
          <a:xfrm>
            <a:off x="2571301" y="5440352"/>
            <a:ext cx="7207926" cy="338554"/>
          </a:xfrm>
          <a:prstGeom prst="rect">
            <a:avLst/>
          </a:prstGeom>
          <a:noFill/>
        </p:spPr>
        <p:txBody>
          <a:bodyPr wrap="square" rtlCol="0">
            <a:spAutoFit/>
          </a:bodyPr>
          <a:lstStyle/>
          <a:p>
            <a:pPr algn="ctr"/>
            <a:r>
              <a:rPr lang="fr-BE" sz="1600" b="1" dirty="0">
                <a:solidFill>
                  <a:schemeClr val="bg1"/>
                </a:solidFill>
                <a:latin typeface="+mj-lt"/>
              </a:rPr>
              <a:t>You </a:t>
            </a:r>
            <a:r>
              <a:rPr lang="fr-BE" sz="1600" b="1" dirty="0" err="1">
                <a:solidFill>
                  <a:schemeClr val="bg1"/>
                </a:solidFill>
                <a:latin typeface="+mj-lt"/>
              </a:rPr>
              <a:t>only</a:t>
            </a:r>
            <a:r>
              <a:rPr lang="fr-BE" sz="1600" b="1" dirty="0">
                <a:solidFill>
                  <a:schemeClr val="bg1"/>
                </a:solidFill>
                <a:latin typeface="+mj-lt"/>
              </a:rPr>
              <a:t> </a:t>
            </a:r>
            <a:r>
              <a:rPr lang="fr-BE" sz="1600" b="1" dirty="0" err="1">
                <a:solidFill>
                  <a:schemeClr val="bg1"/>
                </a:solidFill>
                <a:latin typeface="+mj-lt"/>
              </a:rPr>
              <a:t>get</a:t>
            </a:r>
            <a:r>
              <a:rPr lang="fr-BE" sz="1600" b="1" dirty="0">
                <a:solidFill>
                  <a:schemeClr val="bg1"/>
                </a:solidFill>
                <a:latin typeface="+mj-lt"/>
              </a:rPr>
              <a:t> one chance to </a:t>
            </a:r>
            <a:r>
              <a:rPr lang="fr-BE" sz="1600" b="1" dirty="0" err="1">
                <a:solidFill>
                  <a:schemeClr val="bg1"/>
                </a:solidFill>
                <a:latin typeface="+mj-lt"/>
              </a:rPr>
              <a:t>make</a:t>
            </a:r>
            <a:r>
              <a:rPr lang="fr-BE" sz="1600" b="1" dirty="0">
                <a:solidFill>
                  <a:schemeClr val="bg1"/>
                </a:solidFill>
                <a:latin typeface="+mj-lt"/>
              </a:rPr>
              <a:t> a good first impression!</a:t>
            </a:r>
            <a:r>
              <a:rPr lang="fr-BE" sz="1600" b="1" dirty="0">
                <a:latin typeface="+mj-lt"/>
              </a:rPr>
              <a:t> </a:t>
            </a:r>
          </a:p>
        </p:txBody>
      </p:sp>
      <p:sp>
        <p:nvSpPr>
          <p:cNvPr id="30" name="TextBox 29">
            <a:extLst>
              <a:ext uri="{FF2B5EF4-FFF2-40B4-BE49-F238E27FC236}">
                <a16:creationId xmlns:a16="http://schemas.microsoft.com/office/drawing/2014/main" id="{5478CBCE-6736-B36A-F811-01C1DFDD1D1E}"/>
              </a:ext>
            </a:extLst>
          </p:cNvPr>
          <p:cNvSpPr txBox="1"/>
          <p:nvPr/>
        </p:nvSpPr>
        <p:spPr>
          <a:xfrm>
            <a:off x="1435072" y="2704132"/>
            <a:ext cx="5981638" cy="369332"/>
          </a:xfrm>
          <a:prstGeom prst="rect">
            <a:avLst/>
          </a:prstGeom>
          <a:noFill/>
        </p:spPr>
        <p:txBody>
          <a:bodyPr wrap="square" rtlCol="0">
            <a:spAutoFit/>
          </a:bodyPr>
          <a:lstStyle/>
          <a:p>
            <a:r>
              <a:rPr lang="fr-BE" dirty="0"/>
              <a:t>How to </a:t>
            </a:r>
            <a:r>
              <a:rPr lang="fr-BE" dirty="0" err="1"/>
              <a:t>introduce</a:t>
            </a:r>
            <a:r>
              <a:rPr lang="fr-BE" dirty="0"/>
              <a:t> </a:t>
            </a:r>
            <a:r>
              <a:rPr lang="fr-BE" dirty="0" err="1"/>
              <a:t>yourself</a:t>
            </a:r>
            <a:r>
              <a:rPr lang="fr-BE" dirty="0"/>
              <a:t>?</a:t>
            </a:r>
            <a:endParaRPr lang="en-US" dirty="0"/>
          </a:p>
        </p:txBody>
      </p:sp>
      <p:sp>
        <p:nvSpPr>
          <p:cNvPr id="4" name="Title 1">
            <a:extLst>
              <a:ext uri="{FF2B5EF4-FFF2-40B4-BE49-F238E27FC236}">
                <a16:creationId xmlns:a16="http://schemas.microsoft.com/office/drawing/2014/main" id="{24954A6E-A8E8-454D-4328-B4DFCB86EBF1}"/>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54066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4"/>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1" name="Picture 10">
            <a:extLst>
              <a:ext uri="{FF2B5EF4-FFF2-40B4-BE49-F238E27FC236}">
                <a16:creationId xmlns:a16="http://schemas.microsoft.com/office/drawing/2014/main" id="{273E26F7-C9ED-D47B-B34F-A4298042E034}"/>
              </a:ext>
            </a:extLst>
          </p:cNvPr>
          <p:cNvPicPr>
            <a:picLocks noChangeAspect="1"/>
          </p:cNvPicPr>
          <p:nvPr/>
        </p:nvPicPr>
        <p:blipFill>
          <a:blip r:embed="rId5"/>
          <a:stretch>
            <a:fillRect/>
          </a:stretch>
        </p:blipFill>
        <p:spPr>
          <a:xfrm>
            <a:off x="1268361" y="4297033"/>
            <a:ext cx="333422" cy="352474"/>
          </a:xfrm>
          <a:prstGeom prst="rect">
            <a:avLst/>
          </a:prstGeom>
        </p:spPr>
      </p:pic>
      <p:sp>
        <p:nvSpPr>
          <p:cNvPr id="22" name="Title 1">
            <a:extLst>
              <a:ext uri="{FF2B5EF4-FFF2-40B4-BE49-F238E27FC236}">
                <a16:creationId xmlns:a16="http://schemas.microsoft.com/office/drawing/2014/main" id="{0CD7A056-D5A7-7484-6006-C36BF05D1534}"/>
              </a:ext>
            </a:extLst>
          </p:cNvPr>
          <p:cNvSpPr txBox="1">
            <a:spLocks/>
          </p:cNvSpPr>
          <p:nvPr/>
        </p:nvSpPr>
        <p:spPr>
          <a:xfrm>
            <a:off x="1298537" y="2699507"/>
            <a:ext cx="6106810"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800" dirty="0">
                <a:solidFill>
                  <a:schemeClr val="tx1"/>
                </a:solidFill>
                <a:latin typeface="+mn-lt"/>
                <a:ea typeface="+mn-ea"/>
                <a:cs typeface="+mn-cs"/>
              </a:rPr>
              <a:t>Identify your contact person to adapt your speech </a:t>
            </a:r>
          </a:p>
        </p:txBody>
      </p:sp>
      <p:pic>
        <p:nvPicPr>
          <p:cNvPr id="23" name="Picture 4">
            <a:extLst>
              <a:ext uri="{FF2B5EF4-FFF2-40B4-BE49-F238E27FC236}">
                <a16:creationId xmlns:a16="http://schemas.microsoft.com/office/drawing/2014/main" id="{CD90DEA1-89CB-62AF-CBD0-7D5C869977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027" y="3056164"/>
            <a:ext cx="984210" cy="98421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06033F8D-288E-8C18-6F2B-415FA44D6843}"/>
              </a:ext>
            </a:extLst>
          </p:cNvPr>
          <p:cNvSpPr txBox="1"/>
          <p:nvPr/>
        </p:nvSpPr>
        <p:spPr>
          <a:xfrm>
            <a:off x="2036909" y="3876581"/>
            <a:ext cx="1377116" cy="461665"/>
          </a:xfrm>
          <a:prstGeom prst="rect">
            <a:avLst/>
          </a:prstGeom>
          <a:noFill/>
        </p:spPr>
        <p:txBody>
          <a:bodyPr wrap="square" rtlCol="0">
            <a:spAutoFit/>
          </a:bodyPr>
          <a:lstStyle/>
          <a:p>
            <a:pPr algn="ctr"/>
            <a:r>
              <a:rPr lang="fr-BE" sz="1200" dirty="0" err="1">
                <a:latin typeface="+mj-lt"/>
              </a:rPr>
              <a:t>Decision</a:t>
            </a:r>
            <a:r>
              <a:rPr lang="fr-BE" sz="1200" dirty="0">
                <a:latin typeface="+mj-lt"/>
              </a:rPr>
              <a:t> maker</a:t>
            </a:r>
          </a:p>
        </p:txBody>
      </p:sp>
      <p:sp>
        <p:nvSpPr>
          <p:cNvPr id="25" name="TextBox 24">
            <a:extLst>
              <a:ext uri="{FF2B5EF4-FFF2-40B4-BE49-F238E27FC236}">
                <a16:creationId xmlns:a16="http://schemas.microsoft.com/office/drawing/2014/main" id="{D55FC02A-6945-FA11-C4B1-535F0C51E39B}"/>
              </a:ext>
            </a:extLst>
          </p:cNvPr>
          <p:cNvSpPr txBox="1"/>
          <p:nvPr/>
        </p:nvSpPr>
        <p:spPr>
          <a:xfrm>
            <a:off x="3720797" y="3133817"/>
            <a:ext cx="6909766" cy="784830"/>
          </a:xfrm>
          <a:prstGeom prst="rect">
            <a:avLst/>
          </a:prstGeom>
          <a:noFill/>
        </p:spPr>
        <p:txBody>
          <a:bodyPr wrap="square">
            <a:spAutoFit/>
          </a:bodyPr>
          <a:lstStyle/>
          <a:p>
            <a:pPr lvl="0" fontAlgn="base">
              <a:spcBef>
                <a:spcPct val="50000"/>
              </a:spcBef>
              <a:spcAft>
                <a:spcPct val="0"/>
              </a:spcAft>
              <a:defRPr/>
            </a:pPr>
            <a:r>
              <a:rPr lang="en-GB" sz="1200" dirty="0"/>
              <a:t>When dealing with a decision maker, it is important that you validate:</a:t>
            </a:r>
          </a:p>
          <a:p>
            <a:pPr marL="628650" lvl="1" indent="-171450" fontAlgn="base">
              <a:spcBef>
                <a:spcPct val="50000"/>
              </a:spcBef>
              <a:spcAft>
                <a:spcPct val="0"/>
              </a:spcAft>
              <a:buFont typeface="Courier New" panose="02070309020205020404" pitchFamily="49" charset="0"/>
              <a:buChar char="o"/>
              <a:defRPr/>
            </a:pPr>
            <a:r>
              <a:rPr lang="en-GB" sz="1100" dirty="0">
                <a:solidFill>
                  <a:srgbClr val="253880"/>
                </a:solidFill>
              </a:rPr>
              <a:t>Who he/she is </a:t>
            </a:r>
          </a:p>
          <a:p>
            <a:pPr marL="628650" lvl="1" indent="-171450" fontAlgn="base">
              <a:spcBef>
                <a:spcPct val="50000"/>
              </a:spcBef>
              <a:spcAft>
                <a:spcPct val="0"/>
              </a:spcAft>
              <a:buFont typeface="Courier New" panose="02070309020205020404" pitchFamily="49" charset="0"/>
              <a:buChar char="o"/>
              <a:defRPr/>
            </a:pPr>
            <a:r>
              <a:rPr lang="en-GB" sz="1100" dirty="0">
                <a:solidFill>
                  <a:srgbClr val="253880"/>
                </a:solidFill>
              </a:rPr>
              <a:t>What is his/her role and power in the decision-making process</a:t>
            </a:r>
          </a:p>
        </p:txBody>
      </p:sp>
      <p:sp>
        <p:nvSpPr>
          <p:cNvPr id="26" name="TextBox 34">
            <a:extLst>
              <a:ext uri="{FF2B5EF4-FFF2-40B4-BE49-F238E27FC236}">
                <a16:creationId xmlns:a16="http://schemas.microsoft.com/office/drawing/2014/main" id="{78BFF7DA-F3A0-1B87-C957-853581BC1912}"/>
              </a:ext>
            </a:extLst>
          </p:cNvPr>
          <p:cNvSpPr txBox="1"/>
          <p:nvPr/>
        </p:nvSpPr>
        <p:spPr>
          <a:xfrm>
            <a:off x="3683189" y="4251241"/>
            <a:ext cx="7273597" cy="1408078"/>
          </a:xfrm>
          <a:prstGeom prst="rect">
            <a:avLst/>
          </a:prstGeom>
          <a:noFill/>
        </p:spPr>
        <p:txBody>
          <a:bodyPr wrap="square">
            <a:spAutoFit/>
          </a:bodyPr>
          <a:lstStyle/>
          <a:p>
            <a:pPr lvl="0" fontAlgn="base">
              <a:spcBef>
                <a:spcPct val="50000"/>
              </a:spcBef>
              <a:spcAft>
                <a:spcPct val="0"/>
              </a:spcAft>
              <a:defRPr/>
            </a:pPr>
            <a:r>
              <a:rPr lang="en-US" sz="1200" dirty="0"/>
              <a:t>When dealing with an intermediary, it is important that you validate her/his role in the decision-making process. It is especially important when the intermediary is in charge of the overall negotiation and when no direct contact to the decision maker is possible. This means to know:</a:t>
            </a:r>
          </a:p>
          <a:p>
            <a:pPr marL="812800" lvl="0" indent="-279400" fontAlgn="base">
              <a:spcBef>
                <a:spcPct val="50000"/>
              </a:spcBef>
              <a:spcAft>
                <a:spcPct val="0"/>
              </a:spcAft>
              <a:buFont typeface="Courier New" panose="02070309020205020404" pitchFamily="49" charset="0"/>
              <a:buChar char="o"/>
              <a:defRPr/>
            </a:pPr>
            <a:r>
              <a:rPr lang="en-US" sz="1100" dirty="0">
                <a:solidFill>
                  <a:srgbClr val="253880"/>
                </a:solidFill>
              </a:rPr>
              <a:t>Her/his task</a:t>
            </a:r>
          </a:p>
          <a:p>
            <a:pPr marL="812800" lvl="0" indent="-279400" fontAlgn="base">
              <a:spcBef>
                <a:spcPct val="50000"/>
              </a:spcBef>
              <a:spcAft>
                <a:spcPct val="0"/>
              </a:spcAft>
              <a:buFont typeface="Courier New" panose="02070309020205020404" pitchFamily="49" charset="0"/>
              <a:buChar char="o"/>
              <a:defRPr/>
            </a:pPr>
            <a:r>
              <a:rPr lang="en-US" sz="1100" dirty="0">
                <a:solidFill>
                  <a:srgbClr val="253880"/>
                </a:solidFill>
              </a:rPr>
              <a:t>The degree of influence (s)he has on the decision maker</a:t>
            </a:r>
          </a:p>
          <a:p>
            <a:pPr marL="812800" lvl="0" indent="-279400" fontAlgn="base">
              <a:spcBef>
                <a:spcPct val="50000"/>
              </a:spcBef>
              <a:spcAft>
                <a:spcPct val="0"/>
              </a:spcAft>
              <a:buFont typeface="Courier New" panose="02070309020205020404" pitchFamily="49" charset="0"/>
              <a:buChar char="o"/>
              <a:defRPr/>
            </a:pPr>
            <a:r>
              <a:rPr lang="en-US" sz="1100" dirty="0">
                <a:solidFill>
                  <a:srgbClr val="253880"/>
                </a:solidFill>
              </a:rPr>
              <a:t>When (s)he will be able to present the project or proposition to the decision maker</a:t>
            </a:r>
          </a:p>
        </p:txBody>
      </p:sp>
      <p:pic>
        <p:nvPicPr>
          <p:cNvPr id="31" name="Picture 24">
            <a:extLst>
              <a:ext uri="{FF2B5EF4-FFF2-40B4-BE49-F238E27FC236}">
                <a16:creationId xmlns:a16="http://schemas.microsoft.com/office/drawing/2014/main" id="{6D8D46FA-EF8E-A960-3D1F-E727AA45C35D}"/>
              </a:ext>
            </a:extLst>
          </p:cNvPr>
          <p:cNvPicPr>
            <a:picLocks noChangeAspect="1"/>
          </p:cNvPicPr>
          <p:nvPr/>
        </p:nvPicPr>
        <p:blipFill>
          <a:blip r:embed="rId7"/>
          <a:stretch>
            <a:fillRect/>
          </a:stretch>
        </p:blipFill>
        <p:spPr>
          <a:xfrm>
            <a:off x="2185974" y="4419315"/>
            <a:ext cx="984210" cy="984210"/>
          </a:xfrm>
          <a:prstGeom prst="flowChartConnector">
            <a:avLst/>
          </a:prstGeom>
          <a:solidFill>
            <a:schemeClr val="bg1"/>
          </a:solidFill>
        </p:spPr>
      </p:pic>
      <p:sp>
        <p:nvSpPr>
          <p:cNvPr id="32" name="TextBox 25">
            <a:extLst>
              <a:ext uri="{FF2B5EF4-FFF2-40B4-BE49-F238E27FC236}">
                <a16:creationId xmlns:a16="http://schemas.microsoft.com/office/drawing/2014/main" id="{AEDBD5A3-28A4-AB80-B65D-2B452F409FC4}"/>
              </a:ext>
            </a:extLst>
          </p:cNvPr>
          <p:cNvSpPr txBox="1"/>
          <p:nvPr/>
        </p:nvSpPr>
        <p:spPr>
          <a:xfrm>
            <a:off x="2180600" y="5192963"/>
            <a:ext cx="1516107" cy="276999"/>
          </a:xfrm>
          <a:prstGeom prst="rect">
            <a:avLst/>
          </a:prstGeom>
          <a:noFill/>
        </p:spPr>
        <p:txBody>
          <a:bodyPr wrap="square" rtlCol="0">
            <a:spAutoFit/>
          </a:bodyPr>
          <a:lstStyle/>
          <a:p>
            <a:r>
              <a:rPr lang="fr-BE" sz="1200" dirty="0" err="1">
                <a:latin typeface="+mj-lt"/>
              </a:rPr>
              <a:t>Intermediary</a:t>
            </a:r>
            <a:endParaRPr lang="fr-BE" sz="1200" dirty="0">
              <a:latin typeface="+mj-lt"/>
            </a:endParaRPr>
          </a:p>
        </p:txBody>
      </p:sp>
      <p:sp>
        <p:nvSpPr>
          <p:cNvPr id="4" name="Title 1">
            <a:extLst>
              <a:ext uri="{FF2B5EF4-FFF2-40B4-BE49-F238E27FC236}">
                <a16:creationId xmlns:a16="http://schemas.microsoft.com/office/drawing/2014/main" id="{85C17BEB-FD1B-3DBB-A4CC-E09110491CFA}"/>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83961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3"/>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1" name="Picture 10">
            <a:extLst>
              <a:ext uri="{FF2B5EF4-FFF2-40B4-BE49-F238E27FC236}">
                <a16:creationId xmlns:a16="http://schemas.microsoft.com/office/drawing/2014/main" id="{273E26F7-C9ED-D47B-B34F-A4298042E034}"/>
              </a:ext>
            </a:extLst>
          </p:cNvPr>
          <p:cNvPicPr>
            <a:picLocks noChangeAspect="1"/>
          </p:cNvPicPr>
          <p:nvPr/>
        </p:nvPicPr>
        <p:blipFill>
          <a:blip r:embed="rId4"/>
          <a:stretch>
            <a:fillRect/>
          </a:stretch>
        </p:blipFill>
        <p:spPr>
          <a:xfrm>
            <a:off x="1268361" y="4297033"/>
            <a:ext cx="333422" cy="352474"/>
          </a:xfrm>
          <a:prstGeom prst="rect">
            <a:avLst/>
          </a:prstGeom>
        </p:spPr>
      </p:pic>
      <p:pic>
        <p:nvPicPr>
          <p:cNvPr id="16" name="Picture 2" descr="Montage photo RIDEAU - Pixiz">
            <a:extLst>
              <a:ext uri="{FF2B5EF4-FFF2-40B4-BE49-F238E27FC236}">
                <a16:creationId xmlns:a16="http://schemas.microsoft.com/office/drawing/2014/main" id="{C5EE3D18-B826-9F20-DAE8-D9FD332196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36" r="2863" b="1940"/>
          <a:stretch/>
        </p:blipFill>
        <p:spPr bwMode="auto">
          <a:xfrm>
            <a:off x="2014929" y="3343854"/>
            <a:ext cx="3114812" cy="20385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C204D99-3C07-48F1-A844-78312BFF889E}"/>
              </a:ext>
            </a:extLst>
          </p:cNvPr>
          <p:cNvSpPr txBox="1"/>
          <p:nvPr/>
        </p:nvSpPr>
        <p:spPr>
          <a:xfrm>
            <a:off x="5088524" y="3282469"/>
            <a:ext cx="5471563" cy="2215991"/>
          </a:xfrm>
          <a:prstGeom prst="rect">
            <a:avLst/>
          </a:prstGeom>
          <a:noFill/>
        </p:spPr>
        <p:txBody>
          <a:bodyPr wrap="square" rtlCol="0">
            <a:spAutoFit/>
          </a:bodyPr>
          <a:lstStyle/>
          <a:p>
            <a:r>
              <a:rPr lang="en-GB" sz="1600" dirty="0"/>
              <a:t>Once you have got to know the person you are talking to, and before you get to the point, </a:t>
            </a:r>
            <a:r>
              <a:rPr lang="en-GB" sz="1600" b="1" dirty="0">
                <a:solidFill>
                  <a:srgbClr val="243782"/>
                </a:solidFill>
              </a:rPr>
              <a:t>don't forget to validate</a:t>
            </a:r>
            <a:r>
              <a:rPr lang="en-GB" sz="1600" dirty="0"/>
              <a:t>: </a:t>
            </a:r>
          </a:p>
          <a:p>
            <a:endParaRPr lang="en-GB" sz="2000" dirty="0"/>
          </a:p>
          <a:p>
            <a:pPr marL="285750" indent="-285750">
              <a:buFont typeface="Courier New" panose="02070309020205020404" pitchFamily="49" charset="0"/>
              <a:buChar char="o"/>
            </a:pPr>
            <a:r>
              <a:rPr lang="en-GB" sz="1400" dirty="0"/>
              <a:t>The </a:t>
            </a:r>
            <a:r>
              <a:rPr lang="en-GB" sz="1400" b="1" dirty="0">
                <a:solidFill>
                  <a:srgbClr val="243782"/>
                </a:solidFill>
              </a:rPr>
              <a:t>timing available </a:t>
            </a:r>
            <a:r>
              <a:rPr lang="en-GB" sz="1400" dirty="0"/>
              <a:t>with the prospect in order to best manage the subjects that you absolutely must discuss with him/her </a:t>
            </a:r>
          </a:p>
          <a:p>
            <a:pPr marL="285750" indent="-285750">
              <a:buFont typeface="Courier New" panose="02070309020205020404" pitchFamily="49" charset="0"/>
              <a:buChar char="o"/>
            </a:pPr>
            <a:endParaRPr lang="en-GB" sz="1400" dirty="0"/>
          </a:p>
          <a:p>
            <a:pPr marL="285750" indent="-285750">
              <a:buFont typeface="Courier New" panose="02070309020205020404" pitchFamily="49" charset="0"/>
              <a:buChar char="o"/>
            </a:pPr>
            <a:r>
              <a:rPr lang="en-GB" sz="1400" dirty="0"/>
              <a:t>The </a:t>
            </a:r>
            <a:r>
              <a:rPr lang="en-GB" sz="1400" b="1" dirty="0">
                <a:solidFill>
                  <a:srgbClr val="243782"/>
                </a:solidFill>
              </a:rPr>
              <a:t>agenda and objectives </a:t>
            </a:r>
            <a:r>
              <a:rPr lang="en-GB" sz="1400" dirty="0"/>
              <a:t>of the meeting </a:t>
            </a:r>
          </a:p>
        </p:txBody>
      </p:sp>
      <p:sp>
        <p:nvSpPr>
          <p:cNvPr id="20" name="Title 1">
            <a:extLst>
              <a:ext uri="{FF2B5EF4-FFF2-40B4-BE49-F238E27FC236}">
                <a16:creationId xmlns:a16="http://schemas.microsoft.com/office/drawing/2014/main" id="{1C0C6E92-605F-6971-AA09-39D7A58747F9}"/>
              </a:ext>
            </a:extLst>
          </p:cNvPr>
          <p:cNvSpPr txBox="1">
            <a:spLocks/>
          </p:cNvSpPr>
          <p:nvPr/>
        </p:nvSpPr>
        <p:spPr>
          <a:xfrm>
            <a:off x="1298537" y="2699507"/>
            <a:ext cx="6106810"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800" dirty="0">
                <a:solidFill>
                  <a:schemeClr val="tx1"/>
                </a:solidFill>
                <a:latin typeface="+mn-lt"/>
                <a:ea typeface="+mn-ea"/>
                <a:cs typeface="+mn-cs"/>
              </a:rPr>
              <a:t>Practical </a:t>
            </a:r>
            <a:r>
              <a:rPr lang="en-US" sz="1800" dirty="0" err="1">
                <a:solidFill>
                  <a:schemeClr val="tx1"/>
                </a:solidFill>
                <a:latin typeface="+mn-lt"/>
                <a:ea typeface="+mn-ea"/>
                <a:cs typeface="+mn-cs"/>
              </a:rPr>
              <a:t>organisation</a:t>
            </a:r>
            <a:endParaRPr lang="en-US" sz="1800" dirty="0">
              <a:solidFill>
                <a:schemeClr val="tx1"/>
              </a:solidFill>
              <a:latin typeface="+mn-lt"/>
              <a:ea typeface="+mn-ea"/>
              <a:cs typeface="+mn-cs"/>
            </a:endParaRPr>
          </a:p>
        </p:txBody>
      </p:sp>
      <p:sp>
        <p:nvSpPr>
          <p:cNvPr id="4" name="Title 1">
            <a:extLst>
              <a:ext uri="{FF2B5EF4-FFF2-40B4-BE49-F238E27FC236}">
                <a16:creationId xmlns:a16="http://schemas.microsoft.com/office/drawing/2014/main" id="{DA37BF83-EB5E-D882-4634-FB16D29A6080}"/>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8547663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3"/>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sp>
        <p:nvSpPr>
          <p:cNvPr id="14" name="Title 1">
            <a:extLst>
              <a:ext uri="{FF2B5EF4-FFF2-40B4-BE49-F238E27FC236}">
                <a16:creationId xmlns:a16="http://schemas.microsoft.com/office/drawing/2014/main" id="{DFDF5982-0320-5389-D7A9-D9EF4BFBD7A3}"/>
              </a:ext>
            </a:extLst>
          </p:cNvPr>
          <p:cNvSpPr txBox="1">
            <a:spLocks/>
          </p:cNvSpPr>
          <p:nvPr/>
        </p:nvSpPr>
        <p:spPr>
          <a:xfrm>
            <a:off x="1298537" y="2699507"/>
            <a:ext cx="9984824"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600" dirty="0">
                <a:solidFill>
                  <a:schemeClr val="tx1"/>
                </a:solidFill>
                <a:latin typeface="+mn-lt"/>
                <a:ea typeface="+mn-ea"/>
                <a:cs typeface="+mn-cs"/>
              </a:rPr>
              <a:t>Sometimes the first visit is held remotely. Here are the best practices for a digital presentation</a:t>
            </a:r>
          </a:p>
        </p:txBody>
      </p:sp>
      <p:pic>
        <p:nvPicPr>
          <p:cNvPr id="15" name="Picture 6">
            <a:extLst>
              <a:ext uri="{FF2B5EF4-FFF2-40B4-BE49-F238E27FC236}">
                <a16:creationId xmlns:a16="http://schemas.microsoft.com/office/drawing/2014/main" id="{97B645B2-A6D3-A6DA-A2F6-7E1ED099D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546" y="3374067"/>
            <a:ext cx="3572407" cy="20005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FB22434-9F94-5E9E-8DF8-846B65FA82E2}"/>
              </a:ext>
            </a:extLst>
          </p:cNvPr>
          <p:cNvSpPr txBox="1"/>
          <p:nvPr/>
        </p:nvSpPr>
        <p:spPr>
          <a:xfrm>
            <a:off x="5257625" y="3343672"/>
            <a:ext cx="5736829" cy="2192908"/>
          </a:xfrm>
          <a:prstGeom prst="rect">
            <a:avLst/>
          </a:prstGeom>
          <a:noFill/>
        </p:spPr>
        <p:txBody>
          <a:bodyPr wrap="square" rtlCol="0">
            <a:spAutoFit/>
          </a:bodyPr>
          <a:lstStyle/>
          <a:p>
            <a:pPr marL="285750" indent="-285750">
              <a:buFont typeface="Courier New" panose="02070309020205020404" pitchFamily="49" charset="0"/>
              <a:buChar char="o"/>
            </a:pPr>
            <a:r>
              <a:rPr lang="en-GB" sz="1050" b="1" dirty="0">
                <a:solidFill>
                  <a:srgbClr val="243782"/>
                </a:solidFill>
              </a:rPr>
              <a:t>Preparing</a:t>
            </a:r>
            <a:r>
              <a:rPr lang="en-GB" sz="1050" dirty="0"/>
              <a:t> your meeting is even more important when the first prospecting visit takes place at distance. </a:t>
            </a:r>
          </a:p>
          <a:p>
            <a:pPr marL="285750" indent="-285750">
              <a:buFont typeface="Courier New" panose="02070309020205020404" pitchFamily="49" charset="0"/>
              <a:buChar char="o"/>
            </a:pPr>
            <a:endParaRPr lang="en-GB" sz="1050" dirty="0"/>
          </a:p>
          <a:p>
            <a:pPr marL="285750" indent="-285750">
              <a:buFont typeface="Courier New" panose="02070309020205020404" pitchFamily="49" charset="0"/>
              <a:buChar char="o"/>
            </a:pPr>
            <a:r>
              <a:rPr lang="en-GB" sz="1050" dirty="0"/>
              <a:t>Indeed, the </a:t>
            </a:r>
            <a:r>
              <a:rPr lang="en-GB" sz="1050" b="1" dirty="0">
                <a:solidFill>
                  <a:srgbClr val="243782"/>
                </a:solidFill>
              </a:rPr>
              <a:t>absence of direct contact, problems of concentration, technical issues and the use of a video-conferencing tool can greatly disrupt </a:t>
            </a:r>
            <a:r>
              <a:rPr lang="en-GB" sz="1050" dirty="0"/>
              <a:t>the progress of the meeting. </a:t>
            </a:r>
          </a:p>
          <a:p>
            <a:pPr marL="285750" indent="-285750">
              <a:buFont typeface="Courier New" panose="02070309020205020404" pitchFamily="49" charset="0"/>
              <a:buChar char="o"/>
            </a:pPr>
            <a:endParaRPr lang="en-GB" sz="1050" dirty="0"/>
          </a:p>
          <a:p>
            <a:pPr marL="285750" indent="-285750">
              <a:buFont typeface="Courier New" panose="02070309020205020404" pitchFamily="49" charset="0"/>
              <a:buChar char="o"/>
            </a:pPr>
            <a:r>
              <a:rPr lang="en-GB" sz="1050" dirty="0"/>
              <a:t>At distance, </a:t>
            </a:r>
            <a:r>
              <a:rPr lang="en-GB" sz="1050" b="1" dirty="0">
                <a:solidFill>
                  <a:srgbClr val="243782"/>
                </a:solidFill>
              </a:rPr>
              <a:t>any approximation or error is amplified </a:t>
            </a:r>
            <a:r>
              <a:rPr lang="en-GB" sz="1050" dirty="0"/>
              <a:t>(perception of a long time, blanks, lack of interaction or structure, relevance and clarity of shared materials, etc.). </a:t>
            </a:r>
          </a:p>
          <a:p>
            <a:pPr marL="285750" indent="-285750">
              <a:buFont typeface="Courier New" panose="02070309020205020404" pitchFamily="49" charset="0"/>
              <a:buChar char="o"/>
            </a:pPr>
            <a:endParaRPr lang="en-GB" sz="1050" dirty="0"/>
          </a:p>
          <a:p>
            <a:pPr marL="285750" indent="-285750">
              <a:buFont typeface="Courier New" panose="02070309020205020404" pitchFamily="49" charset="0"/>
              <a:buChar char="o"/>
            </a:pPr>
            <a:r>
              <a:rPr lang="en-GB" sz="1050" dirty="0"/>
              <a:t>For your videoconference, pay attention to the </a:t>
            </a:r>
            <a:r>
              <a:rPr lang="en-GB" sz="1050" b="1" dirty="0">
                <a:solidFill>
                  <a:srgbClr val="243782"/>
                </a:solidFill>
              </a:rPr>
              <a:t>following rules </a:t>
            </a:r>
            <a:r>
              <a:rPr lang="en-GB" sz="1050" dirty="0"/>
              <a:t>that are reminded in the carousel hereafter. </a:t>
            </a:r>
          </a:p>
        </p:txBody>
      </p:sp>
      <p:pic>
        <p:nvPicPr>
          <p:cNvPr id="21" name="Picture 20">
            <a:extLst>
              <a:ext uri="{FF2B5EF4-FFF2-40B4-BE49-F238E27FC236}">
                <a16:creationId xmlns:a16="http://schemas.microsoft.com/office/drawing/2014/main" id="{2870D4B0-C779-107E-777A-8F9F32989F47}"/>
              </a:ext>
            </a:extLst>
          </p:cNvPr>
          <p:cNvPicPr>
            <a:picLocks noChangeAspect="1"/>
          </p:cNvPicPr>
          <p:nvPr/>
        </p:nvPicPr>
        <p:blipFill>
          <a:blip r:embed="rId5"/>
          <a:stretch>
            <a:fillRect/>
          </a:stretch>
        </p:blipFill>
        <p:spPr>
          <a:xfrm>
            <a:off x="10962969" y="4286865"/>
            <a:ext cx="320392" cy="376932"/>
          </a:xfrm>
          <a:prstGeom prst="rect">
            <a:avLst/>
          </a:prstGeom>
        </p:spPr>
      </p:pic>
      <p:sp>
        <p:nvSpPr>
          <p:cNvPr id="4" name="Title 1">
            <a:extLst>
              <a:ext uri="{FF2B5EF4-FFF2-40B4-BE49-F238E27FC236}">
                <a16:creationId xmlns:a16="http://schemas.microsoft.com/office/drawing/2014/main" id="{978B7CE1-16F4-9D86-17C3-5854D65A59D2}"/>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222008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01 - </a:t>
            </a:r>
            <a:r>
              <a:rPr lang="fr-BE" sz="2000" b="1" dirty="0">
                <a:latin typeface="Encode Sans Expanded Medium" panose="00000605000000000000" pitchFamily="2" charset="0"/>
              </a:rPr>
              <a:t>CHALLENGES OF NEW BUSINESS CONQUEST</a:t>
            </a:r>
            <a:endParaRPr lang="en-US" dirty="0"/>
          </a:p>
        </p:txBody>
      </p:sp>
      <p:sp>
        <p:nvSpPr>
          <p:cNvPr id="2" name="TextBox 1">
            <a:extLst>
              <a:ext uri="{FF2B5EF4-FFF2-40B4-BE49-F238E27FC236}">
                <a16:creationId xmlns:a16="http://schemas.microsoft.com/office/drawing/2014/main" id="{1338D23E-54B1-4DB2-A302-CEE5D1ADEDBF}"/>
              </a:ext>
            </a:extLst>
          </p:cNvPr>
          <p:cNvSpPr txBox="1"/>
          <p:nvPr/>
        </p:nvSpPr>
        <p:spPr>
          <a:xfrm>
            <a:off x="233413" y="6416103"/>
            <a:ext cx="3933825" cy="307777"/>
          </a:xfrm>
          <a:prstGeom prst="rect">
            <a:avLst/>
          </a:prstGeom>
          <a:noFill/>
        </p:spPr>
        <p:txBody>
          <a:bodyPr wrap="square" rtlCol="0">
            <a:spAutoFit/>
          </a:bodyPr>
          <a:lstStyle/>
          <a:p>
            <a:r>
              <a:rPr lang="fr-BE" sz="1400" b="1" i="1" dirty="0">
                <a:solidFill>
                  <a:schemeClr val="bg1"/>
                </a:solidFill>
              </a:rPr>
              <a:t>Flip over the </a:t>
            </a:r>
            <a:r>
              <a:rPr lang="fr-BE" sz="1400" b="1" i="1" dirty="0" err="1">
                <a:solidFill>
                  <a:schemeClr val="bg1"/>
                </a:solidFill>
              </a:rPr>
              <a:t>cards</a:t>
            </a:r>
            <a:endParaRPr lang="en-US" sz="1400" b="1" i="1" dirty="0">
              <a:solidFill>
                <a:schemeClr val="bg1"/>
              </a:solidFill>
            </a:endParaRPr>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The context of B2B New Business Conquest</a:t>
            </a:r>
          </a:p>
        </p:txBody>
      </p:sp>
      <p:sp>
        <p:nvSpPr>
          <p:cNvPr id="21" name="TextBox 20">
            <a:extLst>
              <a:ext uri="{FF2B5EF4-FFF2-40B4-BE49-F238E27FC236}">
                <a16:creationId xmlns:a16="http://schemas.microsoft.com/office/drawing/2014/main" id="{E3D5EED0-7464-50C9-9B3A-0B72C76573DD}"/>
              </a:ext>
            </a:extLst>
          </p:cNvPr>
          <p:cNvSpPr txBox="1"/>
          <p:nvPr/>
        </p:nvSpPr>
        <p:spPr>
          <a:xfrm>
            <a:off x="1877962" y="1973513"/>
            <a:ext cx="2133600" cy="369332"/>
          </a:xfrm>
          <a:prstGeom prst="rect">
            <a:avLst/>
          </a:prstGeom>
          <a:noFill/>
        </p:spPr>
        <p:txBody>
          <a:bodyPr wrap="square">
            <a:spAutoFit/>
          </a:bodyPr>
          <a:lstStyle/>
          <a:p>
            <a:pPr algn="ctr"/>
            <a:r>
              <a:rPr lang="en-GB" b="1" dirty="0"/>
              <a:t>Lack of time</a:t>
            </a:r>
            <a:endParaRPr lang="en-US" dirty="0"/>
          </a:p>
        </p:txBody>
      </p:sp>
      <p:sp>
        <p:nvSpPr>
          <p:cNvPr id="24" name="TextBox 23">
            <a:extLst>
              <a:ext uri="{FF2B5EF4-FFF2-40B4-BE49-F238E27FC236}">
                <a16:creationId xmlns:a16="http://schemas.microsoft.com/office/drawing/2014/main" id="{BB6EB350-6A16-475A-DCE6-0CE5230ACEE9}"/>
              </a:ext>
            </a:extLst>
          </p:cNvPr>
          <p:cNvSpPr txBox="1"/>
          <p:nvPr/>
        </p:nvSpPr>
        <p:spPr>
          <a:xfrm>
            <a:off x="7829014" y="1986114"/>
            <a:ext cx="2281084" cy="369332"/>
          </a:xfrm>
          <a:prstGeom prst="rect">
            <a:avLst/>
          </a:prstGeom>
          <a:noFill/>
        </p:spPr>
        <p:txBody>
          <a:bodyPr wrap="square">
            <a:spAutoFit/>
          </a:bodyPr>
          <a:lstStyle/>
          <a:p>
            <a:pPr algn="ctr"/>
            <a:r>
              <a:rPr lang="en-US" b="1" dirty="0"/>
              <a:t>Being proactive</a:t>
            </a:r>
          </a:p>
        </p:txBody>
      </p:sp>
      <p:sp>
        <p:nvSpPr>
          <p:cNvPr id="25" name="TextBox 24">
            <a:extLst>
              <a:ext uri="{FF2B5EF4-FFF2-40B4-BE49-F238E27FC236}">
                <a16:creationId xmlns:a16="http://schemas.microsoft.com/office/drawing/2014/main" id="{EAAE9132-7284-BA88-8C5D-138D3498FBC9}"/>
              </a:ext>
            </a:extLst>
          </p:cNvPr>
          <p:cNvSpPr txBox="1"/>
          <p:nvPr/>
        </p:nvSpPr>
        <p:spPr>
          <a:xfrm>
            <a:off x="4916442" y="1948711"/>
            <a:ext cx="2281084" cy="646331"/>
          </a:xfrm>
          <a:prstGeom prst="rect">
            <a:avLst/>
          </a:prstGeom>
          <a:noFill/>
        </p:spPr>
        <p:txBody>
          <a:bodyPr wrap="square">
            <a:spAutoFit/>
          </a:bodyPr>
          <a:lstStyle/>
          <a:p>
            <a:pPr algn="ctr"/>
            <a:r>
              <a:rPr lang="en-US" b="1" dirty="0"/>
              <a:t>Avoid risk of sales decrease</a:t>
            </a:r>
          </a:p>
        </p:txBody>
      </p:sp>
      <p:sp>
        <p:nvSpPr>
          <p:cNvPr id="26" name="Rectangle 25">
            <a:extLst>
              <a:ext uri="{FF2B5EF4-FFF2-40B4-BE49-F238E27FC236}">
                <a16:creationId xmlns:a16="http://schemas.microsoft.com/office/drawing/2014/main" id="{17CD01AA-EF9E-FD1B-89DF-977276B536F7}"/>
              </a:ext>
            </a:extLst>
          </p:cNvPr>
          <p:cNvSpPr/>
          <p:nvPr/>
        </p:nvSpPr>
        <p:spPr>
          <a:xfrm>
            <a:off x="1936954" y="1899209"/>
            <a:ext cx="2281084" cy="3882159"/>
          </a:xfrm>
          <a:prstGeom prst="rect">
            <a:avLst/>
          </a:prstGeom>
          <a:no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2FB71A-F1F7-0312-0083-AFB4E15687CF}"/>
              </a:ext>
            </a:extLst>
          </p:cNvPr>
          <p:cNvSpPr/>
          <p:nvPr/>
        </p:nvSpPr>
        <p:spPr>
          <a:xfrm>
            <a:off x="4889620" y="1884294"/>
            <a:ext cx="2281084" cy="3882159"/>
          </a:xfrm>
          <a:prstGeom prst="rect">
            <a:avLst/>
          </a:prstGeom>
          <a:no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304933E-D436-2202-20FA-8BBB174AC001}"/>
              </a:ext>
            </a:extLst>
          </p:cNvPr>
          <p:cNvSpPr/>
          <p:nvPr/>
        </p:nvSpPr>
        <p:spPr>
          <a:xfrm>
            <a:off x="7816644" y="1884293"/>
            <a:ext cx="2281084" cy="3882159"/>
          </a:xfrm>
          <a:prstGeom prst="rect">
            <a:avLst/>
          </a:prstGeom>
          <a:no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35079FD-0AD5-71F4-55C5-EEE830CD242B}"/>
              </a:ext>
            </a:extLst>
          </p:cNvPr>
          <p:cNvSpPr/>
          <p:nvPr/>
        </p:nvSpPr>
        <p:spPr>
          <a:xfrm>
            <a:off x="2123055" y="2624538"/>
            <a:ext cx="1888508" cy="2369880"/>
          </a:xfrm>
          <a:prstGeom prst="rect">
            <a:avLst/>
          </a:prstGeom>
        </p:spPr>
        <p:txBody>
          <a:bodyPr wrap="square">
            <a:spAutoFit/>
          </a:bodyPr>
          <a:lstStyle/>
          <a:p>
            <a:r>
              <a:rPr lang="en-GB" sz="1200" dirty="0"/>
              <a:t>Just like you, B2B customers have one thing in common: </a:t>
            </a:r>
            <a:r>
              <a:rPr lang="en-GB" sz="1200" b="1" dirty="0">
                <a:solidFill>
                  <a:srgbClr val="253880"/>
                </a:solidFill>
              </a:rPr>
              <a:t>the lack of time</a:t>
            </a:r>
          </a:p>
          <a:p>
            <a:endParaRPr lang="en-GB" sz="1200" dirty="0"/>
          </a:p>
          <a:p>
            <a:pPr marL="285750" indent="-285750">
              <a:buFont typeface="Arial" panose="020B0604020202020204" pitchFamily="34" charset="0"/>
              <a:buChar char="•"/>
            </a:pPr>
            <a:r>
              <a:rPr lang="en-GB" sz="1100" dirty="0"/>
              <a:t>They must make their decisions quickly</a:t>
            </a:r>
          </a:p>
          <a:p>
            <a:endParaRPr lang="en-GB" sz="1100" dirty="0"/>
          </a:p>
          <a:p>
            <a:pPr marL="285750" indent="-285750">
              <a:buFont typeface="Arial" panose="020B0604020202020204" pitchFamily="34" charset="0"/>
              <a:buChar char="•"/>
            </a:pPr>
            <a:r>
              <a:rPr lang="en-GB" sz="1100" dirty="0"/>
              <a:t>They often lack time to visit several dealerships when they are considering renewing their vehicle(s)</a:t>
            </a:r>
          </a:p>
        </p:txBody>
      </p:sp>
      <p:sp>
        <p:nvSpPr>
          <p:cNvPr id="30" name="TextBox 29">
            <a:extLst>
              <a:ext uri="{FF2B5EF4-FFF2-40B4-BE49-F238E27FC236}">
                <a16:creationId xmlns:a16="http://schemas.microsoft.com/office/drawing/2014/main" id="{60301A53-CF2E-A024-927C-821CEE769F8B}"/>
              </a:ext>
            </a:extLst>
          </p:cNvPr>
          <p:cNvSpPr txBox="1"/>
          <p:nvPr/>
        </p:nvSpPr>
        <p:spPr>
          <a:xfrm>
            <a:off x="7960147" y="2624538"/>
            <a:ext cx="2030799" cy="2215991"/>
          </a:xfrm>
          <a:prstGeom prst="rect">
            <a:avLst/>
          </a:prstGeom>
          <a:noFill/>
        </p:spPr>
        <p:txBody>
          <a:bodyPr wrap="square">
            <a:spAutoFit/>
          </a:bodyPr>
          <a:lstStyle/>
          <a:p>
            <a:pPr algn="just"/>
            <a:r>
              <a:rPr lang="en-US" sz="1200" dirty="0"/>
              <a:t>To make yourself and your dealership known and sell your products to business customers, you must </a:t>
            </a:r>
            <a:r>
              <a:rPr lang="en-US" sz="1200" b="1" dirty="0">
                <a:solidFill>
                  <a:srgbClr val="243782"/>
                </a:solidFill>
              </a:rPr>
              <a:t>BE PROACTIVE:</a:t>
            </a:r>
            <a:r>
              <a:rPr lang="en-US" sz="1200" dirty="0"/>
              <a:t> </a:t>
            </a:r>
          </a:p>
          <a:p>
            <a:pPr algn="just"/>
            <a:endParaRPr lang="en-US" sz="1200" dirty="0"/>
          </a:p>
          <a:p>
            <a:pPr marL="171450" indent="-171450" algn="just">
              <a:buFont typeface="Arial" panose="020B0604020202020204" pitchFamily="34" charset="0"/>
              <a:buChar char="•"/>
            </a:pPr>
            <a:r>
              <a:rPr lang="en-US" sz="1100" dirty="0"/>
              <a:t>Contact your existing and new customers</a:t>
            </a:r>
          </a:p>
          <a:p>
            <a:pPr marL="171450" indent="-171450" algn="just">
              <a:buFont typeface="Arial" panose="020B0604020202020204" pitchFamily="34" charset="0"/>
              <a:buChar char="•"/>
            </a:pPr>
            <a:endParaRPr lang="en-US" sz="1100" dirty="0"/>
          </a:p>
          <a:p>
            <a:pPr marL="171450" indent="-171450" algn="just">
              <a:buFont typeface="Arial" panose="020B0604020202020204" pitchFamily="34" charset="0"/>
              <a:buChar char="•"/>
            </a:pPr>
            <a:r>
              <a:rPr lang="en-US" sz="1100" dirty="0"/>
              <a:t>Dedicate time and specific slots to conquest tasks</a:t>
            </a:r>
            <a:endParaRPr lang="fr-FR" sz="1100" dirty="0"/>
          </a:p>
        </p:txBody>
      </p:sp>
      <p:sp>
        <p:nvSpPr>
          <p:cNvPr id="31" name="TextBox 30">
            <a:extLst>
              <a:ext uri="{FF2B5EF4-FFF2-40B4-BE49-F238E27FC236}">
                <a16:creationId xmlns:a16="http://schemas.microsoft.com/office/drawing/2014/main" id="{FB9D3E92-B488-E883-20D0-60B6412AFA33}"/>
              </a:ext>
            </a:extLst>
          </p:cNvPr>
          <p:cNvSpPr txBox="1"/>
          <p:nvPr/>
        </p:nvSpPr>
        <p:spPr>
          <a:xfrm>
            <a:off x="4956215" y="2624538"/>
            <a:ext cx="2149173" cy="2739211"/>
          </a:xfrm>
          <a:prstGeom prst="rect">
            <a:avLst/>
          </a:prstGeom>
          <a:noFill/>
        </p:spPr>
        <p:txBody>
          <a:bodyPr wrap="square">
            <a:spAutoFit/>
          </a:bodyPr>
          <a:lstStyle/>
          <a:p>
            <a:r>
              <a:rPr lang="en-GB" sz="1200" dirty="0"/>
              <a:t>The renewal will never reach 100%. That’s why you must include new business conquest in your sales approach to </a:t>
            </a:r>
            <a:r>
              <a:rPr lang="en-GB" sz="1200" b="1" dirty="0">
                <a:solidFill>
                  <a:srgbClr val="243782"/>
                </a:solidFill>
              </a:rPr>
              <a:t>avoid any RISK of:</a:t>
            </a:r>
          </a:p>
          <a:p>
            <a:endParaRPr lang="en-GB" sz="1200" b="1" dirty="0">
              <a:solidFill>
                <a:srgbClr val="243782"/>
              </a:solidFill>
            </a:endParaRPr>
          </a:p>
          <a:p>
            <a:pPr marL="265113" lvl="1" indent="-265113">
              <a:buFont typeface="Arial" panose="020B0604020202020204" pitchFamily="34" charset="0"/>
              <a:buChar char="•"/>
            </a:pPr>
            <a:r>
              <a:rPr lang="en-GB" sz="1100" dirty="0"/>
              <a:t>Losing sales volumes</a:t>
            </a:r>
          </a:p>
          <a:p>
            <a:pPr marL="265113" lvl="1" indent="-265113">
              <a:buFont typeface="Arial" panose="020B0604020202020204" pitchFamily="34" charset="0"/>
              <a:buChar char="•"/>
            </a:pPr>
            <a:endParaRPr lang="en-GB" sz="1100" dirty="0"/>
          </a:p>
          <a:p>
            <a:pPr marL="265113" lvl="1" indent="-265113">
              <a:buFont typeface="Arial" panose="020B0604020202020204" pitchFamily="34" charset="0"/>
              <a:buChar char="•"/>
            </a:pPr>
            <a:r>
              <a:rPr lang="en-GB" sz="1100" dirty="0"/>
              <a:t>Losing customers to competitors soliciting new business prospects (e.g.: long-term hire lessors contacting SME’s)</a:t>
            </a:r>
          </a:p>
        </p:txBody>
      </p:sp>
      <p:pic>
        <p:nvPicPr>
          <p:cNvPr id="32" name="Picture 2" descr="Flip Icon #141587 - Free Icons Library">
            <a:extLst>
              <a:ext uri="{FF2B5EF4-FFF2-40B4-BE49-F238E27FC236}">
                <a16:creationId xmlns:a16="http://schemas.microsoft.com/office/drawing/2014/main" id="{53F1AC2F-C8E5-1489-3DDA-181F678DF5C8}"/>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4815" y="5347765"/>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lip Icon #141587 - Free Icons Library">
            <a:extLst>
              <a:ext uri="{FF2B5EF4-FFF2-40B4-BE49-F238E27FC236}">
                <a16:creationId xmlns:a16="http://schemas.microsoft.com/office/drawing/2014/main" id="{C2E8C2B8-467F-40BB-E009-B00C8B105CA7}"/>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53319" y="5347765"/>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Flip Icon #141587 - Free Icons Library">
            <a:extLst>
              <a:ext uri="{FF2B5EF4-FFF2-40B4-BE49-F238E27FC236}">
                <a16:creationId xmlns:a16="http://schemas.microsoft.com/office/drawing/2014/main" id="{1303AB6D-90CC-1AD9-8468-070D9B586ECA}"/>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53835" y="5347765"/>
            <a:ext cx="485362" cy="4853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6552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3"/>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1" name="Picture 20">
            <a:extLst>
              <a:ext uri="{FF2B5EF4-FFF2-40B4-BE49-F238E27FC236}">
                <a16:creationId xmlns:a16="http://schemas.microsoft.com/office/drawing/2014/main" id="{2870D4B0-C779-107E-777A-8F9F32989F47}"/>
              </a:ext>
            </a:extLst>
          </p:cNvPr>
          <p:cNvPicPr>
            <a:picLocks noChangeAspect="1"/>
          </p:cNvPicPr>
          <p:nvPr/>
        </p:nvPicPr>
        <p:blipFill>
          <a:blip r:embed="rId4"/>
          <a:stretch>
            <a:fillRect/>
          </a:stretch>
        </p:blipFill>
        <p:spPr>
          <a:xfrm>
            <a:off x="10962969" y="4286865"/>
            <a:ext cx="320392" cy="376932"/>
          </a:xfrm>
          <a:prstGeom prst="rect">
            <a:avLst/>
          </a:prstGeom>
        </p:spPr>
      </p:pic>
      <p:pic>
        <p:nvPicPr>
          <p:cNvPr id="11" name="Picture 10">
            <a:extLst>
              <a:ext uri="{FF2B5EF4-FFF2-40B4-BE49-F238E27FC236}">
                <a16:creationId xmlns:a16="http://schemas.microsoft.com/office/drawing/2014/main" id="{CCB60A5E-1D74-20B7-A8D4-B1FEA3B5CF9E}"/>
              </a:ext>
            </a:extLst>
          </p:cNvPr>
          <p:cNvPicPr>
            <a:picLocks noChangeAspect="1"/>
          </p:cNvPicPr>
          <p:nvPr/>
        </p:nvPicPr>
        <p:blipFill>
          <a:blip r:embed="rId5"/>
          <a:stretch>
            <a:fillRect/>
          </a:stretch>
        </p:blipFill>
        <p:spPr>
          <a:xfrm>
            <a:off x="1268361" y="4297033"/>
            <a:ext cx="333422" cy="352474"/>
          </a:xfrm>
          <a:prstGeom prst="rect">
            <a:avLst/>
          </a:prstGeom>
        </p:spPr>
      </p:pic>
      <p:pic>
        <p:nvPicPr>
          <p:cNvPr id="16" name="Picture 2" descr="Travail en open space : trop de bruit au quotidien">
            <a:extLst>
              <a:ext uri="{FF2B5EF4-FFF2-40B4-BE49-F238E27FC236}">
                <a16:creationId xmlns:a16="http://schemas.microsoft.com/office/drawing/2014/main" id="{BF9192D9-7BFB-96EB-1FEF-EA9EC51BEE2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05"/>
          <a:stretch/>
        </p:blipFill>
        <p:spPr bwMode="auto">
          <a:xfrm>
            <a:off x="6309140" y="3192235"/>
            <a:ext cx="3068894" cy="2070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ménagement cloison vitrée | Agencement de bureau | All in Space">
            <a:extLst>
              <a:ext uri="{FF2B5EF4-FFF2-40B4-BE49-F238E27FC236}">
                <a16:creationId xmlns:a16="http://schemas.microsoft.com/office/drawing/2014/main" id="{0CEEA9EC-FAE5-2BB8-766E-4AAF77612D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7120" y="3192235"/>
            <a:ext cx="3104816" cy="20708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DCA46A4-0834-5CC4-B6F7-1769F8030891}"/>
              </a:ext>
            </a:extLst>
          </p:cNvPr>
          <p:cNvSpPr txBox="1"/>
          <p:nvPr/>
        </p:nvSpPr>
        <p:spPr>
          <a:xfrm>
            <a:off x="2967121" y="5305345"/>
            <a:ext cx="6410914" cy="461665"/>
          </a:xfrm>
          <a:prstGeom prst="rect">
            <a:avLst/>
          </a:prstGeom>
          <a:noFill/>
        </p:spPr>
        <p:txBody>
          <a:bodyPr wrap="square" rtlCol="0">
            <a:spAutoFit/>
          </a:bodyPr>
          <a:lstStyle/>
          <a:p>
            <a:pPr marL="285750" indent="-285750">
              <a:buFont typeface="Courier New" panose="02070309020205020404" pitchFamily="49" charset="0"/>
              <a:buChar char="o"/>
            </a:pPr>
            <a:r>
              <a:rPr lang="fr-BE" sz="1200" dirty="0" err="1"/>
              <a:t>Choose</a:t>
            </a:r>
            <a:r>
              <a:rPr lang="fr-BE" sz="1200" dirty="0"/>
              <a:t> a </a:t>
            </a:r>
            <a:r>
              <a:rPr lang="fr-BE" sz="1200" b="1" dirty="0" err="1">
                <a:solidFill>
                  <a:srgbClr val="243782"/>
                </a:solidFill>
              </a:rPr>
              <a:t>secluded</a:t>
            </a:r>
            <a:r>
              <a:rPr lang="fr-BE" sz="1200" b="1" dirty="0">
                <a:solidFill>
                  <a:srgbClr val="243782"/>
                </a:solidFill>
              </a:rPr>
              <a:t> place </a:t>
            </a:r>
            <a:r>
              <a:rPr lang="fr-BE" sz="1200" dirty="0" err="1"/>
              <a:t>so</a:t>
            </a:r>
            <a:r>
              <a:rPr lang="fr-BE" sz="1200" dirty="0"/>
              <a:t> as not to </a:t>
            </a:r>
            <a:r>
              <a:rPr lang="fr-BE" sz="1200" dirty="0" err="1"/>
              <a:t>be</a:t>
            </a:r>
            <a:r>
              <a:rPr lang="fr-BE" sz="1200" dirty="0"/>
              <a:t> </a:t>
            </a:r>
            <a:r>
              <a:rPr lang="fr-BE" sz="1200" dirty="0" err="1"/>
              <a:t>disturbed</a:t>
            </a:r>
            <a:r>
              <a:rPr lang="fr-BE" sz="1200" dirty="0"/>
              <a:t> by a </a:t>
            </a:r>
            <a:r>
              <a:rPr lang="fr-BE" sz="1200" dirty="0" err="1"/>
              <a:t>ringing</a:t>
            </a:r>
            <a:r>
              <a:rPr lang="fr-BE" sz="1200" dirty="0"/>
              <a:t> phone, a </a:t>
            </a:r>
            <a:r>
              <a:rPr lang="fr-BE" sz="1200" dirty="0" err="1"/>
              <a:t>customer</a:t>
            </a:r>
            <a:r>
              <a:rPr lang="fr-BE" sz="1200" dirty="0"/>
              <a:t> </a:t>
            </a:r>
            <a:r>
              <a:rPr lang="fr-BE" sz="1200" dirty="0" err="1"/>
              <a:t>coming</a:t>
            </a:r>
            <a:r>
              <a:rPr lang="fr-BE" sz="1200" dirty="0"/>
              <a:t> in, a </a:t>
            </a:r>
            <a:r>
              <a:rPr lang="fr-BE" sz="1200" dirty="0" err="1"/>
              <a:t>colleague</a:t>
            </a:r>
            <a:r>
              <a:rPr lang="fr-BE" sz="1200" dirty="0"/>
              <a:t> </a:t>
            </a:r>
            <a:r>
              <a:rPr lang="fr-BE" sz="1200" dirty="0" err="1"/>
              <a:t>calling</a:t>
            </a:r>
            <a:r>
              <a:rPr lang="fr-BE" sz="1200" dirty="0"/>
              <a:t> out to </a:t>
            </a:r>
            <a:r>
              <a:rPr lang="fr-BE" sz="1200" dirty="0" err="1"/>
              <a:t>you</a:t>
            </a:r>
            <a:r>
              <a:rPr lang="fr-BE" sz="1200" dirty="0"/>
              <a:t> </a:t>
            </a:r>
            <a:endParaRPr lang="fr-BE" sz="1050" dirty="0"/>
          </a:p>
        </p:txBody>
      </p:sp>
      <p:pic>
        <p:nvPicPr>
          <p:cNvPr id="22" name="Picture 2" descr="Ensemble De Signe De Pouce Vers Le Haut Et Le Pouce Vers Le Bas.  Illustration Vectorielle | Vecteur Premium">
            <a:extLst>
              <a:ext uri="{FF2B5EF4-FFF2-40B4-BE49-F238E27FC236}">
                <a16:creationId xmlns:a16="http://schemas.microsoft.com/office/drawing/2014/main" id="{317B06E2-B601-183C-4EAF-205F418FDBF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355" b="89617" l="4473" r="95208">
                        <a14:foregroundMark x1="11502" y1="13578" x2="11502" y2="13578"/>
                        <a14:foregroundMark x1="15815" y1="14377" x2="22524" y2="9744"/>
                        <a14:foregroundMark x1="24121" y1="8786" x2="32907" y2="10543"/>
                        <a14:foregroundMark x1="32907" y1="10543" x2="40735" y2="23163"/>
                        <a14:foregroundMark x1="40735" y1="23163" x2="34505" y2="34984"/>
                        <a14:foregroundMark x1="34505" y1="34984" x2="25559" y2="41214"/>
                        <a14:foregroundMark x1="25559" y1="41214" x2="25559" y2="41214"/>
                        <a14:foregroundMark x1="10543" y1="35463" x2="11502" y2="18051"/>
                        <a14:foregroundMark x1="11502" y1="18051" x2="18530" y2="8147"/>
                        <a14:foregroundMark x1="18530" y1="8147" x2="19649" y2="7348"/>
                        <a14:foregroundMark x1="21406" y1="3355" x2="26837" y2="3674"/>
                        <a14:foregroundMark x1="5272" y1="17093" x2="4473" y2="28275"/>
                        <a14:foregroundMark x1="60703" y1="29393" x2="66933" y2="12620"/>
                        <a14:foregroundMark x1="66933" y1="12620" x2="77955" y2="11342"/>
                        <a14:foregroundMark x1="77955" y1="11342" x2="77955" y2="11342"/>
                        <a14:foregroundMark x1="77955" y1="11342" x2="88498" y2="12780"/>
                        <a14:foregroundMark x1="88498" y1="12780" x2="89137" y2="29712"/>
                        <a14:foregroundMark x1="89137" y1="29712" x2="77796" y2="42492"/>
                        <a14:foregroundMark x1="77796" y1="42492" x2="69010" y2="41374"/>
                        <a14:foregroundMark x1="69010" y1="41374" x2="60064" y2="34026"/>
                        <a14:foregroundMark x1="60064" y1="34026" x2="58147" y2="23003"/>
                        <a14:foregroundMark x1="58147" y1="23003" x2="59585" y2="14058"/>
                        <a14:foregroundMark x1="57987" y1="13259" x2="58147" y2="11821"/>
                        <a14:foregroundMark x1="58786" y1="10543" x2="59744" y2="9904"/>
                        <a14:foregroundMark x1="94089" y1="15974" x2="95208" y2="25719"/>
                        <a14:foregroundMark x1="16134" y1="23003" x2="16294" y2="30511"/>
                        <a14:foregroundMark x1="26038" y1="22684" x2="26038" y2="28914"/>
                        <a14:foregroundMark x1="25719" y1="30671" x2="32109" y2="25559"/>
                        <a14:foregroundMark x1="32109" y1="25559" x2="26518" y2="22364"/>
                        <a14:foregroundMark x1="25559" y1="13898" x2="22204" y2="21406"/>
                        <a14:foregroundMark x1="22204" y1="21406" x2="30351" y2="31949"/>
                        <a14:foregroundMark x1="30351" y1="31949" x2="32428" y2="21725"/>
                        <a14:foregroundMark x1="32428" y1="21725" x2="23003" y2="16454"/>
                        <a14:foregroundMark x1="13099" y1="15495" x2="10383" y2="23802"/>
                        <a14:foregroundMark x1="10383" y1="23802" x2="15655" y2="34665"/>
                        <a14:foregroundMark x1="15655" y1="34665" x2="26038" y2="38818"/>
                        <a14:foregroundMark x1="26038" y1="38818" x2="37061" y2="28275"/>
                        <a14:foregroundMark x1="37061" y1="28275" x2="27157" y2="13259"/>
                        <a14:foregroundMark x1="27157" y1="13259" x2="14217" y2="12620"/>
                        <a14:foregroundMark x1="14217" y1="12620" x2="11661" y2="15016"/>
                        <a14:foregroundMark x1="9904" y1="17412" x2="16134" y2="26518"/>
                        <a14:foregroundMark x1="16134" y1="26518" x2="31629" y2="35783"/>
                        <a14:foregroundMark x1="31629" y1="35783" x2="26837" y2="26997"/>
                        <a14:foregroundMark x1="26837" y1="26997" x2="22204" y2="25240"/>
                        <a14:foregroundMark x1="64537" y1="11981" x2="58626" y2="19010"/>
                        <a14:foregroundMark x1="58626" y1="19010" x2="58466" y2="33227"/>
                        <a14:foregroundMark x1="58466" y1="33227" x2="67093" y2="37380"/>
                        <a14:foregroundMark x1="67093" y1="37380" x2="78435" y2="38498"/>
                        <a14:foregroundMark x1="78435" y1="38498" x2="83546" y2="31629"/>
                        <a14:foregroundMark x1="83546" y1="31629" x2="85144" y2="22204"/>
                        <a14:foregroundMark x1="85144" y1="22204" x2="81470" y2="14217"/>
                        <a14:foregroundMark x1="81470" y1="14217" x2="78754" y2="13419"/>
                        <a14:foregroundMark x1="72843" y1="12460" x2="62141" y2="22204"/>
                        <a14:foregroundMark x1="62141" y1="22204" x2="69169" y2="30032"/>
                        <a14:foregroundMark x1="69169" y1="30032" x2="80671" y2="33067"/>
                        <a14:foregroundMark x1="80671" y1="33067" x2="76518" y2="16294"/>
                        <a14:foregroundMark x1="68211" y1="13419" x2="71406" y2="22204"/>
                        <a14:foregroundMark x1="71406" y1="22204" x2="78115" y2="31310"/>
                      </a14:backgroundRemoval>
                    </a14:imgEffect>
                  </a14:imgLayer>
                </a14:imgProps>
              </a:ext>
              <a:ext uri="{28A0092B-C50C-407E-A947-70E740481C1C}">
                <a14:useLocalDpi xmlns:a14="http://schemas.microsoft.com/office/drawing/2010/main" val="0"/>
              </a:ext>
            </a:extLst>
          </a:blip>
          <a:srcRect r="50775" b="52570"/>
          <a:stretch/>
        </p:blipFill>
        <p:spPr bwMode="auto">
          <a:xfrm>
            <a:off x="2967120" y="4533531"/>
            <a:ext cx="738882" cy="7119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nsemble De Signe De Pouce Vers Le Haut Et Le Pouce Vers Le Bas.  Illustration Vectorielle | Vecteur Premium">
            <a:extLst>
              <a:ext uri="{FF2B5EF4-FFF2-40B4-BE49-F238E27FC236}">
                <a16:creationId xmlns:a16="http://schemas.microsoft.com/office/drawing/2014/main" id="{BAE8C7DA-9AC5-63D7-86F3-536D225005A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355" b="89617" l="4473" r="95208">
                        <a14:foregroundMark x1="11502" y1="13578" x2="11502" y2="13578"/>
                        <a14:foregroundMark x1="15815" y1="14377" x2="22524" y2="9744"/>
                        <a14:foregroundMark x1="24121" y1="8786" x2="32907" y2="10543"/>
                        <a14:foregroundMark x1="32907" y1="10543" x2="40735" y2="23163"/>
                        <a14:foregroundMark x1="40735" y1="23163" x2="34505" y2="34984"/>
                        <a14:foregroundMark x1="34505" y1="34984" x2="25559" y2="41214"/>
                        <a14:foregroundMark x1="25559" y1="41214" x2="25559" y2="41214"/>
                        <a14:foregroundMark x1="10543" y1="35463" x2="11502" y2="18051"/>
                        <a14:foregroundMark x1="11502" y1="18051" x2="18530" y2="8147"/>
                        <a14:foregroundMark x1="18530" y1="8147" x2="19649" y2="7348"/>
                        <a14:foregroundMark x1="21406" y1="3355" x2="26837" y2="3674"/>
                        <a14:foregroundMark x1="5272" y1="17093" x2="4473" y2="28275"/>
                        <a14:foregroundMark x1="60703" y1="29393" x2="66933" y2="12620"/>
                        <a14:foregroundMark x1="66933" y1="12620" x2="77955" y2="11342"/>
                        <a14:foregroundMark x1="77955" y1="11342" x2="77955" y2="11342"/>
                        <a14:foregroundMark x1="77955" y1="11342" x2="88498" y2="12780"/>
                        <a14:foregroundMark x1="88498" y1="12780" x2="89137" y2="29712"/>
                        <a14:foregroundMark x1="89137" y1="29712" x2="77796" y2="42492"/>
                        <a14:foregroundMark x1="77796" y1="42492" x2="69010" y2="41374"/>
                        <a14:foregroundMark x1="69010" y1="41374" x2="60064" y2="34026"/>
                        <a14:foregroundMark x1="60064" y1="34026" x2="58147" y2="23003"/>
                        <a14:foregroundMark x1="58147" y1="23003" x2="59585" y2="14058"/>
                        <a14:foregroundMark x1="57987" y1="13259" x2="58147" y2="11821"/>
                        <a14:foregroundMark x1="58786" y1="10543" x2="59744" y2="9904"/>
                        <a14:foregroundMark x1="94089" y1="15974" x2="95208" y2="25719"/>
                        <a14:foregroundMark x1="16134" y1="23003" x2="16294" y2="30511"/>
                        <a14:foregroundMark x1="26038" y1="22684" x2="26038" y2="28914"/>
                        <a14:foregroundMark x1="25719" y1="30671" x2="32109" y2="25559"/>
                        <a14:foregroundMark x1="32109" y1="25559" x2="26518" y2="22364"/>
                        <a14:foregroundMark x1="25559" y1="13898" x2="22204" y2="21406"/>
                        <a14:foregroundMark x1="22204" y1="21406" x2="30351" y2="31949"/>
                        <a14:foregroundMark x1="30351" y1="31949" x2="32428" y2="21725"/>
                        <a14:foregroundMark x1="32428" y1="21725" x2="23003" y2="16454"/>
                        <a14:foregroundMark x1="13099" y1="15495" x2="10383" y2="23802"/>
                        <a14:foregroundMark x1="10383" y1="23802" x2="15655" y2="34665"/>
                        <a14:foregroundMark x1="15655" y1="34665" x2="26038" y2="38818"/>
                        <a14:foregroundMark x1="26038" y1="38818" x2="37061" y2="28275"/>
                        <a14:foregroundMark x1="37061" y1="28275" x2="27157" y2="13259"/>
                        <a14:foregroundMark x1="27157" y1="13259" x2="14217" y2="12620"/>
                        <a14:foregroundMark x1="14217" y1="12620" x2="11661" y2="15016"/>
                        <a14:foregroundMark x1="9904" y1="17412" x2="16134" y2="26518"/>
                        <a14:foregroundMark x1="16134" y1="26518" x2="31629" y2="35783"/>
                        <a14:foregroundMark x1="31629" y1="35783" x2="26837" y2="26997"/>
                        <a14:foregroundMark x1="26837" y1="26997" x2="22204" y2="25240"/>
                        <a14:foregroundMark x1="64537" y1="11981" x2="58626" y2="19010"/>
                        <a14:foregroundMark x1="58626" y1="19010" x2="58466" y2="33227"/>
                        <a14:foregroundMark x1="58466" y1="33227" x2="67093" y2="37380"/>
                        <a14:foregroundMark x1="67093" y1="37380" x2="78435" y2="38498"/>
                        <a14:foregroundMark x1="78435" y1="38498" x2="83546" y2="31629"/>
                        <a14:foregroundMark x1="83546" y1="31629" x2="85144" y2="22204"/>
                        <a14:foregroundMark x1="85144" y1="22204" x2="81470" y2="14217"/>
                        <a14:foregroundMark x1="81470" y1="14217" x2="78754" y2="13419"/>
                        <a14:foregroundMark x1="72843" y1="12460" x2="62141" y2="22204"/>
                        <a14:foregroundMark x1="62141" y1="22204" x2="69169" y2="30032"/>
                        <a14:foregroundMark x1="69169" y1="30032" x2="80671" y2="33067"/>
                        <a14:foregroundMark x1="80671" y1="33067" x2="76518" y2="16294"/>
                        <a14:foregroundMark x1="68211" y1="13419" x2="71406" y2="22204"/>
                        <a14:foregroundMark x1="71406" y1="22204" x2="78115" y2="31310"/>
                      </a14:backgroundRemoval>
                    </a14:imgEffect>
                  </a14:imgLayer>
                </a14:imgProps>
              </a:ext>
              <a:ext uri="{28A0092B-C50C-407E-A947-70E740481C1C}">
                <a14:useLocalDpi xmlns:a14="http://schemas.microsoft.com/office/drawing/2010/main" val="0"/>
              </a:ext>
            </a:extLst>
          </a:blip>
          <a:srcRect l="50775" t="309" b="52261"/>
          <a:stretch/>
        </p:blipFill>
        <p:spPr bwMode="auto">
          <a:xfrm>
            <a:off x="6309140" y="4524293"/>
            <a:ext cx="738883" cy="711942"/>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5D03384A-B25B-6C17-553C-16E45DDBB088}"/>
              </a:ext>
            </a:extLst>
          </p:cNvPr>
          <p:cNvSpPr txBox="1">
            <a:spLocks/>
          </p:cNvSpPr>
          <p:nvPr/>
        </p:nvSpPr>
        <p:spPr>
          <a:xfrm>
            <a:off x="1298537" y="2699507"/>
            <a:ext cx="9984824"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600" dirty="0">
                <a:solidFill>
                  <a:schemeClr val="tx1"/>
                </a:solidFill>
                <a:latin typeface="+mn-lt"/>
                <a:ea typeface="+mn-ea"/>
                <a:cs typeface="+mn-cs"/>
              </a:rPr>
              <a:t>Sometimes the first visit is held remotely. Here are the best practices for a digital presentation</a:t>
            </a:r>
          </a:p>
        </p:txBody>
      </p:sp>
      <p:sp>
        <p:nvSpPr>
          <p:cNvPr id="4" name="Title 1">
            <a:extLst>
              <a:ext uri="{FF2B5EF4-FFF2-40B4-BE49-F238E27FC236}">
                <a16:creationId xmlns:a16="http://schemas.microsoft.com/office/drawing/2014/main" id="{D87A5C57-D529-0800-3C28-D3535871ED8D}"/>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183716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3"/>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1" name="Picture 20">
            <a:extLst>
              <a:ext uri="{FF2B5EF4-FFF2-40B4-BE49-F238E27FC236}">
                <a16:creationId xmlns:a16="http://schemas.microsoft.com/office/drawing/2014/main" id="{2870D4B0-C779-107E-777A-8F9F32989F47}"/>
              </a:ext>
            </a:extLst>
          </p:cNvPr>
          <p:cNvPicPr>
            <a:picLocks noChangeAspect="1"/>
          </p:cNvPicPr>
          <p:nvPr/>
        </p:nvPicPr>
        <p:blipFill>
          <a:blip r:embed="rId4"/>
          <a:stretch>
            <a:fillRect/>
          </a:stretch>
        </p:blipFill>
        <p:spPr>
          <a:xfrm>
            <a:off x="10962969" y="4286865"/>
            <a:ext cx="320392" cy="376932"/>
          </a:xfrm>
          <a:prstGeom prst="rect">
            <a:avLst/>
          </a:prstGeom>
        </p:spPr>
      </p:pic>
      <p:pic>
        <p:nvPicPr>
          <p:cNvPr id="11" name="Picture 10">
            <a:extLst>
              <a:ext uri="{FF2B5EF4-FFF2-40B4-BE49-F238E27FC236}">
                <a16:creationId xmlns:a16="http://schemas.microsoft.com/office/drawing/2014/main" id="{CCB60A5E-1D74-20B7-A8D4-B1FEA3B5CF9E}"/>
              </a:ext>
            </a:extLst>
          </p:cNvPr>
          <p:cNvPicPr>
            <a:picLocks noChangeAspect="1"/>
          </p:cNvPicPr>
          <p:nvPr/>
        </p:nvPicPr>
        <p:blipFill>
          <a:blip r:embed="rId5"/>
          <a:stretch>
            <a:fillRect/>
          </a:stretch>
        </p:blipFill>
        <p:spPr>
          <a:xfrm>
            <a:off x="1268361" y="4297033"/>
            <a:ext cx="333422" cy="352474"/>
          </a:xfrm>
          <a:prstGeom prst="rect">
            <a:avLst/>
          </a:prstGeom>
        </p:spPr>
      </p:pic>
      <p:sp>
        <p:nvSpPr>
          <p:cNvPr id="24" name="Title 1">
            <a:extLst>
              <a:ext uri="{FF2B5EF4-FFF2-40B4-BE49-F238E27FC236}">
                <a16:creationId xmlns:a16="http://schemas.microsoft.com/office/drawing/2014/main" id="{5D03384A-B25B-6C17-553C-16E45DDBB088}"/>
              </a:ext>
            </a:extLst>
          </p:cNvPr>
          <p:cNvSpPr txBox="1">
            <a:spLocks/>
          </p:cNvSpPr>
          <p:nvPr/>
        </p:nvSpPr>
        <p:spPr>
          <a:xfrm>
            <a:off x="1298537" y="2699507"/>
            <a:ext cx="9984824"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600" dirty="0">
                <a:solidFill>
                  <a:schemeClr val="tx1"/>
                </a:solidFill>
                <a:latin typeface="+mn-lt"/>
                <a:ea typeface="+mn-ea"/>
                <a:cs typeface="+mn-cs"/>
              </a:rPr>
              <a:t>Sometimes the first visit is held remotely. Here are the best practices for a digital presentation</a:t>
            </a:r>
          </a:p>
        </p:txBody>
      </p:sp>
      <p:sp>
        <p:nvSpPr>
          <p:cNvPr id="15" name="TextBox 14">
            <a:extLst>
              <a:ext uri="{FF2B5EF4-FFF2-40B4-BE49-F238E27FC236}">
                <a16:creationId xmlns:a16="http://schemas.microsoft.com/office/drawing/2014/main" id="{2AD17372-0AED-370E-F6DE-81011A2869D0}"/>
              </a:ext>
            </a:extLst>
          </p:cNvPr>
          <p:cNvSpPr txBox="1"/>
          <p:nvPr/>
        </p:nvSpPr>
        <p:spPr>
          <a:xfrm>
            <a:off x="2224049" y="5231821"/>
            <a:ext cx="9003204" cy="646331"/>
          </a:xfrm>
          <a:prstGeom prst="rect">
            <a:avLst/>
          </a:prstGeom>
          <a:noFill/>
        </p:spPr>
        <p:txBody>
          <a:bodyPr wrap="square" rtlCol="0">
            <a:spAutoFit/>
          </a:bodyPr>
          <a:lstStyle/>
          <a:p>
            <a:pPr marL="285750" indent="-285750">
              <a:buFont typeface="Courier New" panose="02070309020205020404" pitchFamily="49" charset="0"/>
              <a:buChar char="o"/>
            </a:pPr>
            <a:r>
              <a:rPr lang="fr-BE" sz="1200" dirty="0" err="1"/>
              <a:t>Before</a:t>
            </a:r>
            <a:r>
              <a:rPr lang="fr-BE" sz="1200" dirty="0"/>
              <a:t> </a:t>
            </a:r>
            <a:r>
              <a:rPr lang="fr-BE" sz="1200" dirty="0" err="1"/>
              <a:t>starting</a:t>
            </a:r>
            <a:r>
              <a:rPr lang="fr-BE" sz="1200" dirty="0"/>
              <a:t> </a:t>
            </a:r>
            <a:r>
              <a:rPr lang="fr-BE" sz="1200" dirty="0" err="1"/>
              <a:t>your</a:t>
            </a:r>
            <a:r>
              <a:rPr lang="fr-BE" sz="1200" dirty="0"/>
              <a:t> meeting, </a:t>
            </a:r>
            <a:r>
              <a:rPr lang="fr-BE" sz="1200" dirty="0" err="1"/>
              <a:t>make</a:t>
            </a:r>
            <a:r>
              <a:rPr lang="fr-BE" sz="1200" dirty="0"/>
              <a:t> sure </a:t>
            </a:r>
            <a:r>
              <a:rPr lang="fr-BE" sz="1200" dirty="0" err="1"/>
              <a:t>your</a:t>
            </a:r>
            <a:r>
              <a:rPr lang="fr-BE" sz="1200" dirty="0"/>
              <a:t> </a:t>
            </a:r>
            <a:r>
              <a:rPr lang="fr-BE" sz="1200" b="1" dirty="0" err="1">
                <a:solidFill>
                  <a:srgbClr val="243782"/>
                </a:solidFill>
              </a:rPr>
              <a:t>equipment</a:t>
            </a:r>
            <a:r>
              <a:rPr lang="fr-BE" sz="1200" b="1" dirty="0">
                <a:solidFill>
                  <a:srgbClr val="243782"/>
                </a:solidFill>
              </a:rPr>
              <a:t> </a:t>
            </a:r>
            <a:r>
              <a:rPr lang="fr-BE" sz="1200" b="1" dirty="0" err="1">
                <a:solidFill>
                  <a:srgbClr val="243782"/>
                </a:solidFill>
              </a:rPr>
              <a:t>is</a:t>
            </a:r>
            <a:r>
              <a:rPr lang="fr-BE" sz="1200" b="1" dirty="0">
                <a:solidFill>
                  <a:srgbClr val="243782"/>
                </a:solidFill>
              </a:rPr>
              <a:t> </a:t>
            </a:r>
            <a:r>
              <a:rPr lang="fr-BE" sz="1200" b="1" dirty="0" err="1">
                <a:solidFill>
                  <a:srgbClr val="243782"/>
                </a:solidFill>
              </a:rPr>
              <a:t>working</a:t>
            </a:r>
            <a:r>
              <a:rPr lang="fr-BE" sz="1200" b="1" dirty="0">
                <a:solidFill>
                  <a:srgbClr val="243782"/>
                </a:solidFill>
              </a:rPr>
              <a:t> </a:t>
            </a:r>
            <a:r>
              <a:rPr lang="fr-BE" sz="1200" b="1" dirty="0" err="1">
                <a:solidFill>
                  <a:srgbClr val="243782"/>
                </a:solidFill>
              </a:rPr>
              <a:t>properly</a:t>
            </a:r>
            <a:endParaRPr lang="fr-BE" sz="1200" b="1" dirty="0">
              <a:solidFill>
                <a:srgbClr val="243782"/>
              </a:solidFill>
            </a:endParaRPr>
          </a:p>
          <a:p>
            <a:pPr marL="285750" indent="-285750">
              <a:buFont typeface="Courier New" panose="02070309020205020404" pitchFamily="49" charset="0"/>
              <a:buChar char="o"/>
            </a:pPr>
            <a:endParaRPr lang="fr-BE" sz="1200" b="1" dirty="0">
              <a:solidFill>
                <a:srgbClr val="243782"/>
              </a:solidFill>
            </a:endParaRPr>
          </a:p>
          <a:p>
            <a:pPr marL="285750" indent="-285750">
              <a:buFont typeface="Courier New" panose="02070309020205020404" pitchFamily="49" charset="0"/>
              <a:buChar char="o"/>
            </a:pPr>
            <a:r>
              <a:rPr lang="fr-BE" sz="1200" dirty="0" err="1"/>
              <a:t>Also</a:t>
            </a:r>
            <a:r>
              <a:rPr lang="fr-BE" sz="1200" dirty="0"/>
              <a:t> check the </a:t>
            </a:r>
            <a:r>
              <a:rPr lang="fr-BE" sz="1200" b="1" dirty="0" err="1">
                <a:solidFill>
                  <a:srgbClr val="243782"/>
                </a:solidFill>
              </a:rPr>
              <a:t>brightness</a:t>
            </a:r>
            <a:r>
              <a:rPr lang="fr-BE" sz="1200" dirty="0"/>
              <a:t> of </a:t>
            </a:r>
            <a:r>
              <a:rPr lang="fr-BE" sz="1200" dirty="0" err="1"/>
              <a:t>your</a:t>
            </a:r>
            <a:r>
              <a:rPr lang="fr-BE" sz="1200" dirty="0"/>
              <a:t> </a:t>
            </a:r>
            <a:r>
              <a:rPr lang="fr-BE" sz="1200" dirty="0" err="1"/>
              <a:t>working</a:t>
            </a:r>
            <a:r>
              <a:rPr lang="fr-BE" sz="1200" dirty="0"/>
              <a:t> </a:t>
            </a:r>
            <a:r>
              <a:rPr lang="fr-BE" sz="1200" dirty="0" err="1"/>
              <a:t>environment</a:t>
            </a:r>
            <a:r>
              <a:rPr lang="fr-BE" sz="1200" dirty="0"/>
              <a:t>. </a:t>
            </a:r>
            <a:endParaRPr lang="fr-BE" sz="1000" dirty="0"/>
          </a:p>
        </p:txBody>
      </p:sp>
      <p:pic>
        <p:nvPicPr>
          <p:cNvPr id="18" name="Picture 6" descr="Internet Speed Test-FiberTest for Android Smart TV for Android - APK  Download">
            <a:extLst>
              <a:ext uri="{FF2B5EF4-FFF2-40B4-BE49-F238E27FC236}">
                <a16:creationId xmlns:a16="http://schemas.microsoft.com/office/drawing/2014/main" id="{5E3B86A1-199D-FB8E-4853-5FF7D478C4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0384" y="3390690"/>
            <a:ext cx="3205457" cy="18030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Jabra Evolve2 75 - headphones for business and pleasure (review) - GadgetGuy">
            <a:extLst>
              <a:ext uri="{FF2B5EF4-FFF2-40B4-BE49-F238E27FC236}">
                <a16:creationId xmlns:a16="http://schemas.microsoft.com/office/drawing/2014/main" id="{D4A65B6E-1079-94A8-2EA7-309341D6D9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3840" y="3421495"/>
            <a:ext cx="2653500" cy="17722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ériphériques PC - Comment communiquer par Internet avec votre ordinateur">
            <a:extLst>
              <a:ext uri="{FF2B5EF4-FFF2-40B4-BE49-F238E27FC236}">
                <a16:creationId xmlns:a16="http://schemas.microsoft.com/office/drawing/2014/main" id="{7A1685C6-A29F-5D3C-DD0A-5945E7A5D1F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993" r="43767"/>
          <a:stretch/>
        </p:blipFill>
        <p:spPr bwMode="auto">
          <a:xfrm>
            <a:off x="5485841" y="3405682"/>
            <a:ext cx="2457999" cy="17880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D803B6A-31EF-1F54-687C-6D03A01F6495}"/>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706610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3"/>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1" name="Picture 20">
            <a:extLst>
              <a:ext uri="{FF2B5EF4-FFF2-40B4-BE49-F238E27FC236}">
                <a16:creationId xmlns:a16="http://schemas.microsoft.com/office/drawing/2014/main" id="{2870D4B0-C779-107E-777A-8F9F32989F47}"/>
              </a:ext>
            </a:extLst>
          </p:cNvPr>
          <p:cNvPicPr>
            <a:picLocks noChangeAspect="1"/>
          </p:cNvPicPr>
          <p:nvPr/>
        </p:nvPicPr>
        <p:blipFill>
          <a:blip r:embed="rId4"/>
          <a:stretch>
            <a:fillRect/>
          </a:stretch>
        </p:blipFill>
        <p:spPr>
          <a:xfrm>
            <a:off x="10962969" y="4286865"/>
            <a:ext cx="320392" cy="376932"/>
          </a:xfrm>
          <a:prstGeom prst="rect">
            <a:avLst/>
          </a:prstGeom>
        </p:spPr>
      </p:pic>
      <p:pic>
        <p:nvPicPr>
          <p:cNvPr id="11" name="Picture 10">
            <a:extLst>
              <a:ext uri="{FF2B5EF4-FFF2-40B4-BE49-F238E27FC236}">
                <a16:creationId xmlns:a16="http://schemas.microsoft.com/office/drawing/2014/main" id="{CCB60A5E-1D74-20B7-A8D4-B1FEA3B5CF9E}"/>
              </a:ext>
            </a:extLst>
          </p:cNvPr>
          <p:cNvPicPr>
            <a:picLocks noChangeAspect="1"/>
          </p:cNvPicPr>
          <p:nvPr/>
        </p:nvPicPr>
        <p:blipFill>
          <a:blip r:embed="rId5"/>
          <a:stretch>
            <a:fillRect/>
          </a:stretch>
        </p:blipFill>
        <p:spPr>
          <a:xfrm>
            <a:off x="1268361" y="4297033"/>
            <a:ext cx="333422" cy="352474"/>
          </a:xfrm>
          <a:prstGeom prst="rect">
            <a:avLst/>
          </a:prstGeom>
        </p:spPr>
      </p:pic>
      <p:sp>
        <p:nvSpPr>
          <p:cNvPr id="24" name="Title 1">
            <a:extLst>
              <a:ext uri="{FF2B5EF4-FFF2-40B4-BE49-F238E27FC236}">
                <a16:creationId xmlns:a16="http://schemas.microsoft.com/office/drawing/2014/main" id="{5D03384A-B25B-6C17-553C-16E45DDBB088}"/>
              </a:ext>
            </a:extLst>
          </p:cNvPr>
          <p:cNvSpPr txBox="1">
            <a:spLocks/>
          </p:cNvSpPr>
          <p:nvPr/>
        </p:nvSpPr>
        <p:spPr>
          <a:xfrm>
            <a:off x="1298537" y="2699507"/>
            <a:ext cx="9984824"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600" dirty="0">
                <a:solidFill>
                  <a:schemeClr val="tx1"/>
                </a:solidFill>
                <a:latin typeface="+mn-lt"/>
                <a:ea typeface="+mn-ea"/>
                <a:cs typeface="+mn-cs"/>
              </a:rPr>
              <a:t>Sometimes the first visit is held remotely. Here are the best practices for a digital presentation</a:t>
            </a:r>
          </a:p>
        </p:txBody>
      </p:sp>
      <p:sp>
        <p:nvSpPr>
          <p:cNvPr id="14" name="TextBox 13">
            <a:extLst>
              <a:ext uri="{FF2B5EF4-FFF2-40B4-BE49-F238E27FC236}">
                <a16:creationId xmlns:a16="http://schemas.microsoft.com/office/drawing/2014/main" id="{B207DC8E-F3CF-443E-100A-002A727AD1E5}"/>
              </a:ext>
            </a:extLst>
          </p:cNvPr>
          <p:cNvSpPr txBox="1"/>
          <p:nvPr/>
        </p:nvSpPr>
        <p:spPr>
          <a:xfrm>
            <a:off x="6820569" y="3480214"/>
            <a:ext cx="3170015" cy="1877437"/>
          </a:xfrm>
          <a:prstGeom prst="rect">
            <a:avLst/>
          </a:prstGeom>
          <a:noFill/>
        </p:spPr>
        <p:txBody>
          <a:bodyPr wrap="square" rtlCol="0">
            <a:spAutoFit/>
          </a:bodyPr>
          <a:lstStyle/>
          <a:p>
            <a:pPr>
              <a:spcAft>
                <a:spcPts val="1200"/>
              </a:spcAft>
            </a:pPr>
            <a:r>
              <a:rPr lang="fr-BE" sz="1200" dirty="0" err="1"/>
              <a:t>When</a:t>
            </a:r>
            <a:r>
              <a:rPr lang="fr-BE" sz="1200" dirty="0"/>
              <a:t> </a:t>
            </a:r>
            <a:r>
              <a:rPr lang="fr-BE" sz="1200" dirty="0" err="1"/>
              <a:t>you</a:t>
            </a:r>
            <a:r>
              <a:rPr lang="fr-BE" sz="1200" dirty="0"/>
              <a:t> are </a:t>
            </a:r>
            <a:r>
              <a:rPr lang="fr-BE" sz="1200" dirty="0" err="1"/>
              <a:t>connected</a:t>
            </a:r>
            <a:r>
              <a:rPr lang="fr-BE" sz="1200" dirty="0"/>
              <a:t>:</a:t>
            </a:r>
          </a:p>
          <a:p>
            <a:pPr marL="171450" indent="-171450">
              <a:spcAft>
                <a:spcPts val="1200"/>
              </a:spcAft>
              <a:buFont typeface="Arial" panose="020B0604020202020204" pitchFamily="34" charset="0"/>
              <a:buChar char="•"/>
            </a:pPr>
            <a:r>
              <a:rPr lang="fr-BE" sz="1200" dirty="0"/>
              <a:t>have </a:t>
            </a:r>
            <a:r>
              <a:rPr lang="fr-BE" sz="1200" dirty="0" err="1"/>
              <a:t>your</a:t>
            </a:r>
            <a:r>
              <a:rPr lang="fr-BE" sz="1200" dirty="0"/>
              <a:t> </a:t>
            </a:r>
            <a:r>
              <a:rPr lang="fr-BE" sz="1200" b="1" dirty="0">
                <a:solidFill>
                  <a:srgbClr val="243782"/>
                </a:solidFill>
              </a:rPr>
              <a:t>camera on</a:t>
            </a:r>
            <a:r>
              <a:rPr lang="fr-BE" sz="1200" dirty="0"/>
              <a:t>, </a:t>
            </a:r>
            <a:r>
              <a:rPr lang="fr-BE" sz="1200" dirty="0" err="1"/>
              <a:t>this</a:t>
            </a:r>
            <a:r>
              <a:rPr lang="fr-BE" sz="1200" dirty="0"/>
              <a:t> </a:t>
            </a:r>
            <a:r>
              <a:rPr lang="fr-BE" sz="1200" dirty="0" err="1"/>
              <a:t>will</a:t>
            </a:r>
            <a:r>
              <a:rPr lang="fr-BE" sz="1200" dirty="0"/>
              <a:t> </a:t>
            </a:r>
            <a:r>
              <a:rPr lang="fr-BE" sz="1200" dirty="0" err="1"/>
              <a:t>naturally</a:t>
            </a:r>
            <a:r>
              <a:rPr lang="fr-BE" sz="1200" dirty="0"/>
              <a:t> encourage </a:t>
            </a:r>
            <a:r>
              <a:rPr lang="fr-BE" sz="1200" dirty="0" err="1"/>
              <a:t>your</a:t>
            </a:r>
            <a:r>
              <a:rPr lang="fr-BE" sz="1200" dirty="0"/>
              <a:t> correspondent to do the </a:t>
            </a:r>
            <a:r>
              <a:rPr lang="fr-BE" sz="1200" dirty="0" err="1"/>
              <a:t>same</a:t>
            </a:r>
            <a:r>
              <a:rPr lang="fr-BE" sz="1200" dirty="0"/>
              <a:t> and </a:t>
            </a:r>
            <a:r>
              <a:rPr lang="fr-BE" sz="1200" dirty="0" err="1"/>
              <a:t>create</a:t>
            </a:r>
            <a:r>
              <a:rPr lang="fr-BE" sz="1200" dirty="0"/>
              <a:t> a </a:t>
            </a:r>
            <a:r>
              <a:rPr lang="fr-BE" sz="1200" b="1" dirty="0" err="1">
                <a:solidFill>
                  <a:srgbClr val="243782"/>
                </a:solidFill>
              </a:rPr>
              <a:t>visual</a:t>
            </a:r>
            <a:r>
              <a:rPr lang="fr-BE" sz="1200" b="1" dirty="0">
                <a:solidFill>
                  <a:srgbClr val="243782"/>
                </a:solidFill>
              </a:rPr>
              <a:t> </a:t>
            </a:r>
            <a:r>
              <a:rPr lang="fr-BE" sz="1200" b="1" dirty="0" err="1">
                <a:solidFill>
                  <a:srgbClr val="243782"/>
                </a:solidFill>
              </a:rPr>
              <a:t>link</a:t>
            </a:r>
            <a:r>
              <a:rPr lang="fr-BE" sz="1200" dirty="0">
                <a:solidFill>
                  <a:srgbClr val="243782"/>
                </a:solidFill>
              </a:rPr>
              <a:t> </a:t>
            </a:r>
            <a:r>
              <a:rPr lang="fr-BE" sz="1200" dirty="0" err="1"/>
              <a:t>with</a:t>
            </a:r>
            <a:r>
              <a:rPr lang="fr-BE" sz="1200" dirty="0"/>
              <a:t> </a:t>
            </a:r>
            <a:r>
              <a:rPr lang="fr-BE" sz="1200" dirty="0" err="1"/>
              <a:t>them</a:t>
            </a:r>
            <a:endParaRPr lang="fr-BE" sz="1200" dirty="0"/>
          </a:p>
          <a:p>
            <a:pPr marL="171450" indent="-171450">
              <a:spcAft>
                <a:spcPts val="1200"/>
              </a:spcAft>
              <a:buFont typeface="Arial" panose="020B0604020202020204" pitchFamily="34" charset="0"/>
              <a:buChar char="•"/>
            </a:pPr>
            <a:r>
              <a:rPr lang="en-US" sz="1200" dirty="0"/>
              <a:t>use a </a:t>
            </a:r>
            <a:r>
              <a:rPr lang="en-US" sz="1200" b="1" dirty="0">
                <a:solidFill>
                  <a:srgbClr val="243782"/>
                </a:solidFill>
              </a:rPr>
              <a:t>background</a:t>
            </a:r>
            <a:r>
              <a:rPr lang="en-US" sz="1200" dirty="0"/>
              <a:t> of your </a:t>
            </a:r>
            <a:r>
              <a:rPr lang="en-US" sz="1200" dirty="0" err="1"/>
              <a:t>organisation</a:t>
            </a:r>
            <a:r>
              <a:rPr lang="en-US" sz="1200" dirty="0"/>
              <a:t> (dealership, brand or Stellantis)</a:t>
            </a:r>
          </a:p>
        </p:txBody>
      </p:sp>
      <p:pic>
        <p:nvPicPr>
          <p:cNvPr id="16" name="Picture 15">
            <a:extLst>
              <a:ext uri="{FF2B5EF4-FFF2-40B4-BE49-F238E27FC236}">
                <a16:creationId xmlns:a16="http://schemas.microsoft.com/office/drawing/2014/main" id="{919DC008-E67F-94BE-54C0-648663DBD62B}"/>
              </a:ext>
            </a:extLst>
          </p:cNvPr>
          <p:cNvPicPr>
            <a:picLocks noChangeAspect="1"/>
          </p:cNvPicPr>
          <p:nvPr/>
        </p:nvPicPr>
        <p:blipFill>
          <a:blip r:embed="rId6"/>
          <a:stretch>
            <a:fillRect/>
          </a:stretch>
        </p:blipFill>
        <p:spPr>
          <a:xfrm>
            <a:off x="3045564" y="3274930"/>
            <a:ext cx="3170015" cy="2292397"/>
          </a:xfrm>
          <a:prstGeom prst="rect">
            <a:avLst/>
          </a:prstGeom>
        </p:spPr>
      </p:pic>
      <p:pic>
        <p:nvPicPr>
          <p:cNvPr id="19" name="Picture 2" descr="Ensemble De Signe De Pouce Vers Le Haut Et Le Pouce Vers Le Bas.  Illustration Vectorielle | Vecteur Premium">
            <a:extLst>
              <a:ext uri="{FF2B5EF4-FFF2-40B4-BE49-F238E27FC236}">
                <a16:creationId xmlns:a16="http://schemas.microsoft.com/office/drawing/2014/main" id="{4AFDB27F-9518-23BB-90E4-C2DC0EAF022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355" b="89617" l="4473" r="95208">
                        <a14:foregroundMark x1="11502" y1="13578" x2="11502" y2="13578"/>
                        <a14:foregroundMark x1="15815" y1="14377" x2="22524" y2="9744"/>
                        <a14:foregroundMark x1="24121" y1="8786" x2="32907" y2="10543"/>
                        <a14:foregroundMark x1="32907" y1="10543" x2="40735" y2="23163"/>
                        <a14:foregroundMark x1="40735" y1="23163" x2="34505" y2="34984"/>
                        <a14:foregroundMark x1="34505" y1="34984" x2="25559" y2="41214"/>
                        <a14:foregroundMark x1="25559" y1="41214" x2="25559" y2="41214"/>
                        <a14:foregroundMark x1="10543" y1="35463" x2="11502" y2="18051"/>
                        <a14:foregroundMark x1="11502" y1="18051" x2="18530" y2="8147"/>
                        <a14:foregroundMark x1="18530" y1="8147" x2="19649" y2="7348"/>
                        <a14:foregroundMark x1="21406" y1="3355" x2="26837" y2="3674"/>
                        <a14:foregroundMark x1="5272" y1="17093" x2="4473" y2="28275"/>
                        <a14:foregroundMark x1="60703" y1="29393" x2="66933" y2="12620"/>
                        <a14:foregroundMark x1="66933" y1="12620" x2="77955" y2="11342"/>
                        <a14:foregroundMark x1="77955" y1="11342" x2="77955" y2="11342"/>
                        <a14:foregroundMark x1="77955" y1="11342" x2="88498" y2="12780"/>
                        <a14:foregroundMark x1="88498" y1="12780" x2="89137" y2="29712"/>
                        <a14:foregroundMark x1="89137" y1="29712" x2="77796" y2="42492"/>
                        <a14:foregroundMark x1="77796" y1="42492" x2="69010" y2="41374"/>
                        <a14:foregroundMark x1="69010" y1="41374" x2="60064" y2="34026"/>
                        <a14:foregroundMark x1="60064" y1="34026" x2="58147" y2="23003"/>
                        <a14:foregroundMark x1="58147" y1="23003" x2="59585" y2="14058"/>
                        <a14:foregroundMark x1="57987" y1="13259" x2="58147" y2="11821"/>
                        <a14:foregroundMark x1="58786" y1="10543" x2="59744" y2="9904"/>
                        <a14:foregroundMark x1="94089" y1="15974" x2="95208" y2="25719"/>
                        <a14:foregroundMark x1="16134" y1="23003" x2="16294" y2="30511"/>
                        <a14:foregroundMark x1="26038" y1="22684" x2="26038" y2="28914"/>
                        <a14:foregroundMark x1="25719" y1="30671" x2="32109" y2="25559"/>
                        <a14:foregroundMark x1="32109" y1="25559" x2="26518" y2="22364"/>
                        <a14:foregroundMark x1="25559" y1="13898" x2="22204" y2="21406"/>
                        <a14:foregroundMark x1="22204" y1="21406" x2="30351" y2="31949"/>
                        <a14:foregroundMark x1="30351" y1="31949" x2="32428" y2="21725"/>
                        <a14:foregroundMark x1="32428" y1="21725" x2="23003" y2="16454"/>
                        <a14:foregroundMark x1="13099" y1="15495" x2="10383" y2="23802"/>
                        <a14:foregroundMark x1="10383" y1="23802" x2="15655" y2="34665"/>
                        <a14:foregroundMark x1="15655" y1="34665" x2="26038" y2="38818"/>
                        <a14:foregroundMark x1="26038" y1="38818" x2="37061" y2="28275"/>
                        <a14:foregroundMark x1="37061" y1="28275" x2="27157" y2="13259"/>
                        <a14:foregroundMark x1="27157" y1="13259" x2="14217" y2="12620"/>
                        <a14:foregroundMark x1="14217" y1="12620" x2="11661" y2="15016"/>
                        <a14:foregroundMark x1="9904" y1="17412" x2="16134" y2="26518"/>
                        <a14:foregroundMark x1="16134" y1="26518" x2="31629" y2="35783"/>
                        <a14:foregroundMark x1="31629" y1="35783" x2="26837" y2="26997"/>
                        <a14:foregroundMark x1="26837" y1="26997" x2="22204" y2="25240"/>
                        <a14:foregroundMark x1="64537" y1="11981" x2="58626" y2="19010"/>
                        <a14:foregroundMark x1="58626" y1="19010" x2="58466" y2="33227"/>
                        <a14:foregroundMark x1="58466" y1="33227" x2="67093" y2="37380"/>
                        <a14:foregroundMark x1="67093" y1="37380" x2="78435" y2="38498"/>
                        <a14:foregroundMark x1="78435" y1="38498" x2="83546" y2="31629"/>
                        <a14:foregroundMark x1="83546" y1="31629" x2="85144" y2="22204"/>
                        <a14:foregroundMark x1="85144" y1="22204" x2="81470" y2="14217"/>
                        <a14:foregroundMark x1="81470" y1="14217" x2="78754" y2="13419"/>
                        <a14:foregroundMark x1="72843" y1="12460" x2="62141" y2="22204"/>
                        <a14:foregroundMark x1="62141" y1="22204" x2="69169" y2="30032"/>
                        <a14:foregroundMark x1="69169" y1="30032" x2="80671" y2="33067"/>
                        <a14:foregroundMark x1="80671" y1="33067" x2="76518" y2="16294"/>
                        <a14:foregroundMark x1="68211" y1="13419" x2="71406" y2="22204"/>
                        <a14:foregroundMark x1="71406" y1="22204" x2="78115" y2="31310"/>
                      </a14:backgroundRemoval>
                    </a14:imgEffect>
                  </a14:imgLayer>
                </a14:imgProps>
              </a:ext>
              <a:ext uri="{28A0092B-C50C-407E-A947-70E740481C1C}">
                <a14:useLocalDpi xmlns:a14="http://schemas.microsoft.com/office/drawing/2010/main" val="0"/>
              </a:ext>
            </a:extLst>
          </a:blip>
          <a:srcRect r="50775" b="52570"/>
          <a:stretch/>
        </p:blipFill>
        <p:spPr bwMode="auto">
          <a:xfrm>
            <a:off x="5736438" y="4615986"/>
            <a:ext cx="738882" cy="7119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nsemble De Signe De Pouce Vers Le Haut Et Le Pouce Vers Le Bas.  Illustration Vectorielle | Vecteur Premium">
            <a:extLst>
              <a:ext uri="{FF2B5EF4-FFF2-40B4-BE49-F238E27FC236}">
                <a16:creationId xmlns:a16="http://schemas.microsoft.com/office/drawing/2014/main" id="{06DF02FA-BC67-8933-13D6-047FE3AF00B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355" b="89617" l="4473" r="95208">
                        <a14:foregroundMark x1="11502" y1="13578" x2="11502" y2="13578"/>
                        <a14:foregroundMark x1="15815" y1="14377" x2="22524" y2="9744"/>
                        <a14:foregroundMark x1="24121" y1="8786" x2="32907" y2="10543"/>
                        <a14:foregroundMark x1="32907" y1="10543" x2="40735" y2="23163"/>
                        <a14:foregroundMark x1="40735" y1="23163" x2="34505" y2="34984"/>
                        <a14:foregroundMark x1="34505" y1="34984" x2="25559" y2="41214"/>
                        <a14:foregroundMark x1="25559" y1="41214" x2="25559" y2="41214"/>
                        <a14:foregroundMark x1="10543" y1="35463" x2="11502" y2="18051"/>
                        <a14:foregroundMark x1="11502" y1="18051" x2="18530" y2="8147"/>
                        <a14:foregroundMark x1="18530" y1="8147" x2="19649" y2="7348"/>
                        <a14:foregroundMark x1="21406" y1="3355" x2="26837" y2="3674"/>
                        <a14:foregroundMark x1="5272" y1="17093" x2="4473" y2="28275"/>
                        <a14:foregroundMark x1="60703" y1="29393" x2="66933" y2="12620"/>
                        <a14:foregroundMark x1="66933" y1="12620" x2="77955" y2="11342"/>
                        <a14:foregroundMark x1="77955" y1="11342" x2="77955" y2="11342"/>
                        <a14:foregroundMark x1="77955" y1="11342" x2="88498" y2="12780"/>
                        <a14:foregroundMark x1="88498" y1="12780" x2="89137" y2="29712"/>
                        <a14:foregroundMark x1="89137" y1="29712" x2="77796" y2="42492"/>
                        <a14:foregroundMark x1="77796" y1="42492" x2="69010" y2="41374"/>
                        <a14:foregroundMark x1="69010" y1="41374" x2="60064" y2="34026"/>
                        <a14:foregroundMark x1="60064" y1="34026" x2="58147" y2="23003"/>
                        <a14:foregroundMark x1="58147" y1="23003" x2="59585" y2="14058"/>
                        <a14:foregroundMark x1="57987" y1="13259" x2="58147" y2="11821"/>
                        <a14:foregroundMark x1="58786" y1="10543" x2="59744" y2="9904"/>
                        <a14:foregroundMark x1="94089" y1="15974" x2="95208" y2="25719"/>
                        <a14:foregroundMark x1="16134" y1="23003" x2="16294" y2="30511"/>
                        <a14:foregroundMark x1="26038" y1="22684" x2="26038" y2="28914"/>
                        <a14:foregroundMark x1="25719" y1="30671" x2="32109" y2="25559"/>
                        <a14:foregroundMark x1="32109" y1="25559" x2="26518" y2="22364"/>
                        <a14:foregroundMark x1="25559" y1="13898" x2="22204" y2="21406"/>
                        <a14:foregroundMark x1="22204" y1="21406" x2="30351" y2="31949"/>
                        <a14:foregroundMark x1="30351" y1="31949" x2="32428" y2="21725"/>
                        <a14:foregroundMark x1="32428" y1="21725" x2="23003" y2="16454"/>
                        <a14:foregroundMark x1="13099" y1="15495" x2="10383" y2="23802"/>
                        <a14:foregroundMark x1="10383" y1="23802" x2="15655" y2="34665"/>
                        <a14:foregroundMark x1="15655" y1="34665" x2="26038" y2="38818"/>
                        <a14:foregroundMark x1="26038" y1="38818" x2="37061" y2="28275"/>
                        <a14:foregroundMark x1="37061" y1="28275" x2="27157" y2="13259"/>
                        <a14:foregroundMark x1="27157" y1="13259" x2="14217" y2="12620"/>
                        <a14:foregroundMark x1="14217" y1="12620" x2="11661" y2="15016"/>
                        <a14:foregroundMark x1="9904" y1="17412" x2="16134" y2="26518"/>
                        <a14:foregroundMark x1="16134" y1="26518" x2="31629" y2="35783"/>
                        <a14:foregroundMark x1="31629" y1="35783" x2="26837" y2="26997"/>
                        <a14:foregroundMark x1="26837" y1="26997" x2="22204" y2="25240"/>
                        <a14:foregroundMark x1="64537" y1="11981" x2="58626" y2="19010"/>
                        <a14:foregroundMark x1="58626" y1="19010" x2="58466" y2="33227"/>
                        <a14:foregroundMark x1="58466" y1="33227" x2="67093" y2="37380"/>
                        <a14:foregroundMark x1="67093" y1="37380" x2="78435" y2="38498"/>
                        <a14:foregroundMark x1="78435" y1="38498" x2="83546" y2="31629"/>
                        <a14:foregroundMark x1="83546" y1="31629" x2="85144" y2="22204"/>
                        <a14:foregroundMark x1="85144" y1="22204" x2="81470" y2="14217"/>
                        <a14:foregroundMark x1="81470" y1="14217" x2="78754" y2="13419"/>
                        <a14:foregroundMark x1="72843" y1="12460" x2="62141" y2="22204"/>
                        <a14:foregroundMark x1="62141" y1="22204" x2="69169" y2="30032"/>
                        <a14:foregroundMark x1="69169" y1="30032" x2="80671" y2="33067"/>
                        <a14:foregroundMark x1="80671" y1="33067" x2="76518" y2="16294"/>
                        <a14:foregroundMark x1="68211" y1="13419" x2="71406" y2="22204"/>
                        <a14:foregroundMark x1="71406" y1="22204" x2="78115" y2="31310"/>
                      </a14:backgroundRemoval>
                    </a14:imgEffect>
                  </a14:imgLayer>
                </a14:imgProps>
              </a:ext>
              <a:ext uri="{28A0092B-C50C-407E-A947-70E740481C1C}">
                <a14:useLocalDpi xmlns:a14="http://schemas.microsoft.com/office/drawing/2010/main" val="0"/>
              </a:ext>
            </a:extLst>
          </a:blip>
          <a:srcRect l="50775" t="309" b="52261"/>
          <a:stretch/>
        </p:blipFill>
        <p:spPr bwMode="auto">
          <a:xfrm>
            <a:off x="2676122" y="4615985"/>
            <a:ext cx="738883" cy="7119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C19A9BF-0D02-F544-1DCC-494A982AE45B}"/>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827536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3"/>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1" name="Picture 20">
            <a:extLst>
              <a:ext uri="{FF2B5EF4-FFF2-40B4-BE49-F238E27FC236}">
                <a16:creationId xmlns:a16="http://schemas.microsoft.com/office/drawing/2014/main" id="{2870D4B0-C779-107E-777A-8F9F32989F47}"/>
              </a:ext>
            </a:extLst>
          </p:cNvPr>
          <p:cNvPicPr>
            <a:picLocks noChangeAspect="1"/>
          </p:cNvPicPr>
          <p:nvPr/>
        </p:nvPicPr>
        <p:blipFill>
          <a:blip r:embed="rId4"/>
          <a:stretch>
            <a:fillRect/>
          </a:stretch>
        </p:blipFill>
        <p:spPr>
          <a:xfrm>
            <a:off x="10962969" y="4286865"/>
            <a:ext cx="320392" cy="376932"/>
          </a:xfrm>
          <a:prstGeom prst="rect">
            <a:avLst/>
          </a:prstGeom>
        </p:spPr>
      </p:pic>
      <p:pic>
        <p:nvPicPr>
          <p:cNvPr id="11" name="Picture 10">
            <a:extLst>
              <a:ext uri="{FF2B5EF4-FFF2-40B4-BE49-F238E27FC236}">
                <a16:creationId xmlns:a16="http://schemas.microsoft.com/office/drawing/2014/main" id="{CCB60A5E-1D74-20B7-A8D4-B1FEA3B5CF9E}"/>
              </a:ext>
            </a:extLst>
          </p:cNvPr>
          <p:cNvPicPr>
            <a:picLocks noChangeAspect="1"/>
          </p:cNvPicPr>
          <p:nvPr/>
        </p:nvPicPr>
        <p:blipFill>
          <a:blip r:embed="rId5"/>
          <a:stretch>
            <a:fillRect/>
          </a:stretch>
        </p:blipFill>
        <p:spPr>
          <a:xfrm>
            <a:off x="1268361" y="4297033"/>
            <a:ext cx="333422" cy="352474"/>
          </a:xfrm>
          <a:prstGeom prst="rect">
            <a:avLst/>
          </a:prstGeom>
        </p:spPr>
      </p:pic>
      <p:sp>
        <p:nvSpPr>
          <p:cNvPr id="24" name="Title 1">
            <a:extLst>
              <a:ext uri="{FF2B5EF4-FFF2-40B4-BE49-F238E27FC236}">
                <a16:creationId xmlns:a16="http://schemas.microsoft.com/office/drawing/2014/main" id="{5D03384A-B25B-6C17-553C-16E45DDBB088}"/>
              </a:ext>
            </a:extLst>
          </p:cNvPr>
          <p:cNvSpPr txBox="1">
            <a:spLocks/>
          </p:cNvSpPr>
          <p:nvPr/>
        </p:nvSpPr>
        <p:spPr>
          <a:xfrm>
            <a:off x="1298537" y="2699507"/>
            <a:ext cx="9984824"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600" dirty="0">
                <a:solidFill>
                  <a:schemeClr val="tx1"/>
                </a:solidFill>
                <a:latin typeface="+mn-lt"/>
                <a:ea typeface="+mn-ea"/>
                <a:cs typeface="+mn-cs"/>
              </a:rPr>
              <a:t>Sometimes the first visit is held remotely. Here are the best practices for a digital presentation</a:t>
            </a:r>
          </a:p>
        </p:txBody>
      </p:sp>
      <p:sp>
        <p:nvSpPr>
          <p:cNvPr id="15" name="TextBox 14">
            <a:extLst>
              <a:ext uri="{FF2B5EF4-FFF2-40B4-BE49-F238E27FC236}">
                <a16:creationId xmlns:a16="http://schemas.microsoft.com/office/drawing/2014/main" id="{DAFA46EA-69CA-09D3-BC91-329E8154B0CE}"/>
              </a:ext>
            </a:extLst>
          </p:cNvPr>
          <p:cNvSpPr txBox="1"/>
          <p:nvPr/>
        </p:nvSpPr>
        <p:spPr>
          <a:xfrm>
            <a:off x="2816907" y="4810573"/>
            <a:ext cx="7231968" cy="1015663"/>
          </a:xfrm>
          <a:prstGeom prst="rect">
            <a:avLst/>
          </a:prstGeom>
          <a:noFill/>
        </p:spPr>
        <p:txBody>
          <a:bodyPr wrap="square" rtlCol="0">
            <a:spAutoFit/>
          </a:bodyPr>
          <a:lstStyle/>
          <a:p>
            <a:pPr marL="285750" indent="-285750">
              <a:buFont typeface="Arial" panose="020B0604020202020204" pitchFamily="34" charset="0"/>
              <a:buChar char="•"/>
            </a:pPr>
            <a:r>
              <a:rPr lang="fr-BE" sz="1200" b="1" dirty="0" err="1">
                <a:solidFill>
                  <a:srgbClr val="243782"/>
                </a:solidFill>
              </a:rPr>
              <a:t>Positioning</a:t>
            </a:r>
            <a:r>
              <a:rPr lang="fr-BE" sz="1200" b="1" dirty="0">
                <a:solidFill>
                  <a:srgbClr val="243782"/>
                </a:solidFill>
              </a:rPr>
              <a:t> </a:t>
            </a:r>
            <a:r>
              <a:rPr lang="fr-BE" sz="1200" b="1" dirty="0" err="1">
                <a:solidFill>
                  <a:srgbClr val="243782"/>
                </a:solidFill>
              </a:rPr>
              <a:t>facing</a:t>
            </a:r>
            <a:r>
              <a:rPr lang="fr-BE" sz="1200" b="1" dirty="0">
                <a:solidFill>
                  <a:srgbClr val="243782"/>
                </a:solidFill>
              </a:rPr>
              <a:t> the camera</a:t>
            </a:r>
            <a:r>
              <a:rPr lang="fr-BE" sz="1200" dirty="0"/>
              <a:t>, not on the </a:t>
            </a:r>
            <a:r>
              <a:rPr lang="fr-BE" sz="1200" dirty="0" err="1"/>
              <a:t>side</a:t>
            </a:r>
            <a:r>
              <a:rPr lang="fr-BE" sz="1200" dirty="0"/>
              <a:t>.</a:t>
            </a:r>
          </a:p>
          <a:p>
            <a:pPr marL="285750" indent="-285750">
              <a:buFont typeface="Arial" panose="020B0604020202020204" pitchFamily="34" charset="0"/>
              <a:buChar char="•"/>
            </a:pPr>
            <a:endParaRPr lang="fr-BE" sz="1200" dirty="0"/>
          </a:p>
          <a:p>
            <a:pPr marL="285750" indent="-285750">
              <a:buFont typeface="Arial" panose="020B0604020202020204" pitchFamily="34" charset="0"/>
              <a:buChar char="•"/>
            </a:pPr>
            <a:r>
              <a:rPr lang="fr-BE" sz="1200" dirty="0" err="1"/>
              <a:t>Make</a:t>
            </a:r>
            <a:r>
              <a:rPr lang="fr-BE" sz="1200" dirty="0"/>
              <a:t> sure </a:t>
            </a:r>
            <a:r>
              <a:rPr lang="fr-BE" sz="1200" dirty="0" err="1"/>
              <a:t>your</a:t>
            </a:r>
            <a:r>
              <a:rPr lang="fr-BE" sz="1200" dirty="0"/>
              <a:t> webcam </a:t>
            </a:r>
            <a:r>
              <a:rPr lang="fr-BE" sz="1200" dirty="0" err="1"/>
              <a:t>is</a:t>
            </a:r>
            <a:r>
              <a:rPr lang="fr-BE" sz="1200" dirty="0"/>
              <a:t> at the </a:t>
            </a:r>
            <a:r>
              <a:rPr lang="fr-BE" sz="1200" b="1" dirty="0" err="1">
                <a:solidFill>
                  <a:srgbClr val="243782"/>
                </a:solidFill>
              </a:rPr>
              <a:t>same</a:t>
            </a:r>
            <a:r>
              <a:rPr lang="fr-BE" sz="1200" b="1" dirty="0">
                <a:solidFill>
                  <a:srgbClr val="243782"/>
                </a:solidFill>
              </a:rPr>
              <a:t> </a:t>
            </a:r>
            <a:r>
              <a:rPr lang="fr-BE" sz="1200" b="1" dirty="0" err="1">
                <a:solidFill>
                  <a:srgbClr val="243782"/>
                </a:solidFill>
              </a:rPr>
              <a:t>height</a:t>
            </a:r>
            <a:r>
              <a:rPr lang="fr-BE" sz="1200" b="1" dirty="0">
                <a:solidFill>
                  <a:srgbClr val="243782"/>
                </a:solidFill>
              </a:rPr>
              <a:t> </a:t>
            </a:r>
            <a:r>
              <a:rPr lang="fr-BE" sz="1200" dirty="0"/>
              <a:t>(or a </a:t>
            </a:r>
            <a:r>
              <a:rPr lang="fr-BE" sz="1200" dirty="0" err="1"/>
              <a:t>little</a:t>
            </a:r>
            <a:r>
              <a:rPr lang="fr-BE" sz="1200" dirty="0"/>
              <a:t> </a:t>
            </a:r>
            <a:r>
              <a:rPr lang="fr-BE" sz="1200" dirty="0" err="1"/>
              <a:t>higher</a:t>
            </a:r>
            <a:r>
              <a:rPr lang="fr-BE" sz="1200" dirty="0"/>
              <a:t>) as </a:t>
            </a:r>
            <a:r>
              <a:rPr lang="fr-BE" sz="1200" dirty="0" err="1"/>
              <a:t>your</a:t>
            </a:r>
            <a:r>
              <a:rPr lang="fr-BE" sz="1200" dirty="0"/>
              <a:t> </a:t>
            </a:r>
            <a:r>
              <a:rPr lang="fr-BE" sz="1200" b="1" dirty="0" err="1">
                <a:solidFill>
                  <a:srgbClr val="243782"/>
                </a:solidFill>
              </a:rPr>
              <a:t>eye</a:t>
            </a:r>
            <a:r>
              <a:rPr lang="fr-BE" sz="1200" b="1" dirty="0">
                <a:solidFill>
                  <a:srgbClr val="243782"/>
                </a:solidFill>
              </a:rPr>
              <a:t> </a:t>
            </a:r>
            <a:r>
              <a:rPr lang="fr-BE" sz="1200" b="1" dirty="0" err="1">
                <a:solidFill>
                  <a:srgbClr val="243782"/>
                </a:solidFill>
              </a:rPr>
              <a:t>level</a:t>
            </a:r>
            <a:r>
              <a:rPr lang="fr-BE" sz="1200" dirty="0"/>
              <a:t>. If </a:t>
            </a:r>
            <a:r>
              <a:rPr lang="fr-BE" sz="1200" dirty="0" err="1"/>
              <a:t>your</a:t>
            </a:r>
            <a:r>
              <a:rPr lang="fr-BE" sz="1200" dirty="0"/>
              <a:t> camera </a:t>
            </a:r>
            <a:r>
              <a:rPr lang="fr-BE" sz="1200" dirty="0" err="1"/>
              <a:t>is</a:t>
            </a:r>
            <a:r>
              <a:rPr lang="fr-BE" sz="1200" dirty="0"/>
              <a:t> </a:t>
            </a:r>
            <a:r>
              <a:rPr lang="fr-BE" sz="1200" dirty="0" err="1"/>
              <a:t>below</a:t>
            </a:r>
            <a:r>
              <a:rPr lang="fr-BE" sz="1200" dirty="0"/>
              <a:t> </a:t>
            </a:r>
            <a:r>
              <a:rPr lang="fr-BE" sz="1200" dirty="0" err="1"/>
              <a:t>your</a:t>
            </a:r>
            <a:r>
              <a:rPr lang="fr-BE" sz="1200" dirty="0"/>
              <a:t> </a:t>
            </a:r>
            <a:r>
              <a:rPr lang="fr-BE" sz="1200" dirty="0" err="1"/>
              <a:t>eyes</a:t>
            </a:r>
            <a:r>
              <a:rPr lang="fr-BE" sz="1200" dirty="0"/>
              <a:t>, </a:t>
            </a:r>
            <a:r>
              <a:rPr lang="fr-BE" sz="1200" dirty="0" err="1"/>
              <a:t>your</a:t>
            </a:r>
            <a:r>
              <a:rPr lang="fr-BE" sz="1200" dirty="0"/>
              <a:t> look </a:t>
            </a:r>
            <a:r>
              <a:rPr lang="fr-BE" sz="1200" dirty="0" err="1"/>
              <a:t>will</a:t>
            </a:r>
            <a:r>
              <a:rPr lang="fr-BE" sz="1200" dirty="0"/>
              <a:t> </a:t>
            </a:r>
            <a:r>
              <a:rPr lang="fr-BE" sz="1200" dirty="0" err="1"/>
              <a:t>be</a:t>
            </a:r>
            <a:r>
              <a:rPr lang="fr-BE" sz="1200" dirty="0"/>
              <a:t> </a:t>
            </a:r>
            <a:r>
              <a:rPr lang="fr-BE" sz="1200" dirty="0" err="1"/>
              <a:t>downwards</a:t>
            </a:r>
            <a:r>
              <a:rPr lang="fr-BE" sz="1200" dirty="0"/>
              <a:t>, </a:t>
            </a:r>
            <a:r>
              <a:rPr lang="fr-BE" sz="1200" dirty="0" err="1"/>
              <a:t>giving</a:t>
            </a:r>
            <a:r>
              <a:rPr lang="fr-BE" sz="1200" dirty="0"/>
              <a:t> the impression </a:t>
            </a:r>
            <a:r>
              <a:rPr lang="fr-BE" sz="1200" dirty="0" err="1"/>
              <a:t>your</a:t>
            </a:r>
            <a:r>
              <a:rPr lang="fr-BE" sz="1200" dirty="0"/>
              <a:t> </a:t>
            </a:r>
            <a:r>
              <a:rPr lang="fr-BE" sz="1200" dirty="0" err="1"/>
              <a:t>eyes</a:t>
            </a:r>
            <a:r>
              <a:rPr lang="fr-BE" sz="1200" dirty="0"/>
              <a:t> are </a:t>
            </a:r>
            <a:r>
              <a:rPr lang="fr-BE" sz="1200" dirty="0" err="1"/>
              <a:t>partly</a:t>
            </a:r>
            <a:r>
              <a:rPr lang="fr-BE" sz="1200" dirty="0"/>
              <a:t> </a:t>
            </a:r>
            <a:r>
              <a:rPr lang="fr-BE" sz="1200" dirty="0" err="1"/>
              <a:t>closed</a:t>
            </a:r>
            <a:r>
              <a:rPr lang="fr-BE" sz="1200" dirty="0"/>
              <a:t>. </a:t>
            </a:r>
            <a:endParaRPr lang="fr-BE" sz="1000" dirty="0"/>
          </a:p>
        </p:txBody>
      </p:sp>
      <p:pic>
        <p:nvPicPr>
          <p:cNvPr id="18" name="Picture 2" descr="Comment se positionner face à sa caméra lors d&amp;amp;#39;une vidéo-conférence ? -  Betuned">
            <a:extLst>
              <a:ext uri="{FF2B5EF4-FFF2-40B4-BE49-F238E27FC236}">
                <a16:creationId xmlns:a16="http://schemas.microsoft.com/office/drawing/2014/main" id="{DF94A6E0-6853-935E-34DF-40119C30AC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3412"/>
          <a:stretch/>
        </p:blipFill>
        <p:spPr bwMode="auto">
          <a:xfrm>
            <a:off x="3060966" y="3209010"/>
            <a:ext cx="6053139" cy="13452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Ensemble De Signe De Pouce Vers Le Haut Et Le Pouce Vers Le Bas.  Illustration Vectorielle | Vecteur Premium">
            <a:extLst>
              <a:ext uri="{FF2B5EF4-FFF2-40B4-BE49-F238E27FC236}">
                <a16:creationId xmlns:a16="http://schemas.microsoft.com/office/drawing/2014/main" id="{A1431F35-4019-DB8B-625A-F41DD6EEB15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355" b="89617" l="4473" r="95208">
                        <a14:foregroundMark x1="11502" y1="13578" x2="11502" y2="13578"/>
                        <a14:foregroundMark x1="15815" y1="14377" x2="22524" y2="9744"/>
                        <a14:foregroundMark x1="24121" y1="8786" x2="32907" y2="10543"/>
                        <a14:foregroundMark x1="32907" y1="10543" x2="40735" y2="23163"/>
                        <a14:foregroundMark x1="40735" y1="23163" x2="34505" y2="34984"/>
                        <a14:foregroundMark x1="34505" y1="34984" x2="25559" y2="41214"/>
                        <a14:foregroundMark x1="25559" y1="41214" x2="25559" y2="41214"/>
                        <a14:foregroundMark x1="10543" y1="35463" x2="11502" y2="18051"/>
                        <a14:foregroundMark x1="11502" y1="18051" x2="18530" y2="8147"/>
                        <a14:foregroundMark x1="18530" y1="8147" x2="19649" y2="7348"/>
                        <a14:foregroundMark x1="21406" y1="3355" x2="26837" y2="3674"/>
                        <a14:foregroundMark x1="5272" y1="17093" x2="4473" y2="28275"/>
                        <a14:foregroundMark x1="60703" y1="29393" x2="66933" y2="12620"/>
                        <a14:foregroundMark x1="66933" y1="12620" x2="77955" y2="11342"/>
                        <a14:foregroundMark x1="77955" y1="11342" x2="77955" y2="11342"/>
                        <a14:foregroundMark x1="77955" y1="11342" x2="88498" y2="12780"/>
                        <a14:foregroundMark x1="88498" y1="12780" x2="89137" y2="29712"/>
                        <a14:foregroundMark x1="89137" y1="29712" x2="77796" y2="42492"/>
                        <a14:foregroundMark x1="77796" y1="42492" x2="69010" y2="41374"/>
                        <a14:foregroundMark x1="69010" y1="41374" x2="60064" y2="34026"/>
                        <a14:foregroundMark x1="60064" y1="34026" x2="58147" y2="23003"/>
                        <a14:foregroundMark x1="58147" y1="23003" x2="59585" y2="14058"/>
                        <a14:foregroundMark x1="57987" y1="13259" x2="58147" y2="11821"/>
                        <a14:foregroundMark x1="58786" y1="10543" x2="59744" y2="9904"/>
                        <a14:foregroundMark x1="94089" y1="15974" x2="95208" y2="25719"/>
                        <a14:foregroundMark x1="16134" y1="23003" x2="16294" y2="30511"/>
                        <a14:foregroundMark x1="26038" y1="22684" x2="26038" y2="28914"/>
                        <a14:foregroundMark x1="25719" y1="30671" x2="32109" y2="25559"/>
                        <a14:foregroundMark x1="32109" y1="25559" x2="26518" y2="22364"/>
                        <a14:foregroundMark x1="25559" y1="13898" x2="22204" y2="21406"/>
                        <a14:foregroundMark x1="22204" y1="21406" x2="30351" y2="31949"/>
                        <a14:foregroundMark x1="30351" y1="31949" x2="32428" y2="21725"/>
                        <a14:foregroundMark x1="32428" y1="21725" x2="23003" y2="16454"/>
                        <a14:foregroundMark x1="13099" y1="15495" x2="10383" y2="23802"/>
                        <a14:foregroundMark x1="10383" y1="23802" x2="15655" y2="34665"/>
                        <a14:foregroundMark x1="15655" y1="34665" x2="26038" y2="38818"/>
                        <a14:foregroundMark x1="26038" y1="38818" x2="37061" y2="28275"/>
                        <a14:foregroundMark x1="37061" y1="28275" x2="27157" y2="13259"/>
                        <a14:foregroundMark x1="27157" y1="13259" x2="14217" y2="12620"/>
                        <a14:foregroundMark x1="14217" y1="12620" x2="11661" y2="15016"/>
                        <a14:foregroundMark x1="9904" y1="17412" x2="16134" y2="26518"/>
                        <a14:foregroundMark x1="16134" y1="26518" x2="31629" y2="35783"/>
                        <a14:foregroundMark x1="31629" y1="35783" x2="26837" y2="26997"/>
                        <a14:foregroundMark x1="26837" y1="26997" x2="22204" y2="25240"/>
                        <a14:foregroundMark x1="64537" y1="11981" x2="58626" y2="19010"/>
                        <a14:foregroundMark x1="58626" y1="19010" x2="58466" y2="33227"/>
                        <a14:foregroundMark x1="58466" y1="33227" x2="67093" y2="37380"/>
                        <a14:foregroundMark x1="67093" y1="37380" x2="78435" y2="38498"/>
                        <a14:foregroundMark x1="78435" y1="38498" x2="83546" y2="31629"/>
                        <a14:foregroundMark x1="83546" y1="31629" x2="85144" y2="22204"/>
                        <a14:foregroundMark x1="85144" y1="22204" x2="81470" y2="14217"/>
                        <a14:foregroundMark x1="81470" y1="14217" x2="78754" y2="13419"/>
                        <a14:foregroundMark x1="72843" y1="12460" x2="62141" y2="22204"/>
                        <a14:foregroundMark x1="62141" y1="22204" x2="69169" y2="30032"/>
                        <a14:foregroundMark x1="69169" y1="30032" x2="80671" y2="33067"/>
                        <a14:foregroundMark x1="80671" y1="33067" x2="76518" y2="16294"/>
                        <a14:foregroundMark x1="68211" y1="13419" x2="71406" y2="22204"/>
                        <a14:foregroundMark x1="71406" y1="22204" x2="78115" y2="31310"/>
                      </a14:backgroundRemoval>
                    </a14:imgEffect>
                  </a14:imgLayer>
                </a14:imgProps>
              </a:ext>
              <a:ext uri="{28A0092B-C50C-407E-A947-70E740481C1C}">
                <a14:useLocalDpi xmlns:a14="http://schemas.microsoft.com/office/drawing/2010/main" val="0"/>
              </a:ext>
            </a:extLst>
          </a:blip>
          <a:srcRect l="50775" t="309" b="52261"/>
          <a:stretch/>
        </p:blipFill>
        <p:spPr bwMode="auto">
          <a:xfrm>
            <a:off x="4505068" y="4100464"/>
            <a:ext cx="738883" cy="711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nsemble De Signe De Pouce Vers Le Haut Et Le Pouce Vers Le Bas.  Illustration Vectorielle | Vecteur Premium">
            <a:extLst>
              <a:ext uri="{FF2B5EF4-FFF2-40B4-BE49-F238E27FC236}">
                <a16:creationId xmlns:a16="http://schemas.microsoft.com/office/drawing/2014/main" id="{583F0181-25D0-2565-EFF5-AA19EDDFA54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355" b="89617" l="4473" r="95208">
                        <a14:foregroundMark x1="11502" y1="13578" x2="11502" y2="13578"/>
                        <a14:foregroundMark x1="15815" y1="14377" x2="22524" y2="9744"/>
                        <a14:foregroundMark x1="24121" y1="8786" x2="32907" y2="10543"/>
                        <a14:foregroundMark x1="32907" y1="10543" x2="40735" y2="23163"/>
                        <a14:foregroundMark x1="40735" y1="23163" x2="34505" y2="34984"/>
                        <a14:foregroundMark x1="34505" y1="34984" x2="25559" y2="41214"/>
                        <a14:foregroundMark x1="25559" y1="41214" x2="25559" y2="41214"/>
                        <a14:foregroundMark x1="10543" y1="35463" x2="11502" y2="18051"/>
                        <a14:foregroundMark x1="11502" y1="18051" x2="18530" y2="8147"/>
                        <a14:foregroundMark x1="18530" y1="8147" x2="19649" y2="7348"/>
                        <a14:foregroundMark x1="21406" y1="3355" x2="26837" y2="3674"/>
                        <a14:foregroundMark x1="5272" y1="17093" x2="4473" y2="28275"/>
                        <a14:foregroundMark x1="60703" y1="29393" x2="66933" y2="12620"/>
                        <a14:foregroundMark x1="66933" y1="12620" x2="77955" y2="11342"/>
                        <a14:foregroundMark x1="77955" y1="11342" x2="77955" y2="11342"/>
                        <a14:foregroundMark x1="77955" y1="11342" x2="88498" y2="12780"/>
                        <a14:foregroundMark x1="88498" y1="12780" x2="89137" y2="29712"/>
                        <a14:foregroundMark x1="89137" y1="29712" x2="77796" y2="42492"/>
                        <a14:foregroundMark x1="77796" y1="42492" x2="69010" y2="41374"/>
                        <a14:foregroundMark x1="69010" y1="41374" x2="60064" y2="34026"/>
                        <a14:foregroundMark x1="60064" y1="34026" x2="58147" y2="23003"/>
                        <a14:foregroundMark x1="58147" y1="23003" x2="59585" y2="14058"/>
                        <a14:foregroundMark x1="57987" y1="13259" x2="58147" y2="11821"/>
                        <a14:foregroundMark x1="58786" y1="10543" x2="59744" y2="9904"/>
                        <a14:foregroundMark x1="94089" y1="15974" x2="95208" y2="25719"/>
                        <a14:foregroundMark x1="16134" y1="23003" x2="16294" y2="30511"/>
                        <a14:foregroundMark x1="26038" y1="22684" x2="26038" y2="28914"/>
                        <a14:foregroundMark x1="25719" y1="30671" x2="32109" y2="25559"/>
                        <a14:foregroundMark x1="32109" y1="25559" x2="26518" y2="22364"/>
                        <a14:foregroundMark x1="25559" y1="13898" x2="22204" y2="21406"/>
                        <a14:foregroundMark x1="22204" y1="21406" x2="30351" y2="31949"/>
                        <a14:foregroundMark x1="30351" y1="31949" x2="32428" y2="21725"/>
                        <a14:foregroundMark x1="32428" y1="21725" x2="23003" y2="16454"/>
                        <a14:foregroundMark x1="13099" y1="15495" x2="10383" y2="23802"/>
                        <a14:foregroundMark x1="10383" y1="23802" x2="15655" y2="34665"/>
                        <a14:foregroundMark x1="15655" y1="34665" x2="26038" y2="38818"/>
                        <a14:foregroundMark x1="26038" y1="38818" x2="37061" y2="28275"/>
                        <a14:foregroundMark x1="37061" y1="28275" x2="27157" y2="13259"/>
                        <a14:foregroundMark x1="27157" y1="13259" x2="14217" y2="12620"/>
                        <a14:foregroundMark x1="14217" y1="12620" x2="11661" y2="15016"/>
                        <a14:foregroundMark x1="9904" y1="17412" x2="16134" y2="26518"/>
                        <a14:foregroundMark x1="16134" y1="26518" x2="31629" y2="35783"/>
                        <a14:foregroundMark x1="31629" y1="35783" x2="26837" y2="26997"/>
                        <a14:foregroundMark x1="26837" y1="26997" x2="22204" y2="25240"/>
                        <a14:foregroundMark x1="64537" y1="11981" x2="58626" y2="19010"/>
                        <a14:foregroundMark x1="58626" y1="19010" x2="58466" y2="33227"/>
                        <a14:foregroundMark x1="58466" y1="33227" x2="67093" y2="37380"/>
                        <a14:foregroundMark x1="67093" y1="37380" x2="78435" y2="38498"/>
                        <a14:foregroundMark x1="78435" y1="38498" x2="83546" y2="31629"/>
                        <a14:foregroundMark x1="83546" y1="31629" x2="85144" y2="22204"/>
                        <a14:foregroundMark x1="85144" y1="22204" x2="81470" y2="14217"/>
                        <a14:foregroundMark x1="81470" y1="14217" x2="78754" y2="13419"/>
                        <a14:foregroundMark x1="72843" y1="12460" x2="62141" y2="22204"/>
                        <a14:foregroundMark x1="62141" y1="22204" x2="69169" y2="30032"/>
                        <a14:foregroundMark x1="69169" y1="30032" x2="80671" y2="33067"/>
                        <a14:foregroundMark x1="80671" y1="33067" x2="76518" y2="16294"/>
                        <a14:foregroundMark x1="68211" y1="13419" x2="71406" y2="22204"/>
                        <a14:foregroundMark x1="71406" y1="22204" x2="78115" y2="31310"/>
                      </a14:backgroundRemoval>
                    </a14:imgEffect>
                  </a14:imgLayer>
                </a14:imgProps>
              </a:ext>
              <a:ext uri="{28A0092B-C50C-407E-A947-70E740481C1C}">
                <a14:useLocalDpi xmlns:a14="http://schemas.microsoft.com/office/drawing/2010/main" val="0"/>
              </a:ext>
            </a:extLst>
          </a:blip>
          <a:srcRect l="50775" t="309" b="52261"/>
          <a:stretch/>
        </p:blipFill>
        <p:spPr bwMode="auto">
          <a:xfrm>
            <a:off x="6500336" y="4100464"/>
            <a:ext cx="738883" cy="7119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C6C52F6-299B-167E-2DFA-B3B8E3E273F5}"/>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pic>
        <p:nvPicPr>
          <p:cNvPr id="2" name="Picture 2">
            <a:extLst>
              <a:ext uri="{FF2B5EF4-FFF2-40B4-BE49-F238E27FC236}">
                <a16:creationId xmlns:a16="http://schemas.microsoft.com/office/drawing/2014/main" id="{D04E0AB0-DDBA-1A7A-972A-1A4731662B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162" t="28028" b="28028"/>
          <a:stretch/>
        </p:blipFill>
        <p:spPr bwMode="auto">
          <a:xfrm>
            <a:off x="7112342" y="3260228"/>
            <a:ext cx="1952018" cy="12939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Ensemble De Signe De Pouce Vers Le Haut Et Le Pouce Vers Le Bas.  Illustration Vectorielle | Vecteur Premium">
            <a:extLst>
              <a:ext uri="{FF2B5EF4-FFF2-40B4-BE49-F238E27FC236}">
                <a16:creationId xmlns:a16="http://schemas.microsoft.com/office/drawing/2014/main" id="{57406320-0AA5-D1FB-5650-BD99C87A202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355" b="89617" l="4473" r="95208">
                        <a14:foregroundMark x1="11502" y1="13578" x2="11502" y2="13578"/>
                        <a14:foregroundMark x1="15815" y1="14377" x2="22524" y2="9744"/>
                        <a14:foregroundMark x1="24121" y1="8786" x2="32907" y2="10543"/>
                        <a14:foregroundMark x1="32907" y1="10543" x2="40735" y2="23163"/>
                        <a14:foregroundMark x1="40735" y1="23163" x2="34505" y2="34984"/>
                        <a14:foregroundMark x1="34505" y1="34984" x2="25559" y2="41214"/>
                        <a14:foregroundMark x1="25559" y1="41214" x2="25559" y2="41214"/>
                        <a14:foregroundMark x1="10543" y1="35463" x2="11502" y2="18051"/>
                        <a14:foregroundMark x1="11502" y1="18051" x2="18530" y2="8147"/>
                        <a14:foregroundMark x1="18530" y1="8147" x2="19649" y2="7348"/>
                        <a14:foregroundMark x1="21406" y1="3355" x2="26837" y2="3674"/>
                        <a14:foregroundMark x1="5272" y1="17093" x2="4473" y2="28275"/>
                        <a14:foregroundMark x1="60703" y1="29393" x2="66933" y2="12620"/>
                        <a14:foregroundMark x1="66933" y1="12620" x2="77955" y2="11342"/>
                        <a14:foregroundMark x1="77955" y1="11342" x2="77955" y2="11342"/>
                        <a14:foregroundMark x1="77955" y1="11342" x2="88498" y2="12780"/>
                        <a14:foregroundMark x1="88498" y1="12780" x2="89137" y2="29712"/>
                        <a14:foregroundMark x1="89137" y1="29712" x2="77796" y2="42492"/>
                        <a14:foregroundMark x1="77796" y1="42492" x2="69010" y2="41374"/>
                        <a14:foregroundMark x1="69010" y1="41374" x2="60064" y2="34026"/>
                        <a14:foregroundMark x1="60064" y1="34026" x2="58147" y2="23003"/>
                        <a14:foregroundMark x1="58147" y1="23003" x2="59585" y2="14058"/>
                        <a14:foregroundMark x1="57987" y1="13259" x2="58147" y2="11821"/>
                        <a14:foregroundMark x1="58786" y1="10543" x2="59744" y2="9904"/>
                        <a14:foregroundMark x1="94089" y1="15974" x2="95208" y2="25719"/>
                        <a14:foregroundMark x1="16134" y1="23003" x2="16294" y2="30511"/>
                        <a14:foregroundMark x1="26038" y1="22684" x2="26038" y2="28914"/>
                        <a14:foregroundMark x1="25719" y1="30671" x2="32109" y2="25559"/>
                        <a14:foregroundMark x1="32109" y1="25559" x2="26518" y2="22364"/>
                        <a14:foregroundMark x1="25559" y1="13898" x2="22204" y2="21406"/>
                        <a14:foregroundMark x1="22204" y1="21406" x2="30351" y2="31949"/>
                        <a14:foregroundMark x1="30351" y1="31949" x2="32428" y2="21725"/>
                        <a14:foregroundMark x1="32428" y1="21725" x2="23003" y2="16454"/>
                        <a14:foregroundMark x1="13099" y1="15495" x2="10383" y2="23802"/>
                        <a14:foregroundMark x1="10383" y1="23802" x2="15655" y2="34665"/>
                        <a14:foregroundMark x1="15655" y1="34665" x2="26038" y2="38818"/>
                        <a14:foregroundMark x1="26038" y1="38818" x2="37061" y2="28275"/>
                        <a14:foregroundMark x1="37061" y1="28275" x2="27157" y2="13259"/>
                        <a14:foregroundMark x1="27157" y1="13259" x2="14217" y2="12620"/>
                        <a14:foregroundMark x1="14217" y1="12620" x2="11661" y2="15016"/>
                        <a14:foregroundMark x1="9904" y1="17412" x2="16134" y2="26518"/>
                        <a14:foregroundMark x1="16134" y1="26518" x2="31629" y2="35783"/>
                        <a14:foregroundMark x1="31629" y1="35783" x2="26837" y2="26997"/>
                        <a14:foregroundMark x1="26837" y1="26997" x2="22204" y2="25240"/>
                        <a14:foregroundMark x1="64537" y1="11981" x2="58626" y2="19010"/>
                        <a14:foregroundMark x1="58626" y1="19010" x2="58466" y2="33227"/>
                        <a14:foregroundMark x1="58466" y1="33227" x2="67093" y2="37380"/>
                        <a14:foregroundMark x1="67093" y1="37380" x2="78435" y2="38498"/>
                        <a14:foregroundMark x1="78435" y1="38498" x2="83546" y2="31629"/>
                        <a14:foregroundMark x1="83546" y1="31629" x2="85144" y2="22204"/>
                        <a14:foregroundMark x1="85144" y1="22204" x2="81470" y2="14217"/>
                        <a14:foregroundMark x1="81470" y1="14217" x2="78754" y2="13419"/>
                        <a14:foregroundMark x1="72843" y1="12460" x2="62141" y2="22204"/>
                        <a14:foregroundMark x1="62141" y1="22204" x2="69169" y2="30032"/>
                        <a14:foregroundMark x1="69169" y1="30032" x2="80671" y2="33067"/>
                        <a14:foregroundMark x1="80671" y1="33067" x2="76518" y2="16294"/>
                        <a14:foregroundMark x1="68211" y1="13419" x2="71406" y2="22204"/>
                        <a14:foregroundMark x1="71406" y1="22204" x2="78115" y2="31310"/>
                      </a14:backgroundRemoval>
                    </a14:imgEffect>
                  </a14:imgLayer>
                </a14:imgProps>
              </a:ext>
              <a:ext uri="{28A0092B-C50C-407E-A947-70E740481C1C}">
                <a14:useLocalDpi xmlns:a14="http://schemas.microsoft.com/office/drawing/2010/main" val="0"/>
              </a:ext>
            </a:extLst>
          </a:blip>
          <a:srcRect r="50775" b="52570"/>
          <a:stretch/>
        </p:blipFill>
        <p:spPr bwMode="auto">
          <a:xfrm>
            <a:off x="8698402" y="4161646"/>
            <a:ext cx="738882" cy="7119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0479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3"/>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1" name="Picture 20">
            <a:extLst>
              <a:ext uri="{FF2B5EF4-FFF2-40B4-BE49-F238E27FC236}">
                <a16:creationId xmlns:a16="http://schemas.microsoft.com/office/drawing/2014/main" id="{2870D4B0-C779-107E-777A-8F9F32989F47}"/>
              </a:ext>
            </a:extLst>
          </p:cNvPr>
          <p:cNvPicPr>
            <a:picLocks noChangeAspect="1"/>
          </p:cNvPicPr>
          <p:nvPr/>
        </p:nvPicPr>
        <p:blipFill>
          <a:blip r:embed="rId4"/>
          <a:stretch>
            <a:fillRect/>
          </a:stretch>
        </p:blipFill>
        <p:spPr>
          <a:xfrm>
            <a:off x="10962969" y="4286865"/>
            <a:ext cx="320392" cy="376932"/>
          </a:xfrm>
          <a:prstGeom prst="rect">
            <a:avLst/>
          </a:prstGeom>
        </p:spPr>
      </p:pic>
      <p:pic>
        <p:nvPicPr>
          <p:cNvPr id="11" name="Picture 10">
            <a:extLst>
              <a:ext uri="{FF2B5EF4-FFF2-40B4-BE49-F238E27FC236}">
                <a16:creationId xmlns:a16="http://schemas.microsoft.com/office/drawing/2014/main" id="{CCB60A5E-1D74-20B7-A8D4-B1FEA3B5CF9E}"/>
              </a:ext>
            </a:extLst>
          </p:cNvPr>
          <p:cNvPicPr>
            <a:picLocks noChangeAspect="1"/>
          </p:cNvPicPr>
          <p:nvPr/>
        </p:nvPicPr>
        <p:blipFill>
          <a:blip r:embed="rId5"/>
          <a:stretch>
            <a:fillRect/>
          </a:stretch>
        </p:blipFill>
        <p:spPr>
          <a:xfrm>
            <a:off x="1268361" y="4297033"/>
            <a:ext cx="333422" cy="352474"/>
          </a:xfrm>
          <a:prstGeom prst="rect">
            <a:avLst/>
          </a:prstGeom>
        </p:spPr>
      </p:pic>
      <p:sp>
        <p:nvSpPr>
          <p:cNvPr id="24" name="Title 1">
            <a:extLst>
              <a:ext uri="{FF2B5EF4-FFF2-40B4-BE49-F238E27FC236}">
                <a16:creationId xmlns:a16="http://schemas.microsoft.com/office/drawing/2014/main" id="{5D03384A-B25B-6C17-553C-16E45DDBB088}"/>
              </a:ext>
            </a:extLst>
          </p:cNvPr>
          <p:cNvSpPr txBox="1">
            <a:spLocks/>
          </p:cNvSpPr>
          <p:nvPr/>
        </p:nvSpPr>
        <p:spPr>
          <a:xfrm>
            <a:off x="1298537" y="2699507"/>
            <a:ext cx="9984824"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600" dirty="0">
                <a:solidFill>
                  <a:schemeClr val="tx1"/>
                </a:solidFill>
                <a:latin typeface="+mn-lt"/>
                <a:ea typeface="+mn-ea"/>
                <a:cs typeface="+mn-cs"/>
              </a:rPr>
              <a:t>Sometimes the first visit is held remotely. Here are the best practices for a digital presentation</a:t>
            </a:r>
          </a:p>
        </p:txBody>
      </p:sp>
      <p:sp>
        <p:nvSpPr>
          <p:cNvPr id="16" name="TextBox 15">
            <a:extLst>
              <a:ext uri="{FF2B5EF4-FFF2-40B4-BE49-F238E27FC236}">
                <a16:creationId xmlns:a16="http://schemas.microsoft.com/office/drawing/2014/main" id="{57F42D9F-9ECB-65A7-C4B4-0300751AED38}"/>
              </a:ext>
            </a:extLst>
          </p:cNvPr>
          <p:cNvSpPr txBox="1"/>
          <p:nvPr/>
        </p:nvSpPr>
        <p:spPr>
          <a:xfrm>
            <a:off x="2910133" y="5070961"/>
            <a:ext cx="7156976" cy="830997"/>
          </a:xfrm>
          <a:prstGeom prst="rect">
            <a:avLst/>
          </a:prstGeom>
          <a:noFill/>
        </p:spPr>
        <p:txBody>
          <a:bodyPr wrap="square" rtlCol="0">
            <a:spAutoFit/>
          </a:bodyPr>
          <a:lstStyle/>
          <a:p>
            <a:pPr marL="285750" indent="-285750">
              <a:buFont typeface="Courier New" panose="02070309020205020404" pitchFamily="49" charset="0"/>
              <a:buChar char="o"/>
            </a:pPr>
            <a:r>
              <a:rPr lang="fr-BE" sz="1200" b="1" dirty="0">
                <a:solidFill>
                  <a:srgbClr val="243782"/>
                </a:solidFill>
              </a:rPr>
              <a:t>Login</a:t>
            </a:r>
            <a:r>
              <a:rPr lang="fr-BE" sz="1200" b="1" dirty="0"/>
              <a:t> </a:t>
            </a:r>
            <a:r>
              <a:rPr lang="fr-BE" sz="1200" dirty="0"/>
              <a:t>to the session a </a:t>
            </a:r>
            <a:r>
              <a:rPr lang="fr-BE" sz="1200" b="1" dirty="0">
                <a:solidFill>
                  <a:srgbClr val="243782"/>
                </a:solidFill>
              </a:rPr>
              <a:t>few minutes </a:t>
            </a:r>
            <a:r>
              <a:rPr lang="fr-BE" sz="1200" b="1" dirty="0" err="1">
                <a:solidFill>
                  <a:srgbClr val="243782"/>
                </a:solidFill>
              </a:rPr>
              <a:t>before</a:t>
            </a:r>
            <a:r>
              <a:rPr lang="fr-BE" sz="1200" b="1" dirty="0">
                <a:solidFill>
                  <a:srgbClr val="243782"/>
                </a:solidFill>
              </a:rPr>
              <a:t> </a:t>
            </a:r>
            <a:r>
              <a:rPr lang="fr-BE" sz="1200" dirty="0"/>
              <a:t>the </a:t>
            </a:r>
            <a:r>
              <a:rPr lang="fr-BE" sz="1200" dirty="0" err="1"/>
              <a:t>scheduled</a:t>
            </a:r>
            <a:r>
              <a:rPr lang="fr-BE" sz="1200" dirty="0"/>
              <a:t> time. </a:t>
            </a:r>
            <a:r>
              <a:rPr lang="fr-BE" sz="1200" dirty="0" err="1"/>
              <a:t>Your</a:t>
            </a:r>
            <a:r>
              <a:rPr lang="fr-BE" sz="1200" dirty="0"/>
              <a:t> prospect </a:t>
            </a:r>
            <a:r>
              <a:rPr lang="fr-BE" sz="1200" dirty="0" err="1"/>
              <a:t>will</a:t>
            </a:r>
            <a:r>
              <a:rPr lang="fr-BE" sz="1200" dirty="0"/>
              <a:t> </a:t>
            </a:r>
            <a:r>
              <a:rPr lang="fr-BE" sz="1200" dirty="0" err="1"/>
              <a:t>be</a:t>
            </a:r>
            <a:r>
              <a:rPr lang="fr-BE" sz="1200" dirty="0"/>
              <a:t> </a:t>
            </a:r>
            <a:r>
              <a:rPr lang="fr-BE" sz="1200" dirty="0" err="1"/>
              <a:t>immediately</a:t>
            </a:r>
            <a:r>
              <a:rPr lang="fr-BE" sz="1200" dirty="0"/>
              <a:t> </a:t>
            </a:r>
            <a:r>
              <a:rPr lang="fr-BE" sz="1200" dirty="0" err="1"/>
              <a:t>informed</a:t>
            </a:r>
            <a:r>
              <a:rPr lang="fr-BE" sz="1200" dirty="0"/>
              <a:t> of </a:t>
            </a:r>
            <a:r>
              <a:rPr lang="fr-BE" sz="1200" dirty="0" err="1"/>
              <a:t>your</a:t>
            </a:r>
            <a:r>
              <a:rPr lang="fr-BE" sz="1200" dirty="0"/>
              <a:t> </a:t>
            </a:r>
            <a:r>
              <a:rPr lang="fr-BE" sz="1200" dirty="0" err="1"/>
              <a:t>presence</a:t>
            </a:r>
            <a:r>
              <a:rPr lang="fr-BE" sz="1200" dirty="0"/>
              <a:t>. </a:t>
            </a:r>
          </a:p>
          <a:p>
            <a:pPr marL="285750" indent="-285750">
              <a:buFont typeface="Courier New" panose="02070309020205020404" pitchFamily="49" charset="0"/>
              <a:buChar char="o"/>
            </a:pPr>
            <a:endParaRPr lang="fr-BE" sz="1200" dirty="0"/>
          </a:p>
          <a:p>
            <a:pPr marL="285750" indent="-285750">
              <a:buFont typeface="Courier New" panose="02070309020205020404" pitchFamily="49" charset="0"/>
              <a:buChar char="o"/>
            </a:pPr>
            <a:r>
              <a:rPr lang="fr-BE" sz="1200" dirty="0" err="1"/>
              <a:t>Make</a:t>
            </a:r>
            <a:r>
              <a:rPr lang="fr-BE" sz="1200" dirty="0"/>
              <a:t> sure the </a:t>
            </a:r>
            <a:r>
              <a:rPr lang="fr-BE" sz="1200" b="1" dirty="0">
                <a:solidFill>
                  <a:srgbClr val="243782"/>
                </a:solidFill>
              </a:rPr>
              <a:t>documents</a:t>
            </a:r>
            <a:r>
              <a:rPr lang="fr-BE" sz="1200" dirty="0"/>
              <a:t> </a:t>
            </a:r>
            <a:r>
              <a:rPr lang="fr-BE" sz="1200" dirty="0" err="1"/>
              <a:t>you</a:t>
            </a:r>
            <a:r>
              <a:rPr lang="fr-BE" sz="1200" dirty="0"/>
              <a:t> are </a:t>
            </a:r>
            <a:r>
              <a:rPr lang="fr-BE" sz="1200" dirty="0" err="1"/>
              <a:t>going</a:t>
            </a:r>
            <a:r>
              <a:rPr lang="fr-BE" sz="1200" dirty="0"/>
              <a:t> to use are </a:t>
            </a:r>
            <a:r>
              <a:rPr lang="fr-BE" sz="1200" b="1" dirty="0" err="1">
                <a:solidFill>
                  <a:srgbClr val="243782"/>
                </a:solidFill>
              </a:rPr>
              <a:t>opened</a:t>
            </a:r>
            <a:r>
              <a:rPr lang="fr-BE" sz="1200" b="1" dirty="0">
                <a:solidFill>
                  <a:srgbClr val="243782"/>
                </a:solidFill>
              </a:rPr>
              <a:t> and </a:t>
            </a:r>
            <a:r>
              <a:rPr lang="fr-BE" sz="1200" b="1" dirty="0" err="1">
                <a:solidFill>
                  <a:srgbClr val="243782"/>
                </a:solidFill>
              </a:rPr>
              <a:t>ready</a:t>
            </a:r>
            <a:r>
              <a:rPr lang="fr-BE" sz="1200" b="1" dirty="0">
                <a:solidFill>
                  <a:srgbClr val="243782"/>
                </a:solidFill>
              </a:rPr>
              <a:t> to </a:t>
            </a:r>
            <a:r>
              <a:rPr lang="fr-BE" sz="1200" b="1" dirty="0" err="1">
                <a:solidFill>
                  <a:srgbClr val="243782"/>
                </a:solidFill>
              </a:rPr>
              <a:t>be</a:t>
            </a:r>
            <a:r>
              <a:rPr lang="fr-BE" sz="1200" b="1" dirty="0">
                <a:solidFill>
                  <a:srgbClr val="243782"/>
                </a:solidFill>
              </a:rPr>
              <a:t> </a:t>
            </a:r>
            <a:r>
              <a:rPr lang="fr-BE" sz="1200" b="1" dirty="0" err="1">
                <a:solidFill>
                  <a:srgbClr val="243782"/>
                </a:solidFill>
              </a:rPr>
              <a:t>shared</a:t>
            </a:r>
            <a:r>
              <a:rPr lang="fr-BE" sz="1200" b="1" dirty="0">
                <a:solidFill>
                  <a:srgbClr val="243782"/>
                </a:solidFill>
              </a:rPr>
              <a:t>.</a:t>
            </a:r>
          </a:p>
        </p:txBody>
      </p:sp>
      <p:pic>
        <p:nvPicPr>
          <p:cNvPr id="19" name="Picture 14" descr="How to Share Screen in a Microsoft Teams Meeting - All Things How">
            <a:extLst>
              <a:ext uri="{FF2B5EF4-FFF2-40B4-BE49-F238E27FC236}">
                <a16:creationId xmlns:a16="http://schemas.microsoft.com/office/drawing/2014/main" id="{ED6CE1EE-997C-E8D0-6876-BF1DE22463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9015" y="3228538"/>
            <a:ext cx="2848509" cy="18311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7AA6301-E20F-32AE-2001-E74C577B4AF0}"/>
              </a:ext>
            </a:extLst>
          </p:cNvPr>
          <p:cNvPicPr>
            <a:picLocks noChangeAspect="1"/>
          </p:cNvPicPr>
          <p:nvPr/>
        </p:nvPicPr>
        <p:blipFill>
          <a:blip r:embed="rId7"/>
          <a:stretch>
            <a:fillRect/>
          </a:stretch>
        </p:blipFill>
        <p:spPr>
          <a:xfrm>
            <a:off x="2910133" y="3187770"/>
            <a:ext cx="2620388" cy="1891002"/>
          </a:xfrm>
          <a:prstGeom prst="rect">
            <a:avLst/>
          </a:prstGeom>
        </p:spPr>
      </p:pic>
      <p:sp>
        <p:nvSpPr>
          <p:cNvPr id="4" name="Title 1">
            <a:extLst>
              <a:ext uri="{FF2B5EF4-FFF2-40B4-BE49-F238E27FC236}">
                <a16:creationId xmlns:a16="http://schemas.microsoft.com/office/drawing/2014/main" id="{82160321-F5BC-2A36-9D6F-96C83D724C7B}"/>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88672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3"/>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21" name="Picture 20">
            <a:extLst>
              <a:ext uri="{FF2B5EF4-FFF2-40B4-BE49-F238E27FC236}">
                <a16:creationId xmlns:a16="http://schemas.microsoft.com/office/drawing/2014/main" id="{2870D4B0-C779-107E-777A-8F9F32989F47}"/>
              </a:ext>
            </a:extLst>
          </p:cNvPr>
          <p:cNvPicPr>
            <a:picLocks noChangeAspect="1"/>
          </p:cNvPicPr>
          <p:nvPr/>
        </p:nvPicPr>
        <p:blipFill>
          <a:blip r:embed="rId4"/>
          <a:stretch>
            <a:fillRect/>
          </a:stretch>
        </p:blipFill>
        <p:spPr>
          <a:xfrm>
            <a:off x="10962969" y="4286865"/>
            <a:ext cx="320392" cy="376932"/>
          </a:xfrm>
          <a:prstGeom prst="rect">
            <a:avLst/>
          </a:prstGeom>
        </p:spPr>
      </p:pic>
      <p:pic>
        <p:nvPicPr>
          <p:cNvPr id="11" name="Picture 10">
            <a:extLst>
              <a:ext uri="{FF2B5EF4-FFF2-40B4-BE49-F238E27FC236}">
                <a16:creationId xmlns:a16="http://schemas.microsoft.com/office/drawing/2014/main" id="{CCB60A5E-1D74-20B7-A8D4-B1FEA3B5CF9E}"/>
              </a:ext>
            </a:extLst>
          </p:cNvPr>
          <p:cNvPicPr>
            <a:picLocks noChangeAspect="1"/>
          </p:cNvPicPr>
          <p:nvPr/>
        </p:nvPicPr>
        <p:blipFill>
          <a:blip r:embed="rId5"/>
          <a:stretch>
            <a:fillRect/>
          </a:stretch>
        </p:blipFill>
        <p:spPr>
          <a:xfrm>
            <a:off x="1268361" y="4297033"/>
            <a:ext cx="333422" cy="352474"/>
          </a:xfrm>
          <a:prstGeom prst="rect">
            <a:avLst/>
          </a:prstGeom>
        </p:spPr>
      </p:pic>
      <p:sp>
        <p:nvSpPr>
          <p:cNvPr id="24" name="Title 1">
            <a:extLst>
              <a:ext uri="{FF2B5EF4-FFF2-40B4-BE49-F238E27FC236}">
                <a16:creationId xmlns:a16="http://schemas.microsoft.com/office/drawing/2014/main" id="{5D03384A-B25B-6C17-553C-16E45DDBB088}"/>
              </a:ext>
            </a:extLst>
          </p:cNvPr>
          <p:cNvSpPr txBox="1">
            <a:spLocks/>
          </p:cNvSpPr>
          <p:nvPr/>
        </p:nvSpPr>
        <p:spPr>
          <a:xfrm>
            <a:off x="1298537" y="2699507"/>
            <a:ext cx="9984824"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600" dirty="0">
                <a:solidFill>
                  <a:schemeClr val="tx1"/>
                </a:solidFill>
                <a:latin typeface="+mn-lt"/>
                <a:ea typeface="+mn-ea"/>
                <a:cs typeface="+mn-cs"/>
              </a:rPr>
              <a:t>Sometimes the first visit is held remotely. Here are the best practices for a digital presentation</a:t>
            </a:r>
          </a:p>
        </p:txBody>
      </p:sp>
      <p:pic>
        <p:nvPicPr>
          <p:cNvPr id="14" name="Picture 2" descr="Ensemble De Signe De Pouce Vers Le Haut Et Le Pouce Vers Le Bas.  Illustration Vectorielle | Vecteur Premium">
            <a:extLst>
              <a:ext uri="{FF2B5EF4-FFF2-40B4-BE49-F238E27FC236}">
                <a16:creationId xmlns:a16="http://schemas.microsoft.com/office/drawing/2014/main" id="{2F7C64C5-FA23-5305-27E9-A9BEFBD8145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355" b="89617" l="4473" r="95208">
                        <a14:foregroundMark x1="11502" y1="13578" x2="11502" y2="13578"/>
                        <a14:foregroundMark x1="15815" y1="14377" x2="22524" y2="9744"/>
                        <a14:foregroundMark x1="24121" y1="8786" x2="32907" y2="10543"/>
                        <a14:foregroundMark x1="32907" y1="10543" x2="40735" y2="23163"/>
                        <a14:foregroundMark x1="40735" y1="23163" x2="34505" y2="34984"/>
                        <a14:foregroundMark x1="34505" y1="34984" x2="25559" y2="41214"/>
                        <a14:foregroundMark x1="25559" y1="41214" x2="25559" y2="41214"/>
                        <a14:foregroundMark x1="10543" y1="35463" x2="11502" y2="18051"/>
                        <a14:foregroundMark x1="11502" y1="18051" x2="18530" y2="8147"/>
                        <a14:foregroundMark x1="18530" y1="8147" x2="19649" y2="7348"/>
                        <a14:foregroundMark x1="21406" y1="3355" x2="26837" y2="3674"/>
                        <a14:foregroundMark x1="5272" y1="17093" x2="4473" y2="28275"/>
                        <a14:foregroundMark x1="60703" y1="29393" x2="66933" y2="12620"/>
                        <a14:foregroundMark x1="66933" y1="12620" x2="77955" y2="11342"/>
                        <a14:foregroundMark x1="77955" y1="11342" x2="77955" y2="11342"/>
                        <a14:foregroundMark x1="77955" y1="11342" x2="88498" y2="12780"/>
                        <a14:foregroundMark x1="88498" y1="12780" x2="89137" y2="29712"/>
                        <a14:foregroundMark x1="89137" y1="29712" x2="77796" y2="42492"/>
                        <a14:foregroundMark x1="77796" y1="42492" x2="69010" y2="41374"/>
                        <a14:foregroundMark x1="69010" y1="41374" x2="60064" y2="34026"/>
                        <a14:foregroundMark x1="60064" y1="34026" x2="58147" y2="23003"/>
                        <a14:foregroundMark x1="58147" y1="23003" x2="59585" y2="14058"/>
                        <a14:foregroundMark x1="57987" y1="13259" x2="58147" y2="11821"/>
                        <a14:foregroundMark x1="58786" y1="10543" x2="59744" y2="9904"/>
                        <a14:foregroundMark x1="94089" y1="15974" x2="95208" y2="25719"/>
                        <a14:foregroundMark x1="16134" y1="23003" x2="16294" y2="30511"/>
                        <a14:foregroundMark x1="26038" y1="22684" x2="26038" y2="28914"/>
                        <a14:foregroundMark x1="25719" y1="30671" x2="32109" y2="25559"/>
                        <a14:foregroundMark x1="32109" y1="25559" x2="26518" y2="22364"/>
                        <a14:foregroundMark x1="25559" y1="13898" x2="22204" y2="21406"/>
                        <a14:foregroundMark x1="22204" y1="21406" x2="30351" y2="31949"/>
                        <a14:foregroundMark x1="30351" y1="31949" x2="32428" y2="21725"/>
                        <a14:foregroundMark x1="32428" y1="21725" x2="23003" y2="16454"/>
                        <a14:foregroundMark x1="13099" y1="15495" x2="10383" y2="23802"/>
                        <a14:foregroundMark x1="10383" y1="23802" x2="15655" y2="34665"/>
                        <a14:foregroundMark x1="15655" y1="34665" x2="26038" y2="38818"/>
                        <a14:foregroundMark x1="26038" y1="38818" x2="37061" y2="28275"/>
                        <a14:foregroundMark x1="37061" y1="28275" x2="27157" y2="13259"/>
                        <a14:foregroundMark x1="27157" y1="13259" x2="14217" y2="12620"/>
                        <a14:foregroundMark x1="14217" y1="12620" x2="11661" y2="15016"/>
                        <a14:foregroundMark x1="9904" y1="17412" x2="16134" y2="26518"/>
                        <a14:foregroundMark x1="16134" y1="26518" x2="31629" y2="35783"/>
                        <a14:foregroundMark x1="31629" y1="35783" x2="26837" y2="26997"/>
                        <a14:foregroundMark x1="26837" y1="26997" x2="22204" y2="25240"/>
                        <a14:foregroundMark x1="64537" y1="11981" x2="58626" y2="19010"/>
                        <a14:foregroundMark x1="58626" y1="19010" x2="58466" y2="33227"/>
                        <a14:foregroundMark x1="58466" y1="33227" x2="67093" y2="37380"/>
                        <a14:foregroundMark x1="67093" y1="37380" x2="78435" y2="38498"/>
                        <a14:foregroundMark x1="78435" y1="38498" x2="83546" y2="31629"/>
                        <a14:foregroundMark x1="83546" y1="31629" x2="85144" y2="22204"/>
                        <a14:foregroundMark x1="85144" y1="22204" x2="81470" y2="14217"/>
                        <a14:foregroundMark x1="81470" y1="14217" x2="78754" y2="13419"/>
                        <a14:foregroundMark x1="72843" y1="12460" x2="62141" y2="22204"/>
                        <a14:foregroundMark x1="62141" y1="22204" x2="69169" y2="30032"/>
                        <a14:foregroundMark x1="69169" y1="30032" x2="80671" y2="33067"/>
                        <a14:foregroundMark x1="80671" y1="33067" x2="76518" y2="16294"/>
                        <a14:foregroundMark x1="68211" y1="13419" x2="71406" y2="22204"/>
                        <a14:foregroundMark x1="71406" y1="22204" x2="78115" y2="31310"/>
                      </a14:backgroundRemoval>
                    </a14:imgEffect>
                  </a14:imgLayer>
                </a14:imgProps>
              </a:ext>
              <a:ext uri="{28A0092B-C50C-407E-A947-70E740481C1C}">
                <a14:useLocalDpi xmlns:a14="http://schemas.microsoft.com/office/drawing/2010/main" val="0"/>
              </a:ext>
            </a:extLst>
          </a:blip>
          <a:srcRect l="50775" t="309" b="52261"/>
          <a:stretch/>
        </p:blipFill>
        <p:spPr bwMode="auto">
          <a:xfrm>
            <a:off x="8528467" y="4087266"/>
            <a:ext cx="738883" cy="7119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nsemble De Signe De Pouce Vers Le Haut Et Le Pouce Vers Le Bas.  Illustration Vectorielle | Vecteur Premium">
            <a:extLst>
              <a:ext uri="{FF2B5EF4-FFF2-40B4-BE49-F238E27FC236}">
                <a16:creationId xmlns:a16="http://schemas.microsoft.com/office/drawing/2014/main" id="{A09345AB-53A4-3F55-F818-D75DAAEEB84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355" b="89617" l="4473" r="95208">
                        <a14:foregroundMark x1="11502" y1="13578" x2="11502" y2="13578"/>
                        <a14:foregroundMark x1="15815" y1="14377" x2="22524" y2="9744"/>
                        <a14:foregroundMark x1="24121" y1="8786" x2="32907" y2="10543"/>
                        <a14:foregroundMark x1="32907" y1="10543" x2="40735" y2="23163"/>
                        <a14:foregroundMark x1="40735" y1="23163" x2="34505" y2="34984"/>
                        <a14:foregroundMark x1="34505" y1="34984" x2="25559" y2="41214"/>
                        <a14:foregroundMark x1="25559" y1="41214" x2="25559" y2="41214"/>
                        <a14:foregroundMark x1="10543" y1="35463" x2="11502" y2="18051"/>
                        <a14:foregroundMark x1="11502" y1="18051" x2="18530" y2="8147"/>
                        <a14:foregroundMark x1="18530" y1="8147" x2="19649" y2="7348"/>
                        <a14:foregroundMark x1="21406" y1="3355" x2="26837" y2="3674"/>
                        <a14:foregroundMark x1="5272" y1="17093" x2="4473" y2="28275"/>
                        <a14:foregroundMark x1="60703" y1="29393" x2="66933" y2="12620"/>
                        <a14:foregroundMark x1="66933" y1="12620" x2="77955" y2="11342"/>
                        <a14:foregroundMark x1="77955" y1="11342" x2="77955" y2="11342"/>
                        <a14:foregroundMark x1="77955" y1="11342" x2="88498" y2="12780"/>
                        <a14:foregroundMark x1="88498" y1="12780" x2="89137" y2="29712"/>
                        <a14:foregroundMark x1="89137" y1="29712" x2="77796" y2="42492"/>
                        <a14:foregroundMark x1="77796" y1="42492" x2="69010" y2="41374"/>
                        <a14:foregroundMark x1="69010" y1="41374" x2="60064" y2="34026"/>
                        <a14:foregroundMark x1="60064" y1="34026" x2="58147" y2="23003"/>
                        <a14:foregroundMark x1="58147" y1="23003" x2="59585" y2="14058"/>
                        <a14:foregroundMark x1="57987" y1="13259" x2="58147" y2="11821"/>
                        <a14:foregroundMark x1="58786" y1="10543" x2="59744" y2="9904"/>
                        <a14:foregroundMark x1="94089" y1="15974" x2="95208" y2="25719"/>
                        <a14:foregroundMark x1="16134" y1="23003" x2="16294" y2="30511"/>
                        <a14:foregroundMark x1="26038" y1="22684" x2="26038" y2="28914"/>
                        <a14:foregroundMark x1="25719" y1="30671" x2="32109" y2="25559"/>
                        <a14:foregroundMark x1="32109" y1="25559" x2="26518" y2="22364"/>
                        <a14:foregroundMark x1="25559" y1="13898" x2="22204" y2="21406"/>
                        <a14:foregroundMark x1="22204" y1="21406" x2="30351" y2="31949"/>
                        <a14:foregroundMark x1="30351" y1="31949" x2="32428" y2="21725"/>
                        <a14:foregroundMark x1="32428" y1="21725" x2="23003" y2="16454"/>
                        <a14:foregroundMark x1="13099" y1="15495" x2="10383" y2="23802"/>
                        <a14:foregroundMark x1="10383" y1="23802" x2="15655" y2="34665"/>
                        <a14:foregroundMark x1="15655" y1="34665" x2="26038" y2="38818"/>
                        <a14:foregroundMark x1="26038" y1="38818" x2="37061" y2="28275"/>
                        <a14:foregroundMark x1="37061" y1="28275" x2="27157" y2="13259"/>
                        <a14:foregroundMark x1="27157" y1="13259" x2="14217" y2="12620"/>
                        <a14:foregroundMark x1="14217" y1="12620" x2="11661" y2="15016"/>
                        <a14:foregroundMark x1="9904" y1="17412" x2="16134" y2="26518"/>
                        <a14:foregroundMark x1="16134" y1="26518" x2="31629" y2="35783"/>
                        <a14:foregroundMark x1="31629" y1="35783" x2="26837" y2="26997"/>
                        <a14:foregroundMark x1="26837" y1="26997" x2="22204" y2="25240"/>
                        <a14:foregroundMark x1="64537" y1="11981" x2="58626" y2="19010"/>
                        <a14:foregroundMark x1="58626" y1="19010" x2="58466" y2="33227"/>
                        <a14:foregroundMark x1="58466" y1="33227" x2="67093" y2="37380"/>
                        <a14:foregroundMark x1="67093" y1="37380" x2="78435" y2="38498"/>
                        <a14:foregroundMark x1="78435" y1="38498" x2="83546" y2="31629"/>
                        <a14:foregroundMark x1="83546" y1="31629" x2="85144" y2="22204"/>
                        <a14:foregroundMark x1="85144" y1="22204" x2="81470" y2="14217"/>
                        <a14:foregroundMark x1="81470" y1="14217" x2="78754" y2="13419"/>
                        <a14:foregroundMark x1="72843" y1="12460" x2="62141" y2="22204"/>
                        <a14:foregroundMark x1="62141" y1="22204" x2="69169" y2="30032"/>
                        <a14:foregroundMark x1="69169" y1="30032" x2="80671" y2="33067"/>
                        <a14:foregroundMark x1="80671" y1="33067" x2="76518" y2="16294"/>
                        <a14:foregroundMark x1="68211" y1="13419" x2="71406" y2="22204"/>
                        <a14:foregroundMark x1="71406" y1="22204" x2="78115" y2="31310"/>
                      </a14:backgroundRemoval>
                    </a14:imgEffect>
                  </a14:imgLayer>
                </a14:imgProps>
              </a:ext>
              <a:ext uri="{28A0092B-C50C-407E-A947-70E740481C1C}">
                <a14:useLocalDpi xmlns:a14="http://schemas.microsoft.com/office/drawing/2010/main" val="0"/>
              </a:ext>
            </a:extLst>
          </a:blip>
          <a:srcRect r="50775" b="52570"/>
          <a:stretch/>
        </p:blipFill>
        <p:spPr bwMode="auto">
          <a:xfrm>
            <a:off x="8513264" y="3208686"/>
            <a:ext cx="738882" cy="7119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an You Hear Me Now? - The Collegian">
            <a:extLst>
              <a:ext uri="{FF2B5EF4-FFF2-40B4-BE49-F238E27FC236}">
                <a16:creationId xmlns:a16="http://schemas.microsoft.com/office/drawing/2014/main" id="{4D560C4B-E930-2893-87A3-ABADF07A4F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530"/>
          <a:stretch/>
        </p:blipFill>
        <p:spPr bwMode="auto">
          <a:xfrm>
            <a:off x="4993733" y="3168047"/>
            <a:ext cx="20499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29CC541-F6C5-7B4B-9D5B-2E693A6120D7}"/>
              </a:ext>
            </a:extLst>
          </p:cNvPr>
          <p:cNvPicPr>
            <a:picLocks noChangeAspect="1"/>
          </p:cNvPicPr>
          <p:nvPr/>
        </p:nvPicPr>
        <p:blipFill>
          <a:blip r:embed="rId9"/>
          <a:stretch>
            <a:fillRect/>
          </a:stretch>
        </p:blipFill>
        <p:spPr>
          <a:xfrm>
            <a:off x="7372568" y="3168047"/>
            <a:ext cx="1181265" cy="752580"/>
          </a:xfrm>
          <a:prstGeom prst="rect">
            <a:avLst/>
          </a:prstGeom>
        </p:spPr>
      </p:pic>
      <p:pic>
        <p:nvPicPr>
          <p:cNvPr id="23" name="Picture 22">
            <a:extLst>
              <a:ext uri="{FF2B5EF4-FFF2-40B4-BE49-F238E27FC236}">
                <a16:creationId xmlns:a16="http://schemas.microsoft.com/office/drawing/2014/main" id="{A437771D-B5A2-7701-B86F-3D1094946820}"/>
              </a:ext>
            </a:extLst>
          </p:cNvPr>
          <p:cNvPicPr>
            <a:picLocks noChangeAspect="1"/>
          </p:cNvPicPr>
          <p:nvPr/>
        </p:nvPicPr>
        <p:blipFill>
          <a:blip r:embed="rId10"/>
          <a:stretch>
            <a:fillRect/>
          </a:stretch>
        </p:blipFill>
        <p:spPr>
          <a:xfrm>
            <a:off x="7372568" y="4120403"/>
            <a:ext cx="1152686" cy="714475"/>
          </a:xfrm>
          <a:prstGeom prst="rect">
            <a:avLst/>
          </a:prstGeom>
        </p:spPr>
      </p:pic>
      <p:pic>
        <p:nvPicPr>
          <p:cNvPr id="25" name="Picture 24" descr="A person with her hand on her head&#10;&#10;Description automatically generated with medium confidence">
            <a:extLst>
              <a:ext uri="{FF2B5EF4-FFF2-40B4-BE49-F238E27FC236}">
                <a16:creationId xmlns:a16="http://schemas.microsoft.com/office/drawing/2014/main" id="{63E11434-A136-FC71-63F6-E9D45FC694F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667" b="71000" l="21222" r="72556">
                        <a14:foregroundMark x1="27333" y1="37333" x2="27333" y2="37333"/>
                        <a14:foregroundMark x1="35444" y1="29167" x2="23333" y2="42333"/>
                        <a14:foregroundMark x1="23333" y1="42333" x2="23111" y2="50333"/>
                        <a14:foregroundMark x1="29111" y1="59000" x2="63667" y2="66000"/>
                        <a14:foregroundMark x1="72111" y1="70000" x2="35000" y2="59167"/>
                        <a14:foregroundMark x1="35000" y1="59167" x2="58333" y2="54167"/>
                        <a14:foregroundMark x1="58333" y1="54167" x2="69778" y2="64667"/>
                        <a14:foregroundMark x1="69778" y1="64667" x2="70556" y2="66833"/>
                        <a14:foregroundMark x1="72556" y1="69333" x2="67667" y2="54667"/>
                        <a14:foregroundMark x1="71444" y1="70333" x2="46556" y2="63833"/>
                        <a14:foregroundMark x1="46556" y1="63833" x2="60222" y2="71000"/>
                        <a14:foregroundMark x1="60222" y1="71000" x2="71444" y2="70833"/>
                        <a14:foregroundMark x1="63111" y1="70667" x2="34667" y2="70167"/>
                        <a14:foregroundMark x1="29556" y1="63833" x2="21222" y2="46833"/>
                        <a14:foregroundMark x1="21222" y1="46833" x2="36889" y2="24833"/>
                        <a14:foregroundMark x1="36889" y1="24833" x2="36889" y2="24833"/>
                        <a14:foregroundMark x1="23444" y1="37167" x2="21111" y2="59833"/>
                        <a14:foregroundMark x1="21111" y1="59833" x2="29889" y2="61667"/>
                        <a14:foregroundMark x1="26222" y1="51000" x2="36667" y2="33833"/>
                        <a14:foregroundMark x1="36667" y1="33833" x2="39556" y2="32167"/>
                        <a14:foregroundMark x1="21333" y1="40000" x2="21222" y2="56500"/>
                      </a14:backgroundRemoval>
                    </a14:imgEffect>
                  </a14:imgLayer>
                </a14:imgProps>
              </a:ext>
              <a:ext uri="{28A0092B-C50C-407E-A947-70E740481C1C}">
                <a14:useLocalDpi xmlns:a14="http://schemas.microsoft.com/office/drawing/2010/main" val="0"/>
              </a:ext>
            </a:extLst>
          </a:blip>
          <a:srcRect l="20749" t="2023" r="23686" b="29251"/>
          <a:stretch/>
        </p:blipFill>
        <p:spPr>
          <a:xfrm>
            <a:off x="2972348" y="3168047"/>
            <a:ext cx="2021385" cy="1666831"/>
          </a:xfrm>
          <a:prstGeom prst="rect">
            <a:avLst/>
          </a:prstGeom>
        </p:spPr>
      </p:pic>
      <p:sp>
        <p:nvSpPr>
          <p:cNvPr id="26" name="TextBox 25">
            <a:extLst>
              <a:ext uri="{FF2B5EF4-FFF2-40B4-BE49-F238E27FC236}">
                <a16:creationId xmlns:a16="http://schemas.microsoft.com/office/drawing/2014/main" id="{62E7B246-3FDF-2F8A-0FDD-127697AF0AD1}"/>
              </a:ext>
            </a:extLst>
          </p:cNvPr>
          <p:cNvSpPr txBox="1"/>
          <p:nvPr/>
        </p:nvSpPr>
        <p:spPr>
          <a:xfrm>
            <a:off x="3002806" y="4888562"/>
            <a:ext cx="7904350" cy="646331"/>
          </a:xfrm>
          <a:prstGeom prst="rect">
            <a:avLst/>
          </a:prstGeom>
          <a:noFill/>
        </p:spPr>
        <p:txBody>
          <a:bodyPr wrap="square" rtlCol="0">
            <a:spAutoFit/>
          </a:bodyPr>
          <a:lstStyle/>
          <a:p>
            <a:r>
              <a:rPr lang="en-GB" sz="1200" dirty="0"/>
              <a:t>Ask the person you are talking to:</a:t>
            </a:r>
          </a:p>
          <a:p>
            <a:pPr marL="628650" lvl="1" indent="-171450">
              <a:buFont typeface="Courier New" panose="02070309020205020404" pitchFamily="49" charset="0"/>
              <a:buChar char="o"/>
            </a:pPr>
            <a:r>
              <a:rPr lang="en-GB" sz="1200" dirty="0"/>
              <a:t>if they can </a:t>
            </a:r>
            <a:r>
              <a:rPr lang="en-GB" sz="1200" b="1" dirty="0">
                <a:solidFill>
                  <a:srgbClr val="243782"/>
                </a:solidFill>
              </a:rPr>
              <a:t>see and hear </a:t>
            </a:r>
            <a:r>
              <a:rPr lang="en-GB" sz="1200" dirty="0"/>
              <a:t>you well</a:t>
            </a:r>
          </a:p>
          <a:p>
            <a:pPr marL="628650" lvl="1" indent="-171450">
              <a:buFont typeface="Courier New" panose="02070309020205020404" pitchFamily="49" charset="0"/>
              <a:buChar char="o"/>
            </a:pPr>
            <a:r>
              <a:rPr lang="en-GB" sz="1200" dirty="0"/>
              <a:t>if they feel </a:t>
            </a:r>
            <a:r>
              <a:rPr lang="en-GB" sz="1200" b="1" dirty="0">
                <a:solidFill>
                  <a:srgbClr val="243782"/>
                </a:solidFill>
              </a:rPr>
              <a:t>comfortable</a:t>
            </a:r>
            <a:r>
              <a:rPr lang="en-GB" sz="1200" dirty="0"/>
              <a:t> using digital video conferencing </a:t>
            </a:r>
            <a:r>
              <a:rPr lang="en-GB" sz="1200" b="1" dirty="0">
                <a:solidFill>
                  <a:srgbClr val="243782"/>
                </a:solidFill>
              </a:rPr>
              <a:t>technology</a:t>
            </a:r>
            <a:r>
              <a:rPr lang="en-GB" sz="1200" dirty="0"/>
              <a:t> </a:t>
            </a:r>
            <a:endParaRPr lang="en-GB" sz="1050" dirty="0"/>
          </a:p>
        </p:txBody>
      </p:sp>
      <p:sp>
        <p:nvSpPr>
          <p:cNvPr id="4" name="Title 1">
            <a:extLst>
              <a:ext uri="{FF2B5EF4-FFF2-40B4-BE49-F238E27FC236}">
                <a16:creationId xmlns:a16="http://schemas.microsoft.com/office/drawing/2014/main" id="{748A984C-73C2-8014-CF78-4F3C70969F17}"/>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396388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65481C-8981-424B-80DC-2C270C5CA133}"/>
              </a:ext>
            </a:extLst>
          </p:cNvPr>
          <p:cNvPicPr>
            <a:picLocks noChangeAspect="1"/>
          </p:cNvPicPr>
          <p:nvPr/>
        </p:nvPicPr>
        <p:blipFill>
          <a:blip r:embed="rId3"/>
          <a:stretch>
            <a:fillRect/>
          </a:stretch>
        </p:blipFill>
        <p:spPr>
          <a:xfrm>
            <a:off x="5978752" y="1322795"/>
            <a:ext cx="5566818" cy="817908"/>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Presentation &amp; first moments of the meeting</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1" name="Picture 10">
            <a:extLst>
              <a:ext uri="{FF2B5EF4-FFF2-40B4-BE49-F238E27FC236}">
                <a16:creationId xmlns:a16="http://schemas.microsoft.com/office/drawing/2014/main" id="{CCB60A5E-1D74-20B7-A8D4-B1FEA3B5CF9E}"/>
              </a:ext>
            </a:extLst>
          </p:cNvPr>
          <p:cNvPicPr>
            <a:picLocks noChangeAspect="1"/>
          </p:cNvPicPr>
          <p:nvPr/>
        </p:nvPicPr>
        <p:blipFill>
          <a:blip r:embed="rId4"/>
          <a:stretch>
            <a:fillRect/>
          </a:stretch>
        </p:blipFill>
        <p:spPr>
          <a:xfrm>
            <a:off x="1268361" y="4297033"/>
            <a:ext cx="333422" cy="352474"/>
          </a:xfrm>
          <a:prstGeom prst="rect">
            <a:avLst/>
          </a:prstGeom>
        </p:spPr>
      </p:pic>
      <p:sp>
        <p:nvSpPr>
          <p:cNvPr id="19" name="Title 1">
            <a:extLst>
              <a:ext uri="{FF2B5EF4-FFF2-40B4-BE49-F238E27FC236}">
                <a16:creationId xmlns:a16="http://schemas.microsoft.com/office/drawing/2014/main" id="{5FB752B2-05B9-80C0-FDE1-546E49F88D3F}"/>
              </a:ext>
            </a:extLst>
          </p:cNvPr>
          <p:cNvSpPr txBox="1">
            <a:spLocks/>
          </p:cNvSpPr>
          <p:nvPr/>
        </p:nvSpPr>
        <p:spPr>
          <a:xfrm>
            <a:off x="1298537" y="2699507"/>
            <a:ext cx="6106810"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800" dirty="0">
                <a:solidFill>
                  <a:schemeClr val="tx1"/>
                </a:solidFill>
                <a:latin typeface="+mn-lt"/>
                <a:ea typeface="+mn-ea"/>
                <a:cs typeface="+mn-cs"/>
              </a:rPr>
              <a:t>The best practices in digital presentation in a nutshell</a:t>
            </a:r>
          </a:p>
        </p:txBody>
      </p:sp>
      <p:sp>
        <p:nvSpPr>
          <p:cNvPr id="20" name="Rectangle 19">
            <a:extLst>
              <a:ext uri="{FF2B5EF4-FFF2-40B4-BE49-F238E27FC236}">
                <a16:creationId xmlns:a16="http://schemas.microsoft.com/office/drawing/2014/main" id="{173B5D43-73B3-5D81-B351-3B4EBA2BBA48}"/>
              </a:ext>
            </a:extLst>
          </p:cNvPr>
          <p:cNvSpPr/>
          <p:nvPr/>
        </p:nvSpPr>
        <p:spPr>
          <a:xfrm>
            <a:off x="5240577" y="3225909"/>
            <a:ext cx="5716561" cy="2693045"/>
          </a:xfrm>
          <a:prstGeom prst="rect">
            <a:avLst/>
          </a:prstGeom>
        </p:spPr>
        <p:txBody>
          <a:bodyPr wrap="square">
            <a:spAutoFit/>
          </a:bodyPr>
          <a:lstStyle/>
          <a:p>
            <a:pPr marL="285750" indent="-285750">
              <a:buFont typeface="Courier New" panose="02070309020205020404" pitchFamily="49" charset="0"/>
              <a:buChar char="o"/>
            </a:pPr>
            <a:r>
              <a:rPr lang="en-GB" sz="1200" dirty="0"/>
              <a:t>Be prepared. </a:t>
            </a:r>
          </a:p>
          <a:p>
            <a:pPr marL="742950" lvl="1" indent="-285750">
              <a:buFont typeface="Wingdings" panose="05000000000000000000" pitchFamily="2" charset="2"/>
              <a:buChar char="§"/>
            </a:pPr>
            <a:r>
              <a:rPr lang="en-GB" sz="1100" dirty="0"/>
              <a:t>Set up in a quiet, isolated place </a:t>
            </a:r>
          </a:p>
          <a:p>
            <a:pPr marL="742950" lvl="1" indent="-285750">
              <a:buFont typeface="Wingdings" panose="05000000000000000000" pitchFamily="2" charset="2"/>
              <a:buChar char="§"/>
            </a:pPr>
            <a:endParaRPr lang="en-GB" sz="300" dirty="0"/>
          </a:p>
          <a:p>
            <a:pPr marL="742950" lvl="1" indent="-285750">
              <a:buFont typeface="Wingdings" panose="05000000000000000000" pitchFamily="2" charset="2"/>
              <a:buChar char="§"/>
            </a:pPr>
            <a:r>
              <a:rPr lang="en-GB" sz="1100" dirty="0"/>
              <a:t>Operational and efficient digital equipment </a:t>
            </a:r>
          </a:p>
          <a:p>
            <a:pPr marL="742950" lvl="1" indent="-285750">
              <a:buFont typeface="Wingdings" panose="05000000000000000000" pitchFamily="2" charset="2"/>
              <a:buChar char="§"/>
            </a:pPr>
            <a:endParaRPr lang="en-GB" sz="300" dirty="0"/>
          </a:p>
          <a:p>
            <a:pPr marL="742950" lvl="1" indent="-285750">
              <a:buFont typeface="Wingdings" panose="05000000000000000000" pitchFamily="2" charset="2"/>
              <a:buChar char="§"/>
            </a:pPr>
            <a:r>
              <a:rPr lang="en-GB" sz="1100" dirty="0"/>
              <a:t>Mastered use of the digital tool </a:t>
            </a:r>
          </a:p>
          <a:p>
            <a:pPr marL="742950" lvl="1" indent="-285750">
              <a:buFont typeface="Wingdings" panose="05000000000000000000" pitchFamily="2" charset="2"/>
              <a:buChar char="§"/>
            </a:pPr>
            <a:endParaRPr lang="en-GB" sz="300" dirty="0"/>
          </a:p>
          <a:p>
            <a:pPr marL="742950" lvl="1" indent="-285750">
              <a:buFont typeface="Wingdings" panose="05000000000000000000" pitchFamily="2" charset="2"/>
              <a:buChar char="§"/>
            </a:pPr>
            <a:r>
              <a:rPr lang="en-GB" sz="1100" dirty="0"/>
              <a:t>Documents ready to be shared </a:t>
            </a:r>
          </a:p>
          <a:p>
            <a:pPr marL="285750" indent="-285750">
              <a:buFont typeface="Courier New" panose="02070309020205020404" pitchFamily="49" charset="0"/>
              <a:buChar char="o"/>
            </a:pPr>
            <a:endParaRPr lang="en-GB" sz="1200" dirty="0"/>
          </a:p>
          <a:p>
            <a:pPr marL="285750" indent="-285750">
              <a:buFont typeface="Courier New" panose="02070309020205020404" pitchFamily="49" charset="0"/>
              <a:buChar char="o"/>
            </a:pPr>
            <a:r>
              <a:rPr lang="en-GB" sz="1200" dirty="0"/>
              <a:t>Be punctual, dynamic and control your timing </a:t>
            </a:r>
          </a:p>
          <a:p>
            <a:pPr marL="742950" lvl="1" indent="-285750">
              <a:buFont typeface="Wingdings" panose="05000000000000000000" pitchFamily="2" charset="2"/>
              <a:buChar char="§"/>
            </a:pPr>
            <a:r>
              <a:rPr lang="en-GB" sz="1100" dirty="0"/>
              <a:t>Login in advance </a:t>
            </a:r>
          </a:p>
          <a:p>
            <a:pPr marL="742950" lvl="1" indent="-285750">
              <a:buFont typeface="Wingdings" panose="05000000000000000000" pitchFamily="2" charset="2"/>
              <a:buChar char="§"/>
            </a:pPr>
            <a:endParaRPr lang="en-GB" sz="300" dirty="0"/>
          </a:p>
          <a:p>
            <a:pPr marL="742950" lvl="1" indent="-285750">
              <a:buFont typeface="Wingdings" panose="05000000000000000000" pitchFamily="2" charset="2"/>
              <a:buChar char="§"/>
            </a:pPr>
            <a:r>
              <a:rPr lang="en-GB" sz="1100" dirty="0"/>
              <a:t>Respect the agenda </a:t>
            </a:r>
          </a:p>
          <a:p>
            <a:pPr marL="742950" lvl="1" indent="-285750">
              <a:buFont typeface="Wingdings" panose="05000000000000000000" pitchFamily="2" charset="2"/>
              <a:buChar char="§"/>
            </a:pPr>
            <a:endParaRPr lang="en-GB" sz="300" dirty="0"/>
          </a:p>
          <a:p>
            <a:pPr marL="742950" lvl="1" indent="-285750">
              <a:buFont typeface="Wingdings" panose="05000000000000000000" pitchFamily="2" charset="2"/>
              <a:buChar char="§"/>
            </a:pPr>
            <a:r>
              <a:rPr lang="en-GB" sz="1100" dirty="0"/>
              <a:t>Interactivity and no downtime </a:t>
            </a:r>
          </a:p>
          <a:p>
            <a:pPr marL="285750" indent="-285750">
              <a:buFont typeface="Courier New" panose="02070309020205020404" pitchFamily="49" charset="0"/>
              <a:buChar char="o"/>
            </a:pPr>
            <a:endParaRPr lang="en-GB" sz="1200" dirty="0"/>
          </a:p>
          <a:p>
            <a:pPr marL="285750" indent="-285750">
              <a:buFont typeface="Courier New" panose="02070309020205020404" pitchFamily="49" charset="0"/>
              <a:buChar char="o"/>
            </a:pPr>
            <a:r>
              <a:rPr lang="en-GB" sz="1200" dirty="0"/>
              <a:t>Make sure your </a:t>
            </a:r>
            <a:r>
              <a:rPr lang="en-GB" sz="1200" b="1" dirty="0">
                <a:solidFill>
                  <a:srgbClr val="243782"/>
                </a:solidFill>
              </a:rPr>
              <a:t>prospect</a:t>
            </a:r>
            <a:r>
              <a:rPr lang="en-GB" sz="1200" dirty="0"/>
              <a:t> feels </a:t>
            </a:r>
            <a:r>
              <a:rPr lang="en-GB" sz="1200" b="1" dirty="0">
                <a:solidFill>
                  <a:srgbClr val="243782"/>
                </a:solidFill>
              </a:rPr>
              <a:t>comfortable</a:t>
            </a:r>
            <a:r>
              <a:rPr lang="en-GB" sz="1200" dirty="0"/>
              <a:t> with the </a:t>
            </a:r>
            <a:r>
              <a:rPr lang="en-GB" sz="1200" b="1" dirty="0">
                <a:solidFill>
                  <a:srgbClr val="243782"/>
                </a:solidFill>
              </a:rPr>
              <a:t>technology used</a:t>
            </a:r>
            <a:r>
              <a:rPr lang="en-GB" sz="1200" dirty="0"/>
              <a:t>. </a:t>
            </a:r>
          </a:p>
          <a:p>
            <a:pPr marL="285750" indent="-285750">
              <a:buFont typeface="Arial" panose="020B0604020202020204" pitchFamily="34" charset="0"/>
              <a:buChar char="•"/>
              <a:defRPr/>
            </a:pPr>
            <a:endParaRPr lang="en-GB" sz="1200" dirty="0"/>
          </a:p>
        </p:txBody>
      </p:sp>
      <p:pic>
        <p:nvPicPr>
          <p:cNvPr id="27" name="Picture 2" descr="Remember&amp;amp;quot; : les mémoires vivent | Région Normandie">
            <a:extLst>
              <a:ext uri="{FF2B5EF4-FFF2-40B4-BE49-F238E27FC236}">
                <a16:creationId xmlns:a16="http://schemas.microsoft.com/office/drawing/2014/main" id="{4B224F89-2721-F966-CD90-6C6AFAD4C9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83" r="28815"/>
          <a:stretch/>
        </p:blipFill>
        <p:spPr bwMode="auto">
          <a:xfrm>
            <a:off x="1840173" y="3278680"/>
            <a:ext cx="3162014" cy="24634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6CFE7F8-8637-D0BB-B486-B96961FD75D7}"/>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39602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24" name="Hexagone 3">
            <a:extLst>
              <a:ext uri="{FF2B5EF4-FFF2-40B4-BE49-F238E27FC236}">
                <a16:creationId xmlns:a16="http://schemas.microsoft.com/office/drawing/2014/main" id="{BFBA0E2D-FD2D-4B80-9B58-51C3196927F4}"/>
              </a:ext>
            </a:extLst>
          </p:cNvPr>
          <p:cNvSpPr/>
          <p:nvPr/>
        </p:nvSpPr>
        <p:spPr>
          <a:xfrm>
            <a:off x="3533574" y="3586826"/>
            <a:ext cx="484094" cy="452952"/>
          </a:xfrm>
          <a:prstGeom prst="hexagon">
            <a:avLst/>
          </a:prstGeom>
          <a:solidFill>
            <a:srgbClr val="D45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43" name="TextBox 42">
            <a:extLst>
              <a:ext uri="{FF2B5EF4-FFF2-40B4-BE49-F238E27FC236}">
                <a16:creationId xmlns:a16="http://schemas.microsoft.com/office/drawing/2014/main" id="{F340F232-39E8-462E-8415-581EC1E93531}"/>
              </a:ext>
            </a:extLst>
          </p:cNvPr>
          <p:cNvSpPr txBox="1"/>
          <p:nvPr/>
        </p:nvSpPr>
        <p:spPr>
          <a:xfrm>
            <a:off x="2780324" y="4139172"/>
            <a:ext cx="1996273" cy="923330"/>
          </a:xfrm>
          <a:prstGeom prst="rect">
            <a:avLst/>
          </a:prstGeom>
          <a:noFill/>
        </p:spPr>
        <p:txBody>
          <a:bodyPr wrap="square">
            <a:spAutoFit/>
          </a:bodyPr>
          <a:lstStyle/>
          <a:p>
            <a:pPr algn="ctr"/>
            <a:r>
              <a:rPr lang="en-US" dirty="0"/>
              <a:t>To rephrase your contact pretext </a:t>
            </a:r>
          </a:p>
        </p:txBody>
      </p:sp>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To rephrase your contact pretext </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1" name="Picture 10">
            <a:extLst>
              <a:ext uri="{FF2B5EF4-FFF2-40B4-BE49-F238E27FC236}">
                <a16:creationId xmlns:a16="http://schemas.microsoft.com/office/drawing/2014/main" id="{6F04F46B-1290-C2F4-534E-CC73DFA1F4C2}"/>
              </a:ext>
            </a:extLst>
          </p:cNvPr>
          <p:cNvPicPr>
            <a:picLocks noChangeAspect="1"/>
          </p:cNvPicPr>
          <p:nvPr/>
        </p:nvPicPr>
        <p:blipFill>
          <a:blip r:embed="rId4"/>
          <a:stretch>
            <a:fillRect/>
          </a:stretch>
        </p:blipFill>
        <p:spPr>
          <a:xfrm>
            <a:off x="5676356" y="1273665"/>
            <a:ext cx="5899742" cy="874318"/>
          </a:xfrm>
          <a:prstGeom prst="rect">
            <a:avLst/>
          </a:prstGeom>
        </p:spPr>
      </p:pic>
      <p:pic>
        <p:nvPicPr>
          <p:cNvPr id="14" name="Image 3">
            <a:extLst>
              <a:ext uri="{FF2B5EF4-FFF2-40B4-BE49-F238E27FC236}">
                <a16:creationId xmlns:a16="http://schemas.microsoft.com/office/drawing/2014/main" id="{D9218E3E-C2EB-9552-71EB-56BA632B7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981" y="2803801"/>
            <a:ext cx="4450128" cy="2986464"/>
          </a:xfrm>
          <a:prstGeom prst="rect">
            <a:avLst/>
          </a:prstGeom>
        </p:spPr>
      </p:pic>
      <p:sp>
        <p:nvSpPr>
          <p:cNvPr id="4" name="Title 1">
            <a:extLst>
              <a:ext uri="{FF2B5EF4-FFF2-40B4-BE49-F238E27FC236}">
                <a16:creationId xmlns:a16="http://schemas.microsoft.com/office/drawing/2014/main" id="{217F23AC-4D86-2A97-7B9A-10C2C79A35B9}"/>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935570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To rephrase your contact pretext </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1" name="Picture 10">
            <a:extLst>
              <a:ext uri="{FF2B5EF4-FFF2-40B4-BE49-F238E27FC236}">
                <a16:creationId xmlns:a16="http://schemas.microsoft.com/office/drawing/2014/main" id="{6F04F46B-1290-C2F4-534E-CC73DFA1F4C2}"/>
              </a:ext>
            </a:extLst>
          </p:cNvPr>
          <p:cNvPicPr>
            <a:picLocks noChangeAspect="1"/>
          </p:cNvPicPr>
          <p:nvPr/>
        </p:nvPicPr>
        <p:blipFill>
          <a:blip r:embed="rId4"/>
          <a:stretch>
            <a:fillRect/>
          </a:stretch>
        </p:blipFill>
        <p:spPr>
          <a:xfrm>
            <a:off x="5676356" y="1273665"/>
            <a:ext cx="5899742" cy="874318"/>
          </a:xfrm>
          <a:prstGeom prst="rect">
            <a:avLst/>
          </a:prstGeom>
        </p:spPr>
      </p:pic>
      <p:sp>
        <p:nvSpPr>
          <p:cNvPr id="15" name="Rectangle 14">
            <a:extLst>
              <a:ext uri="{FF2B5EF4-FFF2-40B4-BE49-F238E27FC236}">
                <a16:creationId xmlns:a16="http://schemas.microsoft.com/office/drawing/2014/main" id="{23A1E655-A279-E3D0-4D5D-D911CF0151D3}"/>
              </a:ext>
            </a:extLst>
          </p:cNvPr>
          <p:cNvSpPr>
            <a:spLocks noChangeArrowheads="1"/>
          </p:cNvSpPr>
          <p:nvPr/>
        </p:nvSpPr>
        <p:spPr bwMode="auto">
          <a:xfrm>
            <a:off x="5850836" y="3159358"/>
            <a:ext cx="4872355" cy="2246769"/>
          </a:xfrm>
          <a:prstGeom prst="rect">
            <a:avLst/>
          </a:prstGeom>
          <a:noFill/>
          <a:ln w="9525">
            <a:noFill/>
            <a:miter lim="800000"/>
            <a:headEnd/>
            <a:tailEnd/>
          </a:ln>
        </p:spPr>
        <p:txBody>
          <a:bodyPr wrap="square">
            <a:spAutoFit/>
          </a:bodyPr>
          <a:lstStyle/>
          <a:p>
            <a:pPr fontAlgn="base">
              <a:spcBef>
                <a:spcPct val="0"/>
              </a:spcBef>
              <a:spcAft>
                <a:spcPct val="0"/>
              </a:spcAft>
            </a:pPr>
            <a:r>
              <a:rPr lang="en-GB" sz="1400" dirty="0"/>
              <a:t>The prospect accepted an appointment within a clear framework (business reason, pretext)</a:t>
            </a:r>
          </a:p>
          <a:p>
            <a:pPr marL="169863" indent="-169863" fontAlgn="base">
              <a:spcBef>
                <a:spcPct val="0"/>
              </a:spcBef>
              <a:spcAft>
                <a:spcPct val="0"/>
              </a:spcAft>
              <a:buFontTx/>
              <a:buChar char="•"/>
            </a:pPr>
            <a:endParaRPr lang="en-GB" sz="1400" dirty="0"/>
          </a:p>
          <a:p>
            <a:pPr marL="628650" lvl="1" indent="-171450" fontAlgn="base">
              <a:spcBef>
                <a:spcPct val="0"/>
              </a:spcBef>
              <a:spcAft>
                <a:spcPct val="0"/>
              </a:spcAft>
              <a:buFont typeface="Courier New" panose="02070309020205020404" pitchFamily="49" charset="0"/>
              <a:buChar char="o"/>
            </a:pPr>
            <a:r>
              <a:rPr lang="en-GB" sz="1200" b="1" dirty="0">
                <a:solidFill>
                  <a:srgbClr val="243782"/>
                </a:solidFill>
              </a:rPr>
              <a:t>Be</a:t>
            </a:r>
            <a:r>
              <a:rPr lang="en-GB" sz="1200" dirty="0"/>
              <a:t> always </a:t>
            </a:r>
            <a:r>
              <a:rPr lang="en-GB" sz="1200" b="1" dirty="0">
                <a:solidFill>
                  <a:srgbClr val="243782"/>
                </a:solidFill>
              </a:rPr>
              <a:t>consistent</a:t>
            </a:r>
            <a:r>
              <a:rPr lang="en-GB" sz="1200" dirty="0"/>
              <a:t> with what you said on the phone</a:t>
            </a:r>
          </a:p>
          <a:p>
            <a:pPr marL="628650" lvl="1" indent="-171450" fontAlgn="base">
              <a:spcBef>
                <a:spcPct val="0"/>
              </a:spcBef>
              <a:spcAft>
                <a:spcPct val="0"/>
              </a:spcAft>
              <a:buFont typeface="Courier New" panose="02070309020205020404" pitchFamily="49" charset="0"/>
              <a:buChar char="o"/>
            </a:pPr>
            <a:endParaRPr lang="en-GB" sz="1200" dirty="0"/>
          </a:p>
          <a:p>
            <a:pPr marL="628650" lvl="1" indent="-171450" fontAlgn="base">
              <a:spcBef>
                <a:spcPct val="0"/>
              </a:spcBef>
              <a:spcAft>
                <a:spcPct val="0"/>
              </a:spcAft>
              <a:buFont typeface="Courier New" panose="02070309020205020404" pitchFamily="49" charset="0"/>
              <a:buChar char="o"/>
            </a:pPr>
            <a:r>
              <a:rPr lang="en-GB" sz="1200" dirty="0"/>
              <a:t>Start by asking open-ended questions in order to </a:t>
            </a:r>
            <a:r>
              <a:rPr lang="en-GB" sz="1200" b="1" dirty="0">
                <a:solidFill>
                  <a:srgbClr val="243782"/>
                </a:solidFill>
              </a:rPr>
              <a:t>make the prospect talk about himself</a:t>
            </a:r>
          </a:p>
          <a:p>
            <a:pPr marL="628650" lvl="1" indent="-171450" fontAlgn="base">
              <a:spcBef>
                <a:spcPct val="0"/>
              </a:spcBef>
              <a:spcAft>
                <a:spcPct val="0"/>
              </a:spcAft>
              <a:buFont typeface="Courier New" panose="02070309020205020404" pitchFamily="49" charset="0"/>
              <a:buChar char="o"/>
            </a:pPr>
            <a:endParaRPr lang="en-GB" sz="1200" dirty="0"/>
          </a:p>
          <a:p>
            <a:pPr marL="628650" lvl="1" indent="-171450" fontAlgn="base">
              <a:spcBef>
                <a:spcPct val="0"/>
              </a:spcBef>
              <a:spcAft>
                <a:spcPct val="0"/>
              </a:spcAft>
              <a:buFont typeface="Courier New" panose="02070309020205020404" pitchFamily="49" charset="0"/>
              <a:buChar char="o"/>
            </a:pPr>
            <a:r>
              <a:rPr lang="fr-BE" sz="1200" b="1" dirty="0">
                <a:solidFill>
                  <a:srgbClr val="243782"/>
                </a:solidFill>
              </a:rPr>
              <a:t>Do not </a:t>
            </a:r>
            <a:r>
              <a:rPr lang="fr-BE" sz="1200" b="1" dirty="0" err="1">
                <a:solidFill>
                  <a:srgbClr val="243782"/>
                </a:solidFill>
              </a:rPr>
              <a:t>disclose</a:t>
            </a:r>
            <a:r>
              <a:rPr lang="fr-BE" sz="1200" b="1" dirty="0">
                <a:solidFill>
                  <a:srgbClr val="243782"/>
                </a:solidFill>
              </a:rPr>
              <a:t> all </a:t>
            </a:r>
            <a:r>
              <a:rPr lang="fr-BE" sz="1200" b="1" dirty="0" err="1">
                <a:solidFill>
                  <a:srgbClr val="243782"/>
                </a:solidFill>
              </a:rPr>
              <a:t>your</a:t>
            </a:r>
            <a:r>
              <a:rPr lang="fr-BE" sz="1200" b="1" dirty="0">
                <a:solidFill>
                  <a:srgbClr val="243782"/>
                </a:solidFill>
              </a:rPr>
              <a:t> </a:t>
            </a:r>
            <a:r>
              <a:rPr lang="fr-BE" sz="1200" b="1" dirty="0" err="1">
                <a:solidFill>
                  <a:srgbClr val="243782"/>
                </a:solidFill>
              </a:rPr>
              <a:t>cards</a:t>
            </a:r>
            <a:r>
              <a:rPr lang="fr-BE" sz="1200" b="1" dirty="0">
                <a:solidFill>
                  <a:srgbClr val="243782"/>
                </a:solidFill>
              </a:rPr>
              <a:t> </a:t>
            </a:r>
            <a:r>
              <a:rPr lang="fr-BE" sz="1200" dirty="0"/>
              <a:t>at </a:t>
            </a:r>
            <a:r>
              <a:rPr lang="fr-BE" sz="1200" dirty="0" err="1"/>
              <a:t>this</a:t>
            </a:r>
            <a:r>
              <a:rPr lang="fr-BE" sz="1200" dirty="0"/>
              <a:t> stage in </a:t>
            </a:r>
            <a:r>
              <a:rPr lang="fr-BE" sz="1200" dirty="0" err="1"/>
              <a:t>order</a:t>
            </a:r>
            <a:r>
              <a:rPr lang="fr-BE" sz="1200" dirty="0"/>
              <a:t> to </a:t>
            </a:r>
            <a:r>
              <a:rPr lang="fr-BE" sz="1200" dirty="0" err="1"/>
              <a:t>add</a:t>
            </a:r>
            <a:r>
              <a:rPr lang="fr-BE" sz="1200" dirty="0"/>
              <a:t> value in the second part of the interview </a:t>
            </a:r>
          </a:p>
          <a:p>
            <a:pPr lvl="1" fontAlgn="base">
              <a:spcBef>
                <a:spcPct val="0"/>
              </a:spcBef>
              <a:spcAft>
                <a:spcPct val="0"/>
              </a:spcAft>
            </a:pPr>
            <a:endParaRPr lang="en-GB" sz="1400" dirty="0"/>
          </a:p>
        </p:txBody>
      </p:sp>
      <p:pic>
        <p:nvPicPr>
          <p:cNvPr id="16" name="Picture 15" descr="Calendar&#10;&#10;Description automatically generated with medium confidence">
            <a:extLst>
              <a:ext uri="{FF2B5EF4-FFF2-40B4-BE49-F238E27FC236}">
                <a16:creationId xmlns:a16="http://schemas.microsoft.com/office/drawing/2014/main" id="{BB54CC67-C5B4-058C-0BBF-129DEF68E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2829" y="3237035"/>
            <a:ext cx="3571263" cy="2380842"/>
          </a:xfrm>
          <a:prstGeom prst="rect">
            <a:avLst/>
          </a:prstGeom>
        </p:spPr>
      </p:pic>
      <p:sp>
        <p:nvSpPr>
          <p:cNvPr id="4" name="Title 1">
            <a:extLst>
              <a:ext uri="{FF2B5EF4-FFF2-40B4-BE49-F238E27FC236}">
                <a16:creationId xmlns:a16="http://schemas.microsoft.com/office/drawing/2014/main" id="{BAF25CF1-D222-F659-7F03-96426A44BB52}"/>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4044767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24" name="Hexagone 3">
            <a:extLst>
              <a:ext uri="{FF2B5EF4-FFF2-40B4-BE49-F238E27FC236}">
                <a16:creationId xmlns:a16="http://schemas.microsoft.com/office/drawing/2014/main" id="{BFBA0E2D-FD2D-4B80-9B58-51C3196927F4}"/>
              </a:ext>
            </a:extLst>
          </p:cNvPr>
          <p:cNvSpPr/>
          <p:nvPr/>
        </p:nvSpPr>
        <p:spPr>
          <a:xfrm>
            <a:off x="3533574" y="3586826"/>
            <a:ext cx="484094" cy="452952"/>
          </a:xfrm>
          <a:prstGeom prst="hexagon">
            <a:avLst/>
          </a:prstGeom>
          <a:solidFill>
            <a:srgbClr val="D45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43" name="TextBox 42">
            <a:extLst>
              <a:ext uri="{FF2B5EF4-FFF2-40B4-BE49-F238E27FC236}">
                <a16:creationId xmlns:a16="http://schemas.microsoft.com/office/drawing/2014/main" id="{F340F232-39E8-462E-8415-581EC1E93531}"/>
              </a:ext>
            </a:extLst>
          </p:cNvPr>
          <p:cNvSpPr txBox="1"/>
          <p:nvPr/>
        </p:nvSpPr>
        <p:spPr>
          <a:xfrm>
            <a:off x="2780324" y="4139172"/>
            <a:ext cx="1996273" cy="646331"/>
          </a:xfrm>
          <a:prstGeom prst="rect">
            <a:avLst/>
          </a:prstGeom>
          <a:noFill/>
        </p:spPr>
        <p:txBody>
          <a:bodyPr wrap="square">
            <a:spAutoFit/>
          </a:bodyPr>
          <a:lstStyle/>
          <a:p>
            <a:pPr algn="ctr"/>
            <a:r>
              <a:rPr lang="en-US" dirty="0"/>
              <a:t>The prospect profile</a:t>
            </a:r>
          </a:p>
        </p:txBody>
      </p:sp>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The prospect profile</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6" name="Picture 15" descr="A hand holding a magnifying glass&#10;&#10;Description automatically generated with medium confidence">
            <a:extLst>
              <a:ext uri="{FF2B5EF4-FFF2-40B4-BE49-F238E27FC236}">
                <a16:creationId xmlns:a16="http://schemas.microsoft.com/office/drawing/2014/main" id="{40DD9A73-9F6D-991A-4966-0E09E7F12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980" y="2952171"/>
            <a:ext cx="4096026" cy="2689724"/>
          </a:xfrm>
          <a:prstGeom prst="rect">
            <a:avLst/>
          </a:prstGeom>
        </p:spPr>
      </p:pic>
      <p:pic>
        <p:nvPicPr>
          <p:cNvPr id="19" name="Picture 18">
            <a:extLst>
              <a:ext uri="{FF2B5EF4-FFF2-40B4-BE49-F238E27FC236}">
                <a16:creationId xmlns:a16="http://schemas.microsoft.com/office/drawing/2014/main" id="{C5FF1A3E-2BF7-BFA2-9190-8671B49D01A1}"/>
              </a:ext>
            </a:extLst>
          </p:cNvPr>
          <p:cNvPicPr>
            <a:picLocks noChangeAspect="1"/>
          </p:cNvPicPr>
          <p:nvPr/>
        </p:nvPicPr>
        <p:blipFill>
          <a:blip r:embed="rId5"/>
          <a:stretch>
            <a:fillRect/>
          </a:stretch>
        </p:blipFill>
        <p:spPr>
          <a:xfrm>
            <a:off x="5696776" y="1268561"/>
            <a:ext cx="5837047" cy="865027"/>
          </a:xfrm>
          <a:prstGeom prst="rect">
            <a:avLst/>
          </a:prstGeom>
        </p:spPr>
      </p:pic>
      <p:sp>
        <p:nvSpPr>
          <p:cNvPr id="4" name="Title 1">
            <a:extLst>
              <a:ext uri="{FF2B5EF4-FFF2-40B4-BE49-F238E27FC236}">
                <a16:creationId xmlns:a16="http://schemas.microsoft.com/office/drawing/2014/main" id="{137D1C96-A0F5-E830-0ADB-F8EB2F17F414}"/>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75799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01 - </a:t>
            </a:r>
            <a:r>
              <a:rPr lang="fr-BE" sz="2000" b="1" dirty="0">
                <a:latin typeface="Encode Sans Expanded Medium" panose="00000605000000000000" pitchFamily="2" charset="0"/>
              </a:rPr>
              <a:t>CHALLENGES OF NEW BUSINESS CONQUEST</a:t>
            </a:r>
            <a:endParaRPr lang="en-US" dirty="0"/>
          </a:p>
        </p:txBody>
      </p:sp>
      <p:sp>
        <p:nvSpPr>
          <p:cNvPr id="2" name="TextBox 1">
            <a:extLst>
              <a:ext uri="{FF2B5EF4-FFF2-40B4-BE49-F238E27FC236}">
                <a16:creationId xmlns:a16="http://schemas.microsoft.com/office/drawing/2014/main" id="{1338D23E-54B1-4DB2-A302-CEE5D1ADEDBF}"/>
              </a:ext>
            </a:extLst>
          </p:cNvPr>
          <p:cNvSpPr txBox="1"/>
          <p:nvPr/>
        </p:nvSpPr>
        <p:spPr>
          <a:xfrm>
            <a:off x="233413" y="6416103"/>
            <a:ext cx="4960887" cy="307777"/>
          </a:xfrm>
          <a:prstGeom prst="rect">
            <a:avLst/>
          </a:prstGeom>
          <a:noFill/>
        </p:spPr>
        <p:txBody>
          <a:bodyPr wrap="square" rtlCol="0">
            <a:spAutoFit/>
          </a:bodyPr>
          <a:lstStyle/>
          <a:p>
            <a:r>
              <a:rPr lang="en-US" sz="1400" b="1" i="1" dirty="0">
                <a:solidFill>
                  <a:schemeClr val="bg1"/>
                </a:solidFill>
              </a:rPr>
              <a:t>Make your choice, then validate your answer</a:t>
            </a:r>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Exercise</a:t>
            </a:r>
          </a:p>
        </p:txBody>
      </p:sp>
      <p:sp>
        <p:nvSpPr>
          <p:cNvPr id="17" name="TextBox 16">
            <a:extLst>
              <a:ext uri="{FF2B5EF4-FFF2-40B4-BE49-F238E27FC236}">
                <a16:creationId xmlns:a16="http://schemas.microsoft.com/office/drawing/2014/main" id="{1291B0C8-79D8-F11E-DFBF-C73FE2BC4638}"/>
              </a:ext>
            </a:extLst>
          </p:cNvPr>
          <p:cNvSpPr txBox="1"/>
          <p:nvPr/>
        </p:nvSpPr>
        <p:spPr>
          <a:xfrm>
            <a:off x="8160787" y="4407794"/>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sp>
        <p:nvSpPr>
          <p:cNvPr id="18" name="Sous-titre 2">
            <a:extLst>
              <a:ext uri="{FF2B5EF4-FFF2-40B4-BE49-F238E27FC236}">
                <a16:creationId xmlns:a16="http://schemas.microsoft.com/office/drawing/2014/main" id="{ED99D30F-F76D-40A6-AE33-6D8E39F8CBED}"/>
              </a:ext>
            </a:extLst>
          </p:cNvPr>
          <p:cNvSpPr txBox="1">
            <a:spLocks/>
          </p:cNvSpPr>
          <p:nvPr/>
        </p:nvSpPr>
        <p:spPr>
          <a:xfrm>
            <a:off x="367988" y="1435388"/>
            <a:ext cx="8944211" cy="340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dirty="0"/>
              <a:t>Rate </a:t>
            </a:r>
            <a:r>
              <a:rPr lang="fr-BE" dirty="0" err="1"/>
              <a:t>your</a:t>
            </a:r>
            <a:r>
              <a:rPr lang="fr-BE" dirty="0"/>
              <a:t> agreement </a:t>
            </a:r>
            <a:r>
              <a:rPr lang="fr-BE" dirty="0" err="1"/>
              <a:t>with</a:t>
            </a:r>
            <a:r>
              <a:rPr lang="fr-BE" dirty="0"/>
              <a:t> the </a:t>
            </a:r>
            <a:r>
              <a:rPr lang="fr-BE" dirty="0" err="1"/>
              <a:t>statement</a:t>
            </a:r>
            <a:r>
              <a:rPr lang="fr-BE" dirty="0"/>
              <a:t> </a:t>
            </a:r>
            <a:r>
              <a:rPr lang="fr-BE" dirty="0" err="1"/>
              <a:t>below</a:t>
            </a:r>
            <a:endParaRPr lang="fr-BE" dirty="0"/>
          </a:p>
          <a:p>
            <a:endParaRPr lang="fr-BE" dirty="0"/>
          </a:p>
        </p:txBody>
      </p:sp>
      <p:sp>
        <p:nvSpPr>
          <p:cNvPr id="19" name="ZoneTexte 17">
            <a:extLst>
              <a:ext uri="{FF2B5EF4-FFF2-40B4-BE49-F238E27FC236}">
                <a16:creationId xmlns:a16="http://schemas.microsoft.com/office/drawing/2014/main" id="{496EE730-278A-E13C-1B48-F2AEDBCA1A0E}"/>
              </a:ext>
            </a:extLst>
          </p:cNvPr>
          <p:cNvSpPr txBox="1"/>
          <p:nvPr/>
        </p:nvSpPr>
        <p:spPr>
          <a:xfrm rot="1884131">
            <a:off x="6846669" y="2951819"/>
            <a:ext cx="961053" cy="1323439"/>
          </a:xfrm>
          <a:prstGeom prst="rect">
            <a:avLst/>
          </a:prstGeom>
          <a:noFill/>
        </p:spPr>
        <p:txBody>
          <a:bodyPr wrap="square" rtlCol="0">
            <a:spAutoFit/>
          </a:bodyPr>
          <a:lstStyle/>
          <a:p>
            <a:r>
              <a:rPr lang="fr-BE" sz="8000" dirty="0">
                <a:solidFill>
                  <a:srgbClr val="FF0000"/>
                </a:solidFill>
              </a:rPr>
              <a:t>?</a:t>
            </a:r>
          </a:p>
        </p:txBody>
      </p:sp>
      <p:sp>
        <p:nvSpPr>
          <p:cNvPr id="20" name="ZoneTexte 24">
            <a:extLst>
              <a:ext uri="{FF2B5EF4-FFF2-40B4-BE49-F238E27FC236}">
                <a16:creationId xmlns:a16="http://schemas.microsoft.com/office/drawing/2014/main" id="{5F83B17E-CB48-4D12-4432-2E9A912E7CF7}"/>
              </a:ext>
            </a:extLst>
          </p:cNvPr>
          <p:cNvSpPr txBox="1"/>
          <p:nvPr/>
        </p:nvSpPr>
        <p:spPr>
          <a:xfrm>
            <a:off x="3035559" y="4886986"/>
            <a:ext cx="6120881" cy="923330"/>
          </a:xfrm>
          <a:prstGeom prst="rect">
            <a:avLst/>
          </a:prstGeom>
          <a:noFill/>
        </p:spPr>
        <p:txBody>
          <a:bodyPr wrap="square" rtlCol="0">
            <a:spAutoFit/>
          </a:bodyPr>
          <a:lstStyle/>
          <a:p>
            <a:pPr marL="285750" indent="-285750">
              <a:buFont typeface="Wingdings" panose="05000000000000000000" pitchFamily="2" charset="2"/>
              <a:buChar char="q"/>
            </a:pPr>
            <a:r>
              <a:rPr lang="fr-BE" dirty="0"/>
              <a:t>I </a:t>
            </a:r>
            <a:r>
              <a:rPr lang="fr-BE" dirty="0" err="1"/>
              <a:t>agree</a:t>
            </a:r>
            <a:endParaRPr lang="fr-BE" dirty="0"/>
          </a:p>
          <a:p>
            <a:pPr marL="285750" indent="-285750">
              <a:buFont typeface="Wingdings" panose="05000000000000000000" pitchFamily="2" charset="2"/>
              <a:buChar char="q"/>
            </a:pPr>
            <a:endParaRPr lang="fr-BE" dirty="0"/>
          </a:p>
          <a:p>
            <a:pPr marL="285750" indent="-285750">
              <a:buFont typeface="Wingdings" panose="05000000000000000000" pitchFamily="2" charset="2"/>
              <a:buChar char="q"/>
            </a:pPr>
            <a:r>
              <a:rPr lang="fr-BE" dirty="0"/>
              <a:t>I </a:t>
            </a:r>
            <a:r>
              <a:rPr lang="fr-BE" dirty="0" err="1"/>
              <a:t>don’t</a:t>
            </a:r>
            <a:r>
              <a:rPr lang="fr-BE" dirty="0"/>
              <a:t> </a:t>
            </a:r>
            <a:r>
              <a:rPr lang="fr-BE" dirty="0" err="1"/>
              <a:t>agree</a:t>
            </a:r>
            <a:endParaRPr lang="fr-BE" dirty="0"/>
          </a:p>
        </p:txBody>
      </p:sp>
      <p:sp>
        <p:nvSpPr>
          <p:cNvPr id="22" name="Rectangle 21">
            <a:extLst>
              <a:ext uri="{FF2B5EF4-FFF2-40B4-BE49-F238E27FC236}">
                <a16:creationId xmlns:a16="http://schemas.microsoft.com/office/drawing/2014/main" id="{80C5CD02-846F-AB14-176B-3C44D8C3C865}"/>
              </a:ext>
            </a:extLst>
          </p:cNvPr>
          <p:cNvSpPr/>
          <p:nvPr/>
        </p:nvSpPr>
        <p:spPr>
          <a:xfrm>
            <a:off x="9491275" y="5810316"/>
            <a:ext cx="1722120" cy="38532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a:t>Validate</a:t>
            </a:r>
            <a:endParaRPr lang="fr-BE" sz="1600" dirty="0"/>
          </a:p>
        </p:txBody>
      </p:sp>
      <p:sp>
        <p:nvSpPr>
          <p:cNvPr id="35" name="ZoneTexte 8">
            <a:extLst>
              <a:ext uri="{FF2B5EF4-FFF2-40B4-BE49-F238E27FC236}">
                <a16:creationId xmlns:a16="http://schemas.microsoft.com/office/drawing/2014/main" id="{3C576B58-72DB-59E2-F909-4710F8287DEE}"/>
              </a:ext>
            </a:extLst>
          </p:cNvPr>
          <p:cNvSpPr txBox="1"/>
          <p:nvPr/>
        </p:nvSpPr>
        <p:spPr>
          <a:xfrm>
            <a:off x="4402309" y="2710881"/>
            <a:ext cx="3178242" cy="1538883"/>
          </a:xfrm>
          <a:prstGeom prst="rect">
            <a:avLst/>
          </a:prstGeom>
          <a:noFill/>
        </p:spPr>
        <p:txBody>
          <a:bodyPr wrap="square" rtlCol="0">
            <a:spAutoFit/>
          </a:bodyPr>
          <a:lstStyle/>
          <a:p>
            <a:pPr lvl="1" algn="ctr"/>
            <a:r>
              <a:rPr lang="fr-BE" dirty="0"/>
              <a:t>NEW BUSINESS CONQUEST</a:t>
            </a:r>
          </a:p>
          <a:p>
            <a:pPr lvl="1" algn="ctr"/>
            <a:r>
              <a:rPr lang="fr-BE" sz="4000" b="1" dirty="0">
                <a:solidFill>
                  <a:srgbClr val="243782"/>
                </a:solidFill>
              </a:rPr>
              <a:t>=</a:t>
            </a:r>
          </a:p>
          <a:p>
            <a:pPr lvl="1" algn="ctr"/>
            <a:r>
              <a:rPr lang="fr-BE" dirty="0"/>
              <a:t>SALES</a:t>
            </a:r>
          </a:p>
        </p:txBody>
      </p:sp>
      <p:pic>
        <p:nvPicPr>
          <p:cNvPr id="36" name="Image 2">
            <a:extLst>
              <a:ext uri="{FF2B5EF4-FFF2-40B4-BE49-F238E27FC236}">
                <a16:creationId xmlns:a16="http://schemas.microsoft.com/office/drawing/2014/main" id="{3144CECF-28AD-DF47-AC92-575400BD26EC}"/>
              </a:ext>
            </a:extLst>
          </p:cNvPr>
          <p:cNvPicPr>
            <a:picLocks noChangeAspect="1"/>
          </p:cNvPicPr>
          <p:nvPr/>
        </p:nvPicPr>
        <p:blipFill>
          <a:blip r:embed="rId3"/>
          <a:stretch>
            <a:fillRect/>
          </a:stretch>
        </p:blipFill>
        <p:spPr>
          <a:xfrm>
            <a:off x="7592992" y="2673376"/>
            <a:ext cx="2487275" cy="1696174"/>
          </a:xfrm>
          <a:prstGeom prst="rect">
            <a:avLst/>
          </a:prstGeom>
        </p:spPr>
      </p:pic>
      <p:pic>
        <p:nvPicPr>
          <p:cNvPr id="37" name="Image 4">
            <a:extLst>
              <a:ext uri="{FF2B5EF4-FFF2-40B4-BE49-F238E27FC236}">
                <a16:creationId xmlns:a16="http://schemas.microsoft.com/office/drawing/2014/main" id="{09E48BFF-5509-A0B4-944C-31C018D31C4A}"/>
              </a:ext>
            </a:extLst>
          </p:cNvPr>
          <p:cNvPicPr>
            <a:picLocks noChangeAspect="1"/>
          </p:cNvPicPr>
          <p:nvPr/>
        </p:nvPicPr>
        <p:blipFill>
          <a:blip r:embed="rId4"/>
          <a:stretch>
            <a:fillRect/>
          </a:stretch>
        </p:blipFill>
        <p:spPr>
          <a:xfrm>
            <a:off x="2587549" y="2669586"/>
            <a:ext cx="2309360" cy="1701832"/>
          </a:xfrm>
          <a:prstGeom prst="rect">
            <a:avLst/>
          </a:prstGeom>
        </p:spPr>
      </p:pic>
    </p:spTree>
    <p:custDataLst>
      <p:tags r:id="rId1"/>
    </p:custDataLst>
    <p:extLst>
      <p:ext uri="{BB962C8B-B14F-4D97-AF65-F5344CB8AC3E}">
        <p14:creationId xmlns:p14="http://schemas.microsoft.com/office/powerpoint/2010/main" val="13666328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The prospect profile</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9" name="Picture 18">
            <a:extLst>
              <a:ext uri="{FF2B5EF4-FFF2-40B4-BE49-F238E27FC236}">
                <a16:creationId xmlns:a16="http://schemas.microsoft.com/office/drawing/2014/main" id="{C5FF1A3E-2BF7-BFA2-9190-8671B49D01A1}"/>
              </a:ext>
            </a:extLst>
          </p:cNvPr>
          <p:cNvPicPr>
            <a:picLocks noChangeAspect="1"/>
          </p:cNvPicPr>
          <p:nvPr/>
        </p:nvPicPr>
        <p:blipFill>
          <a:blip r:embed="rId4"/>
          <a:stretch>
            <a:fillRect/>
          </a:stretch>
        </p:blipFill>
        <p:spPr>
          <a:xfrm>
            <a:off x="5696776" y="1268561"/>
            <a:ext cx="5837047" cy="865027"/>
          </a:xfrm>
          <a:prstGeom prst="rect">
            <a:avLst/>
          </a:prstGeom>
        </p:spPr>
      </p:pic>
      <p:pic>
        <p:nvPicPr>
          <p:cNvPr id="11" name="Picture 10">
            <a:extLst>
              <a:ext uri="{FF2B5EF4-FFF2-40B4-BE49-F238E27FC236}">
                <a16:creationId xmlns:a16="http://schemas.microsoft.com/office/drawing/2014/main" id="{60F28549-A1AF-C541-659C-5925F5B3493B}"/>
              </a:ext>
            </a:extLst>
          </p:cNvPr>
          <p:cNvPicPr>
            <a:picLocks noChangeAspect="1"/>
          </p:cNvPicPr>
          <p:nvPr/>
        </p:nvPicPr>
        <p:blipFill>
          <a:blip r:embed="rId5"/>
          <a:stretch>
            <a:fillRect/>
          </a:stretch>
        </p:blipFill>
        <p:spPr>
          <a:xfrm>
            <a:off x="1268361" y="4297033"/>
            <a:ext cx="333422" cy="352474"/>
          </a:xfrm>
          <a:prstGeom prst="rect">
            <a:avLst/>
          </a:prstGeom>
        </p:spPr>
      </p:pic>
      <p:pic>
        <p:nvPicPr>
          <p:cNvPr id="14" name="Picture 4" descr="Comment poser ou répondre aux questions">
            <a:extLst>
              <a:ext uri="{FF2B5EF4-FFF2-40B4-BE49-F238E27FC236}">
                <a16:creationId xmlns:a16="http://schemas.microsoft.com/office/drawing/2014/main" id="{5E1F543C-ECBF-C05E-DA2E-85EE9238F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8136" y="3115909"/>
            <a:ext cx="3054111" cy="20275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8C5AC2A-0D36-EA83-80E9-082FADEDBCD3}"/>
              </a:ext>
            </a:extLst>
          </p:cNvPr>
          <p:cNvSpPr txBox="1"/>
          <p:nvPr/>
        </p:nvSpPr>
        <p:spPr>
          <a:xfrm>
            <a:off x="5179477" y="3054524"/>
            <a:ext cx="5409032" cy="2616101"/>
          </a:xfrm>
          <a:prstGeom prst="rect">
            <a:avLst/>
          </a:prstGeom>
          <a:noFill/>
        </p:spPr>
        <p:txBody>
          <a:bodyPr wrap="square">
            <a:spAutoFit/>
          </a:bodyPr>
          <a:lstStyle/>
          <a:p>
            <a:pPr lvl="0" fontAlgn="base">
              <a:spcBef>
                <a:spcPct val="50000"/>
              </a:spcBef>
              <a:spcAft>
                <a:spcPct val="0"/>
              </a:spcAft>
            </a:pPr>
            <a:r>
              <a:rPr lang="en-GB" sz="1400" dirty="0">
                <a:solidFill>
                  <a:prstClr val="black"/>
                </a:solidFill>
              </a:rPr>
              <a:t>To make an identification of the prospect </a:t>
            </a:r>
          </a:p>
          <a:p>
            <a:pPr lvl="0" fontAlgn="base">
              <a:spcBef>
                <a:spcPct val="50000"/>
              </a:spcBef>
              <a:spcAft>
                <a:spcPct val="0"/>
              </a:spcAft>
            </a:pPr>
            <a:r>
              <a:rPr lang="en-GB" sz="1400" b="1" dirty="0">
                <a:solidFill>
                  <a:srgbClr val="243782"/>
                </a:solidFill>
              </a:rPr>
              <a:t>= ask questions that will help you</a:t>
            </a:r>
            <a:r>
              <a:rPr lang="en-GB" sz="1400" dirty="0">
                <a:solidFill>
                  <a:prstClr val="black"/>
                </a:solidFill>
              </a:rPr>
              <a:t>:</a:t>
            </a:r>
          </a:p>
          <a:p>
            <a:pPr marL="628650" lvl="1" indent="-171450" fontAlgn="base">
              <a:spcBef>
                <a:spcPct val="50000"/>
              </a:spcBef>
              <a:spcAft>
                <a:spcPct val="0"/>
              </a:spcAft>
              <a:buFont typeface="Courier New" panose="02070309020205020404" pitchFamily="49" charset="0"/>
              <a:buChar char="o"/>
            </a:pPr>
            <a:r>
              <a:rPr lang="en-GB" sz="1100" dirty="0">
                <a:solidFill>
                  <a:prstClr val="black"/>
                </a:solidFill>
              </a:rPr>
              <a:t>learn more about him/her, his/her company, products, market…</a:t>
            </a:r>
          </a:p>
          <a:p>
            <a:pPr marL="628650" lvl="1" indent="-171450" fontAlgn="base">
              <a:spcBef>
                <a:spcPct val="50000"/>
              </a:spcBef>
              <a:spcAft>
                <a:spcPct val="0"/>
              </a:spcAft>
              <a:buFont typeface="Courier New" panose="02070309020205020404" pitchFamily="49" charset="0"/>
              <a:buChar char="o"/>
            </a:pPr>
            <a:r>
              <a:rPr lang="en-GB" sz="1100" dirty="0">
                <a:solidFill>
                  <a:prstClr val="black"/>
                </a:solidFill>
              </a:rPr>
              <a:t>make him/her talk about his/her general expectations, specific needs in terms of (green) mobility and fleet management and about his/her </a:t>
            </a:r>
            <a:r>
              <a:rPr lang="en-US" sz="1100" dirty="0">
                <a:solidFill>
                  <a:prstClr val="black"/>
                </a:solidFill>
              </a:rPr>
              <a:t>requirements towards the suppliers</a:t>
            </a:r>
            <a:endParaRPr lang="en-GB" sz="1100" dirty="0">
              <a:solidFill>
                <a:prstClr val="black"/>
              </a:solidFill>
            </a:endParaRPr>
          </a:p>
          <a:p>
            <a:pPr marL="628650" lvl="1" indent="-171450" fontAlgn="base">
              <a:spcBef>
                <a:spcPct val="50000"/>
              </a:spcBef>
              <a:spcAft>
                <a:spcPct val="0"/>
              </a:spcAft>
              <a:buFont typeface="Courier New" panose="02070309020205020404" pitchFamily="49" charset="0"/>
              <a:buChar char="o"/>
            </a:pPr>
            <a:r>
              <a:rPr lang="en-GB" sz="1100" dirty="0">
                <a:solidFill>
                  <a:prstClr val="black"/>
                </a:solidFill>
              </a:rPr>
              <a:t>create a climate of confidence</a:t>
            </a:r>
          </a:p>
          <a:p>
            <a:pPr marL="628650" lvl="1" indent="-171450" fontAlgn="base">
              <a:spcBef>
                <a:spcPct val="50000"/>
              </a:spcBef>
              <a:spcAft>
                <a:spcPct val="0"/>
              </a:spcAft>
              <a:buFont typeface="Courier New" panose="02070309020205020404" pitchFamily="49" charset="0"/>
              <a:buChar char="o"/>
            </a:pPr>
            <a:r>
              <a:rPr lang="en-GB" sz="1100" dirty="0">
                <a:solidFill>
                  <a:prstClr val="black"/>
                </a:solidFill>
              </a:rPr>
              <a:t>position yourself as a credible partner, giving envy to the prospect of doing business with you</a:t>
            </a:r>
          </a:p>
          <a:p>
            <a:pPr fontAlgn="base">
              <a:spcBef>
                <a:spcPct val="50000"/>
              </a:spcBef>
              <a:spcAft>
                <a:spcPct val="0"/>
              </a:spcAft>
            </a:pPr>
            <a:r>
              <a:rPr lang="en-GB" sz="1200" dirty="0">
                <a:solidFill>
                  <a:prstClr val="black"/>
                </a:solidFill>
              </a:rPr>
              <a:t>Thanks to these questions, you’ll be able to complete your initial collection of data about your prospect</a:t>
            </a:r>
          </a:p>
        </p:txBody>
      </p:sp>
      <p:sp>
        <p:nvSpPr>
          <p:cNvPr id="4" name="Title 1">
            <a:extLst>
              <a:ext uri="{FF2B5EF4-FFF2-40B4-BE49-F238E27FC236}">
                <a16:creationId xmlns:a16="http://schemas.microsoft.com/office/drawing/2014/main" id="{BC2F727E-D6C6-911C-4720-8835BDFFA1BC}"/>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431492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The prospect profile</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9" name="Picture 18">
            <a:extLst>
              <a:ext uri="{FF2B5EF4-FFF2-40B4-BE49-F238E27FC236}">
                <a16:creationId xmlns:a16="http://schemas.microsoft.com/office/drawing/2014/main" id="{C5FF1A3E-2BF7-BFA2-9190-8671B49D01A1}"/>
              </a:ext>
            </a:extLst>
          </p:cNvPr>
          <p:cNvPicPr>
            <a:picLocks noChangeAspect="1"/>
          </p:cNvPicPr>
          <p:nvPr/>
        </p:nvPicPr>
        <p:blipFill>
          <a:blip r:embed="rId4"/>
          <a:stretch>
            <a:fillRect/>
          </a:stretch>
        </p:blipFill>
        <p:spPr>
          <a:xfrm>
            <a:off x="5696776" y="1268561"/>
            <a:ext cx="5837047" cy="865027"/>
          </a:xfrm>
          <a:prstGeom prst="rect">
            <a:avLst/>
          </a:prstGeom>
        </p:spPr>
      </p:pic>
      <p:pic>
        <p:nvPicPr>
          <p:cNvPr id="11" name="Picture 10">
            <a:extLst>
              <a:ext uri="{FF2B5EF4-FFF2-40B4-BE49-F238E27FC236}">
                <a16:creationId xmlns:a16="http://schemas.microsoft.com/office/drawing/2014/main" id="{60F28549-A1AF-C541-659C-5925F5B3493B}"/>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6" name="Title 1">
            <a:extLst>
              <a:ext uri="{FF2B5EF4-FFF2-40B4-BE49-F238E27FC236}">
                <a16:creationId xmlns:a16="http://schemas.microsoft.com/office/drawing/2014/main" id="{59FD31A7-907F-B381-2FF3-8939C33771C2}"/>
              </a:ext>
            </a:extLst>
          </p:cNvPr>
          <p:cNvSpPr txBox="1">
            <a:spLocks/>
          </p:cNvSpPr>
          <p:nvPr/>
        </p:nvSpPr>
        <p:spPr>
          <a:xfrm>
            <a:off x="1298537" y="2699507"/>
            <a:ext cx="6106810"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800" dirty="0">
                <a:solidFill>
                  <a:schemeClr val="tx1"/>
                </a:solidFill>
                <a:latin typeface="+mn-lt"/>
                <a:ea typeface="+mn-ea"/>
                <a:cs typeface="+mn-cs"/>
              </a:rPr>
              <a:t>The topics to investigate</a:t>
            </a:r>
          </a:p>
        </p:txBody>
      </p:sp>
      <p:sp>
        <p:nvSpPr>
          <p:cNvPr id="20" name="TextBox 19">
            <a:extLst>
              <a:ext uri="{FF2B5EF4-FFF2-40B4-BE49-F238E27FC236}">
                <a16:creationId xmlns:a16="http://schemas.microsoft.com/office/drawing/2014/main" id="{B28000E0-2288-CE3C-BD13-F31FDFE6F6F0}"/>
              </a:ext>
            </a:extLst>
          </p:cNvPr>
          <p:cNvSpPr txBox="1"/>
          <p:nvPr/>
        </p:nvSpPr>
        <p:spPr>
          <a:xfrm>
            <a:off x="1515879" y="4257918"/>
            <a:ext cx="282036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53880"/>
                </a:solidFill>
              </a:rPr>
              <a:t>The company</a:t>
            </a:r>
          </a:p>
        </p:txBody>
      </p:sp>
      <p:pic>
        <p:nvPicPr>
          <p:cNvPr id="21" name="Picture 2">
            <a:extLst>
              <a:ext uri="{FF2B5EF4-FFF2-40B4-BE49-F238E27FC236}">
                <a16:creationId xmlns:a16="http://schemas.microsoft.com/office/drawing/2014/main" id="{DB4E230D-23E6-D081-3B42-BF20DCD6385C}"/>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83222" y="3205090"/>
            <a:ext cx="1008112" cy="1008112"/>
          </a:xfrm>
          <a:prstGeom prst="flowChartConnector">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2" name="Rectangle 21">
            <a:extLst>
              <a:ext uri="{FF2B5EF4-FFF2-40B4-BE49-F238E27FC236}">
                <a16:creationId xmlns:a16="http://schemas.microsoft.com/office/drawing/2014/main" id="{25931E40-2C0E-4555-05BB-47431E487A9C}"/>
              </a:ext>
            </a:extLst>
          </p:cNvPr>
          <p:cNvSpPr/>
          <p:nvPr/>
        </p:nvSpPr>
        <p:spPr>
          <a:xfrm>
            <a:off x="1890184" y="4671966"/>
            <a:ext cx="3027129" cy="1015663"/>
          </a:xfrm>
          <a:prstGeom prst="rect">
            <a:avLst/>
          </a:prstGeom>
        </p:spPr>
        <p:txBody>
          <a:bodyPr wrap="square">
            <a:spAutoFit/>
          </a:bodyPr>
          <a:lstStyle/>
          <a:p>
            <a:pPr lvl="0" fontAlgn="base">
              <a:spcBef>
                <a:spcPct val="0"/>
              </a:spcBef>
              <a:spcAft>
                <a:spcPct val="0"/>
              </a:spcAft>
            </a:pPr>
            <a:r>
              <a:rPr lang="en-US" sz="1200" b="1" dirty="0">
                <a:solidFill>
                  <a:srgbClr val="243782"/>
                </a:solidFill>
              </a:rPr>
              <a:t>Knowing the history and the activity of  the company </a:t>
            </a:r>
            <a:r>
              <a:rPr lang="en-US" sz="1200" dirty="0"/>
              <a:t>will make it easier to understand the decisions that have already been taken and those which will be considered in the future.</a:t>
            </a:r>
            <a:endParaRPr lang="fr-BE" sz="1200" dirty="0"/>
          </a:p>
        </p:txBody>
      </p:sp>
      <p:sp>
        <p:nvSpPr>
          <p:cNvPr id="23" name="Rectangle 22">
            <a:extLst>
              <a:ext uri="{FF2B5EF4-FFF2-40B4-BE49-F238E27FC236}">
                <a16:creationId xmlns:a16="http://schemas.microsoft.com/office/drawing/2014/main" id="{0225A7E7-6626-D93C-4DDF-73E3AAE53969}"/>
              </a:ext>
            </a:extLst>
          </p:cNvPr>
          <p:cNvSpPr/>
          <p:nvPr/>
        </p:nvSpPr>
        <p:spPr>
          <a:xfrm>
            <a:off x="6230268" y="3471637"/>
            <a:ext cx="4851598" cy="1200329"/>
          </a:xfrm>
          <a:prstGeom prst="rect">
            <a:avLst/>
          </a:prstGeom>
        </p:spPr>
        <p:txBody>
          <a:bodyPr wrap="square" lIns="91440" tIns="45720" rIns="91440" bIns="45720" anchor="t">
            <a:spAutoFit/>
          </a:bodyPr>
          <a:lstStyle/>
          <a:p>
            <a:pPr marL="403225" lvl="1" indent="-171450">
              <a:buFont typeface="Courier New" panose="02070309020205020404" pitchFamily="49" charset="0"/>
              <a:buChar char="o"/>
            </a:pPr>
            <a:r>
              <a:rPr lang="en-GB" sz="1200" dirty="0"/>
              <a:t>Details on the activity, the current business</a:t>
            </a:r>
          </a:p>
          <a:p>
            <a:pPr marL="403225" lvl="1" indent="-171450">
              <a:buFont typeface="Courier New" panose="02070309020205020404" pitchFamily="49" charset="0"/>
              <a:buChar char="o"/>
            </a:pPr>
            <a:endParaRPr lang="en-US" sz="800" dirty="0"/>
          </a:p>
          <a:p>
            <a:pPr marL="403225" lvl="1" indent="-171450">
              <a:buFont typeface="Courier New" panose="02070309020205020404" pitchFamily="49" charset="0"/>
              <a:buChar char="o"/>
            </a:pPr>
            <a:r>
              <a:rPr lang="en-GB" sz="1200" dirty="0"/>
              <a:t>Is business going well?</a:t>
            </a:r>
          </a:p>
          <a:p>
            <a:pPr marL="403225" lvl="1" indent="-171450">
              <a:buFont typeface="Courier New" panose="02070309020205020404" pitchFamily="49" charset="0"/>
              <a:buChar char="o"/>
            </a:pPr>
            <a:endParaRPr lang="en-GB" sz="800" dirty="0">
              <a:cs typeface="Calibri"/>
            </a:endParaRPr>
          </a:p>
          <a:p>
            <a:pPr marL="403225" lvl="1" indent="-171450">
              <a:buFont typeface="Courier New" panose="02070309020205020404" pitchFamily="49" charset="0"/>
              <a:buChar char="o"/>
            </a:pPr>
            <a:r>
              <a:rPr lang="en-GB" sz="1200" dirty="0"/>
              <a:t>How long does the company exist?</a:t>
            </a:r>
          </a:p>
          <a:p>
            <a:pPr marL="403225" lvl="1" indent="-171450">
              <a:buFont typeface="Courier New" panose="02070309020205020404" pitchFamily="49" charset="0"/>
              <a:buChar char="o"/>
            </a:pPr>
            <a:endParaRPr lang="en-GB" sz="800" dirty="0">
              <a:cs typeface="Calibri"/>
            </a:endParaRPr>
          </a:p>
          <a:p>
            <a:pPr marL="403225" lvl="1" indent="-171450">
              <a:buFont typeface="Courier New" panose="02070309020205020404" pitchFamily="49" charset="0"/>
              <a:buChar char="o"/>
            </a:pPr>
            <a:r>
              <a:rPr lang="en-GB" sz="1200" dirty="0"/>
              <a:t>Number of the staff?</a:t>
            </a:r>
            <a:endParaRPr lang="en-GB" sz="1200" dirty="0">
              <a:cs typeface="Calibri"/>
            </a:endParaRPr>
          </a:p>
        </p:txBody>
      </p:sp>
      <p:sp>
        <p:nvSpPr>
          <p:cNvPr id="24" name="TextBox 23">
            <a:extLst>
              <a:ext uri="{FF2B5EF4-FFF2-40B4-BE49-F238E27FC236}">
                <a16:creationId xmlns:a16="http://schemas.microsoft.com/office/drawing/2014/main" id="{FFB4E236-A89C-DCD0-18D4-14747CD1EC69}"/>
              </a:ext>
            </a:extLst>
          </p:cNvPr>
          <p:cNvSpPr txBox="1"/>
          <p:nvPr/>
        </p:nvSpPr>
        <p:spPr>
          <a:xfrm>
            <a:off x="6476713" y="2731718"/>
            <a:ext cx="4925502" cy="338554"/>
          </a:xfrm>
          <a:prstGeom prst="rect">
            <a:avLst/>
          </a:prstGeom>
          <a:noFill/>
        </p:spPr>
        <p:txBody>
          <a:bodyPr wrap="square" rtlCol="0">
            <a:spAutoFit/>
          </a:bodyPr>
          <a:lstStyle/>
          <a:p>
            <a:r>
              <a:rPr lang="fr-BE" sz="1600" dirty="0"/>
              <a:t>Example of </a:t>
            </a:r>
            <a:r>
              <a:rPr lang="fr-BE" sz="1600" dirty="0" err="1"/>
              <a:t>interesting</a:t>
            </a:r>
            <a:r>
              <a:rPr lang="fr-BE" sz="1600" dirty="0"/>
              <a:t> questions to </a:t>
            </a:r>
            <a:r>
              <a:rPr lang="fr-BE" sz="1600" dirty="0" err="1"/>
              <a:t>ask</a:t>
            </a:r>
            <a:r>
              <a:rPr lang="fr-BE" sz="1600" dirty="0"/>
              <a:t>:</a:t>
            </a:r>
          </a:p>
        </p:txBody>
      </p:sp>
      <p:cxnSp>
        <p:nvCxnSpPr>
          <p:cNvPr id="25" name="Straight Connector 24">
            <a:extLst>
              <a:ext uri="{FF2B5EF4-FFF2-40B4-BE49-F238E27FC236}">
                <a16:creationId xmlns:a16="http://schemas.microsoft.com/office/drawing/2014/main" id="{1AFCC797-7605-DCB8-8D30-36D9886B1E97}"/>
              </a:ext>
            </a:extLst>
          </p:cNvPr>
          <p:cNvCxnSpPr/>
          <p:nvPr/>
        </p:nvCxnSpPr>
        <p:spPr>
          <a:xfrm>
            <a:off x="6128367" y="2938914"/>
            <a:ext cx="0" cy="2798323"/>
          </a:xfrm>
          <a:prstGeom prst="line">
            <a:avLst/>
          </a:prstGeom>
          <a:ln w="57150">
            <a:solidFill>
              <a:srgbClr val="243782"/>
            </a:solidFill>
            <a:prstDash val="dash"/>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D8A0A3C-5ECF-290A-1D8B-9F576C518555}"/>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8412064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The prospect profile</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9" name="Picture 18">
            <a:extLst>
              <a:ext uri="{FF2B5EF4-FFF2-40B4-BE49-F238E27FC236}">
                <a16:creationId xmlns:a16="http://schemas.microsoft.com/office/drawing/2014/main" id="{C5FF1A3E-2BF7-BFA2-9190-8671B49D01A1}"/>
              </a:ext>
            </a:extLst>
          </p:cNvPr>
          <p:cNvPicPr>
            <a:picLocks noChangeAspect="1"/>
          </p:cNvPicPr>
          <p:nvPr/>
        </p:nvPicPr>
        <p:blipFill>
          <a:blip r:embed="rId4"/>
          <a:stretch>
            <a:fillRect/>
          </a:stretch>
        </p:blipFill>
        <p:spPr>
          <a:xfrm>
            <a:off x="5696776" y="1268561"/>
            <a:ext cx="5837047" cy="865027"/>
          </a:xfrm>
          <a:prstGeom prst="rect">
            <a:avLst/>
          </a:prstGeom>
        </p:spPr>
      </p:pic>
      <p:pic>
        <p:nvPicPr>
          <p:cNvPr id="11" name="Picture 10">
            <a:extLst>
              <a:ext uri="{FF2B5EF4-FFF2-40B4-BE49-F238E27FC236}">
                <a16:creationId xmlns:a16="http://schemas.microsoft.com/office/drawing/2014/main" id="{60F28549-A1AF-C541-659C-5925F5B3493B}"/>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6" name="Title 1">
            <a:extLst>
              <a:ext uri="{FF2B5EF4-FFF2-40B4-BE49-F238E27FC236}">
                <a16:creationId xmlns:a16="http://schemas.microsoft.com/office/drawing/2014/main" id="{59FD31A7-907F-B381-2FF3-8939C33771C2}"/>
              </a:ext>
            </a:extLst>
          </p:cNvPr>
          <p:cNvSpPr txBox="1">
            <a:spLocks/>
          </p:cNvSpPr>
          <p:nvPr/>
        </p:nvSpPr>
        <p:spPr>
          <a:xfrm>
            <a:off x="1298537" y="2699507"/>
            <a:ext cx="6106810"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800" dirty="0">
                <a:solidFill>
                  <a:schemeClr val="tx1"/>
                </a:solidFill>
                <a:latin typeface="+mn-lt"/>
                <a:ea typeface="+mn-ea"/>
                <a:cs typeface="+mn-cs"/>
              </a:rPr>
              <a:t>The topics to investigate</a:t>
            </a:r>
          </a:p>
        </p:txBody>
      </p:sp>
      <p:sp>
        <p:nvSpPr>
          <p:cNvPr id="24" name="TextBox 23">
            <a:extLst>
              <a:ext uri="{FF2B5EF4-FFF2-40B4-BE49-F238E27FC236}">
                <a16:creationId xmlns:a16="http://schemas.microsoft.com/office/drawing/2014/main" id="{FFB4E236-A89C-DCD0-18D4-14747CD1EC69}"/>
              </a:ext>
            </a:extLst>
          </p:cNvPr>
          <p:cNvSpPr txBox="1"/>
          <p:nvPr/>
        </p:nvSpPr>
        <p:spPr>
          <a:xfrm>
            <a:off x="6476713" y="2731718"/>
            <a:ext cx="4925502" cy="338554"/>
          </a:xfrm>
          <a:prstGeom prst="rect">
            <a:avLst/>
          </a:prstGeom>
          <a:noFill/>
        </p:spPr>
        <p:txBody>
          <a:bodyPr wrap="square" rtlCol="0">
            <a:spAutoFit/>
          </a:bodyPr>
          <a:lstStyle/>
          <a:p>
            <a:r>
              <a:rPr lang="fr-BE" sz="1600" dirty="0"/>
              <a:t>Example of </a:t>
            </a:r>
            <a:r>
              <a:rPr lang="fr-BE" sz="1600" dirty="0" err="1"/>
              <a:t>interesting</a:t>
            </a:r>
            <a:r>
              <a:rPr lang="fr-BE" sz="1600" dirty="0"/>
              <a:t> questions to </a:t>
            </a:r>
            <a:r>
              <a:rPr lang="fr-BE" sz="1600" dirty="0" err="1"/>
              <a:t>ask</a:t>
            </a:r>
            <a:r>
              <a:rPr lang="fr-BE" sz="1600" dirty="0"/>
              <a:t>:</a:t>
            </a:r>
          </a:p>
        </p:txBody>
      </p:sp>
      <p:cxnSp>
        <p:nvCxnSpPr>
          <p:cNvPr id="25" name="Straight Connector 24">
            <a:extLst>
              <a:ext uri="{FF2B5EF4-FFF2-40B4-BE49-F238E27FC236}">
                <a16:creationId xmlns:a16="http://schemas.microsoft.com/office/drawing/2014/main" id="{1AFCC797-7605-DCB8-8D30-36D9886B1E97}"/>
              </a:ext>
            </a:extLst>
          </p:cNvPr>
          <p:cNvCxnSpPr/>
          <p:nvPr/>
        </p:nvCxnSpPr>
        <p:spPr>
          <a:xfrm>
            <a:off x="6154493" y="2938914"/>
            <a:ext cx="0" cy="2798323"/>
          </a:xfrm>
          <a:prstGeom prst="line">
            <a:avLst/>
          </a:prstGeom>
          <a:ln w="57150">
            <a:solidFill>
              <a:srgbClr val="243782"/>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E0EB6DA-7A94-0DB1-D2EB-022296688BDF}"/>
              </a:ext>
            </a:extLst>
          </p:cNvPr>
          <p:cNvSpPr/>
          <p:nvPr/>
        </p:nvSpPr>
        <p:spPr>
          <a:xfrm>
            <a:off x="6226492" y="3105759"/>
            <a:ext cx="4711477" cy="2508379"/>
          </a:xfrm>
          <a:prstGeom prst="rect">
            <a:avLst/>
          </a:prstGeom>
        </p:spPr>
        <p:txBody>
          <a:bodyPr wrap="square" lIns="91440" tIns="45720" rIns="91440" bIns="45720" anchor="t">
            <a:spAutoFit/>
          </a:bodyPr>
          <a:lstStyle/>
          <a:p>
            <a:pPr marL="403225" lvl="1" indent="-171450">
              <a:buFont typeface="Courier New" panose="02070309020205020404" pitchFamily="49" charset="0"/>
              <a:buChar char="o"/>
            </a:pPr>
            <a:r>
              <a:rPr lang="en-US" sz="1050" dirty="0"/>
              <a:t>Size of the fleet</a:t>
            </a:r>
          </a:p>
          <a:p>
            <a:pPr marL="403225" lvl="1" indent="-171450">
              <a:buFont typeface="Courier New" panose="02070309020205020404" pitchFamily="49" charset="0"/>
              <a:buChar char="o"/>
            </a:pPr>
            <a:endParaRPr lang="en-US" sz="200" dirty="0"/>
          </a:p>
          <a:p>
            <a:pPr marL="403225" lvl="1" indent="-171450">
              <a:buFont typeface="Courier New" panose="02070309020205020404" pitchFamily="49" charset="0"/>
              <a:buChar char="o"/>
            </a:pPr>
            <a:r>
              <a:rPr lang="en-US" sz="1050" dirty="0"/>
              <a:t>Rules for the allocation of vehicles (existence of a Car Policy? If yes, ask to receive a copy!)</a:t>
            </a:r>
          </a:p>
          <a:p>
            <a:pPr marL="403225" lvl="1" indent="-171450">
              <a:buFont typeface="Courier New" panose="02070309020205020404" pitchFamily="49" charset="0"/>
              <a:buChar char="o"/>
            </a:pPr>
            <a:endParaRPr lang="en-US" sz="200" dirty="0"/>
          </a:p>
          <a:p>
            <a:pPr marL="403225" lvl="1" indent="-171450">
              <a:buFont typeface="Courier New" panose="02070309020205020404" pitchFamily="49" charset="0"/>
              <a:buChar char="o"/>
            </a:pPr>
            <a:r>
              <a:rPr lang="en-US" sz="1050" dirty="0"/>
              <a:t>Choice of brands and models (Are there any exclusions? If so, which and why?)</a:t>
            </a:r>
          </a:p>
          <a:p>
            <a:pPr marL="403225" lvl="1" indent="-171450">
              <a:buFont typeface="Courier New" panose="02070309020205020404" pitchFamily="49" charset="0"/>
              <a:buChar char="o"/>
            </a:pPr>
            <a:endParaRPr lang="en-US" sz="200" dirty="0"/>
          </a:p>
          <a:p>
            <a:pPr marL="403225" lvl="1" indent="-171450">
              <a:buFont typeface="Courier New" panose="02070309020205020404" pitchFamily="49" charset="0"/>
              <a:buChar char="o"/>
            </a:pPr>
            <a:r>
              <a:rPr lang="en-US" sz="1050" dirty="0"/>
              <a:t>Renewal policy (mileage, age of the vehicle, …)</a:t>
            </a:r>
          </a:p>
          <a:p>
            <a:pPr marL="403225" lvl="1" indent="-171450">
              <a:buFont typeface="Courier New" panose="02070309020205020404" pitchFamily="49" charset="0"/>
              <a:buChar char="o"/>
            </a:pPr>
            <a:endParaRPr lang="en-US" sz="200" dirty="0"/>
          </a:p>
          <a:p>
            <a:pPr marL="403225" lvl="1" indent="-171450">
              <a:buFont typeface="Courier New" panose="02070309020205020404" pitchFamily="49" charset="0"/>
              <a:buChar char="o"/>
            </a:pPr>
            <a:r>
              <a:rPr lang="en-US" sz="1050" dirty="0"/>
              <a:t>Acquisition mode(s)</a:t>
            </a:r>
          </a:p>
          <a:p>
            <a:pPr marL="403225" lvl="1" indent="-171450">
              <a:buFont typeface="Courier New" panose="02070309020205020404" pitchFamily="49" charset="0"/>
              <a:buChar char="o"/>
            </a:pPr>
            <a:endParaRPr lang="en-US" sz="200" dirty="0"/>
          </a:p>
          <a:p>
            <a:pPr marL="403225" lvl="1" indent="-171450">
              <a:buFont typeface="Courier New" panose="02070309020205020404" pitchFamily="49" charset="0"/>
              <a:buChar char="o"/>
            </a:pPr>
            <a:r>
              <a:rPr lang="en-US" sz="1050" dirty="0"/>
              <a:t>Running contracts?</a:t>
            </a:r>
          </a:p>
          <a:p>
            <a:pPr marL="403225" lvl="1" indent="-171450">
              <a:buFont typeface="Courier New" panose="02070309020205020404" pitchFamily="49" charset="0"/>
              <a:buChar char="o"/>
            </a:pPr>
            <a:endParaRPr lang="en-US" sz="200" dirty="0"/>
          </a:p>
          <a:p>
            <a:pPr marL="403225" lvl="1" indent="-171450">
              <a:buFont typeface="Courier New" panose="02070309020205020404" pitchFamily="49" charset="0"/>
              <a:buChar char="o"/>
            </a:pPr>
            <a:r>
              <a:rPr lang="en-US" sz="1050" dirty="0"/>
              <a:t>In the case of operational leasing, what are the services included in the contract?</a:t>
            </a:r>
          </a:p>
          <a:p>
            <a:pPr marL="403225" lvl="1" indent="-171450">
              <a:buFont typeface="Courier New" panose="02070309020205020404" pitchFamily="49" charset="0"/>
              <a:buChar char="o"/>
            </a:pPr>
            <a:endParaRPr lang="en-US" sz="200" dirty="0"/>
          </a:p>
          <a:p>
            <a:pPr marL="403225" lvl="1" indent="-171450">
              <a:buFont typeface="Courier New" panose="02070309020205020404" pitchFamily="49" charset="0"/>
              <a:buChar char="o"/>
            </a:pPr>
            <a:r>
              <a:rPr lang="en-US" sz="1050" dirty="0"/>
              <a:t>Are there vehicles to replace in a near future?</a:t>
            </a:r>
          </a:p>
          <a:p>
            <a:pPr marL="403225" lvl="1" indent="-171450">
              <a:buFont typeface="Courier New" panose="02070309020205020404" pitchFamily="49" charset="0"/>
              <a:buChar char="o"/>
            </a:pPr>
            <a:endParaRPr lang="en-US" sz="200" dirty="0"/>
          </a:p>
          <a:p>
            <a:pPr marL="403225" lvl="1" indent="-171450">
              <a:buFont typeface="Courier New" panose="02070309020205020404" pitchFamily="49" charset="0"/>
              <a:buChar char="o"/>
            </a:pPr>
            <a:r>
              <a:rPr lang="en-US" sz="1050" dirty="0"/>
              <a:t>What are the different professions within the company and what are their corresponding car categories?</a:t>
            </a:r>
          </a:p>
        </p:txBody>
      </p:sp>
      <p:sp>
        <p:nvSpPr>
          <p:cNvPr id="27" name="TextBox 26">
            <a:extLst>
              <a:ext uri="{FF2B5EF4-FFF2-40B4-BE49-F238E27FC236}">
                <a16:creationId xmlns:a16="http://schemas.microsoft.com/office/drawing/2014/main" id="{DD0C507B-E21B-B8FB-5F95-4BF53BADBCD4}"/>
              </a:ext>
            </a:extLst>
          </p:cNvPr>
          <p:cNvSpPr txBox="1"/>
          <p:nvPr/>
        </p:nvSpPr>
        <p:spPr>
          <a:xfrm>
            <a:off x="1515879" y="4499218"/>
            <a:ext cx="282036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53880"/>
                </a:solidFill>
              </a:rPr>
              <a:t>Automotive needs</a:t>
            </a:r>
          </a:p>
        </p:txBody>
      </p:sp>
      <p:sp>
        <p:nvSpPr>
          <p:cNvPr id="28" name="Rectangle 27">
            <a:extLst>
              <a:ext uri="{FF2B5EF4-FFF2-40B4-BE49-F238E27FC236}">
                <a16:creationId xmlns:a16="http://schemas.microsoft.com/office/drawing/2014/main" id="{CF781A77-F8D1-2163-145D-42F227BACF03}"/>
              </a:ext>
            </a:extLst>
          </p:cNvPr>
          <p:cNvSpPr/>
          <p:nvPr/>
        </p:nvSpPr>
        <p:spPr>
          <a:xfrm>
            <a:off x="2128594" y="5242616"/>
            <a:ext cx="3672828" cy="523220"/>
          </a:xfrm>
          <a:prstGeom prst="rect">
            <a:avLst/>
          </a:prstGeom>
          <a:solidFill>
            <a:srgbClr val="00B0F0"/>
          </a:solidFill>
        </p:spPr>
        <p:txBody>
          <a:bodyPr wrap="square">
            <a:spAutoFit/>
          </a:bodyPr>
          <a:lstStyle/>
          <a:p>
            <a:pPr algn="ctr"/>
            <a:r>
              <a:rPr lang="en-US" sz="1400" b="1" dirty="0">
                <a:solidFill>
                  <a:schemeClr val="bg1"/>
                </a:solidFill>
              </a:rPr>
              <a:t>Ask general questions.</a:t>
            </a:r>
          </a:p>
          <a:p>
            <a:pPr algn="ctr"/>
            <a:r>
              <a:rPr lang="en-US" sz="1400" b="1" dirty="0">
                <a:solidFill>
                  <a:schemeClr val="bg1"/>
                </a:solidFill>
              </a:rPr>
              <a:t>Do not start to sell at this stage</a:t>
            </a:r>
          </a:p>
        </p:txBody>
      </p:sp>
      <p:pic>
        <p:nvPicPr>
          <p:cNvPr id="29" name="Picture 2" descr="Mobile Important Svg Png Icon Free Download (#260551) - OnlineWebFonts.COM">
            <a:extLst>
              <a:ext uri="{FF2B5EF4-FFF2-40B4-BE49-F238E27FC236}">
                <a16:creationId xmlns:a16="http://schemas.microsoft.com/office/drawing/2014/main" id="{769A7772-0FA7-8FF2-F1DB-CC61EA467118}"/>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8672" y="5237850"/>
            <a:ext cx="554275" cy="5542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DFCA97DC-7294-BFC6-986B-9A1E038E7984}"/>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30290" y="3369664"/>
            <a:ext cx="1008112" cy="1008112"/>
          </a:xfrm>
          <a:prstGeom prst="flowChartConnector">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Title 1">
            <a:extLst>
              <a:ext uri="{FF2B5EF4-FFF2-40B4-BE49-F238E27FC236}">
                <a16:creationId xmlns:a16="http://schemas.microsoft.com/office/drawing/2014/main" id="{44A34A8A-9238-A590-B460-A82F8978E49F}"/>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919049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302AB0B2-3A54-71A3-85F7-A275F4DB80DD}"/>
              </a:ext>
            </a:extLst>
          </p:cNvPr>
          <p:cNvSpPr/>
          <p:nvPr/>
        </p:nvSpPr>
        <p:spPr>
          <a:xfrm>
            <a:off x="2470077" y="3438196"/>
            <a:ext cx="911965" cy="911965"/>
          </a:xfrm>
          <a:prstGeom prst="ellipse">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The prospect profile</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9" name="Picture 18">
            <a:extLst>
              <a:ext uri="{FF2B5EF4-FFF2-40B4-BE49-F238E27FC236}">
                <a16:creationId xmlns:a16="http://schemas.microsoft.com/office/drawing/2014/main" id="{C5FF1A3E-2BF7-BFA2-9190-8671B49D01A1}"/>
              </a:ext>
            </a:extLst>
          </p:cNvPr>
          <p:cNvPicPr>
            <a:picLocks noChangeAspect="1"/>
          </p:cNvPicPr>
          <p:nvPr/>
        </p:nvPicPr>
        <p:blipFill>
          <a:blip r:embed="rId4"/>
          <a:stretch>
            <a:fillRect/>
          </a:stretch>
        </p:blipFill>
        <p:spPr>
          <a:xfrm>
            <a:off x="5696776" y="1268561"/>
            <a:ext cx="5837047" cy="865027"/>
          </a:xfrm>
          <a:prstGeom prst="rect">
            <a:avLst/>
          </a:prstGeom>
        </p:spPr>
      </p:pic>
      <p:pic>
        <p:nvPicPr>
          <p:cNvPr id="11" name="Picture 10">
            <a:extLst>
              <a:ext uri="{FF2B5EF4-FFF2-40B4-BE49-F238E27FC236}">
                <a16:creationId xmlns:a16="http://schemas.microsoft.com/office/drawing/2014/main" id="{60F28549-A1AF-C541-659C-5925F5B3493B}"/>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6" name="Title 1">
            <a:extLst>
              <a:ext uri="{FF2B5EF4-FFF2-40B4-BE49-F238E27FC236}">
                <a16:creationId xmlns:a16="http://schemas.microsoft.com/office/drawing/2014/main" id="{59FD31A7-907F-B381-2FF3-8939C33771C2}"/>
              </a:ext>
            </a:extLst>
          </p:cNvPr>
          <p:cNvSpPr txBox="1">
            <a:spLocks/>
          </p:cNvSpPr>
          <p:nvPr/>
        </p:nvSpPr>
        <p:spPr>
          <a:xfrm>
            <a:off x="1298537" y="2699507"/>
            <a:ext cx="6106810"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800" dirty="0">
                <a:solidFill>
                  <a:schemeClr val="tx1"/>
                </a:solidFill>
                <a:latin typeface="+mn-lt"/>
                <a:ea typeface="+mn-ea"/>
                <a:cs typeface="+mn-cs"/>
              </a:rPr>
              <a:t>The topics to investigate</a:t>
            </a:r>
          </a:p>
        </p:txBody>
      </p:sp>
      <p:sp>
        <p:nvSpPr>
          <p:cNvPr id="24" name="TextBox 23">
            <a:extLst>
              <a:ext uri="{FF2B5EF4-FFF2-40B4-BE49-F238E27FC236}">
                <a16:creationId xmlns:a16="http://schemas.microsoft.com/office/drawing/2014/main" id="{FFB4E236-A89C-DCD0-18D4-14747CD1EC69}"/>
              </a:ext>
            </a:extLst>
          </p:cNvPr>
          <p:cNvSpPr txBox="1"/>
          <p:nvPr/>
        </p:nvSpPr>
        <p:spPr>
          <a:xfrm>
            <a:off x="6476713" y="2731718"/>
            <a:ext cx="4925502" cy="338554"/>
          </a:xfrm>
          <a:prstGeom prst="rect">
            <a:avLst/>
          </a:prstGeom>
          <a:noFill/>
        </p:spPr>
        <p:txBody>
          <a:bodyPr wrap="square" rtlCol="0">
            <a:spAutoFit/>
          </a:bodyPr>
          <a:lstStyle/>
          <a:p>
            <a:r>
              <a:rPr lang="fr-BE" sz="1600" dirty="0"/>
              <a:t>Example of </a:t>
            </a:r>
            <a:r>
              <a:rPr lang="fr-BE" sz="1600" dirty="0" err="1"/>
              <a:t>interesting</a:t>
            </a:r>
            <a:r>
              <a:rPr lang="fr-BE" sz="1600" dirty="0"/>
              <a:t> questions to </a:t>
            </a:r>
            <a:r>
              <a:rPr lang="fr-BE" sz="1600" dirty="0" err="1"/>
              <a:t>ask</a:t>
            </a:r>
            <a:r>
              <a:rPr lang="fr-BE" sz="1600" dirty="0"/>
              <a:t>:</a:t>
            </a:r>
          </a:p>
        </p:txBody>
      </p:sp>
      <p:cxnSp>
        <p:nvCxnSpPr>
          <p:cNvPr id="25" name="Straight Connector 24">
            <a:extLst>
              <a:ext uri="{FF2B5EF4-FFF2-40B4-BE49-F238E27FC236}">
                <a16:creationId xmlns:a16="http://schemas.microsoft.com/office/drawing/2014/main" id="{1AFCC797-7605-DCB8-8D30-36D9886B1E97}"/>
              </a:ext>
            </a:extLst>
          </p:cNvPr>
          <p:cNvCxnSpPr/>
          <p:nvPr/>
        </p:nvCxnSpPr>
        <p:spPr>
          <a:xfrm>
            <a:off x="6154493" y="2938914"/>
            <a:ext cx="0" cy="2798323"/>
          </a:xfrm>
          <a:prstGeom prst="line">
            <a:avLst/>
          </a:prstGeom>
          <a:ln w="57150">
            <a:solidFill>
              <a:srgbClr val="243782"/>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2A4C0DE-0FEC-5948-ADFF-7F5A77069D14}"/>
              </a:ext>
            </a:extLst>
          </p:cNvPr>
          <p:cNvSpPr/>
          <p:nvPr/>
        </p:nvSpPr>
        <p:spPr>
          <a:xfrm>
            <a:off x="6165378" y="3259715"/>
            <a:ext cx="4791760" cy="2223686"/>
          </a:xfrm>
          <a:prstGeom prst="rect">
            <a:avLst/>
          </a:prstGeom>
        </p:spPr>
        <p:txBody>
          <a:bodyPr wrap="square" lIns="91440" tIns="45720" rIns="91440" bIns="45720" anchor="t">
            <a:spAutoFit/>
          </a:bodyPr>
          <a:lstStyle/>
          <a:p>
            <a:pPr marL="403225" lvl="1" indent="-171450">
              <a:buFont typeface="Courier New" panose="02070309020205020404" pitchFamily="49" charset="0"/>
              <a:buChar char="o"/>
            </a:pPr>
            <a:r>
              <a:rPr lang="en-US" sz="1050" dirty="0"/>
              <a:t>What is the environmental policy of your company and its impact on the choice of the vehicles?</a:t>
            </a:r>
          </a:p>
          <a:p>
            <a:pPr marL="403225" lvl="1" indent="-171450">
              <a:buFont typeface="Courier New" panose="02070309020205020404" pitchFamily="49" charset="0"/>
              <a:buChar char="o"/>
            </a:pPr>
            <a:endParaRPr lang="en-US" sz="600" dirty="0"/>
          </a:p>
          <a:p>
            <a:pPr marL="403225" lvl="1" indent="-171450">
              <a:buFont typeface="Courier New" panose="02070309020205020404" pitchFamily="49" charset="0"/>
              <a:buChar char="o"/>
            </a:pPr>
            <a:r>
              <a:rPr lang="en-US" sz="1050" dirty="0"/>
              <a:t>Are you satisfied with your current fleet management policy? Yes, no, why?</a:t>
            </a:r>
          </a:p>
          <a:p>
            <a:pPr marL="403225" lvl="1" indent="-171450">
              <a:buFont typeface="Courier New" panose="02070309020205020404" pitchFamily="49" charset="0"/>
              <a:buChar char="o"/>
            </a:pPr>
            <a:endParaRPr lang="en-US" sz="600" dirty="0"/>
          </a:p>
          <a:p>
            <a:pPr marL="403225" lvl="1" indent="-171450">
              <a:buFont typeface="Courier New" panose="02070309020205020404" pitchFamily="49" charset="0"/>
              <a:buChar char="o"/>
            </a:pPr>
            <a:r>
              <a:rPr lang="en-US" sz="1050" dirty="0"/>
              <a:t>What would you like to improve?</a:t>
            </a:r>
          </a:p>
          <a:p>
            <a:pPr marL="403225" lvl="1" indent="-171450">
              <a:buFont typeface="Courier New" panose="02070309020205020404" pitchFamily="49" charset="0"/>
              <a:buChar char="o"/>
            </a:pPr>
            <a:endParaRPr lang="en-US" sz="600" dirty="0"/>
          </a:p>
          <a:p>
            <a:pPr marL="403225" lvl="1" indent="-171450">
              <a:buFont typeface="Courier New" panose="02070309020205020404" pitchFamily="49" charset="0"/>
              <a:buChar char="o"/>
            </a:pPr>
            <a:r>
              <a:rPr lang="en-US" sz="1050" dirty="0"/>
              <a:t>Which cost optimization did you already consider? Do you have some end of year budget?</a:t>
            </a:r>
          </a:p>
          <a:p>
            <a:pPr marL="403225" lvl="1" indent="-171450">
              <a:buFont typeface="Courier New" panose="02070309020205020404" pitchFamily="49" charset="0"/>
              <a:buChar char="o"/>
            </a:pPr>
            <a:endParaRPr lang="en-US" sz="600" dirty="0"/>
          </a:p>
          <a:p>
            <a:pPr marL="403225" lvl="1" indent="-171450">
              <a:buFont typeface="Courier New" panose="02070309020205020404" pitchFamily="49" charset="0"/>
              <a:buChar char="o"/>
            </a:pPr>
            <a:r>
              <a:rPr lang="en-US" sz="1050" dirty="0"/>
              <a:t>What are your plans about the electrification of your fleet?</a:t>
            </a:r>
          </a:p>
          <a:p>
            <a:pPr marL="403225" lvl="1" indent="-171450">
              <a:buFont typeface="Courier New" panose="02070309020205020404" pitchFamily="49" charset="0"/>
              <a:buChar char="o"/>
            </a:pPr>
            <a:endParaRPr lang="en-US" sz="600" dirty="0"/>
          </a:p>
          <a:p>
            <a:pPr marL="403225" lvl="1" indent="-171450">
              <a:buFont typeface="Courier New" panose="02070309020205020404" pitchFamily="49" charset="0"/>
              <a:buChar char="o"/>
            </a:pPr>
            <a:r>
              <a:rPr lang="en-US" sz="1050" dirty="0"/>
              <a:t>Do you have targets for reducing the CO2 emissions of your fleet?</a:t>
            </a:r>
          </a:p>
        </p:txBody>
      </p:sp>
      <p:sp>
        <p:nvSpPr>
          <p:cNvPr id="21" name="TextBox 20">
            <a:extLst>
              <a:ext uri="{FF2B5EF4-FFF2-40B4-BE49-F238E27FC236}">
                <a16:creationId xmlns:a16="http://schemas.microsoft.com/office/drawing/2014/main" id="{2C5760FC-2214-70AA-9282-2451E1B2AA62}"/>
              </a:ext>
            </a:extLst>
          </p:cNvPr>
          <p:cNvSpPr txBox="1"/>
          <p:nvPr/>
        </p:nvSpPr>
        <p:spPr>
          <a:xfrm>
            <a:off x="1515879" y="4499218"/>
            <a:ext cx="282036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53880"/>
                </a:solidFill>
              </a:rPr>
              <a:t>Fleet management</a:t>
            </a:r>
          </a:p>
        </p:txBody>
      </p:sp>
      <p:pic>
        <p:nvPicPr>
          <p:cNvPr id="23" name="Picture 4" descr="Image associée">
            <a:extLst>
              <a:ext uri="{FF2B5EF4-FFF2-40B4-BE49-F238E27FC236}">
                <a16:creationId xmlns:a16="http://schemas.microsoft.com/office/drawing/2014/main" id="{6D878E5C-3E85-8AA3-CCC9-3070066C67DF}"/>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22776" y="3690895"/>
            <a:ext cx="406566" cy="4065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6BEC3D8-6718-1FD4-B123-434ADB36C829}"/>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754943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The prospect profile</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9" name="Picture 18">
            <a:extLst>
              <a:ext uri="{FF2B5EF4-FFF2-40B4-BE49-F238E27FC236}">
                <a16:creationId xmlns:a16="http://schemas.microsoft.com/office/drawing/2014/main" id="{C5FF1A3E-2BF7-BFA2-9190-8671B49D01A1}"/>
              </a:ext>
            </a:extLst>
          </p:cNvPr>
          <p:cNvPicPr>
            <a:picLocks noChangeAspect="1"/>
          </p:cNvPicPr>
          <p:nvPr/>
        </p:nvPicPr>
        <p:blipFill>
          <a:blip r:embed="rId4"/>
          <a:stretch>
            <a:fillRect/>
          </a:stretch>
        </p:blipFill>
        <p:spPr>
          <a:xfrm>
            <a:off x="5696776" y="1268561"/>
            <a:ext cx="5837047" cy="865027"/>
          </a:xfrm>
          <a:prstGeom prst="rect">
            <a:avLst/>
          </a:prstGeom>
        </p:spPr>
      </p:pic>
      <p:pic>
        <p:nvPicPr>
          <p:cNvPr id="11" name="Picture 10">
            <a:extLst>
              <a:ext uri="{FF2B5EF4-FFF2-40B4-BE49-F238E27FC236}">
                <a16:creationId xmlns:a16="http://schemas.microsoft.com/office/drawing/2014/main" id="{60F28549-A1AF-C541-659C-5925F5B3493B}"/>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6" name="Title 1">
            <a:extLst>
              <a:ext uri="{FF2B5EF4-FFF2-40B4-BE49-F238E27FC236}">
                <a16:creationId xmlns:a16="http://schemas.microsoft.com/office/drawing/2014/main" id="{59FD31A7-907F-B381-2FF3-8939C33771C2}"/>
              </a:ext>
            </a:extLst>
          </p:cNvPr>
          <p:cNvSpPr txBox="1">
            <a:spLocks/>
          </p:cNvSpPr>
          <p:nvPr/>
        </p:nvSpPr>
        <p:spPr>
          <a:xfrm>
            <a:off x="1298537" y="2699507"/>
            <a:ext cx="6106810"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800" dirty="0">
                <a:solidFill>
                  <a:schemeClr val="tx1"/>
                </a:solidFill>
                <a:latin typeface="+mn-lt"/>
                <a:ea typeface="+mn-ea"/>
                <a:cs typeface="+mn-cs"/>
              </a:rPr>
              <a:t>The topics to investigate</a:t>
            </a:r>
          </a:p>
        </p:txBody>
      </p:sp>
      <p:sp>
        <p:nvSpPr>
          <p:cNvPr id="24" name="TextBox 23">
            <a:extLst>
              <a:ext uri="{FF2B5EF4-FFF2-40B4-BE49-F238E27FC236}">
                <a16:creationId xmlns:a16="http://schemas.microsoft.com/office/drawing/2014/main" id="{FFB4E236-A89C-DCD0-18D4-14747CD1EC69}"/>
              </a:ext>
            </a:extLst>
          </p:cNvPr>
          <p:cNvSpPr txBox="1"/>
          <p:nvPr/>
        </p:nvSpPr>
        <p:spPr>
          <a:xfrm>
            <a:off x="6476713" y="2731718"/>
            <a:ext cx="4925502" cy="338554"/>
          </a:xfrm>
          <a:prstGeom prst="rect">
            <a:avLst/>
          </a:prstGeom>
          <a:noFill/>
        </p:spPr>
        <p:txBody>
          <a:bodyPr wrap="square" rtlCol="0">
            <a:spAutoFit/>
          </a:bodyPr>
          <a:lstStyle/>
          <a:p>
            <a:r>
              <a:rPr lang="fr-BE" sz="1600" dirty="0"/>
              <a:t>Example of </a:t>
            </a:r>
            <a:r>
              <a:rPr lang="fr-BE" sz="1600" dirty="0" err="1"/>
              <a:t>interesting</a:t>
            </a:r>
            <a:r>
              <a:rPr lang="fr-BE" sz="1600" dirty="0"/>
              <a:t> questions to </a:t>
            </a:r>
            <a:r>
              <a:rPr lang="fr-BE" sz="1600" dirty="0" err="1"/>
              <a:t>ask</a:t>
            </a:r>
            <a:r>
              <a:rPr lang="fr-BE" sz="1600" dirty="0"/>
              <a:t>:</a:t>
            </a:r>
          </a:p>
        </p:txBody>
      </p:sp>
      <p:cxnSp>
        <p:nvCxnSpPr>
          <p:cNvPr id="25" name="Straight Connector 24">
            <a:extLst>
              <a:ext uri="{FF2B5EF4-FFF2-40B4-BE49-F238E27FC236}">
                <a16:creationId xmlns:a16="http://schemas.microsoft.com/office/drawing/2014/main" id="{1AFCC797-7605-DCB8-8D30-36D9886B1E97}"/>
              </a:ext>
            </a:extLst>
          </p:cNvPr>
          <p:cNvCxnSpPr/>
          <p:nvPr/>
        </p:nvCxnSpPr>
        <p:spPr>
          <a:xfrm>
            <a:off x="6154493" y="2938914"/>
            <a:ext cx="0" cy="2798323"/>
          </a:xfrm>
          <a:prstGeom prst="line">
            <a:avLst/>
          </a:prstGeom>
          <a:ln w="57150">
            <a:solidFill>
              <a:srgbClr val="243782"/>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DBE10FD-3481-45D3-35BD-C61E75992070}"/>
              </a:ext>
            </a:extLst>
          </p:cNvPr>
          <p:cNvSpPr/>
          <p:nvPr/>
        </p:nvSpPr>
        <p:spPr>
          <a:xfrm>
            <a:off x="6163615" y="3200367"/>
            <a:ext cx="4426008" cy="2385268"/>
          </a:xfrm>
          <a:prstGeom prst="rect">
            <a:avLst/>
          </a:prstGeom>
        </p:spPr>
        <p:txBody>
          <a:bodyPr wrap="square" lIns="91440" tIns="45720" rIns="91440" bIns="45720" anchor="t">
            <a:spAutoFit/>
          </a:bodyPr>
          <a:lstStyle/>
          <a:p>
            <a:pPr marL="231775" lvl="1"/>
            <a:r>
              <a:rPr lang="en-US" sz="1200" b="1" dirty="0">
                <a:solidFill>
                  <a:srgbClr val="243782"/>
                </a:solidFill>
              </a:rPr>
              <a:t>In general:</a:t>
            </a:r>
          </a:p>
          <a:p>
            <a:pPr marL="860425" lvl="2" indent="-171450">
              <a:buFont typeface="Courier New" panose="02070309020205020404" pitchFamily="49" charset="0"/>
              <a:buChar char="o"/>
            </a:pPr>
            <a:r>
              <a:rPr lang="en-US" sz="1050" dirty="0"/>
              <a:t>With whom are you working currently? (Leasing company, Banking institution(s), Dealership(s))</a:t>
            </a:r>
          </a:p>
          <a:p>
            <a:pPr marL="860425" lvl="2" indent="-171450">
              <a:buFont typeface="Courier New" panose="02070309020205020404" pitchFamily="49" charset="0"/>
              <a:buChar char="o"/>
            </a:pPr>
            <a:endParaRPr lang="en-US" sz="200" dirty="0"/>
          </a:p>
          <a:p>
            <a:pPr marL="860425" lvl="2" indent="-171450">
              <a:buFont typeface="Courier New" panose="02070309020205020404" pitchFamily="49" charset="0"/>
              <a:buChar char="o"/>
            </a:pPr>
            <a:r>
              <a:rPr lang="en-US" sz="1050" dirty="0"/>
              <a:t>Since when?</a:t>
            </a:r>
          </a:p>
          <a:p>
            <a:pPr marL="860425" lvl="2" indent="-171450">
              <a:buFont typeface="Courier New" panose="02070309020205020404" pitchFamily="49" charset="0"/>
              <a:buChar char="o"/>
            </a:pPr>
            <a:endParaRPr lang="en-US" sz="200" dirty="0"/>
          </a:p>
          <a:p>
            <a:pPr marL="860425" lvl="2" indent="-171450">
              <a:buFont typeface="Courier New" panose="02070309020205020404" pitchFamily="49" charset="0"/>
              <a:buChar char="o"/>
            </a:pPr>
            <a:r>
              <a:rPr lang="en-US" sz="1050" dirty="0"/>
              <a:t>Reasons for the choice of this / these supplier(s)</a:t>
            </a:r>
          </a:p>
          <a:p>
            <a:pPr marL="398145" lvl="1" indent="-166370">
              <a:buFont typeface="Arial" charset="0"/>
              <a:buChar char="•"/>
            </a:pPr>
            <a:endParaRPr lang="en-US" sz="1200" dirty="0"/>
          </a:p>
          <a:p>
            <a:pPr marL="231775" lvl="1"/>
            <a:r>
              <a:rPr lang="en-US" sz="1200" b="1" dirty="0">
                <a:solidFill>
                  <a:srgbClr val="243782"/>
                </a:solidFill>
              </a:rPr>
              <a:t>In particular:</a:t>
            </a:r>
          </a:p>
          <a:p>
            <a:pPr marL="860425" lvl="2" indent="-171450">
              <a:buFont typeface="Courier New" panose="02070309020205020404" pitchFamily="49" charset="0"/>
              <a:buChar char="o"/>
            </a:pPr>
            <a:r>
              <a:rPr lang="en-US" sz="1050" dirty="0"/>
              <a:t>If you could change something about your current supplier, what would it be?</a:t>
            </a:r>
          </a:p>
          <a:p>
            <a:pPr marL="860425" lvl="2" indent="-171450">
              <a:buFont typeface="Courier New" panose="02070309020205020404" pitchFamily="49" charset="0"/>
              <a:buChar char="o"/>
            </a:pPr>
            <a:endParaRPr lang="en-US" sz="1050" dirty="0"/>
          </a:p>
          <a:p>
            <a:pPr marL="860425" lvl="2" indent="-171450">
              <a:buFont typeface="Courier New" panose="02070309020205020404" pitchFamily="49" charset="0"/>
              <a:buChar char="o"/>
            </a:pPr>
            <a:r>
              <a:rPr lang="en-US" sz="1050" dirty="0"/>
              <a:t>What do you expect from a good car dealer (quality of service)?</a:t>
            </a:r>
          </a:p>
          <a:p>
            <a:pPr marL="398145" lvl="1" indent="-166370">
              <a:buFont typeface="Arial" charset="0"/>
              <a:buChar char="•"/>
            </a:pPr>
            <a:endParaRPr lang="en-US" sz="1200" dirty="0"/>
          </a:p>
        </p:txBody>
      </p:sp>
      <p:sp>
        <p:nvSpPr>
          <p:cNvPr id="23" name="TextBox 22">
            <a:extLst>
              <a:ext uri="{FF2B5EF4-FFF2-40B4-BE49-F238E27FC236}">
                <a16:creationId xmlns:a16="http://schemas.microsoft.com/office/drawing/2014/main" id="{A711BAA5-ACDF-747F-DFF0-A3FAE76F1280}"/>
              </a:ext>
            </a:extLst>
          </p:cNvPr>
          <p:cNvSpPr txBox="1"/>
          <p:nvPr/>
        </p:nvSpPr>
        <p:spPr>
          <a:xfrm>
            <a:off x="1515879" y="4499218"/>
            <a:ext cx="282036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53880"/>
                </a:solidFill>
              </a:rPr>
              <a:t>Suppliers</a:t>
            </a:r>
          </a:p>
        </p:txBody>
      </p:sp>
      <p:pic>
        <p:nvPicPr>
          <p:cNvPr id="26" name="Picture 6">
            <a:extLst>
              <a:ext uri="{FF2B5EF4-FFF2-40B4-BE49-F238E27FC236}">
                <a16:creationId xmlns:a16="http://schemas.microsoft.com/office/drawing/2014/main" id="{66A58ABE-B315-575F-C4A9-13DF9B030B4E}"/>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35126" y="3388779"/>
            <a:ext cx="1008112" cy="1008112"/>
          </a:xfrm>
          <a:prstGeom prst="flowChartConnector">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Title 1">
            <a:extLst>
              <a:ext uri="{FF2B5EF4-FFF2-40B4-BE49-F238E27FC236}">
                <a16:creationId xmlns:a16="http://schemas.microsoft.com/office/drawing/2014/main" id="{BF296264-D2A1-4D84-3C4A-9717E2013D60}"/>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721142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The prospect profile</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9" name="Picture 18">
            <a:extLst>
              <a:ext uri="{FF2B5EF4-FFF2-40B4-BE49-F238E27FC236}">
                <a16:creationId xmlns:a16="http://schemas.microsoft.com/office/drawing/2014/main" id="{C5FF1A3E-2BF7-BFA2-9190-8671B49D01A1}"/>
              </a:ext>
            </a:extLst>
          </p:cNvPr>
          <p:cNvPicPr>
            <a:picLocks noChangeAspect="1"/>
          </p:cNvPicPr>
          <p:nvPr/>
        </p:nvPicPr>
        <p:blipFill>
          <a:blip r:embed="rId3"/>
          <a:stretch>
            <a:fillRect/>
          </a:stretch>
        </p:blipFill>
        <p:spPr>
          <a:xfrm>
            <a:off x="5696776" y="1268561"/>
            <a:ext cx="5837047" cy="865027"/>
          </a:xfrm>
          <a:prstGeom prst="rect">
            <a:avLst/>
          </a:prstGeom>
        </p:spPr>
      </p:pic>
      <p:pic>
        <p:nvPicPr>
          <p:cNvPr id="11" name="Picture 10">
            <a:extLst>
              <a:ext uri="{FF2B5EF4-FFF2-40B4-BE49-F238E27FC236}">
                <a16:creationId xmlns:a16="http://schemas.microsoft.com/office/drawing/2014/main" id="{60F28549-A1AF-C541-659C-5925F5B3493B}"/>
              </a:ext>
            </a:extLst>
          </p:cNvPr>
          <p:cNvPicPr>
            <a:picLocks noChangeAspect="1"/>
          </p:cNvPicPr>
          <p:nvPr/>
        </p:nvPicPr>
        <p:blipFill>
          <a:blip r:embed="rId4"/>
          <a:stretch>
            <a:fillRect/>
          </a:stretch>
        </p:blipFill>
        <p:spPr>
          <a:xfrm>
            <a:off x="1268361" y="4297033"/>
            <a:ext cx="333422" cy="352474"/>
          </a:xfrm>
          <a:prstGeom prst="rect">
            <a:avLst/>
          </a:prstGeom>
        </p:spPr>
      </p:pic>
      <p:pic>
        <p:nvPicPr>
          <p:cNvPr id="20" name="Picture 2" descr="note">
            <a:extLst>
              <a:ext uri="{FF2B5EF4-FFF2-40B4-BE49-F238E27FC236}">
                <a16:creationId xmlns:a16="http://schemas.microsoft.com/office/drawing/2014/main" id="{BDD97F58-759C-0493-8E0B-E227597692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4763" y="3115909"/>
            <a:ext cx="3037484" cy="20654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8">
            <a:extLst>
              <a:ext uri="{FF2B5EF4-FFF2-40B4-BE49-F238E27FC236}">
                <a16:creationId xmlns:a16="http://schemas.microsoft.com/office/drawing/2014/main" id="{F2CA25D4-2170-761A-C090-D4477E1398A7}"/>
              </a:ext>
            </a:extLst>
          </p:cNvPr>
          <p:cNvSpPr txBox="1"/>
          <p:nvPr/>
        </p:nvSpPr>
        <p:spPr>
          <a:xfrm>
            <a:off x="5345227" y="3041824"/>
            <a:ext cx="4880661" cy="1969770"/>
          </a:xfrm>
          <a:prstGeom prst="rect">
            <a:avLst/>
          </a:prstGeom>
          <a:noFill/>
        </p:spPr>
        <p:txBody>
          <a:bodyPr wrap="square">
            <a:spAutoFit/>
          </a:bodyPr>
          <a:lstStyle/>
          <a:p>
            <a:pPr lvl="0" fontAlgn="base">
              <a:spcBef>
                <a:spcPct val="50000"/>
              </a:spcBef>
              <a:spcAft>
                <a:spcPct val="0"/>
              </a:spcAft>
            </a:pPr>
            <a:r>
              <a:rPr lang="en-GB" sz="1400" b="1" dirty="0">
                <a:solidFill>
                  <a:srgbClr val="243782"/>
                </a:solidFill>
              </a:rPr>
              <a:t>Don’t forget to take notes </a:t>
            </a:r>
            <a:r>
              <a:rPr lang="en-GB" sz="1400" dirty="0">
                <a:solidFill>
                  <a:prstClr val="black"/>
                </a:solidFill>
              </a:rPr>
              <a:t>and show it!</a:t>
            </a:r>
          </a:p>
          <a:p>
            <a:pPr marL="628650" lvl="1" indent="-171450" fontAlgn="base">
              <a:spcBef>
                <a:spcPct val="50000"/>
              </a:spcBef>
              <a:spcAft>
                <a:spcPct val="0"/>
              </a:spcAft>
              <a:buFont typeface="Courier New" panose="02070309020205020404" pitchFamily="49" charset="0"/>
              <a:buChar char="o"/>
            </a:pPr>
            <a:r>
              <a:rPr lang="en-GB" sz="1200" dirty="0">
                <a:solidFill>
                  <a:prstClr val="black"/>
                </a:solidFill>
              </a:rPr>
              <a:t>You will keep control of the rhythm of the discussion</a:t>
            </a:r>
          </a:p>
          <a:p>
            <a:pPr marL="628650" lvl="1" indent="-171450" fontAlgn="base">
              <a:spcBef>
                <a:spcPct val="50000"/>
              </a:spcBef>
              <a:spcAft>
                <a:spcPct val="0"/>
              </a:spcAft>
              <a:buFont typeface="Courier New" panose="02070309020205020404" pitchFamily="49" charset="0"/>
              <a:buChar char="o"/>
            </a:pPr>
            <a:endParaRPr lang="en-GB" sz="800" dirty="0">
              <a:solidFill>
                <a:prstClr val="black"/>
              </a:solidFill>
            </a:endParaRPr>
          </a:p>
          <a:p>
            <a:pPr marL="628650" lvl="1" indent="-171450" fontAlgn="base">
              <a:spcBef>
                <a:spcPct val="50000"/>
              </a:spcBef>
              <a:spcAft>
                <a:spcPct val="0"/>
              </a:spcAft>
              <a:buFont typeface="Courier New" panose="02070309020205020404" pitchFamily="49" charset="0"/>
              <a:buChar char="o"/>
            </a:pPr>
            <a:r>
              <a:rPr lang="en-GB" sz="1200" dirty="0">
                <a:solidFill>
                  <a:prstClr val="black"/>
                </a:solidFill>
              </a:rPr>
              <a:t>You will show you interest</a:t>
            </a:r>
          </a:p>
          <a:p>
            <a:pPr marL="628650" lvl="1" indent="-171450" fontAlgn="base">
              <a:spcBef>
                <a:spcPct val="50000"/>
              </a:spcBef>
              <a:spcAft>
                <a:spcPct val="0"/>
              </a:spcAft>
              <a:buFont typeface="Courier New" panose="02070309020205020404" pitchFamily="49" charset="0"/>
              <a:buChar char="o"/>
            </a:pPr>
            <a:endParaRPr lang="en-GB" sz="800" dirty="0">
              <a:solidFill>
                <a:prstClr val="black"/>
              </a:solidFill>
            </a:endParaRPr>
          </a:p>
          <a:p>
            <a:pPr marL="628650" lvl="1" indent="-171450" fontAlgn="base">
              <a:spcBef>
                <a:spcPct val="50000"/>
              </a:spcBef>
              <a:spcAft>
                <a:spcPct val="0"/>
              </a:spcAft>
              <a:buFont typeface="Courier New" panose="02070309020205020404" pitchFamily="49" charset="0"/>
              <a:buChar char="o"/>
            </a:pPr>
            <a:r>
              <a:rPr lang="en-GB" sz="1200" dirty="0">
                <a:solidFill>
                  <a:prstClr val="black"/>
                </a:solidFill>
              </a:rPr>
              <a:t>You will record information</a:t>
            </a:r>
          </a:p>
          <a:p>
            <a:pPr marL="628650" lvl="1" indent="-171450" fontAlgn="base">
              <a:spcBef>
                <a:spcPct val="50000"/>
              </a:spcBef>
              <a:spcAft>
                <a:spcPct val="0"/>
              </a:spcAft>
              <a:buFont typeface="Courier New" panose="02070309020205020404" pitchFamily="49" charset="0"/>
              <a:buChar char="o"/>
            </a:pPr>
            <a:endParaRPr lang="en-GB" sz="800" dirty="0">
              <a:solidFill>
                <a:prstClr val="black"/>
              </a:solidFill>
            </a:endParaRPr>
          </a:p>
          <a:p>
            <a:pPr marL="628650" lvl="1" indent="-171450" fontAlgn="base">
              <a:spcBef>
                <a:spcPct val="50000"/>
              </a:spcBef>
              <a:spcAft>
                <a:spcPct val="0"/>
              </a:spcAft>
              <a:buFont typeface="Courier New" panose="02070309020205020404" pitchFamily="49" charset="0"/>
              <a:buChar char="o"/>
            </a:pPr>
            <a:r>
              <a:rPr lang="en-GB" sz="1200" dirty="0">
                <a:solidFill>
                  <a:prstClr val="black"/>
                </a:solidFill>
              </a:rPr>
              <a:t>You won’t forget any question to ask</a:t>
            </a:r>
          </a:p>
        </p:txBody>
      </p:sp>
      <p:sp>
        <p:nvSpPr>
          <p:cNvPr id="4" name="Title 1">
            <a:extLst>
              <a:ext uri="{FF2B5EF4-FFF2-40B4-BE49-F238E27FC236}">
                <a16:creationId xmlns:a16="http://schemas.microsoft.com/office/drawing/2014/main" id="{43154FC0-D2FB-5D78-0AA7-773A3BA82D19}"/>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9657717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The prospect profile</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9" name="Picture 18">
            <a:extLst>
              <a:ext uri="{FF2B5EF4-FFF2-40B4-BE49-F238E27FC236}">
                <a16:creationId xmlns:a16="http://schemas.microsoft.com/office/drawing/2014/main" id="{C5FF1A3E-2BF7-BFA2-9190-8671B49D01A1}"/>
              </a:ext>
            </a:extLst>
          </p:cNvPr>
          <p:cNvPicPr>
            <a:picLocks noChangeAspect="1"/>
          </p:cNvPicPr>
          <p:nvPr/>
        </p:nvPicPr>
        <p:blipFill>
          <a:blip r:embed="rId3"/>
          <a:stretch>
            <a:fillRect/>
          </a:stretch>
        </p:blipFill>
        <p:spPr>
          <a:xfrm>
            <a:off x="5696776" y="1268561"/>
            <a:ext cx="5837047" cy="865027"/>
          </a:xfrm>
          <a:prstGeom prst="rect">
            <a:avLst/>
          </a:prstGeom>
        </p:spPr>
      </p:pic>
      <p:sp>
        <p:nvSpPr>
          <p:cNvPr id="15" name="Rectangle 14">
            <a:extLst>
              <a:ext uri="{FF2B5EF4-FFF2-40B4-BE49-F238E27FC236}">
                <a16:creationId xmlns:a16="http://schemas.microsoft.com/office/drawing/2014/main" id="{008343FA-7435-5F87-423E-0605BF948600}"/>
              </a:ext>
            </a:extLst>
          </p:cNvPr>
          <p:cNvSpPr/>
          <p:nvPr/>
        </p:nvSpPr>
        <p:spPr>
          <a:xfrm>
            <a:off x="5392624" y="2570141"/>
            <a:ext cx="5649845" cy="2677656"/>
          </a:xfrm>
          <a:prstGeom prst="rect">
            <a:avLst/>
          </a:prstGeom>
          <a:noFill/>
        </p:spPr>
        <p:txBody>
          <a:bodyPr wrap="square">
            <a:spAutoFit/>
          </a:bodyPr>
          <a:lstStyle/>
          <a:p>
            <a:pPr marL="285750" indent="-285750">
              <a:buFont typeface="Courier New" panose="02070309020205020404" pitchFamily="49" charset="0"/>
              <a:buChar char="o"/>
              <a:defRPr/>
            </a:pPr>
            <a:r>
              <a:rPr lang="en-US" sz="1200" dirty="0"/>
              <a:t>Whenever you meet a new business prospect, make sure you have a </a:t>
            </a:r>
            <a:r>
              <a:rPr lang="en-US" sz="1200" b="1" dirty="0">
                <a:solidFill>
                  <a:srgbClr val="243782"/>
                </a:solidFill>
              </a:rPr>
              <a:t>well-structured list of questions </a:t>
            </a:r>
            <a:r>
              <a:rPr lang="en-US" sz="1200" dirty="0"/>
              <a:t>so that you forget nothing.</a:t>
            </a:r>
          </a:p>
          <a:p>
            <a:pPr marL="285750" indent="-285750">
              <a:buFont typeface="Courier New" panose="02070309020205020404" pitchFamily="49" charset="0"/>
              <a:buChar char="o"/>
              <a:defRPr/>
            </a:pPr>
            <a:endParaRPr lang="en-US" sz="1200" dirty="0"/>
          </a:p>
          <a:p>
            <a:pPr marL="285750" indent="-285750">
              <a:buFont typeface="Courier New" panose="02070309020205020404" pitchFamily="49" charset="0"/>
              <a:buChar char="o"/>
              <a:defRPr/>
            </a:pPr>
            <a:r>
              <a:rPr lang="en-US" sz="1200" dirty="0"/>
              <a:t>Remember that a new business prospect will choose you if (s)he is </a:t>
            </a:r>
            <a:r>
              <a:rPr lang="en-US" sz="1200" b="1" dirty="0">
                <a:solidFill>
                  <a:srgbClr val="243782"/>
                </a:solidFill>
              </a:rPr>
              <a:t>convinced</a:t>
            </a:r>
            <a:r>
              <a:rPr lang="en-US" sz="1200" dirty="0"/>
              <a:t> that, thanks to your high level of expertise, </a:t>
            </a:r>
            <a:r>
              <a:rPr lang="en-US" sz="1200" b="1" dirty="0">
                <a:solidFill>
                  <a:srgbClr val="243782"/>
                </a:solidFill>
              </a:rPr>
              <a:t>you can help </a:t>
            </a:r>
            <a:r>
              <a:rPr lang="en-US" sz="1200" dirty="0"/>
              <a:t>her/him achieve her/his goals.</a:t>
            </a:r>
          </a:p>
          <a:p>
            <a:pPr marL="285750" indent="-285750">
              <a:buFont typeface="Courier New" panose="02070309020205020404" pitchFamily="49" charset="0"/>
              <a:buChar char="o"/>
              <a:defRPr/>
            </a:pPr>
            <a:endParaRPr lang="en-US" sz="1200" dirty="0"/>
          </a:p>
          <a:p>
            <a:pPr marL="285750" indent="-285750">
              <a:buFont typeface="Courier New" panose="02070309020205020404" pitchFamily="49" charset="0"/>
              <a:buChar char="o"/>
              <a:defRPr/>
            </a:pPr>
            <a:r>
              <a:rPr lang="en-US" sz="1200" dirty="0"/>
              <a:t>The best way to show your added value, is </a:t>
            </a:r>
            <a:r>
              <a:rPr lang="en-US" sz="1200" b="1" dirty="0">
                <a:solidFill>
                  <a:srgbClr val="243782"/>
                </a:solidFill>
              </a:rPr>
              <a:t>asking the right questions</a:t>
            </a:r>
            <a:r>
              <a:rPr lang="en-US" sz="1200" dirty="0"/>
              <a:t>.</a:t>
            </a:r>
          </a:p>
          <a:p>
            <a:pPr marL="285750" indent="-285750">
              <a:buFont typeface="Courier New" panose="02070309020205020404" pitchFamily="49" charset="0"/>
              <a:buChar char="o"/>
              <a:defRPr/>
            </a:pPr>
            <a:endParaRPr lang="en-US" sz="1200" dirty="0"/>
          </a:p>
          <a:p>
            <a:pPr marL="285750" indent="-285750">
              <a:buFont typeface="Courier New" panose="02070309020205020404" pitchFamily="49" charset="0"/>
              <a:buChar char="o"/>
              <a:defRPr/>
            </a:pPr>
            <a:r>
              <a:rPr lang="en-US" sz="1200" dirty="0"/>
              <a:t>Ask </a:t>
            </a:r>
            <a:r>
              <a:rPr lang="en-US" sz="1200" b="1" dirty="0">
                <a:solidFill>
                  <a:srgbClr val="243782"/>
                </a:solidFill>
              </a:rPr>
              <a:t>general</a:t>
            </a:r>
            <a:r>
              <a:rPr lang="en-US" sz="1200" dirty="0"/>
              <a:t> questions to get information from your prospect and then continue with more </a:t>
            </a:r>
            <a:r>
              <a:rPr lang="en-US" sz="1200" b="1" dirty="0">
                <a:solidFill>
                  <a:srgbClr val="243782"/>
                </a:solidFill>
              </a:rPr>
              <a:t>precise</a:t>
            </a:r>
            <a:r>
              <a:rPr lang="en-US" sz="1200" dirty="0"/>
              <a:t> questions if necessary.</a:t>
            </a:r>
          </a:p>
          <a:p>
            <a:pPr marL="285750" indent="-285750">
              <a:buFont typeface="Courier New" panose="02070309020205020404" pitchFamily="49" charset="0"/>
              <a:buChar char="o"/>
              <a:defRPr/>
            </a:pPr>
            <a:endParaRPr lang="en-US" sz="1200" dirty="0"/>
          </a:p>
          <a:p>
            <a:pPr marL="285750" indent="-285750">
              <a:buFont typeface="Courier New" panose="02070309020205020404" pitchFamily="49" charset="0"/>
              <a:buChar char="o"/>
              <a:defRPr/>
            </a:pPr>
            <a:r>
              <a:rPr lang="en-US" sz="1200" b="1" dirty="0">
                <a:solidFill>
                  <a:srgbClr val="243782"/>
                </a:solidFill>
              </a:rPr>
              <a:t>Do not hog the time</a:t>
            </a:r>
            <a:r>
              <a:rPr lang="en-US" sz="1200" dirty="0"/>
              <a:t>. The good distribution should be 30% speaking time for you and 70% for your prospect.</a:t>
            </a:r>
          </a:p>
        </p:txBody>
      </p:sp>
      <p:pic>
        <p:nvPicPr>
          <p:cNvPr id="3" name="Picture 4" descr="A picture containing diagram&#10;&#10;Description automatically generated">
            <a:extLst>
              <a:ext uri="{FF2B5EF4-FFF2-40B4-BE49-F238E27FC236}">
                <a16:creationId xmlns:a16="http://schemas.microsoft.com/office/drawing/2014/main" id="{54659D83-4AA2-81AE-765E-8DBB1A6A5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10" y="1990164"/>
            <a:ext cx="5139314" cy="3557547"/>
          </a:xfrm>
          <a:prstGeom prst="rect">
            <a:avLst/>
          </a:prstGeom>
        </p:spPr>
      </p:pic>
      <p:sp>
        <p:nvSpPr>
          <p:cNvPr id="6" name="Title 1">
            <a:extLst>
              <a:ext uri="{FF2B5EF4-FFF2-40B4-BE49-F238E27FC236}">
                <a16:creationId xmlns:a16="http://schemas.microsoft.com/office/drawing/2014/main" id="{C1901BF2-7940-790B-7392-FD2648EA2F09}"/>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244922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24" name="Hexagone 3">
            <a:extLst>
              <a:ext uri="{FF2B5EF4-FFF2-40B4-BE49-F238E27FC236}">
                <a16:creationId xmlns:a16="http://schemas.microsoft.com/office/drawing/2014/main" id="{BFBA0E2D-FD2D-4B80-9B58-51C3196927F4}"/>
              </a:ext>
            </a:extLst>
          </p:cNvPr>
          <p:cNvSpPr/>
          <p:nvPr/>
        </p:nvSpPr>
        <p:spPr>
          <a:xfrm>
            <a:off x="3533574" y="3586826"/>
            <a:ext cx="484094" cy="452952"/>
          </a:xfrm>
          <a:prstGeom prst="hexagon">
            <a:avLst/>
          </a:prstGeom>
          <a:solidFill>
            <a:srgbClr val="D45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
        <p:nvSpPr>
          <p:cNvPr id="43" name="TextBox 42">
            <a:extLst>
              <a:ext uri="{FF2B5EF4-FFF2-40B4-BE49-F238E27FC236}">
                <a16:creationId xmlns:a16="http://schemas.microsoft.com/office/drawing/2014/main" id="{F340F232-39E8-462E-8415-581EC1E93531}"/>
              </a:ext>
            </a:extLst>
          </p:cNvPr>
          <p:cNvSpPr txBox="1"/>
          <p:nvPr/>
        </p:nvSpPr>
        <p:spPr>
          <a:xfrm>
            <a:off x="2508070" y="4139172"/>
            <a:ext cx="2268528" cy="923330"/>
          </a:xfrm>
          <a:prstGeom prst="rect">
            <a:avLst/>
          </a:prstGeom>
          <a:noFill/>
        </p:spPr>
        <p:txBody>
          <a:bodyPr wrap="square">
            <a:spAutoFit/>
          </a:bodyPr>
          <a:lstStyle/>
          <a:p>
            <a:pPr algn="ctr"/>
            <a:r>
              <a:rPr lang="en-US" dirty="0"/>
              <a:t>Position yourself as a </a:t>
            </a:r>
          </a:p>
          <a:p>
            <a:pPr algn="ctr"/>
            <a:r>
              <a:rPr lang="en-US" dirty="0"/>
              <a:t>business partner</a:t>
            </a:r>
          </a:p>
        </p:txBody>
      </p:sp>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Position as a business partner</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1" name="Picture 10" descr="Hands holding a puzzle&#10;&#10;Description automatically generated with low confidence">
            <a:extLst>
              <a:ext uri="{FF2B5EF4-FFF2-40B4-BE49-F238E27FC236}">
                <a16:creationId xmlns:a16="http://schemas.microsoft.com/office/drawing/2014/main" id="{0C7C9B8F-5359-BB34-7FDC-144D377AB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466" y="2927778"/>
            <a:ext cx="4464960" cy="2738509"/>
          </a:xfrm>
          <a:prstGeom prst="rect">
            <a:avLst/>
          </a:prstGeom>
        </p:spPr>
      </p:pic>
      <p:pic>
        <p:nvPicPr>
          <p:cNvPr id="14" name="Picture 13">
            <a:extLst>
              <a:ext uri="{FF2B5EF4-FFF2-40B4-BE49-F238E27FC236}">
                <a16:creationId xmlns:a16="http://schemas.microsoft.com/office/drawing/2014/main" id="{B60F9DAC-2D3C-2630-50F7-F2D1913DE96D}"/>
              </a:ext>
            </a:extLst>
          </p:cNvPr>
          <p:cNvPicPr>
            <a:picLocks noChangeAspect="1"/>
          </p:cNvPicPr>
          <p:nvPr/>
        </p:nvPicPr>
        <p:blipFill>
          <a:blip r:embed="rId5"/>
          <a:stretch>
            <a:fillRect/>
          </a:stretch>
        </p:blipFill>
        <p:spPr>
          <a:xfrm>
            <a:off x="5644524" y="1362468"/>
            <a:ext cx="5837047" cy="886782"/>
          </a:xfrm>
          <a:prstGeom prst="rect">
            <a:avLst/>
          </a:prstGeom>
        </p:spPr>
      </p:pic>
      <p:sp>
        <p:nvSpPr>
          <p:cNvPr id="4" name="Title 1">
            <a:extLst>
              <a:ext uri="{FF2B5EF4-FFF2-40B4-BE49-F238E27FC236}">
                <a16:creationId xmlns:a16="http://schemas.microsoft.com/office/drawing/2014/main" id="{08BA040A-950B-18C2-50B1-52201548ED59}"/>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561784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FDD0B22-00F0-425C-B821-6D337FA47749}"/>
              </a:ext>
            </a:extLst>
          </p:cNvPr>
          <p:cNvPicPr>
            <a:picLocks noChangeAspect="1"/>
          </p:cNvPicPr>
          <p:nvPr/>
        </p:nvPicPr>
        <p:blipFill>
          <a:blip r:embed="rId3"/>
          <a:stretch>
            <a:fillRect/>
          </a:stretch>
        </p:blipFill>
        <p:spPr>
          <a:xfrm>
            <a:off x="10962969" y="4286865"/>
            <a:ext cx="320392" cy="376932"/>
          </a:xfrm>
          <a:prstGeom prst="rect">
            <a:avLst/>
          </a:prstGeom>
        </p:spPr>
      </p:pic>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Position as a business partner</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4" name="Picture 13">
            <a:extLst>
              <a:ext uri="{FF2B5EF4-FFF2-40B4-BE49-F238E27FC236}">
                <a16:creationId xmlns:a16="http://schemas.microsoft.com/office/drawing/2014/main" id="{B60F9DAC-2D3C-2630-50F7-F2D1913DE96D}"/>
              </a:ext>
            </a:extLst>
          </p:cNvPr>
          <p:cNvPicPr>
            <a:picLocks noChangeAspect="1"/>
          </p:cNvPicPr>
          <p:nvPr/>
        </p:nvPicPr>
        <p:blipFill>
          <a:blip r:embed="rId4"/>
          <a:stretch>
            <a:fillRect/>
          </a:stretch>
        </p:blipFill>
        <p:spPr>
          <a:xfrm>
            <a:off x="5644524" y="1362468"/>
            <a:ext cx="5837047" cy="886782"/>
          </a:xfrm>
          <a:prstGeom prst="rect">
            <a:avLst/>
          </a:prstGeom>
        </p:spPr>
      </p:pic>
      <p:pic>
        <p:nvPicPr>
          <p:cNvPr id="15" name="Picture 14">
            <a:extLst>
              <a:ext uri="{FF2B5EF4-FFF2-40B4-BE49-F238E27FC236}">
                <a16:creationId xmlns:a16="http://schemas.microsoft.com/office/drawing/2014/main" id="{5B558015-7E17-9204-6B82-AA9A9C99CE00}"/>
              </a:ext>
            </a:extLst>
          </p:cNvPr>
          <p:cNvPicPr>
            <a:picLocks noChangeAspect="1"/>
          </p:cNvPicPr>
          <p:nvPr/>
        </p:nvPicPr>
        <p:blipFill>
          <a:blip r:embed="rId5"/>
          <a:stretch>
            <a:fillRect/>
          </a:stretch>
        </p:blipFill>
        <p:spPr>
          <a:xfrm>
            <a:off x="1268361" y="4297033"/>
            <a:ext cx="333422" cy="352474"/>
          </a:xfrm>
          <a:prstGeom prst="rect">
            <a:avLst/>
          </a:prstGeom>
        </p:spPr>
      </p:pic>
      <p:sp>
        <p:nvSpPr>
          <p:cNvPr id="16" name="TextBox 15">
            <a:extLst>
              <a:ext uri="{FF2B5EF4-FFF2-40B4-BE49-F238E27FC236}">
                <a16:creationId xmlns:a16="http://schemas.microsoft.com/office/drawing/2014/main" id="{663FDDD9-6940-5893-518A-AF9ADB115EA4}"/>
              </a:ext>
            </a:extLst>
          </p:cNvPr>
          <p:cNvSpPr txBox="1"/>
          <p:nvPr/>
        </p:nvSpPr>
        <p:spPr>
          <a:xfrm>
            <a:off x="1268361" y="2734365"/>
            <a:ext cx="7324096" cy="369332"/>
          </a:xfrm>
          <a:prstGeom prst="rect">
            <a:avLst/>
          </a:prstGeom>
          <a:noFill/>
        </p:spPr>
        <p:txBody>
          <a:bodyPr wrap="square">
            <a:spAutoFit/>
          </a:bodyPr>
          <a:lstStyle/>
          <a:p>
            <a:r>
              <a:rPr lang="fr-BE" sz="1800" dirty="0"/>
              <a:t>Position </a:t>
            </a:r>
            <a:r>
              <a:rPr lang="fr-BE" sz="1800" dirty="0" err="1"/>
              <a:t>yourself</a:t>
            </a:r>
            <a:r>
              <a:rPr lang="fr-BE" sz="1800" dirty="0"/>
              <a:t> as a business </a:t>
            </a:r>
            <a:r>
              <a:rPr lang="fr-BE" sz="1800" dirty="0" err="1"/>
              <a:t>partner</a:t>
            </a:r>
            <a:r>
              <a:rPr lang="fr-BE" sz="1800" dirty="0"/>
              <a:t>, </a:t>
            </a:r>
            <a:r>
              <a:rPr lang="fr-BE" sz="1800" dirty="0" err="1"/>
              <a:t>what</a:t>
            </a:r>
            <a:r>
              <a:rPr lang="fr-BE" sz="1800" dirty="0"/>
              <a:t> </a:t>
            </a:r>
            <a:r>
              <a:rPr lang="fr-BE" sz="1800" dirty="0" err="1"/>
              <a:t>does</a:t>
            </a:r>
            <a:r>
              <a:rPr lang="fr-BE" sz="1800" dirty="0"/>
              <a:t> </a:t>
            </a:r>
            <a:r>
              <a:rPr lang="fr-BE" sz="1800" dirty="0" err="1"/>
              <a:t>it</a:t>
            </a:r>
            <a:r>
              <a:rPr lang="fr-BE" sz="1800" dirty="0"/>
              <a:t> </a:t>
            </a:r>
            <a:r>
              <a:rPr lang="fr-BE" sz="1800" dirty="0" err="1"/>
              <a:t>mean</a:t>
            </a:r>
            <a:r>
              <a:rPr lang="fr-BE" sz="1800" dirty="0"/>
              <a:t>?</a:t>
            </a:r>
          </a:p>
        </p:txBody>
      </p:sp>
      <p:sp>
        <p:nvSpPr>
          <p:cNvPr id="19" name="Rectangle 18">
            <a:extLst>
              <a:ext uri="{FF2B5EF4-FFF2-40B4-BE49-F238E27FC236}">
                <a16:creationId xmlns:a16="http://schemas.microsoft.com/office/drawing/2014/main" id="{E93CB33E-9D08-B755-5AC4-931669E1721B}"/>
              </a:ext>
            </a:extLst>
          </p:cNvPr>
          <p:cNvSpPr/>
          <p:nvPr/>
        </p:nvSpPr>
        <p:spPr>
          <a:xfrm>
            <a:off x="5461901" y="4507411"/>
            <a:ext cx="1759900" cy="762000"/>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latin typeface="+mj-lt"/>
              </a:rPr>
              <a:t>Prospect’s</a:t>
            </a:r>
            <a:r>
              <a:rPr lang="fr-BE" dirty="0">
                <a:latin typeface="+mj-lt"/>
              </a:rPr>
              <a:t> </a:t>
            </a:r>
            <a:r>
              <a:rPr lang="fr-BE" dirty="0" err="1">
                <a:latin typeface="+mj-lt"/>
              </a:rPr>
              <a:t>needs</a:t>
            </a:r>
            <a:endParaRPr lang="en-US" dirty="0">
              <a:latin typeface="+mj-lt"/>
            </a:endParaRPr>
          </a:p>
        </p:txBody>
      </p:sp>
      <p:sp>
        <p:nvSpPr>
          <p:cNvPr id="20" name="TextBox 19">
            <a:extLst>
              <a:ext uri="{FF2B5EF4-FFF2-40B4-BE49-F238E27FC236}">
                <a16:creationId xmlns:a16="http://schemas.microsoft.com/office/drawing/2014/main" id="{B801033E-F732-8259-3642-8688BB92B58A}"/>
              </a:ext>
            </a:extLst>
          </p:cNvPr>
          <p:cNvSpPr txBox="1"/>
          <p:nvPr/>
        </p:nvSpPr>
        <p:spPr>
          <a:xfrm>
            <a:off x="8180142" y="3434148"/>
            <a:ext cx="1930400" cy="646331"/>
          </a:xfrm>
          <a:prstGeom prst="rect">
            <a:avLst/>
          </a:prstGeom>
          <a:noFill/>
        </p:spPr>
        <p:txBody>
          <a:bodyPr wrap="square">
            <a:spAutoFit/>
          </a:bodyPr>
          <a:lstStyle/>
          <a:p>
            <a:pPr algn="ctr"/>
            <a:r>
              <a:rPr lang="fr-BE" dirty="0">
                <a:latin typeface="+mj-lt"/>
              </a:rPr>
              <a:t>Solve </a:t>
            </a:r>
            <a:r>
              <a:rPr lang="fr-BE" dirty="0" err="1">
                <a:latin typeface="+mj-lt"/>
              </a:rPr>
              <a:t>problems</a:t>
            </a:r>
            <a:endParaRPr lang="en-US" dirty="0"/>
          </a:p>
        </p:txBody>
      </p:sp>
      <p:sp>
        <p:nvSpPr>
          <p:cNvPr id="21" name="TextBox 20">
            <a:extLst>
              <a:ext uri="{FF2B5EF4-FFF2-40B4-BE49-F238E27FC236}">
                <a16:creationId xmlns:a16="http://schemas.microsoft.com/office/drawing/2014/main" id="{24E3BA1D-D915-79C5-ADA3-E03EFE5291C3}"/>
              </a:ext>
            </a:extLst>
          </p:cNvPr>
          <p:cNvSpPr txBox="1"/>
          <p:nvPr/>
        </p:nvSpPr>
        <p:spPr>
          <a:xfrm>
            <a:off x="2149921" y="3434148"/>
            <a:ext cx="2477946" cy="646331"/>
          </a:xfrm>
          <a:prstGeom prst="rect">
            <a:avLst/>
          </a:prstGeom>
          <a:noFill/>
        </p:spPr>
        <p:txBody>
          <a:bodyPr wrap="square">
            <a:spAutoFit/>
          </a:bodyPr>
          <a:lstStyle/>
          <a:p>
            <a:pPr algn="ctr"/>
            <a:r>
              <a:rPr lang="fr-BE" dirty="0" err="1">
                <a:latin typeface="+mj-lt"/>
              </a:rPr>
              <a:t>Meet</a:t>
            </a:r>
            <a:r>
              <a:rPr lang="fr-BE" dirty="0">
                <a:latin typeface="+mj-lt"/>
              </a:rPr>
              <a:t> expectations</a:t>
            </a:r>
            <a:endParaRPr lang="en-US" dirty="0"/>
          </a:p>
        </p:txBody>
      </p:sp>
      <p:pic>
        <p:nvPicPr>
          <p:cNvPr id="22" name="Picture 2" descr="Casse-tête — Wikipédia">
            <a:extLst>
              <a:ext uri="{FF2B5EF4-FFF2-40B4-BE49-F238E27FC236}">
                <a16:creationId xmlns:a16="http://schemas.microsoft.com/office/drawing/2014/main" id="{D952731C-6397-80F2-1479-60578C72D5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5717" y="4091816"/>
            <a:ext cx="16192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Télescopes optiques | Parlons sciences">
            <a:extLst>
              <a:ext uri="{FF2B5EF4-FFF2-40B4-BE49-F238E27FC236}">
                <a16:creationId xmlns:a16="http://schemas.microsoft.com/office/drawing/2014/main" id="{C44963FD-9AFB-B226-F7E8-DF145CB83F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89564" y="4124257"/>
            <a:ext cx="1451914" cy="1451914"/>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Right 24">
            <a:extLst>
              <a:ext uri="{FF2B5EF4-FFF2-40B4-BE49-F238E27FC236}">
                <a16:creationId xmlns:a16="http://schemas.microsoft.com/office/drawing/2014/main" id="{9B4DBEE5-FDA4-9D35-AB4E-B9B347AF04CF}"/>
              </a:ext>
            </a:extLst>
          </p:cNvPr>
          <p:cNvSpPr/>
          <p:nvPr/>
        </p:nvSpPr>
        <p:spPr>
          <a:xfrm>
            <a:off x="7429500" y="4651384"/>
            <a:ext cx="855417" cy="47405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A0CB41AF-44BC-C0E4-F5CF-762CE7A84D6B}"/>
              </a:ext>
            </a:extLst>
          </p:cNvPr>
          <p:cNvSpPr/>
          <p:nvPr/>
        </p:nvSpPr>
        <p:spPr>
          <a:xfrm rot="10800000">
            <a:off x="4422335" y="4651384"/>
            <a:ext cx="855417" cy="47405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EC08A9C-C050-B24A-3E59-5E3066420A9C}"/>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41890159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D8867C-019D-4B7E-B29E-33BAEE0C1E10}"/>
              </a:ext>
            </a:extLst>
          </p:cNvPr>
          <p:cNvSpPr/>
          <p:nvPr/>
        </p:nvSpPr>
        <p:spPr>
          <a:xfrm>
            <a:off x="1268361" y="2650594"/>
            <a:ext cx="10020831" cy="3264299"/>
          </a:xfrm>
          <a:prstGeom prst="rect">
            <a:avLst/>
          </a:prstGeom>
          <a:noFill/>
          <a:ln w="571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Position as a business partner</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arrows</a:t>
            </a:r>
            <a:r>
              <a:rPr lang="fr-BE" sz="1400" b="1" i="1" dirty="0">
                <a:solidFill>
                  <a:schemeClr val="bg1"/>
                </a:solidFill>
              </a:rPr>
              <a:t> to slide </a:t>
            </a:r>
            <a:r>
              <a:rPr lang="fr-BE" sz="1400" b="1" i="1" dirty="0" err="1">
                <a:solidFill>
                  <a:schemeClr val="bg1"/>
                </a:solidFill>
              </a:rPr>
              <a:t>through</a:t>
            </a:r>
            <a:r>
              <a:rPr lang="fr-BE" sz="1400" b="1" i="1" dirty="0">
                <a:solidFill>
                  <a:schemeClr val="bg1"/>
                </a:solidFill>
              </a:rPr>
              <a:t> the </a:t>
            </a:r>
            <a:r>
              <a:rPr lang="fr-BE" sz="1400" b="1" i="1" dirty="0" err="1">
                <a:solidFill>
                  <a:schemeClr val="bg1"/>
                </a:solidFill>
              </a:rPr>
              <a:t>different</a:t>
            </a:r>
            <a:r>
              <a:rPr lang="fr-BE" sz="1400" b="1" i="1" dirty="0">
                <a:solidFill>
                  <a:schemeClr val="bg1"/>
                </a:solidFill>
              </a:rPr>
              <a:t> screens</a:t>
            </a:r>
            <a:endParaRPr lang="en-US" sz="1400" b="1" i="1" dirty="0">
              <a:solidFill>
                <a:schemeClr val="bg1"/>
              </a:solidFill>
            </a:endParaRPr>
          </a:p>
        </p:txBody>
      </p:sp>
      <p:pic>
        <p:nvPicPr>
          <p:cNvPr id="14" name="Picture 13">
            <a:extLst>
              <a:ext uri="{FF2B5EF4-FFF2-40B4-BE49-F238E27FC236}">
                <a16:creationId xmlns:a16="http://schemas.microsoft.com/office/drawing/2014/main" id="{B60F9DAC-2D3C-2630-50F7-F2D1913DE96D}"/>
              </a:ext>
            </a:extLst>
          </p:cNvPr>
          <p:cNvPicPr>
            <a:picLocks noChangeAspect="1"/>
          </p:cNvPicPr>
          <p:nvPr/>
        </p:nvPicPr>
        <p:blipFill>
          <a:blip r:embed="rId3"/>
          <a:stretch>
            <a:fillRect/>
          </a:stretch>
        </p:blipFill>
        <p:spPr>
          <a:xfrm>
            <a:off x="5644524" y="1362468"/>
            <a:ext cx="5837047" cy="886782"/>
          </a:xfrm>
          <a:prstGeom prst="rect">
            <a:avLst/>
          </a:prstGeom>
        </p:spPr>
      </p:pic>
      <p:pic>
        <p:nvPicPr>
          <p:cNvPr id="15" name="Picture 14">
            <a:extLst>
              <a:ext uri="{FF2B5EF4-FFF2-40B4-BE49-F238E27FC236}">
                <a16:creationId xmlns:a16="http://schemas.microsoft.com/office/drawing/2014/main" id="{5B558015-7E17-9204-6B82-AA9A9C99CE00}"/>
              </a:ext>
            </a:extLst>
          </p:cNvPr>
          <p:cNvPicPr>
            <a:picLocks noChangeAspect="1"/>
          </p:cNvPicPr>
          <p:nvPr/>
        </p:nvPicPr>
        <p:blipFill>
          <a:blip r:embed="rId4"/>
          <a:stretch>
            <a:fillRect/>
          </a:stretch>
        </p:blipFill>
        <p:spPr>
          <a:xfrm>
            <a:off x="1268361" y="4297033"/>
            <a:ext cx="333422" cy="352474"/>
          </a:xfrm>
          <a:prstGeom prst="rect">
            <a:avLst/>
          </a:prstGeom>
        </p:spPr>
      </p:pic>
      <p:sp>
        <p:nvSpPr>
          <p:cNvPr id="16" name="TextBox 15">
            <a:extLst>
              <a:ext uri="{FF2B5EF4-FFF2-40B4-BE49-F238E27FC236}">
                <a16:creationId xmlns:a16="http://schemas.microsoft.com/office/drawing/2014/main" id="{663FDDD9-6940-5893-518A-AF9ADB115EA4}"/>
              </a:ext>
            </a:extLst>
          </p:cNvPr>
          <p:cNvSpPr txBox="1"/>
          <p:nvPr/>
        </p:nvSpPr>
        <p:spPr>
          <a:xfrm>
            <a:off x="1268361" y="2734365"/>
            <a:ext cx="7324096" cy="369332"/>
          </a:xfrm>
          <a:prstGeom prst="rect">
            <a:avLst/>
          </a:prstGeom>
          <a:noFill/>
        </p:spPr>
        <p:txBody>
          <a:bodyPr wrap="square">
            <a:spAutoFit/>
          </a:bodyPr>
          <a:lstStyle/>
          <a:p>
            <a:r>
              <a:rPr lang="fr-BE" sz="1800" dirty="0"/>
              <a:t>Position </a:t>
            </a:r>
            <a:r>
              <a:rPr lang="fr-BE" sz="1800" dirty="0" err="1"/>
              <a:t>yourself</a:t>
            </a:r>
            <a:r>
              <a:rPr lang="fr-BE" sz="1800" dirty="0"/>
              <a:t> as a business </a:t>
            </a:r>
            <a:r>
              <a:rPr lang="fr-BE" sz="1800" dirty="0" err="1"/>
              <a:t>partner</a:t>
            </a:r>
            <a:r>
              <a:rPr lang="fr-BE" sz="1800" dirty="0"/>
              <a:t>, </a:t>
            </a:r>
            <a:r>
              <a:rPr lang="fr-BE" sz="1800" dirty="0" err="1"/>
              <a:t>what</a:t>
            </a:r>
            <a:r>
              <a:rPr lang="fr-BE" sz="1800" dirty="0"/>
              <a:t> </a:t>
            </a:r>
            <a:r>
              <a:rPr lang="fr-BE" sz="1800" dirty="0" err="1"/>
              <a:t>does</a:t>
            </a:r>
            <a:r>
              <a:rPr lang="fr-BE" sz="1800" dirty="0"/>
              <a:t> </a:t>
            </a:r>
            <a:r>
              <a:rPr lang="fr-BE" sz="1800" dirty="0" err="1"/>
              <a:t>it</a:t>
            </a:r>
            <a:r>
              <a:rPr lang="fr-BE" sz="1800" dirty="0"/>
              <a:t> </a:t>
            </a:r>
            <a:r>
              <a:rPr lang="fr-BE" sz="1800" dirty="0" err="1"/>
              <a:t>mean</a:t>
            </a:r>
            <a:r>
              <a:rPr lang="fr-BE" sz="1800" dirty="0"/>
              <a:t>?</a:t>
            </a:r>
          </a:p>
        </p:txBody>
      </p:sp>
      <p:sp>
        <p:nvSpPr>
          <p:cNvPr id="24" name="TextBox 23">
            <a:extLst>
              <a:ext uri="{FF2B5EF4-FFF2-40B4-BE49-F238E27FC236}">
                <a16:creationId xmlns:a16="http://schemas.microsoft.com/office/drawing/2014/main" id="{593936D5-E73A-28F3-1DA6-399B8F402405}"/>
              </a:ext>
            </a:extLst>
          </p:cNvPr>
          <p:cNvSpPr txBox="1"/>
          <p:nvPr/>
        </p:nvSpPr>
        <p:spPr>
          <a:xfrm>
            <a:off x="5198554" y="3520653"/>
            <a:ext cx="5865685" cy="1723549"/>
          </a:xfrm>
          <a:prstGeom prst="rect">
            <a:avLst/>
          </a:prstGeom>
          <a:noFill/>
        </p:spPr>
        <p:txBody>
          <a:bodyPr wrap="square">
            <a:spAutoFit/>
          </a:bodyPr>
          <a:lstStyle/>
          <a:p>
            <a:pPr fontAlgn="base">
              <a:spcBef>
                <a:spcPct val="0"/>
              </a:spcBef>
              <a:spcAft>
                <a:spcPct val="0"/>
              </a:spcAft>
            </a:pPr>
            <a:r>
              <a:rPr lang="fr-FR" sz="1400" dirty="0" err="1"/>
              <a:t>Proposing</a:t>
            </a:r>
            <a:r>
              <a:rPr lang="fr-FR" sz="1400" dirty="0"/>
              <a:t> tangible solutions to the expectations and </a:t>
            </a:r>
            <a:r>
              <a:rPr lang="fr-FR" sz="1400" dirty="0" err="1"/>
              <a:t>problems</a:t>
            </a:r>
            <a:r>
              <a:rPr lang="fr-FR" sz="1400" dirty="0"/>
              <a:t> of </a:t>
            </a:r>
            <a:r>
              <a:rPr lang="fr-FR" sz="1400" dirty="0" err="1"/>
              <a:t>your</a:t>
            </a:r>
            <a:r>
              <a:rPr lang="fr-FR" sz="1400" dirty="0"/>
              <a:t> prospect </a:t>
            </a:r>
          </a:p>
          <a:p>
            <a:pPr fontAlgn="base">
              <a:spcBef>
                <a:spcPct val="0"/>
              </a:spcBef>
              <a:spcAft>
                <a:spcPct val="0"/>
              </a:spcAft>
            </a:pPr>
            <a:endParaRPr lang="fr-FR" sz="1400" dirty="0"/>
          </a:p>
          <a:p>
            <a:pPr fontAlgn="base">
              <a:spcBef>
                <a:spcPct val="0"/>
              </a:spcBef>
              <a:spcAft>
                <a:spcPct val="0"/>
              </a:spcAft>
            </a:pPr>
            <a:r>
              <a:rPr lang="fr-FR" sz="1600" b="1" dirty="0">
                <a:solidFill>
                  <a:srgbClr val="243782"/>
                </a:solidFill>
              </a:rPr>
              <a:t>= The best </a:t>
            </a:r>
            <a:r>
              <a:rPr lang="fr-FR" sz="1600" b="1" dirty="0" err="1">
                <a:solidFill>
                  <a:srgbClr val="243782"/>
                </a:solidFill>
              </a:rPr>
              <a:t>way</a:t>
            </a:r>
            <a:r>
              <a:rPr lang="fr-FR" sz="1600" b="1" dirty="0">
                <a:solidFill>
                  <a:srgbClr val="243782"/>
                </a:solidFill>
              </a:rPr>
              <a:t> to show up </a:t>
            </a:r>
            <a:r>
              <a:rPr lang="fr-FR" sz="1600" b="1" dirty="0" err="1">
                <a:solidFill>
                  <a:srgbClr val="243782"/>
                </a:solidFill>
              </a:rPr>
              <a:t>your</a:t>
            </a:r>
            <a:r>
              <a:rPr lang="fr-FR" sz="1600" b="1" dirty="0">
                <a:solidFill>
                  <a:srgbClr val="243782"/>
                </a:solidFill>
              </a:rPr>
              <a:t> </a:t>
            </a:r>
            <a:r>
              <a:rPr lang="fr-FR" sz="1600" b="1" dirty="0" err="1">
                <a:solidFill>
                  <a:srgbClr val="243782"/>
                </a:solidFill>
              </a:rPr>
              <a:t>added</a:t>
            </a:r>
            <a:r>
              <a:rPr lang="fr-FR" sz="1600" b="1" dirty="0">
                <a:solidFill>
                  <a:srgbClr val="243782"/>
                </a:solidFill>
              </a:rPr>
              <a:t> value and to 	profile </a:t>
            </a:r>
            <a:r>
              <a:rPr lang="fr-FR" sz="1600" b="1" dirty="0" err="1">
                <a:solidFill>
                  <a:srgbClr val="243782"/>
                </a:solidFill>
              </a:rPr>
              <a:t>yourself</a:t>
            </a:r>
            <a:r>
              <a:rPr lang="fr-FR" sz="1600" b="1" dirty="0">
                <a:solidFill>
                  <a:srgbClr val="243782"/>
                </a:solidFill>
              </a:rPr>
              <a:t> as a unique </a:t>
            </a:r>
            <a:r>
              <a:rPr lang="fr-FR" sz="1600" b="1" dirty="0" err="1">
                <a:solidFill>
                  <a:srgbClr val="243782"/>
                </a:solidFill>
              </a:rPr>
              <a:t>partner</a:t>
            </a:r>
            <a:endParaRPr lang="fr-FR" sz="1600" b="1" dirty="0">
              <a:solidFill>
                <a:srgbClr val="243782"/>
              </a:solidFill>
            </a:endParaRPr>
          </a:p>
          <a:p>
            <a:pPr fontAlgn="base">
              <a:spcBef>
                <a:spcPct val="0"/>
              </a:spcBef>
              <a:spcAft>
                <a:spcPct val="0"/>
              </a:spcAft>
            </a:pPr>
            <a:endParaRPr lang="fr-FR" sz="1600" b="1" dirty="0">
              <a:solidFill>
                <a:srgbClr val="243782"/>
              </a:solidFill>
            </a:endParaRPr>
          </a:p>
          <a:p>
            <a:pPr fontAlgn="base">
              <a:spcBef>
                <a:spcPct val="0"/>
              </a:spcBef>
              <a:spcAft>
                <a:spcPct val="0"/>
              </a:spcAft>
            </a:pPr>
            <a:r>
              <a:rPr lang="fr-FR" sz="1600" b="1" dirty="0">
                <a:solidFill>
                  <a:srgbClr val="243782"/>
                </a:solidFill>
              </a:rPr>
              <a:t>= </a:t>
            </a:r>
            <a:r>
              <a:rPr lang="fr-FR" sz="1600" b="1" dirty="0" err="1">
                <a:solidFill>
                  <a:srgbClr val="243782"/>
                </a:solidFill>
              </a:rPr>
              <a:t>Possibility</a:t>
            </a:r>
            <a:r>
              <a:rPr lang="fr-FR" sz="1600" b="1" dirty="0">
                <a:solidFill>
                  <a:srgbClr val="243782"/>
                </a:solidFill>
              </a:rPr>
              <a:t> of </a:t>
            </a:r>
            <a:r>
              <a:rPr lang="fr-FR" sz="1600" b="1" dirty="0" err="1">
                <a:solidFill>
                  <a:srgbClr val="243782"/>
                </a:solidFill>
              </a:rPr>
              <a:t>doing</a:t>
            </a:r>
            <a:r>
              <a:rPr lang="fr-FR" sz="1600" b="1" dirty="0">
                <a:solidFill>
                  <a:srgbClr val="243782"/>
                </a:solidFill>
              </a:rPr>
              <a:t> business </a:t>
            </a:r>
            <a:r>
              <a:rPr lang="fr-FR" sz="1600" b="1" dirty="0" err="1">
                <a:solidFill>
                  <a:srgbClr val="243782"/>
                </a:solidFill>
              </a:rPr>
              <a:t>with</a:t>
            </a:r>
            <a:r>
              <a:rPr lang="fr-FR" sz="1600" b="1" dirty="0">
                <a:solidFill>
                  <a:srgbClr val="243782"/>
                </a:solidFill>
              </a:rPr>
              <a:t> </a:t>
            </a:r>
            <a:r>
              <a:rPr lang="fr-FR" sz="1600" b="1" dirty="0" err="1">
                <a:solidFill>
                  <a:srgbClr val="243782"/>
                </a:solidFill>
              </a:rPr>
              <a:t>her</a:t>
            </a:r>
            <a:r>
              <a:rPr lang="fr-FR" sz="1600" b="1" dirty="0">
                <a:solidFill>
                  <a:srgbClr val="243782"/>
                </a:solidFill>
              </a:rPr>
              <a:t>/</a:t>
            </a:r>
            <a:r>
              <a:rPr lang="fr-FR" sz="1600" b="1" dirty="0" err="1">
                <a:solidFill>
                  <a:srgbClr val="243782"/>
                </a:solidFill>
              </a:rPr>
              <a:t>him</a:t>
            </a:r>
            <a:endParaRPr lang="fr-FR" sz="1600" b="1" dirty="0">
              <a:solidFill>
                <a:srgbClr val="243782"/>
              </a:solidFill>
            </a:endParaRPr>
          </a:p>
        </p:txBody>
      </p:sp>
      <p:pic>
        <p:nvPicPr>
          <p:cNvPr id="27" name="Picture 2" descr="30 idées de business rentables | Business Objectif">
            <a:extLst>
              <a:ext uri="{FF2B5EF4-FFF2-40B4-BE49-F238E27FC236}">
                <a16:creationId xmlns:a16="http://schemas.microsoft.com/office/drawing/2014/main" id="{BC24C08D-5631-28D7-403E-FFD6A95CA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174" y="3573714"/>
            <a:ext cx="2854482" cy="19052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1C6801D-2E8B-2DA5-0982-D01FBDA72376}"/>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75979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01 - </a:t>
            </a:r>
            <a:r>
              <a:rPr lang="fr-BE" sz="2000" b="1" dirty="0">
                <a:latin typeface="Encode Sans Expanded Medium" panose="00000605000000000000" pitchFamily="2" charset="0"/>
              </a:rPr>
              <a:t>CHALLENGES OF NEW BUSINESS CONQUEST</a:t>
            </a:r>
            <a:endParaRPr lang="en-US" dirty="0"/>
          </a:p>
        </p:txBody>
      </p:sp>
      <p:sp>
        <p:nvSpPr>
          <p:cNvPr id="2" name="TextBox 1">
            <a:extLst>
              <a:ext uri="{FF2B5EF4-FFF2-40B4-BE49-F238E27FC236}">
                <a16:creationId xmlns:a16="http://schemas.microsoft.com/office/drawing/2014/main" id="{1338D23E-54B1-4DB2-A302-CEE5D1ADEDBF}"/>
              </a:ext>
            </a:extLst>
          </p:cNvPr>
          <p:cNvSpPr txBox="1"/>
          <p:nvPr/>
        </p:nvSpPr>
        <p:spPr>
          <a:xfrm>
            <a:off x="233413" y="6416103"/>
            <a:ext cx="4960887" cy="307777"/>
          </a:xfrm>
          <a:prstGeom prst="rect">
            <a:avLst/>
          </a:prstGeom>
          <a:noFill/>
        </p:spPr>
        <p:txBody>
          <a:bodyPr wrap="square" rtlCol="0">
            <a:spAutoFit/>
          </a:bodyPr>
          <a:lstStyle/>
          <a:p>
            <a:r>
              <a:rPr lang="en-US" sz="1400" b="1" i="1" dirty="0">
                <a:solidFill>
                  <a:schemeClr val="bg1"/>
                </a:solidFill>
              </a:rPr>
              <a:t>Make your choice, then validate your answer</a:t>
            </a:r>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Exercise</a:t>
            </a:r>
          </a:p>
        </p:txBody>
      </p:sp>
      <p:sp>
        <p:nvSpPr>
          <p:cNvPr id="17" name="TextBox 16">
            <a:extLst>
              <a:ext uri="{FF2B5EF4-FFF2-40B4-BE49-F238E27FC236}">
                <a16:creationId xmlns:a16="http://schemas.microsoft.com/office/drawing/2014/main" id="{1291B0C8-79D8-F11E-DFBF-C73FE2BC4638}"/>
              </a:ext>
            </a:extLst>
          </p:cNvPr>
          <p:cNvSpPr txBox="1"/>
          <p:nvPr/>
        </p:nvSpPr>
        <p:spPr>
          <a:xfrm>
            <a:off x="8160787" y="4407794"/>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sp>
        <p:nvSpPr>
          <p:cNvPr id="18" name="Sous-titre 2">
            <a:extLst>
              <a:ext uri="{FF2B5EF4-FFF2-40B4-BE49-F238E27FC236}">
                <a16:creationId xmlns:a16="http://schemas.microsoft.com/office/drawing/2014/main" id="{ED99D30F-F76D-40A6-AE33-6D8E39F8CBED}"/>
              </a:ext>
            </a:extLst>
          </p:cNvPr>
          <p:cNvSpPr txBox="1">
            <a:spLocks/>
          </p:cNvSpPr>
          <p:nvPr/>
        </p:nvSpPr>
        <p:spPr>
          <a:xfrm>
            <a:off x="367988" y="1435388"/>
            <a:ext cx="8944211" cy="340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dirty="0"/>
              <a:t>Rate </a:t>
            </a:r>
            <a:r>
              <a:rPr lang="fr-BE" dirty="0" err="1"/>
              <a:t>your</a:t>
            </a:r>
            <a:r>
              <a:rPr lang="fr-BE" dirty="0"/>
              <a:t> agreement </a:t>
            </a:r>
            <a:r>
              <a:rPr lang="fr-BE" dirty="0" err="1"/>
              <a:t>with</a:t>
            </a:r>
            <a:r>
              <a:rPr lang="fr-BE" dirty="0"/>
              <a:t> the </a:t>
            </a:r>
            <a:r>
              <a:rPr lang="fr-BE" dirty="0" err="1"/>
              <a:t>statement</a:t>
            </a:r>
            <a:r>
              <a:rPr lang="fr-BE" dirty="0"/>
              <a:t> </a:t>
            </a:r>
            <a:r>
              <a:rPr lang="fr-BE" dirty="0" err="1"/>
              <a:t>below</a:t>
            </a:r>
            <a:endParaRPr lang="fr-BE" dirty="0"/>
          </a:p>
          <a:p>
            <a:endParaRPr lang="fr-BE" dirty="0"/>
          </a:p>
        </p:txBody>
      </p:sp>
      <p:sp>
        <p:nvSpPr>
          <p:cNvPr id="19" name="ZoneTexte 17">
            <a:extLst>
              <a:ext uri="{FF2B5EF4-FFF2-40B4-BE49-F238E27FC236}">
                <a16:creationId xmlns:a16="http://schemas.microsoft.com/office/drawing/2014/main" id="{496EE730-278A-E13C-1B48-F2AEDBCA1A0E}"/>
              </a:ext>
            </a:extLst>
          </p:cNvPr>
          <p:cNvSpPr txBox="1"/>
          <p:nvPr/>
        </p:nvSpPr>
        <p:spPr>
          <a:xfrm rot="1884131">
            <a:off x="6846669" y="2951819"/>
            <a:ext cx="961053" cy="1323439"/>
          </a:xfrm>
          <a:prstGeom prst="rect">
            <a:avLst/>
          </a:prstGeom>
          <a:noFill/>
        </p:spPr>
        <p:txBody>
          <a:bodyPr wrap="square" rtlCol="0">
            <a:spAutoFit/>
          </a:bodyPr>
          <a:lstStyle/>
          <a:p>
            <a:r>
              <a:rPr lang="fr-BE" sz="8000" dirty="0">
                <a:solidFill>
                  <a:srgbClr val="FF0000"/>
                </a:solidFill>
              </a:rPr>
              <a:t>?</a:t>
            </a:r>
          </a:p>
        </p:txBody>
      </p:sp>
      <p:sp>
        <p:nvSpPr>
          <p:cNvPr id="20" name="ZoneTexte 24">
            <a:extLst>
              <a:ext uri="{FF2B5EF4-FFF2-40B4-BE49-F238E27FC236}">
                <a16:creationId xmlns:a16="http://schemas.microsoft.com/office/drawing/2014/main" id="{5F83B17E-CB48-4D12-4432-2E9A912E7CF7}"/>
              </a:ext>
            </a:extLst>
          </p:cNvPr>
          <p:cNvSpPr txBox="1"/>
          <p:nvPr/>
        </p:nvSpPr>
        <p:spPr>
          <a:xfrm>
            <a:off x="3035559" y="4886986"/>
            <a:ext cx="6120881" cy="923330"/>
          </a:xfrm>
          <a:prstGeom prst="rect">
            <a:avLst/>
          </a:prstGeom>
          <a:noFill/>
        </p:spPr>
        <p:txBody>
          <a:bodyPr wrap="square" rtlCol="0">
            <a:spAutoFit/>
          </a:bodyPr>
          <a:lstStyle/>
          <a:p>
            <a:pPr marL="285750" indent="-285750">
              <a:buFont typeface="Wingdings" panose="05000000000000000000" pitchFamily="2" charset="2"/>
              <a:buChar char="q"/>
            </a:pPr>
            <a:r>
              <a:rPr lang="fr-BE" dirty="0"/>
              <a:t>I </a:t>
            </a:r>
            <a:r>
              <a:rPr lang="fr-BE" dirty="0" err="1"/>
              <a:t>agree</a:t>
            </a:r>
            <a:endParaRPr lang="fr-BE" dirty="0"/>
          </a:p>
          <a:p>
            <a:pPr marL="285750" indent="-285750">
              <a:buFont typeface="Wingdings" panose="05000000000000000000" pitchFamily="2" charset="2"/>
              <a:buChar char="q"/>
            </a:pPr>
            <a:endParaRPr lang="fr-BE" dirty="0"/>
          </a:p>
          <a:p>
            <a:pPr marL="285750" indent="-285750">
              <a:buFont typeface="Wingdings" panose="05000000000000000000" pitchFamily="2" charset="2"/>
              <a:buChar char="q"/>
            </a:pPr>
            <a:r>
              <a:rPr lang="fr-BE" dirty="0">
                <a:solidFill>
                  <a:srgbClr val="00B050"/>
                </a:solidFill>
              </a:rPr>
              <a:t>I </a:t>
            </a:r>
            <a:r>
              <a:rPr lang="fr-BE" dirty="0" err="1">
                <a:solidFill>
                  <a:srgbClr val="00B050"/>
                </a:solidFill>
              </a:rPr>
              <a:t>don’t</a:t>
            </a:r>
            <a:r>
              <a:rPr lang="fr-BE" dirty="0">
                <a:solidFill>
                  <a:srgbClr val="00B050"/>
                </a:solidFill>
              </a:rPr>
              <a:t> </a:t>
            </a:r>
            <a:r>
              <a:rPr lang="fr-BE" dirty="0" err="1">
                <a:solidFill>
                  <a:srgbClr val="00B050"/>
                </a:solidFill>
              </a:rPr>
              <a:t>agree</a:t>
            </a:r>
            <a:endParaRPr lang="fr-BE" dirty="0">
              <a:solidFill>
                <a:srgbClr val="00B050"/>
              </a:solidFill>
            </a:endParaRPr>
          </a:p>
        </p:txBody>
      </p:sp>
      <p:sp>
        <p:nvSpPr>
          <p:cNvPr id="22" name="Rectangle 21">
            <a:extLst>
              <a:ext uri="{FF2B5EF4-FFF2-40B4-BE49-F238E27FC236}">
                <a16:creationId xmlns:a16="http://schemas.microsoft.com/office/drawing/2014/main" id="{80C5CD02-846F-AB14-176B-3C44D8C3C865}"/>
              </a:ext>
            </a:extLst>
          </p:cNvPr>
          <p:cNvSpPr/>
          <p:nvPr/>
        </p:nvSpPr>
        <p:spPr>
          <a:xfrm>
            <a:off x="9491275" y="5810316"/>
            <a:ext cx="1722120" cy="38532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a:t>Validate</a:t>
            </a:r>
            <a:endParaRPr lang="fr-BE" sz="1600" dirty="0"/>
          </a:p>
        </p:txBody>
      </p:sp>
      <p:sp>
        <p:nvSpPr>
          <p:cNvPr id="35" name="ZoneTexte 8">
            <a:extLst>
              <a:ext uri="{FF2B5EF4-FFF2-40B4-BE49-F238E27FC236}">
                <a16:creationId xmlns:a16="http://schemas.microsoft.com/office/drawing/2014/main" id="{3C576B58-72DB-59E2-F909-4710F8287DEE}"/>
              </a:ext>
            </a:extLst>
          </p:cNvPr>
          <p:cNvSpPr txBox="1"/>
          <p:nvPr/>
        </p:nvSpPr>
        <p:spPr>
          <a:xfrm>
            <a:off x="4402309" y="2710881"/>
            <a:ext cx="3178242" cy="1538883"/>
          </a:xfrm>
          <a:prstGeom prst="rect">
            <a:avLst/>
          </a:prstGeom>
          <a:noFill/>
        </p:spPr>
        <p:txBody>
          <a:bodyPr wrap="square" rtlCol="0">
            <a:spAutoFit/>
          </a:bodyPr>
          <a:lstStyle/>
          <a:p>
            <a:pPr lvl="1" algn="ctr"/>
            <a:r>
              <a:rPr lang="fr-BE" dirty="0"/>
              <a:t>NEW BUSINESS CONQUEST</a:t>
            </a:r>
          </a:p>
          <a:p>
            <a:pPr lvl="1" algn="ctr"/>
            <a:r>
              <a:rPr lang="fr-BE" sz="4000" b="1" dirty="0">
                <a:solidFill>
                  <a:srgbClr val="243782"/>
                </a:solidFill>
              </a:rPr>
              <a:t>=</a:t>
            </a:r>
          </a:p>
          <a:p>
            <a:pPr lvl="1" algn="ctr"/>
            <a:r>
              <a:rPr lang="fr-BE" dirty="0"/>
              <a:t>SALES</a:t>
            </a:r>
          </a:p>
        </p:txBody>
      </p:sp>
      <p:pic>
        <p:nvPicPr>
          <p:cNvPr id="36" name="Image 2">
            <a:extLst>
              <a:ext uri="{FF2B5EF4-FFF2-40B4-BE49-F238E27FC236}">
                <a16:creationId xmlns:a16="http://schemas.microsoft.com/office/drawing/2014/main" id="{3144CECF-28AD-DF47-AC92-575400BD26EC}"/>
              </a:ext>
            </a:extLst>
          </p:cNvPr>
          <p:cNvPicPr>
            <a:picLocks noChangeAspect="1"/>
          </p:cNvPicPr>
          <p:nvPr/>
        </p:nvPicPr>
        <p:blipFill>
          <a:blip r:embed="rId3"/>
          <a:stretch>
            <a:fillRect/>
          </a:stretch>
        </p:blipFill>
        <p:spPr>
          <a:xfrm>
            <a:off x="7592992" y="2673376"/>
            <a:ext cx="2487275" cy="1696174"/>
          </a:xfrm>
          <a:prstGeom prst="rect">
            <a:avLst/>
          </a:prstGeom>
        </p:spPr>
      </p:pic>
      <p:pic>
        <p:nvPicPr>
          <p:cNvPr id="37" name="Image 4">
            <a:extLst>
              <a:ext uri="{FF2B5EF4-FFF2-40B4-BE49-F238E27FC236}">
                <a16:creationId xmlns:a16="http://schemas.microsoft.com/office/drawing/2014/main" id="{09E48BFF-5509-A0B4-944C-31C018D31C4A}"/>
              </a:ext>
            </a:extLst>
          </p:cNvPr>
          <p:cNvPicPr>
            <a:picLocks noChangeAspect="1"/>
          </p:cNvPicPr>
          <p:nvPr/>
        </p:nvPicPr>
        <p:blipFill>
          <a:blip r:embed="rId4"/>
          <a:stretch>
            <a:fillRect/>
          </a:stretch>
        </p:blipFill>
        <p:spPr>
          <a:xfrm>
            <a:off x="2587549" y="2669586"/>
            <a:ext cx="2309360" cy="1701832"/>
          </a:xfrm>
          <a:prstGeom prst="rect">
            <a:avLst/>
          </a:prstGeom>
        </p:spPr>
      </p:pic>
    </p:spTree>
    <p:custDataLst>
      <p:tags r:id="rId1"/>
    </p:custDataLst>
    <p:extLst>
      <p:ext uri="{BB962C8B-B14F-4D97-AF65-F5344CB8AC3E}">
        <p14:creationId xmlns:p14="http://schemas.microsoft.com/office/powerpoint/2010/main" val="8293919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Position as a business partner</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text</a:t>
            </a:r>
            <a:r>
              <a:rPr lang="fr-BE" sz="1400" b="1" i="1" dirty="0">
                <a:solidFill>
                  <a:schemeClr val="bg1"/>
                </a:solidFill>
              </a:rPr>
              <a:t> boxes at the </a:t>
            </a:r>
            <a:r>
              <a:rPr lang="fr-BE" sz="1400" b="1" i="1" dirty="0" err="1">
                <a:solidFill>
                  <a:schemeClr val="bg1"/>
                </a:solidFill>
              </a:rPr>
              <a:t>bottom</a:t>
            </a:r>
            <a:r>
              <a:rPr lang="fr-BE" sz="1400" b="1" i="1" dirty="0">
                <a:solidFill>
                  <a:schemeClr val="bg1"/>
                </a:solidFill>
              </a:rPr>
              <a:t> of the screen</a:t>
            </a:r>
            <a:endParaRPr lang="en-US" sz="1400" b="1" i="1" dirty="0">
              <a:solidFill>
                <a:schemeClr val="bg1"/>
              </a:solidFill>
            </a:endParaRPr>
          </a:p>
        </p:txBody>
      </p:sp>
      <p:pic>
        <p:nvPicPr>
          <p:cNvPr id="14" name="Picture 13">
            <a:extLst>
              <a:ext uri="{FF2B5EF4-FFF2-40B4-BE49-F238E27FC236}">
                <a16:creationId xmlns:a16="http://schemas.microsoft.com/office/drawing/2014/main" id="{B60F9DAC-2D3C-2630-50F7-F2D1913DE96D}"/>
              </a:ext>
            </a:extLst>
          </p:cNvPr>
          <p:cNvPicPr>
            <a:picLocks noChangeAspect="1"/>
          </p:cNvPicPr>
          <p:nvPr/>
        </p:nvPicPr>
        <p:blipFill>
          <a:blip r:embed="rId3"/>
          <a:stretch>
            <a:fillRect/>
          </a:stretch>
        </p:blipFill>
        <p:spPr>
          <a:xfrm>
            <a:off x="5644524" y="1362468"/>
            <a:ext cx="5837047" cy="886782"/>
          </a:xfrm>
          <a:prstGeom prst="rect">
            <a:avLst/>
          </a:prstGeom>
        </p:spPr>
      </p:pic>
      <p:pic>
        <p:nvPicPr>
          <p:cNvPr id="19" name="Picture 6" descr="Soft Skills&amp;amp;quot; vs &amp;amp;quot;Technical&amp;amp;quot; problem solving. Whats the difference? - Altis  - AU">
            <a:extLst>
              <a:ext uri="{FF2B5EF4-FFF2-40B4-BE49-F238E27FC236}">
                <a16:creationId xmlns:a16="http://schemas.microsoft.com/office/drawing/2014/main" id="{8789A908-1208-6772-5AAF-1E951FC41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98" t="11555" r="14094" b="56889"/>
          <a:stretch/>
        </p:blipFill>
        <p:spPr bwMode="auto">
          <a:xfrm>
            <a:off x="280852" y="2424854"/>
            <a:ext cx="11128902" cy="33861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2">
            <a:extLst>
              <a:ext uri="{FF2B5EF4-FFF2-40B4-BE49-F238E27FC236}">
                <a16:creationId xmlns:a16="http://schemas.microsoft.com/office/drawing/2014/main" id="{875C1CEA-AF3E-9F36-6247-2EC3F3F4A562}"/>
              </a:ext>
            </a:extLst>
          </p:cNvPr>
          <p:cNvSpPr txBox="1"/>
          <p:nvPr/>
        </p:nvSpPr>
        <p:spPr>
          <a:xfrm>
            <a:off x="280852" y="1328462"/>
            <a:ext cx="4587406" cy="830997"/>
          </a:xfrm>
          <a:prstGeom prst="rect">
            <a:avLst/>
          </a:prstGeom>
          <a:noFill/>
        </p:spPr>
        <p:txBody>
          <a:bodyPr wrap="square" rtlCol="0">
            <a:spAutoFit/>
          </a:bodyPr>
          <a:lstStyle/>
          <a:p>
            <a:r>
              <a:rPr lang="fr-BE" sz="1600" dirty="0" err="1">
                <a:latin typeface="+mj-lt"/>
              </a:rPr>
              <a:t>Exploring</a:t>
            </a:r>
            <a:r>
              <a:rPr lang="fr-BE" sz="1600" dirty="0">
                <a:latin typeface="+mj-lt"/>
              </a:rPr>
              <a:t> the topics </a:t>
            </a:r>
            <a:r>
              <a:rPr lang="fr-BE" sz="1600" dirty="0" err="1">
                <a:latin typeface="+mj-lt"/>
              </a:rPr>
              <a:t>below</a:t>
            </a:r>
            <a:r>
              <a:rPr lang="fr-BE" sz="1600" dirty="0">
                <a:latin typeface="+mj-lt"/>
              </a:rPr>
              <a:t> </a:t>
            </a:r>
            <a:r>
              <a:rPr lang="fr-BE" sz="1600" dirty="0" err="1">
                <a:latin typeface="+mj-lt"/>
              </a:rPr>
              <a:t>will</a:t>
            </a:r>
            <a:r>
              <a:rPr lang="fr-BE" sz="1600" dirty="0">
                <a:latin typeface="+mj-lt"/>
              </a:rPr>
              <a:t> help </a:t>
            </a:r>
            <a:r>
              <a:rPr lang="fr-BE" sz="1600" dirty="0" err="1">
                <a:latin typeface="+mj-lt"/>
              </a:rPr>
              <a:t>you</a:t>
            </a:r>
            <a:r>
              <a:rPr lang="fr-BE" sz="1600" dirty="0">
                <a:latin typeface="+mj-lt"/>
              </a:rPr>
              <a:t> </a:t>
            </a:r>
            <a:r>
              <a:rPr lang="fr-BE" sz="1600" dirty="0" err="1">
                <a:latin typeface="+mj-lt"/>
              </a:rPr>
              <a:t>later</a:t>
            </a:r>
            <a:r>
              <a:rPr lang="fr-BE" sz="1600" dirty="0">
                <a:latin typeface="+mj-lt"/>
              </a:rPr>
              <a:t> </a:t>
            </a:r>
            <a:r>
              <a:rPr lang="fr-BE" sz="1600" dirty="0" err="1">
                <a:latin typeface="+mj-lt"/>
              </a:rPr>
              <a:t>transform</a:t>
            </a:r>
            <a:r>
              <a:rPr lang="fr-BE" sz="1600" dirty="0">
                <a:latin typeface="+mj-lt"/>
              </a:rPr>
              <a:t> </a:t>
            </a:r>
            <a:r>
              <a:rPr lang="fr-BE" sz="1600" dirty="0" err="1">
                <a:latin typeface="+mj-lt"/>
              </a:rPr>
              <a:t>them</a:t>
            </a:r>
            <a:r>
              <a:rPr lang="fr-BE" sz="1600" dirty="0">
                <a:latin typeface="+mj-lt"/>
              </a:rPr>
              <a:t> </a:t>
            </a:r>
            <a:r>
              <a:rPr lang="fr-BE" sz="1600" dirty="0" err="1">
                <a:latin typeface="+mj-lt"/>
              </a:rPr>
              <a:t>into</a:t>
            </a:r>
            <a:r>
              <a:rPr lang="fr-BE" sz="1600" dirty="0">
                <a:latin typeface="+mj-lt"/>
              </a:rPr>
              <a:t> a global </a:t>
            </a:r>
            <a:r>
              <a:rPr lang="fr-BE" sz="1600" dirty="0" err="1">
                <a:latin typeface="+mj-lt"/>
              </a:rPr>
              <a:t>offer</a:t>
            </a:r>
            <a:r>
              <a:rPr lang="fr-BE" sz="1600" dirty="0">
                <a:latin typeface="+mj-lt"/>
              </a:rPr>
              <a:t> solution</a:t>
            </a:r>
            <a:endParaRPr lang="en-US" sz="1600" dirty="0">
              <a:latin typeface="+mj-lt"/>
            </a:endParaRPr>
          </a:p>
        </p:txBody>
      </p:sp>
      <p:sp>
        <p:nvSpPr>
          <p:cNvPr id="21" name="Rectangle 20">
            <a:extLst>
              <a:ext uri="{FF2B5EF4-FFF2-40B4-BE49-F238E27FC236}">
                <a16:creationId xmlns:a16="http://schemas.microsoft.com/office/drawing/2014/main" id="{41D2E74F-187B-4725-AB03-9692D651C922}"/>
              </a:ext>
            </a:extLst>
          </p:cNvPr>
          <p:cNvSpPr/>
          <p:nvPr/>
        </p:nvSpPr>
        <p:spPr>
          <a:xfrm>
            <a:off x="2513512" y="5818338"/>
            <a:ext cx="2217420" cy="4431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Financing</a:t>
            </a:r>
            <a:endParaRPr lang="en-US" sz="1200" dirty="0"/>
          </a:p>
        </p:txBody>
      </p:sp>
      <p:sp>
        <p:nvSpPr>
          <p:cNvPr id="22" name="Rectangle 21">
            <a:extLst>
              <a:ext uri="{FF2B5EF4-FFF2-40B4-BE49-F238E27FC236}">
                <a16:creationId xmlns:a16="http://schemas.microsoft.com/office/drawing/2014/main" id="{931B0570-873A-E3B0-0545-240189D4BE21}"/>
              </a:ext>
            </a:extLst>
          </p:cNvPr>
          <p:cNvSpPr/>
          <p:nvPr/>
        </p:nvSpPr>
        <p:spPr>
          <a:xfrm>
            <a:off x="4736593"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Fleet management</a:t>
            </a:r>
            <a:endParaRPr lang="en-US" sz="1200" dirty="0"/>
          </a:p>
        </p:txBody>
      </p:sp>
      <p:sp>
        <p:nvSpPr>
          <p:cNvPr id="23" name="Rectangle 22">
            <a:extLst>
              <a:ext uri="{FF2B5EF4-FFF2-40B4-BE49-F238E27FC236}">
                <a16:creationId xmlns:a16="http://schemas.microsoft.com/office/drawing/2014/main" id="{9D5E51D6-18EA-E75F-5DB4-2935AAED8F39}"/>
              </a:ext>
            </a:extLst>
          </p:cNvPr>
          <p:cNvSpPr/>
          <p:nvPr/>
        </p:nvSpPr>
        <p:spPr>
          <a:xfrm>
            <a:off x="6969253" y="5818338"/>
            <a:ext cx="2217420" cy="4431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Car Policy</a:t>
            </a:r>
            <a:endParaRPr lang="en-US" sz="1200" dirty="0"/>
          </a:p>
        </p:txBody>
      </p:sp>
      <p:sp>
        <p:nvSpPr>
          <p:cNvPr id="25" name="Rectangle 24">
            <a:extLst>
              <a:ext uri="{FF2B5EF4-FFF2-40B4-BE49-F238E27FC236}">
                <a16:creationId xmlns:a16="http://schemas.microsoft.com/office/drawing/2014/main" id="{56747F0B-4E7F-142D-9076-81366383E4AB}"/>
              </a:ext>
            </a:extLst>
          </p:cNvPr>
          <p:cNvSpPr/>
          <p:nvPr/>
        </p:nvSpPr>
        <p:spPr>
          <a:xfrm>
            <a:off x="9192334"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Fiscal &amp; </a:t>
            </a:r>
            <a:r>
              <a:rPr lang="fr-BE" sz="1200" dirty="0" err="1"/>
              <a:t>Accounting</a:t>
            </a:r>
            <a:r>
              <a:rPr lang="fr-BE" sz="1200" dirty="0"/>
              <a:t> </a:t>
            </a:r>
            <a:r>
              <a:rPr lang="fr-BE" sz="1200" dirty="0" err="1"/>
              <a:t>optimization</a:t>
            </a:r>
            <a:endParaRPr lang="en-US" sz="1200" dirty="0"/>
          </a:p>
        </p:txBody>
      </p:sp>
      <p:sp>
        <p:nvSpPr>
          <p:cNvPr id="26" name="Rectangle 25">
            <a:extLst>
              <a:ext uri="{FF2B5EF4-FFF2-40B4-BE49-F238E27FC236}">
                <a16:creationId xmlns:a16="http://schemas.microsoft.com/office/drawing/2014/main" id="{E63B61D0-7D70-4C2B-CD57-9ECF08867642}"/>
              </a:ext>
            </a:extLst>
          </p:cNvPr>
          <p:cNvSpPr/>
          <p:nvPr/>
        </p:nvSpPr>
        <p:spPr>
          <a:xfrm>
            <a:off x="280852"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Vehicles</a:t>
            </a:r>
            <a:endParaRPr lang="en-US" sz="1200" dirty="0"/>
          </a:p>
        </p:txBody>
      </p:sp>
      <p:sp>
        <p:nvSpPr>
          <p:cNvPr id="4" name="Title 1">
            <a:extLst>
              <a:ext uri="{FF2B5EF4-FFF2-40B4-BE49-F238E27FC236}">
                <a16:creationId xmlns:a16="http://schemas.microsoft.com/office/drawing/2014/main" id="{49DB41FC-2B93-9263-3180-22102ABCFF3E}"/>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9878219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Position as a business partner</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text</a:t>
            </a:r>
            <a:r>
              <a:rPr lang="fr-BE" sz="1400" b="1" i="1" dirty="0">
                <a:solidFill>
                  <a:schemeClr val="bg1"/>
                </a:solidFill>
              </a:rPr>
              <a:t> boxes at the </a:t>
            </a:r>
            <a:r>
              <a:rPr lang="fr-BE" sz="1400" b="1" i="1" dirty="0" err="1">
                <a:solidFill>
                  <a:schemeClr val="bg1"/>
                </a:solidFill>
              </a:rPr>
              <a:t>bottom</a:t>
            </a:r>
            <a:r>
              <a:rPr lang="fr-BE" sz="1400" b="1" i="1" dirty="0">
                <a:solidFill>
                  <a:schemeClr val="bg1"/>
                </a:solidFill>
              </a:rPr>
              <a:t> of the screen</a:t>
            </a:r>
            <a:endParaRPr lang="en-US" sz="1400" b="1" i="1" dirty="0">
              <a:solidFill>
                <a:schemeClr val="bg1"/>
              </a:solidFill>
            </a:endParaRPr>
          </a:p>
        </p:txBody>
      </p:sp>
      <p:pic>
        <p:nvPicPr>
          <p:cNvPr id="14" name="Picture 13">
            <a:extLst>
              <a:ext uri="{FF2B5EF4-FFF2-40B4-BE49-F238E27FC236}">
                <a16:creationId xmlns:a16="http://schemas.microsoft.com/office/drawing/2014/main" id="{B60F9DAC-2D3C-2630-50F7-F2D1913DE96D}"/>
              </a:ext>
            </a:extLst>
          </p:cNvPr>
          <p:cNvPicPr>
            <a:picLocks noChangeAspect="1"/>
          </p:cNvPicPr>
          <p:nvPr/>
        </p:nvPicPr>
        <p:blipFill>
          <a:blip r:embed="rId3"/>
          <a:stretch>
            <a:fillRect/>
          </a:stretch>
        </p:blipFill>
        <p:spPr>
          <a:xfrm>
            <a:off x="5644524" y="1362468"/>
            <a:ext cx="5837047" cy="886782"/>
          </a:xfrm>
          <a:prstGeom prst="rect">
            <a:avLst/>
          </a:prstGeom>
        </p:spPr>
      </p:pic>
      <p:pic>
        <p:nvPicPr>
          <p:cNvPr id="19" name="Picture 6" descr="Soft Skills&amp;amp;quot; vs &amp;amp;quot;Technical&amp;amp;quot; problem solving. Whats the difference? - Altis  - AU">
            <a:extLst>
              <a:ext uri="{FF2B5EF4-FFF2-40B4-BE49-F238E27FC236}">
                <a16:creationId xmlns:a16="http://schemas.microsoft.com/office/drawing/2014/main" id="{8789A908-1208-6772-5AAF-1E951FC41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98" t="11555" r="14094" b="56889"/>
          <a:stretch/>
        </p:blipFill>
        <p:spPr bwMode="auto">
          <a:xfrm>
            <a:off x="280852" y="2424854"/>
            <a:ext cx="11128902" cy="33861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2">
            <a:extLst>
              <a:ext uri="{FF2B5EF4-FFF2-40B4-BE49-F238E27FC236}">
                <a16:creationId xmlns:a16="http://schemas.microsoft.com/office/drawing/2014/main" id="{875C1CEA-AF3E-9F36-6247-2EC3F3F4A562}"/>
              </a:ext>
            </a:extLst>
          </p:cNvPr>
          <p:cNvSpPr txBox="1"/>
          <p:nvPr/>
        </p:nvSpPr>
        <p:spPr>
          <a:xfrm>
            <a:off x="280852" y="1328462"/>
            <a:ext cx="4587406" cy="830997"/>
          </a:xfrm>
          <a:prstGeom prst="rect">
            <a:avLst/>
          </a:prstGeom>
          <a:noFill/>
        </p:spPr>
        <p:txBody>
          <a:bodyPr wrap="square" rtlCol="0">
            <a:spAutoFit/>
          </a:bodyPr>
          <a:lstStyle/>
          <a:p>
            <a:r>
              <a:rPr lang="fr-BE" sz="1600" dirty="0" err="1">
                <a:latin typeface="+mj-lt"/>
              </a:rPr>
              <a:t>Exploring</a:t>
            </a:r>
            <a:r>
              <a:rPr lang="fr-BE" sz="1600" dirty="0">
                <a:latin typeface="+mj-lt"/>
              </a:rPr>
              <a:t> the topics </a:t>
            </a:r>
            <a:r>
              <a:rPr lang="fr-BE" sz="1600" dirty="0" err="1">
                <a:latin typeface="+mj-lt"/>
              </a:rPr>
              <a:t>below</a:t>
            </a:r>
            <a:r>
              <a:rPr lang="fr-BE" sz="1600" dirty="0">
                <a:latin typeface="+mj-lt"/>
              </a:rPr>
              <a:t> </a:t>
            </a:r>
            <a:r>
              <a:rPr lang="fr-BE" sz="1600" dirty="0" err="1">
                <a:latin typeface="+mj-lt"/>
              </a:rPr>
              <a:t>will</a:t>
            </a:r>
            <a:r>
              <a:rPr lang="fr-BE" sz="1600" dirty="0">
                <a:latin typeface="+mj-lt"/>
              </a:rPr>
              <a:t> help </a:t>
            </a:r>
            <a:r>
              <a:rPr lang="fr-BE" sz="1600" dirty="0" err="1">
                <a:latin typeface="+mj-lt"/>
              </a:rPr>
              <a:t>you</a:t>
            </a:r>
            <a:r>
              <a:rPr lang="fr-BE" sz="1600" dirty="0">
                <a:latin typeface="+mj-lt"/>
              </a:rPr>
              <a:t> </a:t>
            </a:r>
            <a:r>
              <a:rPr lang="fr-BE" sz="1600" dirty="0" err="1">
                <a:latin typeface="+mj-lt"/>
              </a:rPr>
              <a:t>later</a:t>
            </a:r>
            <a:r>
              <a:rPr lang="fr-BE" sz="1600" dirty="0">
                <a:latin typeface="+mj-lt"/>
              </a:rPr>
              <a:t> </a:t>
            </a:r>
            <a:r>
              <a:rPr lang="fr-BE" sz="1600" dirty="0" err="1">
                <a:latin typeface="+mj-lt"/>
              </a:rPr>
              <a:t>transform</a:t>
            </a:r>
            <a:r>
              <a:rPr lang="fr-BE" sz="1600" dirty="0">
                <a:latin typeface="+mj-lt"/>
              </a:rPr>
              <a:t> </a:t>
            </a:r>
            <a:r>
              <a:rPr lang="fr-BE" sz="1600" dirty="0" err="1">
                <a:latin typeface="+mj-lt"/>
              </a:rPr>
              <a:t>them</a:t>
            </a:r>
            <a:r>
              <a:rPr lang="fr-BE" sz="1600" dirty="0">
                <a:latin typeface="+mj-lt"/>
              </a:rPr>
              <a:t> </a:t>
            </a:r>
            <a:r>
              <a:rPr lang="fr-BE" sz="1600" dirty="0" err="1">
                <a:latin typeface="+mj-lt"/>
              </a:rPr>
              <a:t>into</a:t>
            </a:r>
            <a:r>
              <a:rPr lang="fr-BE" sz="1600" dirty="0">
                <a:latin typeface="+mj-lt"/>
              </a:rPr>
              <a:t> a global </a:t>
            </a:r>
            <a:r>
              <a:rPr lang="fr-BE" sz="1600" dirty="0" err="1">
                <a:latin typeface="+mj-lt"/>
              </a:rPr>
              <a:t>offer</a:t>
            </a:r>
            <a:r>
              <a:rPr lang="fr-BE" sz="1600" dirty="0">
                <a:latin typeface="+mj-lt"/>
              </a:rPr>
              <a:t> solution</a:t>
            </a:r>
            <a:endParaRPr lang="en-US" sz="1600" dirty="0">
              <a:latin typeface="+mj-lt"/>
            </a:endParaRPr>
          </a:p>
        </p:txBody>
      </p:sp>
      <p:sp>
        <p:nvSpPr>
          <p:cNvPr id="21" name="Rectangle 20">
            <a:extLst>
              <a:ext uri="{FF2B5EF4-FFF2-40B4-BE49-F238E27FC236}">
                <a16:creationId xmlns:a16="http://schemas.microsoft.com/office/drawing/2014/main" id="{41D2E74F-187B-4725-AB03-9692D651C922}"/>
              </a:ext>
            </a:extLst>
          </p:cNvPr>
          <p:cNvSpPr/>
          <p:nvPr/>
        </p:nvSpPr>
        <p:spPr>
          <a:xfrm>
            <a:off x="2513512" y="5818338"/>
            <a:ext cx="2217420" cy="4431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Financing</a:t>
            </a:r>
            <a:endParaRPr lang="en-US" sz="1200" dirty="0"/>
          </a:p>
        </p:txBody>
      </p:sp>
      <p:sp>
        <p:nvSpPr>
          <p:cNvPr id="22" name="Rectangle 21">
            <a:extLst>
              <a:ext uri="{FF2B5EF4-FFF2-40B4-BE49-F238E27FC236}">
                <a16:creationId xmlns:a16="http://schemas.microsoft.com/office/drawing/2014/main" id="{931B0570-873A-E3B0-0545-240189D4BE21}"/>
              </a:ext>
            </a:extLst>
          </p:cNvPr>
          <p:cNvSpPr/>
          <p:nvPr/>
        </p:nvSpPr>
        <p:spPr>
          <a:xfrm>
            <a:off x="4736593"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Fleet management</a:t>
            </a:r>
            <a:endParaRPr lang="en-US" sz="1200" dirty="0"/>
          </a:p>
        </p:txBody>
      </p:sp>
      <p:sp>
        <p:nvSpPr>
          <p:cNvPr id="23" name="Rectangle 22">
            <a:extLst>
              <a:ext uri="{FF2B5EF4-FFF2-40B4-BE49-F238E27FC236}">
                <a16:creationId xmlns:a16="http://schemas.microsoft.com/office/drawing/2014/main" id="{9D5E51D6-18EA-E75F-5DB4-2935AAED8F39}"/>
              </a:ext>
            </a:extLst>
          </p:cNvPr>
          <p:cNvSpPr/>
          <p:nvPr/>
        </p:nvSpPr>
        <p:spPr>
          <a:xfrm>
            <a:off x="6969253" y="5818338"/>
            <a:ext cx="2217420" cy="4431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Car Policy</a:t>
            </a:r>
            <a:endParaRPr lang="en-US" sz="1200" dirty="0"/>
          </a:p>
        </p:txBody>
      </p:sp>
      <p:sp>
        <p:nvSpPr>
          <p:cNvPr id="25" name="Rectangle 24">
            <a:extLst>
              <a:ext uri="{FF2B5EF4-FFF2-40B4-BE49-F238E27FC236}">
                <a16:creationId xmlns:a16="http://schemas.microsoft.com/office/drawing/2014/main" id="{56747F0B-4E7F-142D-9076-81366383E4AB}"/>
              </a:ext>
            </a:extLst>
          </p:cNvPr>
          <p:cNvSpPr/>
          <p:nvPr/>
        </p:nvSpPr>
        <p:spPr>
          <a:xfrm>
            <a:off x="9192334"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Fiscal &amp; </a:t>
            </a:r>
            <a:r>
              <a:rPr lang="fr-BE" sz="1200" dirty="0" err="1"/>
              <a:t>Accounting</a:t>
            </a:r>
            <a:r>
              <a:rPr lang="fr-BE" sz="1200" dirty="0"/>
              <a:t> </a:t>
            </a:r>
            <a:r>
              <a:rPr lang="fr-BE" sz="1200" dirty="0" err="1"/>
              <a:t>optimization</a:t>
            </a:r>
            <a:endParaRPr lang="en-US" sz="1200" dirty="0"/>
          </a:p>
        </p:txBody>
      </p:sp>
      <p:sp>
        <p:nvSpPr>
          <p:cNvPr id="26" name="Rectangle 25">
            <a:extLst>
              <a:ext uri="{FF2B5EF4-FFF2-40B4-BE49-F238E27FC236}">
                <a16:creationId xmlns:a16="http://schemas.microsoft.com/office/drawing/2014/main" id="{E63B61D0-7D70-4C2B-CD57-9ECF08867642}"/>
              </a:ext>
            </a:extLst>
          </p:cNvPr>
          <p:cNvSpPr/>
          <p:nvPr/>
        </p:nvSpPr>
        <p:spPr>
          <a:xfrm>
            <a:off x="280852"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Vehicles</a:t>
            </a:r>
            <a:endParaRPr lang="en-US" sz="1200" dirty="0"/>
          </a:p>
        </p:txBody>
      </p:sp>
      <p:sp>
        <p:nvSpPr>
          <p:cNvPr id="15" name="Rectangle 14">
            <a:extLst>
              <a:ext uri="{FF2B5EF4-FFF2-40B4-BE49-F238E27FC236}">
                <a16:creationId xmlns:a16="http://schemas.microsoft.com/office/drawing/2014/main" id="{3C79767A-1D4E-C2C2-59F9-E0CE6FD7627D}"/>
              </a:ext>
            </a:extLst>
          </p:cNvPr>
          <p:cNvSpPr/>
          <p:nvPr/>
        </p:nvSpPr>
        <p:spPr>
          <a:xfrm>
            <a:off x="288472" y="2404727"/>
            <a:ext cx="4450080" cy="3386152"/>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7">
            <a:extLst>
              <a:ext uri="{FF2B5EF4-FFF2-40B4-BE49-F238E27FC236}">
                <a16:creationId xmlns:a16="http://schemas.microsoft.com/office/drawing/2014/main" id="{DC2CC323-1F6B-34DA-9F06-FB61B59A00AD}"/>
              </a:ext>
            </a:extLst>
          </p:cNvPr>
          <p:cNvSpPr txBox="1"/>
          <p:nvPr/>
        </p:nvSpPr>
        <p:spPr>
          <a:xfrm>
            <a:off x="1819859" y="2537705"/>
            <a:ext cx="2699889" cy="2539157"/>
          </a:xfrm>
          <a:prstGeom prst="rect">
            <a:avLst/>
          </a:prstGeom>
          <a:noFill/>
        </p:spPr>
        <p:txBody>
          <a:bodyPr wrap="square" lIns="91440" tIns="45720" rIns="91440" bIns="45720" rtlCol="0" anchor="t">
            <a:spAutoFit/>
          </a:bodyPr>
          <a:lstStyle/>
          <a:p>
            <a:pPr lvl="0" fontAlgn="base">
              <a:spcBef>
                <a:spcPct val="0"/>
              </a:spcBef>
              <a:spcAft>
                <a:spcPct val="0"/>
              </a:spcAft>
            </a:pPr>
            <a:r>
              <a:rPr lang="en-GB" sz="1100" dirty="0">
                <a:solidFill>
                  <a:prstClr val="black"/>
                </a:solidFill>
              </a:rPr>
              <a:t>Some examples of requests related to the </a:t>
            </a:r>
            <a:r>
              <a:rPr lang="en-GB" sz="1100" b="1" dirty="0">
                <a:solidFill>
                  <a:srgbClr val="243782"/>
                </a:solidFill>
              </a:rPr>
              <a:t>composition of the fleet:</a:t>
            </a:r>
          </a:p>
          <a:p>
            <a:pPr lvl="0" fontAlgn="base">
              <a:spcBef>
                <a:spcPct val="0"/>
              </a:spcBef>
              <a:spcAft>
                <a:spcPct val="0"/>
              </a:spcAft>
            </a:pPr>
            <a:endParaRPr lang="en-GB" sz="1100" dirty="0">
              <a:solidFill>
                <a:prstClr val="black"/>
              </a:solidFill>
            </a:endParaRPr>
          </a:p>
          <a:p>
            <a:pPr marL="339725" lvl="1" indent="-171450" fontAlgn="base">
              <a:spcBef>
                <a:spcPct val="0"/>
              </a:spcBef>
              <a:spcAft>
                <a:spcPct val="0"/>
              </a:spcAft>
              <a:buFont typeface="Courier New" panose="02070309020205020404" pitchFamily="49" charset="0"/>
              <a:buChar char="o"/>
            </a:pPr>
            <a:r>
              <a:rPr lang="en-GB" sz="1050" dirty="0">
                <a:solidFill>
                  <a:prstClr val="black"/>
                </a:solidFill>
              </a:rPr>
              <a:t>Mix of the fleet: e.g. 20% LEV/ZEV vehicles by end 2024</a:t>
            </a:r>
          </a:p>
          <a:p>
            <a:pPr marL="339725" lvl="1" indent="-171450" fontAlgn="base">
              <a:spcBef>
                <a:spcPct val="0"/>
              </a:spcBef>
              <a:spcAft>
                <a:spcPct val="0"/>
              </a:spcAft>
              <a:buFont typeface="Courier New" panose="02070309020205020404" pitchFamily="49" charset="0"/>
              <a:buChar char="o"/>
            </a:pPr>
            <a:endParaRPr lang="en-GB" sz="1050" dirty="0">
              <a:solidFill>
                <a:prstClr val="black"/>
              </a:solidFill>
              <a:cs typeface="Arial" charset="0"/>
            </a:endParaRPr>
          </a:p>
          <a:p>
            <a:pPr marL="339725" lvl="1" indent="-171450" fontAlgn="base">
              <a:spcBef>
                <a:spcPct val="0"/>
              </a:spcBef>
              <a:spcAft>
                <a:spcPct val="0"/>
              </a:spcAft>
              <a:buFont typeface="Courier New" panose="02070309020205020404" pitchFamily="49" charset="0"/>
              <a:buChar char="o"/>
            </a:pPr>
            <a:r>
              <a:rPr lang="en-GB" sz="1050" dirty="0">
                <a:cs typeface="Arial"/>
              </a:rPr>
              <a:t>Outside dimensions: max 3.5 m, …</a:t>
            </a:r>
          </a:p>
          <a:p>
            <a:pPr marL="339725" lvl="1" indent="-171450" fontAlgn="base">
              <a:spcBef>
                <a:spcPct val="0"/>
              </a:spcBef>
              <a:spcAft>
                <a:spcPct val="0"/>
              </a:spcAft>
              <a:buFont typeface="Courier New" panose="02070309020205020404" pitchFamily="49" charset="0"/>
              <a:buChar char="o"/>
            </a:pPr>
            <a:endParaRPr lang="en-GB" sz="1050" dirty="0">
              <a:cs typeface="Arial"/>
            </a:endParaRPr>
          </a:p>
          <a:p>
            <a:pPr marL="339725" lvl="1" indent="-171450" fontAlgn="base">
              <a:spcBef>
                <a:spcPct val="0"/>
              </a:spcBef>
              <a:spcAft>
                <a:spcPct val="0"/>
              </a:spcAft>
              <a:buFont typeface="Courier New" panose="02070309020205020404" pitchFamily="49" charset="0"/>
              <a:buChar char="o"/>
            </a:pPr>
            <a:r>
              <a:rPr lang="en-GB" sz="1050" dirty="0">
                <a:cs typeface="Arial"/>
              </a:rPr>
              <a:t>Loading capacity of light commercial vehicles.  E.g.: 2 Euro pallets</a:t>
            </a:r>
          </a:p>
          <a:p>
            <a:pPr marL="339725" lvl="1" indent="-171450" fontAlgn="base">
              <a:spcBef>
                <a:spcPct val="0"/>
              </a:spcBef>
              <a:spcAft>
                <a:spcPct val="0"/>
              </a:spcAft>
              <a:buFont typeface="Courier New" panose="02070309020205020404" pitchFamily="49" charset="0"/>
              <a:buChar char="o"/>
            </a:pPr>
            <a:endParaRPr lang="en-GB" sz="1050" dirty="0">
              <a:cs typeface="Arial"/>
            </a:endParaRPr>
          </a:p>
          <a:p>
            <a:pPr marL="339725" lvl="1" indent="-171450" fontAlgn="base">
              <a:spcBef>
                <a:spcPct val="0"/>
              </a:spcBef>
              <a:spcAft>
                <a:spcPct val="0"/>
              </a:spcAft>
              <a:buFont typeface="Courier New" panose="02070309020205020404" pitchFamily="49" charset="0"/>
              <a:buChar char="o"/>
            </a:pPr>
            <a:r>
              <a:rPr lang="en-GB" sz="1050" dirty="0">
                <a:cs typeface="Arial"/>
              </a:rPr>
              <a:t>Driver motivation: introduce new models and brands (look, image) </a:t>
            </a:r>
          </a:p>
          <a:p>
            <a:pPr marL="337820" lvl="1" indent="-169545" fontAlgn="base">
              <a:spcBef>
                <a:spcPct val="0"/>
              </a:spcBef>
              <a:spcAft>
                <a:spcPct val="0"/>
              </a:spcAft>
              <a:buFont typeface="Arial" charset="0"/>
              <a:buChar char="•"/>
            </a:pPr>
            <a:endParaRPr lang="fr-FR" sz="1050" dirty="0">
              <a:solidFill>
                <a:prstClr val="black"/>
              </a:solidFill>
              <a:cs typeface="Arial" charset="0"/>
            </a:endParaRPr>
          </a:p>
        </p:txBody>
      </p:sp>
      <p:pic>
        <p:nvPicPr>
          <p:cNvPr id="17" name="Picture 2">
            <a:extLst>
              <a:ext uri="{FF2B5EF4-FFF2-40B4-BE49-F238E27FC236}">
                <a16:creationId xmlns:a16="http://schemas.microsoft.com/office/drawing/2014/main" id="{F9102301-D059-4F66-E144-2C029DC8776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4576" y="2799985"/>
            <a:ext cx="1008000" cy="1008000"/>
          </a:xfrm>
          <a:prstGeom prst="flowChartConnector">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Title 1">
            <a:extLst>
              <a:ext uri="{FF2B5EF4-FFF2-40B4-BE49-F238E27FC236}">
                <a16:creationId xmlns:a16="http://schemas.microsoft.com/office/drawing/2014/main" id="{4FCDAEB8-7922-DB46-19B9-87E4C21FC737}"/>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99927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Position as a business partner</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text</a:t>
            </a:r>
            <a:r>
              <a:rPr lang="fr-BE" sz="1400" b="1" i="1" dirty="0">
                <a:solidFill>
                  <a:schemeClr val="bg1"/>
                </a:solidFill>
              </a:rPr>
              <a:t> boxes at the </a:t>
            </a:r>
            <a:r>
              <a:rPr lang="fr-BE" sz="1400" b="1" i="1" dirty="0" err="1">
                <a:solidFill>
                  <a:schemeClr val="bg1"/>
                </a:solidFill>
              </a:rPr>
              <a:t>bottom</a:t>
            </a:r>
            <a:r>
              <a:rPr lang="fr-BE" sz="1400" b="1" i="1" dirty="0">
                <a:solidFill>
                  <a:schemeClr val="bg1"/>
                </a:solidFill>
              </a:rPr>
              <a:t> of the screen</a:t>
            </a:r>
            <a:endParaRPr lang="en-US" sz="1400" b="1" i="1" dirty="0">
              <a:solidFill>
                <a:schemeClr val="bg1"/>
              </a:solidFill>
            </a:endParaRPr>
          </a:p>
        </p:txBody>
      </p:sp>
      <p:pic>
        <p:nvPicPr>
          <p:cNvPr id="14" name="Picture 13">
            <a:extLst>
              <a:ext uri="{FF2B5EF4-FFF2-40B4-BE49-F238E27FC236}">
                <a16:creationId xmlns:a16="http://schemas.microsoft.com/office/drawing/2014/main" id="{B60F9DAC-2D3C-2630-50F7-F2D1913DE96D}"/>
              </a:ext>
            </a:extLst>
          </p:cNvPr>
          <p:cNvPicPr>
            <a:picLocks noChangeAspect="1"/>
          </p:cNvPicPr>
          <p:nvPr/>
        </p:nvPicPr>
        <p:blipFill>
          <a:blip r:embed="rId3"/>
          <a:stretch>
            <a:fillRect/>
          </a:stretch>
        </p:blipFill>
        <p:spPr>
          <a:xfrm>
            <a:off x="5644524" y="1362468"/>
            <a:ext cx="5837047" cy="886782"/>
          </a:xfrm>
          <a:prstGeom prst="rect">
            <a:avLst/>
          </a:prstGeom>
        </p:spPr>
      </p:pic>
      <p:pic>
        <p:nvPicPr>
          <p:cNvPr id="19" name="Picture 6" descr="Soft Skills&amp;amp;quot; vs &amp;amp;quot;Technical&amp;amp;quot; problem solving. Whats the difference? - Altis  - AU">
            <a:extLst>
              <a:ext uri="{FF2B5EF4-FFF2-40B4-BE49-F238E27FC236}">
                <a16:creationId xmlns:a16="http://schemas.microsoft.com/office/drawing/2014/main" id="{8789A908-1208-6772-5AAF-1E951FC41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98" t="11555" r="14094" b="56889"/>
          <a:stretch/>
        </p:blipFill>
        <p:spPr bwMode="auto">
          <a:xfrm>
            <a:off x="280852" y="2424854"/>
            <a:ext cx="11128902" cy="33861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2">
            <a:extLst>
              <a:ext uri="{FF2B5EF4-FFF2-40B4-BE49-F238E27FC236}">
                <a16:creationId xmlns:a16="http://schemas.microsoft.com/office/drawing/2014/main" id="{875C1CEA-AF3E-9F36-6247-2EC3F3F4A562}"/>
              </a:ext>
            </a:extLst>
          </p:cNvPr>
          <p:cNvSpPr txBox="1"/>
          <p:nvPr/>
        </p:nvSpPr>
        <p:spPr>
          <a:xfrm>
            <a:off x="280852" y="1328462"/>
            <a:ext cx="4587406" cy="830997"/>
          </a:xfrm>
          <a:prstGeom prst="rect">
            <a:avLst/>
          </a:prstGeom>
          <a:noFill/>
        </p:spPr>
        <p:txBody>
          <a:bodyPr wrap="square" rtlCol="0">
            <a:spAutoFit/>
          </a:bodyPr>
          <a:lstStyle/>
          <a:p>
            <a:r>
              <a:rPr lang="fr-BE" sz="1600" dirty="0" err="1">
                <a:latin typeface="+mj-lt"/>
              </a:rPr>
              <a:t>Exploring</a:t>
            </a:r>
            <a:r>
              <a:rPr lang="fr-BE" sz="1600" dirty="0">
                <a:latin typeface="+mj-lt"/>
              </a:rPr>
              <a:t> the topics </a:t>
            </a:r>
            <a:r>
              <a:rPr lang="fr-BE" sz="1600" dirty="0" err="1">
                <a:latin typeface="+mj-lt"/>
              </a:rPr>
              <a:t>below</a:t>
            </a:r>
            <a:r>
              <a:rPr lang="fr-BE" sz="1600" dirty="0">
                <a:latin typeface="+mj-lt"/>
              </a:rPr>
              <a:t> </a:t>
            </a:r>
            <a:r>
              <a:rPr lang="fr-BE" sz="1600" dirty="0" err="1">
                <a:latin typeface="+mj-lt"/>
              </a:rPr>
              <a:t>will</a:t>
            </a:r>
            <a:r>
              <a:rPr lang="fr-BE" sz="1600" dirty="0">
                <a:latin typeface="+mj-lt"/>
              </a:rPr>
              <a:t> help </a:t>
            </a:r>
            <a:r>
              <a:rPr lang="fr-BE" sz="1600" dirty="0" err="1">
                <a:latin typeface="+mj-lt"/>
              </a:rPr>
              <a:t>you</a:t>
            </a:r>
            <a:r>
              <a:rPr lang="fr-BE" sz="1600" dirty="0">
                <a:latin typeface="+mj-lt"/>
              </a:rPr>
              <a:t> </a:t>
            </a:r>
            <a:r>
              <a:rPr lang="fr-BE" sz="1600" dirty="0" err="1">
                <a:latin typeface="+mj-lt"/>
              </a:rPr>
              <a:t>later</a:t>
            </a:r>
            <a:r>
              <a:rPr lang="fr-BE" sz="1600" dirty="0">
                <a:latin typeface="+mj-lt"/>
              </a:rPr>
              <a:t> </a:t>
            </a:r>
            <a:r>
              <a:rPr lang="fr-BE" sz="1600" dirty="0" err="1">
                <a:latin typeface="+mj-lt"/>
              </a:rPr>
              <a:t>transform</a:t>
            </a:r>
            <a:r>
              <a:rPr lang="fr-BE" sz="1600" dirty="0">
                <a:latin typeface="+mj-lt"/>
              </a:rPr>
              <a:t> </a:t>
            </a:r>
            <a:r>
              <a:rPr lang="fr-BE" sz="1600" dirty="0" err="1">
                <a:latin typeface="+mj-lt"/>
              </a:rPr>
              <a:t>them</a:t>
            </a:r>
            <a:r>
              <a:rPr lang="fr-BE" sz="1600" dirty="0">
                <a:latin typeface="+mj-lt"/>
              </a:rPr>
              <a:t> </a:t>
            </a:r>
            <a:r>
              <a:rPr lang="fr-BE" sz="1600" dirty="0" err="1">
                <a:latin typeface="+mj-lt"/>
              </a:rPr>
              <a:t>into</a:t>
            </a:r>
            <a:r>
              <a:rPr lang="fr-BE" sz="1600" dirty="0">
                <a:latin typeface="+mj-lt"/>
              </a:rPr>
              <a:t> a global </a:t>
            </a:r>
            <a:r>
              <a:rPr lang="fr-BE" sz="1600" dirty="0" err="1">
                <a:latin typeface="+mj-lt"/>
              </a:rPr>
              <a:t>offer</a:t>
            </a:r>
            <a:r>
              <a:rPr lang="fr-BE" sz="1600" dirty="0">
                <a:latin typeface="+mj-lt"/>
              </a:rPr>
              <a:t> solution</a:t>
            </a:r>
            <a:endParaRPr lang="en-US" sz="1600" dirty="0">
              <a:latin typeface="+mj-lt"/>
            </a:endParaRPr>
          </a:p>
        </p:txBody>
      </p:sp>
      <p:sp>
        <p:nvSpPr>
          <p:cNvPr id="21" name="Rectangle 20">
            <a:extLst>
              <a:ext uri="{FF2B5EF4-FFF2-40B4-BE49-F238E27FC236}">
                <a16:creationId xmlns:a16="http://schemas.microsoft.com/office/drawing/2014/main" id="{41D2E74F-187B-4725-AB03-9692D651C922}"/>
              </a:ext>
            </a:extLst>
          </p:cNvPr>
          <p:cNvSpPr/>
          <p:nvPr/>
        </p:nvSpPr>
        <p:spPr>
          <a:xfrm>
            <a:off x="2513512" y="5818338"/>
            <a:ext cx="2217420" cy="4431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Financing</a:t>
            </a:r>
            <a:endParaRPr lang="en-US" sz="1200" dirty="0"/>
          </a:p>
        </p:txBody>
      </p:sp>
      <p:sp>
        <p:nvSpPr>
          <p:cNvPr id="22" name="Rectangle 21">
            <a:extLst>
              <a:ext uri="{FF2B5EF4-FFF2-40B4-BE49-F238E27FC236}">
                <a16:creationId xmlns:a16="http://schemas.microsoft.com/office/drawing/2014/main" id="{931B0570-873A-E3B0-0545-240189D4BE21}"/>
              </a:ext>
            </a:extLst>
          </p:cNvPr>
          <p:cNvSpPr/>
          <p:nvPr/>
        </p:nvSpPr>
        <p:spPr>
          <a:xfrm>
            <a:off x="4736593"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Fleet management</a:t>
            </a:r>
            <a:endParaRPr lang="en-US" sz="1200" dirty="0"/>
          </a:p>
        </p:txBody>
      </p:sp>
      <p:sp>
        <p:nvSpPr>
          <p:cNvPr id="23" name="Rectangle 22">
            <a:extLst>
              <a:ext uri="{FF2B5EF4-FFF2-40B4-BE49-F238E27FC236}">
                <a16:creationId xmlns:a16="http://schemas.microsoft.com/office/drawing/2014/main" id="{9D5E51D6-18EA-E75F-5DB4-2935AAED8F39}"/>
              </a:ext>
            </a:extLst>
          </p:cNvPr>
          <p:cNvSpPr/>
          <p:nvPr/>
        </p:nvSpPr>
        <p:spPr>
          <a:xfrm>
            <a:off x="6969253" y="5818338"/>
            <a:ext cx="2217420" cy="4431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Car Policy</a:t>
            </a:r>
            <a:endParaRPr lang="en-US" sz="1200" dirty="0"/>
          </a:p>
        </p:txBody>
      </p:sp>
      <p:sp>
        <p:nvSpPr>
          <p:cNvPr id="25" name="Rectangle 24">
            <a:extLst>
              <a:ext uri="{FF2B5EF4-FFF2-40B4-BE49-F238E27FC236}">
                <a16:creationId xmlns:a16="http://schemas.microsoft.com/office/drawing/2014/main" id="{56747F0B-4E7F-142D-9076-81366383E4AB}"/>
              </a:ext>
            </a:extLst>
          </p:cNvPr>
          <p:cNvSpPr/>
          <p:nvPr/>
        </p:nvSpPr>
        <p:spPr>
          <a:xfrm>
            <a:off x="9192334"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Fiscal &amp; </a:t>
            </a:r>
            <a:r>
              <a:rPr lang="fr-BE" sz="1200" dirty="0" err="1"/>
              <a:t>Accounting</a:t>
            </a:r>
            <a:r>
              <a:rPr lang="fr-BE" sz="1200" dirty="0"/>
              <a:t> </a:t>
            </a:r>
            <a:r>
              <a:rPr lang="fr-BE" sz="1200" dirty="0" err="1"/>
              <a:t>optimization</a:t>
            </a:r>
            <a:endParaRPr lang="en-US" sz="1200" dirty="0"/>
          </a:p>
        </p:txBody>
      </p:sp>
      <p:sp>
        <p:nvSpPr>
          <p:cNvPr id="18" name="Rectangle 17">
            <a:extLst>
              <a:ext uri="{FF2B5EF4-FFF2-40B4-BE49-F238E27FC236}">
                <a16:creationId xmlns:a16="http://schemas.microsoft.com/office/drawing/2014/main" id="{FE0F0AE0-73AB-F702-F732-D2E818C38AFC}"/>
              </a:ext>
            </a:extLst>
          </p:cNvPr>
          <p:cNvSpPr/>
          <p:nvPr/>
        </p:nvSpPr>
        <p:spPr>
          <a:xfrm>
            <a:off x="280852" y="5818892"/>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Vehicles</a:t>
            </a:r>
            <a:endParaRPr lang="en-US" sz="1200" dirty="0"/>
          </a:p>
        </p:txBody>
      </p:sp>
      <p:sp>
        <p:nvSpPr>
          <p:cNvPr id="24" name="Rectangle 23">
            <a:extLst>
              <a:ext uri="{FF2B5EF4-FFF2-40B4-BE49-F238E27FC236}">
                <a16:creationId xmlns:a16="http://schemas.microsoft.com/office/drawing/2014/main" id="{2CE0D982-AFA9-7F48-1252-81B336215AF8}"/>
              </a:ext>
            </a:extLst>
          </p:cNvPr>
          <p:cNvSpPr/>
          <p:nvPr/>
        </p:nvSpPr>
        <p:spPr>
          <a:xfrm>
            <a:off x="2490652" y="2425408"/>
            <a:ext cx="4450080" cy="3361151"/>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ZoneTexte 7">
            <a:extLst>
              <a:ext uri="{FF2B5EF4-FFF2-40B4-BE49-F238E27FC236}">
                <a16:creationId xmlns:a16="http://schemas.microsoft.com/office/drawing/2014/main" id="{9F710C77-C662-859C-7DD9-81E44178E3AB}"/>
              </a:ext>
            </a:extLst>
          </p:cNvPr>
          <p:cNvSpPr txBox="1"/>
          <p:nvPr/>
        </p:nvSpPr>
        <p:spPr>
          <a:xfrm>
            <a:off x="4022039" y="2609585"/>
            <a:ext cx="2753229" cy="2700739"/>
          </a:xfrm>
          <a:prstGeom prst="rect">
            <a:avLst/>
          </a:prstGeom>
          <a:noFill/>
        </p:spPr>
        <p:txBody>
          <a:bodyPr wrap="square" lIns="91440" tIns="45720" rIns="91440" bIns="45720" rtlCol="0" anchor="t">
            <a:spAutoFit/>
          </a:bodyPr>
          <a:lstStyle/>
          <a:p>
            <a:pPr lvl="0" fontAlgn="base">
              <a:spcBef>
                <a:spcPct val="0"/>
              </a:spcBef>
              <a:spcAft>
                <a:spcPct val="0"/>
              </a:spcAft>
            </a:pPr>
            <a:r>
              <a:rPr lang="en-US" sz="1100" dirty="0">
                <a:solidFill>
                  <a:prstClr val="black"/>
                </a:solidFill>
              </a:rPr>
              <a:t>Some examples of requests related to the </a:t>
            </a:r>
            <a:r>
              <a:rPr lang="en-US" sz="1100" b="1" dirty="0">
                <a:solidFill>
                  <a:srgbClr val="243782"/>
                </a:solidFill>
              </a:rPr>
              <a:t>financing mode(s)</a:t>
            </a:r>
            <a:r>
              <a:rPr lang="en-US" sz="1100" dirty="0">
                <a:solidFill>
                  <a:prstClr val="black"/>
                </a:solidFill>
              </a:rPr>
              <a:t>:</a:t>
            </a:r>
          </a:p>
          <a:p>
            <a:pPr lvl="0" fontAlgn="base">
              <a:spcBef>
                <a:spcPct val="0"/>
              </a:spcBef>
              <a:spcAft>
                <a:spcPct val="0"/>
              </a:spcAft>
            </a:pPr>
            <a:endParaRPr lang="en-US" sz="11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050" dirty="0">
                <a:solidFill>
                  <a:prstClr val="black"/>
                </a:solidFill>
              </a:rPr>
              <a:t>Is operational leasing (full service contract) only for large fleets? </a:t>
            </a:r>
          </a:p>
          <a:p>
            <a:pPr marL="171450" lvl="0" indent="-171450" fontAlgn="base">
              <a:spcBef>
                <a:spcPct val="0"/>
              </a:spcBef>
              <a:spcAft>
                <a:spcPct val="0"/>
              </a:spcAft>
              <a:buFont typeface="Courier New" panose="02070309020205020404" pitchFamily="49" charset="0"/>
              <a:buChar char="o"/>
            </a:pPr>
            <a:endParaRPr lang="en-US" sz="105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050" dirty="0">
                <a:solidFill>
                  <a:prstClr val="black"/>
                </a:solidFill>
              </a:rPr>
              <a:t>I want to buy the vehicles at the end of the contract. What financing mode would you recommend in this case? </a:t>
            </a:r>
          </a:p>
          <a:p>
            <a:pPr marL="171450" lvl="0" indent="-171450" fontAlgn="base">
              <a:spcBef>
                <a:spcPct val="0"/>
              </a:spcBef>
              <a:spcAft>
                <a:spcPct val="0"/>
              </a:spcAft>
              <a:buFont typeface="Courier New" panose="02070309020205020404" pitchFamily="49" charset="0"/>
              <a:buChar char="o"/>
            </a:pPr>
            <a:endParaRPr lang="en-US" sz="105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050" dirty="0">
                <a:solidFill>
                  <a:prstClr val="black"/>
                </a:solidFill>
              </a:rPr>
              <a:t>I have some cash and I want to support a part of my investment: what financing mode do you recommend then?</a:t>
            </a:r>
          </a:p>
          <a:p>
            <a:pPr marL="337820" lvl="1" indent="-169545" fontAlgn="base">
              <a:spcBef>
                <a:spcPct val="0"/>
              </a:spcBef>
              <a:spcAft>
                <a:spcPct val="0"/>
              </a:spcAft>
              <a:buFont typeface="Arial" charset="0"/>
              <a:buChar char="•"/>
            </a:pPr>
            <a:endParaRPr lang="fr-FR" sz="1050" dirty="0">
              <a:solidFill>
                <a:prstClr val="black"/>
              </a:solidFill>
              <a:cs typeface="Arial" charset="0"/>
            </a:endParaRPr>
          </a:p>
        </p:txBody>
      </p:sp>
      <p:pic>
        <p:nvPicPr>
          <p:cNvPr id="28" name="Picture 3">
            <a:extLst>
              <a:ext uri="{FF2B5EF4-FFF2-40B4-BE49-F238E27FC236}">
                <a16:creationId xmlns:a16="http://schemas.microsoft.com/office/drawing/2014/main" id="{64350E81-7ECE-4775-F83F-34C446FF0E31}"/>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24862" y="2835865"/>
            <a:ext cx="1080000" cy="1080000"/>
          </a:xfrm>
          <a:prstGeom prst="flowChartConnector">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Title 1">
            <a:extLst>
              <a:ext uri="{FF2B5EF4-FFF2-40B4-BE49-F238E27FC236}">
                <a16:creationId xmlns:a16="http://schemas.microsoft.com/office/drawing/2014/main" id="{50B97D3E-82D7-8AAC-22C3-6D151AC7B3F9}"/>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4084195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Position as a business partner</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text</a:t>
            </a:r>
            <a:r>
              <a:rPr lang="fr-BE" sz="1400" b="1" i="1" dirty="0">
                <a:solidFill>
                  <a:schemeClr val="bg1"/>
                </a:solidFill>
              </a:rPr>
              <a:t> boxes at the </a:t>
            </a:r>
            <a:r>
              <a:rPr lang="fr-BE" sz="1400" b="1" i="1" dirty="0" err="1">
                <a:solidFill>
                  <a:schemeClr val="bg1"/>
                </a:solidFill>
              </a:rPr>
              <a:t>bottom</a:t>
            </a:r>
            <a:r>
              <a:rPr lang="fr-BE" sz="1400" b="1" i="1" dirty="0">
                <a:solidFill>
                  <a:schemeClr val="bg1"/>
                </a:solidFill>
              </a:rPr>
              <a:t> of the screen</a:t>
            </a:r>
            <a:endParaRPr lang="en-US" sz="1400" b="1" i="1" dirty="0">
              <a:solidFill>
                <a:schemeClr val="bg1"/>
              </a:solidFill>
            </a:endParaRPr>
          </a:p>
        </p:txBody>
      </p:sp>
      <p:pic>
        <p:nvPicPr>
          <p:cNvPr id="14" name="Picture 13">
            <a:extLst>
              <a:ext uri="{FF2B5EF4-FFF2-40B4-BE49-F238E27FC236}">
                <a16:creationId xmlns:a16="http://schemas.microsoft.com/office/drawing/2014/main" id="{B60F9DAC-2D3C-2630-50F7-F2D1913DE96D}"/>
              </a:ext>
            </a:extLst>
          </p:cNvPr>
          <p:cNvPicPr>
            <a:picLocks noChangeAspect="1"/>
          </p:cNvPicPr>
          <p:nvPr/>
        </p:nvPicPr>
        <p:blipFill>
          <a:blip r:embed="rId3"/>
          <a:stretch>
            <a:fillRect/>
          </a:stretch>
        </p:blipFill>
        <p:spPr>
          <a:xfrm>
            <a:off x="5644524" y="1362468"/>
            <a:ext cx="5837047" cy="886782"/>
          </a:xfrm>
          <a:prstGeom prst="rect">
            <a:avLst/>
          </a:prstGeom>
        </p:spPr>
      </p:pic>
      <p:pic>
        <p:nvPicPr>
          <p:cNvPr id="19" name="Picture 6" descr="Soft Skills&amp;amp;quot; vs &amp;amp;quot;Technical&amp;amp;quot; problem solving. Whats the difference? - Altis  - AU">
            <a:extLst>
              <a:ext uri="{FF2B5EF4-FFF2-40B4-BE49-F238E27FC236}">
                <a16:creationId xmlns:a16="http://schemas.microsoft.com/office/drawing/2014/main" id="{8789A908-1208-6772-5AAF-1E951FC41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98" t="11555" r="14094" b="56889"/>
          <a:stretch/>
        </p:blipFill>
        <p:spPr bwMode="auto">
          <a:xfrm>
            <a:off x="280852" y="2424854"/>
            <a:ext cx="11128902" cy="33861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2">
            <a:extLst>
              <a:ext uri="{FF2B5EF4-FFF2-40B4-BE49-F238E27FC236}">
                <a16:creationId xmlns:a16="http://schemas.microsoft.com/office/drawing/2014/main" id="{875C1CEA-AF3E-9F36-6247-2EC3F3F4A562}"/>
              </a:ext>
            </a:extLst>
          </p:cNvPr>
          <p:cNvSpPr txBox="1"/>
          <p:nvPr/>
        </p:nvSpPr>
        <p:spPr>
          <a:xfrm>
            <a:off x="280852" y="1328462"/>
            <a:ext cx="4587406" cy="830997"/>
          </a:xfrm>
          <a:prstGeom prst="rect">
            <a:avLst/>
          </a:prstGeom>
          <a:noFill/>
        </p:spPr>
        <p:txBody>
          <a:bodyPr wrap="square" rtlCol="0">
            <a:spAutoFit/>
          </a:bodyPr>
          <a:lstStyle/>
          <a:p>
            <a:r>
              <a:rPr lang="fr-BE" sz="1600" dirty="0" err="1">
                <a:latin typeface="+mj-lt"/>
              </a:rPr>
              <a:t>Exploring</a:t>
            </a:r>
            <a:r>
              <a:rPr lang="fr-BE" sz="1600" dirty="0">
                <a:latin typeface="+mj-lt"/>
              </a:rPr>
              <a:t> the topics </a:t>
            </a:r>
            <a:r>
              <a:rPr lang="fr-BE" sz="1600" dirty="0" err="1">
                <a:latin typeface="+mj-lt"/>
              </a:rPr>
              <a:t>below</a:t>
            </a:r>
            <a:r>
              <a:rPr lang="fr-BE" sz="1600" dirty="0">
                <a:latin typeface="+mj-lt"/>
              </a:rPr>
              <a:t> </a:t>
            </a:r>
            <a:r>
              <a:rPr lang="fr-BE" sz="1600" dirty="0" err="1">
                <a:latin typeface="+mj-lt"/>
              </a:rPr>
              <a:t>will</a:t>
            </a:r>
            <a:r>
              <a:rPr lang="fr-BE" sz="1600" dirty="0">
                <a:latin typeface="+mj-lt"/>
              </a:rPr>
              <a:t> help </a:t>
            </a:r>
            <a:r>
              <a:rPr lang="fr-BE" sz="1600" dirty="0" err="1">
                <a:latin typeface="+mj-lt"/>
              </a:rPr>
              <a:t>you</a:t>
            </a:r>
            <a:r>
              <a:rPr lang="fr-BE" sz="1600" dirty="0">
                <a:latin typeface="+mj-lt"/>
              </a:rPr>
              <a:t> </a:t>
            </a:r>
            <a:r>
              <a:rPr lang="fr-BE" sz="1600" dirty="0" err="1">
                <a:latin typeface="+mj-lt"/>
              </a:rPr>
              <a:t>later</a:t>
            </a:r>
            <a:r>
              <a:rPr lang="fr-BE" sz="1600" dirty="0">
                <a:latin typeface="+mj-lt"/>
              </a:rPr>
              <a:t> </a:t>
            </a:r>
            <a:r>
              <a:rPr lang="fr-BE" sz="1600" dirty="0" err="1">
                <a:latin typeface="+mj-lt"/>
              </a:rPr>
              <a:t>transform</a:t>
            </a:r>
            <a:r>
              <a:rPr lang="fr-BE" sz="1600" dirty="0">
                <a:latin typeface="+mj-lt"/>
              </a:rPr>
              <a:t> </a:t>
            </a:r>
            <a:r>
              <a:rPr lang="fr-BE" sz="1600" dirty="0" err="1">
                <a:latin typeface="+mj-lt"/>
              </a:rPr>
              <a:t>them</a:t>
            </a:r>
            <a:r>
              <a:rPr lang="fr-BE" sz="1600" dirty="0">
                <a:latin typeface="+mj-lt"/>
              </a:rPr>
              <a:t> </a:t>
            </a:r>
            <a:r>
              <a:rPr lang="fr-BE" sz="1600" dirty="0" err="1">
                <a:latin typeface="+mj-lt"/>
              </a:rPr>
              <a:t>into</a:t>
            </a:r>
            <a:r>
              <a:rPr lang="fr-BE" sz="1600" dirty="0">
                <a:latin typeface="+mj-lt"/>
              </a:rPr>
              <a:t> a global </a:t>
            </a:r>
            <a:r>
              <a:rPr lang="fr-BE" sz="1600" dirty="0" err="1">
                <a:latin typeface="+mj-lt"/>
              </a:rPr>
              <a:t>offer</a:t>
            </a:r>
            <a:r>
              <a:rPr lang="fr-BE" sz="1600" dirty="0">
                <a:latin typeface="+mj-lt"/>
              </a:rPr>
              <a:t> solution</a:t>
            </a:r>
            <a:endParaRPr lang="en-US" sz="1600" dirty="0">
              <a:latin typeface="+mj-lt"/>
            </a:endParaRPr>
          </a:p>
        </p:txBody>
      </p:sp>
      <p:sp>
        <p:nvSpPr>
          <p:cNvPr id="22" name="Rectangle 21">
            <a:extLst>
              <a:ext uri="{FF2B5EF4-FFF2-40B4-BE49-F238E27FC236}">
                <a16:creationId xmlns:a16="http://schemas.microsoft.com/office/drawing/2014/main" id="{931B0570-873A-E3B0-0545-240189D4BE21}"/>
              </a:ext>
            </a:extLst>
          </p:cNvPr>
          <p:cNvSpPr/>
          <p:nvPr/>
        </p:nvSpPr>
        <p:spPr>
          <a:xfrm>
            <a:off x="4736593"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Fleet management</a:t>
            </a:r>
            <a:endParaRPr lang="en-US" sz="1200" dirty="0"/>
          </a:p>
        </p:txBody>
      </p:sp>
      <p:sp>
        <p:nvSpPr>
          <p:cNvPr id="23" name="Rectangle 22">
            <a:extLst>
              <a:ext uri="{FF2B5EF4-FFF2-40B4-BE49-F238E27FC236}">
                <a16:creationId xmlns:a16="http://schemas.microsoft.com/office/drawing/2014/main" id="{9D5E51D6-18EA-E75F-5DB4-2935AAED8F39}"/>
              </a:ext>
            </a:extLst>
          </p:cNvPr>
          <p:cNvSpPr/>
          <p:nvPr/>
        </p:nvSpPr>
        <p:spPr>
          <a:xfrm>
            <a:off x="6969253" y="5818338"/>
            <a:ext cx="2217420" cy="4431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Car Policy</a:t>
            </a:r>
            <a:endParaRPr lang="en-US" sz="1200" dirty="0"/>
          </a:p>
        </p:txBody>
      </p:sp>
      <p:sp>
        <p:nvSpPr>
          <p:cNvPr id="25" name="Rectangle 24">
            <a:extLst>
              <a:ext uri="{FF2B5EF4-FFF2-40B4-BE49-F238E27FC236}">
                <a16:creationId xmlns:a16="http://schemas.microsoft.com/office/drawing/2014/main" id="{56747F0B-4E7F-142D-9076-81366383E4AB}"/>
              </a:ext>
            </a:extLst>
          </p:cNvPr>
          <p:cNvSpPr/>
          <p:nvPr/>
        </p:nvSpPr>
        <p:spPr>
          <a:xfrm>
            <a:off x="9192334"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Fiscal &amp; </a:t>
            </a:r>
            <a:r>
              <a:rPr lang="fr-BE" sz="1200" dirty="0" err="1"/>
              <a:t>Accounting</a:t>
            </a:r>
            <a:r>
              <a:rPr lang="fr-BE" sz="1200" dirty="0"/>
              <a:t> </a:t>
            </a:r>
            <a:r>
              <a:rPr lang="fr-BE" sz="1200" dirty="0" err="1"/>
              <a:t>optimization</a:t>
            </a:r>
            <a:endParaRPr lang="en-US" sz="1200" dirty="0"/>
          </a:p>
        </p:txBody>
      </p:sp>
      <p:sp>
        <p:nvSpPr>
          <p:cNvPr id="18" name="Rectangle 17">
            <a:extLst>
              <a:ext uri="{FF2B5EF4-FFF2-40B4-BE49-F238E27FC236}">
                <a16:creationId xmlns:a16="http://schemas.microsoft.com/office/drawing/2014/main" id="{FE0F0AE0-73AB-F702-F732-D2E818C38AFC}"/>
              </a:ext>
            </a:extLst>
          </p:cNvPr>
          <p:cNvSpPr/>
          <p:nvPr/>
        </p:nvSpPr>
        <p:spPr>
          <a:xfrm>
            <a:off x="280852" y="5818892"/>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Vehicles</a:t>
            </a:r>
            <a:endParaRPr lang="en-US" sz="1200" dirty="0"/>
          </a:p>
        </p:txBody>
      </p:sp>
      <p:sp>
        <p:nvSpPr>
          <p:cNvPr id="16" name="Rectangle 15">
            <a:extLst>
              <a:ext uri="{FF2B5EF4-FFF2-40B4-BE49-F238E27FC236}">
                <a16:creationId xmlns:a16="http://schemas.microsoft.com/office/drawing/2014/main" id="{5330ABAD-973B-89F9-0FE2-E5CE34DC729D}"/>
              </a:ext>
            </a:extLst>
          </p:cNvPr>
          <p:cNvSpPr/>
          <p:nvPr/>
        </p:nvSpPr>
        <p:spPr>
          <a:xfrm>
            <a:off x="2504666" y="5816961"/>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Financing</a:t>
            </a:r>
            <a:endParaRPr lang="en-US" sz="1200" dirty="0"/>
          </a:p>
        </p:txBody>
      </p:sp>
      <p:sp>
        <p:nvSpPr>
          <p:cNvPr id="17" name="Rectangle 16">
            <a:extLst>
              <a:ext uri="{FF2B5EF4-FFF2-40B4-BE49-F238E27FC236}">
                <a16:creationId xmlns:a16="http://schemas.microsoft.com/office/drawing/2014/main" id="{72676396-B45D-3231-B597-9017490B3DFD}"/>
              </a:ext>
            </a:extLst>
          </p:cNvPr>
          <p:cNvSpPr/>
          <p:nvPr/>
        </p:nvSpPr>
        <p:spPr>
          <a:xfrm>
            <a:off x="4720181" y="2416145"/>
            <a:ext cx="4450080" cy="3368483"/>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7">
            <a:extLst>
              <a:ext uri="{FF2B5EF4-FFF2-40B4-BE49-F238E27FC236}">
                <a16:creationId xmlns:a16="http://schemas.microsoft.com/office/drawing/2014/main" id="{1D44F73F-5904-1775-41A6-0FC90A65DCE8}"/>
              </a:ext>
            </a:extLst>
          </p:cNvPr>
          <p:cNvSpPr txBox="1"/>
          <p:nvPr/>
        </p:nvSpPr>
        <p:spPr>
          <a:xfrm>
            <a:off x="6251569" y="2544154"/>
            <a:ext cx="2591408" cy="2739211"/>
          </a:xfrm>
          <a:prstGeom prst="rect">
            <a:avLst/>
          </a:prstGeom>
          <a:noFill/>
        </p:spPr>
        <p:txBody>
          <a:bodyPr wrap="square" lIns="91440" tIns="45720" rIns="91440" bIns="45720" rtlCol="0" anchor="t">
            <a:spAutoFit/>
          </a:bodyPr>
          <a:lstStyle/>
          <a:p>
            <a:pPr lvl="0" fontAlgn="base">
              <a:spcBef>
                <a:spcPct val="0"/>
              </a:spcBef>
              <a:spcAft>
                <a:spcPct val="0"/>
              </a:spcAft>
            </a:pPr>
            <a:r>
              <a:rPr lang="en-GB" sz="1050" dirty="0">
                <a:solidFill>
                  <a:prstClr val="black"/>
                </a:solidFill>
              </a:rPr>
              <a:t>Some examples of requests related to the </a:t>
            </a:r>
            <a:r>
              <a:rPr lang="en-GB" sz="1050" b="1" dirty="0">
                <a:solidFill>
                  <a:srgbClr val="243782"/>
                </a:solidFill>
              </a:rPr>
              <a:t>Fleet management optimisation </a:t>
            </a:r>
            <a:r>
              <a:rPr lang="en-GB" sz="1050" dirty="0">
                <a:solidFill>
                  <a:prstClr val="black"/>
                </a:solidFill>
              </a:rPr>
              <a:t>of the car fleet:</a:t>
            </a:r>
          </a:p>
          <a:p>
            <a:pPr lvl="0" fontAlgn="base">
              <a:spcBef>
                <a:spcPct val="0"/>
              </a:spcBef>
              <a:spcAft>
                <a:spcPct val="0"/>
              </a:spcAft>
            </a:pPr>
            <a:endParaRPr lang="en-GB" sz="105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GB" sz="1000" dirty="0">
                <a:solidFill>
                  <a:prstClr val="black"/>
                </a:solidFill>
              </a:rPr>
              <a:t>We are looking for an outsourcing model in order to focus on our core business</a:t>
            </a:r>
          </a:p>
          <a:p>
            <a:pPr marL="171450" lvl="0" indent="-171450" fontAlgn="base">
              <a:spcBef>
                <a:spcPct val="0"/>
              </a:spcBef>
              <a:spcAft>
                <a:spcPct val="0"/>
              </a:spcAft>
              <a:buFont typeface="Courier New" panose="02070309020205020404" pitchFamily="49" charset="0"/>
              <a:buChar char="o"/>
            </a:pPr>
            <a:endParaRPr lang="en-GB" sz="10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GB" sz="1000" dirty="0">
                <a:solidFill>
                  <a:prstClr val="black"/>
                </a:solidFill>
              </a:rPr>
              <a:t>How to follow the evolution of our costs with a TCO approach?</a:t>
            </a:r>
          </a:p>
          <a:p>
            <a:pPr marL="171450" lvl="0" indent="-171450" fontAlgn="base">
              <a:spcBef>
                <a:spcPct val="0"/>
              </a:spcBef>
              <a:spcAft>
                <a:spcPct val="0"/>
              </a:spcAft>
              <a:buFont typeface="Courier New" panose="02070309020205020404" pitchFamily="49" charset="0"/>
              <a:buChar char="o"/>
            </a:pPr>
            <a:endParaRPr lang="en-GB" sz="10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GB" sz="1000" dirty="0">
                <a:solidFill>
                  <a:prstClr val="black"/>
                </a:solidFill>
              </a:rPr>
              <a:t>How to organize the resale of our vehicles at the end of the contract? </a:t>
            </a:r>
          </a:p>
          <a:p>
            <a:pPr marL="171450" lvl="0" indent="-171450" fontAlgn="base">
              <a:spcBef>
                <a:spcPct val="0"/>
              </a:spcBef>
              <a:spcAft>
                <a:spcPct val="0"/>
              </a:spcAft>
              <a:buFont typeface="Courier New" panose="02070309020205020404" pitchFamily="49" charset="0"/>
              <a:buChar char="o"/>
            </a:pPr>
            <a:endParaRPr lang="en-GB" sz="10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GB" sz="1000" dirty="0">
                <a:solidFill>
                  <a:prstClr val="black"/>
                </a:solidFill>
              </a:rPr>
              <a:t>We don't want to take any risks on our fleet (residual value, maintenance, ...)</a:t>
            </a:r>
            <a:endParaRPr lang="en-GB" sz="900" dirty="0">
              <a:solidFill>
                <a:prstClr val="black"/>
              </a:solidFill>
              <a:cs typeface="Arial" charset="0"/>
            </a:endParaRPr>
          </a:p>
        </p:txBody>
      </p:sp>
      <p:sp>
        <p:nvSpPr>
          <p:cNvPr id="31" name="Oval 30">
            <a:extLst>
              <a:ext uri="{FF2B5EF4-FFF2-40B4-BE49-F238E27FC236}">
                <a16:creationId xmlns:a16="http://schemas.microsoft.com/office/drawing/2014/main" id="{08CE04BC-3D4B-7DD6-C3FA-7FC0C77B5B25}"/>
              </a:ext>
            </a:extLst>
          </p:cNvPr>
          <p:cNvSpPr/>
          <p:nvPr/>
        </p:nvSpPr>
        <p:spPr>
          <a:xfrm>
            <a:off x="5073145" y="2670768"/>
            <a:ext cx="911965" cy="911965"/>
          </a:xfrm>
          <a:prstGeom prst="ellipse">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4" descr="Image associée">
            <a:extLst>
              <a:ext uri="{FF2B5EF4-FFF2-40B4-BE49-F238E27FC236}">
                <a16:creationId xmlns:a16="http://schemas.microsoft.com/office/drawing/2014/main" id="{6D2CA8DF-CF64-5D57-A127-60B9160EC54A}"/>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25844" y="2923467"/>
            <a:ext cx="406566" cy="4065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AB7BC85-9342-61CA-5B27-DB55B61F5519}"/>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1840563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Position as a business partner</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text</a:t>
            </a:r>
            <a:r>
              <a:rPr lang="fr-BE" sz="1400" b="1" i="1" dirty="0">
                <a:solidFill>
                  <a:schemeClr val="bg1"/>
                </a:solidFill>
              </a:rPr>
              <a:t> boxes at the </a:t>
            </a:r>
            <a:r>
              <a:rPr lang="fr-BE" sz="1400" b="1" i="1" dirty="0" err="1">
                <a:solidFill>
                  <a:schemeClr val="bg1"/>
                </a:solidFill>
              </a:rPr>
              <a:t>bottom</a:t>
            </a:r>
            <a:r>
              <a:rPr lang="fr-BE" sz="1400" b="1" i="1" dirty="0">
                <a:solidFill>
                  <a:schemeClr val="bg1"/>
                </a:solidFill>
              </a:rPr>
              <a:t> of the screen</a:t>
            </a:r>
            <a:endParaRPr lang="en-US" sz="1400" b="1" i="1" dirty="0">
              <a:solidFill>
                <a:schemeClr val="bg1"/>
              </a:solidFill>
            </a:endParaRPr>
          </a:p>
        </p:txBody>
      </p:sp>
      <p:pic>
        <p:nvPicPr>
          <p:cNvPr id="14" name="Picture 13">
            <a:extLst>
              <a:ext uri="{FF2B5EF4-FFF2-40B4-BE49-F238E27FC236}">
                <a16:creationId xmlns:a16="http://schemas.microsoft.com/office/drawing/2014/main" id="{B60F9DAC-2D3C-2630-50F7-F2D1913DE96D}"/>
              </a:ext>
            </a:extLst>
          </p:cNvPr>
          <p:cNvPicPr>
            <a:picLocks noChangeAspect="1"/>
          </p:cNvPicPr>
          <p:nvPr/>
        </p:nvPicPr>
        <p:blipFill>
          <a:blip r:embed="rId3"/>
          <a:stretch>
            <a:fillRect/>
          </a:stretch>
        </p:blipFill>
        <p:spPr>
          <a:xfrm>
            <a:off x="5644524" y="1362468"/>
            <a:ext cx="5837047" cy="886782"/>
          </a:xfrm>
          <a:prstGeom prst="rect">
            <a:avLst/>
          </a:prstGeom>
        </p:spPr>
      </p:pic>
      <p:pic>
        <p:nvPicPr>
          <p:cNvPr id="19" name="Picture 6" descr="Soft Skills&amp;amp;quot; vs &amp;amp;quot;Technical&amp;amp;quot; problem solving. Whats the difference? - Altis  - AU">
            <a:extLst>
              <a:ext uri="{FF2B5EF4-FFF2-40B4-BE49-F238E27FC236}">
                <a16:creationId xmlns:a16="http://schemas.microsoft.com/office/drawing/2014/main" id="{8789A908-1208-6772-5AAF-1E951FC41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98" t="11555" r="14094" b="56889"/>
          <a:stretch/>
        </p:blipFill>
        <p:spPr bwMode="auto">
          <a:xfrm>
            <a:off x="280852" y="2424854"/>
            <a:ext cx="11128902" cy="33861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2">
            <a:extLst>
              <a:ext uri="{FF2B5EF4-FFF2-40B4-BE49-F238E27FC236}">
                <a16:creationId xmlns:a16="http://schemas.microsoft.com/office/drawing/2014/main" id="{875C1CEA-AF3E-9F36-6247-2EC3F3F4A562}"/>
              </a:ext>
            </a:extLst>
          </p:cNvPr>
          <p:cNvSpPr txBox="1"/>
          <p:nvPr/>
        </p:nvSpPr>
        <p:spPr>
          <a:xfrm>
            <a:off x="280852" y="1328462"/>
            <a:ext cx="4587406" cy="830997"/>
          </a:xfrm>
          <a:prstGeom prst="rect">
            <a:avLst/>
          </a:prstGeom>
          <a:noFill/>
        </p:spPr>
        <p:txBody>
          <a:bodyPr wrap="square" rtlCol="0">
            <a:spAutoFit/>
          </a:bodyPr>
          <a:lstStyle/>
          <a:p>
            <a:r>
              <a:rPr lang="fr-BE" sz="1600" dirty="0" err="1">
                <a:latin typeface="+mj-lt"/>
              </a:rPr>
              <a:t>Exploring</a:t>
            </a:r>
            <a:r>
              <a:rPr lang="fr-BE" sz="1600" dirty="0">
                <a:latin typeface="+mj-lt"/>
              </a:rPr>
              <a:t> the topics </a:t>
            </a:r>
            <a:r>
              <a:rPr lang="fr-BE" sz="1600" dirty="0" err="1">
                <a:latin typeface="+mj-lt"/>
              </a:rPr>
              <a:t>below</a:t>
            </a:r>
            <a:r>
              <a:rPr lang="fr-BE" sz="1600" dirty="0">
                <a:latin typeface="+mj-lt"/>
              </a:rPr>
              <a:t> </a:t>
            </a:r>
            <a:r>
              <a:rPr lang="fr-BE" sz="1600" dirty="0" err="1">
                <a:latin typeface="+mj-lt"/>
              </a:rPr>
              <a:t>will</a:t>
            </a:r>
            <a:r>
              <a:rPr lang="fr-BE" sz="1600" dirty="0">
                <a:latin typeface="+mj-lt"/>
              </a:rPr>
              <a:t> help </a:t>
            </a:r>
            <a:r>
              <a:rPr lang="fr-BE" sz="1600" dirty="0" err="1">
                <a:latin typeface="+mj-lt"/>
              </a:rPr>
              <a:t>you</a:t>
            </a:r>
            <a:r>
              <a:rPr lang="fr-BE" sz="1600" dirty="0">
                <a:latin typeface="+mj-lt"/>
              </a:rPr>
              <a:t> </a:t>
            </a:r>
            <a:r>
              <a:rPr lang="fr-BE" sz="1600" dirty="0" err="1">
                <a:latin typeface="+mj-lt"/>
              </a:rPr>
              <a:t>later</a:t>
            </a:r>
            <a:r>
              <a:rPr lang="fr-BE" sz="1600" dirty="0">
                <a:latin typeface="+mj-lt"/>
              </a:rPr>
              <a:t> </a:t>
            </a:r>
            <a:r>
              <a:rPr lang="fr-BE" sz="1600" dirty="0" err="1">
                <a:latin typeface="+mj-lt"/>
              </a:rPr>
              <a:t>transform</a:t>
            </a:r>
            <a:r>
              <a:rPr lang="fr-BE" sz="1600" dirty="0">
                <a:latin typeface="+mj-lt"/>
              </a:rPr>
              <a:t> </a:t>
            </a:r>
            <a:r>
              <a:rPr lang="fr-BE" sz="1600" dirty="0" err="1">
                <a:latin typeface="+mj-lt"/>
              </a:rPr>
              <a:t>them</a:t>
            </a:r>
            <a:r>
              <a:rPr lang="fr-BE" sz="1600" dirty="0">
                <a:latin typeface="+mj-lt"/>
              </a:rPr>
              <a:t> </a:t>
            </a:r>
            <a:r>
              <a:rPr lang="fr-BE" sz="1600" dirty="0" err="1">
                <a:latin typeface="+mj-lt"/>
              </a:rPr>
              <a:t>into</a:t>
            </a:r>
            <a:r>
              <a:rPr lang="fr-BE" sz="1600" dirty="0">
                <a:latin typeface="+mj-lt"/>
              </a:rPr>
              <a:t> a global </a:t>
            </a:r>
            <a:r>
              <a:rPr lang="fr-BE" sz="1600" dirty="0" err="1">
                <a:latin typeface="+mj-lt"/>
              </a:rPr>
              <a:t>offer</a:t>
            </a:r>
            <a:r>
              <a:rPr lang="fr-BE" sz="1600" dirty="0">
                <a:latin typeface="+mj-lt"/>
              </a:rPr>
              <a:t> solution</a:t>
            </a:r>
            <a:endParaRPr lang="en-US" sz="1600" dirty="0">
              <a:latin typeface="+mj-lt"/>
            </a:endParaRPr>
          </a:p>
        </p:txBody>
      </p:sp>
      <p:sp>
        <p:nvSpPr>
          <p:cNvPr id="23" name="Rectangle 22">
            <a:extLst>
              <a:ext uri="{FF2B5EF4-FFF2-40B4-BE49-F238E27FC236}">
                <a16:creationId xmlns:a16="http://schemas.microsoft.com/office/drawing/2014/main" id="{9D5E51D6-18EA-E75F-5DB4-2935AAED8F39}"/>
              </a:ext>
            </a:extLst>
          </p:cNvPr>
          <p:cNvSpPr/>
          <p:nvPr/>
        </p:nvSpPr>
        <p:spPr>
          <a:xfrm>
            <a:off x="6969253" y="5818338"/>
            <a:ext cx="2217420" cy="4431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Car Policy</a:t>
            </a:r>
            <a:endParaRPr lang="en-US" sz="1200" dirty="0"/>
          </a:p>
        </p:txBody>
      </p:sp>
      <p:sp>
        <p:nvSpPr>
          <p:cNvPr id="25" name="Rectangle 24">
            <a:extLst>
              <a:ext uri="{FF2B5EF4-FFF2-40B4-BE49-F238E27FC236}">
                <a16:creationId xmlns:a16="http://schemas.microsoft.com/office/drawing/2014/main" id="{56747F0B-4E7F-142D-9076-81366383E4AB}"/>
              </a:ext>
            </a:extLst>
          </p:cNvPr>
          <p:cNvSpPr/>
          <p:nvPr/>
        </p:nvSpPr>
        <p:spPr>
          <a:xfrm>
            <a:off x="9192334"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Fiscal &amp; </a:t>
            </a:r>
            <a:r>
              <a:rPr lang="fr-BE" sz="1200" dirty="0" err="1"/>
              <a:t>Accounting</a:t>
            </a:r>
            <a:r>
              <a:rPr lang="fr-BE" sz="1200" dirty="0"/>
              <a:t> </a:t>
            </a:r>
            <a:r>
              <a:rPr lang="fr-BE" sz="1200" dirty="0" err="1"/>
              <a:t>optimization</a:t>
            </a:r>
            <a:endParaRPr lang="en-US" sz="1200" dirty="0"/>
          </a:p>
        </p:txBody>
      </p:sp>
      <p:sp>
        <p:nvSpPr>
          <p:cNvPr id="18" name="Rectangle 17">
            <a:extLst>
              <a:ext uri="{FF2B5EF4-FFF2-40B4-BE49-F238E27FC236}">
                <a16:creationId xmlns:a16="http://schemas.microsoft.com/office/drawing/2014/main" id="{FE0F0AE0-73AB-F702-F732-D2E818C38AFC}"/>
              </a:ext>
            </a:extLst>
          </p:cNvPr>
          <p:cNvSpPr/>
          <p:nvPr/>
        </p:nvSpPr>
        <p:spPr>
          <a:xfrm>
            <a:off x="280852" y="5818892"/>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Vehicles</a:t>
            </a:r>
            <a:endParaRPr lang="en-US" sz="1200" dirty="0"/>
          </a:p>
        </p:txBody>
      </p:sp>
      <p:sp>
        <p:nvSpPr>
          <p:cNvPr id="16" name="Rectangle 15">
            <a:extLst>
              <a:ext uri="{FF2B5EF4-FFF2-40B4-BE49-F238E27FC236}">
                <a16:creationId xmlns:a16="http://schemas.microsoft.com/office/drawing/2014/main" id="{5330ABAD-973B-89F9-0FE2-E5CE34DC729D}"/>
              </a:ext>
            </a:extLst>
          </p:cNvPr>
          <p:cNvSpPr/>
          <p:nvPr/>
        </p:nvSpPr>
        <p:spPr>
          <a:xfrm>
            <a:off x="2504666" y="5816961"/>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Financing</a:t>
            </a:r>
            <a:endParaRPr lang="en-US" sz="1200" dirty="0"/>
          </a:p>
        </p:txBody>
      </p:sp>
      <p:sp>
        <p:nvSpPr>
          <p:cNvPr id="21" name="Rectangle 20">
            <a:extLst>
              <a:ext uri="{FF2B5EF4-FFF2-40B4-BE49-F238E27FC236}">
                <a16:creationId xmlns:a16="http://schemas.microsoft.com/office/drawing/2014/main" id="{40AF643C-5371-7CCD-99D3-BB0E58EFE1BE}"/>
              </a:ext>
            </a:extLst>
          </p:cNvPr>
          <p:cNvSpPr/>
          <p:nvPr/>
        </p:nvSpPr>
        <p:spPr>
          <a:xfrm>
            <a:off x="4736585" y="5819135"/>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Fleet management</a:t>
            </a:r>
            <a:endParaRPr lang="en-US" sz="1200" dirty="0"/>
          </a:p>
        </p:txBody>
      </p:sp>
      <p:sp>
        <p:nvSpPr>
          <p:cNvPr id="24" name="Rectangle 23">
            <a:extLst>
              <a:ext uri="{FF2B5EF4-FFF2-40B4-BE49-F238E27FC236}">
                <a16:creationId xmlns:a16="http://schemas.microsoft.com/office/drawing/2014/main" id="{DE03220E-97DC-B350-4C01-1EF012B1FC93}"/>
              </a:ext>
            </a:extLst>
          </p:cNvPr>
          <p:cNvSpPr/>
          <p:nvPr/>
        </p:nvSpPr>
        <p:spPr>
          <a:xfrm>
            <a:off x="6948344" y="2425651"/>
            <a:ext cx="4450080" cy="3361151"/>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ZoneTexte 7">
            <a:extLst>
              <a:ext uri="{FF2B5EF4-FFF2-40B4-BE49-F238E27FC236}">
                <a16:creationId xmlns:a16="http://schemas.microsoft.com/office/drawing/2014/main" id="{3F2C7A5F-D4C7-130E-C9F3-2C0593CD66EB}"/>
              </a:ext>
            </a:extLst>
          </p:cNvPr>
          <p:cNvSpPr txBox="1"/>
          <p:nvPr/>
        </p:nvSpPr>
        <p:spPr>
          <a:xfrm>
            <a:off x="8247009" y="2647928"/>
            <a:ext cx="3074125" cy="3016210"/>
          </a:xfrm>
          <a:prstGeom prst="rect">
            <a:avLst/>
          </a:prstGeom>
          <a:noFill/>
        </p:spPr>
        <p:txBody>
          <a:bodyPr wrap="square" lIns="91440" tIns="45720" rIns="91440" bIns="45720" rtlCol="0" anchor="t">
            <a:spAutoFit/>
          </a:bodyPr>
          <a:lstStyle/>
          <a:p>
            <a:pPr lvl="0" fontAlgn="base">
              <a:spcBef>
                <a:spcPct val="0"/>
              </a:spcBef>
              <a:spcAft>
                <a:spcPct val="0"/>
              </a:spcAft>
            </a:pPr>
            <a:r>
              <a:rPr lang="en-US" sz="1200" dirty="0">
                <a:solidFill>
                  <a:prstClr val="black"/>
                </a:solidFill>
              </a:rPr>
              <a:t>Some examples of requests related to the </a:t>
            </a:r>
            <a:r>
              <a:rPr lang="en-US" sz="1200" b="1" dirty="0">
                <a:solidFill>
                  <a:srgbClr val="243782"/>
                </a:solidFill>
              </a:rPr>
              <a:t>internal company objectives</a:t>
            </a:r>
            <a:r>
              <a:rPr lang="en-US" sz="1200" dirty="0">
                <a:solidFill>
                  <a:prstClr val="black"/>
                </a:solidFill>
              </a:rPr>
              <a:t>:</a:t>
            </a:r>
          </a:p>
          <a:p>
            <a:pPr lvl="0" fontAlgn="base">
              <a:spcBef>
                <a:spcPct val="0"/>
              </a:spcBef>
              <a:spcAft>
                <a:spcPct val="0"/>
              </a:spcAft>
            </a:pPr>
            <a:endParaRPr lang="en-US" sz="12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100" dirty="0">
                <a:solidFill>
                  <a:prstClr val="black"/>
                </a:solidFill>
              </a:rPr>
              <a:t>We must implement a mobility plan for our staff.</a:t>
            </a:r>
          </a:p>
          <a:p>
            <a:pPr marL="171450" lvl="0" indent="-171450" fontAlgn="base">
              <a:spcBef>
                <a:spcPct val="0"/>
              </a:spcBef>
              <a:spcAft>
                <a:spcPct val="0"/>
              </a:spcAft>
              <a:buFont typeface="Courier New" panose="02070309020205020404" pitchFamily="49" charset="0"/>
              <a:buChar char="o"/>
            </a:pPr>
            <a:endParaRPr lang="en-US" sz="11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100" dirty="0">
                <a:solidFill>
                  <a:prstClr val="black"/>
                </a:solidFill>
              </a:rPr>
              <a:t>Can you help us review/green up our car policy? </a:t>
            </a:r>
          </a:p>
          <a:p>
            <a:pPr marL="171450" lvl="0" indent="-171450" fontAlgn="base">
              <a:spcBef>
                <a:spcPct val="0"/>
              </a:spcBef>
              <a:spcAft>
                <a:spcPct val="0"/>
              </a:spcAft>
              <a:buFont typeface="Courier New" panose="02070309020205020404" pitchFamily="49" charset="0"/>
              <a:buChar char="o"/>
            </a:pPr>
            <a:endParaRPr lang="en-US" sz="11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100" dirty="0">
                <a:solidFill>
                  <a:prstClr val="black"/>
                </a:solidFill>
              </a:rPr>
              <a:t>We want to carry out an electro-compatibility study of our staff.</a:t>
            </a:r>
          </a:p>
          <a:p>
            <a:pPr marL="171450" lvl="0" indent="-171450" fontAlgn="base">
              <a:spcBef>
                <a:spcPct val="0"/>
              </a:spcBef>
              <a:spcAft>
                <a:spcPct val="0"/>
              </a:spcAft>
              <a:buFont typeface="Courier New" panose="02070309020205020404" pitchFamily="49" charset="0"/>
              <a:buChar char="o"/>
            </a:pPr>
            <a:endParaRPr lang="en-US" sz="11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100" dirty="0">
                <a:solidFill>
                  <a:prstClr val="black"/>
                </a:solidFill>
              </a:rPr>
              <a:t>How to install and manage our charging infrastructure?</a:t>
            </a:r>
          </a:p>
          <a:p>
            <a:pPr marL="171450" lvl="0" indent="-171450" fontAlgn="base">
              <a:spcBef>
                <a:spcPct val="0"/>
              </a:spcBef>
              <a:spcAft>
                <a:spcPct val="0"/>
              </a:spcAft>
              <a:buFont typeface="Courier New" panose="02070309020205020404" pitchFamily="49" charset="0"/>
              <a:buChar char="o"/>
            </a:pPr>
            <a:endParaRPr lang="en-US" sz="11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100" dirty="0">
                <a:solidFill>
                  <a:prstClr val="black"/>
                </a:solidFill>
              </a:rPr>
              <a:t>We must reduce the total costs of our fleet with 5%. How?</a:t>
            </a:r>
          </a:p>
        </p:txBody>
      </p:sp>
      <p:pic>
        <p:nvPicPr>
          <p:cNvPr id="28" name="Picture 2" descr="G4S_CSR_Policy">
            <a:extLst>
              <a:ext uri="{FF2B5EF4-FFF2-40B4-BE49-F238E27FC236}">
                <a16:creationId xmlns:a16="http://schemas.microsoft.com/office/drawing/2014/main" id="{88F7458D-18FB-9223-9459-93500E349BE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208" r="12994"/>
          <a:stretch/>
        </p:blipFill>
        <p:spPr bwMode="auto">
          <a:xfrm>
            <a:off x="7340436" y="2647928"/>
            <a:ext cx="766618" cy="8008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CF0BCA5-27A1-855E-760D-33E9937F68C0}"/>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3391587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Position as a business partner</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Click on the </a:t>
            </a:r>
            <a:r>
              <a:rPr lang="fr-BE" sz="1400" b="1" i="1" dirty="0" err="1">
                <a:solidFill>
                  <a:schemeClr val="bg1"/>
                </a:solidFill>
              </a:rPr>
              <a:t>text</a:t>
            </a:r>
            <a:r>
              <a:rPr lang="fr-BE" sz="1400" b="1" i="1" dirty="0">
                <a:solidFill>
                  <a:schemeClr val="bg1"/>
                </a:solidFill>
              </a:rPr>
              <a:t> boxes at the </a:t>
            </a:r>
            <a:r>
              <a:rPr lang="fr-BE" sz="1400" b="1" i="1" dirty="0" err="1">
                <a:solidFill>
                  <a:schemeClr val="bg1"/>
                </a:solidFill>
              </a:rPr>
              <a:t>bottom</a:t>
            </a:r>
            <a:r>
              <a:rPr lang="fr-BE" sz="1400" b="1" i="1" dirty="0">
                <a:solidFill>
                  <a:schemeClr val="bg1"/>
                </a:solidFill>
              </a:rPr>
              <a:t> of the screen</a:t>
            </a:r>
            <a:endParaRPr lang="en-US" sz="1400" b="1" i="1" dirty="0">
              <a:solidFill>
                <a:schemeClr val="bg1"/>
              </a:solidFill>
            </a:endParaRPr>
          </a:p>
        </p:txBody>
      </p:sp>
      <p:pic>
        <p:nvPicPr>
          <p:cNvPr id="14" name="Picture 13">
            <a:extLst>
              <a:ext uri="{FF2B5EF4-FFF2-40B4-BE49-F238E27FC236}">
                <a16:creationId xmlns:a16="http://schemas.microsoft.com/office/drawing/2014/main" id="{B60F9DAC-2D3C-2630-50F7-F2D1913DE96D}"/>
              </a:ext>
            </a:extLst>
          </p:cNvPr>
          <p:cNvPicPr>
            <a:picLocks noChangeAspect="1"/>
          </p:cNvPicPr>
          <p:nvPr/>
        </p:nvPicPr>
        <p:blipFill>
          <a:blip r:embed="rId3"/>
          <a:stretch>
            <a:fillRect/>
          </a:stretch>
        </p:blipFill>
        <p:spPr>
          <a:xfrm>
            <a:off x="5644524" y="1362468"/>
            <a:ext cx="5837047" cy="886782"/>
          </a:xfrm>
          <a:prstGeom prst="rect">
            <a:avLst/>
          </a:prstGeom>
        </p:spPr>
      </p:pic>
      <p:pic>
        <p:nvPicPr>
          <p:cNvPr id="19" name="Picture 6" descr="Soft Skills&amp;amp;quot; vs &amp;amp;quot;Technical&amp;amp;quot; problem solving. Whats the difference? - Altis  - AU">
            <a:extLst>
              <a:ext uri="{FF2B5EF4-FFF2-40B4-BE49-F238E27FC236}">
                <a16:creationId xmlns:a16="http://schemas.microsoft.com/office/drawing/2014/main" id="{8789A908-1208-6772-5AAF-1E951FC41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98" t="11555" r="14094" b="56889"/>
          <a:stretch/>
        </p:blipFill>
        <p:spPr bwMode="auto">
          <a:xfrm>
            <a:off x="280852" y="2424854"/>
            <a:ext cx="11128902" cy="33861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2">
            <a:extLst>
              <a:ext uri="{FF2B5EF4-FFF2-40B4-BE49-F238E27FC236}">
                <a16:creationId xmlns:a16="http://schemas.microsoft.com/office/drawing/2014/main" id="{875C1CEA-AF3E-9F36-6247-2EC3F3F4A562}"/>
              </a:ext>
            </a:extLst>
          </p:cNvPr>
          <p:cNvSpPr txBox="1"/>
          <p:nvPr/>
        </p:nvSpPr>
        <p:spPr>
          <a:xfrm>
            <a:off x="280852" y="1328462"/>
            <a:ext cx="4587406" cy="830997"/>
          </a:xfrm>
          <a:prstGeom prst="rect">
            <a:avLst/>
          </a:prstGeom>
          <a:noFill/>
        </p:spPr>
        <p:txBody>
          <a:bodyPr wrap="square" rtlCol="0">
            <a:spAutoFit/>
          </a:bodyPr>
          <a:lstStyle/>
          <a:p>
            <a:r>
              <a:rPr lang="fr-BE" sz="1600" dirty="0" err="1">
                <a:latin typeface="+mj-lt"/>
              </a:rPr>
              <a:t>Exploring</a:t>
            </a:r>
            <a:r>
              <a:rPr lang="fr-BE" sz="1600" dirty="0">
                <a:latin typeface="+mj-lt"/>
              </a:rPr>
              <a:t> the topics </a:t>
            </a:r>
            <a:r>
              <a:rPr lang="fr-BE" sz="1600" dirty="0" err="1">
                <a:latin typeface="+mj-lt"/>
              </a:rPr>
              <a:t>below</a:t>
            </a:r>
            <a:r>
              <a:rPr lang="fr-BE" sz="1600" dirty="0">
                <a:latin typeface="+mj-lt"/>
              </a:rPr>
              <a:t> </a:t>
            </a:r>
            <a:r>
              <a:rPr lang="fr-BE" sz="1600" dirty="0" err="1">
                <a:latin typeface="+mj-lt"/>
              </a:rPr>
              <a:t>will</a:t>
            </a:r>
            <a:r>
              <a:rPr lang="fr-BE" sz="1600" dirty="0">
                <a:latin typeface="+mj-lt"/>
              </a:rPr>
              <a:t> help </a:t>
            </a:r>
            <a:r>
              <a:rPr lang="fr-BE" sz="1600" dirty="0" err="1">
                <a:latin typeface="+mj-lt"/>
              </a:rPr>
              <a:t>you</a:t>
            </a:r>
            <a:r>
              <a:rPr lang="fr-BE" sz="1600" dirty="0">
                <a:latin typeface="+mj-lt"/>
              </a:rPr>
              <a:t> </a:t>
            </a:r>
            <a:r>
              <a:rPr lang="fr-BE" sz="1600" dirty="0" err="1">
                <a:latin typeface="+mj-lt"/>
              </a:rPr>
              <a:t>later</a:t>
            </a:r>
            <a:r>
              <a:rPr lang="fr-BE" sz="1600" dirty="0">
                <a:latin typeface="+mj-lt"/>
              </a:rPr>
              <a:t> </a:t>
            </a:r>
            <a:r>
              <a:rPr lang="fr-BE" sz="1600" dirty="0" err="1">
                <a:latin typeface="+mj-lt"/>
              </a:rPr>
              <a:t>transform</a:t>
            </a:r>
            <a:r>
              <a:rPr lang="fr-BE" sz="1600" dirty="0">
                <a:latin typeface="+mj-lt"/>
              </a:rPr>
              <a:t> </a:t>
            </a:r>
            <a:r>
              <a:rPr lang="fr-BE" sz="1600" dirty="0" err="1">
                <a:latin typeface="+mj-lt"/>
              </a:rPr>
              <a:t>them</a:t>
            </a:r>
            <a:r>
              <a:rPr lang="fr-BE" sz="1600" dirty="0">
                <a:latin typeface="+mj-lt"/>
              </a:rPr>
              <a:t> </a:t>
            </a:r>
            <a:r>
              <a:rPr lang="fr-BE" sz="1600" dirty="0" err="1">
                <a:latin typeface="+mj-lt"/>
              </a:rPr>
              <a:t>into</a:t>
            </a:r>
            <a:r>
              <a:rPr lang="fr-BE" sz="1600" dirty="0">
                <a:latin typeface="+mj-lt"/>
              </a:rPr>
              <a:t> a global </a:t>
            </a:r>
            <a:r>
              <a:rPr lang="fr-BE" sz="1600" dirty="0" err="1">
                <a:latin typeface="+mj-lt"/>
              </a:rPr>
              <a:t>offer</a:t>
            </a:r>
            <a:r>
              <a:rPr lang="fr-BE" sz="1600" dirty="0">
                <a:latin typeface="+mj-lt"/>
              </a:rPr>
              <a:t> solution</a:t>
            </a:r>
            <a:endParaRPr lang="en-US" sz="1600" dirty="0">
              <a:latin typeface="+mj-lt"/>
            </a:endParaRPr>
          </a:p>
        </p:txBody>
      </p:sp>
      <p:sp>
        <p:nvSpPr>
          <p:cNvPr id="25" name="Rectangle 24">
            <a:extLst>
              <a:ext uri="{FF2B5EF4-FFF2-40B4-BE49-F238E27FC236}">
                <a16:creationId xmlns:a16="http://schemas.microsoft.com/office/drawing/2014/main" id="{56747F0B-4E7F-142D-9076-81366383E4AB}"/>
              </a:ext>
            </a:extLst>
          </p:cNvPr>
          <p:cNvSpPr/>
          <p:nvPr/>
        </p:nvSpPr>
        <p:spPr>
          <a:xfrm>
            <a:off x="9192334" y="5818338"/>
            <a:ext cx="2217420" cy="443152"/>
          </a:xfrm>
          <a:prstGeom prst="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Fiscal &amp; </a:t>
            </a:r>
            <a:r>
              <a:rPr lang="fr-BE" sz="1200" dirty="0" err="1"/>
              <a:t>Accounting</a:t>
            </a:r>
            <a:r>
              <a:rPr lang="fr-BE" sz="1200" dirty="0"/>
              <a:t> </a:t>
            </a:r>
            <a:r>
              <a:rPr lang="fr-BE" sz="1200" dirty="0" err="1"/>
              <a:t>optimization</a:t>
            </a:r>
            <a:endParaRPr lang="en-US" sz="1200" dirty="0"/>
          </a:p>
        </p:txBody>
      </p:sp>
      <p:sp>
        <p:nvSpPr>
          <p:cNvPr id="18" name="Rectangle 17">
            <a:extLst>
              <a:ext uri="{FF2B5EF4-FFF2-40B4-BE49-F238E27FC236}">
                <a16:creationId xmlns:a16="http://schemas.microsoft.com/office/drawing/2014/main" id="{FE0F0AE0-73AB-F702-F732-D2E818C38AFC}"/>
              </a:ext>
            </a:extLst>
          </p:cNvPr>
          <p:cNvSpPr/>
          <p:nvPr/>
        </p:nvSpPr>
        <p:spPr>
          <a:xfrm>
            <a:off x="280852" y="5818892"/>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Vehicles</a:t>
            </a:r>
            <a:endParaRPr lang="en-US" sz="1200" dirty="0"/>
          </a:p>
        </p:txBody>
      </p:sp>
      <p:sp>
        <p:nvSpPr>
          <p:cNvPr id="16" name="Rectangle 15">
            <a:extLst>
              <a:ext uri="{FF2B5EF4-FFF2-40B4-BE49-F238E27FC236}">
                <a16:creationId xmlns:a16="http://schemas.microsoft.com/office/drawing/2014/main" id="{5330ABAD-973B-89F9-0FE2-E5CE34DC729D}"/>
              </a:ext>
            </a:extLst>
          </p:cNvPr>
          <p:cNvSpPr/>
          <p:nvPr/>
        </p:nvSpPr>
        <p:spPr>
          <a:xfrm>
            <a:off x="2504666" y="5816961"/>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a:t>Financing</a:t>
            </a:r>
            <a:endParaRPr lang="en-US" sz="1200" dirty="0"/>
          </a:p>
        </p:txBody>
      </p:sp>
      <p:sp>
        <p:nvSpPr>
          <p:cNvPr id="21" name="Rectangle 20">
            <a:extLst>
              <a:ext uri="{FF2B5EF4-FFF2-40B4-BE49-F238E27FC236}">
                <a16:creationId xmlns:a16="http://schemas.microsoft.com/office/drawing/2014/main" id="{40AF643C-5371-7CCD-99D3-BB0E58EFE1BE}"/>
              </a:ext>
            </a:extLst>
          </p:cNvPr>
          <p:cNvSpPr/>
          <p:nvPr/>
        </p:nvSpPr>
        <p:spPr>
          <a:xfrm>
            <a:off x="4736585" y="5819135"/>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Fleet management</a:t>
            </a:r>
            <a:endParaRPr lang="en-US" sz="1200" dirty="0"/>
          </a:p>
        </p:txBody>
      </p:sp>
      <p:sp>
        <p:nvSpPr>
          <p:cNvPr id="17" name="Rectangle 16">
            <a:extLst>
              <a:ext uri="{FF2B5EF4-FFF2-40B4-BE49-F238E27FC236}">
                <a16:creationId xmlns:a16="http://schemas.microsoft.com/office/drawing/2014/main" id="{5BA3DC15-F5CF-D6C2-9DD2-8F3A41F2ACC3}"/>
              </a:ext>
            </a:extLst>
          </p:cNvPr>
          <p:cNvSpPr/>
          <p:nvPr/>
        </p:nvSpPr>
        <p:spPr>
          <a:xfrm>
            <a:off x="6966801" y="5817691"/>
            <a:ext cx="2217420" cy="4431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Car Policy</a:t>
            </a:r>
            <a:endParaRPr lang="en-US" sz="1200" dirty="0"/>
          </a:p>
        </p:txBody>
      </p:sp>
      <p:sp>
        <p:nvSpPr>
          <p:cNvPr id="22" name="Rectangle 21">
            <a:extLst>
              <a:ext uri="{FF2B5EF4-FFF2-40B4-BE49-F238E27FC236}">
                <a16:creationId xmlns:a16="http://schemas.microsoft.com/office/drawing/2014/main" id="{917D7B61-344E-E74E-99AE-1E831DBEA8C9}"/>
              </a:ext>
            </a:extLst>
          </p:cNvPr>
          <p:cNvSpPr/>
          <p:nvPr/>
        </p:nvSpPr>
        <p:spPr>
          <a:xfrm>
            <a:off x="6954609" y="2353456"/>
            <a:ext cx="4450080" cy="3431902"/>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7">
            <a:extLst>
              <a:ext uri="{FF2B5EF4-FFF2-40B4-BE49-F238E27FC236}">
                <a16:creationId xmlns:a16="http://schemas.microsoft.com/office/drawing/2014/main" id="{2EFFA4A3-20E2-935B-EB39-656CA73F400D}"/>
              </a:ext>
            </a:extLst>
          </p:cNvPr>
          <p:cNvSpPr txBox="1"/>
          <p:nvPr/>
        </p:nvSpPr>
        <p:spPr>
          <a:xfrm>
            <a:off x="7993321" y="2408359"/>
            <a:ext cx="3400584" cy="3231654"/>
          </a:xfrm>
          <a:prstGeom prst="rect">
            <a:avLst/>
          </a:prstGeom>
          <a:solidFill>
            <a:schemeClr val="bg1"/>
          </a:solidFill>
        </p:spPr>
        <p:txBody>
          <a:bodyPr wrap="square" lIns="91440" tIns="45720" rIns="91440" bIns="45720" rtlCol="0" anchor="t">
            <a:spAutoFit/>
          </a:bodyPr>
          <a:lstStyle/>
          <a:p>
            <a:pPr lvl="0" fontAlgn="base">
              <a:spcBef>
                <a:spcPct val="0"/>
              </a:spcBef>
              <a:spcAft>
                <a:spcPct val="0"/>
              </a:spcAft>
            </a:pPr>
            <a:r>
              <a:rPr lang="en-US" sz="1100" dirty="0">
                <a:solidFill>
                  <a:prstClr val="black"/>
                </a:solidFill>
              </a:rPr>
              <a:t>Some examples of requests related to the </a:t>
            </a:r>
            <a:r>
              <a:rPr lang="en-US" sz="1100" b="1" dirty="0">
                <a:solidFill>
                  <a:srgbClr val="243782"/>
                </a:solidFill>
              </a:rPr>
              <a:t>fiscal optimization:</a:t>
            </a:r>
          </a:p>
          <a:p>
            <a:pPr lvl="0" fontAlgn="base">
              <a:spcBef>
                <a:spcPct val="0"/>
              </a:spcBef>
              <a:spcAft>
                <a:spcPct val="0"/>
              </a:spcAft>
            </a:pPr>
            <a:endParaRPr lang="en-US" sz="11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000" dirty="0">
                <a:solidFill>
                  <a:prstClr val="black"/>
                </a:solidFill>
              </a:rPr>
              <a:t>To pay less VAT or other taxes</a:t>
            </a:r>
          </a:p>
          <a:p>
            <a:pPr marL="171450" lvl="0" indent="-171450" fontAlgn="base">
              <a:spcBef>
                <a:spcPct val="0"/>
              </a:spcBef>
              <a:spcAft>
                <a:spcPct val="0"/>
              </a:spcAft>
              <a:buFont typeface="Courier New" panose="02070309020205020404" pitchFamily="49" charset="0"/>
              <a:buChar char="o"/>
            </a:pPr>
            <a:endParaRPr lang="en-US" sz="10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000" dirty="0">
                <a:solidFill>
                  <a:prstClr val="black"/>
                </a:solidFill>
              </a:rPr>
              <a:t>Wanting to make a profit on the resale of a vehicle</a:t>
            </a:r>
          </a:p>
          <a:p>
            <a:pPr marL="171450" lvl="0" indent="-171450" fontAlgn="base">
              <a:spcBef>
                <a:spcPct val="0"/>
              </a:spcBef>
              <a:spcAft>
                <a:spcPct val="0"/>
              </a:spcAft>
              <a:buFont typeface="Courier New" panose="02070309020205020404" pitchFamily="49" charset="0"/>
              <a:buChar char="o"/>
            </a:pPr>
            <a:endParaRPr lang="en-US" sz="10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000" dirty="0">
                <a:solidFill>
                  <a:prstClr val="black"/>
                </a:solidFill>
              </a:rPr>
              <a:t>How to “green” the fleet to receive fiscal benefits?</a:t>
            </a:r>
          </a:p>
          <a:p>
            <a:pPr marL="171450" lvl="0" indent="-171450" fontAlgn="base">
              <a:spcBef>
                <a:spcPct val="0"/>
              </a:spcBef>
              <a:spcAft>
                <a:spcPct val="0"/>
              </a:spcAft>
              <a:buFont typeface="Arial" panose="020B0604020202020204" pitchFamily="34" charset="0"/>
              <a:buChar char="•"/>
            </a:pPr>
            <a:endParaRPr lang="en-US" sz="1050" dirty="0">
              <a:solidFill>
                <a:prstClr val="black"/>
              </a:solidFill>
            </a:endParaRPr>
          </a:p>
          <a:p>
            <a:pPr lvl="0" fontAlgn="base">
              <a:spcBef>
                <a:spcPct val="0"/>
              </a:spcBef>
              <a:spcAft>
                <a:spcPct val="0"/>
              </a:spcAft>
            </a:pPr>
            <a:r>
              <a:rPr lang="en-US" sz="1100" dirty="0">
                <a:solidFill>
                  <a:prstClr val="black"/>
                </a:solidFill>
              </a:rPr>
              <a:t>Some examples of requests related to the </a:t>
            </a:r>
            <a:r>
              <a:rPr lang="en-US" sz="1100" b="1" dirty="0">
                <a:solidFill>
                  <a:srgbClr val="243782"/>
                </a:solidFill>
              </a:rPr>
              <a:t>accounting optimization:</a:t>
            </a:r>
          </a:p>
          <a:p>
            <a:pPr lvl="0" fontAlgn="base">
              <a:spcBef>
                <a:spcPct val="0"/>
              </a:spcBef>
              <a:spcAft>
                <a:spcPct val="0"/>
              </a:spcAft>
            </a:pPr>
            <a:endParaRPr lang="en-US" sz="1100" dirty="0">
              <a:solidFill>
                <a:prstClr val="black"/>
              </a:solidFill>
            </a:endParaRPr>
          </a:p>
          <a:p>
            <a:pPr marL="171450" lvl="0" indent="-171450" fontAlgn="base">
              <a:spcBef>
                <a:spcPct val="0"/>
              </a:spcBef>
              <a:spcAft>
                <a:spcPct val="0"/>
              </a:spcAft>
              <a:buFont typeface="Courier New" panose="02070309020205020404" pitchFamily="49" charset="0"/>
              <a:buChar char="o"/>
            </a:pPr>
            <a:r>
              <a:rPr lang="en-US" sz="1050" dirty="0">
                <a:solidFill>
                  <a:prstClr val="black"/>
                </a:solidFill>
              </a:rPr>
              <a:t>To choose an acquisition mode </a:t>
            </a:r>
            <a:r>
              <a:rPr lang="en-US" sz="1050" dirty="0"/>
              <a:t>allowing:</a:t>
            </a:r>
          </a:p>
          <a:p>
            <a:pPr marL="628650" lvl="1" indent="-171450" fontAlgn="base">
              <a:spcBef>
                <a:spcPct val="0"/>
              </a:spcBef>
              <a:spcAft>
                <a:spcPct val="0"/>
              </a:spcAft>
              <a:buFont typeface="Wingdings" panose="05000000000000000000" pitchFamily="2" charset="2"/>
              <a:buChar char="§"/>
            </a:pPr>
            <a:r>
              <a:rPr lang="en-US" sz="900" dirty="0"/>
              <a:t>to depreciate the vehicles,</a:t>
            </a:r>
          </a:p>
          <a:p>
            <a:pPr marL="628650" lvl="1" indent="-171450" fontAlgn="base">
              <a:spcBef>
                <a:spcPct val="0"/>
              </a:spcBef>
              <a:spcAft>
                <a:spcPct val="0"/>
              </a:spcAft>
              <a:buFont typeface="Wingdings" panose="05000000000000000000" pitchFamily="2" charset="2"/>
              <a:buChar char="§"/>
            </a:pPr>
            <a:endParaRPr lang="en-US" sz="300" dirty="0"/>
          </a:p>
          <a:p>
            <a:pPr marL="628650" lvl="1" indent="-171450" fontAlgn="base">
              <a:spcBef>
                <a:spcPct val="0"/>
              </a:spcBef>
              <a:spcAft>
                <a:spcPct val="0"/>
              </a:spcAft>
              <a:buFont typeface="Wingdings" panose="05000000000000000000" pitchFamily="2" charset="2"/>
              <a:buChar char="§"/>
            </a:pPr>
            <a:r>
              <a:rPr lang="en-US" sz="900" dirty="0"/>
              <a:t>to pay less taxes,</a:t>
            </a:r>
          </a:p>
          <a:p>
            <a:pPr marL="628650" lvl="1" indent="-171450" fontAlgn="base">
              <a:spcBef>
                <a:spcPct val="0"/>
              </a:spcBef>
              <a:spcAft>
                <a:spcPct val="0"/>
              </a:spcAft>
              <a:buFont typeface="Wingdings" panose="05000000000000000000" pitchFamily="2" charset="2"/>
              <a:buChar char="§"/>
            </a:pPr>
            <a:endParaRPr lang="en-US" sz="300" dirty="0"/>
          </a:p>
          <a:p>
            <a:pPr marL="628650" lvl="1" indent="-171450" fontAlgn="base">
              <a:spcBef>
                <a:spcPct val="0"/>
              </a:spcBef>
              <a:spcAft>
                <a:spcPct val="0"/>
              </a:spcAft>
              <a:buFont typeface="Wingdings" panose="05000000000000000000" pitchFamily="2" charset="2"/>
              <a:buChar char="§"/>
            </a:pPr>
            <a:r>
              <a:rPr lang="en-US" sz="900" dirty="0"/>
              <a:t>to improve the solvency to the banker,</a:t>
            </a:r>
          </a:p>
          <a:p>
            <a:pPr marL="628650" lvl="1" indent="-171450" fontAlgn="base">
              <a:spcBef>
                <a:spcPct val="0"/>
              </a:spcBef>
              <a:spcAft>
                <a:spcPct val="0"/>
              </a:spcAft>
              <a:buFont typeface="Wingdings" panose="05000000000000000000" pitchFamily="2" charset="2"/>
              <a:buChar char="§"/>
            </a:pPr>
            <a:endParaRPr lang="en-US" sz="300" dirty="0"/>
          </a:p>
          <a:p>
            <a:pPr marL="628650" lvl="1" indent="-171450" fontAlgn="base">
              <a:spcBef>
                <a:spcPct val="0"/>
              </a:spcBef>
              <a:spcAft>
                <a:spcPct val="0"/>
              </a:spcAft>
              <a:buFont typeface="Wingdings" panose="05000000000000000000" pitchFamily="2" charset="2"/>
              <a:buChar char="§"/>
            </a:pPr>
            <a:r>
              <a:rPr lang="en-US" sz="900" dirty="0"/>
              <a:t>to relieve the balance sheet</a:t>
            </a:r>
            <a:endParaRPr lang="en-US" sz="1000" dirty="0">
              <a:solidFill>
                <a:prstClr val="black"/>
              </a:solidFill>
            </a:endParaRPr>
          </a:p>
        </p:txBody>
      </p:sp>
      <p:pic>
        <p:nvPicPr>
          <p:cNvPr id="29" name="Picture 2">
            <a:extLst>
              <a:ext uri="{FF2B5EF4-FFF2-40B4-BE49-F238E27FC236}">
                <a16:creationId xmlns:a16="http://schemas.microsoft.com/office/drawing/2014/main" id="{B78C945E-B902-73E3-9C46-8B800977553E}"/>
              </a:ext>
            </a:extLst>
          </p:cNvPr>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8576" y="2556492"/>
            <a:ext cx="877791" cy="877791"/>
          </a:xfrm>
          <a:prstGeom prst="flowChartConnector">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Title 1">
            <a:extLst>
              <a:ext uri="{FF2B5EF4-FFF2-40B4-BE49-F238E27FC236}">
                <a16:creationId xmlns:a16="http://schemas.microsoft.com/office/drawing/2014/main" id="{A6B30E03-8294-988D-4E78-4B1F73B2D625}"/>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6277737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exagone 3">
            <a:extLst>
              <a:ext uri="{FF2B5EF4-FFF2-40B4-BE49-F238E27FC236}">
                <a16:creationId xmlns:a16="http://schemas.microsoft.com/office/drawing/2014/main" id="{BFBA0E2D-FD2D-4B80-9B58-51C3196927F4}"/>
              </a:ext>
            </a:extLst>
          </p:cNvPr>
          <p:cNvSpPr/>
          <p:nvPr/>
        </p:nvSpPr>
        <p:spPr>
          <a:xfrm>
            <a:off x="3533574" y="3586826"/>
            <a:ext cx="484094" cy="452952"/>
          </a:xfrm>
          <a:prstGeom prst="hexagon">
            <a:avLst/>
          </a:prstGeom>
          <a:solidFill>
            <a:srgbClr val="D45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
        <p:nvSpPr>
          <p:cNvPr id="43" name="TextBox 42">
            <a:extLst>
              <a:ext uri="{FF2B5EF4-FFF2-40B4-BE49-F238E27FC236}">
                <a16:creationId xmlns:a16="http://schemas.microsoft.com/office/drawing/2014/main" id="{F340F232-39E8-462E-8415-581EC1E93531}"/>
              </a:ext>
            </a:extLst>
          </p:cNvPr>
          <p:cNvSpPr txBox="1"/>
          <p:nvPr/>
        </p:nvSpPr>
        <p:spPr>
          <a:xfrm>
            <a:off x="2508070" y="4139172"/>
            <a:ext cx="2268528" cy="646331"/>
          </a:xfrm>
          <a:prstGeom prst="rect">
            <a:avLst/>
          </a:prstGeom>
          <a:noFill/>
        </p:spPr>
        <p:txBody>
          <a:bodyPr wrap="square">
            <a:spAutoFit/>
          </a:bodyPr>
          <a:lstStyle/>
          <a:p>
            <a:pPr algn="ctr"/>
            <a:r>
              <a:rPr lang="en-US" dirty="0"/>
              <a:t>Closing &amp; Next steps</a:t>
            </a:r>
          </a:p>
        </p:txBody>
      </p:sp>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Closing &amp; Next steps</a:t>
            </a:r>
          </a:p>
        </p:txBody>
      </p:sp>
      <p:pic>
        <p:nvPicPr>
          <p:cNvPr id="16" name="Picture 15">
            <a:extLst>
              <a:ext uri="{FF2B5EF4-FFF2-40B4-BE49-F238E27FC236}">
                <a16:creationId xmlns:a16="http://schemas.microsoft.com/office/drawing/2014/main" id="{C5954308-4CAA-1696-7350-54B2C2911850}"/>
              </a:ext>
            </a:extLst>
          </p:cNvPr>
          <p:cNvPicPr>
            <a:picLocks noChangeAspect="1"/>
          </p:cNvPicPr>
          <p:nvPr/>
        </p:nvPicPr>
        <p:blipFill>
          <a:blip r:embed="rId3"/>
          <a:stretch>
            <a:fillRect/>
          </a:stretch>
        </p:blipFill>
        <p:spPr>
          <a:xfrm>
            <a:off x="5705484" y="1324019"/>
            <a:ext cx="5837047" cy="856300"/>
          </a:xfrm>
          <a:prstGeom prst="rect">
            <a:avLst/>
          </a:prstGeom>
        </p:spPr>
      </p:pic>
      <p:sp>
        <p:nvSpPr>
          <p:cNvPr id="19" name="TextBox 18">
            <a:extLst>
              <a:ext uri="{FF2B5EF4-FFF2-40B4-BE49-F238E27FC236}">
                <a16:creationId xmlns:a16="http://schemas.microsoft.com/office/drawing/2014/main" id="{FAD39F3E-4612-A540-361B-11654334405D}"/>
              </a:ext>
            </a:extLst>
          </p:cNvPr>
          <p:cNvSpPr txBox="1"/>
          <p:nvPr/>
        </p:nvSpPr>
        <p:spPr>
          <a:xfrm>
            <a:off x="2593252" y="5118482"/>
            <a:ext cx="7225823" cy="830997"/>
          </a:xfrm>
          <a:prstGeom prst="rect">
            <a:avLst/>
          </a:prstGeom>
          <a:solidFill>
            <a:srgbClr val="00B0F0"/>
          </a:solidFill>
        </p:spPr>
        <p:txBody>
          <a:bodyPr wrap="square" rtlCol="0">
            <a:spAutoFit/>
          </a:bodyPr>
          <a:lstStyle/>
          <a:p>
            <a:pPr algn="ctr"/>
            <a:r>
              <a:rPr lang="en-US" sz="1200" b="1" dirty="0">
                <a:solidFill>
                  <a:schemeClr val="bg1"/>
                </a:solidFill>
              </a:rPr>
              <a:t>You have reached the end of your first visit... </a:t>
            </a:r>
          </a:p>
          <a:p>
            <a:pPr algn="ctr"/>
            <a:endParaRPr lang="en-US" sz="1200" b="1" dirty="0">
              <a:solidFill>
                <a:schemeClr val="bg1"/>
              </a:solidFill>
            </a:endParaRPr>
          </a:p>
          <a:p>
            <a:pPr algn="ctr"/>
            <a:r>
              <a:rPr lang="en-US" sz="1200" b="1" dirty="0">
                <a:solidFill>
                  <a:schemeClr val="bg1"/>
                </a:solidFill>
              </a:rPr>
              <a:t>But before leaving your prospect, pay attention to your conclusion</a:t>
            </a:r>
          </a:p>
          <a:p>
            <a:pPr algn="ctr"/>
            <a:endParaRPr lang="en-US" sz="1200" b="1" dirty="0">
              <a:solidFill>
                <a:schemeClr val="bg1"/>
              </a:solidFill>
            </a:endParaRPr>
          </a:p>
        </p:txBody>
      </p:sp>
      <p:pic>
        <p:nvPicPr>
          <p:cNvPr id="3" name="Picture 4" descr="A close-up of two people shaking hands&#10;&#10;Description automatically generated with low confidence">
            <a:extLst>
              <a:ext uri="{FF2B5EF4-FFF2-40B4-BE49-F238E27FC236}">
                <a16:creationId xmlns:a16="http://schemas.microsoft.com/office/drawing/2014/main" id="{C37A19E9-1A71-AB23-17DB-F8E69CB704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6300" y="2513298"/>
            <a:ext cx="3710829" cy="2473886"/>
          </a:xfrm>
          <a:prstGeom prst="rect">
            <a:avLst/>
          </a:prstGeom>
        </p:spPr>
      </p:pic>
      <p:sp>
        <p:nvSpPr>
          <p:cNvPr id="6" name="Title 1">
            <a:extLst>
              <a:ext uri="{FF2B5EF4-FFF2-40B4-BE49-F238E27FC236}">
                <a16:creationId xmlns:a16="http://schemas.microsoft.com/office/drawing/2014/main" id="{7BA8DDBA-AAA3-E9FF-C385-3AA451A764BC}"/>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7464313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1D4A535-E253-DFF5-147B-80FD75634034}"/>
              </a:ext>
            </a:extLst>
          </p:cNvPr>
          <p:cNvSpPr/>
          <p:nvPr/>
        </p:nvSpPr>
        <p:spPr>
          <a:xfrm>
            <a:off x="7448024" y="3043777"/>
            <a:ext cx="2340412" cy="1819677"/>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B4FD5AE-ADD6-5954-22BC-6974F53322A4}"/>
              </a:ext>
            </a:extLst>
          </p:cNvPr>
          <p:cNvSpPr/>
          <p:nvPr/>
        </p:nvSpPr>
        <p:spPr>
          <a:xfrm>
            <a:off x="4916579" y="3038848"/>
            <a:ext cx="2340412" cy="1819677"/>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B6A9D88-CF44-D4B1-1928-EFAEF206DB1A}"/>
              </a:ext>
            </a:extLst>
          </p:cNvPr>
          <p:cNvSpPr/>
          <p:nvPr/>
        </p:nvSpPr>
        <p:spPr>
          <a:xfrm>
            <a:off x="2385135" y="3038848"/>
            <a:ext cx="2340412" cy="1819677"/>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Closing &amp; Next steps</a:t>
            </a:r>
          </a:p>
        </p:txBody>
      </p:sp>
      <p:sp>
        <p:nvSpPr>
          <p:cNvPr id="13" name="TextBox 12">
            <a:extLst>
              <a:ext uri="{FF2B5EF4-FFF2-40B4-BE49-F238E27FC236}">
                <a16:creationId xmlns:a16="http://schemas.microsoft.com/office/drawing/2014/main" id="{2D4A70E3-BFFF-B605-95D7-962CD4F57B5D}"/>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Flip over the </a:t>
            </a:r>
            <a:r>
              <a:rPr lang="fr-BE" sz="1400" b="1" i="1" dirty="0" err="1">
                <a:solidFill>
                  <a:schemeClr val="bg1"/>
                </a:solidFill>
              </a:rPr>
              <a:t>cards</a:t>
            </a:r>
            <a:endParaRPr lang="en-US" sz="1400" b="1" i="1" dirty="0">
              <a:solidFill>
                <a:schemeClr val="bg1"/>
              </a:solidFill>
            </a:endParaRPr>
          </a:p>
        </p:txBody>
      </p:sp>
      <p:pic>
        <p:nvPicPr>
          <p:cNvPr id="16" name="Picture 15">
            <a:extLst>
              <a:ext uri="{FF2B5EF4-FFF2-40B4-BE49-F238E27FC236}">
                <a16:creationId xmlns:a16="http://schemas.microsoft.com/office/drawing/2014/main" id="{C5954308-4CAA-1696-7350-54B2C2911850}"/>
              </a:ext>
            </a:extLst>
          </p:cNvPr>
          <p:cNvPicPr>
            <a:picLocks noChangeAspect="1"/>
          </p:cNvPicPr>
          <p:nvPr/>
        </p:nvPicPr>
        <p:blipFill>
          <a:blip r:embed="rId3"/>
          <a:stretch>
            <a:fillRect/>
          </a:stretch>
        </p:blipFill>
        <p:spPr>
          <a:xfrm>
            <a:off x="5705484" y="1324019"/>
            <a:ext cx="5837047" cy="856300"/>
          </a:xfrm>
          <a:prstGeom prst="rect">
            <a:avLst/>
          </a:prstGeom>
        </p:spPr>
      </p:pic>
      <p:sp>
        <p:nvSpPr>
          <p:cNvPr id="11" name="TextBox 10">
            <a:extLst>
              <a:ext uri="{FF2B5EF4-FFF2-40B4-BE49-F238E27FC236}">
                <a16:creationId xmlns:a16="http://schemas.microsoft.com/office/drawing/2014/main" id="{F65CCE37-DD0D-7945-821B-BA826430D963}"/>
              </a:ext>
            </a:extLst>
          </p:cNvPr>
          <p:cNvSpPr txBox="1"/>
          <p:nvPr/>
        </p:nvSpPr>
        <p:spPr>
          <a:xfrm>
            <a:off x="1983104" y="2258684"/>
            <a:ext cx="8924925" cy="830997"/>
          </a:xfrm>
          <a:prstGeom prst="rect">
            <a:avLst/>
          </a:prstGeom>
          <a:noFill/>
        </p:spPr>
        <p:txBody>
          <a:bodyPr wrap="square">
            <a:spAutoFit/>
          </a:bodyPr>
          <a:lstStyle/>
          <a:p>
            <a:pPr marL="285750" lvl="0" indent="-285750" fontAlgn="base">
              <a:spcBef>
                <a:spcPct val="0"/>
              </a:spcBef>
              <a:spcAft>
                <a:spcPct val="0"/>
              </a:spcAft>
              <a:buFont typeface="+mj-lt"/>
              <a:buAutoNum type="arabicPeriod"/>
            </a:pPr>
            <a:r>
              <a:rPr lang="en-GB" sz="1200" dirty="0"/>
              <a:t>Reconfirm and </a:t>
            </a:r>
            <a:r>
              <a:rPr lang="en-GB" sz="1200" b="1" dirty="0">
                <a:solidFill>
                  <a:srgbClr val="243782"/>
                </a:solidFill>
              </a:rPr>
              <a:t>validate the expectations</a:t>
            </a:r>
            <a:r>
              <a:rPr lang="en-GB" sz="1200" dirty="0"/>
              <a:t>/</a:t>
            </a:r>
            <a:r>
              <a:rPr lang="en-GB" sz="1200" b="1" dirty="0">
                <a:solidFill>
                  <a:srgbClr val="243782"/>
                </a:solidFill>
              </a:rPr>
              <a:t>problems</a:t>
            </a:r>
            <a:r>
              <a:rPr lang="en-GB" sz="1200" dirty="0"/>
              <a:t> your new business prospect mentioned during the meeting.</a:t>
            </a:r>
          </a:p>
          <a:p>
            <a:pPr marL="285750" lvl="0" indent="-285750" fontAlgn="base">
              <a:spcBef>
                <a:spcPct val="0"/>
              </a:spcBef>
              <a:spcAft>
                <a:spcPct val="0"/>
              </a:spcAft>
              <a:buFont typeface="+mj-lt"/>
              <a:buAutoNum type="arabicPeriod"/>
            </a:pPr>
            <a:endParaRPr lang="en-GB" sz="1200" dirty="0"/>
          </a:p>
          <a:p>
            <a:pPr marL="285750" lvl="0" indent="-285750" fontAlgn="base">
              <a:spcBef>
                <a:spcPct val="0"/>
              </a:spcBef>
              <a:spcAft>
                <a:spcPct val="0"/>
              </a:spcAft>
              <a:buFont typeface="+mj-lt"/>
              <a:buAutoNum type="arabicPeriod"/>
            </a:pPr>
            <a:r>
              <a:rPr lang="en-US" sz="1200" dirty="0">
                <a:cs typeface="Arial"/>
              </a:rPr>
              <a:t>Use the following elements to propose future </a:t>
            </a:r>
            <a:r>
              <a:rPr lang="en-US" sz="1200" b="1" dirty="0">
                <a:solidFill>
                  <a:srgbClr val="243782"/>
                </a:solidFill>
                <a:cs typeface="Arial"/>
              </a:rPr>
              <a:t>action-oriented solutions</a:t>
            </a:r>
            <a:r>
              <a:rPr lang="fr-BE" sz="1200" dirty="0">
                <a:solidFill>
                  <a:srgbClr val="243782"/>
                </a:solidFill>
                <a:cs typeface="Arial"/>
              </a:rPr>
              <a:t>:</a:t>
            </a:r>
          </a:p>
          <a:p>
            <a:pPr marL="228600" lvl="0" indent="-228600" fontAlgn="base">
              <a:spcBef>
                <a:spcPct val="0"/>
              </a:spcBef>
              <a:spcAft>
                <a:spcPct val="0"/>
              </a:spcAft>
              <a:buFont typeface="+mj-lt"/>
              <a:buAutoNum type="arabicPeriod"/>
            </a:pPr>
            <a:endParaRPr lang="fr-BE" sz="1200" dirty="0"/>
          </a:p>
        </p:txBody>
      </p:sp>
      <p:pic>
        <p:nvPicPr>
          <p:cNvPr id="18" name="Picture 17">
            <a:extLst>
              <a:ext uri="{FF2B5EF4-FFF2-40B4-BE49-F238E27FC236}">
                <a16:creationId xmlns:a16="http://schemas.microsoft.com/office/drawing/2014/main" id="{0FC30582-F7F0-F21C-1D8D-98E77AFF5748}"/>
              </a:ext>
            </a:extLst>
          </p:cNvPr>
          <p:cNvPicPr>
            <a:picLocks noChangeAspect="1"/>
          </p:cNvPicPr>
          <p:nvPr/>
        </p:nvPicPr>
        <p:blipFill>
          <a:blip r:embed="rId4"/>
          <a:stretch>
            <a:fillRect/>
          </a:stretch>
        </p:blipFill>
        <p:spPr>
          <a:xfrm>
            <a:off x="3297998" y="4407314"/>
            <a:ext cx="485843" cy="362001"/>
          </a:xfrm>
          <a:prstGeom prst="rect">
            <a:avLst/>
          </a:prstGeom>
        </p:spPr>
      </p:pic>
      <p:pic>
        <p:nvPicPr>
          <p:cNvPr id="22" name="Picture 21">
            <a:extLst>
              <a:ext uri="{FF2B5EF4-FFF2-40B4-BE49-F238E27FC236}">
                <a16:creationId xmlns:a16="http://schemas.microsoft.com/office/drawing/2014/main" id="{6C32C9EE-EAF9-CBD3-7416-1996738BD796}"/>
              </a:ext>
            </a:extLst>
          </p:cNvPr>
          <p:cNvPicPr>
            <a:picLocks noChangeAspect="1"/>
          </p:cNvPicPr>
          <p:nvPr/>
        </p:nvPicPr>
        <p:blipFill>
          <a:blip r:embed="rId4"/>
          <a:stretch>
            <a:fillRect/>
          </a:stretch>
        </p:blipFill>
        <p:spPr>
          <a:xfrm>
            <a:off x="5894386" y="4389214"/>
            <a:ext cx="534427" cy="398201"/>
          </a:xfrm>
          <a:prstGeom prst="rect">
            <a:avLst/>
          </a:prstGeom>
        </p:spPr>
      </p:pic>
      <p:pic>
        <p:nvPicPr>
          <p:cNvPr id="25" name="Picture 24">
            <a:extLst>
              <a:ext uri="{FF2B5EF4-FFF2-40B4-BE49-F238E27FC236}">
                <a16:creationId xmlns:a16="http://schemas.microsoft.com/office/drawing/2014/main" id="{BAE71EAD-14E5-72C4-05A1-96DA0EBCFDDC}"/>
              </a:ext>
            </a:extLst>
          </p:cNvPr>
          <p:cNvPicPr>
            <a:picLocks noChangeAspect="1"/>
          </p:cNvPicPr>
          <p:nvPr/>
        </p:nvPicPr>
        <p:blipFill>
          <a:blip r:embed="rId4"/>
          <a:stretch>
            <a:fillRect/>
          </a:stretch>
        </p:blipFill>
        <p:spPr>
          <a:xfrm>
            <a:off x="8381186" y="4412243"/>
            <a:ext cx="485843" cy="362001"/>
          </a:xfrm>
          <a:prstGeom prst="rect">
            <a:avLst/>
          </a:prstGeom>
        </p:spPr>
      </p:pic>
      <p:sp>
        <p:nvSpPr>
          <p:cNvPr id="26" name="Rectangle 25">
            <a:extLst>
              <a:ext uri="{FF2B5EF4-FFF2-40B4-BE49-F238E27FC236}">
                <a16:creationId xmlns:a16="http://schemas.microsoft.com/office/drawing/2014/main" id="{C5E34A0C-24F8-4F23-AE39-37E8BD17D884}"/>
              </a:ext>
            </a:extLst>
          </p:cNvPr>
          <p:cNvSpPr/>
          <p:nvPr/>
        </p:nvSpPr>
        <p:spPr>
          <a:xfrm>
            <a:off x="2932543" y="3998130"/>
            <a:ext cx="1152128" cy="246221"/>
          </a:xfrm>
          <a:prstGeom prst="rect">
            <a:avLst/>
          </a:prstGeom>
          <a:noFill/>
        </p:spPr>
        <p:txBody>
          <a:bodyPr wrap="square" rtlCol="0">
            <a:spAutoFit/>
          </a:bodyPr>
          <a:lstStyle/>
          <a:p>
            <a:pPr algn="ctr"/>
            <a:r>
              <a:rPr lang="fr-BE" sz="1000" b="1" dirty="0">
                <a:solidFill>
                  <a:srgbClr val="243782"/>
                </a:solidFill>
              </a:rPr>
              <a:t>VEHICLES</a:t>
            </a:r>
            <a:endParaRPr lang="fr-FR" sz="1000" b="1" dirty="0">
              <a:solidFill>
                <a:srgbClr val="243782"/>
              </a:solidFill>
            </a:endParaRPr>
          </a:p>
        </p:txBody>
      </p:sp>
      <p:pic>
        <p:nvPicPr>
          <p:cNvPr id="27" name="Picture 2">
            <a:extLst>
              <a:ext uri="{FF2B5EF4-FFF2-40B4-BE49-F238E27FC236}">
                <a16:creationId xmlns:a16="http://schemas.microsoft.com/office/drawing/2014/main" id="{F8F82804-AB2B-2776-7B06-0770207B686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04521" y="3167892"/>
            <a:ext cx="620442" cy="620442"/>
          </a:xfrm>
          <a:prstGeom prst="flowChartConnector">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 name="Rectangle 27">
            <a:extLst>
              <a:ext uri="{FF2B5EF4-FFF2-40B4-BE49-F238E27FC236}">
                <a16:creationId xmlns:a16="http://schemas.microsoft.com/office/drawing/2014/main" id="{91083C0E-8012-C901-9F13-A9CFA6446833}"/>
              </a:ext>
            </a:extLst>
          </p:cNvPr>
          <p:cNvSpPr/>
          <p:nvPr/>
        </p:nvSpPr>
        <p:spPr>
          <a:xfrm>
            <a:off x="5488251" y="3913561"/>
            <a:ext cx="1287211" cy="707886"/>
          </a:xfrm>
          <a:prstGeom prst="rect">
            <a:avLst/>
          </a:prstGeom>
          <a:noFill/>
        </p:spPr>
        <p:txBody>
          <a:bodyPr wrap="square" rtlCol="0">
            <a:spAutoFit/>
          </a:bodyPr>
          <a:lstStyle/>
          <a:p>
            <a:pPr algn="ctr"/>
            <a:r>
              <a:rPr lang="fr-BE" sz="1000" b="1" dirty="0">
                <a:solidFill>
                  <a:srgbClr val="243782"/>
                </a:solidFill>
              </a:rPr>
              <a:t>FLEET MANAGEMENT</a:t>
            </a:r>
          </a:p>
          <a:p>
            <a:pPr algn="ctr"/>
            <a:r>
              <a:rPr lang="fr-BE" sz="1000" b="1" dirty="0">
                <a:solidFill>
                  <a:srgbClr val="243782"/>
                </a:solidFill>
              </a:rPr>
              <a:t>OPTIMISATION</a:t>
            </a:r>
          </a:p>
          <a:p>
            <a:pPr algn="ctr"/>
            <a:endParaRPr lang="fr-FR" sz="1000" b="1" dirty="0">
              <a:solidFill>
                <a:srgbClr val="243782"/>
              </a:solidFill>
            </a:endParaRPr>
          </a:p>
        </p:txBody>
      </p:sp>
      <p:pic>
        <p:nvPicPr>
          <p:cNvPr id="2" name="Picture 1">
            <a:extLst>
              <a:ext uri="{FF2B5EF4-FFF2-40B4-BE49-F238E27FC236}">
                <a16:creationId xmlns:a16="http://schemas.microsoft.com/office/drawing/2014/main" id="{DFCC34C7-3E33-D416-A11F-A0993433EA69}"/>
              </a:ext>
            </a:extLst>
          </p:cNvPr>
          <p:cNvPicPr>
            <a:picLocks noChangeAspect="1"/>
          </p:cNvPicPr>
          <p:nvPr/>
        </p:nvPicPr>
        <p:blipFill>
          <a:blip r:embed="rId6"/>
          <a:stretch>
            <a:fillRect/>
          </a:stretch>
        </p:blipFill>
        <p:spPr>
          <a:xfrm>
            <a:off x="5867323" y="3247655"/>
            <a:ext cx="507931" cy="507931"/>
          </a:xfrm>
          <a:prstGeom prst="rect">
            <a:avLst/>
          </a:prstGeom>
        </p:spPr>
      </p:pic>
      <p:sp>
        <p:nvSpPr>
          <p:cNvPr id="33" name="Rectangle 32">
            <a:extLst>
              <a:ext uri="{FF2B5EF4-FFF2-40B4-BE49-F238E27FC236}">
                <a16:creationId xmlns:a16="http://schemas.microsoft.com/office/drawing/2014/main" id="{1DFE19EF-4A95-54F8-CD34-F9EB0B984313}"/>
              </a:ext>
            </a:extLst>
          </p:cNvPr>
          <p:cNvSpPr/>
          <p:nvPr/>
        </p:nvSpPr>
        <p:spPr>
          <a:xfrm>
            <a:off x="8017927" y="4018311"/>
            <a:ext cx="1348759" cy="553998"/>
          </a:xfrm>
          <a:prstGeom prst="rect">
            <a:avLst/>
          </a:prstGeom>
          <a:noFill/>
        </p:spPr>
        <p:txBody>
          <a:bodyPr wrap="square" rtlCol="0">
            <a:spAutoFit/>
          </a:bodyPr>
          <a:lstStyle/>
          <a:p>
            <a:pPr algn="ctr"/>
            <a:r>
              <a:rPr lang="fr-BE" sz="1000" b="1" dirty="0">
                <a:solidFill>
                  <a:srgbClr val="243782"/>
                </a:solidFill>
              </a:rPr>
              <a:t>ELECTRIFICATION OF THE FLEET</a:t>
            </a:r>
          </a:p>
          <a:p>
            <a:pPr algn="ctr"/>
            <a:endParaRPr lang="fr-FR" sz="1000" b="1" dirty="0">
              <a:solidFill>
                <a:srgbClr val="243782"/>
              </a:solidFill>
            </a:endParaRPr>
          </a:p>
        </p:txBody>
      </p:sp>
      <p:pic>
        <p:nvPicPr>
          <p:cNvPr id="34" name="Picture 2" descr="Batterie Symbole Charge - Images vectorielles gratuites sur Pixabay">
            <a:extLst>
              <a:ext uri="{FF2B5EF4-FFF2-40B4-BE49-F238E27FC236}">
                <a16:creationId xmlns:a16="http://schemas.microsoft.com/office/drawing/2014/main" id="{0ABE4BAB-D0DD-4F6A-D95A-A04D2531BD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1186" y="3203896"/>
            <a:ext cx="492906" cy="62044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07E137C-A793-53C7-DCA7-6DB379A3D3AD}"/>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1606496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8" y="817532"/>
            <a:ext cx="6135188" cy="369332"/>
          </a:xfrm>
          <a:prstGeom prst="rect">
            <a:avLst/>
          </a:prstGeom>
          <a:noFill/>
        </p:spPr>
        <p:txBody>
          <a:bodyPr wrap="square">
            <a:spAutoFit/>
          </a:bodyPr>
          <a:lstStyle/>
          <a:p>
            <a:r>
              <a:rPr lang="en-US" dirty="0">
                <a:solidFill>
                  <a:schemeClr val="bg1"/>
                </a:solidFill>
                <a:latin typeface="+mj-lt"/>
              </a:rPr>
              <a:t>Closing &amp; Next steps</a:t>
            </a:r>
          </a:p>
        </p:txBody>
      </p:sp>
      <p:pic>
        <p:nvPicPr>
          <p:cNvPr id="16" name="Picture 15">
            <a:extLst>
              <a:ext uri="{FF2B5EF4-FFF2-40B4-BE49-F238E27FC236}">
                <a16:creationId xmlns:a16="http://schemas.microsoft.com/office/drawing/2014/main" id="{C5954308-4CAA-1696-7350-54B2C2911850}"/>
              </a:ext>
            </a:extLst>
          </p:cNvPr>
          <p:cNvPicPr>
            <a:picLocks noChangeAspect="1"/>
          </p:cNvPicPr>
          <p:nvPr/>
        </p:nvPicPr>
        <p:blipFill>
          <a:blip r:embed="rId3"/>
          <a:stretch>
            <a:fillRect/>
          </a:stretch>
        </p:blipFill>
        <p:spPr>
          <a:xfrm>
            <a:off x="5705484" y="1324019"/>
            <a:ext cx="5837047" cy="856300"/>
          </a:xfrm>
          <a:prstGeom prst="rect">
            <a:avLst/>
          </a:prstGeom>
        </p:spPr>
      </p:pic>
      <p:sp>
        <p:nvSpPr>
          <p:cNvPr id="10" name="TextBox 9">
            <a:extLst>
              <a:ext uri="{FF2B5EF4-FFF2-40B4-BE49-F238E27FC236}">
                <a16:creationId xmlns:a16="http://schemas.microsoft.com/office/drawing/2014/main" id="{1F7EF7D8-2891-9367-429C-93D221199564}"/>
              </a:ext>
            </a:extLst>
          </p:cNvPr>
          <p:cNvSpPr txBox="1"/>
          <p:nvPr/>
        </p:nvSpPr>
        <p:spPr>
          <a:xfrm>
            <a:off x="1983104" y="4941665"/>
            <a:ext cx="8924925" cy="830997"/>
          </a:xfrm>
          <a:prstGeom prst="rect">
            <a:avLst/>
          </a:prstGeom>
          <a:noFill/>
        </p:spPr>
        <p:txBody>
          <a:bodyPr wrap="square">
            <a:spAutoFit/>
          </a:bodyPr>
          <a:lstStyle/>
          <a:p>
            <a:pPr marL="285750" lvl="0" indent="-285750" fontAlgn="base">
              <a:spcBef>
                <a:spcPct val="0"/>
              </a:spcBef>
              <a:spcAft>
                <a:spcPct val="0"/>
              </a:spcAft>
              <a:buFont typeface="+mj-lt"/>
              <a:buAutoNum type="arabicPeriod" startAt="3"/>
            </a:pPr>
            <a:r>
              <a:rPr lang="en-US" sz="1200" dirty="0"/>
              <a:t>Agree with the prospect on </a:t>
            </a:r>
            <a:r>
              <a:rPr lang="en-US" sz="1200" b="1" dirty="0">
                <a:solidFill>
                  <a:srgbClr val="243782"/>
                </a:solidFill>
              </a:rPr>
              <a:t>next steps</a:t>
            </a:r>
          </a:p>
          <a:p>
            <a:pPr marL="285750" lvl="0" indent="-285750" fontAlgn="base">
              <a:spcBef>
                <a:spcPct val="0"/>
              </a:spcBef>
              <a:spcAft>
                <a:spcPct val="0"/>
              </a:spcAft>
              <a:buFont typeface="+mj-lt"/>
              <a:buAutoNum type="arabicPeriod" startAt="3"/>
            </a:pPr>
            <a:endParaRPr lang="en-US" sz="1200" dirty="0"/>
          </a:p>
          <a:p>
            <a:pPr marL="285750" lvl="0" indent="-285750" fontAlgn="base">
              <a:spcBef>
                <a:spcPct val="0"/>
              </a:spcBef>
              <a:spcAft>
                <a:spcPct val="0"/>
              </a:spcAft>
              <a:buFont typeface="+mj-lt"/>
              <a:buAutoNum type="arabicPeriod" startAt="3"/>
            </a:pPr>
            <a:r>
              <a:rPr lang="en-US" sz="1200" dirty="0"/>
              <a:t>Make sure your prospect is </a:t>
            </a:r>
            <a:r>
              <a:rPr lang="en-US" sz="1200" b="1" dirty="0">
                <a:solidFill>
                  <a:srgbClr val="243782"/>
                </a:solidFill>
              </a:rPr>
              <a:t>satisfied with the result </a:t>
            </a:r>
            <a:r>
              <a:rPr lang="en-US" sz="1200" dirty="0"/>
              <a:t>of the meeting</a:t>
            </a:r>
          </a:p>
          <a:p>
            <a:pPr marL="285750" lvl="0" indent="-285750" fontAlgn="base">
              <a:spcBef>
                <a:spcPct val="0"/>
              </a:spcBef>
              <a:spcAft>
                <a:spcPct val="0"/>
              </a:spcAft>
              <a:buFont typeface="+mj-lt"/>
              <a:buAutoNum type="arabicPeriod" startAt="3"/>
            </a:pPr>
            <a:endParaRPr lang="en-US" sz="1200" dirty="0"/>
          </a:p>
        </p:txBody>
      </p:sp>
      <p:sp>
        <p:nvSpPr>
          <p:cNvPr id="11" name="TextBox 10">
            <a:extLst>
              <a:ext uri="{FF2B5EF4-FFF2-40B4-BE49-F238E27FC236}">
                <a16:creationId xmlns:a16="http://schemas.microsoft.com/office/drawing/2014/main" id="{F65CCE37-DD0D-7945-821B-BA826430D963}"/>
              </a:ext>
            </a:extLst>
          </p:cNvPr>
          <p:cNvSpPr txBox="1"/>
          <p:nvPr/>
        </p:nvSpPr>
        <p:spPr>
          <a:xfrm>
            <a:off x="1983104" y="2258684"/>
            <a:ext cx="8924925" cy="830997"/>
          </a:xfrm>
          <a:prstGeom prst="rect">
            <a:avLst/>
          </a:prstGeom>
          <a:noFill/>
        </p:spPr>
        <p:txBody>
          <a:bodyPr wrap="square">
            <a:spAutoFit/>
          </a:bodyPr>
          <a:lstStyle/>
          <a:p>
            <a:pPr marL="285750" lvl="0" indent="-285750" fontAlgn="base">
              <a:spcBef>
                <a:spcPct val="0"/>
              </a:spcBef>
              <a:spcAft>
                <a:spcPct val="0"/>
              </a:spcAft>
              <a:buFont typeface="+mj-lt"/>
              <a:buAutoNum type="arabicPeriod"/>
            </a:pPr>
            <a:r>
              <a:rPr lang="en-GB" sz="1200" dirty="0"/>
              <a:t>Reconfirm and </a:t>
            </a:r>
            <a:r>
              <a:rPr lang="en-GB" sz="1200" b="1" dirty="0">
                <a:solidFill>
                  <a:srgbClr val="243782"/>
                </a:solidFill>
              </a:rPr>
              <a:t>validate the expectations</a:t>
            </a:r>
            <a:r>
              <a:rPr lang="en-GB" sz="1200" dirty="0"/>
              <a:t>/</a:t>
            </a:r>
            <a:r>
              <a:rPr lang="en-GB" sz="1200" b="1" dirty="0">
                <a:solidFill>
                  <a:srgbClr val="243782"/>
                </a:solidFill>
              </a:rPr>
              <a:t>problems</a:t>
            </a:r>
            <a:r>
              <a:rPr lang="en-GB" sz="1200" dirty="0"/>
              <a:t> your new business prospect mentioned during the meeting.</a:t>
            </a:r>
          </a:p>
          <a:p>
            <a:pPr marL="285750" lvl="0" indent="-285750" fontAlgn="base">
              <a:spcBef>
                <a:spcPct val="0"/>
              </a:spcBef>
              <a:spcAft>
                <a:spcPct val="0"/>
              </a:spcAft>
              <a:buFont typeface="+mj-lt"/>
              <a:buAutoNum type="arabicPeriod"/>
            </a:pPr>
            <a:endParaRPr lang="en-GB" sz="1200" dirty="0"/>
          </a:p>
          <a:p>
            <a:pPr marL="285750" lvl="0" indent="-285750" fontAlgn="base">
              <a:spcBef>
                <a:spcPct val="0"/>
              </a:spcBef>
              <a:spcAft>
                <a:spcPct val="0"/>
              </a:spcAft>
              <a:buFont typeface="+mj-lt"/>
              <a:buAutoNum type="arabicPeriod"/>
            </a:pPr>
            <a:r>
              <a:rPr lang="en-US" sz="1200" dirty="0">
                <a:cs typeface="Arial"/>
              </a:rPr>
              <a:t>Use the following elements to propose future </a:t>
            </a:r>
            <a:r>
              <a:rPr lang="en-US" sz="1200" b="1" dirty="0">
                <a:solidFill>
                  <a:srgbClr val="243782"/>
                </a:solidFill>
                <a:cs typeface="Arial"/>
              </a:rPr>
              <a:t>action-oriented solutions</a:t>
            </a:r>
            <a:r>
              <a:rPr lang="fr-BE" sz="1200" dirty="0">
                <a:solidFill>
                  <a:srgbClr val="243782"/>
                </a:solidFill>
                <a:cs typeface="Arial"/>
              </a:rPr>
              <a:t>:</a:t>
            </a:r>
          </a:p>
          <a:p>
            <a:pPr marL="228600" lvl="0" indent="-228600" fontAlgn="base">
              <a:spcBef>
                <a:spcPct val="0"/>
              </a:spcBef>
              <a:spcAft>
                <a:spcPct val="0"/>
              </a:spcAft>
              <a:buFont typeface="+mj-lt"/>
              <a:buAutoNum type="arabicPeriod"/>
            </a:pPr>
            <a:endParaRPr lang="fr-BE" sz="1200" dirty="0"/>
          </a:p>
        </p:txBody>
      </p:sp>
      <p:sp>
        <p:nvSpPr>
          <p:cNvPr id="23" name="Rectangle 22">
            <a:extLst>
              <a:ext uri="{FF2B5EF4-FFF2-40B4-BE49-F238E27FC236}">
                <a16:creationId xmlns:a16="http://schemas.microsoft.com/office/drawing/2014/main" id="{21F25B21-25C9-2767-6218-60351D8E8EF9}"/>
              </a:ext>
            </a:extLst>
          </p:cNvPr>
          <p:cNvSpPr/>
          <p:nvPr/>
        </p:nvSpPr>
        <p:spPr>
          <a:xfrm>
            <a:off x="7448024" y="3043777"/>
            <a:ext cx="2340412" cy="1819677"/>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718DD8-C583-E64B-C322-DA653E89FF76}"/>
              </a:ext>
            </a:extLst>
          </p:cNvPr>
          <p:cNvSpPr txBox="1"/>
          <p:nvPr/>
        </p:nvSpPr>
        <p:spPr>
          <a:xfrm>
            <a:off x="7530771" y="3145769"/>
            <a:ext cx="2144454" cy="1615827"/>
          </a:xfrm>
          <a:prstGeom prst="rect">
            <a:avLst/>
          </a:prstGeom>
          <a:noFill/>
        </p:spPr>
        <p:txBody>
          <a:bodyPr wrap="square">
            <a:spAutoFit/>
          </a:bodyPr>
          <a:lstStyle/>
          <a:p>
            <a:pPr marL="171450" lvl="0" indent="-171450" fontAlgn="base">
              <a:spcBef>
                <a:spcPct val="0"/>
              </a:spcBef>
              <a:spcAft>
                <a:spcPct val="0"/>
              </a:spcAft>
              <a:buFont typeface="Wingdings" panose="05000000000000000000" pitchFamily="2" charset="2"/>
              <a:buChar char="§"/>
            </a:pPr>
            <a:r>
              <a:rPr lang="en-US" sz="900" dirty="0"/>
              <a:t>Propose to carry out an electro-compatibility study of the staff</a:t>
            </a:r>
          </a:p>
          <a:p>
            <a:pPr marL="171450" lvl="0" indent="-171450" fontAlgn="base">
              <a:spcBef>
                <a:spcPct val="0"/>
              </a:spcBef>
              <a:spcAft>
                <a:spcPct val="0"/>
              </a:spcAft>
              <a:buFont typeface="Wingdings" panose="05000000000000000000" pitchFamily="2" charset="2"/>
              <a:buChar char="§"/>
            </a:pPr>
            <a:endParaRPr lang="en-US" sz="900" dirty="0"/>
          </a:p>
          <a:p>
            <a:pPr marL="171450" lvl="0" indent="-171450" fontAlgn="base">
              <a:spcBef>
                <a:spcPct val="0"/>
              </a:spcBef>
              <a:spcAft>
                <a:spcPct val="0"/>
              </a:spcAft>
              <a:buFont typeface="Wingdings" panose="05000000000000000000" pitchFamily="2" charset="2"/>
              <a:buChar char="§"/>
            </a:pPr>
            <a:r>
              <a:rPr lang="en-US" sz="900" dirty="0"/>
              <a:t>Make a report on the possibilities of potential savings thanks to the introduction of LEV/ZEV in the fleet</a:t>
            </a:r>
          </a:p>
          <a:p>
            <a:pPr marL="171450" lvl="0" indent="-171450" fontAlgn="base">
              <a:spcBef>
                <a:spcPct val="0"/>
              </a:spcBef>
              <a:spcAft>
                <a:spcPct val="0"/>
              </a:spcAft>
              <a:buFont typeface="Wingdings" panose="05000000000000000000" pitchFamily="2" charset="2"/>
              <a:buChar char="§"/>
            </a:pPr>
            <a:endParaRPr lang="en-US" sz="900" dirty="0"/>
          </a:p>
          <a:p>
            <a:pPr marL="171450" lvl="0" indent="-171450" fontAlgn="base">
              <a:spcBef>
                <a:spcPct val="0"/>
              </a:spcBef>
              <a:spcAft>
                <a:spcPct val="0"/>
              </a:spcAft>
              <a:buFont typeface="Wingdings" panose="05000000000000000000" pitchFamily="2" charset="2"/>
              <a:buChar char="§"/>
            </a:pPr>
            <a:r>
              <a:rPr lang="en-US" sz="900" dirty="0"/>
              <a:t>Advise on the drafting / green up / implementation of a Car Policy</a:t>
            </a:r>
          </a:p>
        </p:txBody>
      </p:sp>
      <p:sp>
        <p:nvSpPr>
          <p:cNvPr id="32" name="Rectangle 31">
            <a:extLst>
              <a:ext uri="{FF2B5EF4-FFF2-40B4-BE49-F238E27FC236}">
                <a16:creationId xmlns:a16="http://schemas.microsoft.com/office/drawing/2014/main" id="{1389EBA5-FAB1-5579-8329-89C86E99DDAB}"/>
              </a:ext>
            </a:extLst>
          </p:cNvPr>
          <p:cNvSpPr/>
          <p:nvPr/>
        </p:nvSpPr>
        <p:spPr>
          <a:xfrm>
            <a:off x="4916579" y="3038848"/>
            <a:ext cx="2340412" cy="1819677"/>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DA5C340-1DA2-2C88-9078-C8119099EE23}"/>
              </a:ext>
            </a:extLst>
          </p:cNvPr>
          <p:cNvSpPr txBox="1"/>
          <p:nvPr/>
        </p:nvSpPr>
        <p:spPr>
          <a:xfrm>
            <a:off x="4953439" y="3145769"/>
            <a:ext cx="2151186" cy="1061829"/>
          </a:xfrm>
          <a:prstGeom prst="rect">
            <a:avLst/>
          </a:prstGeom>
          <a:noFill/>
        </p:spPr>
        <p:txBody>
          <a:bodyPr wrap="square">
            <a:spAutoFit/>
          </a:bodyPr>
          <a:lstStyle/>
          <a:p>
            <a:pPr marL="171450" lvl="0" indent="-171450" fontAlgn="base">
              <a:spcBef>
                <a:spcPct val="0"/>
              </a:spcBef>
              <a:spcAft>
                <a:spcPct val="0"/>
              </a:spcAft>
              <a:buFont typeface="Wingdings" panose="05000000000000000000" pitchFamily="2" charset="2"/>
              <a:buChar char="§"/>
            </a:pPr>
            <a:r>
              <a:rPr lang="en-US" sz="900" dirty="0"/>
              <a:t>Explain in detail the specific B2B services offered by the dealership</a:t>
            </a:r>
          </a:p>
          <a:p>
            <a:pPr marL="171450" lvl="0" indent="-171450" fontAlgn="base">
              <a:spcBef>
                <a:spcPct val="0"/>
              </a:spcBef>
              <a:spcAft>
                <a:spcPct val="0"/>
              </a:spcAft>
              <a:buFont typeface="Wingdings" panose="05000000000000000000" pitchFamily="2" charset="2"/>
              <a:buChar char="§"/>
            </a:pPr>
            <a:endParaRPr lang="en-US" sz="900" dirty="0"/>
          </a:p>
          <a:p>
            <a:pPr marL="171450" lvl="0" indent="-171450" fontAlgn="base">
              <a:spcBef>
                <a:spcPct val="0"/>
              </a:spcBef>
              <a:spcAft>
                <a:spcPct val="0"/>
              </a:spcAft>
              <a:buFont typeface="Wingdings" panose="05000000000000000000" pitchFamily="2" charset="2"/>
              <a:buChar char="§"/>
            </a:pPr>
            <a:r>
              <a:rPr lang="en-US" sz="900" dirty="0"/>
              <a:t>Speak about the advantages of the financial solutions offered by the captive leasing company</a:t>
            </a:r>
          </a:p>
        </p:txBody>
      </p:sp>
      <p:sp>
        <p:nvSpPr>
          <p:cNvPr id="35" name="Rectangle 34">
            <a:extLst>
              <a:ext uri="{FF2B5EF4-FFF2-40B4-BE49-F238E27FC236}">
                <a16:creationId xmlns:a16="http://schemas.microsoft.com/office/drawing/2014/main" id="{B1DA524C-C3FD-2A07-8213-26D873B66CAB}"/>
              </a:ext>
            </a:extLst>
          </p:cNvPr>
          <p:cNvSpPr/>
          <p:nvPr/>
        </p:nvSpPr>
        <p:spPr>
          <a:xfrm>
            <a:off x="2385135" y="3038848"/>
            <a:ext cx="2340412" cy="1819677"/>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4708C08-96B9-43B2-5046-F802B3369AA1}"/>
              </a:ext>
            </a:extLst>
          </p:cNvPr>
          <p:cNvSpPr txBox="1"/>
          <p:nvPr/>
        </p:nvSpPr>
        <p:spPr>
          <a:xfrm>
            <a:off x="2450720" y="3126057"/>
            <a:ext cx="1438640" cy="1061829"/>
          </a:xfrm>
          <a:prstGeom prst="rect">
            <a:avLst/>
          </a:prstGeom>
          <a:noFill/>
        </p:spPr>
        <p:txBody>
          <a:bodyPr wrap="square">
            <a:spAutoFit/>
          </a:bodyPr>
          <a:lstStyle/>
          <a:p>
            <a:pPr marL="171450" lvl="0" indent="-171450" fontAlgn="base">
              <a:spcBef>
                <a:spcPct val="0"/>
              </a:spcBef>
              <a:spcAft>
                <a:spcPct val="0"/>
              </a:spcAft>
              <a:buFont typeface="Wingdings" panose="05000000000000000000" pitchFamily="2" charset="2"/>
              <a:buChar char="§"/>
            </a:pPr>
            <a:r>
              <a:rPr lang="en-US" sz="900" dirty="0"/>
              <a:t>Send documentation</a:t>
            </a:r>
          </a:p>
          <a:p>
            <a:pPr marL="171450" lvl="0" indent="-171450" fontAlgn="base">
              <a:spcBef>
                <a:spcPct val="0"/>
              </a:spcBef>
              <a:spcAft>
                <a:spcPct val="0"/>
              </a:spcAft>
              <a:buFont typeface="Wingdings" panose="05000000000000000000" pitchFamily="2" charset="2"/>
              <a:buChar char="§"/>
            </a:pPr>
            <a:endParaRPr lang="en-US" sz="900" dirty="0"/>
          </a:p>
          <a:p>
            <a:pPr marL="171450" lvl="0" indent="-171450" fontAlgn="base">
              <a:spcBef>
                <a:spcPct val="0"/>
              </a:spcBef>
              <a:spcAft>
                <a:spcPct val="0"/>
              </a:spcAft>
              <a:buFont typeface="Wingdings" panose="05000000000000000000" pitchFamily="2" charset="2"/>
              <a:buChar char="§"/>
            </a:pPr>
            <a:r>
              <a:rPr lang="en-US" sz="900" dirty="0"/>
              <a:t>Suggest a test drive/car disposal</a:t>
            </a:r>
          </a:p>
          <a:p>
            <a:pPr marL="171450" lvl="0" indent="-171450" fontAlgn="base">
              <a:spcBef>
                <a:spcPct val="0"/>
              </a:spcBef>
              <a:spcAft>
                <a:spcPct val="0"/>
              </a:spcAft>
              <a:buFont typeface="Wingdings" panose="05000000000000000000" pitchFamily="2" charset="2"/>
              <a:buChar char="§"/>
            </a:pPr>
            <a:endParaRPr lang="en-US" sz="900" dirty="0"/>
          </a:p>
          <a:p>
            <a:pPr marL="171450" lvl="0" indent="-171450" fontAlgn="base">
              <a:spcBef>
                <a:spcPct val="0"/>
              </a:spcBef>
              <a:spcAft>
                <a:spcPct val="0"/>
              </a:spcAft>
              <a:buFont typeface="Wingdings" panose="05000000000000000000" pitchFamily="2" charset="2"/>
              <a:buChar char="§"/>
            </a:pPr>
            <a:r>
              <a:rPr lang="en-US" sz="900" dirty="0"/>
              <a:t>Make a quotation</a:t>
            </a:r>
          </a:p>
        </p:txBody>
      </p:sp>
      <p:sp>
        <p:nvSpPr>
          <p:cNvPr id="37" name="TextBox 36">
            <a:extLst>
              <a:ext uri="{FF2B5EF4-FFF2-40B4-BE49-F238E27FC236}">
                <a16:creationId xmlns:a16="http://schemas.microsoft.com/office/drawing/2014/main" id="{9942DC6F-7DEB-7413-2BC1-98D432465084}"/>
              </a:ext>
            </a:extLst>
          </p:cNvPr>
          <p:cNvSpPr txBox="1"/>
          <p:nvPr/>
        </p:nvSpPr>
        <p:spPr>
          <a:xfrm>
            <a:off x="4076984" y="5732691"/>
            <a:ext cx="6113416" cy="307777"/>
          </a:xfrm>
          <a:prstGeom prst="rect">
            <a:avLst/>
          </a:prstGeom>
          <a:solidFill>
            <a:srgbClr val="00B0F0"/>
          </a:solidFill>
        </p:spPr>
        <p:txBody>
          <a:bodyPr wrap="square">
            <a:spAutoFit/>
          </a:bodyPr>
          <a:lstStyle/>
          <a:p>
            <a:pPr lvl="0" fontAlgn="base">
              <a:spcBef>
                <a:spcPct val="0"/>
              </a:spcBef>
              <a:spcAft>
                <a:spcPct val="0"/>
              </a:spcAft>
            </a:pPr>
            <a:r>
              <a:rPr lang="en-US" sz="1400" b="1" dirty="0">
                <a:solidFill>
                  <a:schemeClr val="bg1"/>
                </a:solidFill>
              </a:rPr>
              <a:t>Schedule an appointment with the prospect for the next meeting</a:t>
            </a:r>
            <a:endParaRPr lang="fr-BE" sz="1400" b="1" dirty="0">
              <a:solidFill>
                <a:schemeClr val="bg1"/>
              </a:solidFill>
            </a:endParaRPr>
          </a:p>
        </p:txBody>
      </p:sp>
      <p:pic>
        <p:nvPicPr>
          <p:cNvPr id="18" name="Image 15">
            <a:extLst>
              <a:ext uri="{FF2B5EF4-FFF2-40B4-BE49-F238E27FC236}">
                <a16:creationId xmlns:a16="http://schemas.microsoft.com/office/drawing/2014/main" id="{8772C9C4-8019-D8D9-4056-EB4CB3A20869}"/>
              </a:ext>
            </a:extLst>
          </p:cNvPr>
          <p:cNvPicPr>
            <a:picLocks noChangeAspect="1"/>
          </p:cNvPicPr>
          <p:nvPr/>
        </p:nvPicPr>
        <p:blipFill>
          <a:blip r:embed="rId4"/>
          <a:stretch>
            <a:fillRect/>
          </a:stretch>
        </p:blipFill>
        <p:spPr>
          <a:xfrm>
            <a:off x="3555341" y="5701369"/>
            <a:ext cx="363069" cy="361945"/>
          </a:xfrm>
          <a:prstGeom prst="rect">
            <a:avLst/>
          </a:prstGeom>
        </p:spPr>
      </p:pic>
      <p:sp>
        <p:nvSpPr>
          <p:cNvPr id="19" name="TextBox 18">
            <a:extLst>
              <a:ext uri="{FF2B5EF4-FFF2-40B4-BE49-F238E27FC236}">
                <a16:creationId xmlns:a16="http://schemas.microsoft.com/office/drawing/2014/main" id="{2E43756A-FD3C-DF2F-4653-EE64FEF70EEE}"/>
              </a:ext>
            </a:extLst>
          </p:cNvPr>
          <p:cNvSpPr txBox="1"/>
          <p:nvPr/>
        </p:nvSpPr>
        <p:spPr>
          <a:xfrm>
            <a:off x="200094" y="6385168"/>
            <a:ext cx="7225823" cy="307777"/>
          </a:xfrm>
          <a:prstGeom prst="rect">
            <a:avLst/>
          </a:prstGeom>
          <a:noFill/>
        </p:spPr>
        <p:txBody>
          <a:bodyPr wrap="square" rtlCol="0">
            <a:spAutoFit/>
          </a:bodyPr>
          <a:lstStyle/>
          <a:p>
            <a:r>
              <a:rPr lang="fr-BE" sz="1400" b="1" i="1" dirty="0">
                <a:solidFill>
                  <a:schemeClr val="bg1"/>
                </a:solidFill>
              </a:rPr>
              <a:t>Flip over the </a:t>
            </a:r>
            <a:r>
              <a:rPr lang="fr-BE" sz="1400" b="1" i="1" dirty="0" err="1">
                <a:solidFill>
                  <a:schemeClr val="bg1"/>
                </a:solidFill>
              </a:rPr>
              <a:t>cards</a:t>
            </a:r>
            <a:endParaRPr lang="en-US" sz="1400" b="1" i="1" dirty="0">
              <a:solidFill>
                <a:schemeClr val="bg1"/>
              </a:solidFill>
            </a:endParaRPr>
          </a:p>
        </p:txBody>
      </p:sp>
      <p:sp>
        <p:nvSpPr>
          <p:cNvPr id="4" name="Title 1">
            <a:extLst>
              <a:ext uri="{FF2B5EF4-FFF2-40B4-BE49-F238E27FC236}">
                <a16:creationId xmlns:a16="http://schemas.microsoft.com/office/drawing/2014/main" id="{04EF6025-2020-B34D-B7E5-A3FA1905BBB5}"/>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1457608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7" y="817532"/>
            <a:ext cx="7387183" cy="369332"/>
          </a:xfrm>
          <a:prstGeom prst="rect">
            <a:avLst/>
          </a:prstGeom>
          <a:noFill/>
        </p:spPr>
        <p:txBody>
          <a:bodyPr wrap="square">
            <a:spAutoFit/>
          </a:bodyPr>
          <a:lstStyle/>
          <a:p>
            <a:r>
              <a:rPr lang="en-US" dirty="0">
                <a:solidFill>
                  <a:schemeClr val="bg1"/>
                </a:solidFill>
                <a:latin typeface="+mj-lt"/>
              </a:rPr>
              <a:t>The first visit in a nutshell- Do’s &amp; Don’ts </a:t>
            </a:r>
            <a:r>
              <a:rPr lang="fr-FR" sz="1800" dirty="0" err="1">
                <a:solidFill>
                  <a:schemeClr val="bg1"/>
                </a:solidFill>
                <a:latin typeface="+mj-lt"/>
              </a:rPr>
              <a:t>summary</a:t>
            </a:r>
            <a:endParaRPr lang="en-US" dirty="0">
              <a:solidFill>
                <a:schemeClr val="bg1"/>
              </a:solidFill>
              <a:latin typeface="+mj-lt"/>
            </a:endParaRPr>
          </a:p>
        </p:txBody>
      </p:sp>
      <p:pic>
        <p:nvPicPr>
          <p:cNvPr id="16" name="Picture 15">
            <a:extLst>
              <a:ext uri="{FF2B5EF4-FFF2-40B4-BE49-F238E27FC236}">
                <a16:creationId xmlns:a16="http://schemas.microsoft.com/office/drawing/2014/main" id="{C5954308-4CAA-1696-7350-54B2C2911850}"/>
              </a:ext>
            </a:extLst>
          </p:cNvPr>
          <p:cNvPicPr>
            <a:picLocks noChangeAspect="1"/>
          </p:cNvPicPr>
          <p:nvPr/>
        </p:nvPicPr>
        <p:blipFill>
          <a:blip r:embed="rId3"/>
          <a:stretch>
            <a:fillRect/>
          </a:stretch>
        </p:blipFill>
        <p:spPr>
          <a:xfrm>
            <a:off x="5705484" y="1324019"/>
            <a:ext cx="5837047" cy="856300"/>
          </a:xfrm>
          <a:prstGeom prst="rect">
            <a:avLst/>
          </a:prstGeom>
        </p:spPr>
      </p:pic>
      <p:sp>
        <p:nvSpPr>
          <p:cNvPr id="17" name="TextBox 16">
            <a:extLst>
              <a:ext uri="{FF2B5EF4-FFF2-40B4-BE49-F238E27FC236}">
                <a16:creationId xmlns:a16="http://schemas.microsoft.com/office/drawing/2014/main" id="{6D091A7B-E4F2-6286-76F1-411A2CD7F135}"/>
              </a:ext>
            </a:extLst>
          </p:cNvPr>
          <p:cNvSpPr txBox="1"/>
          <p:nvPr/>
        </p:nvSpPr>
        <p:spPr>
          <a:xfrm>
            <a:off x="200094" y="6385168"/>
            <a:ext cx="10506006"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sp>
        <p:nvSpPr>
          <p:cNvPr id="2" name="Rectangle 1">
            <a:extLst>
              <a:ext uri="{FF2B5EF4-FFF2-40B4-BE49-F238E27FC236}">
                <a16:creationId xmlns:a16="http://schemas.microsoft.com/office/drawing/2014/main" id="{9F42A6A6-372D-0F2A-308C-7D4F7376F1AE}"/>
              </a:ext>
            </a:extLst>
          </p:cNvPr>
          <p:cNvSpPr/>
          <p:nvPr/>
        </p:nvSpPr>
        <p:spPr>
          <a:xfrm>
            <a:off x="9980023" y="1655246"/>
            <a:ext cx="862148" cy="473591"/>
          </a:xfrm>
          <a:prstGeom prst="rect">
            <a:avLst/>
          </a:prstGeom>
          <a:solidFill>
            <a:srgbClr val="99D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800" dirty="0" err="1"/>
              <a:t>Closing</a:t>
            </a:r>
            <a:r>
              <a:rPr lang="fr-BE" sz="800" dirty="0"/>
              <a:t> &amp; Next </a:t>
            </a:r>
            <a:r>
              <a:rPr lang="fr-BE" sz="800" dirty="0" err="1"/>
              <a:t>steps</a:t>
            </a:r>
            <a:endParaRPr lang="en-US" sz="800" dirty="0"/>
          </a:p>
        </p:txBody>
      </p:sp>
      <p:cxnSp>
        <p:nvCxnSpPr>
          <p:cNvPr id="4" name="Straight Arrow Connector 3">
            <a:extLst>
              <a:ext uri="{FF2B5EF4-FFF2-40B4-BE49-F238E27FC236}">
                <a16:creationId xmlns:a16="http://schemas.microsoft.com/office/drawing/2014/main" id="{7086A74C-9BC8-637F-1560-51F4F51CF57D}"/>
              </a:ext>
            </a:extLst>
          </p:cNvPr>
          <p:cNvCxnSpPr>
            <a:cxnSpLocks/>
          </p:cNvCxnSpPr>
          <p:nvPr/>
        </p:nvCxnSpPr>
        <p:spPr>
          <a:xfrm>
            <a:off x="9877424" y="1471613"/>
            <a:ext cx="1504952" cy="0"/>
          </a:xfrm>
          <a:prstGeom prst="straightConnector1">
            <a:avLst/>
          </a:prstGeom>
          <a:ln w="38100">
            <a:solidFill>
              <a:srgbClr val="CCCCCC"/>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6E21268-37C3-FF56-2B92-76474836BF0D}"/>
              </a:ext>
            </a:extLst>
          </p:cNvPr>
          <p:cNvPicPr>
            <a:picLocks noChangeAspect="1"/>
          </p:cNvPicPr>
          <p:nvPr/>
        </p:nvPicPr>
        <p:blipFill>
          <a:blip r:embed="rId4"/>
          <a:stretch>
            <a:fillRect/>
          </a:stretch>
        </p:blipFill>
        <p:spPr>
          <a:xfrm>
            <a:off x="10185638" y="1332897"/>
            <a:ext cx="305093" cy="313277"/>
          </a:xfrm>
          <a:prstGeom prst="rect">
            <a:avLst/>
          </a:prstGeom>
        </p:spPr>
      </p:pic>
      <p:sp>
        <p:nvSpPr>
          <p:cNvPr id="22" name="Rectangle: Rounded Corners 20">
            <a:extLst>
              <a:ext uri="{FF2B5EF4-FFF2-40B4-BE49-F238E27FC236}">
                <a16:creationId xmlns:a16="http://schemas.microsoft.com/office/drawing/2014/main" id="{36CD4BCF-E15A-C195-9973-B81FFF812327}"/>
              </a:ext>
            </a:extLst>
          </p:cNvPr>
          <p:cNvSpPr/>
          <p:nvPr/>
        </p:nvSpPr>
        <p:spPr>
          <a:xfrm>
            <a:off x="1540944" y="2429375"/>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5" name="Image 4">
            <a:extLst>
              <a:ext uri="{FF2B5EF4-FFF2-40B4-BE49-F238E27FC236}">
                <a16:creationId xmlns:a16="http://schemas.microsoft.com/office/drawing/2014/main" id="{56C49C2B-8BAD-6375-71C4-32B140EA84BC}"/>
              </a:ext>
            </a:extLst>
          </p:cNvPr>
          <p:cNvPicPr>
            <a:picLocks noChangeAspect="1"/>
          </p:cNvPicPr>
          <p:nvPr/>
        </p:nvPicPr>
        <p:blipFill>
          <a:blip r:embed="rId5"/>
          <a:stretch>
            <a:fillRect/>
          </a:stretch>
        </p:blipFill>
        <p:spPr>
          <a:xfrm>
            <a:off x="1830630" y="2562764"/>
            <a:ext cx="465279" cy="516139"/>
          </a:xfrm>
          <a:prstGeom prst="rect">
            <a:avLst/>
          </a:prstGeom>
        </p:spPr>
      </p:pic>
      <p:sp>
        <p:nvSpPr>
          <p:cNvPr id="26" name="Rectangle: Rounded Corners 20">
            <a:extLst>
              <a:ext uri="{FF2B5EF4-FFF2-40B4-BE49-F238E27FC236}">
                <a16:creationId xmlns:a16="http://schemas.microsoft.com/office/drawing/2014/main" id="{0E02609B-2BF8-B613-66BA-EA164AABD539}"/>
              </a:ext>
            </a:extLst>
          </p:cNvPr>
          <p:cNvSpPr/>
          <p:nvPr/>
        </p:nvSpPr>
        <p:spPr>
          <a:xfrm>
            <a:off x="6063567" y="2429375"/>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7" name="Image 6">
            <a:extLst>
              <a:ext uri="{FF2B5EF4-FFF2-40B4-BE49-F238E27FC236}">
                <a16:creationId xmlns:a16="http://schemas.microsoft.com/office/drawing/2014/main" id="{89731E22-4488-3C11-AB30-FD7B76C053A1}"/>
              </a:ext>
            </a:extLst>
          </p:cNvPr>
          <p:cNvPicPr>
            <a:picLocks noChangeAspect="1"/>
          </p:cNvPicPr>
          <p:nvPr/>
        </p:nvPicPr>
        <p:blipFill>
          <a:blip r:embed="rId6"/>
          <a:stretch>
            <a:fillRect/>
          </a:stretch>
        </p:blipFill>
        <p:spPr>
          <a:xfrm>
            <a:off x="6364970" y="2562764"/>
            <a:ext cx="436283" cy="516139"/>
          </a:xfrm>
          <a:prstGeom prst="rect">
            <a:avLst/>
          </a:prstGeom>
        </p:spPr>
      </p:pic>
      <p:sp>
        <p:nvSpPr>
          <p:cNvPr id="28" name="Rectangle: Rounded Corners 27">
            <a:extLst>
              <a:ext uri="{FF2B5EF4-FFF2-40B4-BE49-F238E27FC236}">
                <a16:creationId xmlns:a16="http://schemas.microsoft.com/office/drawing/2014/main" id="{BC0B482B-7A5E-08F2-1932-B9232202A66D}"/>
              </a:ext>
            </a:extLst>
          </p:cNvPr>
          <p:cNvSpPr/>
          <p:nvPr/>
        </p:nvSpPr>
        <p:spPr>
          <a:xfrm>
            <a:off x="1540944" y="503381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Avoid going into detail so as not to waste time</a:t>
            </a:r>
          </a:p>
        </p:txBody>
      </p:sp>
      <p:sp>
        <p:nvSpPr>
          <p:cNvPr id="30" name="Rectangle: Rounded Corners 29">
            <a:extLst>
              <a:ext uri="{FF2B5EF4-FFF2-40B4-BE49-F238E27FC236}">
                <a16:creationId xmlns:a16="http://schemas.microsoft.com/office/drawing/2014/main" id="{43FDDD12-9439-D71E-F5C0-32988F15B517}"/>
              </a:ext>
            </a:extLst>
          </p:cNvPr>
          <p:cNvSpPr/>
          <p:nvPr/>
        </p:nvSpPr>
        <p:spPr>
          <a:xfrm>
            <a:off x="1540944" y="563361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Ask open questions and let them talk</a:t>
            </a:r>
          </a:p>
        </p:txBody>
      </p:sp>
      <p:sp>
        <p:nvSpPr>
          <p:cNvPr id="33" name="Rectangle: Rounded Corners 32">
            <a:extLst>
              <a:ext uri="{FF2B5EF4-FFF2-40B4-BE49-F238E27FC236}">
                <a16:creationId xmlns:a16="http://schemas.microsoft.com/office/drawing/2014/main" id="{2EB47DB7-5940-9E23-8493-1E0759A36090}"/>
              </a:ext>
            </a:extLst>
          </p:cNvPr>
          <p:cNvSpPr/>
          <p:nvPr/>
        </p:nvSpPr>
        <p:spPr>
          <a:xfrm>
            <a:off x="4540057" y="503381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Suggest the content and ask for the timing</a:t>
            </a:r>
          </a:p>
        </p:txBody>
      </p:sp>
      <p:sp>
        <p:nvSpPr>
          <p:cNvPr id="34" name="Rectangle: Rounded Corners 33">
            <a:extLst>
              <a:ext uri="{FF2B5EF4-FFF2-40B4-BE49-F238E27FC236}">
                <a16:creationId xmlns:a16="http://schemas.microsoft.com/office/drawing/2014/main" id="{B87D9EF3-FA71-FFD9-9945-5F9A3FB10701}"/>
              </a:ext>
            </a:extLst>
          </p:cNvPr>
          <p:cNvSpPr/>
          <p:nvPr/>
        </p:nvSpPr>
        <p:spPr>
          <a:xfrm>
            <a:off x="4540057" y="563361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Close the meeting by informing them of all next steps</a:t>
            </a:r>
          </a:p>
        </p:txBody>
      </p:sp>
      <p:sp>
        <p:nvSpPr>
          <p:cNvPr id="38" name="Rectangle: Rounded Corners 37">
            <a:extLst>
              <a:ext uri="{FF2B5EF4-FFF2-40B4-BE49-F238E27FC236}">
                <a16:creationId xmlns:a16="http://schemas.microsoft.com/office/drawing/2014/main" id="{DC013E0D-5ECE-BEBF-79B6-2B23AE829009}"/>
              </a:ext>
            </a:extLst>
          </p:cNvPr>
          <p:cNvSpPr/>
          <p:nvPr/>
        </p:nvSpPr>
        <p:spPr>
          <a:xfrm>
            <a:off x="8592994" y="5779331"/>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39" name="Rectangle: Rounded Corners 38">
            <a:extLst>
              <a:ext uri="{FF2B5EF4-FFF2-40B4-BE49-F238E27FC236}">
                <a16:creationId xmlns:a16="http://schemas.microsoft.com/office/drawing/2014/main" id="{9B2FD10E-0264-D1AF-BE3A-37C0308657B4}"/>
              </a:ext>
            </a:extLst>
          </p:cNvPr>
          <p:cNvSpPr/>
          <p:nvPr/>
        </p:nvSpPr>
        <p:spPr>
          <a:xfrm>
            <a:off x="7592992" y="5000257"/>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Talk more about product than customer pain</a:t>
            </a:r>
          </a:p>
        </p:txBody>
      </p:sp>
      <p:sp>
        <p:nvSpPr>
          <p:cNvPr id="7" name="Title 1">
            <a:extLst>
              <a:ext uri="{FF2B5EF4-FFF2-40B4-BE49-F238E27FC236}">
                <a16:creationId xmlns:a16="http://schemas.microsoft.com/office/drawing/2014/main" id="{F6107308-53D1-CA53-B95C-C2E590320D0C}"/>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3001685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B8A7D8-3060-4B25-BC81-4518906211EB}"/>
              </a:ext>
            </a:extLst>
          </p:cNvPr>
          <p:cNvSpPr>
            <a:spLocks noGrp="1"/>
          </p:cNvSpPr>
          <p:nvPr>
            <p:ph type="title"/>
          </p:nvPr>
        </p:nvSpPr>
        <p:spPr/>
        <p:txBody>
          <a:bodyPr>
            <a:normAutofit/>
          </a:bodyPr>
          <a:lstStyle/>
          <a:p>
            <a:r>
              <a:rPr lang="en-US" dirty="0"/>
              <a:t>01 - </a:t>
            </a:r>
            <a:r>
              <a:rPr lang="fr-BE" sz="2000" b="1" dirty="0">
                <a:latin typeface="Encode Sans Expanded Medium" panose="00000605000000000000" pitchFamily="2" charset="0"/>
              </a:rPr>
              <a:t>CHALLENGES OF NEW BUSINESS CONQUEST</a:t>
            </a:r>
            <a:endParaRPr lang="en-US" dirty="0"/>
          </a:p>
        </p:txBody>
      </p:sp>
      <p:sp>
        <p:nvSpPr>
          <p:cNvPr id="2" name="TextBox 1">
            <a:extLst>
              <a:ext uri="{FF2B5EF4-FFF2-40B4-BE49-F238E27FC236}">
                <a16:creationId xmlns:a16="http://schemas.microsoft.com/office/drawing/2014/main" id="{1338D23E-54B1-4DB2-A302-CEE5D1ADEDBF}"/>
              </a:ext>
            </a:extLst>
          </p:cNvPr>
          <p:cNvSpPr txBox="1"/>
          <p:nvPr/>
        </p:nvSpPr>
        <p:spPr>
          <a:xfrm>
            <a:off x="233413" y="6416103"/>
            <a:ext cx="4960887" cy="307777"/>
          </a:xfrm>
          <a:prstGeom prst="rect">
            <a:avLst/>
          </a:prstGeom>
          <a:noFill/>
        </p:spPr>
        <p:txBody>
          <a:bodyPr wrap="square" rtlCol="0">
            <a:spAutoFit/>
          </a:bodyPr>
          <a:lstStyle/>
          <a:p>
            <a:r>
              <a:rPr lang="en-US" sz="1400" b="1" i="1" dirty="0">
                <a:solidFill>
                  <a:schemeClr val="bg1"/>
                </a:solidFill>
              </a:rPr>
              <a:t>Make your choice, then validate your answer</a:t>
            </a:r>
          </a:p>
        </p:txBody>
      </p:sp>
      <p:sp>
        <p:nvSpPr>
          <p:cNvPr id="23" name="TextBox 22">
            <a:extLst>
              <a:ext uri="{FF2B5EF4-FFF2-40B4-BE49-F238E27FC236}">
                <a16:creationId xmlns:a16="http://schemas.microsoft.com/office/drawing/2014/main" id="{BE2AACFD-DEB1-2C5A-B01E-0E5FB6BB2C38}"/>
              </a:ext>
            </a:extLst>
          </p:cNvPr>
          <p:cNvSpPr txBox="1"/>
          <p:nvPr/>
        </p:nvSpPr>
        <p:spPr>
          <a:xfrm>
            <a:off x="223631" y="699667"/>
            <a:ext cx="6926548" cy="400110"/>
          </a:xfrm>
          <a:prstGeom prst="rect">
            <a:avLst/>
          </a:prstGeom>
          <a:noFill/>
        </p:spPr>
        <p:txBody>
          <a:bodyPr wrap="square">
            <a:spAutoFit/>
          </a:bodyPr>
          <a:lstStyle/>
          <a:p>
            <a:r>
              <a:rPr lang="en-US" sz="2000" dirty="0">
                <a:solidFill>
                  <a:schemeClr val="bg1"/>
                </a:solidFill>
                <a:latin typeface="+mj-lt"/>
              </a:rPr>
              <a:t>Exercise</a:t>
            </a:r>
          </a:p>
        </p:txBody>
      </p:sp>
      <p:sp>
        <p:nvSpPr>
          <p:cNvPr id="17" name="TextBox 16">
            <a:extLst>
              <a:ext uri="{FF2B5EF4-FFF2-40B4-BE49-F238E27FC236}">
                <a16:creationId xmlns:a16="http://schemas.microsoft.com/office/drawing/2014/main" id="{1291B0C8-79D8-F11E-DFBF-C73FE2BC4638}"/>
              </a:ext>
            </a:extLst>
          </p:cNvPr>
          <p:cNvSpPr txBox="1"/>
          <p:nvPr/>
        </p:nvSpPr>
        <p:spPr>
          <a:xfrm>
            <a:off x="8160787" y="3671194"/>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sp>
        <p:nvSpPr>
          <p:cNvPr id="18" name="Sous-titre 2">
            <a:extLst>
              <a:ext uri="{FF2B5EF4-FFF2-40B4-BE49-F238E27FC236}">
                <a16:creationId xmlns:a16="http://schemas.microsoft.com/office/drawing/2014/main" id="{ED99D30F-F76D-40A6-AE33-6D8E39F8CBED}"/>
              </a:ext>
            </a:extLst>
          </p:cNvPr>
          <p:cNvSpPr txBox="1">
            <a:spLocks/>
          </p:cNvSpPr>
          <p:nvPr/>
        </p:nvSpPr>
        <p:spPr>
          <a:xfrm>
            <a:off x="367988" y="1435388"/>
            <a:ext cx="8944211" cy="340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dirty="0"/>
              <a:t>Rate </a:t>
            </a:r>
            <a:r>
              <a:rPr lang="fr-BE" dirty="0" err="1"/>
              <a:t>your</a:t>
            </a:r>
            <a:r>
              <a:rPr lang="fr-BE" dirty="0"/>
              <a:t> agreement </a:t>
            </a:r>
            <a:r>
              <a:rPr lang="fr-BE" dirty="0" err="1"/>
              <a:t>with</a:t>
            </a:r>
            <a:r>
              <a:rPr lang="fr-BE" dirty="0"/>
              <a:t> the </a:t>
            </a:r>
            <a:r>
              <a:rPr lang="fr-BE" dirty="0" err="1"/>
              <a:t>statement</a:t>
            </a:r>
            <a:r>
              <a:rPr lang="fr-BE" dirty="0"/>
              <a:t> </a:t>
            </a:r>
            <a:r>
              <a:rPr lang="fr-BE" dirty="0" err="1"/>
              <a:t>below</a:t>
            </a:r>
            <a:endParaRPr lang="fr-BE" dirty="0"/>
          </a:p>
          <a:p>
            <a:endParaRPr lang="fr-BE" dirty="0"/>
          </a:p>
        </p:txBody>
      </p:sp>
      <p:sp>
        <p:nvSpPr>
          <p:cNvPr id="19" name="ZoneTexte 17">
            <a:extLst>
              <a:ext uri="{FF2B5EF4-FFF2-40B4-BE49-F238E27FC236}">
                <a16:creationId xmlns:a16="http://schemas.microsoft.com/office/drawing/2014/main" id="{496EE730-278A-E13C-1B48-F2AEDBCA1A0E}"/>
              </a:ext>
            </a:extLst>
          </p:cNvPr>
          <p:cNvSpPr txBox="1"/>
          <p:nvPr/>
        </p:nvSpPr>
        <p:spPr>
          <a:xfrm rot="1884131">
            <a:off x="6846669" y="2215219"/>
            <a:ext cx="961053" cy="1323439"/>
          </a:xfrm>
          <a:prstGeom prst="rect">
            <a:avLst/>
          </a:prstGeom>
          <a:noFill/>
        </p:spPr>
        <p:txBody>
          <a:bodyPr wrap="square" rtlCol="0">
            <a:spAutoFit/>
          </a:bodyPr>
          <a:lstStyle/>
          <a:p>
            <a:r>
              <a:rPr lang="fr-BE" sz="8000" dirty="0">
                <a:solidFill>
                  <a:srgbClr val="FF0000"/>
                </a:solidFill>
              </a:rPr>
              <a:t>?</a:t>
            </a:r>
          </a:p>
        </p:txBody>
      </p:sp>
      <p:sp>
        <p:nvSpPr>
          <p:cNvPr id="20" name="ZoneTexte 24">
            <a:extLst>
              <a:ext uri="{FF2B5EF4-FFF2-40B4-BE49-F238E27FC236}">
                <a16:creationId xmlns:a16="http://schemas.microsoft.com/office/drawing/2014/main" id="{5F83B17E-CB48-4D12-4432-2E9A912E7CF7}"/>
              </a:ext>
            </a:extLst>
          </p:cNvPr>
          <p:cNvSpPr txBox="1"/>
          <p:nvPr/>
        </p:nvSpPr>
        <p:spPr>
          <a:xfrm>
            <a:off x="3035559" y="4150386"/>
            <a:ext cx="6120881" cy="923330"/>
          </a:xfrm>
          <a:prstGeom prst="rect">
            <a:avLst/>
          </a:prstGeom>
          <a:noFill/>
        </p:spPr>
        <p:txBody>
          <a:bodyPr wrap="square" rtlCol="0">
            <a:spAutoFit/>
          </a:bodyPr>
          <a:lstStyle/>
          <a:p>
            <a:pPr marL="285750" indent="-285750">
              <a:buFont typeface="Wingdings" panose="05000000000000000000" pitchFamily="2" charset="2"/>
              <a:buChar char="q"/>
            </a:pPr>
            <a:r>
              <a:rPr lang="fr-BE" dirty="0"/>
              <a:t>I </a:t>
            </a:r>
            <a:r>
              <a:rPr lang="fr-BE" dirty="0" err="1"/>
              <a:t>agree</a:t>
            </a:r>
            <a:endParaRPr lang="fr-BE" dirty="0"/>
          </a:p>
          <a:p>
            <a:pPr marL="285750" indent="-285750">
              <a:buFont typeface="Wingdings" panose="05000000000000000000" pitchFamily="2" charset="2"/>
              <a:buChar char="q"/>
            </a:pPr>
            <a:endParaRPr lang="fr-BE" dirty="0"/>
          </a:p>
          <a:p>
            <a:pPr marL="285750" indent="-285750">
              <a:buFont typeface="Wingdings" panose="05000000000000000000" pitchFamily="2" charset="2"/>
              <a:buChar char="q"/>
            </a:pPr>
            <a:r>
              <a:rPr lang="fr-BE" dirty="0">
                <a:solidFill>
                  <a:srgbClr val="00B050"/>
                </a:solidFill>
              </a:rPr>
              <a:t>I </a:t>
            </a:r>
            <a:r>
              <a:rPr lang="fr-BE" dirty="0" err="1">
                <a:solidFill>
                  <a:srgbClr val="00B050"/>
                </a:solidFill>
              </a:rPr>
              <a:t>don’t</a:t>
            </a:r>
            <a:r>
              <a:rPr lang="fr-BE" dirty="0">
                <a:solidFill>
                  <a:srgbClr val="00B050"/>
                </a:solidFill>
              </a:rPr>
              <a:t> </a:t>
            </a:r>
            <a:r>
              <a:rPr lang="fr-BE" dirty="0" err="1">
                <a:solidFill>
                  <a:srgbClr val="00B050"/>
                </a:solidFill>
              </a:rPr>
              <a:t>agree</a:t>
            </a:r>
            <a:endParaRPr lang="fr-BE" dirty="0">
              <a:solidFill>
                <a:srgbClr val="00B050"/>
              </a:solidFill>
            </a:endParaRPr>
          </a:p>
        </p:txBody>
      </p:sp>
      <p:sp>
        <p:nvSpPr>
          <p:cNvPr id="22" name="Rectangle 21">
            <a:extLst>
              <a:ext uri="{FF2B5EF4-FFF2-40B4-BE49-F238E27FC236}">
                <a16:creationId xmlns:a16="http://schemas.microsoft.com/office/drawing/2014/main" id="{80C5CD02-846F-AB14-176B-3C44D8C3C865}"/>
              </a:ext>
            </a:extLst>
          </p:cNvPr>
          <p:cNvSpPr/>
          <p:nvPr/>
        </p:nvSpPr>
        <p:spPr>
          <a:xfrm>
            <a:off x="9491275" y="5073716"/>
            <a:ext cx="1722120" cy="38532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a:t>Validate</a:t>
            </a:r>
            <a:endParaRPr lang="fr-BE" sz="1600" dirty="0"/>
          </a:p>
        </p:txBody>
      </p:sp>
      <p:sp>
        <p:nvSpPr>
          <p:cNvPr id="35" name="ZoneTexte 8">
            <a:extLst>
              <a:ext uri="{FF2B5EF4-FFF2-40B4-BE49-F238E27FC236}">
                <a16:creationId xmlns:a16="http://schemas.microsoft.com/office/drawing/2014/main" id="{3C576B58-72DB-59E2-F909-4710F8287DEE}"/>
              </a:ext>
            </a:extLst>
          </p:cNvPr>
          <p:cNvSpPr txBox="1"/>
          <p:nvPr/>
        </p:nvSpPr>
        <p:spPr>
          <a:xfrm>
            <a:off x="4402309" y="1974281"/>
            <a:ext cx="3178242" cy="1538883"/>
          </a:xfrm>
          <a:prstGeom prst="rect">
            <a:avLst/>
          </a:prstGeom>
          <a:noFill/>
        </p:spPr>
        <p:txBody>
          <a:bodyPr wrap="square" rtlCol="0">
            <a:spAutoFit/>
          </a:bodyPr>
          <a:lstStyle/>
          <a:p>
            <a:pPr lvl="1" algn="ctr"/>
            <a:r>
              <a:rPr lang="fr-BE" dirty="0"/>
              <a:t>NEW BUSINESS CONQUEST</a:t>
            </a:r>
          </a:p>
          <a:p>
            <a:pPr lvl="1" algn="ctr"/>
            <a:r>
              <a:rPr lang="fr-BE" sz="4000" b="1" dirty="0">
                <a:solidFill>
                  <a:srgbClr val="243782"/>
                </a:solidFill>
              </a:rPr>
              <a:t>=</a:t>
            </a:r>
          </a:p>
          <a:p>
            <a:pPr lvl="1" algn="ctr"/>
            <a:r>
              <a:rPr lang="fr-BE" dirty="0"/>
              <a:t>SALES</a:t>
            </a:r>
          </a:p>
        </p:txBody>
      </p:sp>
      <p:pic>
        <p:nvPicPr>
          <p:cNvPr id="36" name="Image 2">
            <a:extLst>
              <a:ext uri="{FF2B5EF4-FFF2-40B4-BE49-F238E27FC236}">
                <a16:creationId xmlns:a16="http://schemas.microsoft.com/office/drawing/2014/main" id="{3144CECF-28AD-DF47-AC92-575400BD26EC}"/>
              </a:ext>
            </a:extLst>
          </p:cNvPr>
          <p:cNvPicPr>
            <a:picLocks noChangeAspect="1"/>
          </p:cNvPicPr>
          <p:nvPr/>
        </p:nvPicPr>
        <p:blipFill>
          <a:blip r:embed="rId3"/>
          <a:stretch>
            <a:fillRect/>
          </a:stretch>
        </p:blipFill>
        <p:spPr>
          <a:xfrm>
            <a:off x="7592992" y="1936776"/>
            <a:ext cx="2487275" cy="1696174"/>
          </a:xfrm>
          <a:prstGeom prst="rect">
            <a:avLst/>
          </a:prstGeom>
        </p:spPr>
      </p:pic>
      <p:pic>
        <p:nvPicPr>
          <p:cNvPr id="37" name="Image 4">
            <a:extLst>
              <a:ext uri="{FF2B5EF4-FFF2-40B4-BE49-F238E27FC236}">
                <a16:creationId xmlns:a16="http://schemas.microsoft.com/office/drawing/2014/main" id="{09E48BFF-5509-A0B4-944C-31C018D31C4A}"/>
              </a:ext>
            </a:extLst>
          </p:cNvPr>
          <p:cNvPicPr>
            <a:picLocks noChangeAspect="1"/>
          </p:cNvPicPr>
          <p:nvPr/>
        </p:nvPicPr>
        <p:blipFill>
          <a:blip r:embed="rId4"/>
          <a:stretch>
            <a:fillRect/>
          </a:stretch>
        </p:blipFill>
        <p:spPr>
          <a:xfrm>
            <a:off x="2587549" y="1932986"/>
            <a:ext cx="2309360" cy="1701832"/>
          </a:xfrm>
          <a:prstGeom prst="rect">
            <a:avLst/>
          </a:prstGeom>
        </p:spPr>
      </p:pic>
      <p:sp>
        <p:nvSpPr>
          <p:cNvPr id="13" name="Rectangle 12">
            <a:extLst>
              <a:ext uri="{FF2B5EF4-FFF2-40B4-BE49-F238E27FC236}">
                <a16:creationId xmlns:a16="http://schemas.microsoft.com/office/drawing/2014/main" id="{79D13542-C66B-4E88-C1D8-8DB1F15FABC3}"/>
              </a:ext>
            </a:extLst>
          </p:cNvPr>
          <p:cNvSpPr/>
          <p:nvPr/>
        </p:nvSpPr>
        <p:spPr>
          <a:xfrm>
            <a:off x="0" y="610354"/>
            <a:ext cx="11557000" cy="6247245"/>
          </a:xfrm>
          <a:prstGeom prst="rect">
            <a:avLst/>
          </a:prstGeom>
          <a:solidFill>
            <a:schemeClr val="tx1">
              <a:lumMod val="75000"/>
              <a:lumOff val="2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6743AC6D-FD7D-6B97-3D86-D5E8E76200AD}"/>
              </a:ext>
            </a:extLst>
          </p:cNvPr>
          <p:cNvSpPr txBox="1"/>
          <p:nvPr/>
        </p:nvSpPr>
        <p:spPr>
          <a:xfrm>
            <a:off x="8160787" y="3295969"/>
            <a:ext cx="2003748" cy="276999"/>
          </a:xfrm>
          <a:prstGeom prst="rect">
            <a:avLst/>
          </a:prstGeom>
          <a:noFill/>
        </p:spPr>
        <p:txBody>
          <a:bodyPr wrap="square">
            <a:spAutoFit/>
          </a:bodyPr>
          <a:lstStyle/>
          <a:p>
            <a:r>
              <a:rPr lang="fr-FR" sz="1200" b="1">
                <a:solidFill>
                  <a:schemeClr val="bg1"/>
                </a:solidFill>
              </a:rPr>
              <a:t>TCO &amp; Budget</a:t>
            </a:r>
            <a:endParaRPr lang="en-US" sz="1200" b="1">
              <a:solidFill>
                <a:schemeClr val="bg1"/>
              </a:solidFill>
            </a:endParaRPr>
          </a:p>
        </p:txBody>
      </p:sp>
      <p:sp>
        <p:nvSpPr>
          <p:cNvPr id="15" name="ZoneTexte 17">
            <a:extLst>
              <a:ext uri="{FF2B5EF4-FFF2-40B4-BE49-F238E27FC236}">
                <a16:creationId xmlns:a16="http://schemas.microsoft.com/office/drawing/2014/main" id="{9F931779-9D28-C68E-75FD-90E5E73554A9}"/>
              </a:ext>
            </a:extLst>
          </p:cNvPr>
          <p:cNvSpPr txBox="1"/>
          <p:nvPr/>
        </p:nvSpPr>
        <p:spPr>
          <a:xfrm rot="1884131">
            <a:off x="6846669" y="1839994"/>
            <a:ext cx="961053" cy="1323439"/>
          </a:xfrm>
          <a:prstGeom prst="rect">
            <a:avLst/>
          </a:prstGeom>
          <a:noFill/>
        </p:spPr>
        <p:txBody>
          <a:bodyPr wrap="square" rtlCol="0">
            <a:spAutoFit/>
          </a:bodyPr>
          <a:lstStyle/>
          <a:p>
            <a:r>
              <a:rPr lang="fr-BE" sz="8000" dirty="0">
                <a:solidFill>
                  <a:srgbClr val="FF0000"/>
                </a:solidFill>
              </a:rPr>
              <a:t>?</a:t>
            </a:r>
          </a:p>
        </p:txBody>
      </p:sp>
      <p:sp>
        <p:nvSpPr>
          <p:cNvPr id="16" name="ZoneTexte 24">
            <a:extLst>
              <a:ext uri="{FF2B5EF4-FFF2-40B4-BE49-F238E27FC236}">
                <a16:creationId xmlns:a16="http://schemas.microsoft.com/office/drawing/2014/main" id="{DB20316B-8E2E-B06C-6512-28CDFBED0DA4}"/>
              </a:ext>
            </a:extLst>
          </p:cNvPr>
          <p:cNvSpPr txBox="1"/>
          <p:nvPr/>
        </p:nvSpPr>
        <p:spPr>
          <a:xfrm>
            <a:off x="3035559" y="3775161"/>
            <a:ext cx="6120881" cy="923330"/>
          </a:xfrm>
          <a:prstGeom prst="rect">
            <a:avLst/>
          </a:prstGeom>
          <a:noFill/>
        </p:spPr>
        <p:txBody>
          <a:bodyPr wrap="square" rtlCol="0">
            <a:spAutoFit/>
          </a:bodyPr>
          <a:lstStyle/>
          <a:p>
            <a:pPr marL="285750" indent="-285750">
              <a:buFont typeface="Wingdings" panose="05000000000000000000" pitchFamily="2" charset="2"/>
              <a:buChar char="q"/>
            </a:pPr>
            <a:r>
              <a:rPr lang="fr-BE" dirty="0"/>
              <a:t>I </a:t>
            </a:r>
            <a:r>
              <a:rPr lang="fr-BE" dirty="0" err="1"/>
              <a:t>agree</a:t>
            </a:r>
            <a:endParaRPr lang="fr-BE" dirty="0"/>
          </a:p>
          <a:p>
            <a:pPr marL="285750" indent="-285750">
              <a:buFont typeface="Wingdings" panose="05000000000000000000" pitchFamily="2" charset="2"/>
              <a:buChar char="q"/>
            </a:pPr>
            <a:endParaRPr lang="fr-BE" dirty="0"/>
          </a:p>
          <a:p>
            <a:pPr marL="285750" indent="-285750">
              <a:buFont typeface="Wingdings" panose="05000000000000000000" pitchFamily="2" charset="2"/>
              <a:buChar char="q"/>
            </a:pPr>
            <a:r>
              <a:rPr lang="fr-BE" dirty="0"/>
              <a:t>I </a:t>
            </a:r>
            <a:r>
              <a:rPr lang="fr-BE" dirty="0" err="1"/>
              <a:t>don’t</a:t>
            </a:r>
            <a:r>
              <a:rPr lang="fr-BE" dirty="0"/>
              <a:t> </a:t>
            </a:r>
            <a:r>
              <a:rPr lang="fr-BE" dirty="0" err="1"/>
              <a:t>agree</a:t>
            </a:r>
            <a:endParaRPr lang="fr-BE" dirty="0"/>
          </a:p>
        </p:txBody>
      </p:sp>
      <p:sp>
        <p:nvSpPr>
          <p:cNvPr id="21" name="ZoneTexte 8">
            <a:extLst>
              <a:ext uri="{FF2B5EF4-FFF2-40B4-BE49-F238E27FC236}">
                <a16:creationId xmlns:a16="http://schemas.microsoft.com/office/drawing/2014/main" id="{1DF4FC85-9680-2EAE-10FC-E0FC47B1BE38}"/>
              </a:ext>
            </a:extLst>
          </p:cNvPr>
          <p:cNvSpPr txBox="1"/>
          <p:nvPr/>
        </p:nvSpPr>
        <p:spPr>
          <a:xfrm>
            <a:off x="4402309" y="1599056"/>
            <a:ext cx="3178242" cy="1538883"/>
          </a:xfrm>
          <a:prstGeom prst="rect">
            <a:avLst/>
          </a:prstGeom>
          <a:noFill/>
        </p:spPr>
        <p:txBody>
          <a:bodyPr wrap="square" rtlCol="0">
            <a:spAutoFit/>
          </a:bodyPr>
          <a:lstStyle/>
          <a:p>
            <a:pPr lvl="1" algn="ctr"/>
            <a:r>
              <a:rPr lang="fr-BE" dirty="0"/>
              <a:t>NEW BUSINESS CONQUEST</a:t>
            </a:r>
          </a:p>
          <a:p>
            <a:pPr lvl="1" algn="ctr"/>
            <a:r>
              <a:rPr lang="fr-BE" sz="4000" b="1" dirty="0">
                <a:solidFill>
                  <a:srgbClr val="243782"/>
                </a:solidFill>
              </a:rPr>
              <a:t>=</a:t>
            </a:r>
          </a:p>
          <a:p>
            <a:pPr lvl="1" algn="ctr"/>
            <a:r>
              <a:rPr lang="fr-BE" dirty="0"/>
              <a:t>SALES</a:t>
            </a:r>
          </a:p>
        </p:txBody>
      </p:sp>
      <p:pic>
        <p:nvPicPr>
          <p:cNvPr id="24" name="Image 2">
            <a:extLst>
              <a:ext uri="{FF2B5EF4-FFF2-40B4-BE49-F238E27FC236}">
                <a16:creationId xmlns:a16="http://schemas.microsoft.com/office/drawing/2014/main" id="{C8B11E99-8C61-AB6F-2282-E8F8DFDD35A9}"/>
              </a:ext>
            </a:extLst>
          </p:cNvPr>
          <p:cNvPicPr>
            <a:picLocks noChangeAspect="1"/>
          </p:cNvPicPr>
          <p:nvPr/>
        </p:nvPicPr>
        <p:blipFill>
          <a:blip r:embed="rId3"/>
          <a:stretch>
            <a:fillRect/>
          </a:stretch>
        </p:blipFill>
        <p:spPr>
          <a:xfrm>
            <a:off x="7592992" y="1561551"/>
            <a:ext cx="2487275" cy="1696174"/>
          </a:xfrm>
          <a:prstGeom prst="rect">
            <a:avLst/>
          </a:prstGeom>
        </p:spPr>
      </p:pic>
      <p:pic>
        <p:nvPicPr>
          <p:cNvPr id="25" name="Image 4">
            <a:extLst>
              <a:ext uri="{FF2B5EF4-FFF2-40B4-BE49-F238E27FC236}">
                <a16:creationId xmlns:a16="http://schemas.microsoft.com/office/drawing/2014/main" id="{5F3D0C05-7AE0-7DAB-DBB4-B9EF58FEFF62}"/>
              </a:ext>
            </a:extLst>
          </p:cNvPr>
          <p:cNvPicPr>
            <a:picLocks noChangeAspect="1"/>
          </p:cNvPicPr>
          <p:nvPr/>
        </p:nvPicPr>
        <p:blipFill>
          <a:blip r:embed="rId4"/>
          <a:stretch>
            <a:fillRect/>
          </a:stretch>
        </p:blipFill>
        <p:spPr>
          <a:xfrm>
            <a:off x="2587549" y="1557761"/>
            <a:ext cx="2309360" cy="1701832"/>
          </a:xfrm>
          <a:prstGeom prst="rect">
            <a:avLst/>
          </a:prstGeom>
        </p:spPr>
      </p:pic>
      <p:sp>
        <p:nvSpPr>
          <p:cNvPr id="26" name="TextBox 25">
            <a:extLst>
              <a:ext uri="{FF2B5EF4-FFF2-40B4-BE49-F238E27FC236}">
                <a16:creationId xmlns:a16="http://schemas.microsoft.com/office/drawing/2014/main" id="{A577CF1C-F256-5866-54C3-C12A05C07BDA}"/>
              </a:ext>
            </a:extLst>
          </p:cNvPr>
          <p:cNvSpPr txBox="1"/>
          <p:nvPr/>
        </p:nvSpPr>
        <p:spPr>
          <a:xfrm>
            <a:off x="2587549" y="1882137"/>
            <a:ext cx="6724650" cy="307777"/>
          </a:xfrm>
          <a:prstGeom prst="rect">
            <a:avLst/>
          </a:prstGeom>
          <a:noFill/>
        </p:spPr>
        <p:txBody>
          <a:bodyPr wrap="square">
            <a:spAutoFit/>
          </a:bodyPr>
          <a:lstStyle/>
          <a:p>
            <a:r>
              <a:rPr lang="fr-BE" sz="1400" i="1" dirty="0" err="1">
                <a:solidFill>
                  <a:schemeClr val="bg1">
                    <a:lumMod val="65000"/>
                  </a:schemeClr>
                </a:solidFill>
              </a:rPr>
              <a:t>Make</a:t>
            </a:r>
            <a:r>
              <a:rPr lang="fr-BE" sz="1400" i="1" dirty="0">
                <a:solidFill>
                  <a:schemeClr val="bg1">
                    <a:lumMod val="65000"/>
                  </a:schemeClr>
                </a:solidFill>
              </a:rPr>
              <a:t> </a:t>
            </a:r>
            <a:r>
              <a:rPr lang="fr-BE" sz="1400" i="1" dirty="0" err="1">
                <a:solidFill>
                  <a:schemeClr val="bg1">
                    <a:lumMod val="65000"/>
                  </a:schemeClr>
                </a:solidFill>
              </a:rPr>
              <a:t>your</a:t>
            </a:r>
            <a:r>
              <a:rPr lang="fr-BE" sz="1400" i="1" dirty="0">
                <a:solidFill>
                  <a:schemeClr val="bg1">
                    <a:lumMod val="65000"/>
                  </a:schemeClr>
                </a:solidFill>
              </a:rPr>
              <a:t> </a:t>
            </a:r>
            <a:r>
              <a:rPr lang="fr-BE" sz="1400" i="1" dirty="0" err="1">
                <a:solidFill>
                  <a:schemeClr val="bg1">
                    <a:lumMod val="65000"/>
                  </a:schemeClr>
                </a:solidFill>
              </a:rPr>
              <a:t>choice</a:t>
            </a:r>
            <a:r>
              <a:rPr lang="fr-BE" sz="1400" i="1" dirty="0">
                <a:solidFill>
                  <a:schemeClr val="bg1">
                    <a:lumMod val="65000"/>
                  </a:schemeClr>
                </a:solidFill>
              </a:rPr>
              <a:t>, </a:t>
            </a:r>
            <a:r>
              <a:rPr lang="fr-BE" sz="1400" i="1" dirty="0" err="1">
                <a:solidFill>
                  <a:schemeClr val="bg1">
                    <a:lumMod val="65000"/>
                  </a:schemeClr>
                </a:solidFill>
              </a:rPr>
              <a:t>then</a:t>
            </a:r>
            <a:r>
              <a:rPr lang="fr-BE" sz="1400" i="1" dirty="0">
                <a:solidFill>
                  <a:schemeClr val="bg1">
                    <a:lumMod val="65000"/>
                  </a:schemeClr>
                </a:solidFill>
              </a:rPr>
              <a:t> </a:t>
            </a:r>
            <a:r>
              <a:rPr lang="fr-BE" sz="1400" i="1" dirty="0" err="1">
                <a:solidFill>
                  <a:schemeClr val="bg1">
                    <a:lumMod val="65000"/>
                  </a:schemeClr>
                </a:solidFill>
              </a:rPr>
              <a:t>validate</a:t>
            </a:r>
            <a:r>
              <a:rPr lang="fr-BE" sz="1400" i="1" dirty="0">
                <a:solidFill>
                  <a:schemeClr val="bg1">
                    <a:lumMod val="65000"/>
                  </a:schemeClr>
                </a:solidFill>
              </a:rPr>
              <a:t> </a:t>
            </a:r>
            <a:r>
              <a:rPr lang="fr-BE" sz="1400" i="1" dirty="0" err="1">
                <a:solidFill>
                  <a:schemeClr val="bg1">
                    <a:lumMod val="65000"/>
                  </a:schemeClr>
                </a:solidFill>
              </a:rPr>
              <a:t>your</a:t>
            </a:r>
            <a:r>
              <a:rPr lang="fr-BE" sz="1400" i="1" dirty="0">
                <a:solidFill>
                  <a:schemeClr val="bg1">
                    <a:lumMod val="65000"/>
                  </a:schemeClr>
                </a:solidFill>
              </a:rPr>
              <a:t> </a:t>
            </a:r>
            <a:r>
              <a:rPr lang="fr-BE" sz="1400" i="1" dirty="0" err="1">
                <a:solidFill>
                  <a:schemeClr val="bg1">
                    <a:lumMod val="65000"/>
                  </a:schemeClr>
                </a:solidFill>
              </a:rPr>
              <a:t>answer</a:t>
            </a:r>
            <a:endParaRPr lang="fr-BE" sz="1400" i="1" dirty="0">
              <a:solidFill>
                <a:schemeClr val="bg1">
                  <a:lumMod val="65000"/>
                </a:schemeClr>
              </a:solidFill>
            </a:endParaRPr>
          </a:p>
        </p:txBody>
      </p:sp>
      <p:sp>
        <p:nvSpPr>
          <p:cNvPr id="27" name="Rectangle 26">
            <a:extLst>
              <a:ext uri="{FF2B5EF4-FFF2-40B4-BE49-F238E27FC236}">
                <a16:creationId xmlns:a16="http://schemas.microsoft.com/office/drawing/2014/main" id="{A57342D0-0278-69C2-D494-FFF88EFFCFD0}"/>
              </a:ext>
            </a:extLst>
          </p:cNvPr>
          <p:cNvSpPr/>
          <p:nvPr/>
        </p:nvSpPr>
        <p:spPr>
          <a:xfrm>
            <a:off x="223631" y="1224587"/>
            <a:ext cx="11168269" cy="5022658"/>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13">
            <a:extLst>
              <a:ext uri="{FF2B5EF4-FFF2-40B4-BE49-F238E27FC236}">
                <a16:creationId xmlns:a16="http://schemas.microsoft.com/office/drawing/2014/main" id="{F572C41C-D368-A9DF-DC94-A57B700303FB}"/>
              </a:ext>
            </a:extLst>
          </p:cNvPr>
          <p:cNvSpPr txBox="1"/>
          <p:nvPr/>
        </p:nvSpPr>
        <p:spPr>
          <a:xfrm>
            <a:off x="2509734" y="3223926"/>
            <a:ext cx="3180945" cy="1384995"/>
          </a:xfrm>
          <a:prstGeom prst="rect">
            <a:avLst/>
          </a:prstGeom>
          <a:noFill/>
        </p:spPr>
        <p:txBody>
          <a:bodyPr wrap="square" rtlCol="0">
            <a:spAutoFit/>
          </a:bodyPr>
          <a:lstStyle/>
          <a:p>
            <a:pPr marL="171450" indent="-171450">
              <a:buFont typeface="Wingdings" panose="05000000000000000000" pitchFamily="2" charset="2"/>
              <a:buChar char="§"/>
            </a:pPr>
            <a:r>
              <a:rPr lang="en-GB" sz="1050" b="1" dirty="0">
                <a:solidFill>
                  <a:srgbClr val="253880"/>
                </a:solidFill>
              </a:rPr>
              <a:t>Proactive approach</a:t>
            </a:r>
            <a:br>
              <a:rPr lang="en-GB" sz="1050" b="1" dirty="0">
                <a:solidFill>
                  <a:srgbClr val="253880"/>
                </a:solidFill>
              </a:rPr>
            </a:br>
            <a:r>
              <a:rPr lang="en-GB" sz="1050" dirty="0"/>
              <a:t>Main targets = </a:t>
            </a:r>
          </a:p>
          <a:p>
            <a:pPr marL="628650" lvl="1" indent="-171450">
              <a:buFont typeface="Wingdings" panose="05000000000000000000" pitchFamily="2" charset="2"/>
              <a:buChar char="§"/>
            </a:pPr>
            <a:r>
              <a:rPr lang="en-GB" sz="1050" b="1" dirty="0">
                <a:solidFill>
                  <a:srgbClr val="253880"/>
                </a:solidFill>
              </a:rPr>
              <a:t>Appointment</a:t>
            </a:r>
          </a:p>
          <a:p>
            <a:pPr marL="628650" lvl="1" indent="-171450">
              <a:buFont typeface="Wingdings" panose="05000000000000000000" pitchFamily="2" charset="2"/>
              <a:buChar char="§"/>
            </a:pPr>
            <a:r>
              <a:rPr lang="en-GB" sz="1050" dirty="0"/>
              <a:t>Create an opportunity to better know your prospect and to </a:t>
            </a:r>
            <a:r>
              <a:rPr lang="en-GB" sz="1050" b="1" dirty="0">
                <a:solidFill>
                  <a:srgbClr val="253880"/>
                </a:solidFill>
              </a:rPr>
              <a:t>raise desire to do business together</a:t>
            </a:r>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r>
              <a:rPr lang="en-GB" sz="1050" b="1" dirty="0">
                <a:solidFill>
                  <a:srgbClr val="253880"/>
                </a:solidFill>
              </a:rPr>
              <a:t>Initiate</a:t>
            </a:r>
            <a:r>
              <a:rPr lang="en-GB" sz="1050" dirty="0"/>
              <a:t> a process of </a:t>
            </a:r>
            <a:r>
              <a:rPr lang="en-GB" sz="1050" b="1" dirty="0">
                <a:solidFill>
                  <a:srgbClr val="253880"/>
                </a:solidFill>
              </a:rPr>
              <a:t>change</a:t>
            </a:r>
          </a:p>
        </p:txBody>
      </p:sp>
      <p:sp>
        <p:nvSpPr>
          <p:cNvPr id="29" name="ZoneTexte 20">
            <a:extLst>
              <a:ext uri="{FF2B5EF4-FFF2-40B4-BE49-F238E27FC236}">
                <a16:creationId xmlns:a16="http://schemas.microsoft.com/office/drawing/2014/main" id="{52999DD4-E7D5-6718-3A7D-1AA89EF16E7B}"/>
              </a:ext>
            </a:extLst>
          </p:cNvPr>
          <p:cNvSpPr txBox="1"/>
          <p:nvPr/>
        </p:nvSpPr>
        <p:spPr>
          <a:xfrm>
            <a:off x="5585619" y="2320106"/>
            <a:ext cx="1672218" cy="3170099"/>
          </a:xfrm>
          <a:prstGeom prst="rect">
            <a:avLst/>
          </a:prstGeom>
          <a:noFill/>
        </p:spPr>
        <p:txBody>
          <a:bodyPr wrap="none" rtlCol="0">
            <a:spAutoFit/>
          </a:bodyPr>
          <a:lstStyle>
            <a:defPPr>
              <a:defRPr lang="en-US"/>
            </a:defPPr>
            <a:lvl1pPr algn="l" rtl="0" fontAlgn="base">
              <a:spcBef>
                <a:spcPct val="50000"/>
              </a:spcBef>
              <a:spcAft>
                <a:spcPct val="0"/>
              </a:spcAft>
              <a:defRPr kern="1200">
                <a:solidFill>
                  <a:schemeClr val="tx1"/>
                </a:solidFill>
                <a:latin typeface="Verdana" panose="020B0604030504040204" pitchFamily="34" charset="0"/>
                <a:ea typeface="+mn-ea"/>
                <a:cs typeface="+mn-cs"/>
              </a:defRPr>
            </a:lvl1pPr>
            <a:lvl2pPr marL="457200" algn="l" rtl="0" fontAlgn="base">
              <a:spcBef>
                <a:spcPct val="50000"/>
              </a:spcBef>
              <a:spcAft>
                <a:spcPct val="0"/>
              </a:spcAft>
              <a:defRPr kern="1200">
                <a:solidFill>
                  <a:schemeClr val="tx1"/>
                </a:solidFill>
                <a:latin typeface="Verdana" panose="020B0604030504040204" pitchFamily="34" charset="0"/>
                <a:ea typeface="+mn-ea"/>
                <a:cs typeface="+mn-cs"/>
              </a:defRPr>
            </a:lvl2pPr>
            <a:lvl3pPr marL="914400" algn="l" rtl="0" fontAlgn="base">
              <a:spcBef>
                <a:spcPct val="50000"/>
              </a:spcBef>
              <a:spcAft>
                <a:spcPct val="0"/>
              </a:spcAft>
              <a:defRPr kern="1200">
                <a:solidFill>
                  <a:schemeClr val="tx1"/>
                </a:solidFill>
                <a:latin typeface="Verdana" panose="020B0604030504040204" pitchFamily="34" charset="0"/>
                <a:ea typeface="+mn-ea"/>
                <a:cs typeface="+mn-cs"/>
              </a:defRPr>
            </a:lvl3pPr>
            <a:lvl4pPr marL="1371600" algn="l" rtl="0" fontAlgn="base">
              <a:spcBef>
                <a:spcPct val="50000"/>
              </a:spcBef>
              <a:spcAft>
                <a:spcPct val="0"/>
              </a:spcAft>
              <a:defRPr kern="1200">
                <a:solidFill>
                  <a:schemeClr val="tx1"/>
                </a:solidFill>
                <a:latin typeface="Verdana" panose="020B0604030504040204" pitchFamily="34" charset="0"/>
                <a:ea typeface="+mn-ea"/>
                <a:cs typeface="+mn-cs"/>
              </a:defRPr>
            </a:lvl4pPr>
            <a:lvl5pPr marL="1828800" algn="l" rtl="0" fontAlgn="base">
              <a:spcBef>
                <a:spcPct val="5000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r>
              <a:rPr lang="fr-FR" sz="20000" dirty="0">
                <a:latin typeface="Lato Bold"/>
                <a:cs typeface="Lato Bold"/>
              </a:rPr>
              <a:t>=</a:t>
            </a:r>
          </a:p>
        </p:txBody>
      </p:sp>
      <p:sp>
        <p:nvSpPr>
          <p:cNvPr id="30" name="ZoneTexte 15">
            <a:extLst>
              <a:ext uri="{FF2B5EF4-FFF2-40B4-BE49-F238E27FC236}">
                <a16:creationId xmlns:a16="http://schemas.microsoft.com/office/drawing/2014/main" id="{79BD7764-3C33-53D4-F0A3-48AFBC4E849F}"/>
              </a:ext>
            </a:extLst>
          </p:cNvPr>
          <p:cNvSpPr txBox="1"/>
          <p:nvPr/>
        </p:nvSpPr>
        <p:spPr>
          <a:xfrm>
            <a:off x="7490253" y="3223926"/>
            <a:ext cx="3723141" cy="1869743"/>
          </a:xfrm>
          <a:prstGeom prst="rect">
            <a:avLst/>
          </a:prstGeom>
          <a:noFill/>
        </p:spPr>
        <p:txBody>
          <a:bodyPr wrap="square" rtlCol="0">
            <a:spAutoFit/>
          </a:bodyPr>
          <a:lstStyle/>
          <a:p>
            <a:pPr marL="171450" indent="-171450">
              <a:buFont typeface="Wingdings" panose="05000000000000000000" pitchFamily="2" charset="2"/>
              <a:buChar char="§"/>
            </a:pPr>
            <a:r>
              <a:rPr lang="en-GB" sz="1050" b="1" dirty="0">
                <a:solidFill>
                  <a:srgbClr val="253880"/>
                </a:solidFill>
              </a:rPr>
              <a:t>Requesting customer</a:t>
            </a:r>
            <a:r>
              <a:rPr lang="en-GB" sz="1050" dirty="0"/>
              <a:t>. </a:t>
            </a:r>
            <a:r>
              <a:rPr lang="en-US" sz="1050" dirty="0"/>
              <a:t>Your ability to understand their needs and meet their expectations will make the difference</a:t>
            </a: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r>
              <a:rPr lang="en-GB" sz="1050" dirty="0"/>
              <a:t>Main target = </a:t>
            </a:r>
            <a:r>
              <a:rPr lang="en-GB" sz="1050" b="1" dirty="0">
                <a:solidFill>
                  <a:srgbClr val="253880"/>
                </a:solidFill>
              </a:rPr>
              <a:t>order form</a:t>
            </a:r>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endParaRPr lang="en-GB" sz="1050" dirty="0"/>
          </a:p>
          <a:p>
            <a:pPr marL="171450" indent="-171450">
              <a:buFont typeface="Wingdings" panose="05000000000000000000" pitchFamily="2" charset="2"/>
              <a:buChar char="§"/>
            </a:pPr>
            <a:r>
              <a:rPr lang="en-GB" sz="1050" dirty="0"/>
              <a:t>Process of </a:t>
            </a:r>
            <a:r>
              <a:rPr lang="en-GB" sz="1050" b="1" dirty="0">
                <a:solidFill>
                  <a:srgbClr val="253880"/>
                </a:solidFill>
              </a:rPr>
              <a:t>change already initiated</a:t>
            </a:r>
          </a:p>
        </p:txBody>
      </p:sp>
      <p:cxnSp>
        <p:nvCxnSpPr>
          <p:cNvPr id="31" name="Connecteur droit 7">
            <a:extLst>
              <a:ext uri="{FF2B5EF4-FFF2-40B4-BE49-F238E27FC236}">
                <a16:creationId xmlns:a16="http://schemas.microsoft.com/office/drawing/2014/main" id="{5B54A0A1-DA31-3A04-6A1B-78ECA61DB917}"/>
              </a:ext>
            </a:extLst>
          </p:cNvPr>
          <p:cNvCxnSpPr>
            <a:cxnSpLocks/>
          </p:cNvCxnSpPr>
          <p:nvPr/>
        </p:nvCxnSpPr>
        <p:spPr>
          <a:xfrm flipH="1">
            <a:off x="5911621" y="3257725"/>
            <a:ext cx="1101540" cy="1440766"/>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ZoneTexte 8">
            <a:extLst>
              <a:ext uri="{FF2B5EF4-FFF2-40B4-BE49-F238E27FC236}">
                <a16:creationId xmlns:a16="http://schemas.microsoft.com/office/drawing/2014/main" id="{9AAEC937-FE02-883D-4427-5A9B2FD23DC8}"/>
              </a:ext>
            </a:extLst>
          </p:cNvPr>
          <p:cNvSpPr txBox="1"/>
          <p:nvPr/>
        </p:nvSpPr>
        <p:spPr>
          <a:xfrm>
            <a:off x="2157646" y="2902753"/>
            <a:ext cx="3178242" cy="307777"/>
          </a:xfrm>
          <a:prstGeom prst="rect">
            <a:avLst/>
          </a:prstGeom>
          <a:noFill/>
        </p:spPr>
        <p:txBody>
          <a:bodyPr wrap="square" rtlCol="0">
            <a:spAutoFit/>
          </a:bodyPr>
          <a:lstStyle/>
          <a:p>
            <a:pPr lvl="1" algn="ctr"/>
            <a:r>
              <a:rPr lang="fr-BE" sz="1400" b="1" dirty="0">
                <a:solidFill>
                  <a:srgbClr val="253880"/>
                </a:solidFill>
              </a:rPr>
              <a:t>NEW BUSINESS CONQUEST</a:t>
            </a:r>
          </a:p>
        </p:txBody>
      </p:sp>
      <p:sp>
        <p:nvSpPr>
          <p:cNvPr id="33" name="ZoneTexte 8">
            <a:extLst>
              <a:ext uri="{FF2B5EF4-FFF2-40B4-BE49-F238E27FC236}">
                <a16:creationId xmlns:a16="http://schemas.microsoft.com/office/drawing/2014/main" id="{09F4B696-6C32-3553-1631-B9835B3C9549}"/>
              </a:ext>
            </a:extLst>
          </p:cNvPr>
          <p:cNvSpPr txBox="1"/>
          <p:nvPr/>
        </p:nvSpPr>
        <p:spPr>
          <a:xfrm>
            <a:off x="8319813" y="2886966"/>
            <a:ext cx="1215960" cy="307777"/>
          </a:xfrm>
          <a:prstGeom prst="rect">
            <a:avLst/>
          </a:prstGeom>
          <a:noFill/>
        </p:spPr>
        <p:txBody>
          <a:bodyPr wrap="square" rtlCol="0">
            <a:spAutoFit/>
          </a:bodyPr>
          <a:lstStyle/>
          <a:p>
            <a:pPr lvl="1"/>
            <a:r>
              <a:rPr lang="fr-BE" sz="1400" b="1" dirty="0">
                <a:solidFill>
                  <a:srgbClr val="253880"/>
                </a:solidFill>
              </a:rPr>
              <a:t>SALES</a:t>
            </a:r>
          </a:p>
        </p:txBody>
      </p:sp>
      <p:pic>
        <p:nvPicPr>
          <p:cNvPr id="34" name="Image 24">
            <a:extLst>
              <a:ext uri="{FF2B5EF4-FFF2-40B4-BE49-F238E27FC236}">
                <a16:creationId xmlns:a16="http://schemas.microsoft.com/office/drawing/2014/main" id="{BCB13C0C-61E4-CAE8-351B-0B1CDA5FA44D}"/>
              </a:ext>
            </a:extLst>
          </p:cNvPr>
          <p:cNvPicPr>
            <a:picLocks noChangeAspect="1"/>
          </p:cNvPicPr>
          <p:nvPr/>
        </p:nvPicPr>
        <p:blipFill>
          <a:blip r:embed="rId3"/>
          <a:stretch>
            <a:fillRect/>
          </a:stretch>
        </p:blipFill>
        <p:spPr>
          <a:xfrm>
            <a:off x="8184863" y="1679823"/>
            <a:ext cx="1770159" cy="1207143"/>
          </a:xfrm>
          <a:prstGeom prst="rect">
            <a:avLst/>
          </a:prstGeom>
        </p:spPr>
      </p:pic>
      <p:pic>
        <p:nvPicPr>
          <p:cNvPr id="38" name="Image 25">
            <a:extLst>
              <a:ext uri="{FF2B5EF4-FFF2-40B4-BE49-F238E27FC236}">
                <a16:creationId xmlns:a16="http://schemas.microsoft.com/office/drawing/2014/main" id="{34EEF556-BBF2-5AFC-8613-A42522925609}"/>
              </a:ext>
            </a:extLst>
          </p:cNvPr>
          <p:cNvPicPr>
            <a:picLocks noChangeAspect="1"/>
          </p:cNvPicPr>
          <p:nvPr/>
        </p:nvPicPr>
        <p:blipFill>
          <a:blip r:embed="rId4"/>
          <a:stretch>
            <a:fillRect/>
          </a:stretch>
        </p:blipFill>
        <p:spPr>
          <a:xfrm>
            <a:off x="3105677" y="1608866"/>
            <a:ext cx="1686437" cy="1242783"/>
          </a:xfrm>
          <a:prstGeom prst="rect">
            <a:avLst/>
          </a:prstGeom>
        </p:spPr>
      </p:pic>
      <p:pic>
        <p:nvPicPr>
          <p:cNvPr id="41" name="Picture 40">
            <a:extLst>
              <a:ext uri="{FF2B5EF4-FFF2-40B4-BE49-F238E27FC236}">
                <a16:creationId xmlns:a16="http://schemas.microsoft.com/office/drawing/2014/main" id="{059110D7-793A-B0F5-B17F-951598CC9110}"/>
              </a:ext>
            </a:extLst>
          </p:cNvPr>
          <p:cNvPicPr>
            <a:picLocks noChangeAspect="1"/>
          </p:cNvPicPr>
          <p:nvPr/>
        </p:nvPicPr>
        <p:blipFill>
          <a:blip r:embed="rId5"/>
          <a:stretch>
            <a:fillRect/>
          </a:stretch>
        </p:blipFill>
        <p:spPr>
          <a:xfrm>
            <a:off x="5911621" y="1261326"/>
            <a:ext cx="660646" cy="600164"/>
          </a:xfrm>
          <a:prstGeom prst="rect">
            <a:avLst/>
          </a:prstGeom>
        </p:spPr>
      </p:pic>
      <p:sp>
        <p:nvSpPr>
          <p:cNvPr id="3" name="TextBox 2">
            <a:extLst>
              <a:ext uri="{FF2B5EF4-FFF2-40B4-BE49-F238E27FC236}">
                <a16:creationId xmlns:a16="http://schemas.microsoft.com/office/drawing/2014/main" id="{DA074636-DF22-E001-A703-6A5E976AF654}"/>
              </a:ext>
            </a:extLst>
          </p:cNvPr>
          <p:cNvSpPr txBox="1"/>
          <p:nvPr/>
        </p:nvSpPr>
        <p:spPr>
          <a:xfrm>
            <a:off x="4745047" y="1903221"/>
            <a:ext cx="3035300" cy="369332"/>
          </a:xfrm>
          <a:prstGeom prst="rect">
            <a:avLst/>
          </a:prstGeom>
          <a:noFill/>
        </p:spPr>
        <p:txBody>
          <a:bodyPr wrap="square" rtlCol="0">
            <a:spAutoFit/>
          </a:bodyPr>
          <a:lstStyle/>
          <a:p>
            <a:pPr algn="ctr"/>
            <a:r>
              <a:rPr lang="fr-BE" dirty="0">
                <a:solidFill>
                  <a:srgbClr val="243782"/>
                </a:solidFill>
              </a:rPr>
              <a:t>Good </a:t>
            </a:r>
            <a:r>
              <a:rPr lang="fr-BE" dirty="0" err="1">
                <a:solidFill>
                  <a:srgbClr val="243782"/>
                </a:solidFill>
              </a:rPr>
              <a:t>answer</a:t>
            </a:r>
            <a:r>
              <a:rPr lang="fr-BE" dirty="0">
                <a:solidFill>
                  <a:srgbClr val="243782"/>
                </a:solidFill>
              </a:rPr>
              <a:t>!</a:t>
            </a:r>
            <a:endParaRPr lang="en-US" dirty="0">
              <a:solidFill>
                <a:srgbClr val="243782"/>
              </a:solidFill>
            </a:endParaRPr>
          </a:p>
        </p:txBody>
      </p:sp>
      <p:sp>
        <p:nvSpPr>
          <p:cNvPr id="4" name="Rectangle: Rounded Corners 3">
            <a:extLst>
              <a:ext uri="{FF2B5EF4-FFF2-40B4-BE49-F238E27FC236}">
                <a16:creationId xmlns:a16="http://schemas.microsoft.com/office/drawing/2014/main" id="{829B4E28-946E-E4B7-9DA8-0866604FA41E}"/>
              </a:ext>
            </a:extLst>
          </p:cNvPr>
          <p:cNvSpPr/>
          <p:nvPr/>
        </p:nvSpPr>
        <p:spPr>
          <a:xfrm>
            <a:off x="5642665" y="5855528"/>
            <a:ext cx="1939235" cy="302805"/>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NEXT</a:t>
            </a:r>
            <a:endParaRPr lang="en-US" dirty="0"/>
          </a:p>
        </p:txBody>
      </p:sp>
      <p:sp>
        <p:nvSpPr>
          <p:cNvPr id="8" name="TextBox 41">
            <a:extLst>
              <a:ext uri="{FF2B5EF4-FFF2-40B4-BE49-F238E27FC236}">
                <a16:creationId xmlns:a16="http://schemas.microsoft.com/office/drawing/2014/main" id="{2779A12C-260E-2F18-ED6B-4525E6572E13}"/>
              </a:ext>
            </a:extLst>
          </p:cNvPr>
          <p:cNvSpPr txBox="1"/>
          <p:nvPr/>
        </p:nvSpPr>
        <p:spPr>
          <a:xfrm>
            <a:off x="4128136" y="5411959"/>
            <a:ext cx="4954143" cy="369332"/>
          </a:xfrm>
          <a:prstGeom prst="rect">
            <a:avLst/>
          </a:prstGeom>
          <a:noFill/>
        </p:spPr>
        <p:txBody>
          <a:bodyPr wrap="square" rtlCol="0">
            <a:spAutoFit/>
          </a:bodyPr>
          <a:lstStyle/>
          <a:p>
            <a:pPr algn="ctr"/>
            <a:r>
              <a:rPr lang="fr-BE" dirty="0">
                <a:solidFill>
                  <a:srgbClr val="243782"/>
                </a:solidFill>
              </a:rPr>
              <a:t>Click on NEXT</a:t>
            </a:r>
            <a:endParaRPr lang="en-US" dirty="0">
              <a:solidFill>
                <a:srgbClr val="243782"/>
              </a:solidFill>
            </a:endParaRPr>
          </a:p>
        </p:txBody>
      </p:sp>
    </p:spTree>
    <p:custDataLst>
      <p:tags r:id="rId1"/>
    </p:custDataLst>
    <p:extLst>
      <p:ext uri="{BB962C8B-B14F-4D97-AF65-F5344CB8AC3E}">
        <p14:creationId xmlns:p14="http://schemas.microsoft.com/office/powerpoint/2010/main" val="27342305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199D93-1AE5-BA9B-EF59-7B1C47B355A3}"/>
              </a:ext>
            </a:extLst>
          </p:cNvPr>
          <p:cNvSpPr txBox="1"/>
          <p:nvPr/>
        </p:nvSpPr>
        <p:spPr>
          <a:xfrm>
            <a:off x="143587" y="817532"/>
            <a:ext cx="7387183" cy="369332"/>
          </a:xfrm>
          <a:prstGeom prst="rect">
            <a:avLst/>
          </a:prstGeom>
          <a:noFill/>
        </p:spPr>
        <p:txBody>
          <a:bodyPr wrap="square">
            <a:spAutoFit/>
          </a:bodyPr>
          <a:lstStyle/>
          <a:p>
            <a:r>
              <a:rPr lang="en-US" dirty="0">
                <a:solidFill>
                  <a:schemeClr val="bg1"/>
                </a:solidFill>
                <a:latin typeface="+mj-lt"/>
              </a:rPr>
              <a:t>The first visit in a nutshell- Do’s &amp; Don’ts </a:t>
            </a:r>
            <a:r>
              <a:rPr lang="fr-FR" sz="1800" dirty="0" err="1">
                <a:solidFill>
                  <a:schemeClr val="bg1"/>
                </a:solidFill>
                <a:latin typeface="+mj-lt"/>
              </a:rPr>
              <a:t>summary</a:t>
            </a:r>
            <a:endParaRPr lang="en-US" dirty="0">
              <a:solidFill>
                <a:schemeClr val="bg1"/>
              </a:solidFill>
              <a:latin typeface="+mj-lt"/>
            </a:endParaRPr>
          </a:p>
        </p:txBody>
      </p:sp>
      <p:pic>
        <p:nvPicPr>
          <p:cNvPr id="16" name="Picture 15">
            <a:extLst>
              <a:ext uri="{FF2B5EF4-FFF2-40B4-BE49-F238E27FC236}">
                <a16:creationId xmlns:a16="http://schemas.microsoft.com/office/drawing/2014/main" id="{C5954308-4CAA-1696-7350-54B2C2911850}"/>
              </a:ext>
            </a:extLst>
          </p:cNvPr>
          <p:cNvPicPr>
            <a:picLocks noChangeAspect="1"/>
          </p:cNvPicPr>
          <p:nvPr/>
        </p:nvPicPr>
        <p:blipFill>
          <a:blip r:embed="rId3"/>
          <a:stretch>
            <a:fillRect/>
          </a:stretch>
        </p:blipFill>
        <p:spPr>
          <a:xfrm>
            <a:off x="5705484" y="1324019"/>
            <a:ext cx="5837047" cy="856300"/>
          </a:xfrm>
          <a:prstGeom prst="rect">
            <a:avLst/>
          </a:prstGeom>
        </p:spPr>
      </p:pic>
      <p:sp>
        <p:nvSpPr>
          <p:cNvPr id="17" name="TextBox 16">
            <a:extLst>
              <a:ext uri="{FF2B5EF4-FFF2-40B4-BE49-F238E27FC236}">
                <a16:creationId xmlns:a16="http://schemas.microsoft.com/office/drawing/2014/main" id="{6D091A7B-E4F2-6286-76F1-411A2CD7F135}"/>
              </a:ext>
            </a:extLst>
          </p:cNvPr>
          <p:cNvSpPr txBox="1"/>
          <p:nvPr/>
        </p:nvSpPr>
        <p:spPr>
          <a:xfrm>
            <a:off x="200094" y="6385168"/>
            <a:ext cx="10506006"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sp>
        <p:nvSpPr>
          <p:cNvPr id="2" name="Rectangle 1">
            <a:extLst>
              <a:ext uri="{FF2B5EF4-FFF2-40B4-BE49-F238E27FC236}">
                <a16:creationId xmlns:a16="http://schemas.microsoft.com/office/drawing/2014/main" id="{9F42A6A6-372D-0F2A-308C-7D4F7376F1AE}"/>
              </a:ext>
            </a:extLst>
          </p:cNvPr>
          <p:cNvSpPr/>
          <p:nvPr/>
        </p:nvSpPr>
        <p:spPr>
          <a:xfrm>
            <a:off x="9980023" y="1655246"/>
            <a:ext cx="862148" cy="473591"/>
          </a:xfrm>
          <a:prstGeom prst="rect">
            <a:avLst/>
          </a:prstGeom>
          <a:solidFill>
            <a:srgbClr val="99D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800" dirty="0" err="1"/>
              <a:t>Closing</a:t>
            </a:r>
            <a:r>
              <a:rPr lang="fr-BE" sz="800" dirty="0"/>
              <a:t> &amp; Next </a:t>
            </a:r>
            <a:r>
              <a:rPr lang="fr-BE" sz="800" dirty="0" err="1"/>
              <a:t>steps</a:t>
            </a:r>
            <a:endParaRPr lang="en-US" sz="800" dirty="0"/>
          </a:p>
        </p:txBody>
      </p:sp>
      <p:cxnSp>
        <p:nvCxnSpPr>
          <p:cNvPr id="4" name="Straight Arrow Connector 3">
            <a:extLst>
              <a:ext uri="{FF2B5EF4-FFF2-40B4-BE49-F238E27FC236}">
                <a16:creationId xmlns:a16="http://schemas.microsoft.com/office/drawing/2014/main" id="{7086A74C-9BC8-637F-1560-51F4F51CF57D}"/>
              </a:ext>
            </a:extLst>
          </p:cNvPr>
          <p:cNvCxnSpPr>
            <a:cxnSpLocks/>
          </p:cNvCxnSpPr>
          <p:nvPr/>
        </p:nvCxnSpPr>
        <p:spPr>
          <a:xfrm>
            <a:off x="9877424" y="1471613"/>
            <a:ext cx="1504952" cy="0"/>
          </a:xfrm>
          <a:prstGeom prst="straightConnector1">
            <a:avLst/>
          </a:prstGeom>
          <a:ln w="38100">
            <a:solidFill>
              <a:srgbClr val="CCCCCC"/>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6E21268-37C3-FF56-2B92-76474836BF0D}"/>
              </a:ext>
            </a:extLst>
          </p:cNvPr>
          <p:cNvPicPr>
            <a:picLocks noChangeAspect="1"/>
          </p:cNvPicPr>
          <p:nvPr/>
        </p:nvPicPr>
        <p:blipFill>
          <a:blip r:embed="rId4"/>
          <a:stretch>
            <a:fillRect/>
          </a:stretch>
        </p:blipFill>
        <p:spPr>
          <a:xfrm>
            <a:off x="10185638" y="1332897"/>
            <a:ext cx="305093" cy="313277"/>
          </a:xfrm>
          <a:prstGeom prst="rect">
            <a:avLst/>
          </a:prstGeom>
        </p:spPr>
      </p:pic>
      <p:sp>
        <p:nvSpPr>
          <p:cNvPr id="22" name="Rectangle: Rounded Corners 20">
            <a:extLst>
              <a:ext uri="{FF2B5EF4-FFF2-40B4-BE49-F238E27FC236}">
                <a16:creationId xmlns:a16="http://schemas.microsoft.com/office/drawing/2014/main" id="{36CD4BCF-E15A-C195-9973-B81FFF812327}"/>
              </a:ext>
            </a:extLst>
          </p:cNvPr>
          <p:cNvSpPr/>
          <p:nvPr/>
        </p:nvSpPr>
        <p:spPr>
          <a:xfrm>
            <a:off x="1540944" y="2429375"/>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5" name="Image 4">
            <a:extLst>
              <a:ext uri="{FF2B5EF4-FFF2-40B4-BE49-F238E27FC236}">
                <a16:creationId xmlns:a16="http://schemas.microsoft.com/office/drawing/2014/main" id="{56C49C2B-8BAD-6375-71C4-32B140EA84BC}"/>
              </a:ext>
            </a:extLst>
          </p:cNvPr>
          <p:cNvPicPr>
            <a:picLocks noChangeAspect="1"/>
          </p:cNvPicPr>
          <p:nvPr/>
        </p:nvPicPr>
        <p:blipFill>
          <a:blip r:embed="rId5"/>
          <a:stretch>
            <a:fillRect/>
          </a:stretch>
        </p:blipFill>
        <p:spPr>
          <a:xfrm>
            <a:off x="1830630" y="2562764"/>
            <a:ext cx="465279" cy="516139"/>
          </a:xfrm>
          <a:prstGeom prst="rect">
            <a:avLst/>
          </a:prstGeom>
        </p:spPr>
      </p:pic>
      <p:sp>
        <p:nvSpPr>
          <p:cNvPr id="26" name="Rectangle: Rounded Corners 20">
            <a:extLst>
              <a:ext uri="{FF2B5EF4-FFF2-40B4-BE49-F238E27FC236}">
                <a16:creationId xmlns:a16="http://schemas.microsoft.com/office/drawing/2014/main" id="{0E02609B-2BF8-B613-66BA-EA164AABD539}"/>
              </a:ext>
            </a:extLst>
          </p:cNvPr>
          <p:cNvSpPr/>
          <p:nvPr/>
        </p:nvSpPr>
        <p:spPr>
          <a:xfrm>
            <a:off x="6063567" y="2429375"/>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7" name="Image 6">
            <a:extLst>
              <a:ext uri="{FF2B5EF4-FFF2-40B4-BE49-F238E27FC236}">
                <a16:creationId xmlns:a16="http://schemas.microsoft.com/office/drawing/2014/main" id="{89731E22-4488-3C11-AB30-FD7B76C053A1}"/>
              </a:ext>
            </a:extLst>
          </p:cNvPr>
          <p:cNvPicPr>
            <a:picLocks noChangeAspect="1"/>
          </p:cNvPicPr>
          <p:nvPr/>
        </p:nvPicPr>
        <p:blipFill>
          <a:blip r:embed="rId6"/>
          <a:stretch>
            <a:fillRect/>
          </a:stretch>
        </p:blipFill>
        <p:spPr>
          <a:xfrm>
            <a:off x="6364970" y="2562764"/>
            <a:ext cx="436283" cy="516139"/>
          </a:xfrm>
          <a:prstGeom prst="rect">
            <a:avLst/>
          </a:prstGeom>
        </p:spPr>
      </p:pic>
      <p:sp>
        <p:nvSpPr>
          <p:cNvPr id="38" name="Rectangle: Rounded Corners 37">
            <a:extLst>
              <a:ext uri="{FF2B5EF4-FFF2-40B4-BE49-F238E27FC236}">
                <a16:creationId xmlns:a16="http://schemas.microsoft.com/office/drawing/2014/main" id="{DC013E0D-5ECE-BEBF-79B6-2B23AE829009}"/>
              </a:ext>
            </a:extLst>
          </p:cNvPr>
          <p:cNvSpPr/>
          <p:nvPr/>
        </p:nvSpPr>
        <p:spPr>
          <a:xfrm>
            <a:off x="8592994" y="5779331"/>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29" name="Rectangle: Rounded Corners 28">
            <a:extLst>
              <a:ext uri="{FF2B5EF4-FFF2-40B4-BE49-F238E27FC236}">
                <a16:creationId xmlns:a16="http://schemas.microsoft.com/office/drawing/2014/main" id="{820E3EE9-B048-9F55-75FA-6998A310B509}"/>
              </a:ext>
            </a:extLst>
          </p:cNvPr>
          <p:cNvSpPr/>
          <p:nvPr/>
        </p:nvSpPr>
        <p:spPr>
          <a:xfrm>
            <a:off x="7147417" y="327598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Avoid going into detail so as not to waste time</a:t>
            </a:r>
          </a:p>
        </p:txBody>
      </p:sp>
      <p:sp>
        <p:nvSpPr>
          <p:cNvPr id="31" name="Rectangle: Rounded Corners 30">
            <a:extLst>
              <a:ext uri="{FF2B5EF4-FFF2-40B4-BE49-F238E27FC236}">
                <a16:creationId xmlns:a16="http://schemas.microsoft.com/office/drawing/2014/main" id="{50279472-F142-5D8B-EB3E-92E06C438C0C}"/>
              </a:ext>
            </a:extLst>
          </p:cNvPr>
          <p:cNvSpPr/>
          <p:nvPr/>
        </p:nvSpPr>
        <p:spPr>
          <a:xfrm>
            <a:off x="2469613" y="331495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Ask open questions and let them talk</a:t>
            </a:r>
          </a:p>
        </p:txBody>
      </p:sp>
      <p:sp>
        <p:nvSpPr>
          <p:cNvPr id="32" name="Rectangle: Rounded Corners 31">
            <a:extLst>
              <a:ext uri="{FF2B5EF4-FFF2-40B4-BE49-F238E27FC236}">
                <a16:creationId xmlns:a16="http://schemas.microsoft.com/office/drawing/2014/main" id="{A93361A8-2C7D-BD04-F350-A6E34DD04705}"/>
              </a:ext>
            </a:extLst>
          </p:cNvPr>
          <p:cNvSpPr/>
          <p:nvPr/>
        </p:nvSpPr>
        <p:spPr>
          <a:xfrm>
            <a:off x="2463117" y="2722870"/>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Suggest the content and ask for the timing</a:t>
            </a:r>
          </a:p>
        </p:txBody>
      </p:sp>
      <p:sp>
        <p:nvSpPr>
          <p:cNvPr id="35" name="Rectangle: Rounded Corners 34">
            <a:extLst>
              <a:ext uri="{FF2B5EF4-FFF2-40B4-BE49-F238E27FC236}">
                <a16:creationId xmlns:a16="http://schemas.microsoft.com/office/drawing/2014/main" id="{43268772-AAE2-3E22-DA3C-9B61DB951729}"/>
              </a:ext>
            </a:extLst>
          </p:cNvPr>
          <p:cNvSpPr/>
          <p:nvPr/>
        </p:nvSpPr>
        <p:spPr>
          <a:xfrm>
            <a:off x="2463117" y="3899273"/>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Close the meeting by informing them of all next steps</a:t>
            </a:r>
          </a:p>
        </p:txBody>
      </p:sp>
      <p:sp>
        <p:nvSpPr>
          <p:cNvPr id="36" name="Rectangle: Rounded Corners 35">
            <a:extLst>
              <a:ext uri="{FF2B5EF4-FFF2-40B4-BE49-F238E27FC236}">
                <a16:creationId xmlns:a16="http://schemas.microsoft.com/office/drawing/2014/main" id="{E2746FE2-91B5-0B70-53AD-3E5E6BB5D513}"/>
              </a:ext>
            </a:extLst>
          </p:cNvPr>
          <p:cNvSpPr/>
          <p:nvPr/>
        </p:nvSpPr>
        <p:spPr>
          <a:xfrm>
            <a:off x="7147417" y="271768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Talk more about product than customer pain</a:t>
            </a:r>
          </a:p>
        </p:txBody>
      </p:sp>
      <p:sp>
        <p:nvSpPr>
          <p:cNvPr id="5" name="Rectangle: Rounded Corners 21">
            <a:extLst>
              <a:ext uri="{FF2B5EF4-FFF2-40B4-BE49-F238E27FC236}">
                <a16:creationId xmlns:a16="http://schemas.microsoft.com/office/drawing/2014/main" id="{0E6C5E49-20E4-7C27-DDE6-0BBDE0BD5350}"/>
              </a:ext>
            </a:extLst>
          </p:cNvPr>
          <p:cNvSpPr/>
          <p:nvPr/>
        </p:nvSpPr>
        <p:spPr>
          <a:xfrm>
            <a:off x="4540057" y="56336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8" name="Rectangle 3">
            <a:extLst>
              <a:ext uri="{FF2B5EF4-FFF2-40B4-BE49-F238E27FC236}">
                <a16:creationId xmlns:a16="http://schemas.microsoft.com/office/drawing/2014/main" id="{265DC5C7-D88B-AD53-47D7-B7DFF3170411}"/>
              </a:ext>
            </a:extLst>
          </p:cNvPr>
          <p:cNvSpPr/>
          <p:nvPr/>
        </p:nvSpPr>
        <p:spPr>
          <a:xfrm>
            <a:off x="3004457" y="516418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a:t>
            </a:r>
            <a:r>
              <a:rPr lang="fr-BE" dirty="0" err="1">
                <a:solidFill>
                  <a:schemeClr val="tx1"/>
                </a:solidFill>
              </a:rPr>
              <a:t>Sorry</a:t>
            </a:r>
            <a:r>
              <a:rPr lang="fr-BE" dirty="0">
                <a:solidFill>
                  <a:schemeClr val="tx1"/>
                </a:solidFill>
              </a:rPr>
              <a:t>! </a:t>
            </a:r>
            <a:r>
              <a:rPr lang="fr-BE" dirty="0" err="1">
                <a:solidFill>
                  <a:schemeClr val="tx1"/>
                </a:solidFill>
              </a:rPr>
              <a:t>Wrong</a:t>
            </a:r>
            <a:r>
              <a:rPr lang="fr-BE" dirty="0">
                <a:solidFill>
                  <a:schemeClr val="tx1"/>
                </a:solidFill>
              </a:rPr>
              <a:t> </a:t>
            </a:r>
            <a:r>
              <a:rPr lang="fr-BE" dirty="0" err="1">
                <a:solidFill>
                  <a:schemeClr val="tx1"/>
                </a:solidFill>
              </a:rPr>
              <a:t>answer</a:t>
            </a:r>
            <a:endParaRPr lang="en-US" dirty="0">
              <a:solidFill>
                <a:schemeClr val="tx1"/>
              </a:solidFill>
            </a:endParaRPr>
          </a:p>
        </p:txBody>
      </p:sp>
      <p:pic>
        <p:nvPicPr>
          <p:cNvPr id="11" name="Picture 10">
            <a:extLst>
              <a:ext uri="{FF2B5EF4-FFF2-40B4-BE49-F238E27FC236}">
                <a16:creationId xmlns:a16="http://schemas.microsoft.com/office/drawing/2014/main" id="{08FF0320-0B74-BBD1-DE0D-7483DE4B0B48}"/>
              </a:ext>
            </a:extLst>
          </p:cNvPr>
          <p:cNvPicPr>
            <a:picLocks noChangeAspect="1"/>
          </p:cNvPicPr>
          <p:nvPr/>
        </p:nvPicPr>
        <p:blipFill>
          <a:blip r:embed="rId7"/>
          <a:stretch>
            <a:fillRect/>
          </a:stretch>
        </p:blipFill>
        <p:spPr>
          <a:xfrm>
            <a:off x="6677307" y="5280672"/>
            <a:ext cx="1184369" cy="278354"/>
          </a:xfrm>
          <a:prstGeom prst="rect">
            <a:avLst/>
          </a:prstGeom>
        </p:spPr>
      </p:pic>
      <p:sp>
        <p:nvSpPr>
          <p:cNvPr id="14" name="Rectangle 11">
            <a:extLst>
              <a:ext uri="{FF2B5EF4-FFF2-40B4-BE49-F238E27FC236}">
                <a16:creationId xmlns:a16="http://schemas.microsoft.com/office/drawing/2014/main" id="{766E67E1-FEBD-B87A-938B-CA3F0C8DC3BA}"/>
              </a:ext>
            </a:extLst>
          </p:cNvPr>
          <p:cNvSpPr/>
          <p:nvPr/>
        </p:nvSpPr>
        <p:spPr>
          <a:xfrm>
            <a:off x="3004457" y="567514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Good </a:t>
            </a:r>
            <a:r>
              <a:rPr lang="fr-BE" dirty="0" err="1">
                <a:solidFill>
                  <a:schemeClr val="tx1"/>
                </a:solidFill>
              </a:rPr>
              <a:t>answer</a:t>
            </a:r>
            <a:r>
              <a:rPr lang="fr-BE" dirty="0">
                <a:solidFill>
                  <a:schemeClr val="tx1"/>
                </a:solidFill>
              </a:rPr>
              <a:t>!</a:t>
            </a:r>
            <a:endParaRPr lang="en-US" dirty="0">
              <a:solidFill>
                <a:schemeClr val="tx1"/>
              </a:solidFill>
            </a:endParaRPr>
          </a:p>
        </p:txBody>
      </p:sp>
      <p:pic>
        <p:nvPicPr>
          <p:cNvPr id="18" name="Picture 12">
            <a:extLst>
              <a:ext uri="{FF2B5EF4-FFF2-40B4-BE49-F238E27FC236}">
                <a16:creationId xmlns:a16="http://schemas.microsoft.com/office/drawing/2014/main" id="{86912573-1A7C-7035-0631-E43A8FF66816}"/>
              </a:ext>
            </a:extLst>
          </p:cNvPr>
          <p:cNvPicPr>
            <a:picLocks noChangeAspect="1"/>
          </p:cNvPicPr>
          <p:nvPr/>
        </p:nvPicPr>
        <p:blipFill>
          <a:blip r:embed="rId7"/>
          <a:stretch>
            <a:fillRect/>
          </a:stretch>
        </p:blipFill>
        <p:spPr>
          <a:xfrm>
            <a:off x="6677307" y="5791632"/>
            <a:ext cx="1184369" cy="278354"/>
          </a:xfrm>
          <a:prstGeom prst="rect">
            <a:avLst/>
          </a:prstGeom>
        </p:spPr>
      </p:pic>
      <p:pic>
        <p:nvPicPr>
          <p:cNvPr id="30" name="Picture 14">
            <a:extLst>
              <a:ext uri="{FF2B5EF4-FFF2-40B4-BE49-F238E27FC236}">
                <a16:creationId xmlns:a16="http://schemas.microsoft.com/office/drawing/2014/main" id="{0AB10D13-A154-A1E5-6B48-078E6CF49FFF}"/>
              </a:ext>
            </a:extLst>
          </p:cNvPr>
          <p:cNvPicPr>
            <a:picLocks noChangeAspect="1"/>
          </p:cNvPicPr>
          <p:nvPr/>
        </p:nvPicPr>
        <p:blipFill>
          <a:blip r:embed="rId8"/>
          <a:stretch>
            <a:fillRect/>
          </a:stretch>
        </p:blipFill>
        <p:spPr>
          <a:xfrm>
            <a:off x="3530852" y="5733138"/>
            <a:ext cx="462026" cy="395342"/>
          </a:xfrm>
          <a:prstGeom prst="rect">
            <a:avLst/>
          </a:prstGeom>
        </p:spPr>
      </p:pic>
      <p:pic>
        <p:nvPicPr>
          <p:cNvPr id="34" name="Picture 16">
            <a:extLst>
              <a:ext uri="{FF2B5EF4-FFF2-40B4-BE49-F238E27FC236}">
                <a16:creationId xmlns:a16="http://schemas.microsoft.com/office/drawing/2014/main" id="{E7675F90-4C43-8DCE-37A0-44C339DFF9FF}"/>
              </a:ext>
            </a:extLst>
          </p:cNvPr>
          <p:cNvPicPr>
            <a:picLocks noChangeAspect="1"/>
          </p:cNvPicPr>
          <p:nvPr/>
        </p:nvPicPr>
        <p:blipFill>
          <a:blip r:embed="rId9"/>
          <a:stretch>
            <a:fillRect/>
          </a:stretch>
        </p:blipFill>
        <p:spPr>
          <a:xfrm>
            <a:off x="3530852" y="5234085"/>
            <a:ext cx="414396" cy="371527"/>
          </a:xfrm>
          <a:prstGeom prst="rect">
            <a:avLst/>
          </a:prstGeom>
        </p:spPr>
      </p:pic>
      <p:sp>
        <p:nvSpPr>
          <p:cNvPr id="40" name="Title 1">
            <a:extLst>
              <a:ext uri="{FF2B5EF4-FFF2-40B4-BE49-F238E27FC236}">
                <a16:creationId xmlns:a16="http://schemas.microsoft.com/office/drawing/2014/main" id="{715ECF90-471A-55A2-B5CA-465E860D1784}"/>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15251695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AE9EE2-8DEC-3176-8156-0275AA17CF1D}"/>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
        <p:nvSpPr>
          <p:cNvPr id="12" name="TextBox 11">
            <a:extLst>
              <a:ext uri="{FF2B5EF4-FFF2-40B4-BE49-F238E27FC236}">
                <a16:creationId xmlns:a16="http://schemas.microsoft.com/office/drawing/2014/main" id="{C0199D93-1AE5-BA9B-EF59-7B1C47B355A3}"/>
              </a:ext>
            </a:extLst>
          </p:cNvPr>
          <p:cNvSpPr txBox="1"/>
          <p:nvPr/>
        </p:nvSpPr>
        <p:spPr>
          <a:xfrm>
            <a:off x="143587" y="817532"/>
            <a:ext cx="7387183" cy="369332"/>
          </a:xfrm>
          <a:prstGeom prst="rect">
            <a:avLst/>
          </a:prstGeom>
          <a:noFill/>
        </p:spPr>
        <p:txBody>
          <a:bodyPr wrap="square">
            <a:spAutoFit/>
          </a:bodyPr>
          <a:lstStyle/>
          <a:p>
            <a:r>
              <a:rPr lang="en-US" dirty="0">
                <a:solidFill>
                  <a:schemeClr val="bg1"/>
                </a:solidFill>
                <a:latin typeface="+mj-lt"/>
              </a:rPr>
              <a:t>The first visit in a nutshell- Do’s &amp; Don’ts </a:t>
            </a:r>
            <a:r>
              <a:rPr lang="fr-FR" sz="1800" dirty="0" err="1">
                <a:solidFill>
                  <a:schemeClr val="bg1"/>
                </a:solidFill>
                <a:latin typeface="+mj-lt"/>
              </a:rPr>
              <a:t>summary</a:t>
            </a:r>
            <a:endParaRPr lang="en-US" dirty="0">
              <a:solidFill>
                <a:schemeClr val="bg1"/>
              </a:solidFill>
              <a:latin typeface="+mj-lt"/>
            </a:endParaRPr>
          </a:p>
        </p:txBody>
      </p:sp>
      <p:pic>
        <p:nvPicPr>
          <p:cNvPr id="16" name="Picture 15">
            <a:extLst>
              <a:ext uri="{FF2B5EF4-FFF2-40B4-BE49-F238E27FC236}">
                <a16:creationId xmlns:a16="http://schemas.microsoft.com/office/drawing/2014/main" id="{C5954308-4CAA-1696-7350-54B2C2911850}"/>
              </a:ext>
            </a:extLst>
          </p:cNvPr>
          <p:cNvPicPr>
            <a:picLocks noChangeAspect="1"/>
          </p:cNvPicPr>
          <p:nvPr/>
        </p:nvPicPr>
        <p:blipFill>
          <a:blip r:embed="rId3"/>
          <a:stretch>
            <a:fillRect/>
          </a:stretch>
        </p:blipFill>
        <p:spPr>
          <a:xfrm>
            <a:off x="5705484" y="1324019"/>
            <a:ext cx="5837047" cy="856300"/>
          </a:xfrm>
          <a:prstGeom prst="rect">
            <a:avLst/>
          </a:prstGeom>
        </p:spPr>
      </p:pic>
      <p:sp>
        <p:nvSpPr>
          <p:cNvPr id="17" name="TextBox 16">
            <a:extLst>
              <a:ext uri="{FF2B5EF4-FFF2-40B4-BE49-F238E27FC236}">
                <a16:creationId xmlns:a16="http://schemas.microsoft.com/office/drawing/2014/main" id="{6D091A7B-E4F2-6286-76F1-411A2CD7F135}"/>
              </a:ext>
            </a:extLst>
          </p:cNvPr>
          <p:cNvSpPr txBox="1"/>
          <p:nvPr/>
        </p:nvSpPr>
        <p:spPr>
          <a:xfrm>
            <a:off x="200094" y="6385168"/>
            <a:ext cx="10506006" cy="276999"/>
          </a:xfrm>
          <a:prstGeom prst="rect">
            <a:avLst/>
          </a:prstGeom>
          <a:noFill/>
        </p:spPr>
        <p:txBody>
          <a:bodyPr wrap="square" rtlCol="0">
            <a:spAutoFit/>
          </a:bodyPr>
          <a:lstStyle/>
          <a:p>
            <a:r>
              <a:rPr lang="en-US" sz="1200" b="1" i="1" dirty="0">
                <a:solidFill>
                  <a:schemeClr val="bg1"/>
                </a:solidFill>
              </a:rPr>
              <a:t>Drag and drop the proposals below in the DO’S or DON’TS boxes. Then click on VALIDATE to confirm your answer</a:t>
            </a:r>
          </a:p>
        </p:txBody>
      </p:sp>
      <p:sp>
        <p:nvSpPr>
          <p:cNvPr id="2" name="Rectangle 1">
            <a:extLst>
              <a:ext uri="{FF2B5EF4-FFF2-40B4-BE49-F238E27FC236}">
                <a16:creationId xmlns:a16="http://schemas.microsoft.com/office/drawing/2014/main" id="{9F42A6A6-372D-0F2A-308C-7D4F7376F1AE}"/>
              </a:ext>
            </a:extLst>
          </p:cNvPr>
          <p:cNvSpPr/>
          <p:nvPr/>
        </p:nvSpPr>
        <p:spPr>
          <a:xfrm>
            <a:off x="9980023" y="1655246"/>
            <a:ext cx="862148" cy="473591"/>
          </a:xfrm>
          <a:prstGeom prst="rect">
            <a:avLst/>
          </a:prstGeom>
          <a:solidFill>
            <a:srgbClr val="99D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800" dirty="0" err="1"/>
              <a:t>Closing</a:t>
            </a:r>
            <a:r>
              <a:rPr lang="fr-BE" sz="800" dirty="0"/>
              <a:t> &amp; Next </a:t>
            </a:r>
            <a:r>
              <a:rPr lang="fr-BE" sz="800" dirty="0" err="1"/>
              <a:t>steps</a:t>
            </a:r>
            <a:endParaRPr lang="en-US" sz="800" dirty="0"/>
          </a:p>
        </p:txBody>
      </p:sp>
      <p:cxnSp>
        <p:nvCxnSpPr>
          <p:cNvPr id="4" name="Straight Arrow Connector 3">
            <a:extLst>
              <a:ext uri="{FF2B5EF4-FFF2-40B4-BE49-F238E27FC236}">
                <a16:creationId xmlns:a16="http://schemas.microsoft.com/office/drawing/2014/main" id="{7086A74C-9BC8-637F-1560-51F4F51CF57D}"/>
              </a:ext>
            </a:extLst>
          </p:cNvPr>
          <p:cNvCxnSpPr>
            <a:cxnSpLocks/>
          </p:cNvCxnSpPr>
          <p:nvPr/>
        </p:nvCxnSpPr>
        <p:spPr>
          <a:xfrm>
            <a:off x="9877424" y="1471613"/>
            <a:ext cx="1504952" cy="0"/>
          </a:xfrm>
          <a:prstGeom prst="straightConnector1">
            <a:avLst/>
          </a:prstGeom>
          <a:ln w="38100">
            <a:solidFill>
              <a:srgbClr val="CCCCCC"/>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6E21268-37C3-FF56-2B92-76474836BF0D}"/>
              </a:ext>
            </a:extLst>
          </p:cNvPr>
          <p:cNvPicPr>
            <a:picLocks noChangeAspect="1"/>
          </p:cNvPicPr>
          <p:nvPr/>
        </p:nvPicPr>
        <p:blipFill>
          <a:blip r:embed="rId4"/>
          <a:stretch>
            <a:fillRect/>
          </a:stretch>
        </p:blipFill>
        <p:spPr>
          <a:xfrm>
            <a:off x="10185638" y="1332897"/>
            <a:ext cx="305093" cy="313277"/>
          </a:xfrm>
          <a:prstGeom prst="rect">
            <a:avLst/>
          </a:prstGeom>
        </p:spPr>
      </p:pic>
      <p:sp>
        <p:nvSpPr>
          <p:cNvPr id="22" name="Rectangle: Rounded Corners 20">
            <a:extLst>
              <a:ext uri="{FF2B5EF4-FFF2-40B4-BE49-F238E27FC236}">
                <a16:creationId xmlns:a16="http://schemas.microsoft.com/office/drawing/2014/main" id="{36CD4BCF-E15A-C195-9973-B81FFF812327}"/>
              </a:ext>
            </a:extLst>
          </p:cNvPr>
          <p:cNvSpPr/>
          <p:nvPr/>
        </p:nvSpPr>
        <p:spPr>
          <a:xfrm>
            <a:off x="1540944" y="2429375"/>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5" name="Image 4">
            <a:extLst>
              <a:ext uri="{FF2B5EF4-FFF2-40B4-BE49-F238E27FC236}">
                <a16:creationId xmlns:a16="http://schemas.microsoft.com/office/drawing/2014/main" id="{56C49C2B-8BAD-6375-71C4-32B140EA84BC}"/>
              </a:ext>
            </a:extLst>
          </p:cNvPr>
          <p:cNvPicPr>
            <a:picLocks noChangeAspect="1"/>
          </p:cNvPicPr>
          <p:nvPr/>
        </p:nvPicPr>
        <p:blipFill>
          <a:blip r:embed="rId5"/>
          <a:stretch>
            <a:fillRect/>
          </a:stretch>
        </p:blipFill>
        <p:spPr>
          <a:xfrm>
            <a:off x="1830630" y="2562764"/>
            <a:ext cx="465279" cy="516139"/>
          </a:xfrm>
          <a:prstGeom prst="rect">
            <a:avLst/>
          </a:prstGeom>
        </p:spPr>
      </p:pic>
      <p:sp>
        <p:nvSpPr>
          <p:cNvPr id="26" name="Rectangle: Rounded Corners 20">
            <a:extLst>
              <a:ext uri="{FF2B5EF4-FFF2-40B4-BE49-F238E27FC236}">
                <a16:creationId xmlns:a16="http://schemas.microsoft.com/office/drawing/2014/main" id="{0E02609B-2BF8-B613-66BA-EA164AABD539}"/>
              </a:ext>
            </a:extLst>
          </p:cNvPr>
          <p:cNvSpPr/>
          <p:nvPr/>
        </p:nvSpPr>
        <p:spPr>
          <a:xfrm>
            <a:off x="6063567" y="2429375"/>
            <a:ext cx="3969374" cy="2221697"/>
          </a:xfrm>
          <a:prstGeom prst="roundRect">
            <a:avLst>
              <a:gd name="adj" fmla="val 8121"/>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pic>
        <p:nvPicPr>
          <p:cNvPr id="27" name="Image 6">
            <a:extLst>
              <a:ext uri="{FF2B5EF4-FFF2-40B4-BE49-F238E27FC236}">
                <a16:creationId xmlns:a16="http://schemas.microsoft.com/office/drawing/2014/main" id="{89731E22-4488-3C11-AB30-FD7B76C053A1}"/>
              </a:ext>
            </a:extLst>
          </p:cNvPr>
          <p:cNvPicPr>
            <a:picLocks noChangeAspect="1"/>
          </p:cNvPicPr>
          <p:nvPr/>
        </p:nvPicPr>
        <p:blipFill>
          <a:blip r:embed="rId6"/>
          <a:stretch>
            <a:fillRect/>
          </a:stretch>
        </p:blipFill>
        <p:spPr>
          <a:xfrm>
            <a:off x="6364970" y="2562764"/>
            <a:ext cx="436283" cy="516139"/>
          </a:xfrm>
          <a:prstGeom prst="rect">
            <a:avLst/>
          </a:prstGeom>
        </p:spPr>
      </p:pic>
      <p:sp>
        <p:nvSpPr>
          <p:cNvPr id="38" name="Rectangle: Rounded Corners 37">
            <a:extLst>
              <a:ext uri="{FF2B5EF4-FFF2-40B4-BE49-F238E27FC236}">
                <a16:creationId xmlns:a16="http://schemas.microsoft.com/office/drawing/2014/main" id="{DC013E0D-5ECE-BEBF-79B6-2B23AE829009}"/>
              </a:ext>
            </a:extLst>
          </p:cNvPr>
          <p:cNvSpPr/>
          <p:nvPr/>
        </p:nvSpPr>
        <p:spPr>
          <a:xfrm>
            <a:off x="8592994" y="5779331"/>
            <a:ext cx="2789382"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19" name="Rectangle: Rounded Corners 18">
            <a:extLst>
              <a:ext uri="{FF2B5EF4-FFF2-40B4-BE49-F238E27FC236}">
                <a16:creationId xmlns:a16="http://schemas.microsoft.com/office/drawing/2014/main" id="{E38E5C0C-B310-AC6A-E0BA-30DF7319B9FF}"/>
              </a:ext>
            </a:extLst>
          </p:cNvPr>
          <p:cNvSpPr/>
          <p:nvPr/>
        </p:nvSpPr>
        <p:spPr>
          <a:xfrm>
            <a:off x="1540944" y="4795694"/>
            <a:ext cx="2789382" cy="416200"/>
          </a:xfrm>
          <a:prstGeom prst="roundRect">
            <a:avLst/>
          </a:prstGeom>
          <a:solidFill>
            <a:schemeClr val="bg1"/>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0" name="Rectangle: Rounded Corners 19">
            <a:extLst>
              <a:ext uri="{FF2B5EF4-FFF2-40B4-BE49-F238E27FC236}">
                <a16:creationId xmlns:a16="http://schemas.microsoft.com/office/drawing/2014/main" id="{FFE30AA2-B115-3EDF-AF62-47DD3AB74E33}"/>
              </a:ext>
            </a:extLst>
          </p:cNvPr>
          <p:cNvSpPr/>
          <p:nvPr/>
        </p:nvSpPr>
        <p:spPr>
          <a:xfrm>
            <a:off x="1540944" y="5395494"/>
            <a:ext cx="2789382" cy="416200"/>
          </a:xfrm>
          <a:prstGeom prst="roundRect">
            <a:avLst/>
          </a:prstGeom>
          <a:solidFill>
            <a:schemeClr val="bg1"/>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1" name="Rectangle: Rounded Corners 20">
            <a:extLst>
              <a:ext uri="{FF2B5EF4-FFF2-40B4-BE49-F238E27FC236}">
                <a16:creationId xmlns:a16="http://schemas.microsoft.com/office/drawing/2014/main" id="{86AAE381-AC70-3CE6-36EE-49CF26588F45}"/>
              </a:ext>
            </a:extLst>
          </p:cNvPr>
          <p:cNvSpPr/>
          <p:nvPr/>
        </p:nvSpPr>
        <p:spPr>
          <a:xfrm>
            <a:off x="4540057" y="4795694"/>
            <a:ext cx="2789382" cy="416200"/>
          </a:xfrm>
          <a:prstGeom prst="roundRect">
            <a:avLst/>
          </a:prstGeom>
          <a:solidFill>
            <a:schemeClr val="bg1"/>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3" name="Rectangle: Rounded Corners 22">
            <a:extLst>
              <a:ext uri="{FF2B5EF4-FFF2-40B4-BE49-F238E27FC236}">
                <a16:creationId xmlns:a16="http://schemas.microsoft.com/office/drawing/2014/main" id="{5E0D851D-E422-43AE-2A2A-72540616E519}"/>
              </a:ext>
            </a:extLst>
          </p:cNvPr>
          <p:cNvSpPr/>
          <p:nvPr/>
        </p:nvSpPr>
        <p:spPr>
          <a:xfrm>
            <a:off x="4540057" y="5395494"/>
            <a:ext cx="2789382" cy="416200"/>
          </a:xfrm>
          <a:prstGeom prst="roundRect">
            <a:avLst/>
          </a:prstGeom>
          <a:solidFill>
            <a:schemeClr val="bg1"/>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4" name="Rectangle: Rounded Corners 23">
            <a:extLst>
              <a:ext uri="{FF2B5EF4-FFF2-40B4-BE49-F238E27FC236}">
                <a16:creationId xmlns:a16="http://schemas.microsoft.com/office/drawing/2014/main" id="{1AC6A3A6-0DD2-E9C2-4A1F-0C34242C31A9}"/>
              </a:ext>
            </a:extLst>
          </p:cNvPr>
          <p:cNvSpPr/>
          <p:nvPr/>
        </p:nvSpPr>
        <p:spPr>
          <a:xfrm>
            <a:off x="7592992" y="4762132"/>
            <a:ext cx="2789382" cy="416200"/>
          </a:xfrm>
          <a:prstGeom prst="roundRect">
            <a:avLst/>
          </a:prstGeom>
          <a:solidFill>
            <a:schemeClr val="bg1"/>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9" name="Rectangle: Rounded Corners 28">
            <a:extLst>
              <a:ext uri="{FF2B5EF4-FFF2-40B4-BE49-F238E27FC236}">
                <a16:creationId xmlns:a16="http://schemas.microsoft.com/office/drawing/2014/main" id="{820E3EE9-B048-9F55-75FA-6998A310B509}"/>
              </a:ext>
            </a:extLst>
          </p:cNvPr>
          <p:cNvSpPr/>
          <p:nvPr/>
        </p:nvSpPr>
        <p:spPr>
          <a:xfrm>
            <a:off x="7147417" y="3275989"/>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Avoid going into detail so as not to waste time</a:t>
            </a:r>
          </a:p>
        </p:txBody>
      </p:sp>
      <p:sp>
        <p:nvSpPr>
          <p:cNvPr id="31" name="Rectangle: Rounded Corners 30">
            <a:extLst>
              <a:ext uri="{FF2B5EF4-FFF2-40B4-BE49-F238E27FC236}">
                <a16:creationId xmlns:a16="http://schemas.microsoft.com/office/drawing/2014/main" id="{50279472-F142-5D8B-EB3E-92E06C438C0C}"/>
              </a:ext>
            </a:extLst>
          </p:cNvPr>
          <p:cNvSpPr/>
          <p:nvPr/>
        </p:nvSpPr>
        <p:spPr>
          <a:xfrm>
            <a:off x="2469613" y="3314951"/>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Ask open questions and let them talk</a:t>
            </a:r>
          </a:p>
        </p:txBody>
      </p:sp>
      <p:sp>
        <p:nvSpPr>
          <p:cNvPr id="32" name="Rectangle: Rounded Corners 31">
            <a:extLst>
              <a:ext uri="{FF2B5EF4-FFF2-40B4-BE49-F238E27FC236}">
                <a16:creationId xmlns:a16="http://schemas.microsoft.com/office/drawing/2014/main" id="{A93361A8-2C7D-BD04-F350-A6E34DD04705}"/>
              </a:ext>
            </a:extLst>
          </p:cNvPr>
          <p:cNvSpPr/>
          <p:nvPr/>
        </p:nvSpPr>
        <p:spPr>
          <a:xfrm>
            <a:off x="2463117" y="2722870"/>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Suggest the content and ask for the timing</a:t>
            </a:r>
          </a:p>
        </p:txBody>
      </p:sp>
      <p:sp>
        <p:nvSpPr>
          <p:cNvPr id="35" name="Rectangle: Rounded Corners 34">
            <a:extLst>
              <a:ext uri="{FF2B5EF4-FFF2-40B4-BE49-F238E27FC236}">
                <a16:creationId xmlns:a16="http://schemas.microsoft.com/office/drawing/2014/main" id="{43268772-AAE2-3E22-DA3C-9B61DB951729}"/>
              </a:ext>
            </a:extLst>
          </p:cNvPr>
          <p:cNvSpPr/>
          <p:nvPr/>
        </p:nvSpPr>
        <p:spPr>
          <a:xfrm>
            <a:off x="2463117" y="3899273"/>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Close the meeting by informing them of all next steps</a:t>
            </a:r>
          </a:p>
        </p:txBody>
      </p:sp>
      <p:sp>
        <p:nvSpPr>
          <p:cNvPr id="36" name="Rectangle: Rounded Corners 35">
            <a:extLst>
              <a:ext uri="{FF2B5EF4-FFF2-40B4-BE49-F238E27FC236}">
                <a16:creationId xmlns:a16="http://schemas.microsoft.com/office/drawing/2014/main" id="{E2746FE2-91B5-0B70-53AD-3E5E6BB5D513}"/>
              </a:ext>
            </a:extLst>
          </p:cNvPr>
          <p:cNvSpPr/>
          <p:nvPr/>
        </p:nvSpPr>
        <p:spPr>
          <a:xfrm>
            <a:off x="7147417" y="2717688"/>
            <a:ext cx="2789382" cy="416200"/>
          </a:xfrm>
          <a:prstGeom prst="roundRect">
            <a:avLst/>
          </a:prstGeom>
          <a:solidFill>
            <a:srgbClr val="CCEFF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Talk more about product than customer pain</a:t>
            </a:r>
          </a:p>
        </p:txBody>
      </p:sp>
      <p:sp>
        <p:nvSpPr>
          <p:cNvPr id="28" name="Rectangle 27">
            <a:extLst>
              <a:ext uri="{FF2B5EF4-FFF2-40B4-BE49-F238E27FC236}">
                <a16:creationId xmlns:a16="http://schemas.microsoft.com/office/drawing/2014/main" id="{EECADA7B-6845-E415-94CD-C5B340BCCF02}"/>
              </a:ext>
            </a:extLst>
          </p:cNvPr>
          <p:cNvSpPr/>
          <p:nvPr/>
        </p:nvSpPr>
        <p:spPr>
          <a:xfrm>
            <a:off x="0" y="0"/>
            <a:ext cx="12192000" cy="6858000"/>
          </a:xfrm>
          <a:prstGeom prst="rect">
            <a:avLst/>
          </a:prstGeom>
          <a:solidFill>
            <a:srgbClr val="40404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23083C1D-0B16-3E63-9685-F059257B4A30}"/>
              </a:ext>
            </a:extLst>
          </p:cNvPr>
          <p:cNvSpPr/>
          <p:nvPr/>
        </p:nvSpPr>
        <p:spPr>
          <a:xfrm>
            <a:off x="227224" y="1291859"/>
            <a:ext cx="11188259" cy="4897475"/>
          </a:xfrm>
          <a:prstGeom prst="rect">
            <a:avLst/>
          </a:prstGeom>
          <a:solidFill>
            <a:schemeClr val="bg1"/>
          </a:solid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20">
            <a:extLst>
              <a:ext uri="{FF2B5EF4-FFF2-40B4-BE49-F238E27FC236}">
                <a16:creationId xmlns:a16="http://schemas.microsoft.com/office/drawing/2014/main" id="{FA397FFF-2D3B-E921-3179-552CBB20A197}"/>
              </a:ext>
            </a:extLst>
          </p:cNvPr>
          <p:cNvSpPr/>
          <p:nvPr/>
        </p:nvSpPr>
        <p:spPr>
          <a:xfrm>
            <a:off x="6226304" y="2945539"/>
            <a:ext cx="4475823" cy="2478529"/>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40" name="Rectangle: Rounded Corners 20">
            <a:extLst>
              <a:ext uri="{FF2B5EF4-FFF2-40B4-BE49-F238E27FC236}">
                <a16:creationId xmlns:a16="http://schemas.microsoft.com/office/drawing/2014/main" id="{71B19FDD-4D6F-549A-E452-04DE62DEB8F6}"/>
              </a:ext>
            </a:extLst>
          </p:cNvPr>
          <p:cNvSpPr/>
          <p:nvPr/>
        </p:nvSpPr>
        <p:spPr>
          <a:xfrm>
            <a:off x="1029903" y="2945539"/>
            <a:ext cx="4475823" cy="2478529"/>
          </a:xfrm>
          <a:prstGeom prst="roundRect">
            <a:avLst/>
          </a:prstGeom>
          <a:solidFill>
            <a:schemeClr val="bg1"/>
          </a:solidFill>
          <a:ln w="3810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2"/>
              </a:solidFill>
            </a:endParaRPr>
          </a:p>
        </p:txBody>
      </p:sp>
      <p:sp>
        <p:nvSpPr>
          <p:cNvPr id="41" name="ZoneTexte 36">
            <a:extLst>
              <a:ext uri="{FF2B5EF4-FFF2-40B4-BE49-F238E27FC236}">
                <a16:creationId xmlns:a16="http://schemas.microsoft.com/office/drawing/2014/main" id="{C0FD6B89-A3D2-17FE-C5F0-E9B4DBF20F94}"/>
              </a:ext>
            </a:extLst>
          </p:cNvPr>
          <p:cNvSpPr txBox="1"/>
          <p:nvPr/>
        </p:nvSpPr>
        <p:spPr>
          <a:xfrm>
            <a:off x="7101743" y="3016875"/>
            <a:ext cx="3559384" cy="2123658"/>
          </a:xfrm>
          <a:prstGeom prst="rect">
            <a:avLst/>
          </a:prstGeom>
          <a:noFill/>
        </p:spPr>
        <p:txBody>
          <a:bodyPr wrap="square" rtlCol="0">
            <a:spAutoFit/>
          </a:bodyPr>
          <a:lstStyle/>
          <a:p>
            <a:pPr marL="171450" indent="-171450">
              <a:buFont typeface="Courier New" panose="02070309020205020404" pitchFamily="49" charset="0"/>
              <a:buChar char="o"/>
            </a:pPr>
            <a:r>
              <a:rPr lang="en-US" sz="1200" dirty="0"/>
              <a:t>Talking too much about “product” and not enough </a:t>
            </a:r>
            <a:r>
              <a:rPr lang="en-US" sz="1200" b="1" dirty="0">
                <a:solidFill>
                  <a:srgbClr val="243782"/>
                </a:solidFill>
              </a:rPr>
              <a:t>about “customer pain points and issues”</a:t>
            </a:r>
            <a:r>
              <a:rPr lang="en-US" sz="1200" dirty="0"/>
              <a:t>,</a:t>
            </a:r>
          </a:p>
          <a:p>
            <a:pPr marL="171450" indent="-171450">
              <a:buFont typeface="Courier New" panose="02070309020205020404" pitchFamily="49" charset="0"/>
              <a:buChar char="o"/>
            </a:pPr>
            <a:r>
              <a:rPr lang="en-US" sz="1200" dirty="0"/>
              <a:t>Not digging for answers and objections</a:t>
            </a:r>
          </a:p>
          <a:p>
            <a:pPr marL="171450" indent="-171450">
              <a:buFont typeface="Courier New" panose="02070309020205020404" pitchFamily="49" charset="0"/>
              <a:buChar char="o"/>
            </a:pPr>
            <a:r>
              <a:rPr lang="en-US" sz="1200" dirty="0"/>
              <a:t>Concluding the meeting without defining a next step</a:t>
            </a:r>
          </a:p>
          <a:p>
            <a:pPr marL="171450" indent="-171450">
              <a:buFont typeface="Courier New" panose="02070309020205020404" pitchFamily="49" charset="0"/>
              <a:buChar char="o"/>
            </a:pPr>
            <a:r>
              <a:rPr lang="en-US" sz="1200" dirty="0"/>
              <a:t>Forgetting to make a visit report, to plan the next steps, to send requested quotations or documentation</a:t>
            </a:r>
          </a:p>
          <a:p>
            <a:pPr marL="171450" indent="-171450">
              <a:buFont typeface="Courier New" panose="02070309020205020404" pitchFamily="49" charset="0"/>
              <a:buChar char="o"/>
            </a:pPr>
            <a:r>
              <a:rPr lang="en-US" sz="1200" dirty="0"/>
              <a:t>Digital meeting: noisy place, lack of background</a:t>
            </a:r>
          </a:p>
        </p:txBody>
      </p:sp>
      <p:sp>
        <p:nvSpPr>
          <p:cNvPr id="42" name="ZoneTexte 29">
            <a:extLst>
              <a:ext uri="{FF2B5EF4-FFF2-40B4-BE49-F238E27FC236}">
                <a16:creationId xmlns:a16="http://schemas.microsoft.com/office/drawing/2014/main" id="{359A59F5-5965-28EE-EA48-8AFE3E6037D3}"/>
              </a:ext>
            </a:extLst>
          </p:cNvPr>
          <p:cNvSpPr txBox="1"/>
          <p:nvPr/>
        </p:nvSpPr>
        <p:spPr>
          <a:xfrm>
            <a:off x="1738171" y="2990991"/>
            <a:ext cx="3656209" cy="2308324"/>
          </a:xfrm>
          <a:prstGeom prst="rect">
            <a:avLst/>
          </a:prstGeom>
          <a:noFill/>
        </p:spPr>
        <p:txBody>
          <a:bodyPr wrap="square">
            <a:spAutoFit/>
          </a:bodyPr>
          <a:lstStyle/>
          <a:p>
            <a:pPr marL="285750" indent="-285750" algn="l">
              <a:buFont typeface="Courier New" panose="02070309020205020404" pitchFamily="49" charset="0"/>
              <a:buChar char="o"/>
            </a:pPr>
            <a:r>
              <a:rPr lang="en-US" sz="1200" dirty="0"/>
              <a:t>Reconfirm the </a:t>
            </a:r>
            <a:r>
              <a:rPr lang="en-US" sz="1200" b="1" dirty="0">
                <a:solidFill>
                  <a:srgbClr val="243782"/>
                </a:solidFill>
              </a:rPr>
              <a:t>business reason </a:t>
            </a:r>
            <a:r>
              <a:rPr lang="en-US" sz="1200" dirty="0"/>
              <a:t>for your visit</a:t>
            </a:r>
          </a:p>
          <a:p>
            <a:pPr marL="285750" indent="-285750" algn="l">
              <a:buFont typeface="Courier New" panose="02070309020205020404" pitchFamily="49" charset="0"/>
              <a:buChar char="o"/>
            </a:pPr>
            <a:r>
              <a:rPr lang="en-US" sz="1200" dirty="0"/>
              <a:t>Suggest the content and ask for the </a:t>
            </a:r>
            <a:r>
              <a:rPr lang="en-US" sz="1200" b="1" dirty="0">
                <a:solidFill>
                  <a:srgbClr val="243782"/>
                </a:solidFill>
              </a:rPr>
              <a:t>timing</a:t>
            </a:r>
          </a:p>
          <a:p>
            <a:pPr marL="285750" indent="-285750" algn="l">
              <a:buFont typeface="Courier New" panose="02070309020205020404" pitchFamily="49" charset="0"/>
              <a:buChar char="o"/>
            </a:pPr>
            <a:r>
              <a:rPr lang="en-US" sz="1200" dirty="0"/>
              <a:t>Ask </a:t>
            </a:r>
            <a:r>
              <a:rPr lang="en-US" sz="1200" b="1" dirty="0">
                <a:solidFill>
                  <a:srgbClr val="243782"/>
                </a:solidFill>
              </a:rPr>
              <a:t>open questions </a:t>
            </a:r>
            <a:r>
              <a:rPr lang="en-US" sz="1200" dirty="0"/>
              <a:t>and let them talk</a:t>
            </a:r>
          </a:p>
          <a:p>
            <a:pPr marL="285750" indent="-285750" algn="l">
              <a:buFont typeface="Courier New" panose="02070309020205020404" pitchFamily="49" charset="0"/>
              <a:buChar char="o"/>
            </a:pPr>
            <a:r>
              <a:rPr lang="en-US" sz="1200" dirty="0"/>
              <a:t>Take </a:t>
            </a:r>
            <a:r>
              <a:rPr lang="en-US" sz="1200" b="1" dirty="0">
                <a:solidFill>
                  <a:srgbClr val="243782"/>
                </a:solidFill>
              </a:rPr>
              <a:t>notes</a:t>
            </a:r>
            <a:r>
              <a:rPr lang="en-US" sz="1200" dirty="0"/>
              <a:t> and reconfirm all important issues at the end of the meeting</a:t>
            </a:r>
          </a:p>
          <a:p>
            <a:pPr marL="285750" indent="-285750" algn="l">
              <a:buFont typeface="Courier New" panose="02070309020205020404" pitchFamily="49" charset="0"/>
              <a:buChar char="o"/>
            </a:pPr>
            <a:r>
              <a:rPr lang="en-US" sz="1200" dirty="0"/>
              <a:t>Close the meeting by informing them of all </a:t>
            </a:r>
            <a:r>
              <a:rPr lang="en-US" sz="1200" b="1" dirty="0">
                <a:solidFill>
                  <a:srgbClr val="243782"/>
                </a:solidFill>
              </a:rPr>
              <a:t>next steps</a:t>
            </a:r>
          </a:p>
          <a:p>
            <a:pPr marL="285750" indent="-285750" algn="l">
              <a:buFont typeface="Courier New" panose="02070309020205020404" pitchFamily="49" charset="0"/>
              <a:buChar char="o"/>
            </a:pPr>
            <a:r>
              <a:rPr lang="en-US" sz="1200" dirty="0"/>
              <a:t>Ask to see the vehicles (if possible) </a:t>
            </a:r>
          </a:p>
          <a:p>
            <a:pPr marL="285750" indent="-285750" algn="l">
              <a:buFont typeface="Courier New" panose="02070309020205020404" pitchFamily="49" charset="0"/>
              <a:buChar char="o"/>
            </a:pPr>
            <a:r>
              <a:rPr lang="en-US" sz="1200" dirty="0"/>
              <a:t>Digital meeting: check connection, webcam and mike. Have your documents ready on your desktop.</a:t>
            </a:r>
          </a:p>
        </p:txBody>
      </p:sp>
      <p:pic>
        <p:nvPicPr>
          <p:cNvPr id="43" name="Image 4">
            <a:extLst>
              <a:ext uri="{FF2B5EF4-FFF2-40B4-BE49-F238E27FC236}">
                <a16:creationId xmlns:a16="http://schemas.microsoft.com/office/drawing/2014/main" id="{96C41C7F-C408-4BAF-950D-B864C8A04E00}"/>
              </a:ext>
            </a:extLst>
          </p:cNvPr>
          <p:cNvPicPr>
            <a:picLocks noChangeAspect="1"/>
          </p:cNvPicPr>
          <p:nvPr/>
        </p:nvPicPr>
        <p:blipFill>
          <a:blip r:embed="rId5"/>
          <a:stretch>
            <a:fillRect/>
          </a:stretch>
        </p:blipFill>
        <p:spPr>
          <a:xfrm>
            <a:off x="1102696" y="3657340"/>
            <a:ext cx="590810" cy="655392"/>
          </a:xfrm>
          <a:prstGeom prst="rect">
            <a:avLst/>
          </a:prstGeom>
        </p:spPr>
      </p:pic>
      <p:pic>
        <p:nvPicPr>
          <p:cNvPr id="44" name="Image 6">
            <a:extLst>
              <a:ext uri="{FF2B5EF4-FFF2-40B4-BE49-F238E27FC236}">
                <a16:creationId xmlns:a16="http://schemas.microsoft.com/office/drawing/2014/main" id="{3FDE8FCC-FB55-F516-48C1-DA5DF74EC38C}"/>
              </a:ext>
            </a:extLst>
          </p:cNvPr>
          <p:cNvPicPr>
            <a:picLocks noChangeAspect="1"/>
          </p:cNvPicPr>
          <p:nvPr/>
        </p:nvPicPr>
        <p:blipFill>
          <a:blip r:embed="rId6"/>
          <a:stretch>
            <a:fillRect/>
          </a:stretch>
        </p:blipFill>
        <p:spPr>
          <a:xfrm>
            <a:off x="6349353" y="3674392"/>
            <a:ext cx="525165" cy="621289"/>
          </a:xfrm>
          <a:prstGeom prst="rect">
            <a:avLst/>
          </a:prstGeom>
        </p:spPr>
      </p:pic>
      <p:sp>
        <p:nvSpPr>
          <p:cNvPr id="45" name="TextBox 44">
            <a:extLst>
              <a:ext uri="{FF2B5EF4-FFF2-40B4-BE49-F238E27FC236}">
                <a16:creationId xmlns:a16="http://schemas.microsoft.com/office/drawing/2014/main" id="{EE84AC98-2814-AC84-24C3-194D00AED11C}"/>
              </a:ext>
            </a:extLst>
          </p:cNvPr>
          <p:cNvSpPr txBox="1"/>
          <p:nvPr/>
        </p:nvSpPr>
        <p:spPr>
          <a:xfrm>
            <a:off x="978836" y="2480787"/>
            <a:ext cx="10401213" cy="338554"/>
          </a:xfrm>
          <a:prstGeom prst="rect">
            <a:avLst/>
          </a:prstGeom>
          <a:noFill/>
        </p:spPr>
        <p:txBody>
          <a:bodyPr wrap="square">
            <a:spAutoFit/>
          </a:bodyPr>
          <a:lstStyle/>
          <a:p>
            <a:r>
              <a:rPr lang="en-US" sz="1600">
                <a:solidFill>
                  <a:srgbClr val="243782"/>
                </a:solidFill>
              </a:rPr>
              <a:t>Please read the summary hereunder for more details. Then move forward.</a:t>
            </a:r>
            <a:endParaRPr lang="en-US" sz="1600" dirty="0" err="1">
              <a:solidFill>
                <a:srgbClr val="243782"/>
              </a:solidFill>
            </a:endParaRPr>
          </a:p>
        </p:txBody>
      </p:sp>
    </p:spTree>
    <p:custDataLst>
      <p:tags r:id="rId1"/>
    </p:custDataLst>
    <p:extLst>
      <p:ext uri="{BB962C8B-B14F-4D97-AF65-F5344CB8AC3E}">
        <p14:creationId xmlns:p14="http://schemas.microsoft.com/office/powerpoint/2010/main" val="2352108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1880FC0-A929-4C4F-9A8C-CE56B82BBDFB}"/>
              </a:ext>
            </a:extLst>
          </p:cNvPr>
          <p:cNvSpPr/>
          <p:nvPr/>
        </p:nvSpPr>
        <p:spPr>
          <a:xfrm>
            <a:off x="5686897" y="1895901"/>
            <a:ext cx="5400203" cy="3108543"/>
          </a:xfrm>
          <a:prstGeom prst="rect">
            <a:avLst/>
          </a:prstGeom>
          <a:noFill/>
        </p:spPr>
        <p:txBody>
          <a:bodyPr wrap="square">
            <a:spAutoFit/>
          </a:bodyPr>
          <a:lstStyle/>
          <a:p>
            <a:pPr marL="285750" indent="-285750">
              <a:buFont typeface="Courier New" panose="02070309020205020404" pitchFamily="49" charset="0"/>
              <a:buChar char="o"/>
              <a:defRPr/>
            </a:pPr>
            <a:r>
              <a:rPr lang="en-US" sz="1400" dirty="0"/>
              <a:t>It is your task to </a:t>
            </a:r>
            <a:r>
              <a:rPr lang="en-US" sz="1400" b="1" dirty="0">
                <a:solidFill>
                  <a:srgbClr val="243782"/>
                </a:solidFill>
              </a:rPr>
              <a:t>discover the needs</a:t>
            </a:r>
            <a:r>
              <a:rPr lang="en-US" sz="1400" dirty="0"/>
              <a:t>/problems of the prospect and position yourself as a future partner and </a:t>
            </a:r>
            <a:r>
              <a:rPr lang="en-US" sz="1400" b="1" dirty="0">
                <a:solidFill>
                  <a:srgbClr val="243782"/>
                </a:solidFill>
              </a:rPr>
              <a:t>business solutions provider</a:t>
            </a:r>
          </a:p>
          <a:p>
            <a:pPr marL="285750" indent="-285750">
              <a:buFont typeface="Courier New" panose="02070309020205020404" pitchFamily="49" charset="0"/>
              <a:buChar char="o"/>
              <a:defRPr/>
            </a:pPr>
            <a:endParaRPr lang="en-US" sz="1400" dirty="0"/>
          </a:p>
          <a:p>
            <a:pPr marL="285750" indent="-285750">
              <a:buFont typeface="Courier New" panose="02070309020205020404" pitchFamily="49" charset="0"/>
              <a:buChar char="o"/>
              <a:defRPr/>
            </a:pPr>
            <a:r>
              <a:rPr lang="en-US" sz="1400" dirty="0"/>
              <a:t>A first visit will </a:t>
            </a:r>
            <a:r>
              <a:rPr lang="en-US" sz="1400" b="1" dirty="0">
                <a:solidFill>
                  <a:srgbClr val="243782"/>
                </a:solidFill>
              </a:rPr>
              <a:t>almost never lead to a sale</a:t>
            </a:r>
          </a:p>
          <a:p>
            <a:pPr marL="285750" indent="-285750">
              <a:buFont typeface="Courier New" panose="02070309020205020404" pitchFamily="49" charset="0"/>
              <a:buChar char="o"/>
              <a:defRPr/>
            </a:pPr>
            <a:endParaRPr lang="en-US" sz="1400" b="1" dirty="0">
              <a:solidFill>
                <a:srgbClr val="243782"/>
              </a:solidFill>
            </a:endParaRPr>
          </a:p>
          <a:p>
            <a:pPr marL="285750" indent="-285750">
              <a:buFont typeface="Courier New" panose="02070309020205020404" pitchFamily="49" charset="0"/>
              <a:buChar char="o"/>
              <a:defRPr/>
            </a:pPr>
            <a:r>
              <a:rPr lang="en-US" sz="1400" dirty="0"/>
              <a:t>Each new business prospect has </a:t>
            </a:r>
            <a:r>
              <a:rPr lang="en-US" sz="1400" b="1" dirty="0">
                <a:solidFill>
                  <a:srgbClr val="243782"/>
                </a:solidFill>
              </a:rPr>
              <a:t>specific needs</a:t>
            </a:r>
            <a:r>
              <a:rPr lang="en-US" sz="1400" dirty="0"/>
              <a:t>. Identify these needs and propose possible solutions for each of them</a:t>
            </a:r>
          </a:p>
          <a:p>
            <a:pPr marL="285750" indent="-285750">
              <a:buFont typeface="Courier New" panose="02070309020205020404" pitchFamily="49" charset="0"/>
              <a:buChar char="o"/>
              <a:defRPr/>
            </a:pPr>
            <a:endParaRPr lang="en-US" sz="1400" dirty="0"/>
          </a:p>
          <a:p>
            <a:pPr marL="285750" indent="-285750">
              <a:buFont typeface="Courier New" panose="02070309020205020404" pitchFamily="49" charset="0"/>
              <a:buChar char="o"/>
              <a:defRPr/>
            </a:pPr>
            <a:r>
              <a:rPr lang="en-US" sz="1400" dirty="0"/>
              <a:t>Never leave a prospect without having defined the </a:t>
            </a:r>
            <a:r>
              <a:rPr lang="en-US" sz="1400" b="1" dirty="0">
                <a:solidFill>
                  <a:srgbClr val="243782"/>
                </a:solidFill>
              </a:rPr>
              <a:t>next steps </a:t>
            </a:r>
            <a:r>
              <a:rPr lang="en-US" sz="1400" dirty="0"/>
              <a:t>of your new business approach (set an appointment in your agenda and make the minutes of your visit)</a:t>
            </a:r>
          </a:p>
        </p:txBody>
      </p:sp>
      <p:sp>
        <p:nvSpPr>
          <p:cNvPr id="10" name="TextBox 9">
            <a:extLst>
              <a:ext uri="{FF2B5EF4-FFF2-40B4-BE49-F238E27FC236}">
                <a16:creationId xmlns:a16="http://schemas.microsoft.com/office/drawing/2014/main" id="{B06C484E-1ED1-B080-5B1C-59F1CF524E7F}"/>
              </a:ext>
            </a:extLst>
          </p:cNvPr>
          <p:cNvSpPr txBox="1"/>
          <p:nvPr/>
        </p:nvSpPr>
        <p:spPr>
          <a:xfrm>
            <a:off x="169069" y="752500"/>
            <a:ext cx="6110286" cy="400110"/>
          </a:xfrm>
          <a:prstGeom prst="rect">
            <a:avLst/>
          </a:prstGeom>
          <a:noFill/>
        </p:spPr>
        <p:txBody>
          <a:bodyPr wrap="square">
            <a:spAutoFit/>
          </a:bodyPr>
          <a:lstStyle/>
          <a:p>
            <a:r>
              <a:rPr kumimoji="0" lang="en-US" sz="2000" b="0" i="0" u="none" strike="noStrike" kern="1200" cap="none" spc="0" normalizeH="0" baseline="0" noProof="0" dirty="0">
                <a:ln>
                  <a:noFill/>
                </a:ln>
                <a:solidFill>
                  <a:prstClr val="white"/>
                </a:solidFill>
                <a:effectLst/>
                <a:uLnTx/>
                <a:uFillTx/>
                <a:latin typeface="Encode Sans Expanded SemiBold" panose="00000705000000000000" pitchFamily="2" charset="0"/>
                <a:ea typeface="+mj-ea"/>
                <a:cs typeface="+mj-cs"/>
              </a:rPr>
              <a:t>First Visit - What you should remember</a:t>
            </a:r>
            <a:endParaRPr lang="en-US" dirty="0"/>
          </a:p>
        </p:txBody>
      </p:sp>
      <p:pic>
        <p:nvPicPr>
          <p:cNvPr id="11" name="Image 15">
            <a:extLst>
              <a:ext uri="{FF2B5EF4-FFF2-40B4-BE49-F238E27FC236}">
                <a16:creationId xmlns:a16="http://schemas.microsoft.com/office/drawing/2014/main" id="{A2A3B44B-64A2-BF42-4F64-66BB0BAD606C}"/>
              </a:ext>
            </a:extLst>
          </p:cNvPr>
          <p:cNvPicPr>
            <a:picLocks noChangeAspect="1"/>
          </p:cNvPicPr>
          <p:nvPr/>
        </p:nvPicPr>
        <p:blipFill>
          <a:blip r:embed="rId3"/>
          <a:stretch>
            <a:fillRect/>
          </a:stretch>
        </p:blipFill>
        <p:spPr>
          <a:xfrm>
            <a:off x="6193766" y="5408535"/>
            <a:ext cx="363069" cy="361945"/>
          </a:xfrm>
          <a:prstGeom prst="rect">
            <a:avLst/>
          </a:prstGeom>
        </p:spPr>
      </p:pic>
      <p:sp>
        <p:nvSpPr>
          <p:cNvPr id="12" name="TextBox 11">
            <a:extLst>
              <a:ext uri="{FF2B5EF4-FFF2-40B4-BE49-F238E27FC236}">
                <a16:creationId xmlns:a16="http://schemas.microsoft.com/office/drawing/2014/main" id="{12944FD9-F5BF-C8EB-89B8-64990E78E323}"/>
              </a:ext>
            </a:extLst>
          </p:cNvPr>
          <p:cNvSpPr txBox="1"/>
          <p:nvPr/>
        </p:nvSpPr>
        <p:spPr>
          <a:xfrm>
            <a:off x="200094" y="6385168"/>
            <a:ext cx="10506006" cy="276999"/>
          </a:xfrm>
          <a:prstGeom prst="rect">
            <a:avLst/>
          </a:prstGeom>
          <a:noFill/>
        </p:spPr>
        <p:txBody>
          <a:bodyPr wrap="square" rtlCol="0">
            <a:spAutoFit/>
          </a:bodyPr>
          <a:lstStyle/>
          <a:p>
            <a:r>
              <a:rPr lang="en-US" sz="1200" b="1" i="1" dirty="0">
                <a:solidFill>
                  <a:schemeClr val="bg1"/>
                </a:solidFill>
              </a:rPr>
              <a:t>Click on the exclamation mark</a:t>
            </a:r>
          </a:p>
        </p:txBody>
      </p:sp>
      <p:pic>
        <p:nvPicPr>
          <p:cNvPr id="4" name="Picture 5" descr="A picture containing sky, person&#10;&#10;Description automatically generated">
            <a:extLst>
              <a:ext uri="{FF2B5EF4-FFF2-40B4-BE49-F238E27FC236}">
                <a16:creationId xmlns:a16="http://schemas.microsoft.com/office/drawing/2014/main" id="{000CD7BE-4BE0-C793-8673-EA83E21ED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597" y="2132536"/>
            <a:ext cx="4913999" cy="3275999"/>
          </a:xfrm>
          <a:prstGeom prst="rect">
            <a:avLst/>
          </a:prstGeom>
        </p:spPr>
      </p:pic>
      <p:sp>
        <p:nvSpPr>
          <p:cNvPr id="6" name="TextBox 24">
            <a:extLst>
              <a:ext uri="{FF2B5EF4-FFF2-40B4-BE49-F238E27FC236}">
                <a16:creationId xmlns:a16="http://schemas.microsoft.com/office/drawing/2014/main" id="{BD9ACD08-8D80-3116-137E-EAF3375A04DD}"/>
              </a:ext>
            </a:extLst>
          </p:cNvPr>
          <p:cNvSpPr txBox="1"/>
          <p:nvPr/>
        </p:nvSpPr>
        <p:spPr>
          <a:xfrm>
            <a:off x="6729805" y="5358676"/>
            <a:ext cx="3716580" cy="461665"/>
          </a:xfrm>
          <a:prstGeom prst="rect">
            <a:avLst/>
          </a:prstGeom>
          <a:solidFill>
            <a:srgbClr val="00B0F0"/>
          </a:solidFill>
        </p:spPr>
        <p:txBody>
          <a:bodyPr wrap="square">
            <a:spAutoFit/>
          </a:bodyPr>
          <a:lstStyle/>
          <a:p>
            <a:r>
              <a:rPr lang="fr-BE" sz="1200" dirty="0">
                <a:solidFill>
                  <a:schemeClr val="bg1"/>
                </a:solidFill>
                <a:latin typeface="+mj-lt"/>
              </a:rPr>
              <a:t>YOU NEVER GET A SECOND CHANCE TO MAKE A GOOD FIRST IMPRESSION </a:t>
            </a:r>
            <a:endParaRPr lang="fr-FR" sz="1200" dirty="0">
              <a:solidFill>
                <a:schemeClr val="bg1"/>
              </a:solidFill>
              <a:latin typeface="+mj-lt"/>
            </a:endParaRPr>
          </a:p>
        </p:txBody>
      </p:sp>
      <p:sp>
        <p:nvSpPr>
          <p:cNvPr id="9" name="Title 1">
            <a:extLst>
              <a:ext uri="{FF2B5EF4-FFF2-40B4-BE49-F238E27FC236}">
                <a16:creationId xmlns:a16="http://schemas.microsoft.com/office/drawing/2014/main" id="{6713D608-1439-4B0D-3406-418A50DA7682}"/>
              </a:ext>
            </a:extLst>
          </p:cNvPr>
          <p:cNvSpPr>
            <a:spLocks noGrp="1"/>
          </p:cNvSpPr>
          <p:nvPr>
            <p:ph type="title"/>
          </p:nvPr>
        </p:nvSpPr>
        <p:spPr>
          <a:xfrm>
            <a:off x="4689003" y="79545"/>
            <a:ext cx="7452197" cy="406400"/>
          </a:xfrm>
        </p:spPr>
        <p:txBody>
          <a:bodyPr/>
          <a:lstStyle/>
          <a:p>
            <a:r>
              <a:rPr lang="en-US" sz="2000" b="1" dirty="0">
                <a:latin typeface="Encode Sans Expanded Medium" panose="00000605000000000000" pitchFamily="2" charset="0"/>
              </a:rPr>
              <a:t>03 - ZOOM ON STEP #6: THE FIRST VISIT</a:t>
            </a:r>
            <a:endParaRPr lang="en-US" dirty="0"/>
          </a:p>
        </p:txBody>
      </p:sp>
    </p:spTree>
    <p:custDataLst>
      <p:tags r:id="rId1"/>
    </p:custDataLst>
    <p:extLst>
      <p:ext uri="{BB962C8B-B14F-4D97-AF65-F5344CB8AC3E}">
        <p14:creationId xmlns:p14="http://schemas.microsoft.com/office/powerpoint/2010/main" val="21613639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r>
              <a:rPr lang="fr-BE" b="1" dirty="0" err="1">
                <a:solidFill>
                  <a:schemeClr val="bg1"/>
                </a:solidFill>
                <a:latin typeface="Encode Sans Expanded Medium" panose="00000605000000000000" pitchFamily="2" charset="0"/>
              </a:rPr>
              <a:t>Overview</a:t>
            </a:r>
            <a:endParaRPr lang="fr-BE"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Stakes of New Business Conquest</a:t>
            </a: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en-US" sz="1400" b="1" dirty="0">
                <a:solidFill>
                  <a:schemeClr val="bg1"/>
                </a:solidFill>
              </a:rPr>
              <a:t>B2B New Business Conquest in 6 steps</a:t>
            </a: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Zoom on step #6: The First Visit</a:t>
            </a: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7"/>
          <a:stretch>
            <a:fillRect/>
          </a:stretch>
        </p:blipFill>
        <p:spPr>
          <a:xfrm>
            <a:off x="1760377" y="5462663"/>
            <a:ext cx="1070230" cy="757238"/>
          </a:xfrm>
          <a:prstGeom prst="rect">
            <a:avLst/>
          </a:prstGeom>
        </p:spPr>
      </p:pic>
      <p:pic>
        <p:nvPicPr>
          <p:cNvPr id="22" name="Image 7">
            <a:extLst>
              <a:ext uri="{FF2B5EF4-FFF2-40B4-BE49-F238E27FC236}">
                <a16:creationId xmlns:a16="http://schemas.microsoft.com/office/drawing/2014/main" id="{9FC3D0C1-B604-E39E-1FCA-B51D1ED95B30}"/>
              </a:ext>
            </a:extLst>
          </p:cNvPr>
          <p:cNvPicPr>
            <a:picLocks noChangeAspect="1"/>
          </p:cNvPicPr>
          <p:nvPr/>
        </p:nvPicPr>
        <p:blipFill>
          <a:blip r:embed="rId8"/>
          <a:stretch>
            <a:fillRect/>
          </a:stretch>
        </p:blipFill>
        <p:spPr>
          <a:xfrm>
            <a:off x="1882072" y="3678869"/>
            <a:ext cx="814095" cy="497747"/>
          </a:xfrm>
          <a:prstGeom prst="rect">
            <a:avLst/>
          </a:prstGeom>
        </p:spPr>
      </p:pic>
      <p:pic>
        <p:nvPicPr>
          <p:cNvPr id="23" name="Image 12">
            <a:extLst>
              <a:ext uri="{FF2B5EF4-FFF2-40B4-BE49-F238E27FC236}">
                <a16:creationId xmlns:a16="http://schemas.microsoft.com/office/drawing/2014/main" id="{6410AC2A-774B-8CB9-C389-B4E756BA0968}"/>
              </a:ext>
            </a:extLst>
          </p:cNvPr>
          <p:cNvPicPr>
            <a:picLocks noChangeAspect="1"/>
          </p:cNvPicPr>
          <p:nvPr/>
        </p:nvPicPr>
        <p:blipFill>
          <a:blip r:embed="rId9"/>
          <a:stretch>
            <a:fillRect/>
          </a:stretch>
        </p:blipFill>
        <p:spPr>
          <a:xfrm>
            <a:off x="1882072" y="1725763"/>
            <a:ext cx="804422" cy="509334"/>
          </a:xfrm>
          <a:prstGeom prst="rect">
            <a:avLst/>
          </a:prstGeom>
        </p:spPr>
      </p:pic>
      <p:pic>
        <p:nvPicPr>
          <p:cNvPr id="24" name="Picture 23" descr="Graphical user interface, logo&#10;&#10;Description automatically generated">
            <a:extLst>
              <a:ext uri="{FF2B5EF4-FFF2-40B4-BE49-F238E27FC236}">
                <a16:creationId xmlns:a16="http://schemas.microsoft.com/office/drawing/2014/main" id="{64BC213D-34BA-1A7A-39E2-114F0FBE21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2072" y="2680083"/>
            <a:ext cx="804422" cy="522979"/>
          </a:xfrm>
          <a:prstGeom prst="rect">
            <a:avLst/>
          </a:prstGeom>
        </p:spPr>
      </p:pic>
    </p:spTree>
    <p:custDataLst>
      <p:tags r:id="rId1"/>
    </p:custDataLst>
    <p:extLst>
      <p:ext uri="{BB962C8B-B14F-4D97-AF65-F5344CB8AC3E}">
        <p14:creationId xmlns:p14="http://schemas.microsoft.com/office/powerpoint/2010/main" val="4114388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lstStyle/>
          <a:p>
            <a:r>
              <a:rPr lang="fr-FR" dirty="0"/>
              <a:t>CONCLUSION</a:t>
            </a:r>
            <a:endParaRPr lang="en-US" dirty="0"/>
          </a:p>
        </p:txBody>
      </p:sp>
      <p:sp>
        <p:nvSpPr>
          <p:cNvPr id="2" name="TextBox 1">
            <a:extLst>
              <a:ext uri="{FF2B5EF4-FFF2-40B4-BE49-F238E27FC236}">
                <a16:creationId xmlns:a16="http://schemas.microsoft.com/office/drawing/2014/main" id="{AC6269F9-5B99-487F-A69E-CA149E03BD14}"/>
              </a:ext>
            </a:extLst>
          </p:cNvPr>
          <p:cNvSpPr txBox="1"/>
          <p:nvPr/>
        </p:nvSpPr>
        <p:spPr>
          <a:xfrm>
            <a:off x="140795" y="763162"/>
            <a:ext cx="11639232" cy="400110"/>
          </a:xfrm>
          <a:prstGeom prst="rect">
            <a:avLst/>
          </a:prstGeom>
          <a:noFill/>
        </p:spPr>
        <p:txBody>
          <a:bodyPr wrap="square" rtlCol="0">
            <a:spAutoFit/>
          </a:bodyPr>
          <a:lstStyle/>
          <a:p>
            <a:r>
              <a:rPr lang="fr-BE" sz="2000" dirty="0">
                <a:solidFill>
                  <a:schemeClr val="bg1"/>
                </a:solidFill>
                <a:latin typeface="Encode Sans Expanded SemiBold" panose="00000705000000000000" pitchFamily="2" charset="0"/>
                <a:ea typeface="+mj-ea"/>
                <a:cs typeface="+mj-cs"/>
              </a:rPr>
              <a:t>Wrap up </a:t>
            </a:r>
            <a:r>
              <a:rPr lang="fr-BE" sz="2000" dirty="0" err="1">
                <a:solidFill>
                  <a:schemeClr val="bg1"/>
                </a:solidFill>
                <a:latin typeface="Encode Sans Expanded SemiBold" panose="00000705000000000000" pitchFamily="2" charset="0"/>
                <a:ea typeface="+mj-ea"/>
                <a:cs typeface="+mj-cs"/>
              </a:rPr>
              <a:t>exercise</a:t>
            </a:r>
            <a:endParaRPr lang="en-US" sz="2000" dirty="0">
              <a:solidFill>
                <a:schemeClr val="bg1"/>
              </a:solidFill>
              <a:latin typeface="Encode Sans Expanded SemiBold" panose="00000705000000000000" pitchFamily="2" charset="0"/>
              <a:ea typeface="+mj-ea"/>
              <a:cs typeface="+mj-cs"/>
            </a:endParaRPr>
          </a:p>
        </p:txBody>
      </p:sp>
      <p:cxnSp>
        <p:nvCxnSpPr>
          <p:cNvPr id="29" name="Connecteur droit avec flèche 37">
            <a:extLst>
              <a:ext uri="{FF2B5EF4-FFF2-40B4-BE49-F238E27FC236}">
                <a16:creationId xmlns:a16="http://schemas.microsoft.com/office/drawing/2014/main" id="{D8E9FB71-2BD0-4799-94D4-23D0DB399646}"/>
              </a:ext>
            </a:extLst>
          </p:cNvPr>
          <p:cNvCxnSpPr>
            <a:cxnSpLocks/>
          </p:cNvCxnSpPr>
          <p:nvPr/>
        </p:nvCxnSpPr>
        <p:spPr>
          <a:xfrm>
            <a:off x="401348" y="3469004"/>
            <a:ext cx="10847677" cy="10979"/>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4F3B255-BE1B-4E42-9C2F-C177D4932B6A}"/>
              </a:ext>
            </a:extLst>
          </p:cNvPr>
          <p:cNvSpPr/>
          <p:nvPr/>
        </p:nvSpPr>
        <p:spPr>
          <a:xfrm>
            <a:off x="7286689" y="3918302"/>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t>Preparing</a:t>
            </a:r>
            <a:r>
              <a:rPr lang="fr-BE" sz="1200" b="1" dirty="0"/>
              <a:t> the First</a:t>
            </a:r>
            <a:r>
              <a:rPr lang="fr-BE" sz="1200" b="1" baseline="30000" dirty="0"/>
              <a:t> </a:t>
            </a:r>
            <a:r>
              <a:rPr lang="fr-BE" sz="1200" b="1" dirty="0" err="1"/>
              <a:t>Visit</a:t>
            </a:r>
            <a:endParaRPr lang="fr-BE" sz="1200" b="1" dirty="0"/>
          </a:p>
        </p:txBody>
      </p:sp>
      <p:sp>
        <p:nvSpPr>
          <p:cNvPr id="31" name="Rectangle 30">
            <a:extLst>
              <a:ext uri="{FF2B5EF4-FFF2-40B4-BE49-F238E27FC236}">
                <a16:creationId xmlns:a16="http://schemas.microsoft.com/office/drawing/2014/main" id="{FC06ED64-C967-461F-AAD0-E69984B4E310}"/>
              </a:ext>
            </a:extLst>
          </p:cNvPr>
          <p:cNvSpPr/>
          <p:nvPr/>
        </p:nvSpPr>
        <p:spPr>
          <a:xfrm>
            <a:off x="3853332" y="3910149"/>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Business Reason</a:t>
            </a:r>
          </a:p>
        </p:txBody>
      </p:sp>
      <p:sp>
        <p:nvSpPr>
          <p:cNvPr id="32" name="Rectangle 31">
            <a:extLst>
              <a:ext uri="{FF2B5EF4-FFF2-40B4-BE49-F238E27FC236}">
                <a16:creationId xmlns:a16="http://schemas.microsoft.com/office/drawing/2014/main" id="{3A83DE7F-92BE-44FF-9BAB-C17495B7964C}"/>
              </a:ext>
            </a:extLst>
          </p:cNvPr>
          <p:cNvSpPr/>
          <p:nvPr/>
        </p:nvSpPr>
        <p:spPr>
          <a:xfrm>
            <a:off x="401348" y="3907323"/>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Segmentation &amp; </a:t>
            </a:r>
            <a:r>
              <a:rPr lang="fr-BE" sz="1200" b="1" dirty="0" err="1"/>
              <a:t>Targeting</a:t>
            </a:r>
            <a:endParaRPr lang="fr-BE" sz="1200" b="1" dirty="0"/>
          </a:p>
        </p:txBody>
      </p:sp>
      <p:sp>
        <p:nvSpPr>
          <p:cNvPr id="33" name="Rectangle 32">
            <a:extLst>
              <a:ext uri="{FF2B5EF4-FFF2-40B4-BE49-F238E27FC236}">
                <a16:creationId xmlns:a16="http://schemas.microsoft.com/office/drawing/2014/main" id="{9576FA26-876B-4E7F-B0D6-E0AD5BECE94A}"/>
              </a:ext>
            </a:extLst>
          </p:cNvPr>
          <p:cNvSpPr/>
          <p:nvPr/>
        </p:nvSpPr>
        <p:spPr>
          <a:xfrm>
            <a:off x="8990934" y="3918302"/>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First </a:t>
            </a:r>
            <a:r>
              <a:rPr lang="fr-BE" sz="1200" b="1" dirty="0" err="1"/>
              <a:t>Visit</a:t>
            </a:r>
            <a:endParaRPr lang="fr-BE" sz="1200" b="1" dirty="0"/>
          </a:p>
        </p:txBody>
      </p:sp>
      <p:sp>
        <p:nvSpPr>
          <p:cNvPr id="35" name="Rectangle 34">
            <a:extLst>
              <a:ext uri="{FF2B5EF4-FFF2-40B4-BE49-F238E27FC236}">
                <a16:creationId xmlns:a16="http://schemas.microsoft.com/office/drawing/2014/main" id="{BEABDB14-208D-4B63-B5E3-3944D5FB721D}"/>
              </a:ext>
            </a:extLst>
          </p:cNvPr>
          <p:cNvSpPr/>
          <p:nvPr/>
        </p:nvSpPr>
        <p:spPr>
          <a:xfrm>
            <a:off x="5570680" y="3932678"/>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Cold Calling</a:t>
            </a:r>
          </a:p>
        </p:txBody>
      </p:sp>
      <p:sp>
        <p:nvSpPr>
          <p:cNvPr id="36" name="Rectangle 35">
            <a:extLst>
              <a:ext uri="{FF2B5EF4-FFF2-40B4-BE49-F238E27FC236}">
                <a16:creationId xmlns:a16="http://schemas.microsoft.com/office/drawing/2014/main" id="{0E7DE248-336C-44D8-9CCC-BFD177F7610D}"/>
              </a:ext>
            </a:extLst>
          </p:cNvPr>
          <p:cNvSpPr/>
          <p:nvPr/>
        </p:nvSpPr>
        <p:spPr>
          <a:xfrm>
            <a:off x="2127340" y="3905632"/>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t>Taking</a:t>
            </a:r>
            <a:r>
              <a:rPr lang="fr-BE" sz="1200" b="1" dirty="0"/>
              <a:t> Information</a:t>
            </a:r>
          </a:p>
        </p:txBody>
      </p:sp>
      <p:sp>
        <p:nvSpPr>
          <p:cNvPr id="37" name="Hexagone 44">
            <a:extLst>
              <a:ext uri="{FF2B5EF4-FFF2-40B4-BE49-F238E27FC236}">
                <a16:creationId xmlns:a16="http://schemas.microsoft.com/office/drawing/2014/main" id="{E47EF39D-3FB3-4F38-8657-64D55140EB14}"/>
              </a:ext>
            </a:extLst>
          </p:cNvPr>
          <p:cNvSpPr/>
          <p:nvPr/>
        </p:nvSpPr>
        <p:spPr>
          <a:xfrm>
            <a:off x="832101" y="3242528"/>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38" name="Hexagone 45">
            <a:extLst>
              <a:ext uri="{FF2B5EF4-FFF2-40B4-BE49-F238E27FC236}">
                <a16:creationId xmlns:a16="http://schemas.microsoft.com/office/drawing/2014/main" id="{545309F0-610B-46BE-9F01-D9A1FBFA8637}"/>
              </a:ext>
            </a:extLst>
          </p:cNvPr>
          <p:cNvSpPr/>
          <p:nvPr/>
        </p:nvSpPr>
        <p:spPr>
          <a:xfrm>
            <a:off x="2493697" y="3241683"/>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39" name="Hexagone 46">
            <a:extLst>
              <a:ext uri="{FF2B5EF4-FFF2-40B4-BE49-F238E27FC236}">
                <a16:creationId xmlns:a16="http://schemas.microsoft.com/office/drawing/2014/main" id="{8A6E06D9-DB6F-4C0B-9DF9-78C6C7015999}"/>
              </a:ext>
            </a:extLst>
          </p:cNvPr>
          <p:cNvSpPr/>
          <p:nvPr/>
        </p:nvSpPr>
        <p:spPr>
          <a:xfrm>
            <a:off x="5990825" y="3255130"/>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
        <p:nvSpPr>
          <p:cNvPr id="40" name="Hexagone 47">
            <a:extLst>
              <a:ext uri="{FF2B5EF4-FFF2-40B4-BE49-F238E27FC236}">
                <a16:creationId xmlns:a16="http://schemas.microsoft.com/office/drawing/2014/main" id="{945E4A22-F372-4C76-B181-1014F34F7C82}"/>
              </a:ext>
            </a:extLst>
          </p:cNvPr>
          <p:cNvSpPr/>
          <p:nvPr/>
        </p:nvSpPr>
        <p:spPr>
          <a:xfrm>
            <a:off x="4199715" y="3255130"/>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41" name="Hexagone 48">
            <a:extLst>
              <a:ext uri="{FF2B5EF4-FFF2-40B4-BE49-F238E27FC236}">
                <a16:creationId xmlns:a16="http://schemas.microsoft.com/office/drawing/2014/main" id="{F4842204-2E6F-4769-828D-8922CDDF3AA7}"/>
              </a:ext>
            </a:extLst>
          </p:cNvPr>
          <p:cNvSpPr/>
          <p:nvPr/>
        </p:nvSpPr>
        <p:spPr>
          <a:xfrm>
            <a:off x="7612705" y="3253507"/>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
        <p:nvSpPr>
          <p:cNvPr id="42" name="Hexagone 49">
            <a:extLst>
              <a:ext uri="{FF2B5EF4-FFF2-40B4-BE49-F238E27FC236}">
                <a16:creationId xmlns:a16="http://schemas.microsoft.com/office/drawing/2014/main" id="{78E4190D-A09A-4945-98A8-22EFFF042960}"/>
              </a:ext>
            </a:extLst>
          </p:cNvPr>
          <p:cNvSpPr/>
          <p:nvPr/>
        </p:nvSpPr>
        <p:spPr>
          <a:xfrm>
            <a:off x="9385335" y="3255130"/>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a:t>
            </a:r>
          </a:p>
        </p:txBody>
      </p:sp>
      <p:sp>
        <p:nvSpPr>
          <p:cNvPr id="43" name="TextBox 42">
            <a:extLst>
              <a:ext uri="{FF2B5EF4-FFF2-40B4-BE49-F238E27FC236}">
                <a16:creationId xmlns:a16="http://schemas.microsoft.com/office/drawing/2014/main" id="{5692B930-791B-45A9-B004-1351A473DC71}"/>
              </a:ext>
            </a:extLst>
          </p:cNvPr>
          <p:cNvSpPr txBox="1"/>
          <p:nvPr/>
        </p:nvSpPr>
        <p:spPr>
          <a:xfrm>
            <a:off x="200311" y="6366211"/>
            <a:ext cx="10847677" cy="276999"/>
          </a:xfrm>
          <a:prstGeom prst="rect">
            <a:avLst/>
          </a:prstGeom>
          <a:noFill/>
        </p:spPr>
        <p:txBody>
          <a:bodyPr wrap="square" rtlCol="0">
            <a:spAutoFit/>
          </a:bodyPr>
          <a:lstStyle/>
          <a:p>
            <a:r>
              <a:rPr lang="fr-BE" sz="1200" b="1" i="1" dirty="0">
                <a:solidFill>
                  <a:schemeClr val="bg1"/>
                </a:solidFill>
              </a:rPr>
              <a:t>Drag and drop </a:t>
            </a:r>
            <a:r>
              <a:rPr lang="fr-BE" sz="1200" b="1" i="1" dirty="0" err="1">
                <a:solidFill>
                  <a:schemeClr val="bg1"/>
                </a:solidFill>
              </a:rPr>
              <a:t>each</a:t>
            </a:r>
            <a:r>
              <a:rPr lang="fr-BE" sz="1200" b="1" i="1" dirty="0">
                <a:solidFill>
                  <a:schemeClr val="bg1"/>
                </a:solidFill>
              </a:rPr>
              <a:t> content box </a:t>
            </a:r>
            <a:r>
              <a:rPr lang="fr-BE" sz="1200" b="1" i="1" dirty="0" err="1">
                <a:solidFill>
                  <a:schemeClr val="bg1"/>
                </a:solidFill>
              </a:rPr>
              <a:t>under</a:t>
            </a:r>
            <a:r>
              <a:rPr lang="fr-BE" sz="1200" b="1" i="1" dirty="0">
                <a:solidFill>
                  <a:schemeClr val="bg1"/>
                </a:solidFill>
              </a:rPr>
              <a:t> the </a:t>
            </a:r>
            <a:r>
              <a:rPr lang="fr-BE" sz="1200" b="1" i="1" dirty="0" err="1">
                <a:solidFill>
                  <a:schemeClr val="bg1"/>
                </a:solidFill>
              </a:rPr>
              <a:t>corresponding</a:t>
            </a:r>
            <a:r>
              <a:rPr lang="fr-BE" sz="1200" b="1" i="1" dirty="0">
                <a:solidFill>
                  <a:schemeClr val="bg1"/>
                </a:solidFill>
              </a:rPr>
              <a:t> Business </a:t>
            </a:r>
            <a:r>
              <a:rPr lang="fr-BE" sz="1200" b="1" i="1" dirty="0" err="1">
                <a:solidFill>
                  <a:schemeClr val="bg1"/>
                </a:solidFill>
              </a:rPr>
              <a:t>Conquest</a:t>
            </a:r>
            <a:r>
              <a:rPr lang="fr-BE" sz="1200" b="1" i="1" dirty="0">
                <a:solidFill>
                  <a:schemeClr val="bg1"/>
                </a:solidFill>
              </a:rPr>
              <a:t> stage. </a:t>
            </a:r>
            <a:r>
              <a:rPr lang="fr-BE" sz="1200" b="1" i="1" dirty="0" err="1">
                <a:solidFill>
                  <a:schemeClr val="bg1"/>
                </a:solidFill>
              </a:rPr>
              <a:t>Then</a:t>
            </a:r>
            <a:r>
              <a:rPr lang="fr-BE" sz="1200" b="1" i="1" dirty="0">
                <a:solidFill>
                  <a:schemeClr val="bg1"/>
                </a:solidFill>
              </a:rPr>
              <a:t> click on  VALIDATE </a:t>
            </a:r>
            <a:endParaRPr lang="en-US" sz="1200" b="1" i="1" dirty="0">
              <a:solidFill>
                <a:schemeClr val="bg1"/>
              </a:solidFill>
            </a:endParaRPr>
          </a:p>
        </p:txBody>
      </p:sp>
      <p:sp>
        <p:nvSpPr>
          <p:cNvPr id="22" name="Rectangle 21">
            <a:extLst>
              <a:ext uri="{FF2B5EF4-FFF2-40B4-BE49-F238E27FC236}">
                <a16:creationId xmlns:a16="http://schemas.microsoft.com/office/drawing/2014/main" id="{0B04F6BD-8BEE-F408-7425-44F5E9322E0A}"/>
              </a:ext>
            </a:extLst>
          </p:cNvPr>
          <p:cNvSpPr/>
          <p:nvPr/>
        </p:nvSpPr>
        <p:spPr>
          <a:xfrm>
            <a:off x="5624150" y="1954252"/>
            <a:ext cx="1351280" cy="10827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Select your priority target according to their potential</a:t>
            </a:r>
          </a:p>
        </p:txBody>
      </p:sp>
      <p:sp>
        <p:nvSpPr>
          <p:cNvPr id="23" name="Rectangle 22">
            <a:extLst>
              <a:ext uri="{FF2B5EF4-FFF2-40B4-BE49-F238E27FC236}">
                <a16:creationId xmlns:a16="http://schemas.microsoft.com/office/drawing/2014/main" id="{E7E818B6-2C1D-FC9A-4008-65E51520ACEB}"/>
              </a:ext>
            </a:extLst>
          </p:cNvPr>
          <p:cNvSpPr/>
          <p:nvPr/>
        </p:nvSpPr>
        <p:spPr>
          <a:xfrm>
            <a:off x="4137365" y="1954252"/>
            <a:ext cx="1351280" cy="10827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Document on your prospect as much as possible before making contact</a:t>
            </a:r>
          </a:p>
        </p:txBody>
      </p:sp>
      <p:sp>
        <p:nvSpPr>
          <p:cNvPr id="24" name="Rectangle 23">
            <a:extLst>
              <a:ext uri="{FF2B5EF4-FFF2-40B4-BE49-F238E27FC236}">
                <a16:creationId xmlns:a16="http://schemas.microsoft.com/office/drawing/2014/main" id="{7B277936-6A86-6915-660C-28BA73B11996}"/>
              </a:ext>
            </a:extLst>
          </p:cNvPr>
          <p:cNvSpPr/>
          <p:nvPr/>
        </p:nvSpPr>
        <p:spPr>
          <a:xfrm>
            <a:off x="7110935" y="1952077"/>
            <a:ext cx="1351280" cy="10977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Work out a pretext based upon the collected information</a:t>
            </a:r>
          </a:p>
        </p:txBody>
      </p:sp>
      <p:sp>
        <p:nvSpPr>
          <p:cNvPr id="25" name="Rectangle 24">
            <a:extLst>
              <a:ext uri="{FF2B5EF4-FFF2-40B4-BE49-F238E27FC236}">
                <a16:creationId xmlns:a16="http://schemas.microsoft.com/office/drawing/2014/main" id="{A2770B81-9C3E-8E85-A5EE-08AECC0368FB}"/>
              </a:ext>
            </a:extLst>
          </p:cNvPr>
          <p:cNvSpPr/>
          <p:nvPr/>
        </p:nvSpPr>
        <p:spPr>
          <a:xfrm>
            <a:off x="2670242" y="1936536"/>
            <a:ext cx="1351280" cy="1082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Use a strong pretext to get an appointment</a:t>
            </a:r>
          </a:p>
        </p:txBody>
      </p:sp>
      <p:sp>
        <p:nvSpPr>
          <p:cNvPr id="26" name="Rectangle 25">
            <a:extLst>
              <a:ext uri="{FF2B5EF4-FFF2-40B4-BE49-F238E27FC236}">
                <a16:creationId xmlns:a16="http://schemas.microsoft.com/office/drawing/2014/main" id="{ABAECB45-F66A-15EA-7337-EC429C03DB8D}"/>
              </a:ext>
            </a:extLst>
          </p:cNvPr>
          <p:cNvSpPr/>
          <p:nvPr/>
        </p:nvSpPr>
        <p:spPr>
          <a:xfrm>
            <a:off x="1163795" y="1934225"/>
            <a:ext cx="1351280" cy="109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Have in mind the key information on your prospect before visiting them for the first time</a:t>
            </a:r>
          </a:p>
        </p:txBody>
      </p:sp>
      <p:sp>
        <p:nvSpPr>
          <p:cNvPr id="27" name="Rectangle 26">
            <a:extLst>
              <a:ext uri="{FF2B5EF4-FFF2-40B4-BE49-F238E27FC236}">
                <a16:creationId xmlns:a16="http://schemas.microsoft.com/office/drawing/2014/main" id="{8CF7CAA6-3D5F-DE7A-C19B-43B7C9EA3668}"/>
              </a:ext>
            </a:extLst>
          </p:cNvPr>
          <p:cNvSpPr/>
          <p:nvPr/>
        </p:nvSpPr>
        <p:spPr>
          <a:xfrm>
            <a:off x="8597720" y="1954849"/>
            <a:ext cx="1351280" cy="109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Be focused on your prospect’s needs and worries and don’t try to sell too quickly</a:t>
            </a:r>
          </a:p>
        </p:txBody>
      </p:sp>
      <p:sp>
        <p:nvSpPr>
          <p:cNvPr id="48" name="Rectangle 47">
            <a:extLst>
              <a:ext uri="{FF2B5EF4-FFF2-40B4-BE49-F238E27FC236}">
                <a16:creationId xmlns:a16="http://schemas.microsoft.com/office/drawing/2014/main" id="{2232EFCE-E3A2-0136-F89E-F005B8817CC0}"/>
              </a:ext>
            </a:extLst>
          </p:cNvPr>
          <p:cNvSpPr/>
          <p:nvPr/>
        </p:nvSpPr>
        <p:spPr>
          <a:xfrm>
            <a:off x="401348" y="4394019"/>
            <a:ext cx="1351280" cy="109005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00" dirty="0">
              <a:solidFill>
                <a:schemeClr val="tx1"/>
              </a:solidFill>
            </a:endParaRPr>
          </a:p>
          <a:p>
            <a:pPr algn="ctr"/>
            <a:endParaRPr lang="en-US" sz="1200" dirty="0">
              <a:solidFill>
                <a:schemeClr val="tx1"/>
              </a:solidFill>
            </a:endParaRPr>
          </a:p>
        </p:txBody>
      </p:sp>
      <p:sp>
        <p:nvSpPr>
          <p:cNvPr id="49" name="Rectangle 48">
            <a:extLst>
              <a:ext uri="{FF2B5EF4-FFF2-40B4-BE49-F238E27FC236}">
                <a16:creationId xmlns:a16="http://schemas.microsoft.com/office/drawing/2014/main" id="{640B21F2-2748-9CC7-ABD6-2EB89880C079}"/>
              </a:ext>
            </a:extLst>
          </p:cNvPr>
          <p:cNvSpPr/>
          <p:nvPr/>
        </p:nvSpPr>
        <p:spPr>
          <a:xfrm>
            <a:off x="2127340" y="4394019"/>
            <a:ext cx="1351280" cy="109005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50" name="Rectangle 49">
            <a:extLst>
              <a:ext uri="{FF2B5EF4-FFF2-40B4-BE49-F238E27FC236}">
                <a16:creationId xmlns:a16="http://schemas.microsoft.com/office/drawing/2014/main" id="{8BC64F95-EBAB-E4D5-AF6D-8642BEBD6B60}"/>
              </a:ext>
            </a:extLst>
          </p:cNvPr>
          <p:cNvSpPr/>
          <p:nvPr/>
        </p:nvSpPr>
        <p:spPr>
          <a:xfrm>
            <a:off x="3835163" y="4392899"/>
            <a:ext cx="1351280" cy="109005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endParaRPr>
          </a:p>
        </p:txBody>
      </p:sp>
      <p:sp>
        <p:nvSpPr>
          <p:cNvPr id="51" name="Rectangle 50">
            <a:extLst>
              <a:ext uri="{FF2B5EF4-FFF2-40B4-BE49-F238E27FC236}">
                <a16:creationId xmlns:a16="http://schemas.microsoft.com/office/drawing/2014/main" id="{84A54B14-D3D2-86BC-8CB1-0C7AE99D272B}"/>
              </a:ext>
            </a:extLst>
          </p:cNvPr>
          <p:cNvSpPr/>
          <p:nvPr/>
        </p:nvSpPr>
        <p:spPr>
          <a:xfrm>
            <a:off x="5561155" y="4392899"/>
            <a:ext cx="1351280" cy="109005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endParaRPr>
          </a:p>
        </p:txBody>
      </p:sp>
      <p:sp>
        <p:nvSpPr>
          <p:cNvPr id="52" name="Rectangle 51">
            <a:extLst>
              <a:ext uri="{FF2B5EF4-FFF2-40B4-BE49-F238E27FC236}">
                <a16:creationId xmlns:a16="http://schemas.microsoft.com/office/drawing/2014/main" id="{15CA723A-F615-B600-CE43-3947A66C02AC}"/>
              </a:ext>
            </a:extLst>
          </p:cNvPr>
          <p:cNvSpPr/>
          <p:nvPr/>
        </p:nvSpPr>
        <p:spPr>
          <a:xfrm>
            <a:off x="7286689" y="4387236"/>
            <a:ext cx="1351280" cy="109005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endParaRPr>
          </a:p>
        </p:txBody>
      </p:sp>
      <p:sp>
        <p:nvSpPr>
          <p:cNvPr id="53" name="Rectangle 52">
            <a:extLst>
              <a:ext uri="{FF2B5EF4-FFF2-40B4-BE49-F238E27FC236}">
                <a16:creationId xmlns:a16="http://schemas.microsoft.com/office/drawing/2014/main" id="{12312BC6-5EAD-CBB0-6C0E-CF1BF5D22BD3}"/>
              </a:ext>
            </a:extLst>
          </p:cNvPr>
          <p:cNvSpPr/>
          <p:nvPr/>
        </p:nvSpPr>
        <p:spPr>
          <a:xfrm>
            <a:off x="9012681" y="4387236"/>
            <a:ext cx="1351280" cy="109005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endParaRPr>
          </a:p>
        </p:txBody>
      </p:sp>
      <p:sp>
        <p:nvSpPr>
          <p:cNvPr id="54" name="Rectangle: Rounded Corners 21">
            <a:extLst>
              <a:ext uri="{FF2B5EF4-FFF2-40B4-BE49-F238E27FC236}">
                <a16:creationId xmlns:a16="http://schemas.microsoft.com/office/drawing/2014/main" id="{302C3A88-008C-953C-5D84-81407D4F797F}"/>
              </a:ext>
            </a:extLst>
          </p:cNvPr>
          <p:cNvSpPr/>
          <p:nvPr/>
        </p:nvSpPr>
        <p:spPr>
          <a:xfrm>
            <a:off x="9870984" y="5718412"/>
            <a:ext cx="1414858"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44" name="TextBox 43">
            <a:extLst>
              <a:ext uri="{FF2B5EF4-FFF2-40B4-BE49-F238E27FC236}">
                <a16:creationId xmlns:a16="http://schemas.microsoft.com/office/drawing/2014/main" id="{207409EE-17D0-BEAC-5188-30599BD4C958}"/>
              </a:ext>
            </a:extLst>
          </p:cNvPr>
          <p:cNvSpPr txBox="1"/>
          <p:nvPr/>
        </p:nvSpPr>
        <p:spPr>
          <a:xfrm>
            <a:off x="200311" y="1284419"/>
            <a:ext cx="10386485" cy="369332"/>
          </a:xfrm>
          <a:prstGeom prst="rect">
            <a:avLst/>
          </a:prstGeom>
          <a:noFill/>
        </p:spPr>
        <p:txBody>
          <a:bodyPr wrap="square">
            <a:spAutoFit/>
          </a:bodyPr>
          <a:lstStyle/>
          <a:p>
            <a:r>
              <a:rPr lang="fr-BE" sz="1800" dirty="0">
                <a:latin typeface="Encode Sans Expanded SemiBold" panose="00000705000000000000" pitchFamily="2" charset="0"/>
                <a:ea typeface="+mj-ea"/>
                <a:cs typeface="+mj-cs"/>
              </a:rPr>
              <a:t>B2B New Business </a:t>
            </a:r>
            <a:r>
              <a:rPr lang="fr-BE" sz="1800" dirty="0" err="1">
                <a:latin typeface="Encode Sans Expanded SemiBold" panose="00000705000000000000" pitchFamily="2" charset="0"/>
                <a:ea typeface="+mj-ea"/>
                <a:cs typeface="+mj-cs"/>
              </a:rPr>
              <a:t>Conquest</a:t>
            </a:r>
            <a:r>
              <a:rPr lang="fr-BE" sz="1800" dirty="0">
                <a:latin typeface="Encode Sans Expanded SemiBold" panose="00000705000000000000" pitchFamily="2" charset="0"/>
                <a:ea typeface="+mj-ea"/>
                <a:cs typeface="+mj-cs"/>
              </a:rPr>
              <a:t>, a </a:t>
            </a:r>
            <a:r>
              <a:rPr lang="fr-BE" sz="1800" dirty="0" err="1">
                <a:latin typeface="Encode Sans Expanded SemiBold" panose="00000705000000000000" pitchFamily="2" charset="0"/>
                <a:ea typeface="+mj-ea"/>
                <a:cs typeface="+mj-cs"/>
              </a:rPr>
              <a:t>step</a:t>
            </a:r>
            <a:r>
              <a:rPr lang="fr-BE" sz="1800" dirty="0">
                <a:latin typeface="Encode Sans Expanded SemiBold" panose="00000705000000000000" pitchFamily="2" charset="0"/>
                <a:ea typeface="+mj-ea"/>
                <a:cs typeface="+mj-cs"/>
              </a:rPr>
              <a:t>-by-</a:t>
            </a:r>
            <a:r>
              <a:rPr lang="fr-BE" sz="1800" dirty="0" err="1">
                <a:latin typeface="Encode Sans Expanded SemiBold" panose="00000705000000000000" pitchFamily="2" charset="0"/>
                <a:ea typeface="+mj-ea"/>
                <a:cs typeface="+mj-cs"/>
              </a:rPr>
              <a:t>step</a:t>
            </a:r>
            <a:r>
              <a:rPr lang="fr-BE" sz="1800" dirty="0">
                <a:latin typeface="Encode Sans Expanded SemiBold" panose="00000705000000000000" pitchFamily="2" charset="0"/>
                <a:ea typeface="+mj-ea"/>
                <a:cs typeface="+mj-cs"/>
              </a:rPr>
              <a:t> </a:t>
            </a:r>
            <a:r>
              <a:rPr lang="fr-BE" sz="1800" dirty="0" err="1">
                <a:latin typeface="Encode Sans Expanded SemiBold" panose="00000705000000000000" pitchFamily="2" charset="0"/>
                <a:ea typeface="+mj-ea"/>
                <a:cs typeface="+mj-cs"/>
              </a:rPr>
              <a:t>approach</a:t>
            </a:r>
            <a:r>
              <a:rPr lang="fr-BE" sz="1800" dirty="0">
                <a:latin typeface="Encode Sans Expanded SemiBold" panose="00000705000000000000" pitchFamily="2" charset="0"/>
                <a:ea typeface="+mj-ea"/>
                <a:cs typeface="+mj-cs"/>
              </a:rPr>
              <a:t> </a:t>
            </a:r>
            <a:r>
              <a:rPr lang="fr-BE" sz="1800" dirty="0" err="1">
                <a:latin typeface="Encode Sans Expanded SemiBold" panose="00000705000000000000" pitchFamily="2" charset="0"/>
                <a:ea typeface="+mj-ea"/>
                <a:cs typeface="+mj-cs"/>
              </a:rPr>
              <a:t>composed</a:t>
            </a:r>
            <a:r>
              <a:rPr lang="fr-BE" sz="1800" dirty="0">
                <a:latin typeface="Encode Sans Expanded SemiBold" panose="00000705000000000000" pitchFamily="2" charset="0"/>
                <a:ea typeface="+mj-ea"/>
                <a:cs typeface="+mj-cs"/>
              </a:rPr>
              <a:t> of 6 main stages</a:t>
            </a:r>
            <a:endParaRPr lang="en-US" sz="1800" dirty="0">
              <a:latin typeface="Encode Sans Expanded SemiBold" panose="00000705000000000000" pitchFamily="2" charset="0"/>
              <a:ea typeface="+mj-ea"/>
              <a:cs typeface="+mj-cs"/>
            </a:endParaRPr>
          </a:p>
        </p:txBody>
      </p:sp>
    </p:spTree>
    <p:custDataLst>
      <p:tags r:id="rId1"/>
    </p:custDataLst>
    <p:extLst>
      <p:ext uri="{BB962C8B-B14F-4D97-AF65-F5344CB8AC3E}">
        <p14:creationId xmlns:p14="http://schemas.microsoft.com/office/powerpoint/2010/main" val="19203226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lstStyle/>
          <a:p>
            <a:r>
              <a:rPr lang="fr-FR" dirty="0"/>
              <a:t>CONCLUSION</a:t>
            </a:r>
            <a:endParaRPr lang="en-US" dirty="0"/>
          </a:p>
        </p:txBody>
      </p:sp>
      <p:sp>
        <p:nvSpPr>
          <p:cNvPr id="2" name="TextBox 1">
            <a:extLst>
              <a:ext uri="{FF2B5EF4-FFF2-40B4-BE49-F238E27FC236}">
                <a16:creationId xmlns:a16="http://schemas.microsoft.com/office/drawing/2014/main" id="{AC6269F9-5B99-487F-A69E-CA149E03BD14}"/>
              </a:ext>
            </a:extLst>
          </p:cNvPr>
          <p:cNvSpPr txBox="1"/>
          <p:nvPr/>
        </p:nvSpPr>
        <p:spPr>
          <a:xfrm>
            <a:off x="140795" y="763162"/>
            <a:ext cx="11639232" cy="400110"/>
          </a:xfrm>
          <a:prstGeom prst="rect">
            <a:avLst/>
          </a:prstGeom>
          <a:noFill/>
        </p:spPr>
        <p:txBody>
          <a:bodyPr wrap="square" rtlCol="0">
            <a:spAutoFit/>
          </a:bodyPr>
          <a:lstStyle/>
          <a:p>
            <a:r>
              <a:rPr lang="fr-BE" sz="2000" dirty="0">
                <a:solidFill>
                  <a:schemeClr val="bg1"/>
                </a:solidFill>
                <a:latin typeface="Encode Sans Expanded SemiBold" panose="00000705000000000000" pitchFamily="2" charset="0"/>
                <a:ea typeface="+mj-ea"/>
                <a:cs typeface="+mj-cs"/>
              </a:rPr>
              <a:t>Wrap up </a:t>
            </a:r>
            <a:r>
              <a:rPr lang="fr-BE" sz="2000" dirty="0" err="1">
                <a:solidFill>
                  <a:schemeClr val="bg1"/>
                </a:solidFill>
                <a:latin typeface="Encode Sans Expanded SemiBold" panose="00000705000000000000" pitchFamily="2" charset="0"/>
                <a:ea typeface="+mj-ea"/>
                <a:cs typeface="+mj-cs"/>
              </a:rPr>
              <a:t>exercise</a:t>
            </a:r>
            <a:endParaRPr lang="en-US" sz="2000" dirty="0">
              <a:solidFill>
                <a:schemeClr val="bg1"/>
              </a:solidFill>
              <a:latin typeface="Encode Sans Expanded SemiBold" panose="00000705000000000000" pitchFamily="2" charset="0"/>
              <a:ea typeface="+mj-ea"/>
              <a:cs typeface="+mj-cs"/>
            </a:endParaRPr>
          </a:p>
        </p:txBody>
      </p:sp>
      <p:cxnSp>
        <p:nvCxnSpPr>
          <p:cNvPr id="29" name="Connecteur droit avec flèche 37">
            <a:extLst>
              <a:ext uri="{FF2B5EF4-FFF2-40B4-BE49-F238E27FC236}">
                <a16:creationId xmlns:a16="http://schemas.microsoft.com/office/drawing/2014/main" id="{D8E9FB71-2BD0-4799-94D4-23D0DB399646}"/>
              </a:ext>
            </a:extLst>
          </p:cNvPr>
          <p:cNvCxnSpPr>
            <a:cxnSpLocks/>
          </p:cNvCxnSpPr>
          <p:nvPr/>
        </p:nvCxnSpPr>
        <p:spPr>
          <a:xfrm>
            <a:off x="401348" y="2799797"/>
            <a:ext cx="10847677" cy="10979"/>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4F3B255-BE1B-4E42-9C2F-C177D4932B6A}"/>
              </a:ext>
            </a:extLst>
          </p:cNvPr>
          <p:cNvSpPr/>
          <p:nvPr/>
        </p:nvSpPr>
        <p:spPr>
          <a:xfrm>
            <a:off x="7286689" y="3249095"/>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t>Preparing</a:t>
            </a:r>
            <a:r>
              <a:rPr lang="fr-BE" sz="1200" b="1" dirty="0"/>
              <a:t> the First</a:t>
            </a:r>
            <a:r>
              <a:rPr lang="fr-BE" sz="1200" b="1" baseline="30000" dirty="0"/>
              <a:t> </a:t>
            </a:r>
            <a:r>
              <a:rPr lang="fr-BE" sz="1200" b="1" dirty="0" err="1"/>
              <a:t>Visit</a:t>
            </a:r>
            <a:endParaRPr lang="fr-BE" sz="1200" b="1" dirty="0"/>
          </a:p>
        </p:txBody>
      </p:sp>
      <p:sp>
        <p:nvSpPr>
          <p:cNvPr id="31" name="Rectangle 30">
            <a:extLst>
              <a:ext uri="{FF2B5EF4-FFF2-40B4-BE49-F238E27FC236}">
                <a16:creationId xmlns:a16="http://schemas.microsoft.com/office/drawing/2014/main" id="{FC06ED64-C967-461F-AAD0-E69984B4E310}"/>
              </a:ext>
            </a:extLst>
          </p:cNvPr>
          <p:cNvSpPr/>
          <p:nvPr/>
        </p:nvSpPr>
        <p:spPr>
          <a:xfrm>
            <a:off x="3853332" y="3240942"/>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Business Reason</a:t>
            </a:r>
          </a:p>
        </p:txBody>
      </p:sp>
      <p:sp>
        <p:nvSpPr>
          <p:cNvPr id="32" name="Rectangle 31">
            <a:extLst>
              <a:ext uri="{FF2B5EF4-FFF2-40B4-BE49-F238E27FC236}">
                <a16:creationId xmlns:a16="http://schemas.microsoft.com/office/drawing/2014/main" id="{3A83DE7F-92BE-44FF-9BAB-C17495B7964C}"/>
              </a:ext>
            </a:extLst>
          </p:cNvPr>
          <p:cNvSpPr/>
          <p:nvPr/>
        </p:nvSpPr>
        <p:spPr>
          <a:xfrm>
            <a:off x="401348" y="3238116"/>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Segmentation &amp; </a:t>
            </a:r>
            <a:r>
              <a:rPr lang="fr-BE" sz="1200" b="1" dirty="0" err="1"/>
              <a:t>Targeting</a:t>
            </a:r>
            <a:endParaRPr lang="fr-BE" sz="1200" b="1" dirty="0"/>
          </a:p>
        </p:txBody>
      </p:sp>
      <p:sp>
        <p:nvSpPr>
          <p:cNvPr id="33" name="Rectangle 32">
            <a:extLst>
              <a:ext uri="{FF2B5EF4-FFF2-40B4-BE49-F238E27FC236}">
                <a16:creationId xmlns:a16="http://schemas.microsoft.com/office/drawing/2014/main" id="{9576FA26-876B-4E7F-B0D6-E0AD5BECE94A}"/>
              </a:ext>
            </a:extLst>
          </p:cNvPr>
          <p:cNvSpPr/>
          <p:nvPr/>
        </p:nvSpPr>
        <p:spPr>
          <a:xfrm>
            <a:off x="8990934" y="3249095"/>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First </a:t>
            </a:r>
            <a:r>
              <a:rPr lang="fr-BE" sz="1200" b="1" dirty="0" err="1"/>
              <a:t>Visit</a:t>
            </a:r>
            <a:endParaRPr lang="fr-BE" sz="1200" b="1" dirty="0"/>
          </a:p>
        </p:txBody>
      </p:sp>
      <p:sp>
        <p:nvSpPr>
          <p:cNvPr id="35" name="Rectangle 34">
            <a:extLst>
              <a:ext uri="{FF2B5EF4-FFF2-40B4-BE49-F238E27FC236}">
                <a16:creationId xmlns:a16="http://schemas.microsoft.com/office/drawing/2014/main" id="{BEABDB14-208D-4B63-B5E3-3944D5FB721D}"/>
              </a:ext>
            </a:extLst>
          </p:cNvPr>
          <p:cNvSpPr/>
          <p:nvPr/>
        </p:nvSpPr>
        <p:spPr>
          <a:xfrm>
            <a:off x="5570680" y="3263471"/>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Cold Calling</a:t>
            </a:r>
          </a:p>
        </p:txBody>
      </p:sp>
      <p:sp>
        <p:nvSpPr>
          <p:cNvPr id="36" name="Rectangle 35">
            <a:extLst>
              <a:ext uri="{FF2B5EF4-FFF2-40B4-BE49-F238E27FC236}">
                <a16:creationId xmlns:a16="http://schemas.microsoft.com/office/drawing/2014/main" id="{0E7DE248-336C-44D8-9CCC-BFD177F7610D}"/>
              </a:ext>
            </a:extLst>
          </p:cNvPr>
          <p:cNvSpPr/>
          <p:nvPr/>
        </p:nvSpPr>
        <p:spPr>
          <a:xfrm>
            <a:off x="2127340" y="3236425"/>
            <a:ext cx="1351280" cy="3962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t>Taking</a:t>
            </a:r>
            <a:r>
              <a:rPr lang="fr-BE" sz="1200" b="1" dirty="0"/>
              <a:t> Information</a:t>
            </a:r>
          </a:p>
        </p:txBody>
      </p:sp>
      <p:sp>
        <p:nvSpPr>
          <p:cNvPr id="37" name="Hexagone 44">
            <a:extLst>
              <a:ext uri="{FF2B5EF4-FFF2-40B4-BE49-F238E27FC236}">
                <a16:creationId xmlns:a16="http://schemas.microsoft.com/office/drawing/2014/main" id="{E47EF39D-3FB3-4F38-8657-64D55140EB14}"/>
              </a:ext>
            </a:extLst>
          </p:cNvPr>
          <p:cNvSpPr/>
          <p:nvPr/>
        </p:nvSpPr>
        <p:spPr>
          <a:xfrm>
            <a:off x="832101" y="2573321"/>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38" name="Hexagone 45">
            <a:extLst>
              <a:ext uri="{FF2B5EF4-FFF2-40B4-BE49-F238E27FC236}">
                <a16:creationId xmlns:a16="http://schemas.microsoft.com/office/drawing/2014/main" id="{545309F0-610B-46BE-9F01-D9A1FBFA8637}"/>
              </a:ext>
            </a:extLst>
          </p:cNvPr>
          <p:cNvSpPr/>
          <p:nvPr/>
        </p:nvSpPr>
        <p:spPr>
          <a:xfrm>
            <a:off x="2493697" y="2572476"/>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39" name="Hexagone 46">
            <a:extLst>
              <a:ext uri="{FF2B5EF4-FFF2-40B4-BE49-F238E27FC236}">
                <a16:creationId xmlns:a16="http://schemas.microsoft.com/office/drawing/2014/main" id="{8A6E06D9-DB6F-4C0B-9DF9-78C6C7015999}"/>
              </a:ext>
            </a:extLst>
          </p:cNvPr>
          <p:cNvSpPr/>
          <p:nvPr/>
        </p:nvSpPr>
        <p:spPr>
          <a:xfrm>
            <a:off x="5990825" y="2585923"/>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
        <p:nvSpPr>
          <p:cNvPr id="40" name="Hexagone 47">
            <a:extLst>
              <a:ext uri="{FF2B5EF4-FFF2-40B4-BE49-F238E27FC236}">
                <a16:creationId xmlns:a16="http://schemas.microsoft.com/office/drawing/2014/main" id="{945E4A22-F372-4C76-B181-1014F34F7C82}"/>
              </a:ext>
            </a:extLst>
          </p:cNvPr>
          <p:cNvSpPr/>
          <p:nvPr/>
        </p:nvSpPr>
        <p:spPr>
          <a:xfrm>
            <a:off x="4199715" y="2585923"/>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41" name="Hexagone 48">
            <a:extLst>
              <a:ext uri="{FF2B5EF4-FFF2-40B4-BE49-F238E27FC236}">
                <a16:creationId xmlns:a16="http://schemas.microsoft.com/office/drawing/2014/main" id="{F4842204-2E6F-4769-828D-8922CDDF3AA7}"/>
              </a:ext>
            </a:extLst>
          </p:cNvPr>
          <p:cNvSpPr/>
          <p:nvPr/>
        </p:nvSpPr>
        <p:spPr>
          <a:xfrm>
            <a:off x="7612705" y="2584300"/>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
        <p:nvSpPr>
          <p:cNvPr id="42" name="Hexagone 49">
            <a:extLst>
              <a:ext uri="{FF2B5EF4-FFF2-40B4-BE49-F238E27FC236}">
                <a16:creationId xmlns:a16="http://schemas.microsoft.com/office/drawing/2014/main" id="{78E4190D-A09A-4945-98A8-22EFFF042960}"/>
              </a:ext>
            </a:extLst>
          </p:cNvPr>
          <p:cNvSpPr/>
          <p:nvPr/>
        </p:nvSpPr>
        <p:spPr>
          <a:xfrm>
            <a:off x="9385335" y="2585923"/>
            <a:ext cx="484094" cy="4529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a:t>
            </a:r>
          </a:p>
        </p:txBody>
      </p:sp>
      <p:sp>
        <p:nvSpPr>
          <p:cNvPr id="43" name="TextBox 42">
            <a:extLst>
              <a:ext uri="{FF2B5EF4-FFF2-40B4-BE49-F238E27FC236}">
                <a16:creationId xmlns:a16="http://schemas.microsoft.com/office/drawing/2014/main" id="{5692B930-791B-45A9-B004-1351A473DC71}"/>
              </a:ext>
            </a:extLst>
          </p:cNvPr>
          <p:cNvSpPr txBox="1"/>
          <p:nvPr/>
        </p:nvSpPr>
        <p:spPr>
          <a:xfrm>
            <a:off x="200311" y="6366211"/>
            <a:ext cx="10847677" cy="276999"/>
          </a:xfrm>
          <a:prstGeom prst="rect">
            <a:avLst/>
          </a:prstGeom>
          <a:noFill/>
        </p:spPr>
        <p:txBody>
          <a:bodyPr wrap="square" rtlCol="0">
            <a:spAutoFit/>
          </a:bodyPr>
          <a:lstStyle/>
          <a:p>
            <a:r>
              <a:rPr lang="fr-BE" sz="1200" b="1" i="1" dirty="0">
                <a:solidFill>
                  <a:schemeClr val="bg1"/>
                </a:solidFill>
              </a:rPr>
              <a:t>Drag and drop </a:t>
            </a:r>
            <a:r>
              <a:rPr lang="fr-BE" sz="1200" b="1" i="1" dirty="0" err="1">
                <a:solidFill>
                  <a:schemeClr val="bg1"/>
                </a:solidFill>
              </a:rPr>
              <a:t>each</a:t>
            </a:r>
            <a:r>
              <a:rPr lang="fr-BE" sz="1200" b="1" i="1" dirty="0">
                <a:solidFill>
                  <a:schemeClr val="bg1"/>
                </a:solidFill>
              </a:rPr>
              <a:t> content box </a:t>
            </a:r>
            <a:r>
              <a:rPr lang="fr-BE" sz="1200" b="1" i="1" dirty="0" err="1">
                <a:solidFill>
                  <a:schemeClr val="bg1"/>
                </a:solidFill>
              </a:rPr>
              <a:t>under</a:t>
            </a:r>
            <a:r>
              <a:rPr lang="fr-BE" sz="1200" b="1" i="1" dirty="0">
                <a:solidFill>
                  <a:schemeClr val="bg1"/>
                </a:solidFill>
              </a:rPr>
              <a:t> the </a:t>
            </a:r>
            <a:r>
              <a:rPr lang="fr-BE" sz="1200" b="1" i="1" dirty="0" err="1">
                <a:solidFill>
                  <a:schemeClr val="bg1"/>
                </a:solidFill>
              </a:rPr>
              <a:t>corresponding</a:t>
            </a:r>
            <a:r>
              <a:rPr lang="fr-BE" sz="1200" b="1" i="1" dirty="0">
                <a:solidFill>
                  <a:schemeClr val="bg1"/>
                </a:solidFill>
              </a:rPr>
              <a:t> Business </a:t>
            </a:r>
            <a:r>
              <a:rPr lang="fr-BE" sz="1200" b="1" i="1" dirty="0" err="1">
                <a:solidFill>
                  <a:schemeClr val="bg1"/>
                </a:solidFill>
              </a:rPr>
              <a:t>Conquest</a:t>
            </a:r>
            <a:r>
              <a:rPr lang="fr-BE" sz="1200" b="1" i="1" dirty="0">
                <a:solidFill>
                  <a:schemeClr val="bg1"/>
                </a:solidFill>
              </a:rPr>
              <a:t> stage. </a:t>
            </a:r>
            <a:r>
              <a:rPr lang="fr-BE" sz="1200" b="1" i="1" dirty="0" err="1">
                <a:solidFill>
                  <a:schemeClr val="bg1"/>
                </a:solidFill>
              </a:rPr>
              <a:t>Then</a:t>
            </a:r>
            <a:r>
              <a:rPr lang="fr-BE" sz="1200" b="1" i="1" dirty="0">
                <a:solidFill>
                  <a:schemeClr val="bg1"/>
                </a:solidFill>
              </a:rPr>
              <a:t> click on  VALIDATE </a:t>
            </a:r>
            <a:endParaRPr lang="en-US" sz="1200" b="1" i="1" dirty="0">
              <a:solidFill>
                <a:schemeClr val="bg1"/>
              </a:solidFill>
            </a:endParaRPr>
          </a:p>
        </p:txBody>
      </p:sp>
      <p:sp>
        <p:nvSpPr>
          <p:cNvPr id="54" name="Rectangle: Rounded Corners 21">
            <a:extLst>
              <a:ext uri="{FF2B5EF4-FFF2-40B4-BE49-F238E27FC236}">
                <a16:creationId xmlns:a16="http://schemas.microsoft.com/office/drawing/2014/main" id="{302C3A88-008C-953C-5D84-81407D4F797F}"/>
              </a:ext>
            </a:extLst>
          </p:cNvPr>
          <p:cNvSpPr/>
          <p:nvPr/>
        </p:nvSpPr>
        <p:spPr>
          <a:xfrm>
            <a:off x="9870984" y="5718412"/>
            <a:ext cx="1414858"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44" name="TextBox 43">
            <a:extLst>
              <a:ext uri="{FF2B5EF4-FFF2-40B4-BE49-F238E27FC236}">
                <a16:creationId xmlns:a16="http://schemas.microsoft.com/office/drawing/2014/main" id="{207409EE-17D0-BEAC-5188-30599BD4C958}"/>
              </a:ext>
            </a:extLst>
          </p:cNvPr>
          <p:cNvSpPr txBox="1"/>
          <p:nvPr/>
        </p:nvSpPr>
        <p:spPr>
          <a:xfrm>
            <a:off x="191928" y="1608896"/>
            <a:ext cx="10386485" cy="369332"/>
          </a:xfrm>
          <a:prstGeom prst="rect">
            <a:avLst/>
          </a:prstGeom>
          <a:noFill/>
        </p:spPr>
        <p:txBody>
          <a:bodyPr wrap="square">
            <a:spAutoFit/>
          </a:bodyPr>
          <a:lstStyle/>
          <a:p>
            <a:r>
              <a:rPr lang="en-US" sz="1800">
                <a:latin typeface="Encode Sans Expanded SemiBold" panose="00000705000000000000" pitchFamily="2" charset="0"/>
                <a:ea typeface="+mj-ea"/>
                <a:cs typeface="+mj-cs"/>
              </a:rPr>
              <a:t>B2B New Business Conquest, a step-by-step approach composed of 6 main stages</a:t>
            </a:r>
          </a:p>
        </p:txBody>
      </p:sp>
      <p:sp>
        <p:nvSpPr>
          <p:cNvPr id="57" name="Rectangle 56">
            <a:extLst>
              <a:ext uri="{FF2B5EF4-FFF2-40B4-BE49-F238E27FC236}">
                <a16:creationId xmlns:a16="http://schemas.microsoft.com/office/drawing/2014/main" id="{5F8B4276-095E-E694-7645-D42BCD84A5E5}"/>
              </a:ext>
            </a:extLst>
          </p:cNvPr>
          <p:cNvSpPr/>
          <p:nvPr/>
        </p:nvSpPr>
        <p:spPr>
          <a:xfrm>
            <a:off x="388983" y="3701951"/>
            <a:ext cx="1351280" cy="10827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Select your priority target according to their potential</a:t>
            </a:r>
          </a:p>
        </p:txBody>
      </p:sp>
      <p:sp>
        <p:nvSpPr>
          <p:cNvPr id="58" name="Rectangle 57">
            <a:extLst>
              <a:ext uri="{FF2B5EF4-FFF2-40B4-BE49-F238E27FC236}">
                <a16:creationId xmlns:a16="http://schemas.microsoft.com/office/drawing/2014/main" id="{76D57D99-733F-C6E2-518C-25BCC47B08AC}"/>
              </a:ext>
            </a:extLst>
          </p:cNvPr>
          <p:cNvSpPr/>
          <p:nvPr/>
        </p:nvSpPr>
        <p:spPr>
          <a:xfrm>
            <a:off x="2098153" y="3701951"/>
            <a:ext cx="1351280" cy="10827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Document on your prospect as much as possible before making contact</a:t>
            </a:r>
          </a:p>
        </p:txBody>
      </p:sp>
      <p:sp>
        <p:nvSpPr>
          <p:cNvPr id="59" name="Rectangle 58">
            <a:extLst>
              <a:ext uri="{FF2B5EF4-FFF2-40B4-BE49-F238E27FC236}">
                <a16:creationId xmlns:a16="http://schemas.microsoft.com/office/drawing/2014/main" id="{18FCD7F9-643F-1058-1FE2-3F849D7CF9B9}"/>
              </a:ext>
            </a:extLst>
          </p:cNvPr>
          <p:cNvSpPr/>
          <p:nvPr/>
        </p:nvSpPr>
        <p:spPr>
          <a:xfrm>
            <a:off x="3833556" y="3701951"/>
            <a:ext cx="1351280" cy="10977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Work out a pretext based upon the collected information</a:t>
            </a:r>
          </a:p>
        </p:txBody>
      </p:sp>
      <p:sp>
        <p:nvSpPr>
          <p:cNvPr id="60" name="Rectangle 59">
            <a:extLst>
              <a:ext uri="{FF2B5EF4-FFF2-40B4-BE49-F238E27FC236}">
                <a16:creationId xmlns:a16="http://schemas.microsoft.com/office/drawing/2014/main" id="{9ACB3D53-F087-01DC-965D-F53C6E06C364}"/>
              </a:ext>
            </a:extLst>
          </p:cNvPr>
          <p:cNvSpPr/>
          <p:nvPr/>
        </p:nvSpPr>
        <p:spPr>
          <a:xfrm>
            <a:off x="5561155" y="3701951"/>
            <a:ext cx="1351280" cy="1082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Use a strong pretext to get an appointment</a:t>
            </a:r>
          </a:p>
        </p:txBody>
      </p:sp>
      <p:sp>
        <p:nvSpPr>
          <p:cNvPr id="61" name="Rectangle 60">
            <a:extLst>
              <a:ext uri="{FF2B5EF4-FFF2-40B4-BE49-F238E27FC236}">
                <a16:creationId xmlns:a16="http://schemas.microsoft.com/office/drawing/2014/main" id="{9CC108B2-DBA7-6EF3-4B5C-4D194FB13A9B}"/>
              </a:ext>
            </a:extLst>
          </p:cNvPr>
          <p:cNvSpPr/>
          <p:nvPr/>
        </p:nvSpPr>
        <p:spPr>
          <a:xfrm>
            <a:off x="7253810" y="3701951"/>
            <a:ext cx="1351280" cy="109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Have in mind the key information on your prospect before visiting them for the first time</a:t>
            </a:r>
          </a:p>
        </p:txBody>
      </p:sp>
      <p:sp>
        <p:nvSpPr>
          <p:cNvPr id="62" name="Rectangle 61">
            <a:extLst>
              <a:ext uri="{FF2B5EF4-FFF2-40B4-BE49-F238E27FC236}">
                <a16:creationId xmlns:a16="http://schemas.microsoft.com/office/drawing/2014/main" id="{F9BC37EB-692C-90A5-4AF1-7280896A0B84}"/>
              </a:ext>
            </a:extLst>
          </p:cNvPr>
          <p:cNvSpPr/>
          <p:nvPr/>
        </p:nvSpPr>
        <p:spPr>
          <a:xfrm>
            <a:off x="8981409" y="3701951"/>
            <a:ext cx="1351280" cy="109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Be focused on your prospect’s needs and worries and don’t try to sell too quickly</a:t>
            </a:r>
          </a:p>
        </p:txBody>
      </p:sp>
      <p:sp>
        <p:nvSpPr>
          <p:cNvPr id="4" name="Rectangle: Rounded Corners 21">
            <a:extLst>
              <a:ext uri="{FF2B5EF4-FFF2-40B4-BE49-F238E27FC236}">
                <a16:creationId xmlns:a16="http://schemas.microsoft.com/office/drawing/2014/main" id="{3FC8870A-A6A5-33C2-45F4-C046D9DBFEB8}"/>
              </a:ext>
            </a:extLst>
          </p:cNvPr>
          <p:cNvSpPr/>
          <p:nvPr/>
        </p:nvSpPr>
        <p:spPr>
          <a:xfrm>
            <a:off x="4540057" y="5633619"/>
            <a:ext cx="2789382" cy="416200"/>
          </a:xfrm>
          <a:prstGeom prst="roundRect">
            <a:avLst/>
          </a:prstGeom>
          <a:solidFill>
            <a:schemeClr val="bg1"/>
          </a:solid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6" name="Rectangle 3">
            <a:extLst>
              <a:ext uri="{FF2B5EF4-FFF2-40B4-BE49-F238E27FC236}">
                <a16:creationId xmlns:a16="http://schemas.microsoft.com/office/drawing/2014/main" id="{27218520-A46A-32A3-1374-C4F660D6AFF8}"/>
              </a:ext>
            </a:extLst>
          </p:cNvPr>
          <p:cNvSpPr/>
          <p:nvPr/>
        </p:nvSpPr>
        <p:spPr>
          <a:xfrm>
            <a:off x="3004457" y="516418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a:t>
            </a:r>
            <a:r>
              <a:rPr lang="fr-BE" dirty="0" err="1">
                <a:solidFill>
                  <a:schemeClr val="tx1"/>
                </a:solidFill>
              </a:rPr>
              <a:t>Sorry</a:t>
            </a:r>
            <a:r>
              <a:rPr lang="fr-BE" dirty="0">
                <a:solidFill>
                  <a:schemeClr val="tx1"/>
                </a:solidFill>
              </a:rPr>
              <a:t>! </a:t>
            </a:r>
            <a:r>
              <a:rPr lang="fr-BE" dirty="0" err="1">
                <a:solidFill>
                  <a:schemeClr val="tx1"/>
                </a:solidFill>
              </a:rPr>
              <a:t>Wrong</a:t>
            </a:r>
            <a:r>
              <a:rPr lang="fr-BE" dirty="0">
                <a:solidFill>
                  <a:schemeClr val="tx1"/>
                </a:solidFill>
              </a:rPr>
              <a:t> </a:t>
            </a:r>
            <a:r>
              <a:rPr lang="fr-BE" dirty="0" err="1">
                <a:solidFill>
                  <a:schemeClr val="tx1"/>
                </a:solidFill>
              </a:rPr>
              <a:t>answer</a:t>
            </a:r>
            <a:endParaRPr lang="en-US" dirty="0">
              <a:solidFill>
                <a:schemeClr val="tx1"/>
              </a:solidFill>
            </a:endParaRPr>
          </a:p>
        </p:txBody>
      </p:sp>
      <p:pic>
        <p:nvPicPr>
          <p:cNvPr id="8" name="Picture 10">
            <a:extLst>
              <a:ext uri="{FF2B5EF4-FFF2-40B4-BE49-F238E27FC236}">
                <a16:creationId xmlns:a16="http://schemas.microsoft.com/office/drawing/2014/main" id="{9806C8DA-23B5-DC2D-41B0-06F4A514863E}"/>
              </a:ext>
            </a:extLst>
          </p:cNvPr>
          <p:cNvPicPr>
            <a:picLocks noChangeAspect="1"/>
          </p:cNvPicPr>
          <p:nvPr/>
        </p:nvPicPr>
        <p:blipFill>
          <a:blip r:embed="rId3"/>
          <a:stretch>
            <a:fillRect/>
          </a:stretch>
        </p:blipFill>
        <p:spPr>
          <a:xfrm>
            <a:off x="6677307" y="5280672"/>
            <a:ext cx="1184369" cy="278354"/>
          </a:xfrm>
          <a:prstGeom prst="rect">
            <a:avLst/>
          </a:prstGeom>
        </p:spPr>
      </p:pic>
      <p:sp>
        <p:nvSpPr>
          <p:cNvPr id="11" name="Rectangle 11">
            <a:extLst>
              <a:ext uri="{FF2B5EF4-FFF2-40B4-BE49-F238E27FC236}">
                <a16:creationId xmlns:a16="http://schemas.microsoft.com/office/drawing/2014/main" id="{EEB37001-7D53-A87E-3E86-01F3A54344EB}"/>
              </a:ext>
            </a:extLst>
          </p:cNvPr>
          <p:cNvSpPr/>
          <p:nvPr/>
        </p:nvSpPr>
        <p:spPr>
          <a:xfrm>
            <a:off x="3004457" y="5675143"/>
            <a:ext cx="5590903" cy="4702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solidFill>
                  <a:schemeClr val="tx1"/>
                </a:solidFill>
              </a:rPr>
              <a:t>	Good </a:t>
            </a:r>
            <a:r>
              <a:rPr lang="fr-BE" dirty="0" err="1">
                <a:solidFill>
                  <a:schemeClr val="tx1"/>
                </a:solidFill>
              </a:rPr>
              <a:t>answer</a:t>
            </a:r>
            <a:r>
              <a:rPr lang="fr-BE" dirty="0">
                <a:solidFill>
                  <a:schemeClr val="tx1"/>
                </a:solidFill>
              </a:rPr>
              <a:t>!</a:t>
            </a:r>
            <a:endParaRPr lang="en-US" dirty="0">
              <a:solidFill>
                <a:schemeClr val="tx1"/>
              </a:solidFill>
            </a:endParaRPr>
          </a:p>
        </p:txBody>
      </p:sp>
      <p:pic>
        <p:nvPicPr>
          <p:cNvPr id="13" name="Picture 12">
            <a:extLst>
              <a:ext uri="{FF2B5EF4-FFF2-40B4-BE49-F238E27FC236}">
                <a16:creationId xmlns:a16="http://schemas.microsoft.com/office/drawing/2014/main" id="{221C1746-DC20-EDE7-3703-D5927BFF9CEE}"/>
              </a:ext>
            </a:extLst>
          </p:cNvPr>
          <p:cNvPicPr>
            <a:picLocks noChangeAspect="1"/>
          </p:cNvPicPr>
          <p:nvPr/>
        </p:nvPicPr>
        <p:blipFill>
          <a:blip r:embed="rId3"/>
          <a:stretch>
            <a:fillRect/>
          </a:stretch>
        </p:blipFill>
        <p:spPr>
          <a:xfrm>
            <a:off x="6677307" y="5791632"/>
            <a:ext cx="1184369" cy="278354"/>
          </a:xfrm>
          <a:prstGeom prst="rect">
            <a:avLst/>
          </a:prstGeom>
        </p:spPr>
      </p:pic>
      <p:pic>
        <p:nvPicPr>
          <p:cNvPr id="15" name="Picture 14">
            <a:extLst>
              <a:ext uri="{FF2B5EF4-FFF2-40B4-BE49-F238E27FC236}">
                <a16:creationId xmlns:a16="http://schemas.microsoft.com/office/drawing/2014/main" id="{9F09EFA3-78CC-35AB-B1E7-6727EF04D616}"/>
              </a:ext>
            </a:extLst>
          </p:cNvPr>
          <p:cNvPicPr>
            <a:picLocks noChangeAspect="1"/>
          </p:cNvPicPr>
          <p:nvPr/>
        </p:nvPicPr>
        <p:blipFill>
          <a:blip r:embed="rId4"/>
          <a:stretch>
            <a:fillRect/>
          </a:stretch>
        </p:blipFill>
        <p:spPr>
          <a:xfrm>
            <a:off x="3530852" y="5733138"/>
            <a:ext cx="462026" cy="395342"/>
          </a:xfrm>
          <a:prstGeom prst="rect">
            <a:avLst/>
          </a:prstGeom>
        </p:spPr>
      </p:pic>
      <p:pic>
        <p:nvPicPr>
          <p:cNvPr id="17" name="Picture 16">
            <a:extLst>
              <a:ext uri="{FF2B5EF4-FFF2-40B4-BE49-F238E27FC236}">
                <a16:creationId xmlns:a16="http://schemas.microsoft.com/office/drawing/2014/main" id="{F8B41B9D-03D6-A62C-4838-E85562D18A9B}"/>
              </a:ext>
            </a:extLst>
          </p:cNvPr>
          <p:cNvPicPr>
            <a:picLocks noChangeAspect="1"/>
          </p:cNvPicPr>
          <p:nvPr/>
        </p:nvPicPr>
        <p:blipFill>
          <a:blip r:embed="rId5"/>
          <a:stretch>
            <a:fillRect/>
          </a:stretch>
        </p:blipFill>
        <p:spPr>
          <a:xfrm>
            <a:off x="3530852" y="5234085"/>
            <a:ext cx="414396" cy="371527"/>
          </a:xfrm>
          <a:prstGeom prst="rect">
            <a:avLst/>
          </a:prstGeom>
        </p:spPr>
      </p:pic>
    </p:spTree>
    <p:custDataLst>
      <p:tags r:id="rId1"/>
    </p:custDataLst>
    <p:extLst>
      <p:ext uri="{BB962C8B-B14F-4D97-AF65-F5344CB8AC3E}">
        <p14:creationId xmlns:p14="http://schemas.microsoft.com/office/powerpoint/2010/main" val="22403820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6479C-D810-4ABB-B26D-1AE5D34E283C}"/>
              </a:ext>
            </a:extLst>
          </p:cNvPr>
          <p:cNvSpPr>
            <a:spLocks noGrp="1"/>
          </p:cNvSpPr>
          <p:nvPr>
            <p:ph type="title"/>
          </p:nvPr>
        </p:nvSpPr>
        <p:spPr/>
        <p:txBody>
          <a:bodyPr/>
          <a:lstStyle/>
          <a:p>
            <a:r>
              <a:rPr lang="fr-FR" dirty="0"/>
              <a:t>CONCLUSION</a:t>
            </a:r>
            <a:endParaRPr lang="en-US" dirty="0"/>
          </a:p>
        </p:txBody>
      </p:sp>
      <p:sp>
        <p:nvSpPr>
          <p:cNvPr id="2" name="TextBox 1">
            <a:extLst>
              <a:ext uri="{FF2B5EF4-FFF2-40B4-BE49-F238E27FC236}">
                <a16:creationId xmlns:a16="http://schemas.microsoft.com/office/drawing/2014/main" id="{AC6269F9-5B99-487F-A69E-CA149E03BD14}"/>
              </a:ext>
            </a:extLst>
          </p:cNvPr>
          <p:cNvSpPr txBox="1"/>
          <p:nvPr/>
        </p:nvSpPr>
        <p:spPr>
          <a:xfrm>
            <a:off x="140795" y="763162"/>
            <a:ext cx="11639232" cy="400110"/>
          </a:xfrm>
          <a:prstGeom prst="rect">
            <a:avLst/>
          </a:prstGeom>
          <a:noFill/>
        </p:spPr>
        <p:txBody>
          <a:bodyPr wrap="square" rtlCol="0">
            <a:spAutoFit/>
          </a:bodyPr>
          <a:lstStyle/>
          <a:p>
            <a:r>
              <a:rPr lang="fr-BE" sz="2000" dirty="0">
                <a:solidFill>
                  <a:schemeClr val="bg1"/>
                </a:solidFill>
                <a:latin typeface="Encode Sans Expanded SemiBold" panose="00000705000000000000" pitchFamily="2" charset="0"/>
                <a:ea typeface="+mj-ea"/>
                <a:cs typeface="+mj-cs"/>
              </a:rPr>
              <a:t>Wrap up </a:t>
            </a:r>
            <a:r>
              <a:rPr lang="fr-BE" sz="2000" dirty="0" err="1">
                <a:solidFill>
                  <a:schemeClr val="bg1"/>
                </a:solidFill>
                <a:latin typeface="Encode Sans Expanded SemiBold" panose="00000705000000000000" pitchFamily="2" charset="0"/>
                <a:ea typeface="+mj-ea"/>
                <a:cs typeface="+mj-cs"/>
              </a:rPr>
              <a:t>exercise</a:t>
            </a:r>
            <a:endParaRPr lang="en-US" sz="2000" dirty="0">
              <a:solidFill>
                <a:schemeClr val="bg1"/>
              </a:solidFill>
              <a:latin typeface="Encode Sans Expanded SemiBold" panose="00000705000000000000" pitchFamily="2" charset="0"/>
              <a:ea typeface="+mj-ea"/>
              <a:cs typeface="+mj-cs"/>
            </a:endParaRPr>
          </a:p>
        </p:txBody>
      </p:sp>
      <p:cxnSp>
        <p:nvCxnSpPr>
          <p:cNvPr id="29" name="Connecteur droit avec flèche 37">
            <a:extLst>
              <a:ext uri="{FF2B5EF4-FFF2-40B4-BE49-F238E27FC236}">
                <a16:creationId xmlns:a16="http://schemas.microsoft.com/office/drawing/2014/main" id="{D8E9FB71-2BD0-4799-94D4-23D0DB399646}"/>
              </a:ext>
            </a:extLst>
          </p:cNvPr>
          <p:cNvCxnSpPr>
            <a:cxnSpLocks/>
          </p:cNvCxnSpPr>
          <p:nvPr/>
        </p:nvCxnSpPr>
        <p:spPr>
          <a:xfrm>
            <a:off x="401348" y="3469004"/>
            <a:ext cx="11514603" cy="11654"/>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4F3B255-BE1B-4E42-9C2F-C177D4932B6A}"/>
              </a:ext>
            </a:extLst>
          </p:cNvPr>
          <p:cNvSpPr/>
          <p:nvPr/>
        </p:nvSpPr>
        <p:spPr>
          <a:xfrm>
            <a:off x="7286689" y="3918302"/>
            <a:ext cx="1434412" cy="42061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t>Preparing</a:t>
            </a:r>
            <a:r>
              <a:rPr lang="fr-BE" sz="1200" b="1" dirty="0"/>
              <a:t> the First</a:t>
            </a:r>
            <a:r>
              <a:rPr lang="fr-BE" sz="1200" b="1" baseline="30000" dirty="0"/>
              <a:t> </a:t>
            </a:r>
            <a:r>
              <a:rPr lang="fr-BE" sz="1200" b="1" dirty="0" err="1"/>
              <a:t>Visit</a:t>
            </a:r>
            <a:endParaRPr lang="fr-BE" sz="1200" b="1" dirty="0"/>
          </a:p>
        </p:txBody>
      </p:sp>
      <p:sp>
        <p:nvSpPr>
          <p:cNvPr id="31" name="Rectangle 30">
            <a:extLst>
              <a:ext uri="{FF2B5EF4-FFF2-40B4-BE49-F238E27FC236}">
                <a16:creationId xmlns:a16="http://schemas.microsoft.com/office/drawing/2014/main" id="{FC06ED64-C967-461F-AAD0-E69984B4E310}"/>
              </a:ext>
            </a:extLst>
          </p:cNvPr>
          <p:cNvSpPr/>
          <p:nvPr/>
        </p:nvSpPr>
        <p:spPr>
          <a:xfrm>
            <a:off x="3853332" y="3910149"/>
            <a:ext cx="1434412" cy="42061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Business Reason</a:t>
            </a:r>
          </a:p>
        </p:txBody>
      </p:sp>
      <p:sp>
        <p:nvSpPr>
          <p:cNvPr id="32" name="Rectangle 31">
            <a:extLst>
              <a:ext uri="{FF2B5EF4-FFF2-40B4-BE49-F238E27FC236}">
                <a16:creationId xmlns:a16="http://schemas.microsoft.com/office/drawing/2014/main" id="{3A83DE7F-92BE-44FF-9BAB-C17495B7964C}"/>
              </a:ext>
            </a:extLst>
          </p:cNvPr>
          <p:cNvSpPr/>
          <p:nvPr/>
        </p:nvSpPr>
        <p:spPr>
          <a:xfrm>
            <a:off x="401348" y="3907323"/>
            <a:ext cx="1434412" cy="42061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Segmentation &amp; </a:t>
            </a:r>
            <a:r>
              <a:rPr lang="fr-BE" sz="1200" b="1" dirty="0" err="1"/>
              <a:t>Targeting</a:t>
            </a:r>
            <a:endParaRPr lang="fr-BE" sz="1200" b="1" dirty="0"/>
          </a:p>
        </p:txBody>
      </p:sp>
      <p:sp>
        <p:nvSpPr>
          <p:cNvPr id="33" name="Rectangle 32">
            <a:extLst>
              <a:ext uri="{FF2B5EF4-FFF2-40B4-BE49-F238E27FC236}">
                <a16:creationId xmlns:a16="http://schemas.microsoft.com/office/drawing/2014/main" id="{9576FA26-876B-4E7F-B0D6-E0AD5BECE94A}"/>
              </a:ext>
            </a:extLst>
          </p:cNvPr>
          <p:cNvSpPr/>
          <p:nvPr/>
        </p:nvSpPr>
        <p:spPr>
          <a:xfrm>
            <a:off x="8990934" y="3918302"/>
            <a:ext cx="1434412" cy="42061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First </a:t>
            </a:r>
            <a:r>
              <a:rPr lang="fr-BE" sz="1200" b="1" dirty="0" err="1"/>
              <a:t>Visit</a:t>
            </a:r>
            <a:endParaRPr lang="fr-BE" sz="1200" b="1" dirty="0"/>
          </a:p>
        </p:txBody>
      </p:sp>
      <p:sp>
        <p:nvSpPr>
          <p:cNvPr id="35" name="Rectangle 34">
            <a:extLst>
              <a:ext uri="{FF2B5EF4-FFF2-40B4-BE49-F238E27FC236}">
                <a16:creationId xmlns:a16="http://schemas.microsoft.com/office/drawing/2014/main" id="{BEABDB14-208D-4B63-B5E3-3944D5FB721D}"/>
              </a:ext>
            </a:extLst>
          </p:cNvPr>
          <p:cNvSpPr/>
          <p:nvPr/>
        </p:nvSpPr>
        <p:spPr>
          <a:xfrm>
            <a:off x="5570680" y="3932678"/>
            <a:ext cx="1434412" cy="42061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Cold Calling</a:t>
            </a:r>
          </a:p>
        </p:txBody>
      </p:sp>
      <p:sp>
        <p:nvSpPr>
          <p:cNvPr id="36" name="Rectangle 35">
            <a:extLst>
              <a:ext uri="{FF2B5EF4-FFF2-40B4-BE49-F238E27FC236}">
                <a16:creationId xmlns:a16="http://schemas.microsoft.com/office/drawing/2014/main" id="{0E7DE248-336C-44D8-9CCC-BFD177F7610D}"/>
              </a:ext>
            </a:extLst>
          </p:cNvPr>
          <p:cNvSpPr/>
          <p:nvPr/>
        </p:nvSpPr>
        <p:spPr>
          <a:xfrm>
            <a:off x="2127340" y="3905632"/>
            <a:ext cx="1434412" cy="42061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t>Taking</a:t>
            </a:r>
            <a:r>
              <a:rPr lang="fr-BE" sz="1200" b="1" dirty="0"/>
              <a:t> Information</a:t>
            </a:r>
          </a:p>
        </p:txBody>
      </p:sp>
      <p:sp>
        <p:nvSpPr>
          <p:cNvPr id="37" name="Hexagone 44">
            <a:extLst>
              <a:ext uri="{FF2B5EF4-FFF2-40B4-BE49-F238E27FC236}">
                <a16:creationId xmlns:a16="http://schemas.microsoft.com/office/drawing/2014/main" id="{E47EF39D-3FB3-4F38-8657-64D55140EB14}"/>
              </a:ext>
            </a:extLst>
          </p:cNvPr>
          <p:cNvSpPr/>
          <p:nvPr/>
        </p:nvSpPr>
        <p:spPr>
          <a:xfrm>
            <a:off x="832101" y="3242528"/>
            <a:ext cx="513876" cy="48081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38" name="Hexagone 45">
            <a:extLst>
              <a:ext uri="{FF2B5EF4-FFF2-40B4-BE49-F238E27FC236}">
                <a16:creationId xmlns:a16="http://schemas.microsoft.com/office/drawing/2014/main" id="{545309F0-610B-46BE-9F01-D9A1FBFA8637}"/>
              </a:ext>
            </a:extLst>
          </p:cNvPr>
          <p:cNvSpPr/>
          <p:nvPr/>
        </p:nvSpPr>
        <p:spPr>
          <a:xfrm>
            <a:off x="2493697" y="3241683"/>
            <a:ext cx="513876" cy="48081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39" name="Hexagone 46">
            <a:extLst>
              <a:ext uri="{FF2B5EF4-FFF2-40B4-BE49-F238E27FC236}">
                <a16:creationId xmlns:a16="http://schemas.microsoft.com/office/drawing/2014/main" id="{8A6E06D9-DB6F-4C0B-9DF9-78C6C7015999}"/>
              </a:ext>
            </a:extLst>
          </p:cNvPr>
          <p:cNvSpPr/>
          <p:nvPr/>
        </p:nvSpPr>
        <p:spPr>
          <a:xfrm>
            <a:off x="5990825" y="3255130"/>
            <a:ext cx="513876" cy="48081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
        <p:nvSpPr>
          <p:cNvPr id="40" name="Hexagone 47">
            <a:extLst>
              <a:ext uri="{FF2B5EF4-FFF2-40B4-BE49-F238E27FC236}">
                <a16:creationId xmlns:a16="http://schemas.microsoft.com/office/drawing/2014/main" id="{945E4A22-F372-4C76-B181-1014F34F7C82}"/>
              </a:ext>
            </a:extLst>
          </p:cNvPr>
          <p:cNvSpPr/>
          <p:nvPr/>
        </p:nvSpPr>
        <p:spPr>
          <a:xfrm>
            <a:off x="4199715" y="3255130"/>
            <a:ext cx="513876" cy="48081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41" name="Hexagone 48">
            <a:extLst>
              <a:ext uri="{FF2B5EF4-FFF2-40B4-BE49-F238E27FC236}">
                <a16:creationId xmlns:a16="http://schemas.microsoft.com/office/drawing/2014/main" id="{F4842204-2E6F-4769-828D-8922CDDF3AA7}"/>
              </a:ext>
            </a:extLst>
          </p:cNvPr>
          <p:cNvSpPr/>
          <p:nvPr/>
        </p:nvSpPr>
        <p:spPr>
          <a:xfrm>
            <a:off x="7612705" y="3253507"/>
            <a:ext cx="513876" cy="48081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
        <p:nvSpPr>
          <p:cNvPr id="42" name="Hexagone 49">
            <a:extLst>
              <a:ext uri="{FF2B5EF4-FFF2-40B4-BE49-F238E27FC236}">
                <a16:creationId xmlns:a16="http://schemas.microsoft.com/office/drawing/2014/main" id="{78E4190D-A09A-4945-98A8-22EFFF042960}"/>
              </a:ext>
            </a:extLst>
          </p:cNvPr>
          <p:cNvSpPr/>
          <p:nvPr/>
        </p:nvSpPr>
        <p:spPr>
          <a:xfrm>
            <a:off x="9385335" y="3255130"/>
            <a:ext cx="513876" cy="48081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a:t>
            </a:r>
          </a:p>
        </p:txBody>
      </p:sp>
      <p:sp>
        <p:nvSpPr>
          <p:cNvPr id="43" name="TextBox 42">
            <a:extLst>
              <a:ext uri="{FF2B5EF4-FFF2-40B4-BE49-F238E27FC236}">
                <a16:creationId xmlns:a16="http://schemas.microsoft.com/office/drawing/2014/main" id="{5692B930-791B-45A9-B004-1351A473DC71}"/>
              </a:ext>
            </a:extLst>
          </p:cNvPr>
          <p:cNvSpPr txBox="1"/>
          <p:nvPr/>
        </p:nvSpPr>
        <p:spPr>
          <a:xfrm>
            <a:off x="200311" y="6366211"/>
            <a:ext cx="10847677" cy="276999"/>
          </a:xfrm>
          <a:prstGeom prst="rect">
            <a:avLst/>
          </a:prstGeom>
          <a:noFill/>
        </p:spPr>
        <p:txBody>
          <a:bodyPr wrap="square" rtlCol="0">
            <a:spAutoFit/>
          </a:bodyPr>
          <a:lstStyle/>
          <a:p>
            <a:r>
              <a:rPr lang="fr-BE" sz="1200" b="1" i="1" dirty="0">
                <a:solidFill>
                  <a:schemeClr val="bg1"/>
                </a:solidFill>
              </a:rPr>
              <a:t>Drag and drop </a:t>
            </a:r>
            <a:r>
              <a:rPr lang="fr-BE" sz="1200" b="1" i="1" dirty="0" err="1">
                <a:solidFill>
                  <a:schemeClr val="bg1"/>
                </a:solidFill>
              </a:rPr>
              <a:t>each</a:t>
            </a:r>
            <a:r>
              <a:rPr lang="fr-BE" sz="1200" b="1" i="1" dirty="0">
                <a:solidFill>
                  <a:schemeClr val="bg1"/>
                </a:solidFill>
              </a:rPr>
              <a:t> content box </a:t>
            </a:r>
            <a:r>
              <a:rPr lang="fr-BE" sz="1200" b="1" i="1" dirty="0" err="1">
                <a:solidFill>
                  <a:schemeClr val="bg1"/>
                </a:solidFill>
              </a:rPr>
              <a:t>under</a:t>
            </a:r>
            <a:r>
              <a:rPr lang="fr-BE" sz="1200" b="1" i="1" dirty="0">
                <a:solidFill>
                  <a:schemeClr val="bg1"/>
                </a:solidFill>
              </a:rPr>
              <a:t> the </a:t>
            </a:r>
            <a:r>
              <a:rPr lang="fr-BE" sz="1200" b="1" i="1" dirty="0" err="1">
                <a:solidFill>
                  <a:schemeClr val="bg1"/>
                </a:solidFill>
              </a:rPr>
              <a:t>corresponding</a:t>
            </a:r>
            <a:r>
              <a:rPr lang="fr-BE" sz="1200" b="1" i="1" dirty="0">
                <a:solidFill>
                  <a:schemeClr val="bg1"/>
                </a:solidFill>
              </a:rPr>
              <a:t> Business </a:t>
            </a:r>
            <a:r>
              <a:rPr lang="fr-BE" sz="1200" b="1" i="1" dirty="0" err="1">
                <a:solidFill>
                  <a:schemeClr val="bg1"/>
                </a:solidFill>
              </a:rPr>
              <a:t>Conquest</a:t>
            </a:r>
            <a:r>
              <a:rPr lang="fr-BE" sz="1200" b="1" i="1" dirty="0">
                <a:solidFill>
                  <a:schemeClr val="bg1"/>
                </a:solidFill>
              </a:rPr>
              <a:t> stage. </a:t>
            </a:r>
            <a:r>
              <a:rPr lang="fr-BE" sz="1200" b="1" i="1" dirty="0" err="1">
                <a:solidFill>
                  <a:schemeClr val="bg1"/>
                </a:solidFill>
              </a:rPr>
              <a:t>Then</a:t>
            </a:r>
            <a:r>
              <a:rPr lang="fr-BE" sz="1200" b="1" i="1" dirty="0">
                <a:solidFill>
                  <a:schemeClr val="bg1"/>
                </a:solidFill>
              </a:rPr>
              <a:t> click on  VALIDATE </a:t>
            </a:r>
            <a:endParaRPr lang="en-US" sz="1200" b="1" i="1" dirty="0">
              <a:solidFill>
                <a:schemeClr val="bg1"/>
              </a:solidFill>
            </a:endParaRPr>
          </a:p>
        </p:txBody>
      </p:sp>
      <p:sp>
        <p:nvSpPr>
          <p:cNvPr id="54" name="Rectangle: Rounded Corners 21">
            <a:extLst>
              <a:ext uri="{FF2B5EF4-FFF2-40B4-BE49-F238E27FC236}">
                <a16:creationId xmlns:a16="http://schemas.microsoft.com/office/drawing/2014/main" id="{302C3A88-008C-953C-5D84-81407D4F797F}"/>
              </a:ext>
            </a:extLst>
          </p:cNvPr>
          <p:cNvSpPr/>
          <p:nvPr/>
        </p:nvSpPr>
        <p:spPr>
          <a:xfrm>
            <a:off x="9870984" y="5718412"/>
            <a:ext cx="1414858" cy="416200"/>
          </a:xfrm>
          <a:prstGeom prst="roundRect">
            <a:avLst/>
          </a:prstGeom>
          <a:solidFill>
            <a:srgbClr val="25388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VALIDATE</a:t>
            </a:r>
          </a:p>
        </p:txBody>
      </p:sp>
      <p:sp>
        <p:nvSpPr>
          <p:cNvPr id="44" name="TextBox 43">
            <a:extLst>
              <a:ext uri="{FF2B5EF4-FFF2-40B4-BE49-F238E27FC236}">
                <a16:creationId xmlns:a16="http://schemas.microsoft.com/office/drawing/2014/main" id="{207409EE-17D0-BEAC-5188-30599BD4C958}"/>
              </a:ext>
            </a:extLst>
          </p:cNvPr>
          <p:cNvSpPr txBox="1"/>
          <p:nvPr/>
        </p:nvSpPr>
        <p:spPr>
          <a:xfrm>
            <a:off x="200311" y="1284419"/>
            <a:ext cx="11025481" cy="369332"/>
          </a:xfrm>
          <a:prstGeom prst="rect">
            <a:avLst/>
          </a:prstGeom>
          <a:noFill/>
        </p:spPr>
        <p:txBody>
          <a:bodyPr wrap="square">
            <a:spAutoFit/>
          </a:bodyPr>
          <a:lstStyle/>
          <a:p>
            <a:r>
              <a:rPr lang="fr-BE" sz="1800" dirty="0">
                <a:latin typeface="Encode Sans Expanded SemiBold" panose="00000705000000000000" pitchFamily="2" charset="0"/>
                <a:ea typeface="+mj-ea"/>
                <a:cs typeface="+mj-cs"/>
              </a:rPr>
              <a:t>B2B New Business </a:t>
            </a:r>
            <a:r>
              <a:rPr lang="fr-BE" sz="1800" dirty="0" err="1">
                <a:latin typeface="Encode Sans Expanded SemiBold" panose="00000705000000000000" pitchFamily="2" charset="0"/>
                <a:ea typeface="+mj-ea"/>
                <a:cs typeface="+mj-cs"/>
              </a:rPr>
              <a:t>Conquest</a:t>
            </a:r>
            <a:r>
              <a:rPr lang="fr-BE" sz="1800" dirty="0">
                <a:latin typeface="Encode Sans Expanded SemiBold" panose="00000705000000000000" pitchFamily="2" charset="0"/>
                <a:ea typeface="+mj-ea"/>
                <a:cs typeface="+mj-cs"/>
              </a:rPr>
              <a:t>, a </a:t>
            </a:r>
            <a:r>
              <a:rPr lang="fr-BE" sz="1800" dirty="0" err="1">
                <a:latin typeface="Encode Sans Expanded SemiBold" panose="00000705000000000000" pitchFamily="2" charset="0"/>
                <a:ea typeface="+mj-ea"/>
                <a:cs typeface="+mj-cs"/>
              </a:rPr>
              <a:t>step</a:t>
            </a:r>
            <a:r>
              <a:rPr lang="fr-BE" sz="1800" dirty="0">
                <a:latin typeface="Encode Sans Expanded SemiBold" panose="00000705000000000000" pitchFamily="2" charset="0"/>
                <a:ea typeface="+mj-ea"/>
                <a:cs typeface="+mj-cs"/>
              </a:rPr>
              <a:t>-by-</a:t>
            </a:r>
            <a:r>
              <a:rPr lang="fr-BE" sz="1800" dirty="0" err="1">
                <a:latin typeface="Encode Sans Expanded SemiBold" panose="00000705000000000000" pitchFamily="2" charset="0"/>
                <a:ea typeface="+mj-ea"/>
                <a:cs typeface="+mj-cs"/>
              </a:rPr>
              <a:t>step</a:t>
            </a:r>
            <a:r>
              <a:rPr lang="fr-BE" sz="1800" dirty="0">
                <a:latin typeface="Encode Sans Expanded SemiBold" panose="00000705000000000000" pitchFamily="2" charset="0"/>
                <a:ea typeface="+mj-ea"/>
                <a:cs typeface="+mj-cs"/>
              </a:rPr>
              <a:t> </a:t>
            </a:r>
            <a:r>
              <a:rPr lang="fr-BE" sz="1800" dirty="0" err="1">
                <a:latin typeface="Encode Sans Expanded SemiBold" panose="00000705000000000000" pitchFamily="2" charset="0"/>
                <a:ea typeface="+mj-ea"/>
                <a:cs typeface="+mj-cs"/>
              </a:rPr>
              <a:t>approach</a:t>
            </a:r>
            <a:r>
              <a:rPr lang="fr-BE" sz="1800" dirty="0">
                <a:latin typeface="Encode Sans Expanded SemiBold" panose="00000705000000000000" pitchFamily="2" charset="0"/>
                <a:ea typeface="+mj-ea"/>
                <a:cs typeface="+mj-cs"/>
              </a:rPr>
              <a:t> </a:t>
            </a:r>
            <a:r>
              <a:rPr lang="fr-BE" sz="1800" dirty="0" err="1">
                <a:latin typeface="Encode Sans Expanded SemiBold" panose="00000705000000000000" pitchFamily="2" charset="0"/>
                <a:ea typeface="+mj-ea"/>
                <a:cs typeface="+mj-cs"/>
              </a:rPr>
              <a:t>composed</a:t>
            </a:r>
            <a:r>
              <a:rPr lang="fr-BE" sz="1800" dirty="0">
                <a:latin typeface="Encode Sans Expanded SemiBold" panose="00000705000000000000" pitchFamily="2" charset="0"/>
                <a:ea typeface="+mj-ea"/>
                <a:cs typeface="+mj-cs"/>
              </a:rPr>
              <a:t> of 6 main stages</a:t>
            </a:r>
            <a:endParaRPr lang="en-US" sz="1800" dirty="0">
              <a:latin typeface="Encode Sans Expanded SemiBold" panose="00000705000000000000" pitchFamily="2" charset="0"/>
              <a:ea typeface="+mj-ea"/>
              <a:cs typeface="+mj-cs"/>
            </a:endParaRPr>
          </a:p>
        </p:txBody>
      </p:sp>
      <p:sp>
        <p:nvSpPr>
          <p:cNvPr id="34" name="Rectangle 33">
            <a:extLst>
              <a:ext uri="{FF2B5EF4-FFF2-40B4-BE49-F238E27FC236}">
                <a16:creationId xmlns:a16="http://schemas.microsoft.com/office/drawing/2014/main" id="{14311F2B-CEEF-D3B5-4B16-5D60FE6E6BDF}"/>
              </a:ext>
            </a:extLst>
          </p:cNvPr>
          <p:cNvSpPr/>
          <p:nvPr/>
        </p:nvSpPr>
        <p:spPr>
          <a:xfrm>
            <a:off x="5624150" y="1954252"/>
            <a:ext cx="1434412" cy="1149397"/>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Select your priority target according to their potential</a:t>
            </a:r>
          </a:p>
        </p:txBody>
      </p:sp>
      <p:sp>
        <p:nvSpPr>
          <p:cNvPr id="45" name="Rectangle 44">
            <a:extLst>
              <a:ext uri="{FF2B5EF4-FFF2-40B4-BE49-F238E27FC236}">
                <a16:creationId xmlns:a16="http://schemas.microsoft.com/office/drawing/2014/main" id="{A35FB35B-F55E-6CBC-992F-93CA48E3F67B}"/>
              </a:ext>
            </a:extLst>
          </p:cNvPr>
          <p:cNvSpPr/>
          <p:nvPr/>
        </p:nvSpPr>
        <p:spPr>
          <a:xfrm>
            <a:off x="4137365" y="1954252"/>
            <a:ext cx="1434412" cy="1149397"/>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Document on your prospect as much as possible before making contact</a:t>
            </a:r>
          </a:p>
        </p:txBody>
      </p:sp>
      <p:sp>
        <p:nvSpPr>
          <p:cNvPr id="46" name="Rectangle 45">
            <a:extLst>
              <a:ext uri="{FF2B5EF4-FFF2-40B4-BE49-F238E27FC236}">
                <a16:creationId xmlns:a16="http://schemas.microsoft.com/office/drawing/2014/main" id="{DDB3CD0C-7350-B9B6-F4DC-D6CB7B34F94F}"/>
              </a:ext>
            </a:extLst>
          </p:cNvPr>
          <p:cNvSpPr/>
          <p:nvPr/>
        </p:nvSpPr>
        <p:spPr>
          <a:xfrm>
            <a:off x="7110935" y="1952077"/>
            <a:ext cx="1434412" cy="1165269"/>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Work out a pretext based upon the collected information</a:t>
            </a:r>
          </a:p>
        </p:txBody>
      </p:sp>
      <p:sp>
        <p:nvSpPr>
          <p:cNvPr id="47" name="Rectangle 46">
            <a:extLst>
              <a:ext uri="{FF2B5EF4-FFF2-40B4-BE49-F238E27FC236}">
                <a16:creationId xmlns:a16="http://schemas.microsoft.com/office/drawing/2014/main" id="{AC604611-9773-C3EC-B59D-14BD09114F9B}"/>
              </a:ext>
            </a:extLst>
          </p:cNvPr>
          <p:cNvSpPr/>
          <p:nvPr/>
        </p:nvSpPr>
        <p:spPr>
          <a:xfrm>
            <a:off x="2670242" y="1936536"/>
            <a:ext cx="1434412" cy="1149398"/>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rPr>
              <a:t>Use a strong pretext to get an appointment</a:t>
            </a:r>
          </a:p>
        </p:txBody>
      </p:sp>
      <p:sp>
        <p:nvSpPr>
          <p:cNvPr id="55" name="Rectangle 54">
            <a:extLst>
              <a:ext uri="{FF2B5EF4-FFF2-40B4-BE49-F238E27FC236}">
                <a16:creationId xmlns:a16="http://schemas.microsoft.com/office/drawing/2014/main" id="{60528663-A1F4-E5AD-8935-5626C0B79626}"/>
              </a:ext>
            </a:extLst>
          </p:cNvPr>
          <p:cNvSpPr/>
          <p:nvPr/>
        </p:nvSpPr>
        <p:spPr>
          <a:xfrm>
            <a:off x="1163795" y="1934225"/>
            <a:ext cx="1434412" cy="1157114"/>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Have in mind the key information on your prospect before visiting them for the first time</a:t>
            </a:r>
          </a:p>
        </p:txBody>
      </p:sp>
      <p:sp>
        <p:nvSpPr>
          <p:cNvPr id="56" name="Rectangle 55">
            <a:extLst>
              <a:ext uri="{FF2B5EF4-FFF2-40B4-BE49-F238E27FC236}">
                <a16:creationId xmlns:a16="http://schemas.microsoft.com/office/drawing/2014/main" id="{E1B570E5-4724-8416-9F01-7BC62ECFEA5B}"/>
              </a:ext>
            </a:extLst>
          </p:cNvPr>
          <p:cNvSpPr/>
          <p:nvPr/>
        </p:nvSpPr>
        <p:spPr>
          <a:xfrm>
            <a:off x="8597720" y="1954849"/>
            <a:ext cx="1434412" cy="1157114"/>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Be focused on your prospect’s needs and worries and don’t try to sell too quickly</a:t>
            </a:r>
          </a:p>
        </p:txBody>
      </p:sp>
      <p:sp>
        <p:nvSpPr>
          <p:cNvPr id="57" name="Rectangle 56">
            <a:extLst>
              <a:ext uri="{FF2B5EF4-FFF2-40B4-BE49-F238E27FC236}">
                <a16:creationId xmlns:a16="http://schemas.microsoft.com/office/drawing/2014/main" id="{5F8B4276-095E-E694-7645-D42BCD84A5E5}"/>
              </a:ext>
            </a:extLst>
          </p:cNvPr>
          <p:cNvSpPr/>
          <p:nvPr/>
        </p:nvSpPr>
        <p:spPr>
          <a:xfrm>
            <a:off x="388983" y="4371158"/>
            <a:ext cx="1351280" cy="10827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Select your priority target according to their potential</a:t>
            </a:r>
          </a:p>
        </p:txBody>
      </p:sp>
      <p:sp>
        <p:nvSpPr>
          <p:cNvPr id="58" name="Rectangle 57">
            <a:extLst>
              <a:ext uri="{FF2B5EF4-FFF2-40B4-BE49-F238E27FC236}">
                <a16:creationId xmlns:a16="http://schemas.microsoft.com/office/drawing/2014/main" id="{76D57D99-733F-C6E2-518C-25BCC47B08AC}"/>
              </a:ext>
            </a:extLst>
          </p:cNvPr>
          <p:cNvSpPr/>
          <p:nvPr/>
        </p:nvSpPr>
        <p:spPr>
          <a:xfrm>
            <a:off x="2098153" y="4371158"/>
            <a:ext cx="1351280" cy="10827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Document on your prospect as much as possible before making contact</a:t>
            </a:r>
          </a:p>
        </p:txBody>
      </p:sp>
      <p:sp>
        <p:nvSpPr>
          <p:cNvPr id="59" name="Rectangle 58">
            <a:extLst>
              <a:ext uri="{FF2B5EF4-FFF2-40B4-BE49-F238E27FC236}">
                <a16:creationId xmlns:a16="http://schemas.microsoft.com/office/drawing/2014/main" id="{18FCD7F9-643F-1058-1FE2-3F849D7CF9B9}"/>
              </a:ext>
            </a:extLst>
          </p:cNvPr>
          <p:cNvSpPr/>
          <p:nvPr/>
        </p:nvSpPr>
        <p:spPr>
          <a:xfrm>
            <a:off x="3833556" y="4371158"/>
            <a:ext cx="1351280" cy="10977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Work out a pretext based upon the collected information</a:t>
            </a:r>
          </a:p>
        </p:txBody>
      </p:sp>
      <p:sp>
        <p:nvSpPr>
          <p:cNvPr id="60" name="Rectangle 59">
            <a:extLst>
              <a:ext uri="{FF2B5EF4-FFF2-40B4-BE49-F238E27FC236}">
                <a16:creationId xmlns:a16="http://schemas.microsoft.com/office/drawing/2014/main" id="{9ACB3D53-F087-01DC-965D-F53C6E06C364}"/>
              </a:ext>
            </a:extLst>
          </p:cNvPr>
          <p:cNvSpPr/>
          <p:nvPr/>
        </p:nvSpPr>
        <p:spPr>
          <a:xfrm>
            <a:off x="5561155" y="4371158"/>
            <a:ext cx="1351280" cy="1082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Use a strong pretext to get an appointment</a:t>
            </a:r>
          </a:p>
        </p:txBody>
      </p:sp>
      <p:sp>
        <p:nvSpPr>
          <p:cNvPr id="61" name="Rectangle 60">
            <a:extLst>
              <a:ext uri="{FF2B5EF4-FFF2-40B4-BE49-F238E27FC236}">
                <a16:creationId xmlns:a16="http://schemas.microsoft.com/office/drawing/2014/main" id="{9CC108B2-DBA7-6EF3-4B5C-4D194FB13A9B}"/>
              </a:ext>
            </a:extLst>
          </p:cNvPr>
          <p:cNvSpPr/>
          <p:nvPr/>
        </p:nvSpPr>
        <p:spPr>
          <a:xfrm>
            <a:off x="7253810" y="4371158"/>
            <a:ext cx="1351280" cy="109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Have in mind the key information on your prospect before visiting them for the first time</a:t>
            </a:r>
          </a:p>
        </p:txBody>
      </p:sp>
      <p:sp>
        <p:nvSpPr>
          <p:cNvPr id="62" name="Rectangle 61">
            <a:extLst>
              <a:ext uri="{FF2B5EF4-FFF2-40B4-BE49-F238E27FC236}">
                <a16:creationId xmlns:a16="http://schemas.microsoft.com/office/drawing/2014/main" id="{F9BC37EB-692C-90A5-4AF1-7280896A0B84}"/>
              </a:ext>
            </a:extLst>
          </p:cNvPr>
          <p:cNvSpPr/>
          <p:nvPr/>
        </p:nvSpPr>
        <p:spPr>
          <a:xfrm>
            <a:off x="8981409" y="4371158"/>
            <a:ext cx="1351280" cy="109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Be focused on your prospect’s needs and worries and don’t try to sell too quickly</a:t>
            </a:r>
          </a:p>
        </p:txBody>
      </p:sp>
      <p:sp>
        <p:nvSpPr>
          <p:cNvPr id="66" name="Rectangle 65">
            <a:extLst>
              <a:ext uri="{FF2B5EF4-FFF2-40B4-BE49-F238E27FC236}">
                <a16:creationId xmlns:a16="http://schemas.microsoft.com/office/drawing/2014/main" id="{ACECB293-610D-A9A9-85CD-FBB31D50BE2F}"/>
              </a:ext>
            </a:extLst>
          </p:cNvPr>
          <p:cNvSpPr/>
          <p:nvPr/>
        </p:nvSpPr>
        <p:spPr>
          <a:xfrm>
            <a:off x="0" y="0"/>
            <a:ext cx="12192000" cy="6858000"/>
          </a:xfrm>
          <a:prstGeom prst="rect">
            <a:avLst/>
          </a:prstGeom>
          <a:solidFill>
            <a:srgbClr val="40404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Rectangle 66">
            <a:extLst>
              <a:ext uri="{FF2B5EF4-FFF2-40B4-BE49-F238E27FC236}">
                <a16:creationId xmlns:a16="http://schemas.microsoft.com/office/drawing/2014/main" id="{2D9C16DC-FDA0-53AF-AF4A-0C65D5339C66}"/>
              </a:ext>
            </a:extLst>
          </p:cNvPr>
          <p:cNvSpPr/>
          <p:nvPr/>
        </p:nvSpPr>
        <p:spPr>
          <a:xfrm>
            <a:off x="227224" y="1291859"/>
            <a:ext cx="11188259" cy="4897475"/>
          </a:xfrm>
          <a:prstGeom prst="rect">
            <a:avLst/>
          </a:prstGeom>
          <a:solidFill>
            <a:schemeClr val="bg1"/>
          </a:solidFill>
          <a:ln w="2857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2">
            <a:extLst>
              <a:ext uri="{FF2B5EF4-FFF2-40B4-BE49-F238E27FC236}">
                <a16:creationId xmlns:a16="http://schemas.microsoft.com/office/drawing/2014/main" id="{80D386FA-CA59-EEE7-6A8E-8B9254D62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436" y="4811941"/>
            <a:ext cx="886194" cy="886194"/>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6F4AC35E-1AE7-EEB3-680A-6664B9A58B69}"/>
              </a:ext>
            </a:extLst>
          </p:cNvPr>
          <p:cNvSpPr/>
          <p:nvPr/>
        </p:nvSpPr>
        <p:spPr>
          <a:xfrm>
            <a:off x="2670242" y="4778230"/>
            <a:ext cx="3279959" cy="9617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err="1"/>
              <a:t>Success</a:t>
            </a:r>
            <a:r>
              <a:rPr lang="fr-BE" sz="2400" b="1" dirty="0"/>
              <a:t> Factor</a:t>
            </a:r>
          </a:p>
        </p:txBody>
      </p:sp>
      <p:sp>
        <p:nvSpPr>
          <p:cNvPr id="76" name="TextBox 75">
            <a:extLst>
              <a:ext uri="{FF2B5EF4-FFF2-40B4-BE49-F238E27FC236}">
                <a16:creationId xmlns:a16="http://schemas.microsoft.com/office/drawing/2014/main" id="{D9B7ABE8-82EA-754D-03C4-BFCD190B1B63}"/>
              </a:ext>
            </a:extLst>
          </p:cNvPr>
          <p:cNvSpPr txBox="1"/>
          <p:nvPr/>
        </p:nvSpPr>
        <p:spPr>
          <a:xfrm>
            <a:off x="6137674" y="4803309"/>
            <a:ext cx="3758668" cy="923330"/>
          </a:xfrm>
          <a:prstGeom prst="rect">
            <a:avLst/>
          </a:prstGeom>
          <a:noFill/>
        </p:spPr>
        <p:txBody>
          <a:bodyPr wrap="square">
            <a:spAutoFit/>
          </a:bodyPr>
          <a:lstStyle/>
          <a:p>
            <a:pPr algn="ctr"/>
            <a:r>
              <a:rPr lang="en-US" sz="1800" b="1" dirty="0"/>
              <a:t>Being focused on the objectives of each specific step is the key to success!</a:t>
            </a:r>
          </a:p>
        </p:txBody>
      </p:sp>
      <p:cxnSp>
        <p:nvCxnSpPr>
          <p:cNvPr id="3" name="Connecteur droit avec flèche 37">
            <a:extLst>
              <a:ext uri="{FF2B5EF4-FFF2-40B4-BE49-F238E27FC236}">
                <a16:creationId xmlns:a16="http://schemas.microsoft.com/office/drawing/2014/main" id="{54FC380E-37EB-EDFB-36F7-6F47CED4D242}"/>
              </a:ext>
            </a:extLst>
          </p:cNvPr>
          <p:cNvCxnSpPr>
            <a:cxnSpLocks/>
          </p:cNvCxnSpPr>
          <p:nvPr/>
        </p:nvCxnSpPr>
        <p:spPr>
          <a:xfrm>
            <a:off x="2411854" y="2173954"/>
            <a:ext cx="8724634" cy="9713"/>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29">
            <a:extLst>
              <a:ext uri="{FF2B5EF4-FFF2-40B4-BE49-F238E27FC236}">
                <a16:creationId xmlns:a16="http://schemas.microsoft.com/office/drawing/2014/main" id="{471B4944-A895-5F5E-18A9-218F58BF88F1}"/>
              </a:ext>
            </a:extLst>
          </p:cNvPr>
          <p:cNvSpPr/>
          <p:nvPr/>
        </p:nvSpPr>
        <p:spPr>
          <a:xfrm>
            <a:off x="8348918" y="2623252"/>
            <a:ext cx="1195542" cy="35057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b="1" dirty="0" err="1"/>
              <a:t>Preparing</a:t>
            </a:r>
            <a:r>
              <a:rPr lang="fr-BE" sz="1100" b="1" dirty="0"/>
              <a:t> the First</a:t>
            </a:r>
            <a:r>
              <a:rPr lang="fr-BE" sz="1100" b="1" baseline="30000" dirty="0"/>
              <a:t> </a:t>
            </a:r>
            <a:r>
              <a:rPr lang="fr-BE" sz="1100" b="1" dirty="0" err="1"/>
              <a:t>Visit</a:t>
            </a:r>
            <a:endParaRPr lang="fr-BE" sz="1100" b="1" dirty="0"/>
          </a:p>
        </p:txBody>
      </p:sp>
      <p:sp>
        <p:nvSpPr>
          <p:cNvPr id="5" name="Rectangle 30">
            <a:extLst>
              <a:ext uri="{FF2B5EF4-FFF2-40B4-BE49-F238E27FC236}">
                <a16:creationId xmlns:a16="http://schemas.microsoft.com/office/drawing/2014/main" id="{237F36A9-8B9B-D28D-0067-F37C455CBC1C}"/>
              </a:ext>
            </a:extLst>
          </p:cNvPr>
          <p:cNvSpPr/>
          <p:nvPr/>
        </p:nvSpPr>
        <p:spPr>
          <a:xfrm>
            <a:off x="5278978" y="2615099"/>
            <a:ext cx="1195542" cy="35057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b="1" dirty="0"/>
              <a:t>Business Reason</a:t>
            </a:r>
          </a:p>
        </p:txBody>
      </p:sp>
      <p:sp>
        <p:nvSpPr>
          <p:cNvPr id="6" name="Rectangle 31">
            <a:extLst>
              <a:ext uri="{FF2B5EF4-FFF2-40B4-BE49-F238E27FC236}">
                <a16:creationId xmlns:a16="http://schemas.microsoft.com/office/drawing/2014/main" id="{124A5596-07BB-CFF5-043A-D64C32BE16DC}"/>
              </a:ext>
            </a:extLst>
          </p:cNvPr>
          <p:cNvSpPr/>
          <p:nvPr/>
        </p:nvSpPr>
        <p:spPr>
          <a:xfrm>
            <a:off x="2209038" y="2612273"/>
            <a:ext cx="1195542" cy="35057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b="1" dirty="0"/>
              <a:t>Segmentation &amp; </a:t>
            </a:r>
            <a:r>
              <a:rPr lang="fr-BE" sz="1100" b="1" dirty="0" err="1"/>
              <a:t>Targeting</a:t>
            </a:r>
            <a:endParaRPr lang="fr-BE" sz="1100" b="1" dirty="0"/>
          </a:p>
        </p:txBody>
      </p:sp>
      <p:sp>
        <p:nvSpPr>
          <p:cNvPr id="7" name="Rectangle 32">
            <a:extLst>
              <a:ext uri="{FF2B5EF4-FFF2-40B4-BE49-F238E27FC236}">
                <a16:creationId xmlns:a16="http://schemas.microsoft.com/office/drawing/2014/main" id="{2C3544F4-36CF-67A7-8F30-F29076110C50}"/>
              </a:ext>
            </a:extLst>
          </p:cNvPr>
          <p:cNvSpPr/>
          <p:nvPr/>
        </p:nvSpPr>
        <p:spPr>
          <a:xfrm>
            <a:off x="9883887" y="2623252"/>
            <a:ext cx="1195542" cy="35057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b="1" dirty="0"/>
              <a:t>First </a:t>
            </a:r>
            <a:r>
              <a:rPr lang="fr-BE" sz="1100" b="1" dirty="0" err="1"/>
              <a:t>Visit</a:t>
            </a:r>
            <a:endParaRPr lang="fr-BE" sz="1100" b="1" dirty="0"/>
          </a:p>
        </p:txBody>
      </p:sp>
      <p:sp>
        <p:nvSpPr>
          <p:cNvPr id="8" name="Rectangle 34">
            <a:extLst>
              <a:ext uri="{FF2B5EF4-FFF2-40B4-BE49-F238E27FC236}">
                <a16:creationId xmlns:a16="http://schemas.microsoft.com/office/drawing/2014/main" id="{61541098-E9FD-2964-A0F3-2DF86B78F2F6}"/>
              </a:ext>
            </a:extLst>
          </p:cNvPr>
          <p:cNvSpPr/>
          <p:nvPr/>
        </p:nvSpPr>
        <p:spPr>
          <a:xfrm>
            <a:off x="6813948" y="2637628"/>
            <a:ext cx="1195542" cy="35057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b="1" dirty="0"/>
              <a:t>Cold Calling</a:t>
            </a:r>
          </a:p>
        </p:txBody>
      </p:sp>
      <p:sp>
        <p:nvSpPr>
          <p:cNvPr id="10" name="Rectangle 35">
            <a:extLst>
              <a:ext uri="{FF2B5EF4-FFF2-40B4-BE49-F238E27FC236}">
                <a16:creationId xmlns:a16="http://schemas.microsoft.com/office/drawing/2014/main" id="{C9C8499C-1D40-3C54-52A0-A56319C789FD}"/>
              </a:ext>
            </a:extLst>
          </p:cNvPr>
          <p:cNvSpPr/>
          <p:nvPr/>
        </p:nvSpPr>
        <p:spPr>
          <a:xfrm>
            <a:off x="3744008" y="2610582"/>
            <a:ext cx="1195542" cy="35057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b="1" dirty="0" err="1"/>
              <a:t>Taking</a:t>
            </a:r>
            <a:r>
              <a:rPr lang="fr-BE" sz="1100" b="1" dirty="0"/>
              <a:t> Information</a:t>
            </a:r>
          </a:p>
        </p:txBody>
      </p:sp>
      <p:sp>
        <p:nvSpPr>
          <p:cNvPr id="11" name="Hexagone 44">
            <a:extLst>
              <a:ext uri="{FF2B5EF4-FFF2-40B4-BE49-F238E27FC236}">
                <a16:creationId xmlns:a16="http://schemas.microsoft.com/office/drawing/2014/main" id="{0FD0C101-A28C-F393-F66A-E769B6A1CF53}"/>
              </a:ext>
            </a:extLst>
          </p:cNvPr>
          <p:cNvSpPr/>
          <p:nvPr/>
        </p:nvSpPr>
        <p:spPr>
          <a:xfrm>
            <a:off x="2639791" y="1947478"/>
            <a:ext cx="428301" cy="40074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 name="Hexagone 45">
            <a:extLst>
              <a:ext uri="{FF2B5EF4-FFF2-40B4-BE49-F238E27FC236}">
                <a16:creationId xmlns:a16="http://schemas.microsoft.com/office/drawing/2014/main" id="{F11AAC7C-0B27-ABF0-4CDD-634B825CAF57}"/>
              </a:ext>
            </a:extLst>
          </p:cNvPr>
          <p:cNvSpPr/>
          <p:nvPr/>
        </p:nvSpPr>
        <p:spPr>
          <a:xfrm>
            <a:off x="4167490" y="1946633"/>
            <a:ext cx="428301" cy="40074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13" name="Hexagone 46">
            <a:extLst>
              <a:ext uri="{FF2B5EF4-FFF2-40B4-BE49-F238E27FC236}">
                <a16:creationId xmlns:a16="http://schemas.microsoft.com/office/drawing/2014/main" id="{812D570C-409B-CBA4-27C0-ADE9D9E2CC79}"/>
              </a:ext>
            </a:extLst>
          </p:cNvPr>
          <p:cNvSpPr/>
          <p:nvPr/>
        </p:nvSpPr>
        <p:spPr>
          <a:xfrm>
            <a:off x="7222888" y="1960080"/>
            <a:ext cx="428301" cy="40074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
        <p:nvSpPr>
          <p:cNvPr id="14" name="Hexagone 47">
            <a:extLst>
              <a:ext uri="{FF2B5EF4-FFF2-40B4-BE49-F238E27FC236}">
                <a16:creationId xmlns:a16="http://schemas.microsoft.com/office/drawing/2014/main" id="{C1663D8E-CED9-BE70-682B-EB90C652BC1B}"/>
              </a:ext>
            </a:extLst>
          </p:cNvPr>
          <p:cNvSpPr/>
          <p:nvPr/>
        </p:nvSpPr>
        <p:spPr>
          <a:xfrm>
            <a:off x="5695189" y="1960080"/>
            <a:ext cx="428301" cy="40074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15" name="Hexagone 48">
            <a:extLst>
              <a:ext uri="{FF2B5EF4-FFF2-40B4-BE49-F238E27FC236}">
                <a16:creationId xmlns:a16="http://schemas.microsoft.com/office/drawing/2014/main" id="{726B3796-6552-FFDF-CBAF-E0FEA3B580F8}"/>
              </a:ext>
            </a:extLst>
          </p:cNvPr>
          <p:cNvSpPr/>
          <p:nvPr/>
        </p:nvSpPr>
        <p:spPr>
          <a:xfrm>
            <a:off x="8750587" y="1958457"/>
            <a:ext cx="428301" cy="40074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
        <p:nvSpPr>
          <p:cNvPr id="16" name="Hexagone 49">
            <a:extLst>
              <a:ext uri="{FF2B5EF4-FFF2-40B4-BE49-F238E27FC236}">
                <a16:creationId xmlns:a16="http://schemas.microsoft.com/office/drawing/2014/main" id="{34290AA8-9ACF-035B-F5BD-BAB9EB4318C5}"/>
              </a:ext>
            </a:extLst>
          </p:cNvPr>
          <p:cNvSpPr/>
          <p:nvPr/>
        </p:nvSpPr>
        <p:spPr>
          <a:xfrm>
            <a:off x="10278288" y="1960080"/>
            <a:ext cx="428301" cy="40074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a:t>
            </a:r>
          </a:p>
        </p:txBody>
      </p:sp>
      <p:sp>
        <p:nvSpPr>
          <p:cNvPr id="17" name="Rectangle 56">
            <a:extLst>
              <a:ext uri="{FF2B5EF4-FFF2-40B4-BE49-F238E27FC236}">
                <a16:creationId xmlns:a16="http://schemas.microsoft.com/office/drawing/2014/main" id="{D312D95E-4865-EB3C-4FC4-795C49B0190D}"/>
              </a:ext>
            </a:extLst>
          </p:cNvPr>
          <p:cNvSpPr/>
          <p:nvPr/>
        </p:nvSpPr>
        <p:spPr>
          <a:xfrm>
            <a:off x="2196673" y="3076109"/>
            <a:ext cx="1195542" cy="12122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Select your priority target according to their potential</a:t>
            </a:r>
          </a:p>
        </p:txBody>
      </p:sp>
      <p:sp>
        <p:nvSpPr>
          <p:cNvPr id="18" name="Rectangle 57">
            <a:extLst>
              <a:ext uri="{FF2B5EF4-FFF2-40B4-BE49-F238E27FC236}">
                <a16:creationId xmlns:a16="http://schemas.microsoft.com/office/drawing/2014/main" id="{A3DB7421-F78E-BAD9-E9B3-62966257D51A}"/>
              </a:ext>
            </a:extLst>
          </p:cNvPr>
          <p:cNvSpPr/>
          <p:nvPr/>
        </p:nvSpPr>
        <p:spPr>
          <a:xfrm>
            <a:off x="3732211" y="3076109"/>
            <a:ext cx="1195542" cy="12122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Document on your prospect as much as possible before making contact</a:t>
            </a:r>
          </a:p>
        </p:txBody>
      </p:sp>
      <p:sp>
        <p:nvSpPr>
          <p:cNvPr id="19" name="Rectangle 58">
            <a:extLst>
              <a:ext uri="{FF2B5EF4-FFF2-40B4-BE49-F238E27FC236}">
                <a16:creationId xmlns:a16="http://schemas.microsoft.com/office/drawing/2014/main" id="{3570FFB7-0020-6231-135D-5F4792ACE0E8}"/>
              </a:ext>
            </a:extLst>
          </p:cNvPr>
          <p:cNvSpPr/>
          <p:nvPr/>
        </p:nvSpPr>
        <p:spPr>
          <a:xfrm>
            <a:off x="5267749" y="3076108"/>
            <a:ext cx="1195542" cy="12289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Work out a pretext based upon the collected information</a:t>
            </a:r>
          </a:p>
        </p:txBody>
      </p:sp>
      <p:sp>
        <p:nvSpPr>
          <p:cNvPr id="20" name="Rectangle 59">
            <a:extLst>
              <a:ext uri="{FF2B5EF4-FFF2-40B4-BE49-F238E27FC236}">
                <a16:creationId xmlns:a16="http://schemas.microsoft.com/office/drawing/2014/main" id="{E0799886-22E0-BD67-C057-41571BC406EB}"/>
              </a:ext>
            </a:extLst>
          </p:cNvPr>
          <p:cNvSpPr/>
          <p:nvPr/>
        </p:nvSpPr>
        <p:spPr>
          <a:xfrm>
            <a:off x="6803287" y="3076108"/>
            <a:ext cx="1195542" cy="12122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Use a strong pretext to get an appointment</a:t>
            </a:r>
          </a:p>
        </p:txBody>
      </p:sp>
      <p:sp>
        <p:nvSpPr>
          <p:cNvPr id="21" name="Rectangle 60">
            <a:extLst>
              <a:ext uri="{FF2B5EF4-FFF2-40B4-BE49-F238E27FC236}">
                <a16:creationId xmlns:a16="http://schemas.microsoft.com/office/drawing/2014/main" id="{E06D964A-D700-BAEF-97E8-8CD6FA3AFCA3}"/>
              </a:ext>
            </a:extLst>
          </p:cNvPr>
          <p:cNvSpPr/>
          <p:nvPr/>
        </p:nvSpPr>
        <p:spPr>
          <a:xfrm>
            <a:off x="8338825" y="3076107"/>
            <a:ext cx="1195542" cy="1220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Have in mind the key information on your prospect before visiting them for the first time</a:t>
            </a:r>
          </a:p>
        </p:txBody>
      </p:sp>
      <p:sp>
        <p:nvSpPr>
          <p:cNvPr id="22" name="Rectangle 61">
            <a:extLst>
              <a:ext uri="{FF2B5EF4-FFF2-40B4-BE49-F238E27FC236}">
                <a16:creationId xmlns:a16="http://schemas.microsoft.com/office/drawing/2014/main" id="{027F3FBE-C702-0CB4-A772-BC36E9D20621}"/>
              </a:ext>
            </a:extLst>
          </p:cNvPr>
          <p:cNvSpPr/>
          <p:nvPr/>
        </p:nvSpPr>
        <p:spPr>
          <a:xfrm>
            <a:off x="9874362" y="3076107"/>
            <a:ext cx="1195542" cy="1220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Be focused on your prospect’s needs and worries and don’t try to sell too quickly</a:t>
            </a:r>
          </a:p>
        </p:txBody>
      </p:sp>
      <p:sp>
        <p:nvSpPr>
          <p:cNvPr id="24" name="TextBox 47">
            <a:extLst>
              <a:ext uri="{FF2B5EF4-FFF2-40B4-BE49-F238E27FC236}">
                <a16:creationId xmlns:a16="http://schemas.microsoft.com/office/drawing/2014/main" id="{A8D00349-2722-5783-4BD3-D607019B89DD}"/>
              </a:ext>
            </a:extLst>
          </p:cNvPr>
          <p:cNvSpPr txBox="1"/>
          <p:nvPr/>
        </p:nvSpPr>
        <p:spPr>
          <a:xfrm>
            <a:off x="450993" y="2187373"/>
            <a:ext cx="1544849" cy="1169551"/>
          </a:xfrm>
          <a:prstGeom prst="rect">
            <a:avLst/>
          </a:prstGeom>
          <a:noFill/>
        </p:spPr>
        <p:txBody>
          <a:bodyPr wrap="square">
            <a:spAutoFit/>
          </a:bodyPr>
          <a:lstStyle/>
          <a:p>
            <a:pPr algn="ctr"/>
            <a:r>
              <a:rPr lang="en-GB" sz="1400" dirty="0">
                <a:solidFill>
                  <a:srgbClr val="243782"/>
                </a:solidFill>
              </a:rPr>
              <a:t>Please take a few moments to analyse the correct solution. </a:t>
            </a:r>
            <a:endParaRPr lang="en-US" sz="1400" dirty="0">
              <a:solidFill>
                <a:srgbClr val="243782"/>
              </a:solidFill>
            </a:endParaRPr>
          </a:p>
        </p:txBody>
      </p:sp>
    </p:spTree>
    <p:custDataLst>
      <p:tags r:id="rId1"/>
    </p:custDataLst>
    <p:extLst>
      <p:ext uri="{BB962C8B-B14F-4D97-AF65-F5344CB8AC3E}">
        <p14:creationId xmlns:p14="http://schemas.microsoft.com/office/powerpoint/2010/main" val="25933769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r>
              <a:rPr lang="fr-BE" b="1" dirty="0" err="1">
                <a:solidFill>
                  <a:schemeClr val="bg1"/>
                </a:solidFill>
                <a:latin typeface="Encode Sans Expanded Medium" panose="00000605000000000000" pitchFamily="2" charset="0"/>
              </a:rPr>
              <a:t>Overview</a:t>
            </a:r>
            <a:endParaRPr lang="fr-BE"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Stakes of New Business Conquest</a:t>
            </a: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en-US" sz="1400" b="1" dirty="0">
                <a:solidFill>
                  <a:schemeClr val="bg1"/>
                </a:solidFill>
              </a:rPr>
              <a:t>B2B New Business Conquest in 6 steps</a:t>
            </a: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Zoom on step #6: The First Visit</a:t>
            </a: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7"/>
          <a:stretch>
            <a:fillRect/>
          </a:stretch>
        </p:blipFill>
        <p:spPr>
          <a:xfrm>
            <a:off x="1760377" y="5462663"/>
            <a:ext cx="1070230" cy="757238"/>
          </a:xfrm>
          <a:prstGeom prst="rect">
            <a:avLst/>
          </a:prstGeom>
        </p:spPr>
      </p:pic>
      <p:pic>
        <p:nvPicPr>
          <p:cNvPr id="22" name="Image 7">
            <a:extLst>
              <a:ext uri="{FF2B5EF4-FFF2-40B4-BE49-F238E27FC236}">
                <a16:creationId xmlns:a16="http://schemas.microsoft.com/office/drawing/2014/main" id="{9FC3D0C1-B604-E39E-1FCA-B51D1ED95B30}"/>
              </a:ext>
            </a:extLst>
          </p:cNvPr>
          <p:cNvPicPr>
            <a:picLocks noChangeAspect="1"/>
          </p:cNvPicPr>
          <p:nvPr/>
        </p:nvPicPr>
        <p:blipFill>
          <a:blip r:embed="rId8"/>
          <a:stretch>
            <a:fillRect/>
          </a:stretch>
        </p:blipFill>
        <p:spPr>
          <a:xfrm>
            <a:off x="1882072" y="3678869"/>
            <a:ext cx="814095" cy="497747"/>
          </a:xfrm>
          <a:prstGeom prst="rect">
            <a:avLst/>
          </a:prstGeom>
        </p:spPr>
      </p:pic>
      <p:pic>
        <p:nvPicPr>
          <p:cNvPr id="23" name="Image 12">
            <a:extLst>
              <a:ext uri="{FF2B5EF4-FFF2-40B4-BE49-F238E27FC236}">
                <a16:creationId xmlns:a16="http://schemas.microsoft.com/office/drawing/2014/main" id="{6410AC2A-774B-8CB9-C389-B4E756BA0968}"/>
              </a:ext>
            </a:extLst>
          </p:cNvPr>
          <p:cNvPicPr>
            <a:picLocks noChangeAspect="1"/>
          </p:cNvPicPr>
          <p:nvPr/>
        </p:nvPicPr>
        <p:blipFill>
          <a:blip r:embed="rId9"/>
          <a:stretch>
            <a:fillRect/>
          </a:stretch>
        </p:blipFill>
        <p:spPr>
          <a:xfrm>
            <a:off x="1882072" y="1725763"/>
            <a:ext cx="804422" cy="509334"/>
          </a:xfrm>
          <a:prstGeom prst="rect">
            <a:avLst/>
          </a:prstGeom>
        </p:spPr>
      </p:pic>
      <p:pic>
        <p:nvPicPr>
          <p:cNvPr id="24" name="Picture 23" descr="Graphical user interface, logo&#10;&#10;Description automatically generated">
            <a:extLst>
              <a:ext uri="{FF2B5EF4-FFF2-40B4-BE49-F238E27FC236}">
                <a16:creationId xmlns:a16="http://schemas.microsoft.com/office/drawing/2014/main" id="{64BC213D-34BA-1A7A-39E2-114F0FBE21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2072" y="2680083"/>
            <a:ext cx="804422" cy="522979"/>
          </a:xfrm>
          <a:prstGeom prst="rect">
            <a:avLst/>
          </a:prstGeom>
        </p:spPr>
      </p:pic>
    </p:spTree>
    <p:custDataLst>
      <p:tags r:id="rId1"/>
    </p:custDataLst>
    <p:extLst>
      <p:ext uri="{BB962C8B-B14F-4D97-AF65-F5344CB8AC3E}">
        <p14:creationId xmlns:p14="http://schemas.microsoft.com/office/powerpoint/2010/main" val="38013663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F130F-A3BA-AD60-E017-001A11437F4C}"/>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6F6613D1-CF9D-57B3-C8E7-37318B0E1E00}"/>
              </a:ext>
            </a:extLst>
          </p:cNvPr>
          <p:cNvPicPr>
            <a:picLocks noChangeAspect="1"/>
          </p:cNvPicPr>
          <p:nvPr/>
        </p:nvPicPr>
        <p:blipFill>
          <a:blip r:embed="rId3"/>
          <a:stretch>
            <a:fillRect/>
          </a:stretch>
        </p:blipFill>
        <p:spPr>
          <a:xfrm>
            <a:off x="148343" y="0"/>
            <a:ext cx="12073113" cy="6858000"/>
          </a:xfrm>
          <a:prstGeom prst="rect">
            <a:avLst/>
          </a:prstGeom>
        </p:spPr>
      </p:pic>
      <p:sp>
        <p:nvSpPr>
          <p:cNvPr id="2" name="TextBox 1">
            <a:extLst>
              <a:ext uri="{FF2B5EF4-FFF2-40B4-BE49-F238E27FC236}">
                <a16:creationId xmlns:a16="http://schemas.microsoft.com/office/drawing/2014/main" id="{BE9B2167-A587-DC0E-F1A2-C081F49DE2A8}"/>
              </a:ext>
            </a:extLst>
          </p:cNvPr>
          <p:cNvSpPr txBox="1"/>
          <p:nvPr/>
        </p:nvSpPr>
        <p:spPr>
          <a:xfrm>
            <a:off x="942975" y="6409123"/>
            <a:ext cx="4572000" cy="369332"/>
          </a:xfrm>
          <a:prstGeom prst="rect">
            <a:avLst/>
          </a:prstGeom>
          <a:solidFill>
            <a:schemeClr val="tx1"/>
          </a:solidFill>
        </p:spPr>
        <p:txBody>
          <a:bodyPr wrap="square" rtlCol="0">
            <a:spAutoFit/>
          </a:bodyPr>
          <a:lstStyle/>
          <a:p>
            <a:r>
              <a:rPr lang="fr-BE" dirty="0">
                <a:solidFill>
                  <a:schemeClr val="bg1"/>
                </a:solidFill>
              </a:rPr>
              <a:t>Click on "NEXT" to start the quiz</a:t>
            </a:r>
            <a:endParaRPr lang="en-US" dirty="0">
              <a:solidFill>
                <a:schemeClr val="bg1"/>
              </a:solidFill>
            </a:endParaRPr>
          </a:p>
        </p:txBody>
      </p:sp>
      <p:sp>
        <p:nvSpPr>
          <p:cNvPr id="7" name="TextBox 6">
            <a:extLst>
              <a:ext uri="{FF2B5EF4-FFF2-40B4-BE49-F238E27FC236}">
                <a16:creationId xmlns:a16="http://schemas.microsoft.com/office/drawing/2014/main" id="{BFC9BF78-1106-B009-4DA0-AB4EB1B4E3D1}"/>
              </a:ext>
            </a:extLst>
          </p:cNvPr>
          <p:cNvSpPr txBox="1"/>
          <p:nvPr/>
        </p:nvSpPr>
        <p:spPr>
          <a:xfrm>
            <a:off x="616744" y="1902257"/>
            <a:ext cx="5765006" cy="4185761"/>
          </a:xfrm>
          <a:prstGeom prst="rect">
            <a:avLst/>
          </a:prstGeom>
          <a:solidFill>
            <a:schemeClr val="bg1"/>
          </a:solidFill>
        </p:spPr>
        <p:txBody>
          <a:bodyPr wrap="square">
            <a:spAutoFit/>
          </a:bodyPr>
          <a:lstStyle/>
          <a:p>
            <a:r>
              <a:rPr lang="en-US" sz="1400" dirty="0"/>
              <a:t>We now invite you to </a:t>
            </a:r>
            <a:r>
              <a:rPr lang="en-US" sz="1400" b="1" dirty="0">
                <a:solidFill>
                  <a:srgbClr val="243782"/>
                </a:solidFill>
              </a:rPr>
              <a:t>measure</a:t>
            </a:r>
            <a:r>
              <a:rPr lang="en-US" sz="1400" dirty="0"/>
              <a:t> your level of understanding of the key concepts of this module through a quiz. </a:t>
            </a:r>
          </a:p>
          <a:p>
            <a:endParaRPr lang="en-US" sz="1400" dirty="0"/>
          </a:p>
          <a:p>
            <a:pPr marL="361950" lvl="1" indent="-361950">
              <a:buFont typeface="Courier New" panose="02070309020205020404" pitchFamily="49" charset="0"/>
              <a:buChar char="o"/>
              <a:tabLst>
                <a:tab pos="361950" algn="l"/>
              </a:tabLst>
            </a:pPr>
            <a:r>
              <a:rPr lang="en-US" sz="1400" dirty="0"/>
              <a:t>There are </a:t>
            </a:r>
            <a:r>
              <a:rPr lang="en-US" sz="1400" b="1" dirty="0">
                <a:solidFill>
                  <a:srgbClr val="243782"/>
                </a:solidFill>
              </a:rPr>
              <a:t>10 questions </a:t>
            </a:r>
            <a:r>
              <a:rPr lang="en-US" sz="1400" dirty="0"/>
              <a:t>to answer and you must obtain a minimum score of 80% to validate this training module.</a:t>
            </a:r>
          </a:p>
          <a:p>
            <a:pPr marL="361950" lvl="1" indent="-361950">
              <a:buFont typeface="Courier New" panose="02070309020205020404" pitchFamily="49" charset="0"/>
              <a:buChar char="o"/>
              <a:tabLst>
                <a:tab pos="361950" algn="l"/>
              </a:tabLst>
            </a:pPr>
            <a:endParaRPr lang="en-US" sz="1400" dirty="0"/>
          </a:p>
          <a:p>
            <a:pPr marL="361950" lvl="1" indent="-361950">
              <a:buFont typeface="Courier New" panose="02070309020205020404" pitchFamily="49" charset="0"/>
              <a:buChar char="o"/>
              <a:tabLst>
                <a:tab pos="361950" algn="l"/>
              </a:tabLst>
            </a:pPr>
            <a:r>
              <a:rPr lang="en-US" sz="1400" b="1" dirty="0">
                <a:solidFill>
                  <a:srgbClr val="243782"/>
                </a:solidFill>
              </a:rPr>
              <a:t>2 attempts </a:t>
            </a:r>
            <a:r>
              <a:rPr lang="en-US" sz="1400" dirty="0"/>
              <a:t>are allowed. f you </a:t>
            </a:r>
            <a:r>
              <a:rPr lang="en-US" sz="1400" b="1" dirty="0">
                <a:solidFill>
                  <a:srgbClr val="243782"/>
                </a:solidFill>
              </a:rPr>
              <a:t>fail the first attempt</a:t>
            </a:r>
            <a:r>
              <a:rPr lang="en-US" sz="1400" dirty="0">
                <a:solidFill>
                  <a:srgbClr val="243782"/>
                </a:solidFill>
              </a:rPr>
              <a:t>, </a:t>
            </a:r>
            <a:r>
              <a:rPr lang="en-US" sz="1400" dirty="0"/>
              <a:t>you can go deeper into the content by clicking on the "review the course" button or simply retake the test by clicking on “Take the test again".</a:t>
            </a:r>
          </a:p>
          <a:p>
            <a:pPr marL="361950" lvl="1" indent="-361950">
              <a:buFont typeface="Courier New" panose="02070309020205020404" pitchFamily="49" charset="0"/>
              <a:buChar char="o"/>
              <a:tabLst>
                <a:tab pos="361950" algn="l"/>
              </a:tabLst>
            </a:pPr>
            <a:endParaRPr lang="en-US" sz="1400" dirty="0"/>
          </a:p>
          <a:p>
            <a:pPr marL="361950" lvl="1" indent="-361950">
              <a:buFont typeface="Courier New" panose="02070309020205020404" pitchFamily="49" charset="0"/>
              <a:buChar char="o"/>
              <a:tabLst>
                <a:tab pos="361950" algn="l"/>
              </a:tabLst>
            </a:pPr>
            <a:r>
              <a:rPr lang="en-US" sz="1400" dirty="0"/>
              <a:t>If you </a:t>
            </a:r>
            <a:r>
              <a:rPr lang="en-US" sz="1400" b="1" dirty="0">
                <a:solidFill>
                  <a:srgbClr val="243782"/>
                </a:solidFill>
              </a:rPr>
              <a:t>fail the second attempt</a:t>
            </a:r>
            <a:r>
              <a:rPr lang="en-US" sz="1400" dirty="0"/>
              <a:t>, the quiz is no longer available and you are invited to </a:t>
            </a:r>
            <a:r>
              <a:rPr lang="en-US" sz="1400" b="1" dirty="0">
                <a:solidFill>
                  <a:srgbClr val="243782"/>
                </a:solidFill>
              </a:rPr>
              <a:t>go through the module again</a:t>
            </a:r>
            <a:r>
              <a:rPr lang="en-US" sz="1400" dirty="0"/>
              <a:t> before returning to the quiz.</a:t>
            </a:r>
          </a:p>
          <a:p>
            <a:pPr marL="361950" lvl="1" indent="-361950">
              <a:buFont typeface="Courier New" panose="02070309020205020404" pitchFamily="49" charset="0"/>
              <a:buChar char="o"/>
              <a:tabLst>
                <a:tab pos="361950" algn="l"/>
              </a:tabLst>
            </a:pPr>
            <a:endParaRPr lang="en-US" sz="1400" dirty="0"/>
          </a:p>
          <a:p>
            <a:pPr marL="361950" lvl="1" indent="-361950">
              <a:buFont typeface="Courier New" panose="02070309020205020404" pitchFamily="49" charset="0"/>
              <a:buChar char="o"/>
              <a:tabLst>
                <a:tab pos="361950" algn="l"/>
              </a:tabLst>
            </a:pPr>
            <a:r>
              <a:rPr lang="en-US" sz="1400" dirty="0"/>
              <a:t>For each question, please click on the </a:t>
            </a:r>
            <a:r>
              <a:rPr lang="en-US" sz="1400" b="1" dirty="0">
                <a:solidFill>
                  <a:srgbClr val="243782"/>
                </a:solidFill>
              </a:rPr>
              <a:t>“SUBMIT" </a:t>
            </a:r>
            <a:r>
              <a:rPr lang="en-US" sz="1400" dirty="0"/>
              <a:t>button to save your </a:t>
            </a:r>
            <a:r>
              <a:rPr lang="en-US" sz="1400" b="1" dirty="0">
                <a:solidFill>
                  <a:srgbClr val="243782"/>
                </a:solidFill>
              </a:rPr>
              <a:t>answer</a:t>
            </a:r>
            <a:r>
              <a:rPr lang="en-US" sz="1400" dirty="0"/>
              <a:t> and move on to the next question.</a:t>
            </a:r>
          </a:p>
          <a:p>
            <a:pPr marL="361950" lvl="1" indent="-361950">
              <a:buFont typeface="Courier New" panose="02070309020205020404" pitchFamily="49" charset="0"/>
              <a:buChar char="o"/>
              <a:tabLst>
                <a:tab pos="361950" algn="l"/>
              </a:tabLst>
            </a:pPr>
            <a:endParaRPr lang="en-US" sz="1400" dirty="0"/>
          </a:p>
          <a:p>
            <a:pPr marL="361950" lvl="1" indent="-361950">
              <a:buFont typeface="Courier New" panose="02070309020205020404" pitchFamily="49" charset="0"/>
              <a:buChar char="o"/>
              <a:tabLst>
                <a:tab pos="361950" algn="l"/>
              </a:tabLst>
            </a:pPr>
            <a:endParaRPr lang="en-US" sz="1400" dirty="0"/>
          </a:p>
        </p:txBody>
      </p:sp>
      <p:sp>
        <p:nvSpPr>
          <p:cNvPr id="9" name="TextBox 8">
            <a:extLst>
              <a:ext uri="{FF2B5EF4-FFF2-40B4-BE49-F238E27FC236}">
                <a16:creationId xmlns:a16="http://schemas.microsoft.com/office/drawing/2014/main" id="{C5F65398-3A28-9F57-839D-E3F6123A295C}"/>
              </a:ext>
            </a:extLst>
          </p:cNvPr>
          <p:cNvSpPr txBox="1"/>
          <p:nvPr/>
        </p:nvSpPr>
        <p:spPr>
          <a:xfrm>
            <a:off x="6030914" y="116613"/>
            <a:ext cx="6110286" cy="369332"/>
          </a:xfrm>
          <a:prstGeom prst="rect">
            <a:avLst/>
          </a:prstGeom>
          <a:noFill/>
        </p:spPr>
        <p:txBody>
          <a:bodyPr wrap="square">
            <a:spAutoFit/>
          </a:bodyPr>
          <a:lstStyle/>
          <a:p>
            <a:pPr algn="r"/>
            <a:r>
              <a:rPr lang="fr-FR" sz="1800" b="1" dirty="0">
                <a:solidFill>
                  <a:schemeClr val="bg1"/>
                </a:solidFill>
                <a:latin typeface="+mj-lt"/>
              </a:rPr>
              <a:t>Learning </a:t>
            </a:r>
            <a:r>
              <a:rPr lang="fr-FR" sz="1800" b="1" dirty="0" err="1">
                <a:solidFill>
                  <a:schemeClr val="bg1"/>
                </a:solidFill>
                <a:latin typeface="+mj-lt"/>
              </a:rPr>
              <a:t>Assessment</a:t>
            </a:r>
            <a:endParaRPr lang="fr-FR" sz="1800" b="1" dirty="0">
              <a:solidFill>
                <a:schemeClr val="bg1"/>
              </a:solidFill>
              <a:latin typeface="+mj-lt"/>
            </a:endParaRPr>
          </a:p>
        </p:txBody>
      </p:sp>
      <p:sp>
        <p:nvSpPr>
          <p:cNvPr id="11" name="TextBox 10">
            <a:extLst>
              <a:ext uri="{FF2B5EF4-FFF2-40B4-BE49-F238E27FC236}">
                <a16:creationId xmlns:a16="http://schemas.microsoft.com/office/drawing/2014/main" id="{F111BB90-1DAD-B431-BB80-0CCECC70806A}"/>
              </a:ext>
            </a:extLst>
          </p:cNvPr>
          <p:cNvSpPr txBox="1"/>
          <p:nvPr/>
        </p:nvSpPr>
        <p:spPr>
          <a:xfrm>
            <a:off x="347664" y="976184"/>
            <a:ext cx="6110286" cy="369332"/>
          </a:xfrm>
          <a:prstGeom prst="rect">
            <a:avLst/>
          </a:prstGeom>
          <a:solidFill>
            <a:schemeClr val="tx1"/>
          </a:solidFill>
        </p:spPr>
        <p:txBody>
          <a:bodyPr wrap="square">
            <a:spAutoFit/>
          </a:bodyPr>
          <a:lstStyle/>
          <a:p>
            <a:r>
              <a:rPr lang="en-US" b="1" dirty="0">
                <a:solidFill>
                  <a:schemeClr val="bg1"/>
                </a:solidFill>
                <a:latin typeface="+mj-lt"/>
              </a:rPr>
              <a:t>Quiz rules</a:t>
            </a:r>
          </a:p>
        </p:txBody>
      </p:sp>
    </p:spTree>
    <p:custDataLst>
      <p:tags r:id="rId1"/>
    </p:custDataLst>
    <p:extLst>
      <p:ext uri="{BB962C8B-B14F-4D97-AF65-F5344CB8AC3E}">
        <p14:creationId xmlns:p14="http://schemas.microsoft.com/office/powerpoint/2010/main" val="22078556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725FD-BCB2-4DD5-A8C0-1824AB5FFA79}"/>
              </a:ext>
            </a:extLst>
          </p:cNvPr>
          <p:cNvSpPr>
            <a:spLocks noGrp="1"/>
          </p:cNvSpPr>
          <p:nvPr>
            <p:ph type="title"/>
          </p:nvPr>
        </p:nvSpPr>
        <p:spPr/>
        <p:txBody>
          <a:bodyPr/>
          <a:lstStyle/>
          <a:p>
            <a:r>
              <a:rPr lang="fr-FR"/>
              <a:t>Quiz</a:t>
            </a:r>
          </a:p>
        </p:txBody>
      </p:sp>
      <p:sp>
        <p:nvSpPr>
          <p:cNvPr id="10" name="ZoneTexte 9">
            <a:extLst>
              <a:ext uri="{FF2B5EF4-FFF2-40B4-BE49-F238E27FC236}">
                <a16:creationId xmlns:a16="http://schemas.microsoft.com/office/drawing/2014/main" id="{1FAD3E30-94E7-4130-9372-C4CAC6503502}"/>
              </a:ext>
            </a:extLst>
          </p:cNvPr>
          <p:cNvSpPr txBox="1"/>
          <p:nvPr/>
        </p:nvSpPr>
        <p:spPr>
          <a:xfrm>
            <a:off x="140795" y="1759149"/>
            <a:ext cx="5795981" cy="584775"/>
          </a:xfrm>
          <a:prstGeom prst="rect">
            <a:avLst/>
          </a:prstGeom>
          <a:noFill/>
        </p:spPr>
        <p:txBody>
          <a:bodyPr wrap="square">
            <a:spAutoFit/>
          </a:bodyPr>
          <a:lstStyle/>
          <a:p>
            <a:r>
              <a:rPr lang="fr-FR" sz="3200" b="1" dirty="0">
                <a:highlight>
                  <a:srgbClr val="FFFF00"/>
                </a:highlight>
              </a:rPr>
              <a:t>SET OF 11 GENERAL QUESTIONS</a:t>
            </a:r>
          </a:p>
        </p:txBody>
      </p:sp>
      <p:sp>
        <p:nvSpPr>
          <p:cNvPr id="3" name="TextBox 2">
            <a:extLst>
              <a:ext uri="{FF2B5EF4-FFF2-40B4-BE49-F238E27FC236}">
                <a16:creationId xmlns:a16="http://schemas.microsoft.com/office/drawing/2014/main" id="{ABDD3262-283D-AD9F-BE36-F80C3AA07E5C}"/>
              </a:ext>
            </a:extLst>
          </p:cNvPr>
          <p:cNvSpPr txBox="1"/>
          <p:nvPr/>
        </p:nvSpPr>
        <p:spPr>
          <a:xfrm>
            <a:off x="3314700" y="3838575"/>
            <a:ext cx="3724275" cy="2031325"/>
          </a:xfrm>
          <a:prstGeom prst="rect">
            <a:avLst/>
          </a:prstGeom>
          <a:noFill/>
        </p:spPr>
        <p:txBody>
          <a:bodyPr wrap="square" rtlCol="0">
            <a:spAutoFit/>
          </a:bodyPr>
          <a:lstStyle/>
          <a:p>
            <a:r>
              <a:rPr lang="fr-BE" dirty="0" err="1"/>
              <a:t>Random</a:t>
            </a:r>
            <a:r>
              <a:rPr lang="fr-BE" dirty="0"/>
              <a:t> </a:t>
            </a:r>
            <a:r>
              <a:rPr lang="fr-BE" dirty="0" err="1"/>
              <a:t>throw</a:t>
            </a:r>
            <a:r>
              <a:rPr lang="fr-BE" dirty="0"/>
              <a:t> of 5 questions in the "</a:t>
            </a:r>
            <a:r>
              <a:rPr lang="fr-BE" dirty="0" err="1"/>
              <a:t>general</a:t>
            </a:r>
            <a:r>
              <a:rPr lang="fr-BE" dirty="0"/>
              <a:t> questions set"</a:t>
            </a:r>
          </a:p>
          <a:p>
            <a:r>
              <a:rPr lang="fr-BE" dirty="0"/>
              <a:t>+</a:t>
            </a:r>
          </a:p>
          <a:p>
            <a:r>
              <a:rPr lang="fr-BE" dirty="0" err="1"/>
              <a:t>Random</a:t>
            </a:r>
            <a:r>
              <a:rPr lang="fr-BE" dirty="0"/>
              <a:t> </a:t>
            </a:r>
            <a:r>
              <a:rPr lang="fr-BE" dirty="0" err="1"/>
              <a:t>throw</a:t>
            </a:r>
            <a:r>
              <a:rPr lang="fr-BE" dirty="0"/>
              <a:t> of 5 questions in the "first </a:t>
            </a:r>
            <a:r>
              <a:rPr lang="fr-BE" dirty="0" err="1"/>
              <a:t>visit</a:t>
            </a:r>
            <a:r>
              <a:rPr lang="fr-BE" dirty="0"/>
              <a:t> questions set"</a:t>
            </a:r>
          </a:p>
          <a:p>
            <a:endParaRPr lang="fr-BE" dirty="0"/>
          </a:p>
          <a:p>
            <a:endParaRPr lang="en-US" dirty="0"/>
          </a:p>
        </p:txBody>
      </p:sp>
    </p:spTree>
    <p:custDataLst>
      <p:tags r:id="rId1"/>
    </p:custDataLst>
    <p:extLst>
      <p:ext uri="{BB962C8B-B14F-4D97-AF65-F5344CB8AC3E}">
        <p14:creationId xmlns:p14="http://schemas.microsoft.com/office/powerpoint/2010/main" val="27367207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ellantis">
      <a:majorFont>
        <a:latin typeface="Encode Sans Expanded Black"/>
        <a:ea typeface=""/>
        <a:cs typeface=""/>
      </a:majorFont>
      <a:minorFont>
        <a:latin typeface="Encode Sans Expanded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33678E77F19E4DA725C3904037C8BB" ma:contentTypeVersion="3" ma:contentTypeDescription="Create a new document." ma:contentTypeScope="" ma:versionID="6c657c55b61af95bbd4385a622f77e7a">
  <xsd:schema xmlns:xsd="http://www.w3.org/2001/XMLSchema" xmlns:xs="http://www.w3.org/2001/XMLSchema" xmlns:p="http://schemas.microsoft.com/office/2006/metadata/properties" xmlns:ns2="819a008f-2eb7-4cb0-9fa6-9f1ec8abd8f2" targetNamespace="http://schemas.microsoft.com/office/2006/metadata/properties" ma:root="true" ma:fieldsID="1a09c68913aa78e0ac10436601be9551" ns2:_="">
    <xsd:import namespace="819a008f-2eb7-4cb0-9fa6-9f1ec8abd8f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a008f-2eb7-4cb0-9fa6-9f1ec8abd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8C52E5-6CC7-4E8A-A805-D05296AC1987}"/>
</file>

<file path=customXml/itemProps2.xml><?xml version="1.0" encoding="utf-8"?>
<ds:datastoreItem xmlns:ds="http://schemas.openxmlformats.org/officeDocument/2006/customXml" ds:itemID="{091A8348-4D89-43D3-920C-EEE0F120E6BD}">
  <ds:schemaRefs>
    <ds:schemaRef ds:uri="33f62045-1dcf-4395-a699-eb45d1794b80"/>
    <ds:schemaRef ds:uri="6778ef06-cd5b-4955-8584-08ab5507e140"/>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BF53A45-2129-44EA-8BEA-606510DC44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7889</TotalTime>
  <Words>11084</Words>
  <Application>Microsoft Office PowerPoint</Application>
  <PresentationFormat>Widescreen</PresentationFormat>
  <Paragraphs>1563</Paragraphs>
  <Slides>120</Slides>
  <Notes>1</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120</vt:i4>
      </vt:variant>
    </vt:vector>
  </HeadingPairs>
  <TitlesOfParts>
    <vt:vector size="132" baseType="lpstr">
      <vt:lpstr>Arial</vt:lpstr>
      <vt:lpstr>Calibri</vt:lpstr>
      <vt:lpstr>Courier New</vt:lpstr>
      <vt:lpstr>Encode Sans Expanded</vt:lpstr>
      <vt:lpstr>Encode Sans Expanded Black</vt:lpstr>
      <vt:lpstr>Encode Sans Expanded ExtraLight</vt:lpstr>
      <vt:lpstr>Encode Sans Expanded Medium</vt:lpstr>
      <vt:lpstr>Encode Sans Expanded SemiBold</vt:lpstr>
      <vt:lpstr>Gotham Book</vt:lpstr>
      <vt:lpstr>Lato Bold</vt:lpstr>
      <vt:lpstr>Wingdings</vt:lpstr>
      <vt:lpstr>Thème Office</vt:lpstr>
      <vt:lpstr>Presentazione standard di PowerPoint</vt:lpstr>
      <vt:lpstr>Presentazione standard di PowerPoint</vt:lpstr>
      <vt:lpstr>Presentazione standard di PowerPoint</vt:lpstr>
      <vt:lpstr>Presentazione standard di PowerPoint</vt:lpstr>
      <vt:lpstr>01 - CHALLENGES OF NEW BUSINESS CONQUEST</vt:lpstr>
      <vt:lpstr>01 - CHALLENGES OF NEW BUSINESS CONQUEST</vt:lpstr>
      <vt:lpstr>01 - CHALLENGES OF NEW BUSINESS CONQUEST</vt:lpstr>
      <vt:lpstr>01 - CHALLENGES OF NEW BUSINESS CONQUEST</vt:lpstr>
      <vt:lpstr>01 - CHALLENGES OF NEW BUSINESS CONQUEST</vt:lpstr>
      <vt:lpstr>01 - CHALLENGES OF NEW BUSINESS CONQUEST</vt:lpstr>
      <vt:lpstr>01 - CHALLENGES OF NEW BUSINESS CONQUEST</vt:lpstr>
      <vt:lpstr>Presentazione standard di PowerPoint</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02 - B2B NEW BUSINESS CONQUEST IN 6 STEPS</vt:lpstr>
      <vt:lpstr>Presentazione standard di PowerPoint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03 - ZOOM ON STEP #6: THE FIRST VISIT</vt:lpstr>
      <vt:lpstr>Presentazione standard di PowerPoint</vt:lpstr>
      <vt:lpstr>CONCLUSION</vt:lpstr>
      <vt:lpstr>CONCLUSION</vt:lpstr>
      <vt:lpstr>CONCLUSION</vt:lpstr>
      <vt:lpstr>Presentazione standard di PowerPoint</vt:lpstr>
      <vt:lpstr>Presentazione standard di PowerPoint</vt:lpstr>
      <vt:lpstr>Quiz</vt:lpstr>
      <vt:lpstr>Quiz</vt:lpstr>
      <vt:lpstr>Quiz</vt:lpstr>
      <vt:lpstr>Quiz</vt:lpstr>
      <vt:lpstr>Quiz</vt:lpstr>
      <vt:lpstr>Quiz</vt:lpstr>
      <vt:lpstr>Quiz</vt:lpstr>
      <vt:lpstr>Quiz</vt:lpstr>
      <vt:lpstr>Quiz</vt:lpstr>
      <vt:lpstr>Quiz</vt:lpstr>
      <vt:lpstr>Quiz</vt:lpstr>
      <vt:lpstr>Quiz</vt:lpstr>
      <vt:lpstr>Quiz</vt:lpstr>
      <vt:lpstr>Quiz</vt:lpstr>
      <vt:lpstr>Quiz</vt:lpstr>
      <vt:lpstr>Quiz</vt:lpstr>
      <vt:lpstr>Quiz</vt:lpstr>
      <vt:lpstr>Quiz</vt:lpstr>
      <vt:lpstr>Quiz</vt:lpstr>
      <vt:lpstr>Quiz</vt:lpstr>
      <vt:lpstr>Quiz</vt:lpstr>
      <vt:lpstr>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M1​ CC500490W01 - Le Marché, les clients BtoB et la mobilité</dc:title>
  <dc:creator>Rudy Braeckmans</dc:creator>
  <cp:lastModifiedBy>Patrizia Gariglio</cp:lastModifiedBy>
  <cp:revision>158</cp:revision>
  <cp:lastPrinted>2022-03-02T14:47:23Z</cp:lastPrinted>
  <dcterms:created xsi:type="dcterms:W3CDTF">2022-02-03T09:29:16Z</dcterms:created>
  <dcterms:modified xsi:type="dcterms:W3CDTF">2023-03-28T07:43:46Z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0x0101001333678E77F19E4DA725C3904037C8BB</vt:lpwstr>
  </property>
  <property fmtid="{D5CDD505-2E9C-101B-9397-08002B2CF9AE}" pid="3" name="MSIP_Label_2fd53d93-3f4c-4b90-b511-bd6bdbb4fba9_Enabled">
    <vt:lpwstr>true</vt:lpwstr>
  </property>
  <property fmtid="{D5CDD505-2E9C-101B-9397-08002B2CF9AE}" pid="4" name="MSIP_Label_2fd53d93-3f4c-4b90-b511-bd6bdbb4fba9_SetDate">
    <vt:lpwstr>2022-04-21T08:28:53Z</vt:lpwstr>
  </property>
  <property fmtid="{D5CDD505-2E9C-101B-9397-08002B2CF9AE}" pid="5" name="MSIP_Label_2fd53d93-3f4c-4b90-b511-bd6bdbb4fba9_Method">
    <vt:lpwstr>Standard</vt:lpwstr>
  </property>
  <property fmtid="{D5CDD505-2E9C-101B-9397-08002B2CF9AE}" pid="6" name="MSIP_Label_2fd53d93-3f4c-4b90-b511-bd6bdbb4fba9_Name">
    <vt:lpwstr>2fd53d93-3f4c-4b90-b511-bd6bdbb4fba9</vt:lpwstr>
  </property>
  <property fmtid="{D5CDD505-2E9C-101B-9397-08002B2CF9AE}" pid="7" name="MSIP_Label_2fd53d93-3f4c-4b90-b511-bd6bdbb4fba9_SiteId">
    <vt:lpwstr>d852d5cd-724c-4128-8812-ffa5db3f8507</vt:lpwstr>
  </property>
  <property fmtid="{D5CDD505-2E9C-101B-9397-08002B2CF9AE}" pid="8" name="MSIP_Label_2fd53d93-3f4c-4b90-b511-bd6bdbb4fba9_ActionId">
    <vt:lpwstr>fcb745bb-3c7c-41c3-a8d6-99fa8765f813</vt:lpwstr>
  </property>
  <property fmtid="{D5CDD505-2E9C-101B-9397-08002B2CF9AE}" pid="9" name="MSIP_Label_2fd53d93-3f4c-4b90-b511-bd6bdbb4fba9_ContentBits">
    <vt:lpwstr>0</vt:lpwstr>
  </property>
  <property fmtid="{D5CDD505-2E9C-101B-9397-08002B2CF9AE}" pid="10" name="MediaServiceImageTags">
    <vt:lpwstr/>
  </property>
  <property fmtid="{D5CDD505-2E9C-101B-9397-08002B2CF9AE}" pid="11" name="ArticulateGUID">
    <vt:lpwstr>97E1963C-882D-46B2-86CF-2EE12F80AF25</vt:lpwstr>
  </property>
  <property fmtid="{D5CDD505-2E9C-101B-9397-08002B2CF9AE}" pid="12" name="ArticulatePath">
    <vt:lpwstr>Prospection V5 220714</vt:lpwstr>
  </property>
</Properties>
</file>