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custDataLst>
    <p:tags r:id="rId4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>
        <p:scale>
          <a:sx n="100" d="100"/>
          <a:sy n="100" d="100"/>
        </p:scale>
        <p:origin x="-4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6FD36B-2ECF-90B5-A939-6064FF1B8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E546E46-954D-9135-2ACA-1AC59C037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9A0233-770D-BBA1-1984-3BE838D6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FC5395-6D17-A580-07DE-F475F1D6F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86A4E3-F526-4D72-93BB-CB9B16A91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1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EE9CEC-67CC-BDEC-6520-9902C108B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D203A4D-B7EA-8DD0-AE16-3EA0E85B8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2B32F8-66D4-F4AA-8E63-6A7D1A6E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AA48FB-8BFC-CC7F-9D3C-14A584D9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6D7A01-DD31-2EC1-007A-1651EAB04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5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E3005B3-FB12-D714-1D9A-01E3BD855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DA5595-B7A3-BA81-20D2-9B4BEE32B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302484-60FD-3794-76CA-8BFEBD56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D30DE4-2152-D27F-4946-BEC6C25D2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EF505F-6AAE-2985-7F77-BCB31BE36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6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30CB04-CD71-B17C-EFF3-AD75EE047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30F390-38A1-C3ED-0214-0CF388CC4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6CC3B9-0400-B73C-2112-387EF380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560358-68FB-00E5-489B-7739D2B9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3FEF2E-AD91-09C4-DCE1-C712CA54B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7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C63709-6FCB-4D21-516A-6DFAA45F9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11836F-FD6B-CE6B-3351-8C50ECFBD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51790D-C8A5-66EC-42FE-852E69CD2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AF68BC-7186-F336-448B-A69937A3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A7B757-C112-0CC3-B996-C6C220EC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1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B4C779-BAE3-0CFC-2BDE-9C2ECF9BB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62AFBB-BA40-BBDC-D93F-6B10CB238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F491FF6-D7A2-2CF1-0474-1EFE013F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12DC0A5-7498-2479-1FFC-F5E4E784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5D713D-E125-58DC-140A-0892ADE0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B3AD3F-439F-BAE8-BDBA-4E2893D8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4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7A6DF8-C905-A354-EF0A-9EC3F5DBD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FABBAA-3DE3-6F6E-64E1-D09E7EC3B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1AD578-98B2-BBE5-BB84-271BEB26C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D9F0911-68F5-15FD-5E5C-5D8E89FF0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98E45ED-A6B9-0AD5-2A09-9F19BB387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7882A0B-2F9E-288D-EC5B-1FAFB46EA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5BB78F3-E35E-20A0-D04C-F58920F9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734D989-4AE5-9FC4-1129-C349429E0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9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528D52-B3D4-0E02-0929-5409D69D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6DCE69B-E7B7-B1A4-5646-1A535DAB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44A7AF-EAFD-16C3-F54C-65149D3B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73EB522-BBA2-98D0-332E-4547C5F1D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4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7827349-7967-EF8B-C029-800C7431F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0F2203C-5831-CE77-0096-F6A4FDDC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B38509B-90F5-5257-3014-02FEE0336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41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26965B-8F22-8B04-4777-71E201F05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016139-A776-8DA9-0E8F-EF2963A57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792A6BE-B479-6333-D578-5F45B0485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3FB2BD-2ADF-74A3-B5C5-19BFE5FF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28623F5-0ADB-2C01-DD79-5A9966F18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2F241C-DC13-5BB3-E495-F5144CCDF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F358C5-BF77-6354-BC04-9ABF2E1D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628F93D-AEA2-96CB-164B-7112D4D37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222984-C851-1CFC-0C74-B5F5203DD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D9B8D5-6FED-5F47-BDF6-780C6805C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F14690A-00C8-B9CF-08E4-F5FDC0C1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A22470B-4EC9-C2E3-0B22-7017C90A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0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F27AFC4-FD9F-B227-C032-A50A01E40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4BFEB6-33CD-EEFF-39D0-61FEBC0E2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FFCAD3-00ED-2D32-BAC5-2824A340F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EAA05-DB76-46D0-835E-E6061C0941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04EC1C-8C4C-0EB0-676B-9EC8A2A1F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FF7A15-EE22-FC8E-0483-7E99FAA7C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C1F2F5-3002-4563-9BE4-30E41D3BE01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s://shiftup.sharepoint.com/:f:/s/FLEETB2B/IgCTxzsDbtZ0QqjBD_wwRxp9AblW2nU9s_4FcQvw6yvPyEk?email=patrizia.gariglio2%40external.stellantis.com&amp;e=J46X2x&amp;xsdata=MDV8MDJ8fGYxODBhYzkzNTE5ODQ1OGFmOTlhMDhkZThhNWI2MzYxfGQ4NTJkNWNkNzI0YzQxMjg4ODEyZmZhNWRiM2Y4NTA3fDB8MHw2MzkxMDAzMjIyNDcyMTE0MTh8VW5rbm93bnxWR1ZoYlhOVFpXTjFjbWwwZVZObGNuWnBZMlY4ZXlKRFFTSTZJbFJsWVcxelgwRlVVRk5sY25acFkyVmZVMUJQVEU5R0lpd2lWaUk2SWpBdU1DNHdNREF3SWl3aVVDSTZJbGRwYmpNeUlpd2lRVTRpT2lKUGRHaGxjaUlzSWxkVUlqb3hNWDA9fDF8TDJOb1lYUnpMekU1T21NMlpHWmpaVFV6TFRobE1USXROR1kwT0MwNU0yUTJMVFZpT0dZMU1UUXpZVFF5TUY5alpUQTVOVEUzWXkwMVpqTmtMVFJqT0RrdE9XSTRaUzB4TXpGa01tWm1OVGd5Wm1SQWRXNXhMbWRpYkM1emNHRmpaWE12YldWemMyRm5aWE12TVRjM05EUXpOVFF5TWpRMk9RPT18MjU0ZmRlMzQ4ZWI0NGNhODYzZTQwOGRlOGE1YjYzNjF8MjU4MDlhOTdlMTJjNGZiODk4M2UyYTMxNjk2NzYyNjQ%3D&amp;sdata=Q0poalJaa1Y0L1ZUK01hQkVXVUdxV1dHbGdHZ24yRlZvS1ZjTDhzcklDVT0%3D&amp;ovuser=d852d5cd-724c-4128-8812-ffa5db3f8507%2CSE15730%40stellanti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A949B5BC-9D97-8420-7264-29F93F57C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198" y="2056730"/>
            <a:ext cx="9154803" cy="480127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6851438C-0FA4-B0E1-A510-338DBC8D45A5}"/>
              </a:ext>
            </a:extLst>
          </p:cNvPr>
          <p:cNvSpPr txBox="1"/>
          <p:nvPr/>
        </p:nvSpPr>
        <p:spPr>
          <a:xfrm>
            <a:off x="3048000" y="2979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linkClick r:id="rId4" tooltip="https://shiftup.sharepoint.com/:f:/s/fleetb2b/igctxzsdbtz0qqjbd_wwrxp9ablw2nu9s_4fcqvw6yvpyek?email=patrizia.gariglio2%40external.stellantis.com&amp;e=j46x2x&amp;xsdata=mdv8mdj8fgyxodbhyzkznte5odq1ogfmotlhmdhkzthhnwi2mzyxfgq4ntjknwnknzi0yzqxmjg4odeyzmzhnwrim2y4nta3fdb8mhw2mzkxmdazmjiyndcymte0mth8vw5rbm93bnxwr1zoylhovfpxtjfjbwwwzvzobgnuwnbzmly4zxlkrfftstzjbfjswvcxelgwrlvvrk5sy25acfkyvmzvmujqveu5r0lpd2lwauk2swpbdu1dnhdnref3swl3avvdstzjbgrwympneulpd2lrvtrpt2lkugrhagxjaulzswxkvulqb3hnwda9fdf8tdjob1lyunpmeku1t21nmlphwmpavfv6tfrobe1usxror1kwt0mwnu0yutjmvfzpt0dzmu1uuxpzvff5tuy5alpuqtvoveuzwxkwmvpqtmtmvfjqt0rrde9xstrauzb4txpga01twm1ovgd5wm1sqwrxnxhmbwrpykm1emnhrmpawe12yldwemmyrm5awe12tvrjm05euxpovff5twprmk9rpt18mju0zmrlmzq4zwi0ngnhodyzztqwogrloge1yjyznjf8mju4mdlhotdlmtjjngziodk4m2uyytmxnjk2nzyynjq%3d&amp;sdata=q0poaljaa1y0l1zuk01hqkvxvudxv1dhbgdhz24yrlzvs1zjtdhzckldvt0%3d&amp;ovuser=d852d5cd-724c-4128-8812-ffa5db3f8507%2cse15730%40stellantis.com"/>
              </a:rPr>
              <a:t>B2B Trainings-update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B5B701-26E0-E967-9236-5BAC757D8B4D}"/>
              </a:ext>
            </a:extLst>
          </p:cNvPr>
          <p:cNvSpPr txBox="1"/>
          <p:nvPr/>
        </p:nvSpPr>
        <p:spPr>
          <a:xfrm>
            <a:off x="1384300" y="798036"/>
            <a:ext cx="8483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https://shiftup.sharepoint.com/sites/FLEETB2B/Shared%20Documents/Forms/AllItems.aspx?id=%2Fsites%2FFLEETB2B%2FShared%20Documents%2FB2B%20trainings%2FB2B%20Trainings%2Dupdate&amp;p=true&amp;ct=1774435480510&amp;or=Teams%2DHL&amp;ga=1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450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1D2EC25-6845-1DAB-C523-BE25DF39A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625" y="1280812"/>
            <a:ext cx="9316750" cy="42963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95837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Patrizia Gariglio</dc:creator>
  <cp:lastModifiedBy>Patrizia Gariglio</cp:lastModifiedBy>
  <cp:revision>5</cp:revision>
  <dcterms:created xsi:type="dcterms:W3CDTF">2026-03-25T08:10:43Z</dcterms:created>
  <dcterms:modified xsi:type="dcterms:W3CDTF">2026-03-25T16:09:10Z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11C500D4-1AB2-453C-939F-A011793A9413</vt:lpwstr>
  </property>
  <property fmtid="{D5CDD505-2E9C-101B-9397-08002B2CF9AE}" pid="3" name="ArticulatePath">
    <vt:lpwstr>Presentazione standard1</vt:lpwstr>
  </property>
</Properties>
</file>