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custDataLst>
    <p:tags r:id="rId3"/>
  </p:custData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78" y="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1BAA22-7C08-EE62-7A18-0CED41246A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D4743FC-CF3E-CD08-43E8-2356F0BDB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FFF843-CFE5-BD88-E69A-04AC872EB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CF00D4-F2D9-56F3-53B7-FF183CB7C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DB337E-1C63-03C5-7643-5751A5326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8500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D70B85-D0F1-0825-5F0F-724B71B2B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50404C-57B1-E487-4815-18AE08082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6EB742-9223-0BAF-455D-728AB2697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B87B843-7E08-34B3-15A2-0F5861576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F82AA2-5872-693C-1FEB-12A359FF7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56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4D16476-EB2C-3282-D9F4-6B9044137C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C58D720-0A3B-0D74-79CC-C5E7B5AD3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2992FF-AD52-2370-7C19-1182CDC7B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BEF13AE-8DF5-B7AC-1F80-C213A933D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8CDF9C-1CB2-DE62-95FC-24C7D16DC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246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889A38-0581-4737-1529-5FE7DC028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FF32BA-BD14-F3EF-DD1F-0EB961A06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CACF71F-F36F-5140-92CF-DD58FB30B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E21A9AE-6CA2-F0C5-BC9A-ACEC3E181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685A1C-688C-70DA-B3C9-026B95858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36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2C2B6F-B553-C049-120B-C8BB7605F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9B2AF7-93DF-3BB2-8DEA-D8BAB93AB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C556A4-0245-7C81-DFEC-BAE3189B5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1A3AC8-9AE5-B206-E584-2CBE4C96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29F886-DB55-8C50-D095-50933B4A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50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235291-4325-9BC8-C390-D233F980D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7E5929-ADD8-390C-733C-2D6677509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689275A-0FEA-2F52-8185-7A287C131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8B782BD-2D66-3321-616E-F21190862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8CA061A-D242-7400-0ACB-E9C1637C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2EDBF86-1311-DE71-6965-1B0D58BF4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403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E0EE01-1EB5-E059-D7F1-A9FD2CBED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F5E95B1-D5F2-7B74-163B-F076FC3B8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591BD5D-B25D-1825-CB0A-D59364237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90A9306-3422-7401-2AF5-E328A63D41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804DC38-737B-DE6F-49A1-AFE33BDCFD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CDCF7F8-7824-5FC3-0073-C736FF45E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C99A578-8E42-0DDD-6974-F2408C181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51726A9-6B33-5111-D362-8CB7294C7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898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BA23BB-9EDD-A07A-4986-E0AA27AF5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0D4E311-C5BE-2426-062B-04A1DB64F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FA880DC-A61B-F802-D6DB-07E90C9C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5B20AA-A4A6-78FA-3649-0DF264B5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36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8FBC57B-89CE-7C81-6CCD-59CAD8A1D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61EFD4B-0AB4-4C69-3448-11A1748E3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1E7AE7A-30A3-54D4-9F96-10FD0BD93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9629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60A351-7147-44FA-2FD8-DAF87E198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BAAE4A-B0C3-94EA-D6D0-BDACAE21B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18749FE-F988-9C3D-9A74-FF5A230F3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55F3D9-55B5-9C7C-0B94-D4A083F3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FCA3A7D-6A59-8F19-3E00-E068011FF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0159C1E-5CB4-0320-2F11-ED167B607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8415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489D27-DAF6-0994-1E47-01F9B86E6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ABBBA56-D09F-604A-3FBA-1380FB5D3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2A2B26C-1501-6096-D39C-8CFF81372E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B745DC3-C452-4F40-82C0-8EB8E0184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ED46C2-9108-9BC1-62BE-CC9FC232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E76D20A-4E25-C80E-AC3F-6AA258874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31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835E7E2-69BC-C65D-374E-5BAB8D443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A85048-7E0F-9E9F-3DD3-CDDF28220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9EB4861-E083-4338-3946-2978C0F58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56946-18F0-42F4-BD22-C16D04FC0BC4}" type="datetimeFigureOut">
              <a:rPr lang="it-IT" smtClean="0"/>
              <a:t>27/03/2026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229580-1EDC-977B-31C8-2FB458BB9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0E33E3-FFAF-338A-B85A-DB5AAC6DB9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461A5-DA0E-4E16-8760-5357EE0375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6130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7A1960-6FB6-7A5C-439B-365AA1721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488" y="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it-IT"/>
            </a:br>
            <a:r>
              <a:rPr lang="it-IT"/>
              <a:t>Registrazione </a:t>
            </a:r>
            <a:r>
              <a:rPr lang="it-IT" dirty="0"/>
              <a:t>2026-03-26 104657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70345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 Registrazione 2026-03-26 104657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</dc:title>
  <dc:creator>Patrizia Gariglio</dc:creator>
  <cp:lastModifiedBy>Patrizia Gariglio</cp:lastModifiedBy>
  <cp:revision>5</cp:revision>
  <cp:lastPrinted>2026-03-27T09:02:48Z</cp:lastPrinted>
  <dcterms:created xsi:type="dcterms:W3CDTF">2024-02-13T16:36:19Z</dcterms:created>
  <dcterms:modified xsi:type="dcterms:W3CDTF">2026-03-27T09:02:53Z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F78D16D9-D6D7-402E-BC75-0382BE8355F2</vt:lpwstr>
  </property>
  <property fmtid="{D5CDD505-2E9C-101B-9397-08002B2CF9AE}" pid="3" name="ArticulatePath">
    <vt:lpwstr>ppt</vt:lpwstr>
  </property>
</Properties>
</file>