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316" r:id="rId9"/>
    <p:sldId id="315" r:id="rId10"/>
    <p:sldId id="311" r:id="rId11"/>
    <p:sldId id="314" r:id="rId12"/>
    <p:sldId id="313" r:id="rId13"/>
    <p:sldId id="312" r:id="rId14"/>
    <p:sldId id="299" r:id="rId15"/>
    <p:sldId id="310" r:id="rId16"/>
    <p:sldId id="309" r:id="rId17"/>
    <p:sldId id="307" r:id="rId18"/>
    <p:sldId id="306" r:id="rId19"/>
    <p:sldId id="305" r:id="rId20"/>
    <p:sldId id="304" r:id="rId21"/>
    <p:sldId id="303" r:id="rId22"/>
    <p:sldId id="302" r:id="rId23"/>
    <p:sldId id="300" r:id="rId24"/>
    <p:sldId id="298" r:id="rId25"/>
    <p:sldId id="301" r:id="rId26"/>
    <p:sldId id="286" r:id="rId27"/>
    <p:sldId id="285" r:id="rId28"/>
    <p:sldId id="288" r:id="rId29"/>
    <p:sldId id="289" r:id="rId30"/>
    <p:sldId id="290" r:id="rId31"/>
    <p:sldId id="291" r:id="rId32"/>
    <p:sldId id="261" r:id="rId33"/>
    <p:sldId id="262" r:id="rId34"/>
    <p:sldId id="292" r:id="rId35"/>
    <p:sldId id="293" r:id="rId36"/>
    <p:sldId id="294" r:id="rId37"/>
    <p:sldId id="295" r:id="rId38"/>
    <p:sldId id="266" r:id="rId39"/>
    <p:sldId id="270" r:id="rId40"/>
    <p:sldId id="297" r:id="rId41"/>
    <p:sldId id="268" r:id="rId42"/>
    <p:sldId id="269" r:id="rId43"/>
    <p:sldId id="265" r:id="rId44"/>
  </p:sldIdLst>
  <p:sldSz cx="9144000" cy="6858000" type="screen4x3"/>
  <p:notesSz cx="6797675" cy="9926638"/>
  <p:custDataLst>
    <p:tags r:id="rId46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738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A358E-3413-483E-A009-6FBFCBC14615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BA231-5CA9-4E33-9C0D-3C5EB6953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77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D9FB9-1B4D-946D-78C6-1AAC7228D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2FB493-C260-9E66-B5A9-771BD7967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0DA832-58F0-3347-3CBB-7D8E9143D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28E89A-0C7D-B6A1-6B6B-E7DC18A49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A231-5CA9-4E33-9C0D-3C5EB695330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37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A231-5CA9-4E33-9C0D-3C5EB6953302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37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A231-5CA9-4E33-9C0D-3C5EB695330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4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D9FB9-1B4D-946D-78C6-1AAC7228D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2FB493-C260-9E66-B5A9-771BD7967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0DA832-58F0-3347-3CBB-7D8E9143D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28E89A-0C7D-B6A1-6B6B-E7DC18A49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A231-5CA9-4E33-9C0D-3C5EB695330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18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A231-5CA9-4E33-9C0D-3C5EB695330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40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B8A4B-E67D-CE2F-78CF-DF5DD09E6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54ECB0C-8985-73A1-4F28-751C3FB24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FDBE362-A02D-D12D-63F8-84D065B51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E1282B-3009-F3D0-6260-0C9540C09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A231-5CA9-4E33-9C0D-3C5EB695330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0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9D77A-AB54-005D-97CE-442314EA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68A7A55-3928-022B-3DEB-C88C6D128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616F4FF-49D5-FC4B-AA6C-A566C4FB8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DA82E4-614F-9924-37A4-FC9C964E7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A231-5CA9-4E33-9C0D-3C5EB695330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91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3E842-75AE-98BF-75C9-037E934A0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2C53D72-8093-3FCD-E353-DAD08F4F2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643BC44-B631-7FEC-B67C-85A995FCA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3965B3-77CA-3589-219D-31A78C8E3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A231-5CA9-4E33-9C0D-3C5EB695330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6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9321A-0FFF-0940-A370-4067CE59A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188468B-70C0-B8FF-51E8-13FA4766B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6D09425-A690-4EB0-7119-78538B100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93E668-AB55-158E-C2A4-4D8964CD6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A231-5CA9-4E33-9C0D-3C5EB695330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39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BA231-5CA9-4E33-9C0D-3C5EB6953302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55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32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59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42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16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3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63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05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36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87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40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2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CE75C-0B44-4654-9478-F91F11AE5510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E521A-3262-4503-AA67-E9C3EFAD3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28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1-medialibrary.stellanti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Mahf57bQ" TargetMode="External"/><Relationship Id="rId3" Type="http://schemas.openxmlformats.org/officeDocument/2006/relationships/hyperlink" Target="mailto:mylearningbusinesscenter@trainingsupportcare.com" TargetMode="External"/><Relationship Id="rId7" Type="http://schemas.openxmlformats.org/officeDocument/2006/relationships/hyperlink" Target="https://admin1-medialibrary.stellantis.com/pm5wWnaPj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hyperlink" Target="https://admin1-medialibrary.stellantis.com/pmQeNbW6Dg" TargetMode="External"/><Relationship Id="rId5" Type="http://schemas.openxmlformats.org/officeDocument/2006/relationships/hyperlink" Target="https://admin1-medialibrary.stellantis.com/pm6Hegh1r6" TargetMode="External"/><Relationship Id="rId4" Type="http://schemas.openxmlformats.org/officeDocument/2006/relationships/hyperlink" Target="https://admin1-medialibrary.stellantis.com/pmsXhkVhxy" TargetMode="External"/><Relationship Id="rId9" Type="http://schemas.openxmlformats.org/officeDocument/2006/relationships/hyperlink" Target="https://admin1-medialibrary.stellantis.com/pmIwHSSa5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4ebyZBPq" TargetMode="External"/><Relationship Id="rId3" Type="http://schemas.openxmlformats.org/officeDocument/2006/relationships/hyperlink" Target="mailto:mylearningbusinesscenter@trainingsupportcare.com" TargetMode="External"/><Relationship Id="rId7" Type="http://schemas.openxmlformats.org/officeDocument/2006/relationships/hyperlink" Target="https://admin1-medialibrary.stellantis.com/pmwHBNPD7b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https://admin1-medialibrary.stellantis.com/pmOjYo45UR" TargetMode="External"/><Relationship Id="rId5" Type="http://schemas.openxmlformats.org/officeDocument/2006/relationships/hyperlink" Target="https://admin1-medialibrary.stellantis.com/pm28IJ93wS" TargetMode="External"/><Relationship Id="rId4" Type="http://schemas.openxmlformats.org/officeDocument/2006/relationships/hyperlink" Target="https://admin1-medialibrary.stellantis.com/pmrVYQm5xl" TargetMode="External"/><Relationship Id="rId9" Type="http://schemas.openxmlformats.org/officeDocument/2006/relationships/hyperlink" Target="https://admin1-medialibrary.stellantis.com/pmTNahb2i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DlPUNalq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admin1-medialibrary.stellantis.com/pmci2Gf6Mj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hyperlink" Target="https://admin1-medialibrary.stellantis.com/pmZ1OIj3EF" TargetMode="External"/><Relationship Id="rId5" Type="http://schemas.openxmlformats.org/officeDocument/2006/relationships/hyperlink" Target="https://admin1-medialibrary.stellantis.com/pmJ0cYR8WZ" TargetMode="External"/><Relationship Id="rId10" Type="http://schemas.openxmlformats.org/officeDocument/2006/relationships/hyperlink" Target="https://admin1-medialibrary.stellantis.com/pm15sLd4y9" TargetMode="External"/><Relationship Id="rId4" Type="http://schemas.openxmlformats.org/officeDocument/2006/relationships/hyperlink" Target="mailto:mylearningbusinesscenter@trainingsupportcare.com" TargetMode="External"/><Relationship Id="rId9" Type="http://schemas.openxmlformats.org/officeDocument/2006/relationships/hyperlink" Target="https://admin1-medialibrary.stellantis.com/pmbSlDF8R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W0vMe98B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admin1-medialibrary.stellantis.com/pmkfofg6Z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hyperlink" Target="https://admin1-medialibrary.stellantis.com/pm41JPG9zr" TargetMode="External"/><Relationship Id="rId5" Type="http://schemas.openxmlformats.org/officeDocument/2006/relationships/hyperlink" Target="https://admin1-medialibrary.stellantis.com/pmC866w3hr" TargetMode="External"/><Relationship Id="rId10" Type="http://schemas.openxmlformats.org/officeDocument/2006/relationships/hyperlink" Target="https://admin1-medialibrary.stellantis.com/pmMFCKa7iM" TargetMode="External"/><Relationship Id="rId4" Type="http://schemas.openxmlformats.org/officeDocument/2006/relationships/hyperlink" Target="mailto:mylearningbusinesscenter@trainingsupportcare.com" TargetMode="External"/><Relationship Id="rId9" Type="http://schemas.openxmlformats.org/officeDocument/2006/relationships/hyperlink" Target="https://admin1-medialibrary.stellantis.com/pmwO8mQ91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7n54I2sE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s://admin1-medialibrary.stellantis.com/pmYYXSo39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hyperlink" Target="https://admin1-medialibrary.stellantis.com/pmdZ7fn31K" TargetMode="External"/><Relationship Id="rId5" Type="http://schemas.openxmlformats.org/officeDocument/2006/relationships/hyperlink" Target="https://admin1-medialibrary.stellantis.com/pmA8lS349h" TargetMode="External"/><Relationship Id="rId10" Type="http://schemas.openxmlformats.org/officeDocument/2006/relationships/hyperlink" Target="https://admin1-medialibrary.stellantis.com/pmgQx0si6N" TargetMode="External"/><Relationship Id="rId4" Type="http://schemas.openxmlformats.org/officeDocument/2006/relationships/hyperlink" Target="mailto:mylearningbusinesscenter@trainingsupportcare.com" TargetMode="External"/><Relationship Id="rId9" Type="http://schemas.openxmlformats.org/officeDocument/2006/relationships/hyperlink" Target="https://admin1-medialibrary.stellantis.com/pmexV2S7v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Fc63O3nu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s://admin1-medialibrary.stellantis.com/pmekpXT1py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hyperlink" Target="https://admin1-medialibrary.stellantis.com/pmJMG6M8os" TargetMode="External"/><Relationship Id="rId5" Type="http://schemas.openxmlformats.org/officeDocument/2006/relationships/hyperlink" Target="https://admin1-medialibrary.stellantis.com/pmSvu9aJN4" TargetMode="External"/><Relationship Id="rId10" Type="http://schemas.openxmlformats.org/officeDocument/2006/relationships/hyperlink" Target="https://admin1-medialibrary.stellantis.com/pm6L4a4REO" TargetMode="External"/><Relationship Id="rId4" Type="http://schemas.openxmlformats.org/officeDocument/2006/relationships/hyperlink" Target="mailto:mylearningbusinesscenter@trainingsupportcare.com" TargetMode="External"/><Relationship Id="rId9" Type="http://schemas.openxmlformats.org/officeDocument/2006/relationships/hyperlink" Target="https://admin1-medialibrary.stellantis.com/pmu70z3Mo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QkoFcach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s://admin1-medialibrary.stellantis.com/pmIHO8uaUe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hyperlink" Target="https://admin1-medialibrary.stellantis.com/pmRjIInaVL" TargetMode="External"/><Relationship Id="rId5" Type="http://schemas.openxmlformats.org/officeDocument/2006/relationships/hyperlink" Target="https://admin1-medialibrary.stellantis.com/pmOFdPL8zY" TargetMode="External"/><Relationship Id="rId10" Type="http://schemas.openxmlformats.org/officeDocument/2006/relationships/hyperlink" Target="https://admin1-medialibrary.stellantis.com/pmPS7mi7Tn" TargetMode="External"/><Relationship Id="rId4" Type="http://schemas.openxmlformats.org/officeDocument/2006/relationships/hyperlink" Target="mailto:mylearningbusinesscenter@trainingsupportcare.com" TargetMode="External"/><Relationship Id="rId9" Type="http://schemas.openxmlformats.org/officeDocument/2006/relationships/hyperlink" Target="https://admin1-medialibrary.stellantis.com/pmXJfGNap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c0WPF3gl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s://admin1-medialibrary.stellantis.com/pmFAf5a200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hyperlink" Target="https://admin1-medialibrary.stellantis.com/pmt6TVq4fV" TargetMode="External"/><Relationship Id="rId5" Type="http://schemas.openxmlformats.org/officeDocument/2006/relationships/hyperlink" Target="https://admin1-medialibrary.stellantis.com/pmbsmJ69aX" TargetMode="External"/><Relationship Id="rId10" Type="http://schemas.openxmlformats.org/officeDocument/2006/relationships/hyperlink" Target="https://admin1-medialibrary.stellantis.com/pmvz3y141a" TargetMode="External"/><Relationship Id="rId4" Type="http://schemas.openxmlformats.org/officeDocument/2006/relationships/hyperlink" Target="mailto:mylearningbusinesscenter@trainingsupportcare.com" TargetMode="External"/><Relationship Id="rId9" Type="http://schemas.openxmlformats.org/officeDocument/2006/relationships/hyperlink" Target="https://admin1-medialibrary.stellantis.com/pmtWWoi75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hGQdT40P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s://admin1-medialibrary.stellantis.com/pmTR9T14aT" TargetMode="External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hyperlink" Target="https://admin1-medialibrary.stellantis.com/pmixlum546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admin1-medialibrary.stellantis.com/pmPqhQc9dt" TargetMode="External"/><Relationship Id="rId10" Type="http://schemas.openxmlformats.org/officeDocument/2006/relationships/hyperlink" Target="https://admin1-medialibrary.stellantis.com/pmYJ4fv906" TargetMode="External"/><Relationship Id="rId4" Type="http://schemas.openxmlformats.org/officeDocument/2006/relationships/hyperlink" Target="mailto:mylearningbusinesscenter@trainingsupportcare.com" TargetMode="External"/><Relationship Id="rId9" Type="http://schemas.openxmlformats.org/officeDocument/2006/relationships/hyperlink" Target="https://admin1-medialibrary.stellantis.com/pmWGOb95la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aqsYYF7a" TargetMode="External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hyperlink" Target="https://admin1-medialibrary.stellantis.com/pmChV9x6Kp" TargetMode="Externa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hyperlink" Target="https://admin1-medialibrary.stellantis.com/pmGIunV3RD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admin1-medialibrary.stellantis.com/pmNhfBjagx" TargetMode="External"/><Relationship Id="rId10" Type="http://schemas.openxmlformats.org/officeDocument/2006/relationships/hyperlink" Target="https://admin1-medialibrary.stellantis.com/pmHMPiR45X" TargetMode="External"/><Relationship Id="rId4" Type="http://schemas.openxmlformats.org/officeDocument/2006/relationships/hyperlink" Target="mailto:mylearningbusinesscenter@trainingsupportcare.com" TargetMode="External"/><Relationship Id="rId9" Type="http://schemas.openxmlformats.org/officeDocument/2006/relationships/hyperlink" Target="https://admin1-medialibrary.stellantis.com/pm4ozfn1H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hyperlink" Target="https://fiatchrysler.service-now.com/drivei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aurizio.cecco@astara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1-medialibrary.stellantis.com/pmt9l1q6lU" TargetMode="External"/><Relationship Id="rId3" Type="http://schemas.openxmlformats.org/officeDocument/2006/relationships/hyperlink" Target="mailto:mylearningbusinesscenter@trainingsupportcare.com" TargetMode="External"/><Relationship Id="rId7" Type="http://schemas.openxmlformats.org/officeDocument/2006/relationships/hyperlink" Target="https://admin1-medialibrary.stellantis.com/pmcxPYz9E9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hyperlink" Target="https://admin1-medialibrary.stellantis.com/pm0Znap7Uq" TargetMode="External"/><Relationship Id="rId5" Type="http://schemas.openxmlformats.org/officeDocument/2006/relationships/hyperlink" Target="https://admin1-medialibrary.stellantis.com/pmN7KQH7SQ" TargetMode="External"/><Relationship Id="rId4" Type="http://schemas.openxmlformats.org/officeDocument/2006/relationships/hyperlink" Target="https://admin1-medialibrary.stellantis.com/pm3DCjTaWp" TargetMode="External"/><Relationship Id="rId9" Type="http://schemas.openxmlformats.org/officeDocument/2006/relationships/hyperlink" Target="https://admin1-medialibrary.stellantis.com/pmBHXMs41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it-IT" dirty="0"/>
              <a:t>ACCESSO DAMS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6400800" cy="648072"/>
          </a:xfrm>
        </p:spPr>
        <p:txBody>
          <a:bodyPr>
            <a:normAutofit/>
          </a:bodyPr>
          <a:lstStyle/>
          <a:p>
            <a:pPr algn="l"/>
            <a:r>
              <a:rPr lang="it-IT" sz="1800" u="sng" dirty="0">
                <a:hlinkClick r:id="rId3" tooltip="https://admin1-medialibrary.stellantis.com/"/>
              </a:rPr>
              <a:t>https://admin1-medialibrary.stellantis.com</a:t>
            </a:r>
            <a:endParaRPr lang="it-IT" sz="1800" dirty="0"/>
          </a:p>
        </p:txBody>
      </p:sp>
      <p:sp>
        <p:nvSpPr>
          <p:cNvPr id="4" name="Rettangolo 3"/>
          <p:cNvSpPr/>
          <p:nvPr/>
        </p:nvSpPr>
        <p:spPr>
          <a:xfrm>
            <a:off x="1043608" y="24208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Id e pw </a:t>
            </a:r>
          </a:p>
          <a:p>
            <a:endParaRPr lang="en-US" b="1" u="sng" dirty="0"/>
          </a:p>
          <a:p>
            <a:r>
              <a:rPr lang="en-US" b="1" u="sng" dirty="0"/>
              <a:t>koine@koine.it</a:t>
            </a:r>
            <a:endParaRPr lang="it-IT" dirty="0"/>
          </a:p>
          <a:p>
            <a:r>
              <a:rPr lang="en-US" b="1" dirty="0"/>
              <a:t> </a:t>
            </a:r>
            <a:endParaRPr lang="it-IT" dirty="0"/>
          </a:p>
          <a:p>
            <a:r>
              <a:rPr lang="en-US" strike="sngStrike" dirty="0" err="1"/>
              <a:t>LunaVal</a:t>
            </a:r>
            <a:r>
              <a:rPr lang="en-US" strike="sngStrike" dirty="0"/>
              <a:t>%</a:t>
            </a:r>
          </a:p>
          <a:p>
            <a:r>
              <a:rPr lang="en-US" dirty="0"/>
              <a:t>PatVale85!</a:t>
            </a:r>
          </a:p>
          <a:p>
            <a:endParaRPr lang="en-US" dirty="0"/>
          </a:p>
          <a:p>
            <a:r>
              <a:rPr lang="en-US" dirty="0" err="1"/>
              <a:t>FR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507822" cy="342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70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554A490-0A5E-F8AA-4446-AC32F7CEF90F}"/>
              </a:ext>
            </a:extLst>
          </p:cNvPr>
          <p:cNvSpPr/>
          <p:nvPr/>
        </p:nvSpPr>
        <p:spPr>
          <a:xfrm>
            <a:off x="683568" y="116632"/>
            <a:ext cx="7294071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strike="sngStrike" dirty="0">
                <a:hlinkClick r:id="rId3"/>
              </a:rPr>
              <a:t>mylearningbusinesscenter@trainingsupportcare.com</a:t>
            </a:r>
            <a:endParaRPr lang="it-IT" sz="1000" u="sng" strike="sngStrike" dirty="0"/>
          </a:p>
          <a:p>
            <a:endParaRPr lang="it-IT" sz="1000" strike="sngStrike" dirty="0"/>
          </a:p>
          <a:p>
            <a:pPr algn="l"/>
            <a:r>
              <a:rPr lang="it-IT" sz="1000" b="1" u="sng" strike="sngStrike" dirty="0"/>
              <a:t>Da:</a:t>
            </a:r>
            <a:r>
              <a:rPr lang="it-IT" sz="1000" strike="sngStrike" dirty="0"/>
              <a:t> koine@koine.it [mailto:koine@koine.it] </a:t>
            </a:r>
            <a:br>
              <a:rPr lang="it-IT" sz="1000" strike="sngStrike" dirty="0"/>
            </a:br>
            <a:r>
              <a:rPr lang="it-IT" sz="1000" b="1" strike="sngStrike" dirty="0"/>
              <a:t>A:</a:t>
            </a:r>
            <a:r>
              <a:rPr lang="it-IT" sz="1000" strike="sngStrike" dirty="0"/>
              <a:t> </a:t>
            </a:r>
            <a:r>
              <a:rPr lang="it-IT" sz="1000" u="sng" strike="sngStrike" dirty="0">
                <a:hlinkClick r:id="rId3"/>
              </a:rPr>
              <a:t>mylearningbusinesscenter@trainingsupportcare.com</a:t>
            </a:r>
            <a:br>
              <a:rPr lang="it-IT" sz="1000" strike="sngStrike" dirty="0"/>
            </a:br>
            <a:r>
              <a:rPr lang="it-IT" sz="1000" b="1" strike="sngStrike" dirty="0"/>
              <a:t>Cc: </a:t>
            </a:r>
            <a:r>
              <a:rPr lang="it-IT" sz="1000" strike="sngStrike" dirty="0"/>
              <a:t>Maurizio Cecco &lt;maurizio.cecco@astara.com&gt;</a:t>
            </a:r>
            <a:br>
              <a:rPr lang="it-IT" sz="1000" strike="sngStrike" dirty="0"/>
            </a:br>
            <a:r>
              <a:rPr lang="it-IT" sz="1000" b="1" dirty="0"/>
              <a:t>Oggetto: </a:t>
            </a:r>
            <a:r>
              <a:rPr lang="en-US" b="1" dirty="0"/>
              <a:t>WBT Fiat Grande Panda MHEV </a:t>
            </a:r>
            <a:r>
              <a:rPr lang="it-IT" b="1" dirty="0"/>
              <a:t>SCORM packs</a:t>
            </a:r>
            <a:endParaRPr lang="it-IT" sz="1000" b="1" dirty="0"/>
          </a:p>
          <a:p>
            <a:pPr algn="l"/>
            <a:r>
              <a:rPr lang="en-US" sz="1000" dirty="0"/>
              <a:t> Code course global: CPFI505697M04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itchFamily="2" charset="0"/>
              </a:rPr>
              <a:t>	</a:t>
            </a:r>
            <a:endParaRPr lang="en-US" sz="1000" dirty="0"/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CHCPFI505697M04IT25_SCORM.zip</a:t>
            </a:r>
          </a:p>
          <a:p>
            <a:r>
              <a:rPr lang="it-IT" sz="1000" dirty="0">
                <a:hlinkClick r:id="rId4"/>
              </a:rPr>
              <a:t>https://admin1-medialibrary.stellantis.com/pmsXhkVhxy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fr-FR" sz="1000" b="1" dirty="0"/>
              <a:t>CHCPFI505697M04IT25_SOURCE_FILES.zip</a:t>
            </a:r>
          </a:p>
          <a:p>
            <a:pPr lvl="0"/>
            <a:r>
              <a:rPr lang="fr-FR" sz="1000" dirty="0">
                <a:hlinkClick r:id="rId5"/>
              </a:rPr>
              <a:t>https://admin1-medialibrary.stellantis.com/pm6Hegh1r6</a:t>
            </a:r>
            <a:endParaRPr lang="fr-FR" sz="1000" dirty="0"/>
          </a:p>
          <a:p>
            <a:pPr lvl="0"/>
            <a:endParaRPr lang="en-US" sz="1000" dirty="0"/>
          </a:p>
          <a:p>
            <a:pPr lvl="0"/>
            <a:endParaRPr lang="en-US" sz="1000" dirty="0"/>
          </a:p>
          <a:p>
            <a:r>
              <a:rPr lang="en-US" sz="1000" b="1" dirty="0"/>
              <a:t>CHCPFI505697M04DE25_SCORM.zip</a:t>
            </a:r>
          </a:p>
          <a:p>
            <a:r>
              <a:rPr lang="it-IT" sz="1000" dirty="0">
                <a:hlinkClick r:id="rId6"/>
              </a:rPr>
              <a:t>https://admin1-medialibrary.stellantis.com/pmQeNbW6Dg</a:t>
            </a:r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CHCPFI505697M04DE25_SOURCE_FILES.zip</a:t>
            </a:r>
          </a:p>
          <a:p>
            <a:pPr lvl="0"/>
            <a:r>
              <a:rPr lang="en-US" sz="1000" dirty="0">
                <a:hlinkClick r:id="rId7"/>
              </a:rPr>
              <a:t>https://admin1-medialibrary.stellantis.com/pm5wWnaPjg</a:t>
            </a:r>
            <a:endParaRPr lang="en-US" sz="1000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r>
              <a:rPr lang="en-US" sz="1000" b="1" dirty="0"/>
              <a:t>CHCPFI505697M04FR25_SCORM.zip</a:t>
            </a:r>
          </a:p>
          <a:p>
            <a:r>
              <a:rPr lang="en-US" sz="1000" dirty="0">
                <a:hlinkClick r:id="rId8"/>
              </a:rPr>
              <a:t>https://admin1-medialibrary.stellantis.com/pmMahf57bQ</a:t>
            </a:r>
            <a:endParaRPr lang="en-US" sz="1000" dirty="0"/>
          </a:p>
          <a:p>
            <a:endParaRPr lang="en-US" sz="1000" b="1" dirty="0"/>
          </a:p>
          <a:p>
            <a:endParaRPr lang="it-IT" sz="1000" dirty="0"/>
          </a:p>
          <a:p>
            <a:pPr lvl="0"/>
            <a:r>
              <a:rPr lang="en-US" sz="1000" b="1" dirty="0"/>
              <a:t>CHCPFI505697M04FR25_SOURCE_FILES.zip</a:t>
            </a:r>
          </a:p>
          <a:p>
            <a:pPr lvl="0"/>
            <a:r>
              <a:rPr lang="en-US" sz="1000" dirty="0">
                <a:hlinkClick r:id="rId9"/>
              </a:rPr>
              <a:t>https://admin1-medialibrary.stellantis.com/pmIwHSSa59</a:t>
            </a:r>
            <a:endParaRPr lang="en-US" sz="1000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38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194F076-773F-9AFD-E71F-9FA8B710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3292537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7D4553-F6E9-38A3-ED1E-1DA3055F9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54" y="1412776"/>
            <a:ext cx="5337334" cy="31287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4B7D39-94E7-C335-0B66-16029030532C}"/>
              </a:ext>
            </a:extLst>
          </p:cNvPr>
          <p:cNvSpPr txBox="1"/>
          <p:nvPr/>
        </p:nvSpPr>
        <p:spPr>
          <a:xfrm>
            <a:off x="3923928" y="644615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Inoltra mail finale di </a:t>
            </a:r>
            <a:r>
              <a:rPr lang="it-IT" dirty="0" err="1"/>
              <a:t>DriveIT</a:t>
            </a:r>
            <a:r>
              <a:rPr lang="it-IT" dirty="0"/>
              <a:t> a Cecco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94C1E1-D47D-6C44-25F6-A5A7198C877D}"/>
              </a:ext>
            </a:extLst>
          </p:cNvPr>
          <p:cNvSpPr txBox="1"/>
          <p:nvPr/>
        </p:nvSpPr>
        <p:spPr>
          <a:xfrm>
            <a:off x="5392185" y="2720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CREATO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E96B53-EB00-45E7-71D1-E48A52187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780927"/>
            <a:ext cx="3960440" cy="3637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16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554A490-0A5E-F8AA-4446-AC32F7CEF90F}"/>
              </a:ext>
            </a:extLst>
          </p:cNvPr>
          <p:cNvSpPr/>
          <p:nvPr/>
        </p:nvSpPr>
        <p:spPr>
          <a:xfrm>
            <a:off x="683568" y="116632"/>
            <a:ext cx="729407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strike="sngStrike" dirty="0">
                <a:hlinkClick r:id="rId3"/>
              </a:rPr>
              <a:t>mylearningbusinesscenter@trainingsupportcare.com</a:t>
            </a:r>
            <a:endParaRPr lang="it-IT" sz="1000" u="sng" strike="sngStrike" dirty="0"/>
          </a:p>
          <a:p>
            <a:endParaRPr lang="it-IT" sz="1000" strike="sngStrike" dirty="0"/>
          </a:p>
          <a:p>
            <a:pPr algn="l"/>
            <a:r>
              <a:rPr lang="it-IT" sz="1000" b="1" u="sng" strike="sngStrike" dirty="0"/>
              <a:t>Da:</a:t>
            </a:r>
            <a:r>
              <a:rPr lang="it-IT" sz="1000" strike="sngStrike" dirty="0"/>
              <a:t> koine@koine.it [mailto:koine@koine.it] </a:t>
            </a:r>
            <a:br>
              <a:rPr lang="it-IT" sz="1000" strike="sngStrike" dirty="0"/>
            </a:br>
            <a:r>
              <a:rPr lang="it-IT" sz="1000" b="1" strike="sngStrike" dirty="0"/>
              <a:t>A:</a:t>
            </a:r>
            <a:r>
              <a:rPr lang="it-IT" sz="1000" strike="sngStrike" dirty="0"/>
              <a:t> </a:t>
            </a:r>
            <a:r>
              <a:rPr lang="it-IT" sz="1000" u="sng" strike="sngStrike" dirty="0">
                <a:hlinkClick r:id="rId3"/>
              </a:rPr>
              <a:t>mylearningbusinesscenter@trainingsupportcare.com</a:t>
            </a:r>
            <a:br>
              <a:rPr lang="it-IT" sz="1000" strike="sngStrike" dirty="0"/>
            </a:br>
            <a:r>
              <a:rPr lang="it-IT" sz="1000" b="1" strike="sngStrike" dirty="0"/>
              <a:t>Cc: </a:t>
            </a:r>
            <a:r>
              <a:rPr lang="it-IT" sz="1000" strike="sngStrike" dirty="0"/>
              <a:t>Maurizio Cecco &lt;maurizio.cecco@astara.com&gt;</a:t>
            </a:r>
            <a:br>
              <a:rPr lang="it-IT" sz="1000" strike="sngStrike" dirty="0"/>
            </a:br>
            <a:r>
              <a:rPr lang="it-IT" sz="1000" b="1" dirty="0"/>
              <a:t>Oggetto:  </a:t>
            </a:r>
            <a:r>
              <a:rPr lang="en-US" b="1" dirty="0"/>
              <a:t>Jeep New Compass Part 2</a:t>
            </a:r>
            <a:r>
              <a:rPr lang="it-IT" b="1" dirty="0"/>
              <a:t> SWITZERLAND SCORM packs</a:t>
            </a:r>
            <a:endParaRPr lang="it-IT" sz="1000" b="1" dirty="0"/>
          </a:p>
          <a:p>
            <a:pPr algn="l"/>
            <a:r>
              <a:rPr lang="en-US" sz="1000" dirty="0"/>
              <a:t> Code course global: CPJE505993W02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itchFamily="2" charset="0"/>
              </a:rPr>
              <a:t>	</a:t>
            </a:r>
            <a:endParaRPr lang="en-US" sz="1000" dirty="0"/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CHCPJE505993W02IT25_SCORM.zip</a:t>
            </a:r>
          </a:p>
          <a:p>
            <a:r>
              <a:rPr lang="it-IT" sz="1000" dirty="0">
                <a:hlinkClick r:id="rId4"/>
              </a:rPr>
              <a:t>https://admin1-medialibrary.stellantis.com/pmrVYQm5xl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fr-FR" sz="1000" b="1" dirty="0"/>
              <a:t>CHCPJE505993W02IT25_SOURCE_FILES.zip</a:t>
            </a:r>
          </a:p>
          <a:p>
            <a:pPr lvl="0"/>
            <a:r>
              <a:rPr lang="fr-FR" sz="1000" dirty="0">
                <a:hlinkClick r:id="rId5"/>
              </a:rPr>
              <a:t>https://admin1-medialibrary.stellantis.com/pm28IJ93wS</a:t>
            </a:r>
            <a:endParaRPr lang="fr-FR" sz="1000" dirty="0"/>
          </a:p>
          <a:p>
            <a:pPr lvl="0"/>
            <a:endParaRPr lang="en-US" sz="1000" dirty="0"/>
          </a:p>
          <a:p>
            <a:pPr lvl="0"/>
            <a:endParaRPr lang="en-US" sz="1000" dirty="0"/>
          </a:p>
          <a:p>
            <a:r>
              <a:rPr lang="en-US" sz="1000" b="1" dirty="0"/>
              <a:t>CHCPJE505993W02DE25_SCORM.zip</a:t>
            </a:r>
          </a:p>
          <a:p>
            <a:r>
              <a:rPr lang="it-IT" sz="1000" dirty="0">
                <a:hlinkClick r:id="rId6"/>
              </a:rPr>
              <a:t>https://admin1-medialibrary.stellantis.com/pmOjYo45UR</a:t>
            </a:r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CHCPJE505993W02DE25_SOURCE_FILES.zip</a:t>
            </a:r>
          </a:p>
          <a:p>
            <a:pPr lvl="0"/>
            <a:r>
              <a:rPr lang="en-US" sz="1000" dirty="0">
                <a:hlinkClick r:id="rId7"/>
              </a:rPr>
              <a:t>https://admin1-medialibrary.stellantis.com/pmwHBNPD7b</a:t>
            </a:r>
            <a:endParaRPr lang="en-US" sz="1000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r>
              <a:rPr lang="en-US" sz="1000" b="1" dirty="0"/>
              <a:t>CHCPJE505993W02FR25_SCORM.zip</a:t>
            </a:r>
          </a:p>
          <a:p>
            <a:r>
              <a:rPr lang="en-US" sz="1000" dirty="0">
                <a:hlinkClick r:id="rId8"/>
              </a:rPr>
              <a:t>https://admin1-medialibrary.stellantis.com/pm4ebyZBPq</a:t>
            </a:r>
            <a:endParaRPr lang="en-US" sz="1000" dirty="0"/>
          </a:p>
          <a:p>
            <a:endParaRPr lang="en-US" sz="1000" b="1" dirty="0"/>
          </a:p>
          <a:p>
            <a:endParaRPr lang="it-IT" sz="1000" dirty="0"/>
          </a:p>
          <a:p>
            <a:pPr lvl="0"/>
            <a:r>
              <a:rPr lang="en-US" sz="1000" b="1" dirty="0"/>
              <a:t>CHCPJE505993W02FR25_SOURCE_FILES.zip</a:t>
            </a:r>
          </a:p>
          <a:p>
            <a:pPr lvl="0"/>
            <a:r>
              <a:rPr lang="en-US" sz="1000" dirty="0">
                <a:hlinkClick r:id="rId9"/>
              </a:rPr>
              <a:t>https://admin1-medialibrary.stellantis.com/pmTNahb2iX</a:t>
            </a:r>
            <a:endParaRPr lang="en-US" sz="1000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63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3944A6-7C01-484A-0A50-6C79C2F33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19" y="1196752"/>
            <a:ext cx="4932039" cy="25213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85D9F10-4B0F-17CF-8097-6739E63AA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0"/>
            <a:ext cx="3000034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302A2-8C8A-EC27-2634-E9B8D4070093}"/>
              </a:ext>
            </a:extLst>
          </p:cNvPr>
          <p:cNvSpPr txBox="1"/>
          <p:nvPr/>
        </p:nvSpPr>
        <p:spPr>
          <a:xfrm>
            <a:off x="3923928" y="63093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Inoltra mail finale di </a:t>
            </a:r>
            <a:r>
              <a:rPr lang="it-IT" dirty="0" err="1"/>
              <a:t>DriveIT</a:t>
            </a:r>
            <a:r>
              <a:rPr lang="it-IT" dirty="0"/>
              <a:t> a Cecco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FAEEA6-FC74-CA81-3465-701F8916A92F}"/>
              </a:ext>
            </a:extLst>
          </p:cNvPr>
          <p:cNvSpPr txBox="1"/>
          <p:nvPr/>
        </p:nvSpPr>
        <p:spPr>
          <a:xfrm>
            <a:off x="5392185" y="2720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CREATO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60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27644-3118-FFA6-F6CF-B8216B6C7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FCDD024-D2BB-339C-D700-3A38BD61A0D5}"/>
              </a:ext>
            </a:extLst>
          </p:cNvPr>
          <p:cNvSpPr/>
          <p:nvPr/>
        </p:nvSpPr>
        <p:spPr>
          <a:xfrm>
            <a:off x="683568" y="116632"/>
            <a:ext cx="729407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strike="sngStrike" dirty="0">
                <a:hlinkClick r:id="rId4"/>
              </a:rPr>
              <a:t>mylearningbusinesscenter@trainingsupportcare.com</a:t>
            </a:r>
            <a:endParaRPr lang="it-IT" sz="1000" u="sng" strike="sngStrike" dirty="0"/>
          </a:p>
          <a:p>
            <a:endParaRPr lang="it-IT" sz="1000" strike="sngStrike" dirty="0"/>
          </a:p>
          <a:p>
            <a:pPr algn="l"/>
            <a:r>
              <a:rPr lang="it-IT" sz="1000" b="1" u="sng" strike="sngStrike" dirty="0"/>
              <a:t>Da:</a:t>
            </a:r>
            <a:r>
              <a:rPr lang="it-IT" sz="1000" strike="sngStrike" dirty="0"/>
              <a:t> koine@koine.it [mailto:koine@koine.it] </a:t>
            </a:r>
            <a:br>
              <a:rPr lang="it-IT" sz="1000" strike="sngStrike" dirty="0"/>
            </a:br>
            <a:r>
              <a:rPr lang="it-IT" sz="1000" b="1" strike="sngStrike" dirty="0"/>
              <a:t>A:</a:t>
            </a:r>
            <a:r>
              <a:rPr lang="it-IT" sz="1000" strike="sngStrike" dirty="0"/>
              <a:t> </a:t>
            </a:r>
            <a:r>
              <a:rPr lang="it-IT" sz="1000" u="sng" strike="sngStrike" dirty="0">
                <a:hlinkClick r:id="rId4"/>
              </a:rPr>
              <a:t>mylearningbusinesscenter@trainingsupportcare.com</a:t>
            </a:r>
            <a:br>
              <a:rPr lang="it-IT" sz="1000" strike="sngStrike" dirty="0"/>
            </a:br>
            <a:r>
              <a:rPr lang="it-IT" sz="1000" b="1" strike="sngStrike" dirty="0"/>
              <a:t>Cc: </a:t>
            </a:r>
            <a:r>
              <a:rPr lang="it-IT" sz="1000" strike="sngStrike" dirty="0"/>
              <a:t>Maurizio Cecco &lt;maurizio.cecco@astara.com&gt;</a:t>
            </a:r>
            <a:br>
              <a:rPr lang="it-IT" sz="1000" strike="sngStrike" dirty="0"/>
            </a:br>
            <a:r>
              <a:rPr lang="it-IT" sz="1000" b="1" dirty="0"/>
              <a:t>Oggetto:  </a:t>
            </a:r>
            <a:r>
              <a:rPr lang="it-IT" b="1" dirty="0"/>
              <a:t>Jeep </a:t>
            </a:r>
            <a:r>
              <a:rPr lang="it-IT" b="1" dirty="0" err="1"/>
              <a:t>Compass</a:t>
            </a:r>
            <a:r>
              <a:rPr lang="it-IT" b="1" dirty="0"/>
              <a:t> MY25 Mod.1 SWITZERLAND SCORM packs</a:t>
            </a:r>
            <a:endParaRPr lang="it-IT" sz="1000" b="1" dirty="0"/>
          </a:p>
          <a:p>
            <a:pPr algn="l"/>
            <a:r>
              <a:rPr lang="en-US" sz="1000" dirty="0"/>
              <a:t> Code course global: CPJE505993W01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itchFamily="2" charset="0"/>
              </a:rPr>
              <a:t> 	</a:t>
            </a:r>
            <a:endParaRPr lang="en-US" sz="1000" dirty="0"/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CHCPJE505993W01IT25_SCORM.zip</a:t>
            </a:r>
          </a:p>
          <a:p>
            <a:r>
              <a:rPr lang="it-IT" sz="1000" b="1" dirty="0">
                <a:hlinkClick r:id="rId5"/>
              </a:rPr>
              <a:t>https://admin1-medialibrary.stellantis.com/pmJ0cYR8WZ</a:t>
            </a:r>
            <a:endParaRPr lang="it-IT" sz="1000" b="1" dirty="0"/>
          </a:p>
          <a:p>
            <a:endParaRPr lang="it-IT" sz="1000" dirty="0"/>
          </a:p>
          <a:p>
            <a:endParaRPr lang="it-IT" sz="1000" dirty="0"/>
          </a:p>
          <a:p>
            <a:pPr lvl="0"/>
            <a:r>
              <a:rPr lang="fr-FR" sz="1000" b="1" dirty="0"/>
              <a:t>CHCPJE505993W01IT25_SOURCE_FILES.zip</a:t>
            </a:r>
          </a:p>
          <a:p>
            <a:pPr lvl="0"/>
            <a:r>
              <a:rPr lang="fr-FR" sz="1000" b="1" dirty="0">
                <a:hlinkClick r:id="rId6"/>
              </a:rPr>
              <a:t>https://admin1-medialibrary.stellantis.com/pmZ1OIj3EF</a:t>
            </a:r>
            <a:endParaRPr lang="fr-FR" sz="1000" b="1" dirty="0"/>
          </a:p>
          <a:p>
            <a:pPr lvl="0"/>
            <a:endParaRPr lang="fr-FR" sz="1000" b="1" dirty="0"/>
          </a:p>
          <a:p>
            <a:pPr lvl="0"/>
            <a:endParaRPr lang="en-US" sz="1000" dirty="0"/>
          </a:p>
          <a:p>
            <a:pPr lvl="0"/>
            <a:endParaRPr lang="en-US" sz="1000" dirty="0"/>
          </a:p>
          <a:p>
            <a:r>
              <a:rPr lang="en-US" sz="1000" b="1" dirty="0"/>
              <a:t>CHCPJE505993W01DE25_SCORM.zip</a:t>
            </a:r>
          </a:p>
          <a:p>
            <a:r>
              <a:rPr lang="it-IT" sz="1000" b="1" dirty="0">
                <a:hlinkClick r:id="rId7"/>
              </a:rPr>
              <a:t>https://admin1-medialibrary.stellantis.com/pmci2Gf6Mj</a:t>
            </a:r>
            <a:endParaRPr lang="it-IT" sz="1000" b="1" dirty="0"/>
          </a:p>
          <a:p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CHCPJE505993W01DE25_SOURCE_FILES.zip</a:t>
            </a:r>
          </a:p>
          <a:p>
            <a:pPr lvl="0"/>
            <a:r>
              <a:rPr lang="en-US" sz="1000" b="1" dirty="0">
                <a:hlinkClick r:id="rId8"/>
              </a:rPr>
              <a:t>https://admin1-medialibrary.stellantis.com/pmDlPUNalq</a:t>
            </a:r>
            <a:endParaRPr lang="en-US" sz="1000" b="1" dirty="0"/>
          </a:p>
          <a:p>
            <a:pPr lvl="0"/>
            <a:endParaRPr lang="en-US" sz="1000" b="1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r>
              <a:rPr lang="en-US" sz="1000" b="1" dirty="0"/>
              <a:t>CHCPJE505993W01FR25_SCORM.zip</a:t>
            </a:r>
          </a:p>
          <a:p>
            <a:r>
              <a:rPr lang="en-US" sz="1000" b="1" dirty="0">
                <a:hlinkClick r:id="rId9"/>
              </a:rPr>
              <a:t>https://admin1-medialibrary.stellantis.com/pmbSlDF8R4</a:t>
            </a:r>
            <a:endParaRPr lang="en-US" sz="1000" b="1" dirty="0"/>
          </a:p>
          <a:p>
            <a:endParaRPr lang="en-US" sz="1000" b="1" dirty="0"/>
          </a:p>
          <a:p>
            <a:endParaRPr lang="it-IT" sz="1000" dirty="0"/>
          </a:p>
          <a:p>
            <a:pPr lvl="0"/>
            <a:r>
              <a:rPr lang="en-US" sz="1000" b="1" dirty="0"/>
              <a:t>CHCPJE505993W01FR25_SOURCE_FILES.zip</a:t>
            </a:r>
          </a:p>
          <a:p>
            <a:pPr lvl="0"/>
            <a:r>
              <a:rPr lang="en-US" sz="1000" b="1" dirty="0">
                <a:hlinkClick r:id="rId10"/>
              </a:rPr>
              <a:t>https://admin1-medialibrary.stellantis.com/pm15sLd4y9</a:t>
            </a:r>
            <a:endParaRPr lang="en-US" sz="1000" b="1" dirty="0"/>
          </a:p>
          <a:p>
            <a:pPr lvl="0"/>
            <a:endParaRPr lang="en-US" sz="1000" b="1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59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77C95A2-589D-7C74-448E-20F5A56A1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124744"/>
            <a:ext cx="4571999" cy="25825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AA8C2D2-33D4-A6EB-1C71-7CA04498C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7" y="0"/>
            <a:ext cx="3132178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15AA8C-2CC2-FD22-4533-F10B976E7FB2}"/>
              </a:ext>
            </a:extLst>
          </p:cNvPr>
          <p:cNvSpPr txBox="1"/>
          <p:nvPr/>
        </p:nvSpPr>
        <p:spPr>
          <a:xfrm>
            <a:off x="5392185" y="2720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CREATO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BC3DC4-C356-D84A-ED0E-5E483BF79997}"/>
              </a:ext>
            </a:extLst>
          </p:cNvPr>
          <p:cNvSpPr txBox="1"/>
          <p:nvPr/>
        </p:nvSpPr>
        <p:spPr>
          <a:xfrm>
            <a:off x="3923927" y="56612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Inoltra mail finale di </a:t>
            </a:r>
            <a:r>
              <a:rPr lang="it-IT" dirty="0" err="1"/>
              <a:t>DriveIT</a:t>
            </a:r>
            <a:r>
              <a:rPr lang="it-IT" dirty="0"/>
              <a:t> a Cecco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54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27644-3118-FFA6-F6CF-B8216B6C7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FCDD024-D2BB-339C-D700-3A38BD61A0D5}"/>
              </a:ext>
            </a:extLst>
          </p:cNvPr>
          <p:cNvSpPr/>
          <p:nvPr/>
        </p:nvSpPr>
        <p:spPr>
          <a:xfrm>
            <a:off x="683568" y="116632"/>
            <a:ext cx="7294071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strike="sngStrike" dirty="0">
                <a:hlinkClick r:id="rId4"/>
              </a:rPr>
              <a:t>mylearningbusinesscenter@trainingsupportcare.com</a:t>
            </a:r>
            <a:endParaRPr lang="it-IT" sz="1000" u="sng" strike="sngStrike" dirty="0"/>
          </a:p>
          <a:p>
            <a:endParaRPr lang="it-IT" sz="1000" strike="sngStrike" dirty="0"/>
          </a:p>
          <a:p>
            <a:pPr algn="l"/>
            <a:r>
              <a:rPr lang="it-IT" sz="1000" b="1" u="sng" strike="sngStrike" dirty="0"/>
              <a:t>Da:</a:t>
            </a:r>
            <a:r>
              <a:rPr lang="it-IT" sz="1000" strike="sngStrike" dirty="0"/>
              <a:t> koine@koine.it [mailto:koine@koine.it] </a:t>
            </a:r>
            <a:br>
              <a:rPr lang="it-IT" sz="1000" strike="sngStrike" dirty="0"/>
            </a:br>
            <a:r>
              <a:rPr lang="it-IT" sz="1000" b="1" strike="sngStrike" dirty="0"/>
              <a:t>A:</a:t>
            </a:r>
            <a:r>
              <a:rPr lang="it-IT" sz="1000" strike="sngStrike" dirty="0"/>
              <a:t> </a:t>
            </a:r>
            <a:r>
              <a:rPr lang="it-IT" sz="1000" u="sng" strike="sngStrike" dirty="0">
                <a:hlinkClick r:id="rId4"/>
              </a:rPr>
              <a:t>mylearningbusinesscenter@trainingsupportcare.com</a:t>
            </a:r>
            <a:br>
              <a:rPr lang="it-IT" sz="1000" strike="sngStrike" dirty="0"/>
            </a:br>
            <a:r>
              <a:rPr lang="it-IT" sz="1000" b="1" strike="sngStrike" dirty="0"/>
              <a:t>Cc: </a:t>
            </a:r>
            <a:r>
              <a:rPr lang="it-IT" sz="1000" strike="sngStrike" dirty="0"/>
              <a:t>Maurizio Cecco &lt;maurizio.cecco@astara.com&gt;</a:t>
            </a:r>
            <a:br>
              <a:rPr lang="it-IT" sz="1000" strike="sngStrike" dirty="0"/>
            </a:br>
            <a:r>
              <a:rPr lang="it-IT" sz="1000" b="1" dirty="0"/>
              <a:t>Oggetto:  </a:t>
            </a:r>
            <a:r>
              <a:rPr lang="it-IT" b="1" dirty="0"/>
              <a:t>Alfa Romeo Junior IBRIDA Q4 SWITZERLAND SCORM packs</a:t>
            </a:r>
            <a:endParaRPr lang="it-IT" sz="1000" b="1" dirty="0"/>
          </a:p>
          <a:p>
            <a:pPr algn="l"/>
            <a:r>
              <a:rPr lang="en-US" sz="1000" dirty="0"/>
              <a:t> Code course global: WWCPAR505623W05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itchFamily="2" charset="0"/>
              </a:rPr>
              <a:t> 	</a:t>
            </a:r>
            <a:endParaRPr lang="en-US" sz="1000" dirty="0"/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CHCPAR505623W01IT25_SCORM.zip</a:t>
            </a:r>
          </a:p>
          <a:p>
            <a:r>
              <a:rPr lang="it-IT" sz="1000" b="1" dirty="0">
                <a:hlinkClick r:id="rId5"/>
              </a:rPr>
              <a:t>https://admin1-medialibrary.stellantis.com/pmC866w3hr</a:t>
            </a:r>
            <a:endParaRPr lang="it-IT" sz="1000" b="1" dirty="0"/>
          </a:p>
          <a:p>
            <a:endParaRPr lang="it-IT" sz="1000" dirty="0"/>
          </a:p>
          <a:p>
            <a:pPr lvl="0"/>
            <a:r>
              <a:rPr lang="fr-FR" sz="1000" b="1" dirty="0"/>
              <a:t>CHCPAR505623W01IT25_SOURCE_FILES.zip</a:t>
            </a:r>
          </a:p>
          <a:p>
            <a:pPr lvl="0"/>
            <a:r>
              <a:rPr lang="fr-FR" sz="1000" b="1" dirty="0">
                <a:hlinkClick r:id="rId6"/>
              </a:rPr>
              <a:t>https://admin1-medialibrary.stellantis.com/pm41JPG9zr</a:t>
            </a:r>
            <a:endParaRPr lang="fr-FR" sz="1000" b="1" dirty="0"/>
          </a:p>
          <a:p>
            <a:pPr lvl="0"/>
            <a:endParaRPr lang="fr-FR" sz="1000" b="1" dirty="0"/>
          </a:p>
          <a:p>
            <a:pPr lvl="0"/>
            <a:endParaRPr lang="en-US" sz="1000" dirty="0"/>
          </a:p>
          <a:p>
            <a:r>
              <a:rPr lang="en-US" sz="1000" b="1" dirty="0"/>
              <a:t>CHCPAR505623W01DE25_SCORM_2.zip</a:t>
            </a:r>
          </a:p>
          <a:p>
            <a:r>
              <a:rPr lang="en-US" sz="1000" b="1" strike="sngStrike" dirty="0"/>
              <a:t>https://admin1-medialibrary.stellantis.com/pmqNMoO8Qg</a:t>
            </a:r>
          </a:p>
          <a:p>
            <a:r>
              <a:rPr lang="en-US" sz="1000" b="1" dirty="0">
                <a:hlinkClick r:id="rId7"/>
              </a:rPr>
              <a:t>https://admin1-medialibrary.stellantis.com/pmkfofg6ZM</a:t>
            </a:r>
            <a:endParaRPr lang="en-US" sz="1000" b="1" dirty="0"/>
          </a:p>
          <a:p>
            <a:endParaRPr lang="it-IT" sz="1000" dirty="0"/>
          </a:p>
          <a:p>
            <a:pPr lvl="0"/>
            <a:r>
              <a:rPr lang="en-US" sz="1000" b="1" dirty="0"/>
              <a:t>CHCPAR505623W01DE25_SOURCE_FILES_2.zip</a:t>
            </a:r>
          </a:p>
          <a:p>
            <a:pPr lvl="0"/>
            <a:r>
              <a:rPr lang="en-US" sz="1000" b="1" strike="sngStrike" dirty="0"/>
              <a:t>https://admin1-medialibrary.stellantis.com/pmCIDZd9yD</a:t>
            </a:r>
          </a:p>
          <a:p>
            <a:pPr lvl="0"/>
            <a:r>
              <a:rPr lang="en-US" sz="1000" b="1" dirty="0">
                <a:hlinkClick r:id="rId8"/>
              </a:rPr>
              <a:t>https://admin1-medialibrary.stellantis.com/pmW0vMe98B</a:t>
            </a:r>
            <a:endParaRPr lang="en-US" sz="1000" b="1" dirty="0"/>
          </a:p>
          <a:p>
            <a:pPr lvl="0"/>
            <a:endParaRPr lang="en-US" sz="1000" b="1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r>
              <a:rPr lang="en-US" sz="1000" b="1" dirty="0"/>
              <a:t>CHCPAR505623W01FR25_SCORM.zip</a:t>
            </a:r>
          </a:p>
          <a:p>
            <a:r>
              <a:rPr lang="en-US" sz="1000" b="1" dirty="0">
                <a:hlinkClick r:id="rId9"/>
              </a:rPr>
              <a:t>https://admin1-medialibrary.stellantis.com/pmwO8mQ91o</a:t>
            </a:r>
            <a:endParaRPr lang="en-US" sz="1000" b="1" dirty="0"/>
          </a:p>
          <a:p>
            <a:endParaRPr lang="en-US" sz="1000" b="1" dirty="0"/>
          </a:p>
          <a:p>
            <a:endParaRPr lang="it-IT" sz="1000" dirty="0"/>
          </a:p>
          <a:p>
            <a:pPr lvl="0"/>
            <a:r>
              <a:rPr lang="en-US" sz="1000" b="1" dirty="0"/>
              <a:t>CHCPAR505623W01FR25_SOURCE_FILES.zip</a:t>
            </a:r>
          </a:p>
          <a:p>
            <a:pPr lvl="0"/>
            <a:r>
              <a:rPr lang="en-US" sz="1000" b="1" dirty="0">
                <a:hlinkClick r:id="rId10"/>
              </a:rPr>
              <a:t>https://admin1-medialibrary.stellantis.com/pmMFCKa7iM</a:t>
            </a:r>
            <a:endParaRPr lang="en-US" sz="1000" b="1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15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3EBC0B-3AF8-1B7F-D968-7026C78A8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0"/>
            <a:ext cx="3263377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06B68B-05E0-D8F5-138E-FA5C5BA2E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836712"/>
            <a:ext cx="4821712" cy="27808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6B80AF-DAE4-8EAF-4AA0-5E9B08B30CA5}"/>
              </a:ext>
            </a:extLst>
          </p:cNvPr>
          <p:cNvSpPr txBox="1"/>
          <p:nvPr/>
        </p:nvSpPr>
        <p:spPr>
          <a:xfrm>
            <a:off x="5392185" y="2720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CREATO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1260E3-3F5E-9D07-A2E2-777E8AB95C64}"/>
              </a:ext>
            </a:extLst>
          </p:cNvPr>
          <p:cNvSpPr txBox="1"/>
          <p:nvPr/>
        </p:nvSpPr>
        <p:spPr>
          <a:xfrm>
            <a:off x="3563888" y="5616457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Inoltra mail finale di </a:t>
            </a:r>
            <a:r>
              <a:rPr lang="it-IT" dirty="0" err="1"/>
              <a:t>DriveIT</a:t>
            </a:r>
            <a:r>
              <a:rPr lang="it-IT" dirty="0"/>
              <a:t> a Cecco*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*RICORDARSI DI COMUNICARGLI NUOVA PASSWORD DRIVEIT (</a:t>
            </a:r>
            <a:r>
              <a:rPr lang="fr-FR" sz="1800" b="1" dirty="0">
                <a:effectLst/>
                <a:highlight>
                  <a:srgbClr val="FFFF00"/>
                </a:highlight>
                <a:latin typeface="Montserrat Light" panose="00000400000000000000" pitchFamily="50" charset="0"/>
                <a:ea typeface="Times New Roman" panose="02020603050405020304" pitchFamily="18" charset="0"/>
              </a:rPr>
              <a:t>Ranshofen2025bb!</a:t>
            </a:r>
            <a:r>
              <a:rPr lang="fr-FR" b="1" dirty="0">
                <a:solidFill>
                  <a:srgbClr val="FF0000"/>
                </a:solidFill>
              </a:rPr>
              <a:t>)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71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65078-655D-E861-35E3-E654E444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478DE7D-2A24-1B12-A1BE-A33A8C66292C}"/>
              </a:ext>
            </a:extLst>
          </p:cNvPr>
          <p:cNvSpPr/>
          <p:nvPr/>
        </p:nvSpPr>
        <p:spPr>
          <a:xfrm>
            <a:off x="683568" y="116632"/>
            <a:ext cx="729407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strike="sngStrike" dirty="0">
                <a:hlinkClick r:id="rId4"/>
              </a:rPr>
              <a:t>mylearningbusinesscenter@trainingsupportcare.com</a:t>
            </a:r>
            <a:endParaRPr lang="it-IT" sz="1000" u="sng" strike="sngStrike" dirty="0"/>
          </a:p>
          <a:p>
            <a:endParaRPr lang="it-IT" sz="1000" strike="sngStrike" dirty="0"/>
          </a:p>
          <a:p>
            <a:pPr algn="l"/>
            <a:r>
              <a:rPr lang="it-IT" sz="1000" b="1" u="sng" strike="sngStrike" dirty="0"/>
              <a:t>Da:</a:t>
            </a:r>
            <a:r>
              <a:rPr lang="it-IT" sz="1000" strike="sngStrike" dirty="0"/>
              <a:t> koine@koine.it [mailto:koine@koine.it] </a:t>
            </a:r>
            <a:br>
              <a:rPr lang="it-IT" sz="1000" strike="sngStrike" dirty="0"/>
            </a:br>
            <a:r>
              <a:rPr lang="it-IT" sz="1000" b="1" strike="sngStrike" dirty="0"/>
              <a:t>A:</a:t>
            </a:r>
            <a:r>
              <a:rPr lang="it-IT" sz="1000" strike="sngStrike" dirty="0"/>
              <a:t> </a:t>
            </a:r>
            <a:r>
              <a:rPr lang="it-IT" sz="1000" u="sng" strike="sngStrike" dirty="0">
                <a:hlinkClick r:id="rId4"/>
              </a:rPr>
              <a:t>mylearningbusinesscenter@trainingsupportcare.com</a:t>
            </a:r>
            <a:br>
              <a:rPr lang="it-IT" sz="1000" strike="sngStrike" dirty="0"/>
            </a:br>
            <a:r>
              <a:rPr lang="it-IT" sz="1000" b="1" strike="sngStrike" dirty="0"/>
              <a:t>Cc: </a:t>
            </a:r>
            <a:r>
              <a:rPr lang="it-IT" sz="1000" strike="sngStrike" dirty="0"/>
              <a:t>Maurizio Cecco &lt;maurizio.cecco@astara.com&gt;</a:t>
            </a:r>
            <a:br>
              <a:rPr lang="it-IT" sz="1000" strike="sngStrike" dirty="0"/>
            </a:br>
            <a:r>
              <a:rPr lang="it-IT" sz="1000" b="1" dirty="0"/>
              <a:t>Oggetto:  </a:t>
            </a:r>
            <a:r>
              <a:rPr lang="it-IT" b="1" dirty="0"/>
              <a:t>Abarth 695 75th Anniversary SWITZERLAND SCORM packs</a:t>
            </a:r>
            <a:endParaRPr lang="it-IT" sz="1000" b="1" dirty="0"/>
          </a:p>
          <a:p>
            <a:pPr algn="l"/>
            <a:r>
              <a:rPr lang="en-US" sz="1000" dirty="0"/>
              <a:t> Code course global: CPAB503583W01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itchFamily="2" charset="0"/>
              </a:rPr>
              <a:t> 	</a:t>
            </a:r>
            <a:endParaRPr lang="en-US" sz="1000" dirty="0"/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CHCPAB503583W01DE24_SCORM.zip</a:t>
            </a:r>
          </a:p>
          <a:p>
            <a:r>
              <a:rPr lang="it-IT" sz="1000" dirty="0">
                <a:hlinkClick r:id="rId5"/>
              </a:rPr>
              <a:t>https://admin1-medialibrary.stellantis.com/pmA8lS349h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fr-FR" sz="1000" b="1" dirty="0"/>
              <a:t>CHCPAB503583W01DE24_SOURCE_FILES.zip</a:t>
            </a:r>
          </a:p>
          <a:p>
            <a:pPr lvl="0"/>
            <a:r>
              <a:rPr lang="fr-FR" sz="1000" dirty="0">
                <a:hlinkClick r:id="rId6"/>
              </a:rPr>
              <a:t>https://admin1-medialibrary.stellantis.com/pmdZ7fn31K</a:t>
            </a:r>
            <a:endParaRPr lang="fr-FR" sz="1000" dirty="0"/>
          </a:p>
          <a:p>
            <a:pPr lvl="0"/>
            <a:endParaRPr lang="fr-FR" sz="1000" b="1" dirty="0"/>
          </a:p>
          <a:p>
            <a:pPr lvl="0"/>
            <a:endParaRPr lang="en-US" sz="1000" dirty="0"/>
          </a:p>
          <a:p>
            <a:r>
              <a:rPr lang="en-US" sz="1000" b="1" dirty="0"/>
              <a:t>CHCPAB503583W01FR24_SCORM.zip</a:t>
            </a:r>
          </a:p>
          <a:p>
            <a:r>
              <a:rPr lang="it-IT" sz="1000" dirty="0">
                <a:hlinkClick r:id="rId7"/>
              </a:rPr>
              <a:t>https://admin1-medialibrary.stellantis.com/pmYYXSo39N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CHCPAB503583W01FR24_SOURCE_FILES.zip</a:t>
            </a:r>
          </a:p>
          <a:p>
            <a:pPr lvl="0"/>
            <a:r>
              <a:rPr lang="en-US" sz="1000" dirty="0">
                <a:hlinkClick r:id="rId8"/>
              </a:rPr>
              <a:t>https://admin1-medialibrary.stellantis.com/pm7n54I2sE</a:t>
            </a:r>
            <a:endParaRPr lang="en-US" sz="1000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r>
              <a:rPr lang="en-US" sz="1000" b="1" dirty="0"/>
              <a:t>CHCPAB503583W01IT24_SCORM.zip</a:t>
            </a:r>
          </a:p>
          <a:p>
            <a:r>
              <a:rPr lang="it-IT" sz="1000" dirty="0">
                <a:hlinkClick r:id="rId9"/>
              </a:rPr>
              <a:t>https://admin1-medialibrary.stellantis.com/pmexV2S7v9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CHCPAB503583W01IT24_SOURCE_FILES.zip</a:t>
            </a:r>
          </a:p>
          <a:p>
            <a:pPr lvl="0"/>
            <a:r>
              <a:rPr lang="en-US" sz="1000" dirty="0">
                <a:hlinkClick r:id="rId10"/>
              </a:rPr>
              <a:t>https://admin1-medialibrary.stellantis.com/pmgQx0si6N</a:t>
            </a:r>
            <a:endParaRPr lang="en-US" sz="1000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40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C41A016-7BA8-C0AC-2653-00EDF24E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56843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B25A8A9-821E-AFE8-E2FC-F5F8C2E80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641378"/>
            <a:ext cx="4104456" cy="23621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77F1FC-8736-DCCD-BB13-BE3976DF6D81}"/>
              </a:ext>
            </a:extLst>
          </p:cNvPr>
          <p:cNvSpPr txBox="1"/>
          <p:nvPr/>
        </p:nvSpPr>
        <p:spPr>
          <a:xfrm>
            <a:off x="5392185" y="2720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CREATO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1AA9FA-7CEC-D23A-84E2-7B408296581D}"/>
              </a:ext>
            </a:extLst>
          </p:cNvPr>
          <p:cNvSpPr txBox="1"/>
          <p:nvPr/>
        </p:nvSpPr>
        <p:spPr>
          <a:xfrm>
            <a:off x="3563888" y="5616457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Inoltra mail finale di </a:t>
            </a:r>
            <a:r>
              <a:rPr lang="it-IT" dirty="0" err="1"/>
              <a:t>DriveIT</a:t>
            </a:r>
            <a:r>
              <a:rPr lang="it-IT" dirty="0"/>
              <a:t> a Cecco*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*RICORDARSI DI COMUNICARGLI NUOVA PASSWORD DRIVEIT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8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100298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056005" y="2606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 caricare pacchetti</a:t>
            </a:r>
          </a:p>
          <a:p>
            <a:r>
              <a:rPr lang="it-IT" dirty="0" err="1"/>
              <a:t>Mur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imports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563888" y="1268760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1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11A4A-7BEC-0A14-BE35-33450E0ED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2150FD6-D679-4BCE-DD19-4DFA02F0486E}"/>
              </a:ext>
            </a:extLst>
          </p:cNvPr>
          <p:cNvSpPr/>
          <p:nvPr/>
        </p:nvSpPr>
        <p:spPr>
          <a:xfrm>
            <a:off x="683568" y="116632"/>
            <a:ext cx="729407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strike="sngStrike" dirty="0">
                <a:hlinkClick r:id="rId4"/>
              </a:rPr>
              <a:t>mylearningbusinesscenter@trainingsupportcare.com</a:t>
            </a:r>
            <a:endParaRPr lang="it-IT" sz="1000" u="sng" strike="sngStrike" dirty="0"/>
          </a:p>
          <a:p>
            <a:endParaRPr lang="it-IT" sz="1000" strike="sngStrike" dirty="0"/>
          </a:p>
          <a:p>
            <a:pPr algn="l"/>
            <a:r>
              <a:rPr lang="it-IT" sz="1000" b="1" u="sng" strike="sngStrike" dirty="0"/>
              <a:t>Da:</a:t>
            </a:r>
            <a:r>
              <a:rPr lang="it-IT" sz="1000" strike="sngStrike" dirty="0"/>
              <a:t> koine@koine.it [mailto:koine@koine.it] </a:t>
            </a:r>
            <a:br>
              <a:rPr lang="it-IT" sz="1000" strike="sngStrike" dirty="0"/>
            </a:br>
            <a:r>
              <a:rPr lang="it-IT" sz="1000" b="1" strike="sngStrike" dirty="0"/>
              <a:t>A:</a:t>
            </a:r>
            <a:r>
              <a:rPr lang="it-IT" sz="1000" strike="sngStrike" dirty="0"/>
              <a:t> </a:t>
            </a:r>
            <a:r>
              <a:rPr lang="it-IT" sz="1000" u="sng" strike="sngStrike" dirty="0">
                <a:hlinkClick r:id="rId4"/>
              </a:rPr>
              <a:t>mylearningbusinesscenter@trainingsupportcare.com</a:t>
            </a:r>
            <a:br>
              <a:rPr lang="it-IT" sz="1000" strike="sngStrike" dirty="0"/>
            </a:br>
            <a:r>
              <a:rPr lang="it-IT" sz="1000" b="1" strike="sngStrike" dirty="0"/>
              <a:t>Cc: </a:t>
            </a:r>
            <a:r>
              <a:rPr lang="it-IT" sz="1000" strike="sngStrike" dirty="0"/>
              <a:t>Maurizio Cecco &lt;maurizio.cecco@astara.com&gt;</a:t>
            </a:r>
            <a:br>
              <a:rPr lang="it-IT" sz="1000" strike="sngStrike" dirty="0"/>
            </a:br>
            <a:r>
              <a:rPr lang="it-IT" sz="1000" b="1" dirty="0"/>
              <a:t>Oggetto:  </a:t>
            </a:r>
            <a:r>
              <a:rPr lang="it-IT" b="1" dirty="0"/>
              <a:t>Abarth 600e SWITZERLAND SCORM packs</a:t>
            </a:r>
            <a:endParaRPr lang="it-IT" sz="1000" b="1" dirty="0"/>
          </a:p>
          <a:p>
            <a:pPr algn="l"/>
            <a:r>
              <a:rPr lang="en-US" sz="1000" dirty="0"/>
              <a:t> Code course global: CPAB505563W01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itchFamily="2" charset="0"/>
              </a:rPr>
              <a:t> 	</a:t>
            </a:r>
            <a:endParaRPr lang="en-US" sz="1000" dirty="0"/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CHCPAB505563W01DE24_SCORM.zip</a:t>
            </a:r>
          </a:p>
          <a:p>
            <a:r>
              <a:rPr lang="it-IT" sz="1000" dirty="0">
                <a:hlinkClick r:id="rId5"/>
              </a:rPr>
              <a:t>https://admin1-medialibrary.stellantis.com/pmSvu9aJN4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fr-FR" sz="1000" b="1" dirty="0"/>
              <a:t>CHCPAB505563W01DE24_SOURCE_FILES.zip</a:t>
            </a:r>
          </a:p>
          <a:p>
            <a:pPr lvl="0"/>
            <a:r>
              <a:rPr lang="fr-FR" sz="1000" dirty="0">
                <a:hlinkClick r:id="rId6"/>
              </a:rPr>
              <a:t>https://admin1-medialibrary.stellantis.com/pmJMG6M8os</a:t>
            </a:r>
            <a:endParaRPr lang="fr-FR" sz="1000" dirty="0"/>
          </a:p>
          <a:p>
            <a:pPr lvl="0"/>
            <a:endParaRPr lang="fr-FR" sz="1000" b="1" dirty="0"/>
          </a:p>
          <a:p>
            <a:pPr lvl="0"/>
            <a:endParaRPr lang="en-US" sz="1000" dirty="0"/>
          </a:p>
          <a:p>
            <a:r>
              <a:rPr lang="en-US" sz="1000" b="1" dirty="0"/>
              <a:t>CHCPAB505563W01FR24_SCORM.zip</a:t>
            </a:r>
          </a:p>
          <a:p>
            <a:r>
              <a:rPr lang="it-IT" sz="1000" dirty="0">
                <a:hlinkClick r:id="rId7"/>
              </a:rPr>
              <a:t>https://admin1-medialibrary.stellantis.com/pmekpXT1py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CHCPAB505563W01FR24_SOURCE_FILES.zip</a:t>
            </a:r>
          </a:p>
          <a:p>
            <a:pPr lvl="0"/>
            <a:r>
              <a:rPr lang="en-US" sz="1000" dirty="0">
                <a:hlinkClick r:id="rId8"/>
              </a:rPr>
              <a:t>https://admin1-medialibrary.stellantis.com/pmFc63O3nu</a:t>
            </a:r>
            <a:endParaRPr lang="en-US" sz="1000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r>
              <a:rPr lang="en-US" sz="1000" b="1" dirty="0"/>
              <a:t>CHCPAB505563W01IT24_SCORM.zip</a:t>
            </a:r>
          </a:p>
          <a:p>
            <a:r>
              <a:rPr lang="it-IT" sz="1000" dirty="0">
                <a:hlinkClick r:id="rId9"/>
              </a:rPr>
              <a:t>https://admin1-medialibrary.stellantis.com/pmu70z3Mop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CHCPAB505563W01IT24_SOURCE_FILES.zip</a:t>
            </a:r>
          </a:p>
          <a:p>
            <a:pPr lvl="0"/>
            <a:r>
              <a:rPr lang="en-US" sz="1000" dirty="0">
                <a:hlinkClick r:id="rId10"/>
              </a:rPr>
              <a:t>https://admin1-medialibrary.stellantis.com/pm6L4a4REO</a:t>
            </a:r>
            <a:endParaRPr lang="en-US" sz="1000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  <a:p>
            <a:r>
              <a:rPr lang="it-IT" sz="10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48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B96A02-5A69-F4BD-87FC-CB79D99961FC}"/>
              </a:ext>
            </a:extLst>
          </p:cNvPr>
          <p:cNvSpPr txBox="1"/>
          <p:nvPr/>
        </p:nvSpPr>
        <p:spPr>
          <a:xfrm>
            <a:off x="5392185" y="2720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CREATO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669C0A-6812-97A7-4965-170009395498}"/>
              </a:ext>
            </a:extLst>
          </p:cNvPr>
          <p:cNvSpPr txBox="1"/>
          <p:nvPr/>
        </p:nvSpPr>
        <p:spPr>
          <a:xfrm>
            <a:off x="5536575" y="6401288"/>
            <a:ext cx="360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Inoltra mail finale di </a:t>
            </a:r>
            <a:r>
              <a:rPr lang="it-IT" dirty="0" err="1"/>
              <a:t>DriveIT</a:t>
            </a:r>
            <a:r>
              <a:rPr lang="it-IT" dirty="0"/>
              <a:t> a Cecco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D3D0C2-1297-5952-EF98-A454FF6A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17" y="0"/>
            <a:ext cx="3278309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AAE829A-49E0-22D2-7258-E962E885F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543" y="667696"/>
            <a:ext cx="3600400" cy="20398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FE2595-907F-BFF9-EAEC-10E139D1EB88}"/>
              </a:ext>
            </a:extLst>
          </p:cNvPr>
          <p:cNvSpPr txBox="1"/>
          <p:nvPr/>
        </p:nvSpPr>
        <p:spPr>
          <a:xfrm>
            <a:off x="5756111" y="269082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CHIUSO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F335B7D-ECCD-F873-6100-CF968D9BA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124" y="3111179"/>
            <a:ext cx="5012286" cy="1240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58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40C14-5C68-3DF2-176D-065F5F35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83CAFEA-BEC6-90EF-4D4C-01B94C4D5419}"/>
              </a:ext>
            </a:extLst>
          </p:cNvPr>
          <p:cNvSpPr/>
          <p:nvPr/>
        </p:nvSpPr>
        <p:spPr>
          <a:xfrm>
            <a:off x="683568" y="332656"/>
            <a:ext cx="729407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strike="sngStrike" dirty="0">
                <a:hlinkClick r:id="rId4"/>
              </a:rPr>
              <a:t>mylearningbusinesscenter@trainingsupportcare.com</a:t>
            </a:r>
            <a:endParaRPr lang="it-IT" sz="1000" u="sng" strike="sngStrike" dirty="0"/>
          </a:p>
          <a:p>
            <a:endParaRPr lang="it-IT" sz="1000" strike="sngStrike" dirty="0"/>
          </a:p>
          <a:p>
            <a:pPr algn="l"/>
            <a:r>
              <a:rPr lang="it-IT" sz="1000" b="1" u="sng" strike="sngStrike" dirty="0"/>
              <a:t>Da:</a:t>
            </a:r>
            <a:r>
              <a:rPr lang="it-IT" sz="1000" strike="sngStrike" dirty="0"/>
              <a:t> koine@koine.it [mailto:koine@koine.it] </a:t>
            </a:r>
            <a:br>
              <a:rPr lang="it-IT" sz="1000" strike="sngStrike" dirty="0"/>
            </a:br>
            <a:r>
              <a:rPr lang="it-IT" sz="1000" b="1" strike="sngStrike" dirty="0"/>
              <a:t>A:</a:t>
            </a:r>
            <a:r>
              <a:rPr lang="it-IT" sz="1000" strike="sngStrike" dirty="0"/>
              <a:t> </a:t>
            </a:r>
            <a:r>
              <a:rPr lang="it-IT" sz="1000" u="sng" strike="sngStrike" dirty="0">
                <a:hlinkClick r:id="rId4"/>
              </a:rPr>
              <a:t>mylearningbusinesscenter@trainingsupportcare.com</a:t>
            </a:r>
            <a:br>
              <a:rPr lang="it-IT" sz="1000" strike="sngStrike" dirty="0"/>
            </a:br>
            <a:r>
              <a:rPr lang="it-IT" sz="1000" b="1" strike="sngStrike" dirty="0"/>
              <a:t>Cc: </a:t>
            </a:r>
            <a:r>
              <a:rPr lang="it-IT" sz="1000" strike="sngStrike" dirty="0"/>
              <a:t>Maurizio Cecco &lt;maurizio.cecco@astara.com&gt;</a:t>
            </a:r>
            <a:br>
              <a:rPr lang="it-IT" sz="1000" strike="sngStrike" dirty="0"/>
            </a:br>
            <a:r>
              <a:rPr lang="it-IT" sz="1000" b="1" dirty="0"/>
              <a:t>Oggetto:</a:t>
            </a:r>
            <a:r>
              <a:rPr lang="it-IT" sz="1000" dirty="0"/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Fiat 500 1957 Collection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l"/>
            <a:r>
              <a:rPr lang="it-IT" sz="1000" dirty="0"/>
              <a:t> SWITZERLAND SCORM packs</a:t>
            </a:r>
          </a:p>
          <a:p>
            <a:pPr algn="l"/>
            <a:r>
              <a:rPr lang="en-US" sz="1000" dirty="0"/>
              <a:t> Code course global 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itchFamily="2" charset="0"/>
              </a:rPr>
              <a:t> CPFI505551W01 	</a:t>
            </a:r>
          </a:p>
          <a:p>
            <a:r>
              <a:rPr lang="en-US" sz="1000" b="1" dirty="0"/>
              <a:t>	</a:t>
            </a:r>
            <a:endParaRPr lang="en-US" sz="1000" dirty="0"/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CHCPFI505551W01DE24_SCORM.zip</a:t>
            </a:r>
          </a:p>
          <a:p>
            <a:r>
              <a:rPr lang="it-IT" sz="1000" dirty="0">
                <a:hlinkClick r:id="rId5"/>
              </a:rPr>
              <a:t>https://admin1-medialibrary.stellantis.com/pmOFdPL8zY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fr-FR" sz="1000" b="1" dirty="0"/>
              <a:t>CHCPFI505551W01DE24_SOURCE_FILES.zip</a:t>
            </a:r>
          </a:p>
          <a:p>
            <a:pPr lvl="0"/>
            <a:r>
              <a:rPr lang="fr-FR" sz="1000" dirty="0">
                <a:hlinkClick r:id="rId6"/>
              </a:rPr>
              <a:t>https://admin1-medialibrary.stellantis.com/pmRjIInaVL</a:t>
            </a:r>
            <a:endParaRPr lang="fr-FR" sz="1000" dirty="0"/>
          </a:p>
          <a:p>
            <a:pPr lvl="0"/>
            <a:endParaRPr lang="fr-FR" sz="1000" b="1" dirty="0"/>
          </a:p>
          <a:p>
            <a:pPr lvl="0"/>
            <a:endParaRPr lang="en-US" sz="1000" dirty="0"/>
          </a:p>
          <a:p>
            <a:r>
              <a:rPr lang="en-US" sz="1000" b="1" dirty="0"/>
              <a:t>CHCPFI505551W01FR24_SCORM.zip</a:t>
            </a:r>
          </a:p>
          <a:p>
            <a:r>
              <a:rPr lang="it-IT" sz="1000" dirty="0">
                <a:hlinkClick r:id="rId7"/>
              </a:rPr>
              <a:t>https://admin1-medialibrary.stellantis.com/pmIHO8uaUe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CHCPFI505551W01FR24_SOURCE_FILES.zip</a:t>
            </a:r>
          </a:p>
          <a:p>
            <a:pPr lvl="0"/>
            <a:r>
              <a:rPr lang="en-US" sz="1000" dirty="0">
                <a:hlinkClick r:id="rId8"/>
              </a:rPr>
              <a:t>https://admin1-medialibrary.stellantis.com/pmQkoFcach</a:t>
            </a:r>
            <a:endParaRPr lang="en-US" sz="1000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r>
              <a:rPr lang="en-US" sz="1000" b="1" dirty="0"/>
              <a:t>CHCPFI505551W01IT24_SCORM.zip</a:t>
            </a:r>
          </a:p>
          <a:p>
            <a:r>
              <a:rPr lang="it-IT" sz="1000" dirty="0">
                <a:hlinkClick r:id="rId9"/>
              </a:rPr>
              <a:t>https://admin1-medialibrary.stellantis.com/pmXJfGNapy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CHCPFI505551W01IT24_SOURCE_FILES.zip</a:t>
            </a:r>
          </a:p>
          <a:p>
            <a:pPr lvl="0"/>
            <a:r>
              <a:rPr lang="en-US" sz="1000" dirty="0">
                <a:hlinkClick r:id="rId10"/>
              </a:rPr>
              <a:t>https://admin1-medialibrary.stellantis.com/pmPS7mi7Tn</a:t>
            </a:r>
            <a:endParaRPr lang="en-US" sz="1000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  <a:p>
            <a:r>
              <a:rPr lang="it-IT" sz="10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33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CFC95D2-33A2-9BBD-FD32-D8527AB6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0"/>
            <a:ext cx="3283938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634246-6C90-4355-F180-D547539FD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073" y="641378"/>
            <a:ext cx="4954927" cy="27952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9B59B5-1BDE-4356-A55A-156677D56A64}"/>
              </a:ext>
            </a:extLst>
          </p:cNvPr>
          <p:cNvSpPr txBox="1"/>
          <p:nvPr/>
        </p:nvSpPr>
        <p:spPr>
          <a:xfrm>
            <a:off x="5392185" y="2720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CREATO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C78156-78B4-04C8-B171-AB0958707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259" y="2564904"/>
            <a:ext cx="3656229" cy="223521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A6708D-7E72-C30B-9398-E4E2EFCFA3D0}"/>
              </a:ext>
            </a:extLst>
          </p:cNvPr>
          <p:cNvSpPr txBox="1"/>
          <p:nvPr/>
        </p:nvSpPr>
        <p:spPr>
          <a:xfrm>
            <a:off x="5702443" y="204521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CHIUSO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533E91-2E63-BBF8-DB03-1736FCEFFF9E}"/>
              </a:ext>
            </a:extLst>
          </p:cNvPr>
          <p:cNvSpPr txBox="1"/>
          <p:nvPr/>
        </p:nvSpPr>
        <p:spPr>
          <a:xfrm>
            <a:off x="5269929" y="5157192"/>
            <a:ext cx="360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Inoltra mail finale di </a:t>
            </a:r>
            <a:r>
              <a:rPr lang="it-IT" dirty="0" err="1"/>
              <a:t>DriveIT</a:t>
            </a:r>
            <a:r>
              <a:rPr lang="it-IT" dirty="0"/>
              <a:t> a Cecco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077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DB213-938D-B9F3-6164-0AE826BA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3007785-A483-37C7-9A58-8705674A03E4}"/>
              </a:ext>
            </a:extLst>
          </p:cNvPr>
          <p:cNvSpPr/>
          <p:nvPr/>
        </p:nvSpPr>
        <p:spPr>
          <a:xfrm>
            <a:off x="683568" y="332656"/>
            <a:ext cx="729407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strike="sngStrike" dirty="0">
                <a:hlinkClick r:id="rId4"/>
              </a:rPr>
              <a:t>mylearningbusinesscenter@trainingsupportcare.com</a:t>
            </a:r>
            <a:endParaRPr lang="it-IT" sz="1000" u="sng" strike="sngStrike" dirty="0"/>
          </a:p>
          <a:p>
            <a:endParaRPr lang="it-IT" sz="1000" strike="sngStrike" dirty="0"/>
          </a:p>
          <a:p>
            <a:pPr algn="l"/>
            <a:r>
              <a:rPr lang="it-IT" sz="1000" b="1" u="sng" strike="sngStrike" dirty="0"/>
              <a:t>Da:</a:t>
            </a:r>
            <a:r>
              <a:rPr lang="it-IT" sz="1000" strike="sngStrike" dirty="0"/>
              <a:t> koine@koine.it [mailto:koine@koine.it] </a:t>
            </a:r>
            <a:br>
              <a:rPr lang="it-IT" sz="1000" strike="sngStrike" dirty="0"/>
            </a:br>
            <a:r>
              <a:rPr lang="it-IT" sz="1000" b="1" strike="sngStrike" dirty="0"/>
              <a:t>A:</a:t>
            </a:r>
            <a:r>
              <a:rPr lang="it-IT" sz="1000" strike="sngStrike" dirty="0"/>
              <a:t> </a:t>
            </a:r>
            <a:r>
              <a:rPr lang="it-IT" sz="1000" u="sng" strike="sngStrike" dirty="0">
                <a:hlinkClick r:id="rId4"/>
              </a:rPr>
              <a:t>mylearningbusinesscenter@trainingsupportcare.com</a:t>
            </a:r>
            <a:br>
              <a:rPr lang="it-IT" sz="1000" strike="sngStrike" dirty="0"/>
            </a:br>
            <a:r>
              <a:rPr lang="it-IT" sz="1000" b="1" strike="sngStrike" dirty="0"/>
              <a:t>Cc: </a:t>
            </a:r>
            <a:r>
              <a:rPr lang="it-IT" sz="1000" strike="sngStrike" dirty="0"/>
              <a:t>Maurizio Cecco &lt;maurizio.cecco@astara.com&gt;</a:t>
            </a:r>
            <a:br>
              <a:rPr lang="it-IT" sz="1000" strike="sngStrike" dirty="0"/>
            </a:br>
            <a:r>
              <a:rPr lang="it-IT" sz="1000" b="1" dirty="0"/>
              <a:t>Oggetto:</a:t>
            </a:r>
            <a:r>
              <a:rPr lang="it-IT" sz="1000" dirty="0"/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Fiat Panda MY25 </a:t>
            </a:r>
            <a:r>
              <a:rPr lang="it-IT" sz="1000" dirty="0"/>
              <a:t>SWITZERLAND SCORM packs</a:t>
            </a:r>
          </a:p>
          <a:p>
            <a:r>
              <a:rPr lang="en-US" sz="1000" dirty="0"/>
              <a:t> Code course global 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000" b="1" dirty="0"/>
              <a:t>CPFI505552W01 	</a:t>
            </a:r>
            <a:endParaRPr lang="en-US" sz="1000" dirty="0"/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CHCPFI505552W01DE24_SCORM.zip</a:t>
            </a:r>
          </a:p>
          <a:p>
            <a:r>
              <a:rPr lang="it-IT" sz="1000" dirty="0">
                <a:hlinkClick r:id="rId5"/>
              </a:rPr>
              <a:t>https://admin1-medialibrary.stellantis.com/pmbsmJ69aX</a:t>
            </a:r>
            <a:endParaRPr lang="it-IT" sz="1000" dirty="0"/>
          </a:p>
          <a:p>
            <a:endParaRPr lang="it-IT" sz="1000" b="1" dirty="0"/>
          </a:p>
          <a:p>
            <a:endParaRPr lang="it-IT" sz="1000" dirty="0"/>
          </a:p>
          <a:p>
            <a:pPr lvl="0"/>
            <a:r>
              <a:rPr lang="fr-FR" sz="1000" b="1" dirty="0"/>
              <a:t>CHCPFI505552W01DE24_SOURCE_FILES.zip</a:t>
            </a:r>
          </a:p>
          <a:p>
            <a:pPr lvl="0"/>
            <a:r>
              <a:rPr lang="en-US" sz="1000" dirty="0">
                <a:hlinkClick r:id="rId6"/>
              </a:rPr>
              <a:t>https://admin1-medialibrary.stellantis.com/pmt6TVq4fV</a:t>
            </a:r>
            <a:endParaRPr lang="en-US" sz="1000" dirty="0"/>
          </a:p>
          <a:p>
            <a:pPr lvl="0"/>
            <a:endParaRPr lang="en-US" sz="1000" dirty="0"/>
          </a:p>
          <a:p>
            <a:r>
              <a:rPr lang="en-US" sz="1000" b="1" dirty="0"/>
              <a:t>CHCPFI505552W01FR24_SCORM.zip</a:t>
            </a:r>
          </a:p>
          <a:p>
            <a:r>
              <a:rPr lang="it-IT" sz="1000" dirty="0">
                <a:hlinkClick r:id="rId7"/>
              </a:rPr>
              <a:t>https://admin1-medialibrary.stellantis.com/pmFAf5a200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CHCPFI505552W01FR24_SOURCE_FILES.zip</a:t>
            </a:r>
          </a:p>
          <a:p>
            <a:pPr lvl="0"/>
            <a:r>
              <a:rPr lang="it-IT" sz="1000" dirty="0">
                <a:hlinkClick r:id="rId8"/>
              </a:rPr>
              <a:t>https://admin1-medialibrary.stellantis.com/pmc0WPF3gl</a:t>
            </a:r>
            <a:endParaRPr lang="it-IT" sz="1000" dirty="0"/>
          </a:p>
          <a:p>
            <a:pPr lvl="0"/>
            <a:endParaRPr lang="it-IT" sz="1000" dirty="0"/>
          </a:p>
          <a:p>
            <a:r>
              <a:rPr lang="en-US" sz="1000" b="1" dirty="0"/>
              <a:t>CHCPFI505552W01IT24_SCORM.zip</a:t>
            </a:r>
          </a:p>
          <a:p>
            <a:r>
              <a:rPr lang="it-IT" sz="1000" dirty="0">
                <a:hlinkClick r:id="rId9"/>
              </a:rPr>
              <a:t>https://admin1-medialibrary.stellantis.com/pmtWWoi75S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CHCPFI505552W01IT24_SOURCE_FILES.zip</a:t>
            </a:r>
          </a:p>
          <a:p>
            <a:pPr lvl="0"/>
            <a:r>
              <a:rPr lang="it-IT" sz="1000" dirty="0">
                <a:hlinkClick r:id="rId10"/>
              </a:rPr>
              <a:t>https://admin1-medialibrary.stellantis.com/pmvz3y141a</a:t>
            </a:r>
            <a:endParaRPr lang="it-IT" sz="1000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  <a:p>
            <a:r>
              <a:rPr lang="it-IT" sz="10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808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A5046BE-5286-0509-4631-8870540F7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63" y="0"/>
            <a:ext cx="329061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836BC9-979B-600C-40B4-CC2D042B0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450" y="765941"/>
            <a:ext cx="4952550" cy="28113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30308F-6C0E-A2B7-9BA5-61E04FB77686}"/>
              </a:ext>
            </a:extLst>
          </p:cNvPr>
          <p:cNvSpPr txBox="1"/>
          <p:nvPr/>
        </p:nvSpPr>
        <p:spPr>
          <a:xfrm>
            <a:off x="5392185" y="4046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CREATO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7A5410-AF85-E767-7007-EC23E3063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421488"/>
            <a:ext cx="3218675" cy="20150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55176E-D9CD-FE27-A360-C65CC86242E1}"/>
              </a:ext>
            </a:extLst>
          </p:cNvPr>
          <p:cNvSpPr txBox="1"/>
          <p:nvPr/>
        </p:nvSpPr>
        <p:spPr>
          <a:xfrm>
            <a:off x="5702443" y="204521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CHIUSO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ED10FB-0F77-C8BC-0831-CC9D800C2116}"/>
              </a:ext>
            </a:extLst>
          </p:cNvPr>
          <p:cNvSpPr txBox="1"/>
          <p:nvPr/>
        </p:nvSpPr>
        <p:spPr>
          <a:xfrm>
            <a:off x="5269929" y="5157192"/>
            <a:ext cx="360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Inoltra mail finale di </a:t>
            </a:r>
            <a:r>
              <a:rPr lang="it-IT" dirty="0" err="1"/>
              <a:t>DriveIT</a:t>
            </a:r>
            <a:r>
              <a:rPr lang="it-IT" dirty="0"/>
              <a:t> a Cecco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395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332656"/>
            <a:ext cx="729407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dirty="0">
                <a:hlinkClick r:id="rId4"/>
              </a:rPr>
              <a:t>mylearningbusinesscenter@trainingsupportcare.com</a:t>
            </a:r>
            <a:endParaRPr lang="it-IT" sz="1000" u="sng" dirty="0"/>
          </a:p>
          <a:p>
            <a:endParaRPr lang="it-IT" sz="1000" dirty="0"/>
          </a:p>
          <a:p>
            <a:r>
              <a:rPr lang="it-IT" sz="1000" b="1" u="sng" dirty="0"/>
              <a:t>Da:</a:t>
            </a:r>
            <a:r>
              <a:rPr lang="it-IT" sz="1000" dirty="0"/>
              <a:t> koine@koine.it [mailto:koine@koine.it] </a:t>
            </a:r>
            <a:br>
              <a:rPr lang="it-IT" sz="1000" dirty="0"/>
            </a:br>
            <a:r>
              <a:rPr lang="it-IT" sz="1000" b="1" dirty="0"/>
              <a:t>A:</a:t>
            </a:r>
            <a:r>
              <a:rPr lang="it-IT" sz="1000" dirty="0"/>
              <a:t> </a:t>
            </a:r>
            <a:r>
              <a:rPr lang="it-IT" sz="1000" u="sng" dirty="0">
                <a:hlinkClick r:id="rId4"/>
              </a:rPr>
              <a:t>mylearningbusinesscenter@trainingsupportcare.com</a:t>
            </a:r>
            <a:br>
              <a:rPr lang="it-IT" sz="1000" dirty="0"/>
            </a:br>
            <a:r>
              <a:rPr lang="it-IT" sz="1000" b="1" dirty="0"/>
              <a:t>Cc: </a:t>
            </a:r>
            <a:r>
              <a:rPr lang="it-IT" sz="1000" dirty="0"/>
              <a:t>Maurizio Cecco &lt;maurizio.cecco@astara.com&gt;</a:t>
            </a:r>
            <a:br>
              <a:rPr lang="it-IT" sz="1000" dirty="0"/>
            </a:br>
            <a:r>
              <a:rPr lang="it-IT" sz="1000" b="1" dirty="0"/>
              <a:t>Oggetto:</a:t>
            </a:r>
            <a:r>
              <a:rPr lang="it-IT" sz="1000" dirty="0"/>
              <a:t> </a:t>
            </a:r>
            <a:r>
              <a:rPr lang="it-IT" sz="1000" b="1" dirty="0"/>
              <a:t>WBTGRANDE PANDA </a:t>
            </a:r>
            <a:r>
              <a:rPr lang="it-IT" sz="1000" dirty="0"/>
              <a:t>SWITZERLAND SCORM packs</a:t>
            </a:r>
          </a:p>
          <a:p>
            <a:endParaRPr lang="en-US" sz="1000" dirty="0"/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CHCPFI505697W01DE24_SCORM.zip</a:t>
            </a:r>
          </a:p>
          <a:p>
            <a:r>
              <a:rPr lang="it-IT" sz="1000" dirty="0">
                <a:hlinkClick r:id="rId5"/>
              </a:rPr>
              <a:t>https://admin1-medialibrary.stellantis.com/pmPqhQc9dt</a:t>
            </a:r>
            <a:endParaRPr lang="it-IT" sz="1000" dirty="0"/>
          </a:p>
          <a:p>
            <a:endParaRPr lang="it-IT" sz="1000" b="1" dirty="0"/>
          </a:p>
          <a:p>
            <a:endParaRPr lang="it-IT" sz="1000" dirty="0"/>
          </a:p>
          <a:p>
            <a:pPr lvl="0"/>
            <a:r>
              <a:rPr lang="fr-FR" sz="1000" b="1" dirty="0"/>
              <a:t>CHCPFI505697W01DE24_SOURCE_FILES.zip</a:t>
            </a:r>
          </a:p>
          <a:p>
            <a:pPr lvl="0"/>
            <a:r>
              <a:rPr lang="fr-FR" sz="1000" dirty="0">
                <a:hlinkClick r:id="rId6"/>
              </a:rPr>
              <a:t>https://admin1-medialibrary.stellantis.com/pmixlum546</a:t>
            </a:r>
            <a:endParaRPr lang="fr-FR" sz="1000" dirty="0"/>
          </a:p>
          <a:p>
            <a:pPr lvl="0"/>
            <a:endParaRPr lang="fr-FR" sz="1000" b="1" dirty="0"/>
          </a:p>
          <a:p>
            <a:pPr lvl="0"/>
            <a:endParaRPr lang="en-US" sz="1000" dirty="0"/>
          </a:p>
          <a:p>
            <a:r>
              <a:rPr lang="en-US" sz="1000" b="1" dirty="0"/>
              <a:t>CHCPFI505697W01FR24_SCORM.zip</a:t>
            </a:r>
          </a:p>
          <a:p>
            <a:r>
              <a:rPr lang="it-IT" sz="1000" dirty="0">
                <a:hlinkClick r:id="rId7"/>
              </a:rPr>
              <a:t>https://admin1-medialibrary.stellantis.com/pmTR9T14aT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CHCPFI505697W01FR24_SOURCE_FILES.zip</a:t>
            </a:r>
          </a:p>
          <a:p>
            <a:pPr lvl="0"/>
            <a:r>
              <a:rPr lang="it-IT" sz="1000" dirty="0">
                <a:hlinkClick r:id="rId8"/>
              </a:rPr>
              <a:t>https://admin1-medialibrary.stellantis.com/pmhGQdT40P</a:t>
            </a:r>
            <a:endParaRPr lang="it-IT" sz="1000" dirty="0"/>
          </a:p>
          <a:p>
            <a:pPr lvl="0"/>
            <a:endParaRPr lang="it-IT" sz="1000" dirty="0"/>
          </a:p>
          <a:p>
            <a:r>
              <a:rPr lang="en-US" sz="1000" b="1" dirty="0"/>
              <a:t>CHCPFI505697W01IT24_SCORM.zip</a:t>
            </a:r>
          </a:p>
          <a:p>
            <a:r>
              <a:rPr lang="it-IT" sz="1000" dirty="0">
                <a:hlinkClick r:id="rId9"/>
              </a:rPr>
              <a:t>https://admin1-medialibrary.stellantis.com/pmWGOb95la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CHCPFI505697W01IT24_SOURCE_FILES.zip</a:t>
            </a:r>
          </a:p>
          <a:p>
            <a:pPr lvl="0"/>
            <a:r>
              <a:rPr lang="it-IT" sz="1000" dirty="0">
                <a:hlinkClick r:id="rId10"/>
              </a:rPr>
              <a:t>https://admin1-medialibrary.stellantis.com/pmYJ4fv906</a:t>
            </a:r>
            <a:endParaRPr lang="en-US" sz="1000" b="1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  <a:p>
            <a:r>
              <a:rPr lang="it-IT" sz="1000" dirty="0"/>
              <a:t>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AC389A-ADE3-0BBF-D8EB-EDBE342CB9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5976" y="620688"/>
            <a:ext cx="4981610" cy="32792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861F01-5922-7182-9C8F-67AE693EA5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8738" y="4365104"/>
            <a:ext cx="4981610" cy="864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4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332656"/>
            <a:ext cx="7294071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dirty="0">
                <a:hlinkClick r:id="rId4"/>
              </a:rPr>
              <a:t>mylearningbusinesscenter@trainingsupportcare.com</a:t>
            </a:r>
            <a:endParaRPr lang="it-IT" sz="1000" u="sng" dirty="0"/>
          </a:p>
          <a:p>
            <a:endParaRPr lang="it-IT" sz="1000" dirty="0"/>
          </a:p>
          <a:p>
            <a:r>
              <a:rPr lang="it-IT" sz="1000" b="1" u="sng" dirty="0"/>
              <a:t>Da:</a:t>
            </a:r>
            <a:r>
              <a:rPr lang="it-IT" sz="1000" dirty="0"/>
              <a:t> koine@koine.it [mailto:koine@koine.it] </a:t>
            </a:r>
            <a:br>
              <a:rPr lang="it-IT" sz="1000" dirty="0"/>
            </a:br>
            <a:r>
              <a:rPr lang="it-IT" sz="1000" b="1" dirty="0"/>
              <a:t>A:</a:t>
            </a:r>
            <a:r>
              <a:rPr lang="it-IT" sz="1000" dirty="0"/>
              <a:t> </a:t>
            </a:r>
            <a:r>
              <a:rPr lang="it-IT" sz="1000" u="sng" dirty="0">
                <a:hlinkClick r:id="rId4"/>
              </a:rPr>
              <a:t>mylearningbusinesscenter@trainingsupportcare.com</a:t>
            </a:r>
            <a:br>
              <a:rPr lang="it-IT" sz="1000" dirty="0"/>
            </a:br>
            <a:r>
              <a:rPr lang="it-IT" sz="1000" b="1" dirty="0"/>
              <a:t>Cc: </a:t>
            </a:r>
            <a:r>
              <a:rPr lang="it-IT" sz="1000" dirty="0"/>
              <a:t>Maurizio Cecco &lt;maurizio.cecco@astara.com&gt;</a:t>
            </a:r>
            <a:br>
              <a:rPr lang="it-IT" sz="1000" dirty="0"/>
            </a:br>
            <a:r>
              <a:rPr lang="it-IT" sz="1000" b="1" dirty="0"/>
              <a:t>Oggetto:</a:t>
            </a:r>
            <a:r>
              <a:rPr lang="it-IT" sz="1000" dirty="0"/>
              <a:t> </a:t>
            </a:r>
            <a:r>
              <a:rPr lang="it-IT" sz="1000" b="1" dirty="0"/>
              <a:t>WBT Jeep Avenger 4xe MY25 </a:t>
            </a:r>
            <a:r>
              <a:rPr lang="it-IT" sz="1000" dirty="0"/>
              <a:t>SWITZERLAND SCORM packs</a:t>
            </a:r>
          </a:p>
          <a:p>
            <a:endParaRPr lang="en-US" sz="1000" dirty="0"/>
          </a:p>
          <a:p>
            <a:r>
              <a:rPr lang="en-US" sz="1000" dirty="0"/>
              <a:t>Good morning</a:t>
            </a:r>
            <a:endParaRPr lang="it-IT" sz="1000" dirty="0"/>
          </a:p>
          <a:p>
            <a:r>
              <a:rPr lang="en-US" sz="1000" dirty="0"/>
              <a:t>On behalf of Maurizio Cecco  I ask you to upload the </a:t>
            </a:r>
            <a:r>
              <a:rPr lang="en-US" sz="1000" b="1" dirty="0"/>
              <a:t>Jeep Avenger 4xe MY25 </a:t>
            </a:r>
            <a:r>
              <a:rPr lang="it-IT" sz="1000" dirty="0"/>
              <a:t>SWITZERLAND </a:t>
            </a:r>
            <a:r>
              <a:rPr lang="it-IT" sz="1000" dirty="0" err="1"/>
              <a:t>course</a:t>
            </a:r>
            <a:r>
              <a:rPr lang="it-IT" sz="1000" dirty="0"/>
              <a:t> </a:t>
            </a:r>
            <a:r>
              <a:rPr lang="en-US" sz="1000" dirty="0"/>
              <a:t>in 3 languages (Italian, German and French).</a:t>
            </a:r>
            <a:r>
              <a:rPr lang="it-IT" sz="1000" dirty="0"/>
              <a:t> </a:t>
            </a:r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CHCPJE505616W01DE24_SCORM.zip</a:t>
            </a:r>
          </a:p>
          <a:p>
            <a:r>
              <a:rPr lang="it-IT" sz="1000" dirty="0">
                <a:hlinkClick r:id="rId5"/>
              </a:rPr>
              <a:t>https://admin1-medialibrary.stellantis.com/pmNhfBjagx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fr-FR" sz="1000" b="1" dirty="0"/>
              <a:t>CHCPJE505616W01DE24_SOURCE_FILES.zip</a:t>
            </a:r>
          </a:p>
          <a:p>
            <a:pPr lvl="0"/>
            <a:r>
              <a:rPr lang="en-US" sz="1000" dirty="0">
                <a:hlinkClick r:id="rId6"/>
              </a:rPr>
              <a:t>https://admin1-medialibrary.stellantis.com/pmGIunV3RD</a:t>
            </a:r>
            <a:endParaRPr lang="en-US" sz="1000" dirty="0"/>
          </a:p>
          <a:p>
            <a:pPr lvl="0"/>
            <a:endParaRPr lang="en-US" sz="1000" dirty="0"/>
          </a:p>
          <a:p>
            <a:r>
              <a:rPr lang="en-US" sz="1000" b="1" dirty="0"/>
              <a:t>CHCPJE505616W01FR24_SCORM.zip</a:t>
            </a:r>
          </a:p>
          <a:p>
            <a:r>
              <a:rPr lang="it-IT" sz="1000" dirty="0">
                <a:hlinkClick r:id="rId7"/>
              </a:rPr>
              <a:t>https://admin1-medialibrary.stellantis.com/pmChV9x6Kp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CHCPJE505616W01FR24_SOURCE_FILES.zip</a:t>
            </a:r>
          </a:p>
          <a:p>
            <a:pPr lvl="0"/>
            <a:r>
              <a:rPr lang="it-IT" sz="1000" dirty="0">
                <a:hlinkClick r:id="rId8"/>
              </a:rPr>
              <a:t>https://admin1-medialibrary.stellantis.com/pmaqsYYF7a</a:t>
            </a:r>
            <a:endParaRPr lang="it-IT" sz="1000" dirty="0"/>
          </a:p>
          <a:p>
            <a:pPr lvl="0"/>
            <a:endParaRPr lang="it-IT" sz="1000" dirty="0"/>
          </a:p>
          <a:p>
            <a:r>
              <a:rPr lang="en-US" sz="1000" b="1" dirty="0"/>
              <a:t>CHCPJE505616W01IT24_SCORM.zip</a:t>
            </a:r>
          </a:p>
          <a:p>
            <a:r>
              <a:rPr lang="it-IT" sz="1000" dirty="0">
                <a:hlinkClick r:id="rId9"/>
              </a:rPr>
              <a:t>https://admin1-medialibrary.stellantis.com/pm4ozfn1Hk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CHCPJE505616W01IT24_SOURCE_FILES.zip</a:t>
            </a:r>
          </a:p>
          <a:p>
            <a:pPr lvl="0"/>
            <a:r>
              <a:rPr lang="it-IT" sz="1000" dirty="0">
                <a:hlinkClick r:id="rId10"/>
              </a:rPr>
              <a:t>https://admin1-medialibrary.stellantis.com/pmHMPiR45X</a:t>
            </a:r>
            <a:endParaRPr lang="it-IT" sz="1000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  <a:p>
            <a:r>
              <a:rPr lang="it-IT" sz="1000" dirty="0"/>
              <a:t>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8E7B98-1DEE-92A8-F3A6-A3ABCBE04F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9551" y="3717032"/>
            <a:ext cx="4684449" cy="29997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41840DB-AC5F-2BE7-4398-1193805F2C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0232" y="2659147"/>
            <a:ext cx="6613252" cy="29997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6570452-342E-014C-25B7-9EF2F4EA6F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681079" y="0"/>
            <a:ext cx="33284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00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33B9B16-A42D-50DE-C5C0-D8C9ADD14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77CEC37-31C8-1B46-7719-7164E80C5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2" y="880707"/>
            <a:ext cx="8964276" cy="509658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1094085-8DC6-E6B8-1043-93C03523F688}"/>
              </a:ext>
            </a:extLst>
          </p:cNvPr>
          <p:cNvSpPr/>
          <p:nvPr/>
        </p:nvSpPr>
        <p:spPr>
          <a:xfrm>
            <a:off x="3167844" y="4725144"/>
            <a:ext cx="2808312" cy="118199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853390-28C9-97BE-B0A4-B72DECC41223}"/>
              </a:ext>
            </a:extLst>
          </p:cNvPr>
          <p:cNvSpPr txBox="1"/>
          <p:nvPr/>
        </p:nvSpPr>
        <p:spPr>
          <a:xfrm>
            <a:off x="899592" y="0"/>
            <a:ext cx="7920880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effectLst/>
                <a:latin typeface="Montserrat Light" panose="00000400000000000000" pitchFamily="50" charset="0"/>
                <a:ea typeface="Aptos" panose="020B0004020202020204" pitchFamily="34" charset="0"/>
              </a:rPr>
              <a:t>Drive-IT</a:t>
            </a:r>
            <a:endParaRPr lang="it-IT" sz="2000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GB" sz="1800" dirty="0">
                <a:effectLst/>
                <a:latin typeface="Montserrat Light" panose="00000400000000000000" pitchFamily="50" charset="0"/>
                <a:ea typeface="Aptos" panose="020B0004020202020204" pitchFamily="34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GB" sz="1800" b="1" u="sng" dirty="0">
                <a:solidFill>
                  <a:srgbClr val="0563C1"/>
                </a:solidFill>
                <a:effectLst/>
                <a:latin typeface="Montserrat Light" panose="00000400000000000000" pitchFamily="50" charset="0"/>
                <a:ea typeface="Aptos" panose="020B0004020202020204" pitchFamily="34" charset="0"/>
                <a:hlinkClick r:id="rId4"/>
              </a:rPr>
              <a:t>https://fiatchrysler.service-now.com/driveit</a:t>
            </a:r>
            <a:endParaRPr lang="it-IT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GB" sz="1800" dirty="0">
                <a:effectLst/>
                <a:latin typeface="Montserrat Light" panose="00000400000000000000" pitchFamily="50" charset="0"/>
                <a:ea typeface="Aptos" panose="020B0004020202020204" pitchFamily="34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800" dirty="0">
                <a:effectLst/>
                <a:latin typeface="Montserrat Light" panose="00000400000000000000" pitchFamily="50" charset="0"/>
                <a:ea typeface="Times New Roman" panose="02020603050405020304" pitchFamily="18" charset="0"/>
              </a:rPr>
              <a:t>User/</a:t>
            </a:r>
            <a:r>
              <a:rPr lang="fr-FR" sz="1800" dirty="0" err="1">
                <a:effectLst/>
                <a:latin typeface="Montserrat Light" panose="00000400000000000000" pitchFamily="50" charset="0"/>
                <a:ea typeface="Times New Roman" panose="02020603050405020304" pitchFamily="18" charset="0"/>
              </a:rPr>
              <a:t>domain</a:t>
            </a:r>
            <a:r>
              <a:rPr lang="fr-FR" sz="1800" dirty="0">
                <a:effectLst/>
                <a:latin typeface="Montserrat Light" panose="00000400000000000000" pitchFamily="50" charset="0"/>
                <a:ea typeface="Times New Roman" panose="02020603050405020304" pitchFamily="18" charset="0"/>
              </a:rPr>
              <a:t>            </a:t>
            </a:r>
            <a:r>
              <a:rPr lang="fr-FR" sz="1800" b="1" dirty="0" err="1">
                <a:effectLst/>
                <a:latin typeface="Montserrat Light" panose="00000400000000000000" pitchFamily="50" charset="0"/>
                <a:ea typeface="Times New Roman" panose="02020603050405020304" pitchFamily="18" charset="0"/>
              </a:rPr>
              <a:t>Fiatauto</a:t>
            </a:r>
            <a:r>
              <a:rPr lang="fr-FR" sz="1800" b="1" dirty="0">
                <a:effectLst/>
                <a:latin typeface="Montserrat Light" panose="00000400000000000000" pitchFamily="50" charset="0"/>
                <a:ea typeface="Times New Roman" panose="02020603050405020304" pitchFamily="18" charset="0"/>
              </a:rPr>
              <a:t>\SF08856</a:t>
            </a:r>
            <a:endParaRPr lang="it-IT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800" dirty="0" err="1">
                <a:effectLst/>
                <a:latin typeface="Montserrat Light" panose="00000400000000000000" pitchFamily="50" charset="0"/>
                <a:ea typeface="Times New Roman" panose="02020603050405020304" pitchFamily="18" charset="0"/>
              </a:rPr>
              <a:t>Password</a:t>
            </a:r>
            <a:r>
              <a:rPr lang="fr-FR" sz="1800" dirty="0">
                <a:effectLst/>
                <a:latin typeface="Montserrat Light" panose="00000400000000000000" pitchFamily="50" charset="0"/>
                <a:ea typeface="Times New Roman" panose="02020603050405020304" pitchFamily="18" charset="0"/>
              </a:rPr>
              <a:t>                 </a:t>
            </a:r>
            <a:r>
              <a:rPr lang="it-IT" b="1" dirty="0">
                <a:highlight>
                  <a:srgbClr val="FFFF00"/>
                </a:highlight>
                <a:latin typeface="Montserrat Light" panose="00000400000000000000" pitchFamily="50" charset="0"/>
              </a:rPr>
              <a:t>Estate2025%Sole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658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3256A0C-B4B5-6AD2-32AE-63A2BEA3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46" y="1314155"/>
            <a:ext cx="8468907" cy="4229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40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Mur</a:t>
            </a:r>
            <a:r>
              <a:rPr lang="it-IT" sz="2800" dirty="0"/>
              <a:t> </a:t>
            </a:r>
            <a:r>
              <a:rPr lang="it-IT" sz="2800" dirty="0" err="1"/>
              <a:t>des</a:t>
            </a:r>
            <a:r>
              <a:rPr lang="it-IT" sz="2800" dirty="0"/>
              <a:t> </a:t>
            </a:r>
            <a:r>
              <a:rPr lang="it-IT" sz="2800" dirty="0" err="1"/>
              <a:t>imports</a:t>
            </a:r>
            <a:r>
              <a:rPr lang="it-IT" sz="2800" dirty="0"/>
              <a:t> – fiche e-learning - OTHERS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196752"/>
            <a:ext cx="75533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27784" y="1844824"/>
            <a:ext cx="23042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CLICCA QUI PER IMPORTARNE ALTRI</a:t>
            </a:r>
          </a:p>
        </p:txBody>
      </p:sp>
      <p:cxnSp>
        <p:nvCxnSpPr>
          <p:cNvPr id="5" name="Connettore 2 4"/>
          <p:cNvCxnSpPr>
            <a:stCxn id="4" idx="1"/>
          </p:cNvCxnSpPr>
          <p:nvPr/>
        </p:nvCxnSpPr>
        <p:spPr>
          <a:xfrm flipH="1" flipV="1">
            <a:off x="2339752" y="1916832"/>
            <a:ext cx="288032" cy="2511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6268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B4F943-C450-6F04-22BE-166F66B0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0" y="995023"/>
            <a:ext cx="8849960" cy="48679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120A86-CEEA-A9DC-A047-538EB41631FC}"/>
              </a:ext>
            </a:extLst>
          </p:cNvPr>
          <p:cNvSpPr txBox="1"/>
          <p:nvPr/>
        </p:nvSpPr>
        <p:spPr>
          <a:xfrm>
            <a:off x="755576" y="42930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Upload the course, I must do the quality test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AA08D8-9E91-72C2-5222-D7EF461D80FD}"/>
              </a:ext>
            </a:extLst>
          </p:cNvPr>
          <p:cNvSpPr txBox="1"/>
          <p:nvPr/>
        </p:nvSpPr>
        <p:spPr>
          <a:xfrm>
            <a:off x="323528" y="64886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oppure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772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72BCF19-BBD8-8ED5-9A73-7C1BDD622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88" y="1185549"/>
            <a:ext cx="8764223" cy="44869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CFE01A-502F-4A74-5CCF-A9ED5AB406B5}"/>
              </a:ext>
            </a:extLst>
          </p:cNvPr>
          <p:cNvSpPr txBox="1"/>
          <p:nvPr/>
        </p:nvSpPr>
        <p:spPr>
          <a:xfrm>
            <a:off x="755576" y="42210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SOLO CODICE CORSO  GENERALE </a:t>
            </a:r>
            <a:r>
              <a:rPr lang="en-US" dirty="0" err="1"/>
              <a:t>en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3A5D18-A43A-0B6A-4AE6-6FB4F0A0A5CA}"/>
              </a:ext>
            </a:extLst>
          </p:cNvPr>
          <p:cNvSpPr txBox="1"/>
          <p:nvPr/>
        </p:nvSpPr>
        <p:spPr>
          <a:xfrm>
            <a:off x="35940" y="4684494"/>
            <a:ext cx="71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659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82D68EA-629D-15F0-F3CC-F1CD6EFD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4" y="1018838"/>
            <a:ext cx="8173591" cy="482032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1AF22B-CDC8-7822-8D7A-9C9A9D36FBCE}"/>
              </a:ext>
            </a:extLst>
          </p:cNvPr>
          <p:cNvSpPr txBox="1"/>
          <p:nvPr/>
        </p:nvSpPr>
        <p:spPr>
          <a:xfrm>
            <a:off x="1691680" y="324433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TITOLO IN </a:t>
            </a:r>
            <a:r>
              <a:rPr lang="en-US" dirty="0" err="1"/>
              <a:t>LINGUa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0E94FA-333C-ACCF-7442-2230C06E1BE2}"/>
              </a:ext>
            </a:extLst>
          </p:cNvPr>
          <p:cNvSpPr txBox="1"/>
          <p:nvPr/>
        </p:nvSpPr>
        <p:spPr>
          <a:xfrm>
            <a:off x="1907704" y="371703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descrizione</a:t>
            </a:r>
            <a:r>
              <a:rPr lang="en-US" dirty="0"/>
              <a:t> IN </a:t>
            </a:r>
            <a:r>
              <a:rPr lang="en-US" dirty="0" err="1"/>
              <a:t>LINGUa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3A4BCE-BA4E-3FD3-4AF9-B39DFB57D91D}"/>
              </a:ext>
            </a:extLst>
          </p:cNvPr>
          <p:cNvSpPr txBox="1"/>
          <p:nvPr/>
        </p:nvSpPr>
        <p:spPr>
          <a:xfrm>
            <a:off x="1907704" y="435708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di dams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562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484A184-E238-7C9C-7A1A-156FFBDE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8" y="1314155"/>
            <a:ext cx="8583223" cy="42296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1B327B-FC20-2D8B-86B5-A37C98D03679}"/>
              </a:ext>
            </a:extLst>
          </p:cNvPr>
          <p:cNvSpPr txBox="1"/>
          <p:nvPr/>
        </p:nvSpPr>
        <p:spPr>
          <a:xfrm>
            <a:off x="755576" y="41490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 </a:t>
            </a:r>
            <a:r>
              <a:rPr lang="en-US" dirty="0" err="1"/>
              <a:t>multibrand</a:t>
            </a:r>
            <a:r>
              <a:rPr lang="en-US" dirty="0"/>
              <a:t> </a:t>
            </a:r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dirty="0" err="1"/>
              <a:t>stellantis</a:t>
            </a:r>
            <a:r>
              <a:rPr lang="en-US" dirty="0"/>
              <a:t> </a:t>
            </a:r>
            <a:r>
              <a:rPr lang="en-US" dirty="0" err="1"/>
              <a:t>multibrand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5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BF4EBA-77F9-8D29-A314-6AEA4446C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36" y="1233181"/>
            <a:ext cx="8440328" cy="439163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EA88AC-DE79-16B2-0C8D-CE7B75A85ECB}"/>
              </a:ext>
            </a:extLst>
          </p:cNvPr>
          <p:cNvSpPr txBox="1"/>
          <p:nvPr/>
        </p:nvSpPr>
        <p:spPr>
          <a:xfrm>
            <a:off x="899592" y="39330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Concordare</a:t>
            </a:r>
            <a:r>
              <a:rPr lang="en-US" dirty="0"/>
              <a:t> con 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532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BCD0D7-F62A-6350-6B07-DF9F9378A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38485"/>
            <a:ext cx="8345065" cy="45440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7637C6-AAC3-AE1B-3586-23ADE2FCB93A}"/>
              </a:ext>
            </a:extLst>
          </p:cNvPr>
          <p:cNvSpPr txBox="1"/>
          <p:nvPr/>
        </p:nvSpPr>
        <p:spPr>
          <a:xfrm>
            <a:off x="-793325" y="4653136"/>
            <a:ext cx="194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Mettere</a:t>
            </a:r>
            <a:r>
              <a:rPr lang="en-US" dirty="0"/>
              <a:t> default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037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6F596E5-1046-132D-731F-971178CD7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3" y="875943"/>
            <a:ext cx="8659433" cy="51061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B47305-77F2-EF39-95E3-707E2C6E7E52}"/>
              </a:ext>
            </a:extLst>
          </p:cNvPr>
          <p:cNvSpPr txBox="1"/>
          <p:nvPr/>
        </p:nvSpPr>
        <p:spPr>
          <a:xfrm>
            <a:off x="-324544" y="579739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Scrivere</a:t>
            </a:r>
            <a:r>
              <a:rPr lang="en-US" dirty="0"/>
              <a:t> </a:t>
            </a:r>
          </a:p>
          <a:p>
            <a:r>
              <a:rPr lang="en-US" dirty="0"/>
              <a:t>Please assign the Course to Patrizia Gariglio (patrizia.gariglio2@external.stellantis.com) to do the quality check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6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04FBEB-7788-8BF3-21A9-DB8C43AC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0" y="1128391"/>
            <a:ext cx="7916380" cy="46012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4D2452-F54A-7945-C58B-CD6A653098B5}"/>
              </a:ext>
            </a:extLst>
          </p:cNvPr>
          <p:cNvSpPr txBox="1"/>
          <p:nvPr/>
        </p:nvSpPr>
        <p:spPr>
          <a:xfrm>
            <a:off x="6695728" y="299695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Aggiungi</a:t>
            </a:r>
            <a:r>
              <a:rPr lang="en-US" dirty="0"/>
              <a:t> al </a:t>
            </a:r>
            <a:r>
              <a:rPr lang="en-US" dirty="0" err="1"/>
              <a:t>carrello</a:t>
            </a:r>
            <a:r>
              <a:rPr lang="en-US" dirty="0"/>
              <a:t> -  Non </a:t>
            </a:r>
            <a:r>
              <a:rPr lang="en-US" dirty="0" err="1"/>
              <a:t>Ordina</a:t>
            </a:r>
            <a:r>
              <a:rPr lang="en-US" dirty="0"/>
              <a:t> </a:t>
            </a:r>
            <a:r>
              <a:rPr lang="en-US" dirty="0" err="1"/>
              <a:t>ora</a:t>
            </a:r>
            <a:endParaRPr lang="en-US" dirty="0"/>
          </a:p>
          <a:p>
            <a:r>
              <a:rPr lang="en-US" dirty="0"/>
              <a:t>Poi </a:t>
            </a:r>
            <a:r>
              <a:rPr lang="en-US" dirty="0" err="1"/>
              <a:t>clicca</a:t>
            </a:r>
            <a:r>
              <a:rPr lang="en-US" dirty="0"/>
              <a:t> </a:t>
            </a:r>
            <a:r>
              <a:rPr lang="en-US" dirty="0" err="1"/>
              <a:t>Azioni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082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0D1F674-91D3-25F7-7A60-167C817EC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" y="1004549"/>
            <a:ext cx="9078592" cy="48489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226240-CEF1-C799-D0E0-E11E4FE371B6}"/>
              </a:ext>
            </a:extLst>
          </p:cNvPr>
          <p:cNvSpPr txBox="1"/>
          <p:nvPr/>
        </p:nvSpPr>
        <p:spPr>
          <a:xfrm>
            <a:off x="7020272" y="278266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Carrello</a:t>
            </a:r>
            <a:r>
              <a:rPr lang="en-US" dirty="0"/>
              <a:t> </a:t>
            </a:r>
          </a:p>
          <a:p>
            <a:r>
              <a:rPr lang="en-US" dirty="0" err="1"/>
              <a:t>Procedi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0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49B6E53-8B5C-F259-FD67-95A989A24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92" y="0"/>
            <a:ext cx="3328416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D5064E-3292-CF02-728D-377E4C835A65}"/>
              </a:ext>
            </a:extLst>
          </p:cNvPr>
          <p:cNvSpPr txBox="1"/>
          <p:nvPr/>
        </p:nvSpPr>
        <p:spPr>
          <a:xfrm>
            <a:off x="251520" y="12687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ESEMPIO PER CH form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compilato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06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47663"/>
            <a:ext cx="60864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64088" y="2060848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Trascinare qui i file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189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36314F-C37B-6457-4BA4-5B96455A9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15" y="809259"/>
            <a:ext cx="8383170" cy="52394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1E8B8D-128B-3BBD-8102-9B31CF16617A}"/>
              </a:ext>
            </a:extLst>
          </p:cNvPr>
          <p:cNvSpPr txBox="1"/>
          <p:nvPr/>
        </p:nvSpPr>
        <p:spPr>
          <a:xfrm>
            <a:off x="611560" y="26064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X Vedere a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che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punto è la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richiesta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67EDA9-C26C-5B1B-2E78-D288563E2C4B}"/>
              </a:ext>
            </a:extLst>
          </p:cNvPr>
          <p:cNvSpPr txBox="1"/>
          <p:nvPr/>
        </p:nvSpPr>
        <p:spPr>
          <a:xfrm>
            <a:off x="3290977" y="43992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Clicca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My ticket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439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C07DB5F-F722-E604-B5EA-1759ADBE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0" y="947391"/>
            <a:ext cx="8849960" cy="49632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F4F40D-05D8-8613-0E49-E3C4FE908230}"/>
              </a:ext>
            </a:extLst>
          </p:cNvPr>
          <p:cNvSpPr txBox="1"/>
          <p:nvPr/>
        </p:nvSpPr>
        <p:spPr>
          <a:xfrm>
            <a:off x="1979712" y="4046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My ticket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079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4301622-98B5-815D-A38B-92A14438E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52" y="1256997"/>
            <a:ext cx="8573696" cy="434400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C8F20C-0DAC-61EF-EAA6-47391B8ECEC8}"/>
              </a:ext>
            </a:extLst>
          </p:cNvPr>
          <p:cNvSpPr txBox="1"/>
          <p:nvPr/>
        </p:nvSpPr>
        <p:spPr>
          <a:xfrm>
            <a:off x="1979712" y="6926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Qui compare lo </a:t>
            </a:r>
            <a:r>
              <a:rPr lang="en-US"/>
              <a:t>status del </a:t>
            </a:r>
            <a:r>
              <a:rPr lang="en-US" dirty="0"/>
              <a:t>ticket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398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620688"/>
            <a:ext cx="6858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finale</a:t>
            </a:r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-----Messaggio originale-----</a:t>
            </a:r>
            <a:br>
              <a:rPr lang="it-IT" sz="1000" dirty="0"/>
            </a:br>
            <a:r>
              <a:rPr lang="it-IT" sz="1000" dirty="0"/>
              <a:t>Da: koine@koine.it [mailto:koine@koine.it] </a:t>
            </a:r>
            <a:br>
              <a:rPr lang="it-IT" sz="1000" dirty="0"/>
            </a:br>
            <a:r>
              <a:rPr lang="it-IT" sz="1000" dirty="0"/>
              <a:t>Inviato: mercoledì 6 aprile 2022 14:16</a:t>
            </a:r>
            <a:br>
              <a:rPr lang="it-IT" sz="1000" dirty="0"/>
            </a:br>
            <a:r>
              <a:rPr lang="it-IT" sz="1000" dirty="0"/>
              <a:t>A: 'FGA Ticket System'</a:t>
            </a:r>
            <a:br>
              <a:rPr lang="it-IT" sz="1000" dirty="0"/>
            </a:br>
            <a:r>
              <a:rPr lang="it-IT" sz="1000" dirty="0"/>
              <a:t>Cc: Maurizio Cecco</a:t>
            </a:r>
            <a:br>
              <a:rPr lang="it-IT" sz="1000" dirty="0"/>
            </a:br>
            <a:r>
              <a:rPr lang="it-IT" sz="1000" dirty="0"/>
              <a:t>Oggetto: R: [#525851] Fiat 500 Tipo </a:t>
            </a:r>
            <a:r>
              <a:rPr lang="it-IT" sz="1000" dirty="0" err="1"/>
              <a:t>Hybrid</a:t>
            </a:r>
            <a:r>
              <a:rPr lang="it-IT" sz="1000" dirty="0"/>
              <a:t> - </a:t>
            </a:r>
            <a:r>
              <a:rPr lang="it-IT" sz="1000" dirty="0" err="1"/>
              <a:t>SWITZERLAND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The </a:t>
            </a:r>
            <a:r>
              <a:rPr lang="it-IT" sz="1000" dirty="0" err="1"/>
              <a:t>courses</a:t>
            </a:r>
            <a:r>
              <a:rPr lang="it-IT" sz="1000" dirty="0"/>
              <a:t> </a:t>
            </a:r>
            <a:r>
              <a:rPr lang="it-IT" sz="1000" dirty="0" err="1"/>
              <a:t>have</a:t>
            </a:r>
            <a:r>
              <a:rPr lang="it-IT" sz="1000" dirty="0"/>
              <a:t> </a:t>
            </a:r>
            <a:r>
              <a:rPr lang="it-IT" sz="1000" dirty="0" err="1"/>
              <a:t>been</a:t>
            </a:r>
            <a:r>
              <a:rPr lang="it-IT" sz="1000" dirty="0"/>
              <a:t> </a:t>
            </a:r>
            <a:r>
              <a:rPr lang="it-IT" sz="1000" dirty="0" err="1"/>
              <a:t>checked</a:t>
            </a:r>
            <a:r>
              <a:rPr lang="it-IT" sz="1000" dirty="0"/>
              <a:t> and are </a:t>
            </a:r>
            <a:r>
              <a:rPr lang="it-IT" sz="1000" dirty="0" err="1"/>
              <a:t>properly</a:t>
            </a:r>
            <a:r>
              <a:rPr lang="it-IT" sz="1000" dirty="0"/>
              <a:t> </a:t>
            </a:r>
            <a:r>
              <a:rPr lang="it-IT" sz="1000" dirty="0" err="1"/>
              <a:t>working</a:t>
            </a:r>
            <a:r>
              <a:rPr lang="it-IT" sz="1000" dirty="0"/>
              <a:t>. </a:t>
            </a:r>
            <a:r>
              <a:rPr lang="it-IT" sz="1000" dirty="0" err="1"/>
              <a:t>They</a:t>
            </a:r>
            <a:r>
              <a:rPr lang="it-IT" sz="1000" dirty="0"/>
              <a:t> can be </a:t>
            </a:r>
            <a:r>
              <a:rPr lang="it-IT" sz="1000" dirty="0" err="1"/>
              <a:t>uploaded</a:t>
            </a:r>
            <a:r>
              <a:rPr lang="it-IT" sz="1000" dirty="0"/>
              <a:t> in Production. I </a:t>
            </a:r>
            <a:r>
              <a:rPr lang="it-IT" sz="1000" dirty="0" err="1"/>
              <a:t>send</a:t>
            </a:r>
            <a:r>
              <a:rPr lang="it-IT" sz="1000" dirty="0"/>
              <a:t> the </a:t>
            </a:r>
            <a:r>
              <a:rPr lang="it-IT" sz="1000" dirty="0" err="1"/>
              <a:t>platform</a:t>
            </a:r>
            <a:r>
              <a:rPr lang="it-IT" sz="1000" dirty="0"/>
              <a:t> images.</a:t>
            </a:r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The training manager </a:t>
            </a:r>
            <a:r>
              <a:rPr lang="it-IT" sz="1000" dirty="0" err="1"/>
              <a:t>involved</a:t>
            </a:r>
            <a:r>
              <a:rPr lang="it-IT" sz="1000" dirty="0"/>
              <a:t> for </a:t>
            </a:r>
            <a:r>
              <a:rPr lang="it-IT" sz="1000" dirty="0" err="1"/>
              <a:t>receiving</a:t>
            </a:r>
            <a:r>
              <a:rPr lang="it-IT" sz="1000" dirty="0"/>
              <a:t> the </a:t>
            </a:r>
            <a:r>
              <a:rPr lang="it-IT" sz="1000" dirty="0" err="1"/>
              <a:t>course</a:t>
            </a:r>
            <a:r>
              <a:rPr lang="it-IT" sz="1000" dirty="0"/>
              <a:t> </a:t>
            </a:r>
            <a:r>
              <a:rPr lang="it-IT" sz="1000" dirty="0" err="1"/>
              <a:t>codes</a:t>
            </a:r>
            <a:r>
              <a:rPr lang="it-IT" sz="1000" dirty="0"/>
              <a:t> </a:t>
            </a:r>
            <a:r>
              <a:rPr lang="it-IT" sz="1000" dirty="0" err="1"/>
              <a:t>is</a:t>
            </a:r>
            <a:r>
              <a:rPr lang="it-IT" sz="1000" dirty="0"/>
              <a:t> Maurizio Cecco (</a:t>
            </a:r>
            <a:r>
              <a:rPr lang="it-IT" sz="1000" dirty="0">
                <a:hlinkClick r:id="rId3"/>
              </a:rPr>
              <a:t>maurizio.cecco@astara.com</a:t>
            </a:r>
            <a:r>
              <a:rPr lang="it-IT" sz="1000" dirty="0"/>
              <a:t>)</a:t>
            </a:r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51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Mur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imports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196752"/>
            <a:ext cx="75533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27784" y="1844824"/>
            <a:ext cx="29523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CLICCA due volte su ogni zip per inoltrare a </a:t>
            </a:r>
            <a:r>
              <a:rPr lang="it-IT" dirty="0" err="1">
                <a:solidFill>
                  <a:srgbClr val="FF0000"/>
                </a:solidFill>
              </a:rPr>
              <a:t>LMS</a:t>
            </a:r>
            <a:endParaRPr lang="it-IT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9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r="54307" b="50000"/>
          <a:stretch/>
        </p:blipFill>
        <p:spPr bwMode="auto">
          <a:xfrm>
            <a:off x="755576" y="836712"/>
            <a:ext cx="7337106" cy="467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2996952"/>
            <a:ext cx="19442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Clicca su </a:t>
            </a:r>
            <a:r>
              <a:rPr lang="it-IT" dirty="0" err="1">
                <a:solidFill>
                  <a:srgbClr val="FF0000"/>
                </a:solidFill>
              </a:rPr>
              <a:t>diffusion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37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646268" cy="49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932040" y="980728"/>
            <a:ext cx="19442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Attiva la diffusione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987824" y="980728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652120" y="4509120"/>
            <a:ext cx="19442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Copia questo link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96208" y="4509120"/>
            <a:ext cx="265591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832412" y="5517232"/>
            <a:ext cx="194421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 inviarne altri torna indietro e ripeti con gli altri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16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554A490-0A5E-F8AA-4446-AC32F7CEF90F}"/>
              </a:ext>
            </a:extLst>
          </p:cNvPr>
          <p:cNvSpPr/>
          <p:nvPr/>
        </p:nvSpPr>
        <p:spPr>
          <a:xfrm>
            <a:off x="683568" y="116632"/>
            <a:ext cx="729407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 messaggio a </a:t>
            </a:r>
            <a:r>
              <a:rPr lang="it-IT" sz="1000" dirty="0" err="1">
                <a:solidFill>
                  <a:srgbClr val="FF0000"/>
                </a:solidFill>
              </a:rPr>
              <a:t>LIS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FF0000"/>
              </a:solidFill>
            </a:endParaRPr>
          </a:p>
          <a:p>
            <a:r>
              <a:rPr lang="it-IT" sz="1000" u="sng" strike="sngStrike" dirty="0">
                <a:hlinkClick r:id="rId3"/>
              </a:rPr>
              <a:t>mylearningbusinesscenter@trainingsupportcare.com</a:t>
            </a:r>
            <a:endParaRPr lang="it-IT" sz="1000" u="sng" strike="sngStrike" dirty="0"/>
          </a:p>
          <a:p>
            <a:endParaRPr lang="it-IT" sz="1000" strike="sngStrike" dirty="0"/>
          </a:p>
          <a:p>
            <a:pPr algn="l"/>
            <a:r>
              <a:rPr lang="it-IT" sz="1000" b="1" u="sng" strike="sngStrike" dirty="0"/>
              <a:t>Da:</a:t>
            </a:r>
            <a:r>
              <a:rPr lang="it-IT" sz="1000" strike="sngStrike" dirty="0"/>
              <a:t> koine@koine.it [mailto:koine@koine.it] </a:t>
            </a:r>
            <a:br>
              <a:rPr lang="it-IT" sz="1000" strike="sngStrike" dirty="0"/>
            </a:br>
            <a:r>
              <a:rPr lang="it-IT" sz="1000" b="1" strike="sngStrike" dirty="0"/>
              <a:t>A:</a:t>
            </a:r>
            <a:r>
              <a:rPr lang="it-IT" sz="1000" strike="sngStrike" dirty="0"/>
              <a:t> </a:t>
            </a:r>
            <a:r>
              <a:rPr lang="it-IT" sz="1000" u="sng" strike="sngStrike" dirty="0">
                <a:hlinkClick r:id="rId3"/>
              </a:rPr>
              <a:t>mylearningbusinesscenter@trainingsupportcare.com</a:t>
            </a:r>
            <a:br>
              <a:rPr lang="it-IT" sz="1000" strike="sngStrike" dirty="0"/>
            </a:br>
            <a:r>
              <a:rPr lang="it-IT" sz="1000" b="1" strike="sngStrike" dirty="0"/>
              <a:t>Cc: </a:t>
            </a:r>
            <a:r>
              <a:rPr lang="it-IT" sz="1000" strike="sngStrike" dirty="0"/>
              <a:t>Maurizio Cecco &lt;maurizio.cecco@astara.com&gt;</a:t>
            </a:r>
            <a:br>
              <a:rPr lang="it-IT" sz="1000" strike="sngStrike" dirty="0"/>
            </a:br>
            <a:r>
              <a:rPr lang="it-IT" sz="1000" b="1" dirty="0"/>
              <a:t>Oggetto: </a:t>
            </a:r>
            <a:r>
              <a:rPr lang="en-US" b="1" dirty="0"/>
              <a:t>WBT Alfa Romeo </a:t>
            </a:r>
            <a:r>
              <a:rPr lang="en-US" b="1" dirty="0" err="1"/>
              <a:t>Tonale</a:t>
            </a:r>
            <a:r>
              <a:rPr lang="en-US" b="1" dirty="0"/>
              <a:t> MY26 Part 1 </a:t>
            </a:r>
            <a:r>
              <a:rPr lang="it-IT" b="1" dirty="0"/>
              <a:t>SCORM packs</a:t>
            </a:r>
            <a:endParaRPr lang="it-IT" sz="1000" b="1" dirty="0"/>
          </a:p>
          <a:p>
            <a:pPr algn="l"/>
            <a:r>
              <a:rPr lang="en-US" sz="1000" dirty="0"/>
              <a:t> Code course global: CPAR506212W01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ontserrat" pitchFamily="2" charset="0"/>
              </a:rPr>
              <a:t>	</a:t>
            </a:r>
            <a:endParaRPr lang="en-US" sz="1000" dirty="0"/>
          </a:p>
          <a:p>
            <a:endParaRPr lang="it-IT" sz="1000" dirty="0"/>
          </a:p>
          <a:p>
            <a:r>
              <a:rPr lang="en-US" sz="1000" dirty="0"/>
              <a:t>You can download the files  from the following links:</a:t>
            </a:r>
            <a:endParaRPr lang="it-IT" sz="1000" dirty="0"/>
          </a:p>
          <a:p>
            <a:r>
              <a:rPr lang="it-IT" sz="1000" b="1" dirty="0"/>
              <a:t>CHCPAR506212ITW25_SCORM.zip</a:t>
            </a:r>
          </a:p>
          <a:p>
            <a:r>
              <a:rPr lang="it-IT" sz="1000" dirty="0">
                <a:hlinkClick r:id="rId4"/>
              </a:rPr>
              <a:t>https://admin1-medialibrary.stellantis.com/pm3DCjTaWp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fr-FR" sz="1000" b="1" dirty="0"/>
              <a:t>CHCPAR506212ITW25_SOURCE_FILES.zip</a:t>
            </a:r>
          </a:p>
          <a:p>
            <a:pPr lvl="0"/>
            <a:r>
              <a:rPr lang="fr-FR" sz="1000" dirty="0">
                <a:hlinkClick r:id="rId5"/>
              </a:rPr>
              <a:t>https://admin1-medialibrary.stellantis.com/pmN7KQH7SQ</a:t>
            </a:r>
            <a:endParaRPr lang="fr-FR" sz="1000" dirty="0"/>
          </a:p>
          <a:p>
            <a:pPr lvl="0"/>
            <a:endParaRPr lang="en-US" sz="1000" dirty="0"/>
          </a:p>
          <a:p>
            <a:pPr lvl="0"/>
            <a:endParaRPr lang="en-US" sz="1000" dirty="0"/>
          </a:p>
          <a:p>
            <a:r>
              <a:rPr lang="en-US" sz="1000" b="1" dirty="0"/>
              <a:t>CHCPAR506212DEW25_SCORM.zip</a:t>
            </a:r>
          </a:p>
          <a:p>
            <a:r>
              <a:rPr lang="it-IT" sz="1000" dirty="0">
                <a:hlinkClick r:id="rId6"/>
              </a:rPr>
              <a:t>https://admin1-medialibrary.stellantis.com/pm0Znap7Uq</a:t>
            </a:r>
            <a:endParaRPr lang="it-IT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CHCPAR506212DEW25_SOURCE_FILES.zip</a:t>
            </a:r>
          </a:p>
          <a:p>
            <a:pPr lvl="0"/>
            <a:r>
              <a:rPr lang="en-US" sz="1000" dirty="0">
                <a:hlinkClick r:id="rId7"/>
              </a:rPr>
              <a:t>https://admin1-medialibrary.stellantis.com/pmcxPYz9E9</a:t>
            </a:r>
            <a:endParaRPr lang="en-US" sz="1000" dirty="0"/>
          </a:p>
          <a:p>
            <a:pPr lvl="0"/>
            <a:endParaRPr lang="en-US" sz="1000" b="1" dirty="0"/>
          </a:p>
          <a:p>
            <a:pPr lvl="0"/>
            <a:endParaRPr lang="it-IT" sz="1000" dirty="0"/>
          </a:p>
          <a:p>
            <a:r>
              <a:rPr lang="en-US" sz="1000" b="1" dirty="0"/>
              <a:t>CHCPAR506212FRW25_SCORM.zip</a:t>
            </a:r>
          </a:p>
          <a:p>
            <a:r>
              <a:rPr lang="en-US" sz="1000" dirty="0">
                <a:hlinkClick r:id="rId8"/>
              </a:rPr>
              <a:t>https://admin1-medialibrary.stellantis.com/pmt9l1q6lU</a:t>
            </a:r>
            <a:endParaRPr lang="en-US" sz="1000" dirty="0"/>
          </a:p>
          <a:p>
            <a:endParaRPr lang="it-IT" sz="1000" dirty="0"/>
          </a:p>
          <a:p>
            <a:pPr lvl="0"/>
            <a:r>
              <a:rPr lang="en-US" sz="1000" b="1" dirty="0"/>
              <a:t>CHCPAR506212FRW25_SOURCE_FILES.zip</a:t>
            </a:r>
          </a:p>
          <a:p>
            <a:pPr lvl="0"/>
            <a:r>
              <a:rPr lang="it-IT" sz="1000" dirty="0">
                <a:hlinkClick r:id="rId9"/>
              </a:rPr>
              <a:t>https://admin1-medialibrary.stellantis.com/pmBHXMs41S</a:t>
            </a:r>
            <a:endParaRPr lang="it-IT" sz="1000" dirty="0"/>
          </a:p>
          <a:p>
            <a:pPr lvl="0"/>
            <a:endParaRPr lang="it-IT" sz="1000" dirty="0"/>
          </a:p>
          <a:p>
            <a:pPr lvl="0"/>
            <a:endParaRPr lang="it-IT" sz="1000" dirty="0"/>
          </a:p>
          <a:p>
            <a:pPr lvl="0"/>
            <a:r>
              <a:rPr lang="en-US" sz="1000" dirty="0"/>
              <a:t>I send you the sales data also.</a:t>
            </a:r>
            <a:endParaRPr lang="it-IT" sz="1000" dirty="0"/>
          </a:p>
          <a:p>
            <a:r>
              <a:rPr lang="en-US" sz="1000" dirty="0"/>
              <a:t>We wait for the message to perform the quality test.</a:t>
            </a:r>
            <a:endParaRPr lang="it-IT" sz="1000" dirty="0"/>
          </a:p>
          <a:p>
            <a:endParaRPr lang="it-IT" sz="1000" dirty="0"/>
          </a:p>
          <a:p>
            <a:r>
              <a:rPr lang="en-US" sz="1000" dirty="0"/>
              <a:t>Best regards</a:t>
            </a:r>
            <a:endParaRPr lang="it-IT" sz="1000" dirty="0"/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Patrizia Gariglio</a:t>
            </a:r>
          </a:p>
          <a:p>
            <a:r>
              <a:rPr lang="it-IT" sz="1000" dirty="0"/>
              <a:t>Koinè </a:t>
            </a:r>
            <a:r>
              <a:rPr lang="it-IT" sz="1000" dirty="0" err="1"/>
              <a:t>snc</a:t>
            </a:r>
            <a:endParaRPr lang="it-IT" sz="1000" dirty="0"/>
          </a:p>
          <a:p>
            <a:r>
              <a:rPr lang="it-IT" sz="1000" dirty="0" err="1"/>
              <a:t>Tel</a:t>
            </a:r>
            <a:r>
              <a:rPr lang="it-IT" sz="1000" dirty="0"/>
              <a:t> ++39 011 3971099</a:t>
            </a:r>
          </a:p>
          <a:p>
            <a:r>
              <a:rPr lang="it-IT" sz="1000" dirty="0" err="1"/>
              <a:t>Mob</a:t>
            </a:r>
            <a:r>
              <a:rPr lang="it-IT" sz="1000" dirty="0"/>
              <a:t>. 335 6896974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4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B73A96A-BC70-D643-3718-3C299A511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178" y="908720"/>
            <a:ext cx="5327967" cy="31683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BA0BC2-AD8F-6EAC-085E-5C8F5E3E1E75}"/>
              </a:ext>
            </a:extLst>
          </p:cNvPr>
          <p:cNvSpPr txBox="1"/>
          <p:nvPr/>
        </p:nvSpPr>
        <p:spPr>
          <a:xfrm>
            <a:off x="5392185" y="27204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TICKET CREATO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F1E3C8B-5286-41FC-04DC-2EB5478B6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58"/>
          <a:stretch/>
        </p:blipFill>
        <p:spPr>
          <a:xfrm>
            <a:off x="35159" y="116632"/>
            <a:ext cx="3096681" cy="67413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FAE978-5A61-E3FA-8189-B9CF9147D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366905"/>
            <a:ext cx="3888121" cy="324091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DED1A4-01E1-A178-8BE3-7E2A489877A5}"/>
              </a:ext>
            </a:extLst>
          </p:cNvPr>
          <p:cNvSpPr txBox="1"/>
          <p:nvPr/>
        </p:nvSpPr>
        <p:spPr>
          <a:xfrm>
            <a:off x="3923928" y="644615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Inoltra mail finale di </a:t>
            </a:r>
            <a:r>
              <a:rPr lang="it-IT" dirty="0" err="1"/>
              <a:t>DriveIT</a:t>
            </a:r>
            <a:r>
              <a:rPr lang="it-IT" dirty="0"/>
              <a:t> a Cecco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694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2676</Words>
  <Application>Microsoft Office PowerPoint</Application>
  <PresentationFormat>Presentazione su schermo (4:3)</PresentationFormat>
  <Paragraphs>534</Paragraphs>
  <Slides>43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9" baseType="lpstr">
      <vt:lpstr>Arial</vt:lpstr>
      <vt:lpstr>Calibri</vt:lpstr>
      <vt:lpstr>Montserrat</vt:lpstr>
      <vt:lpstr>Montserrat Light</vt:lpstr>
      <vt:lpstr>Symbol</vt:lpstr>
      <vt:lpstr>Tema di Office</vt:lpstr>
      <vt:lpstr>ACCESSO DAMS </vt:lpstr>
      <vt:lpstr>Presentazione standard di PowerPoint</vt:lpstr>
      <vt:lpstr>Mur des imports – fiche e-learning - OTHERS</vt:lpstr>
      <vt:lpstr>Presentazione standard di PowerPoint</vt:lpstr>
      <vt:lpstr>Mur des imports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</dc:creator>
  <cp:lastModifiedBy>Patrizia Gariglio</cp:lastModifiedBy>
  <cp:revision>242</cp:revision>
  <cp:lastPrinted>2022-04-06T13:46:40Z</cp:lastPrinted>
  <dcterms:created xsi:type="dcterms:W3CDTF">2022-04-05T17:45:29Z</dcterms:created>
  <dcterms:modified xsi:type="dcterms:W3CDTF">2025-11-26T09:36:21Z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263F61F7-417B-4BF6-B18F-89A3EB81780D</vt:lpwstr>
  </property>
  <property fmtid="{D5CDD505-2E9C-101B-9397-08002B2CF9AE}" pid="3" name="ArticulatePath">
    <vt:lpwstr>ISTRUZIONI</vt:lpwstr>
  </property>
</Properties>
</file>