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3.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4.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notesSlides/notesSlide5.xml" ContentType="application/vnd.openxmlformats-officedocument.presentationml.notesSlide+xml"/>
  <Override PartName="/ppt/tags/tag48.xml" ContentType="application/vnd.openxmlformats-officedocument.presentationml.tags+xml"/>
  <Override PartName="/ppt/notesSlides/notesSlide6.xml" ContentType="application/vnd.openxmlformats-officedocument.presentationml.notesSlide+xml"/>
  <Override PartName="/ppt/tags/tag49.xml" ContentType="application/vnd.openxmlformats-officedocument.presentationml.tag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61" r:id="rId1"/>
  </p:sldMasterIdLst>
  <p:notesMasterIdLst>
    <p:notesMasterId r:id="rId46"/>
  </p:notesMasterIdLst>
  <p:sldIdLst>
    <p:sldId id="256" r:id="rId2"/>
    <p:sldId id="315" r:id="rId3"/>
    <p:sldId id="316" r:id="rId4"/>
    <p:sldId id="317" r:id="rId5"/>
    <p:sldId id="319" r:id="rId6"/>
    <p:sldId id="320" r:id="rId7"/>
    <p:sldId id="321" r:id="rId8"/>
    <p:sldId id="340" r:id="rId9"/>
    <p:sldId id="324" r:id="rId10"/>
    <p:sldId id="325" r:id="rId11"/>
    <p:sldId id="326" r:id="rId12"/>
    <p:sldId id="328" r:id="rId13"/>
    <p:sldId id="329" r:id="rId14"/>
    <p:sldId id="327" r:id="rId15"/>
    <p:sldId id="333" r:id="rId16"/>
    <p:sldId id="330" r:id="rId17"/>
    <p:sldId id="331" r:id="rId18"/>
    <p:sldId id="334" r:id="rId19"/>
    <p:sldId id="322" r:id="rId20"/>
    <p:sldId id="335" r:id="rId21"/>
    <p:sldId id="323" r:id="rId22"/>
    <p:sldId id="289" r:id="rId23"/>
    <p:sldId id="302" r:id="rId24"/>
    <p:sldId id="304" r:id="rId25"/>
    <p:sldId id="303" r:id="rId26"/>
    <p:sldId id="310" r:id="rId27"/>
    <p:sldId id="336" r:id="rId28"/>
    <p:sldId id="337" r:id="rId29"/>
    <p:sldId id="311" r:id="rId30"/>
    <p:sldId id="305" r:id="rId31"/>
    <p:sldId id="312" r:id="rId32"/>
    <p:sldId id="313" r:id="rId33"/>
    <p:sldId id="306" r:id="rId34"/>
    <p:sldId id="293" r:id="rId35"/>
    <p:sldId id="295" r:id="rId36"/>
    <p:sldId id="341" r:id="rId37"/>
    <p:sldId id="296" r:id="rId38"/>
    <p:sldId id="294" r:id="rId39"/>
    <p:sldId id="299" r:id="rId40"/>
    <p:sldId id="298" r:id="rId41"/>
    <p:sldId id="300" r:id="rId42"/>
    <p:sldId id="344" r:id="rId43"/>
    <p:sldId id="342" r:id="rId44"/>
    <p:sldId id="343" r:id="rId45"/>
  </p:sldIdLst>
  <p:sldSz cx="12192000" cy="6858000"/>
  <p:notesSz cx="6797675" cy="9872663"/>
  <p:embeddedFontLst>
    <p:embeddedFont>
      <p:font typeface="Abel" panose="02000506030000020004" pitchFamily="2" charset="0"/>
      <p:regular r:id="rId47"/>
    </p:embeddedFont>
    <p:embeddedFont>
      <p:font typeface="another shabby" panose="020B0604020202020204" charset="0"/>
      <p:regular r:id="rId48"/>
    </p:embeddedFont>
    <p:embeddedFont>
      <p:font typeface="DIN Alternate" panose="02020500000000000000" pitchFamily="18" charset="0"/>
      <p:regular r:id="rId49"/>
      <p:bold r:id="rId50"/>
    </p:embeddedFont>
    <p:embeddedFont>
      <p:font typeface="DINEngschrift-Alternate" pitchFamily="2" charset="0"/>
      <p:regular r:id="rId51"/>
    </p:embeddedFont>
    <p:embeddedFont>
      <p:font typeface="Encode Sans" pitchFamily="2" charset="0"/>
      <p:regular r:id="rId52"/>
      <p:bold r:id="rId53"/>
    </p:embeddedFont>
    <p:embeddedFont>
      <p:font typeface="Montserrat" pitchFamily="2" charset="0"/>
      <p:regular r:id="rId54"/>
      <p:bold r:id="rId55"/>
      <p:italic r:id="rId56"/>
      <p:boldItalic r:id="rId57"/>
    </p:embeddedFont>
    <p:embeddedFont>
      <p:font typeface="Montserrat Black" panose="00000A00000000000000" pitchFamily="50" charset="0"/>
      <p:bold r:id="rId58"/>
      <p:boldItalic r:id="rId59"/>
    </p:embeddedFont>
  </p:embeddedFontLst>
  <p:custDataLst>
    <p:tags r:id="rId60"/>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Sezione predefinita" id="{8E5613D8-D432-4544-AAE5-2583FC0703D2}">
          <p14:sldIdLst>
            <p14:sldId id="256"/>
            <p14:sldId id="315"/>
            <p14:sldId id="316"/>
            <p14:sldId id="317"/>
            <p14:sldId id="319"/>
            <p14:sldId id="320"/>
            <p14:sldId id="321"/>
            <p14:sldId id="340"/>
            <p14:sldId id="324"/>
            <p14:sldId id="325"/>
            <p14:sldId id="326"/>
            <p14:sldId id="328"/>
            <p14:sldId id="329"/>
            <p14:sldId id="327"/>
            <p14:sldId id="333"/>
            <p14:sldId id="330"/>
            <p14:sldId id="331"/>
            <p14:sldId id="334"/>
            <p14:sldId id="322"/>
            <p14:sldId id="335"/>
            <p14:sldId id="323"/>
            <p14:sldId id="289"/>
            <p14:sldId id="302"/>
            <p14:sldId id="304"/>
            <p14:sldId id="303"/>
            <p14:sldId id="310"/>
            <p14:sldId id="336"/>
            <p14:sldId id="337"/>
            <p14:sldId id="311"/>
            <p14:sldId id="305"/>
            <p14:sldId id="312"/>
            <p14:sldId id="313"/>
            <p14:sldId id="306"/>
            <p14:sldId id="293"/>
            <p14:sldId id="295"/>
            <p14:sldId id="341"/>
            <p14:sldId id="296"/>
            <p14:sldId id="294"/>
            <p14:sldId id="299"/>
            <p14:sldId id="298"/>
            <p14:sldId id="300"/>
            <p14:sldId id="344"/>
            <p14:sldId id="342"/>
            <p14:sldId id="343"/>
          </p14:sldIdLst>
        </p14:section>
        <p14:section name="BACK OFFICE" id="{E122F35E-0B61-406E-9F10-9C96CA275294}">
          <p14:sldIdLst/>
        </p14:section>
      </p14:sectionLst>
    </p:ext>
    <p:ext uri="{EFAFB233-063F-42B5-8137-9DF3F51BA10A}">
      <p15:sldGuideLst xmlns:p15="http://schemas.microsoft.com/office/powerpoint/2012/main">
        <p15:guide id="1" orient="horz" pos="255" userDrawn="1">
          <p15:clr>
            <a:srgbClr val="A4A3A4"/>
          </p15:clr>
        </p15:guide>
        <p15:guide id="2" pos="438" userDrawn="1">
          <p15:clr>
            <a:srgbClr val="A4A3A4"/>
          </p15:clr>
        </p15:guide>
        <p15:guide id="3" pos="2525" userDrawn="1">
          <p15:clr>
            <a:srgbClr val="A4A3A4"/>
          </p15:clr>
        </p15:guide>
        <p15:guide id="4" pos="344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0480"/>
    <a:srgbClr val="FF338A"/>
    <a:srgbClr val="FF00FF"/>
    <a:srgbClr val="D476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Stile medio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Stile medio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505E3EF-67EA-436B-97B2-0124C06EBD24}" styleName="Stile medio 4 - Colore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41" autoAdjust="0"/>
    <p:restoredTop sz="96353" autoAdjust="0"/>
  </p:normalViewPr>
  <p:slideViewPr>
    <p:cSldViewPr>
      <p:cViewPr varScale="1">
        <p:scale>
          <a:sx n="105" d="100"/>
          <a:sy n="105" d="100"/>
        </p:scale>
        <p:origin x="78" y="342"/>
      </p:cViewPr>
      <p:guideLst>
        <p:guide orient="horz" pos="255"/>
        <p:guide pos="438"/>
        <p:guide pos="2525"/>
        <p:guide pos="3449"/>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font" Target="fonts/font9.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7.fntdata"/><Relationship Id="rId58" Type="http://schemas.openxmlformats.org/officeDocument/2006/relationships/font" Target="fonts/font12.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2.fntdata"/><Relationship Id="rId56" Type="http://schemas.openxmlformats.org/officeDocument/2006/relationships/font" Target="fonts/font10.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59" Type="http://schemas.openxmlformats.org/officeDocument/2006/relationships/font" Target="fonts/font1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8.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3.fntdata"/><Relationship Id="rId57" Type="http://schemas.openxmlformats.org/officeDocument/2006/relationships/font" Target="fonts/font11.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6.fntdata"/><Relationship Id="rId60"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1" y="0"/>
            <a:ext cx="2945659" cy="495348"/>
          </a:xfrm>
          <a:prstGeom prst="rect">
            <a:avLst/>
          </a:prstGeom>
          <a:noFill/>
          <a:ln>
            <a:noFill/>
          </a:ln>
        </p:spPr>
        <p:txBody>
          <a:bodyPr spcFirstLastPara="1" wrap="square" lIns="91412" tIns="45693" rIns="91412" bIns="45693"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50444" y="0"/>
            <a:ext cx="2945659" cy="495348"/>
          </a:xfrm>
          <a:prstGeom prst="rect">
            <a:avLst/>
          </a:prstGeom>
          <a:noFill/>
          <a:ln>
            <a:noFill/>
          </a:ln>
        </p:spPr>
        <p:txBody>
          <a:bodyPr spcFirstLastPara="1" wrap="square" lIns="91412" tIns="45693" rIns="91412" bIns="45693"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79768" y="4751220"/>
            <a:ext cx="5438140" cy="3887361"/>
          </a:xfrm>
          <a:prstGeom prst="rect">
            <a:avLst/>
          </a:prstGeom>
          <a:noFill/>
          <a:ln>
            <a:noFill/>
          </a:ln>
        </p:spPr>
        <p:txBody>
          <a:bodyPr spcFirstLastPara="1" wrap="square" lIns="91412" tIns="45693" rIns="91412" bIns="45693"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1" y="9377318"/>
            <a:ext cx="2945659" cy="495347"/>
          </a:xfrm>
          <a:prstGeom prst="rect">
            <a:avLst/>
          </a:prstGeom>
          <a:noFill/>
          <a:ln>
            <a:noFill/>
          </a:ln>
        </p:spPr>
        <p:txBody>
          <a:bodyPr spcFirstLastPara="1" wrap="square" lIns="91412" tIns="45693" rIns="91412" bIns="45693"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50444" y="9377318"/>
            <a:ext cx="2945659" cy="495347"/>
          </a:xfrm>
          <a:prstGeom prst="rect">
            <a:avLst/>
          </a:prstGeom>
          <a:noFill/>
          <a:ln>
            <a:noFill/>
          </a:ln>
        </p:spPr>
        <p:txBody>
          <a:bodyPr spcFirstLastPara="1" wrap="square" lIns="91412" tIns="45693" rIns="91412" bIns="45693" anchor="b" anchorCtr="0">
            <a:noAutofit/>
          </a:bodyPr>
          <a:lstStyle/>
          <a:p>
            <a:pPr algn="r">
              <a:buSzPts val="1200"/>
            </a:pPr>
            <a:fld id="{00000000-1234-1234-1234-123412341234}" type="slidenum">
              <a:rPr lang="en-US" sz="1200" smtClean="0">
                <a:solidFill>
                  <a:schemeClr val="dk1"/>
                </a:solidFill>
                <a:latin typeface="Calibri"/>
                <a:ea typeface="Calibri"/>
                <a:cs typeface="Calibri"/>
                <a:sym typeface="Calibri"/>
              </a:rPr>
              <a:pPr algn="r">
                <a:buSzPts val="1200"/>
              </a:pPr>
              <a:t>‹N›</a:t>
            </a:fld>
            <a:endParaRPr lang="en-US" sz="12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5067212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d962d8c483_3_73:notes"/>
          <p:cNvSpPr>
            <a:spLocks noGrp="1" noRot="1" noChangeAspect="1"/>
          </p:cNvSpPr>
          <p:nvPr>
            <p:ph type="sldImg" idx="2"/>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d962d8c483_3_73:notes"/>
          <p:cNvSpPr txBox="1">
            <a:spLocks noGrp="1"/>
          </p:cNvSpPr>
          <p:nvPr>
            <p:ph type="body" idx="1"/>
          </p:nvPr>
        </p:nvSpPr>
        <p:spPr>
          <a:xfrm>
            <a:off x="679768" y="4751220"/>
            <a:ext cx="5438140" cy="3887523"/>
          </a:xfrm>
          <a:prstGeom prst="rect">
            <a:avLst/>
          </a:prstGeom>
        </p:spPr>
        <p:txBody>
          <a:bodyPr spcFirstLastPara="1" wrap="square" lIns="91412" tIns="45693" rIns="91412" bIns="45693" anchor="t" anchorCtr="0">
            <a:noAutofit/>
          </a:bodyPr>
          <a:lstStyle/>
          <a:p>
            <a:pPr marL="0" indent="0"/>
            <a:endParaRPr dirty="0"/>
          </a:p>
        </p:txBody>
      </p:sp>
      <p:sp>
        <p:nvSpPr>
          <p:cNvPr id="53" name="Google Shape;53;gd962d8c483_3_73:notes"/>
          <p:cNvSpPr txBox="1">
            <a:spLocks noGrp="1"/>
          </p:cNvSpPr>
          <p:nvPr>
            <p:ph type="sldNum" idx="12"/>
          </p:nvPr>
        </p:nvSpPr>
        <p:spPr>
          <a:xfrm>
            <a:off x="3850444" y="9377316"/>
            <a:ext cx="2945659" cy="495253"/>
          </a:xfrm>
          <a:prstGeom prst="rect">
            <a:avLst/>
          </a:prstGeom>
        </p:spPr>
        <p:txBody>
          <a:bodyPr spcFirstLastPara="1" wrap="square" lIns="91412" tIns="45693" rIns="91412" bIns="45693" anchor="b" anchorCtr="0">
            <a:noAutofit/>
          </a:bodyPr>
          <a:lstStyle/>
          <a:p>
            <a:pPr algn="r">
              <a:buSzPts val="1200"/>
            </a:pPr>
            <a:fld id="{00000000-1234-1234-1234-123412341234}" type="slidenum">
              <a:rPr lang="en-US"/>
              <a:pPr algn="r">
                <a:buSzPts val="1200"/>
              </a:pPr>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indent="0"/>
            <a:r>
              <a:rPr lang="en-US" dirty="0"/>
              <a:t>We thank you for the opportunity to participate in this prestigious tender and intend to present our proposal based on forty years of experience.</a:t>
            </a:r>
          </a:p>
          <a:p>
            <a:pPr marL="0" indent="0"/>
            <a:r>
              <a:rPr lang="en-US" dirty="0" err="1"/>
              <a:t>Koinè</a:t>
            </a:r>
            <a:r>
              <a:rPr lang="en-US" dirty="0"/>
              <a:t> is currently known for the development of online training courses, but I would like to introduce you to the structure and history of our company, which has always been dedicated to automotive training.</a:t>
            </a:r>
          </a:p>
        </p:txBody>
      </p:sp>
      <p:sp>
        <p:nvSpPr>
          <p:cNvPr id="4" name="Segnaposto numero diapositiva 3"/>
          <p:cNvSpPr>
            <a:spLocks noGrp="1"/>
          </p:cNvSpPr>
          <p:nvPr>
            <p:ph type="sldNum" idx="12"/>
          </p:nvPr>
        </p:nvSpPr>
        <p:spPr/>
        <p:txBody>
          <a:bodyPr/>
          <a:lstStyle/>
          <a:p>
            <a:pPr algn="r">
              <a:buSzPts val="1200"/>
            </a:pPr>
            <a:fld id="{00000000-1234-1234-1234-123412341234}" type="slidenum">
              <a:rPr lang="en-US" sz="1200">
                <a:solidFill>
                  <a:schemeClr val="dk1"/>
                </a:solidFill>
                <a:latin typeface="Calibri"/>
                <a:ea typeface="Calibri"/>
                <a:cs typeface="Calibri"/>
                <a:sym typeface="Calibri"/>
              </a:rPr>
              <a:pPr algn="r">
                <a:buSzPts val="1200"/>
              </a:pPr>
              <a:t>2</a:t>
            </a:fld>
            <a:endParaRPr lang="en-US" sz="12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20477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US" dirty="0"/>
          </a:p>
        </p:txBody>
      </p:sp>
      <p:sp>
        <p:nvSpPr>
          <p:cNvPr id="4" name="Segnaposto numero diapositiva 3"/>
          <p:cNvSpPr>
            <a:spLocks noGrp="1"/>
          </p:cNvSpPr>
          <p:nvPr>
            <p:ph type="sldNum" idx="12"/>
          </p:nvPr>
        </p:nvSpPr>
        <p:spPr/>
        <p:txBody>
          <a:bodyPr/>
          <a:lstStyle/>
          <a:p>
            <a:pPr algn="r">
              <a:buSzPts val="1200"/>
            </a:pPr>
            <a:fld id="{00000000-1234-1234-1234-123412341234}" type="slidenum">
              <a:rPr lang="en-US" sz="1200">
                <a:solidFill>
                  <a:schemeClr val="dk1"/>
                </a:solidFill>
                <a:latin typeface="Calibri"/>
                <a:ea typeface="Calibri"/>
                <a:cs typeface="Calibri"/>
                <a:sym typeface="Calibri"/>
              </a:rPr>
              <a:pPr algn="r">
                <a:buSzPts val="1200"/>
              </a:pPr>
              <a:t>11</a:t>
            </a:fld>
            <a:endParaRPr lang="en-US" sz="12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91764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cef0358ba1_0_1176:notes"/>
          <p:cNvSpPr txBox="1">
            <a:spLocks noGrp="1"/>
          </p:cNvSpPr>
          <p:nvPr>
            <p:ph type="body" idx="1"/>
          </p:nvPr>
        </p:nvSpPr>
        <p:spPr>
          <a:xfrm>
            <a:off x="679768" y="4751220"/>
            <a:ext cx="5438140" cy="3887523"/>
          </a:xfrm>
          <a:prstGeom prst="rect">
            <a:avLst/>
          </a:prstGeom>
          <a:noFill/>
          <a:ln>
            <a:noFill/>
          </a:ln>
        </p:spPr>
        <p:txBody>
          <a:bodyPr spcFirstLastPara="1" wrap="square" lIns="91412" tIns="45693" rIns="91412" bIns="45693" anchor="t" anchorCtr="0">
            <a:noAutofit/>
          </a:bodyPr>
          <a:lstStyle/>
          <a:p>
            <a:pPr marL="0" indent="0"/>
            <a:endParaRPr dirty="0"/>
          </a:p>
        </p:txBody>
      </p:sp>
      <p:sp>
        <p:nvSpPr>
          <p:cNvPr id="94" name="Google Shape;94;gcef0358ba1_0_1176:notes"/>
          <p:cNvSpPr>
            <a:spLocks noGrp="1" noRot="1" noChangeAspect="1"/>
          </p:cNvSpPr>
          <p:nvPr>
            <p:ph type="sldImg" idx="2"/>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88368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cef0358ba1_0_1176:notes"/>
          <p:cNvSpPr txBox="1">
            <a:spLocks noGrp="1"/>
          </p:cNvSpPr>
          <p:nvPr>
            <p:ph type="body" idx="1"/>
          </p:nvPr>
        </p:nvSpPr>
        <p:spPr>
          <a:xfrm>
            <a:off x="679768" y="4751220"/>
            <a:ext cx="5438140" cy="3887523"/>
          </a:xfrm>
          <a:prstGeom prst="rect">
            <a:avLst/>
          </a:prstGeom>
          <a:noFill/>
          <a:ln>
            <a:noFill/>
          </a:ln>
        </p:spPr>
        <p:txBody>
          <a:bodyPr spcFirstLastPara="1" wrap="square" lIns="91412" tIns="45693" rIns="91412" bIns="45693" anchor="t" anchorCtr="0">
            <a:noAutofit/>
          </a:bodyPr>
          <a:lstStyle/>
          <a:p>
            <a:pPr marL="0" indent="0"/>
            <a:endParaRPr dirty="0"/>
          </a:p>
        </p:txBody>
      </p:sp>
      <p:sp>
        <p:nvSpPr>
          <p:cNvPr id="94" name="Google Shape;94;gcef0358ba1_0_1176:notes"/>
          <p:cNvSpPr>
            <a:spLocks noGrp="1" noRot="1" noChangeAspect="1"/>
          </p:cNvSpPr>
          <p:nvPr>
            <p:ph type="sldImg" idx="2"/>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163155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cef0358ba1_0_1176:notes"/>
          <p:cNvSpPr txBox="1">
            <a:spLocks noGrp="1"/>
          </p:cNvSpPr>
          <p:nvPr>
            <p:ph type="body" idx="1"/>
          </p:nvPr>
        </p:nvSpPr>
        <p:spPr>
          <a:xfrm>
            <a:off x="679768" y="4751220"/>
            <a:ext cx="5438140" cy="3887523"/>
          </a:xfrm>
          <a:prstGeom prst="rect">
            <a:avLst/>
          </a:prstGeom>
          <a:noFill/>
          <a:ln>
            <a:noFill/>
          </a:ln>
        </p:spPr>
        <p:txBody>
          <a:bodyPr spcFirstLastPara="1" wrap="square" lIns="91412" tIns="45693" rIns="91412" bIns="45693" anchor="t" anchorCtr="0">
            <a:noAutofit/>
          </a:bodyPr>
          <a:lstStyle/>
          <a:p>
            <a:pPr marL="0" indent="0"/>
            <a:endParaRPr dirty="0"/>
          </a:p>
        </p:txBody>
      </p:sp>
      <p:sp>
        <p:nvSpPr>
          <p:cNvPr id="94" name="Google Shape;94;gcef0358ba1_0_1176:notes"/>
          <p:cNvSpPr>
            <a:spLocks noGrp="1" noRot="1" noChangeAspect="1"/>
          </p:cNvSpPr>
          <p:nvPr>
            <p:ph type="sldImg" idx="2"/>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41828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cef0358ba1_0_1176:notes"/>
          <p:cNvSpPr txBox="1">
            <a:spLocks noGrp="1"/>
          </p:cNvSpPr>
          <p:nvPr>
            <p:ph type="body" idx="1"/>
          </p:nvPr>
        </p:nvSpPr>
        <p:spPr>
          <a:xfrm>
            <a:off x="679768" y="4751220"/>
            <a:ext cx="5438140" cy="3887523"/>
          </a:xfrm>
          <a:prstGeom prst="rect">
            <a:avLst/>
          </a:prstGeom>
          <a:noFill/>
          <a:ln>
            <a:noFill/>
          </a:ln>
        </p:spPr>
        <p:txBody>
          <a:bodyPr spcFirstLastPara="1" wrap="square" lIns="91412" tIns="45693" rIns="91412" bIns="45693" anchor="t" anchorCtr="0">
            <a:noAutofit/>
          </a:bodyPr>
          <a:lstStyle/>
          <a:p>
            <a:pPr marL="0" indent="0"/>
            <a:endParaRPr dirty="0"/>
          </a:p>
        </p:txBody>
      </p:sp>
      <p:sp>
        <p:nvSpPr>
          <p:cNvPr id="94" name="Google Shape;94;gcef0358ba1_0_1176:notes"/>
          <p:cNvSpPr>
            <a:spLocks noGrp="1" noRot="1" noChangeAspect="1"/>
          </p:cNvSpPr>
          <p:nvPr>
            <p:ph type="sldImg" idx="2"/>
          </p:nvPr>
        </p:nvSpPr>
        <p:spPr>
          <a:xfrm>
            <a:off x="438150" y="1233488"/>
            <a:ext cx="5921375" cy="3332162"/>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43010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10"/>
        <p:cNvGrpSpPr/>
        <p:nvPr/>
      </p:nvGrpSpPr>
      <p:grpSpPr>
        <a:xfrm>
          <a:off x="0" y="0"/>
          <a:ext cx="0" cy="0"/>
          <a:chOff x="0" y="0"/>
          <a:chExt cx="0" cy="0"/>
        </a:xfrm>
      </p:grpSpPr>
      <p:sp>
        <p:nvSpPr>
          <p:cNvPr id="2" name="Segnaposto numero diapositiva 5">
            <a:extLst>
              <a:ext uri="{FF2B5EF4-FFF2-40B4-BE49-F238E27FC236}">
                <a16:creationId xmlns:a16="http://schemas.microsoft.com/office/drawing/2014/main" id="{43AEFA0C-A4BB-537A-B3A7-282A844E645D}"/>
              </a:ext>
            </a:extLst>
          </p:cNvPr>
          <p:cNvSpPr>
            <a:spLocks noGrp="1"/>
          </p:cNvSpPr>
          <p:nvPr>
            <p:ph type="sldNum" sz="quarter" idx="4"/>
          </p:nvPr>
        </p:nvSpPr>
        <p:spPr>
          <a:xfrm>
            <a:off x="9336360" y="6453336"/>
            <a:ext cx="2743200" cy="365125"/>
          </a:xfrm>
          <a:prstGeom prst="rect">
            <a:avLst/>
          </a:prstGeom>
        </p:spPr>
        <p:txBody>
          <a:bodyPr vert="horz" lIns="91440" tIns="45720" rIns="91440" bIns="45720" rtlCol="0" anchor="ctr"/>
          <a:lstStyle>
            <a:lvl1pPr algn="r">
              <a:defRPr sz="1200">
                <a:solidFill>
                  <a:schemeClr val="tx1">
                    <a:tint val="82000"/>
                  </a:schemeClr>
                </a:solidFill>
                <a:latin typeface="Montserrat" pitchFamily="2" charset="0"/>
              </a:defRPr>
            </a:lvl1pPr>
          </a:lstStyle>
          <a:p>
            <a:fld id="{3E92977B-B4C2-4A0D-A293-AFEDFB8002E3}" type="slidenum">
              <a:rPr lang="en-US" smtClean="0"/>
              <a:pPr/>
              <a:t>‹N›</a:t>
            </a:fld>
            <a:endParaRPr lang="en-US"/>
          </a:p>
        </p:txBody>
      </p:sp>
    </p:spTree>
    <p:custDataLst>
      <p:tags r:id="rId1"/>
    </p:custData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Layout 4">
  <p:cSld name="Layout 4">
    <p:bg>
      <p:bgRef idx="1001">
        <a:schemeClr val="bg1"/>
      </p:bgRef>
    </p:bg>
    <p:spTree>
      <p:nvGrpSpPr>
        <p:cNvPr id="1" name="Shape 17"/>
        <p:cNvGrpSpPr/>
        <p:nvPr/>
      </p:nvGrpSpPr>
      <p:grpSpPr>
        <a:xfrm>
          <a:off x="0" y="0"/>
          <a:ext cx="0" cy="0"/>
          <a:chOff x="0" y="0"/>
          <a:chExt cx="0" cy="0"/>
        </a:xfrm>
      </p:grpSpPr>
      <p:sp>
        <p:nvSpPr>
          <p:cNvPr id="2" name="Segnaposto numero diapositiva 5">
            <a:extLst>
              <a:ext uri="{FF2B5EF4-FFF2-40B4-BE49-F238E27FC236}">
                <a16:creationId xmlns:a16="http://schemas.microsoft.com/office/drawing/2014/main" id="{435C0BB4-588F-E62A-5AB0-86BFCFC0AD4D}"/>
              </a:ext>
            </a:extLst>
          </p:cNvPr>
          <p:cNvSpPr>
            <a:spLocks noGrp="1"/>
          </p:cNvSpPr>
          <p:nvPr>
            <p:ph type="sldNum" sz="quarter" idx="4"/>
          </p:nvPr>
        </p:nvSpPr>
        <p:spPr>
          <a:xfrm>
            <a:off x="9336360" y="6453336"/>
            <a:ext cx="2743200" cy="365125"/>
          </a:xfrm>
          <a:prstGeom prst="rect">
            <a:avLst/>
          </a:prstGeom>
        </p:spPr>
        <p:txBody>
          <a:bodyPr vert="horz" lIns="91440" tIns="45720" rIns="91440" bIns="45720" rtlCol="0" anchor="ctr"/>
          <a:lstStyle>
            <a:lvl1pPr algn="r">
              <a:defRPr sz="1200">
                <a:solidFill>
                  <a:schemeClr val="tx1">
                    <a:tint val="82000"/>
                  </a:schemeClr>
                </a:solidFill>
                <a:latin typeface="Montserrat" pitchFamily="2" charset="0"/>
              </a:defRPr>
            </a:lvl1pPr>
          </a:lstStyle>
          <a:p>
            <a:fld id="{3E92977B-B4C2-4A0D-A293-AFEDFB8002E3}" type="slidenum">
              <a:rPr lang="en-US" smtClean="0"/>
              <a:pPr/>
              <a:t>‹N›</a:t>
            </a:fld>
            <a:endParaRPr lang="en-US"/>
          </a:p>
        </p:txBody>
      </p:sp>
    </p:spTree>
    <p:custDataLst>
      <p:tags r:id="rId1"/>
    </p:custData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Vuota">
    <p:spTree>
      <p:nvGrpSpPr>
        <p:cNvPr id="1" name=""/>
        <p:cNvGrpSpPr/>
        <p:nvPr/>
      </p:nvGrpSpPr>
      <p:grpSpPr>
        <a:xfrm>
          <a:off x="0" y="0"/>
          <a:ext cx="0" cy="0"/>
          <a:chOff x="0" y="0"/>
          <a:chExt cx="0" cy="0"/>
        </a:xfrm>
      </p:grpSpPr>
      <p:sp>
        <p:nvSpPr>
          <p:cNvPr id="4" name="Segnaposto numero diapositiva 3">
            <a:extLst>
              <a:ext uri="{FF2B5EF4-FFF2-40B4-BE49-F238E27FC236}">
                <a16:creationId xmlns:a16="http://schemas.microsoft.com/office/drawing/2014/main" id="{4AF92975-B6F3-8609-0F55-62BD7A4CC0D8}"/>
              </a:ext>
            </a:extLst>
          </p:cNvPr>
          <p:cNvSpPr>
            <a:spLocks noGrp="1"/>
          </p:cNvSpPr>
          <p:nvPr>
            <p:ph type="sldNum" sz="quarter" idx="12"/>
          </p:nvPr>
        </p:nvSpPr>
        <p:spPr/>
        <p:txBody>
          <a:bodyPr/>
          <a:lstStyle/>
          <a:p>
            <a:fld id="{A734F0E3-ACD5-468E-A4BB-716A4D3C9FBD}" type="slidenum">
              <a:rPr lang="fr-FR" smtClean="0"/>
              <a:t>‹N›</a:t>
            </a:fld>
            <a:endParaRPr lang="fr-FR"/>
          </a:p>
        </p:txBody>
      </p:sp>
    </p:spTree>
    <p:custDataLst>
      <p:tags r:id="rId1"/>
    </p:custDataLst>
    <p:extLst>
      <p:ext uri="{BB962C8B-B14F-4D97-AF65-F5344CB8AC3E}">
        <p14:creationId xmlns:p14="http://schemas.microsoft.com/office/powerpoint/2010/main" val="37035820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ags" Target="../tags/tag2.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2" name="Segnaposto numero diapositiva 5">
            <a:extLst>
              <a:ext uri="{FF2B5EF4-FFF2-40B4-BE49-F238E27FC236}">
                <a16:creationId xmlns:a16="http://schemas.microsoft.com/office/drawing/2014/main" id="{01E96B26-FA96-DC21-9FB3-A09E3F2F821B}"/>
              </a:ext>
            </a:extLst>
          </p:cNvPr>
          <p:cNvSpPr>
            <a:spLocks noGrp="1"/>
          </p:cNvSpPr>
          <p:nvPr>
            <p:ph type="sldNum" sz="quarter" idx="4"/>
          </p:nvPr>
        </p:nvSpPr>
        <p:spPr>
          <a:xfrm>
            <a:off x="9336360" y="6453336"/>
            <a:ext cx="2743200" cy="365125"/>
          </a:xfrm>
          <a:prstGeom prst="rect">
            <a:avLst/>
          </a:prstGeom>
        </p:spPr>
        <p:txBody>
          <a:bodyPr vert="horz" lIns="91440" tIns="45720" rIns="91440" bIns="45720" rtlCol="0" anchor="ctr"/>
          <a:lstStyle>
            <a:lvl1pPr algn="r">
              <a:defRPr sz="1200">
                <a:solidFill>
                  <a:schemeClr val="tx1">
                    <a:tint val="82000"/>
                  </a:schemeClr>
                </a:solidFill>
                <a:latin typeface="Montserrat" pitchFamily="2" charset="0"/>
              </a:defRPr>
            </a:lvl1pPr>
          </a:lstStyle>
          <a:p>
            <a:fld id="{3E92977B-B4C2-4A0D-A293-AFEDFB8002E3}" type="slidenum">
              <a:rPr lang="en-US" smtClean="0"/>
              <a:pPr/>
              <a:t>‹N›</a:t>
            </a:fld>
            <a:endParaRPr lang="en-US"/>
          </a:p>
        </p:txBody>
      </p:sp>
    </p:spTree>
    <p:custDataLst>
      <p:tags r:id="rId5"/>
    </p:custDataLst>
  </p:cSld>
  <p:clrMap bg1="lt1" tx1="dk1" bg2="dk2" tx2="lt2" accent1="accent1" accent2="accent2" accent3="accent3" accent4="accent4" accent5="accent5" accent6="accent6" hlink="hlink" folHlink="folHlink"/>
  <p:sldLayoutIdLst>
    <p:sldLayoutId id="2147483648" r:id="rId1"/>
    <p:sldLayoutId id="2147483652" r:id="rId2"/>
    <p:sldLayoutId id="2147483666" r:id="rId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hyperlink" Target="mailto:koine@koine.it"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7.xml"/><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8.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hyperlink" Target="https://areaweb.koine.it/KOINE/Fiat%20Professionat_Brand/index.html" TargetMode="Externa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23.png"/><Relationship Id="rId4" Type="http://schemas.openxmlformats.org/officeDocument/2006/relationships/hyperlink" Target="https://areaweb.koine.it/KOINE/LCV_MCA_2024_FR/index.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14.xml"/><Relationship Id="rId5" Type="http://schemas.openxmlformats.org/officeDocument/2006/relationships/image" Target="../media/image25.png"/><Relationship Id="rId4" Type="http://schemas.microsoft.com/office/2007/relationships/hdphoto" Target="../media/hdphoto3.wdp"/></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15.xml"/><Relationship Id="rId5" Type="http://schemas.openxmlformats.org/officeDocument/2006/relationships/image" Target="../media/image27.png"/><Relationship Id="rId4" Type="http://schemas.microsoft.com/office/2007/relationships/hdphoto" Target="../media/hdphoto4.wdp"/></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image" Target="../media/image29.png"/><Relationship Id="rId5" Type="http://schemas.microsoft.com/office/2007/relationships/hdphoto" Target="../media/hdphoto5.wdp"/><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31.png"/><Relationship Id="rId4" Type="http://schemas.microsoft.com/office/2007/relationships/hdphoto" Target="../media/hdphoto6.wdp"/></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ags" Target="../tags/tag18.xml"/><Relationship Id="rId5" Type="http://schemas.openxmlformats.org/officeDocument/2006/relationships/image" Target="../media/image33.png"/><Relationship Id="rId4" Type="http://schemas.microsoft.com/office/2007/relationships/hdphoto" Target="../media/hdphoto7.wdp"/></Relationships>
</file>

<file path=ppt/slides/_rels/slide1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8" Type="http://schemas.openxmlformats.org/officeDocument/2006/relationships/image" Target="../media/image36.jpg"/><Relationship Id="rId13" Type="http://schemas.openxmlformats.org/officeDocument/2006/relationships/image" Target="../media/image41.jpg"/><Relationship Id="rId18" Type="http://schemas.openxmlformats.org/officeDocument/2006/relationships/image" Target="../media/image46.jpg"/><Relationship Id="rId3" Type="http://schemas.openxmlformats.org/officeDocument/2006/relationships/hyperlink" Target="https://areaweb.koine.it/KOINE/Jeep_Renegade_2015/index.html" TargetMode="External"/><Relationship Id="rId21" Type="http://schemas.openxmlformats.org/officeDocument/2006/relationships/image" Target="../media/image49.jpg"/><Relationship Id="rId7" Type="http://schemas.openxmlformats.org/officeDocument/2006/relationships/hyperlink" Target="https://areaweb.koine.it/KOINE/ADAS_Compass_FR/Jeep_Compass_ADAS_TSR_FR.mp4" TargetMode="External"/><Relationship Id="rId12" Type="http://schemas.openxmlformats.org/officeDocument/2006/relationships/image" Target="../media/image40.jpg"/><Relationship Id="rId17" Type="http://schemas.openxmlformats.org/officeDocument/2006/relationships/image" Target="../media/image45.jpg"/><Relationship Id="rId2" Type="http://schemas.openxmlformats.org/officeDocument/2006/relationships/slideLayout" Target="../slideLayouts/slideLayout2.xml"/><Relationship Id="rId16" Type="http://schemas.openxmlformats.org/officeDocument/2006/relationships/image" Target="../media/image44.png"/><Relationship Id="rId20" Type="http://schemas.openxmlformats.org/officeDocument/2006/relationships/image" Target="../media/image48.jpg"/><Relationship Id="rId1" Type="http://schemas.openxmlformats.org/officeDocument/2006/relationships/tags" Target="../tags/tag20.xml"/><Relationship Id="rId6" Type="http://schemas.openxmlformats.org/officeDocument/2006/relationships/hyperlink" Target="https://areaweb.koine.it/KOINE/Antiphishing_multilanguage/index.html" TargetMode="External"/><Relationship Id="rId11" Type="http://schemas.openxmlformats.org/officeDocument/2006/relationships/image" Target="../media/image39.jpg"/><Relationship Id="rId5" Type="http://schemas.openxmlformats.org/officeDocument/2006/relationships/hyperlink" Target="https://areaweb.koine.it/KOINE/Jeep_Compass_ADAS/index.html" TargetMode="External"/><Relationship Id="rId15" Type="http://schemas.openxmlformats.org/officeDocument/2006/relationships/image" Target="../media/image43.jpg"/><Relationship Id="rId10" Type="http://schemas.openxmlformats.org/officeDocument/2006/relationships/image" Target="../media/image38.jpg"/><Relationship Id="rId19" Type="http://schemas.openxmlformats.org/officeDocument/2006/relationships/image" Target="../media/image47.jpg"/><Relationship Id="rId4" Type="http://schemas.openxmlformats.org/officeDocument/2006/relationships/hyperlink" Target="https://areaweb.koine.it/KOINE/GAME_MILIONARIO/index.html" TargetMode="External"/><Relationship Id="rId9" Type="http://schemas.openxmlformats.org/officeDocument/2006/relationships/image" Target="../media/image37.jpg"/><Relationship Id="rId14" Type="http://schemas.openxmlformats.org/officeDocument/2006/relationships/image" Target="../media/image42.jpg"/><Relationship Id="rId22"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17.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2.png"/><Relationship Id="rId18" Type="http://schemas.openxmlformats.org/officeDocument/2006/relationships/image" Target="../media/image67.png"/><Relationship Id="rId26" Type="http://schemas.openxmlformats.org/officeDocument/2006/relationships/image" Target="../media/image75.png"/><Relationship Id="rId3" Type="http://schemas.openxmlformats.org/officeDocument/2006/relationships/image" Target="../media/image52.jpg"/><Relationship Id="rId21" Type="http://schemas.openxmlformats.org/officeDocument/2006/relationships/image" Target="../media/image70.png"/><Relationship Id="rId7" Type="http://schemas.openxmlformats.org/officeDocument/2006/relationships/image" Target="../media/image56.png"/><Relationship Id="rId12" Type="http://schemas.openxmlformats.org/officeDocument/2006/relationships/image" Target="../media/image61.png"/><Relationship Id="rId17" Type="http://schemas.openxmlformats.org/officeDocument/2006/relationships/image" Target="../media/image66.png"/><Relationship Id="rId25" Type="http://schemas.openxmlformats.org/officeDocument/2006/relationships/image" Target="../media/image74.png"/><Relationship Id="rId2" Type="http://schemas.openxmlformats.org/officeDocument/2006/relationships/slideLayout" Target="../slideLayouts/slideLayout2.xml"/><Relationship Id="rId16" Type="http://schemas.openxmlformats.org/officeDocument/2006/relationships/image" Target="../media/image65.png"/><Relationship Id="rId20" Type="http://schemas.openxmlformats.org/officeDocument/2006/relationships/image" Target="../media/image69.png"/><Relationship Id="rId29" Type="http://schemas.openxmlformats.org/officeDocument/2006/relationships/image" Target="../media/image78.png"/><Relationship Id="rId1" Type="http://schemas.openxmlformats.org/officeDocument/2006/relationships/tags" Target="../tags/tag22.xml"/><Relationship Id="rId6" Type="http://schemas.openxmlformats.org/officeDocument/2006/relationships/image" Target="../media/image55.png"/><Relationship Id="rId11" Type="http://schemas.openxmlformats.org/officeDocument/2006/relationships/image" Target="../media/image60.png"/><Relationship Id="rId24" Type="http://schemas.openxmlformats.org/officeDocument/2006/relationships/image" Target="../media/image73.png"/><Relationship Id="rId32" Type="http://schemas.openxmlformats.org/officeDocument/2006/relationships/image" Target="../media/image81.png"/><Relationship Id="rId5" Type="http://schemas.openxmlformats.org/officeDocument/2006/relationships/image" Target="../media/image54.png"/><Relationship Id="rId15" Type="http://schemas.openxmlformats.org/officeDocument/2006/relationships/image" Target="../media/image64.png"/><Relationship Id="rId23" Type="http://schemas.openxmlformats.org/officeDocument/2006/relationships/image" Target="../media/image72.png"/><Relationship Id="rId28" Type="http://schemas.openxmlformats.org/officeDocument/2006/relationships/image" Target="../media/image77.png"/><Relationship Id="rId10" Type="http://schemas.openxmlformats.org/officeDocument/2006/relationships/image" Target="../media/image59.png"/><Relationship Id="rId19" Type="http://schemas.openxmlformats.org/officeDocument/2006/relationships/image" Target="../media/image68.png"/><Relationship Id="rId31" Type="http://schemas.openxmlformats.org/officeDocument/2006/relationships/image" Target="../media/image80.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3.png"/><Relationship Id="rId22" Type="http://schemas.openxmlformats.org/officeDocument/2006/relationships/image" Target="../media/image71.png"/><Relationship Id="rId27" Type="http://schemas.openxmlformats.org/officeDocument/2006/relationships/image" Target="../media/image76.png"/><Relationship Id="rId30" Type="http://schemas.openxmlformats.org/officeDocument/2006/relationships/image" Target="../media/image79.png"/></Relationships>
</file>

<file path=ppt/slides/_rels/slide18.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19.xml.rels><?xml version="1.0" encoding="UTF-8" standalone="yes"?>
<Relationships xmlns="http://schemas.openxmlformats.org/package/2006/relationships"><Relationship Id="rId13" Type="http://schemas.openxmlformats.org/officeDocument/2006/relationships/image" Target="../media/image93.JPG"/><Relationship Id="rId18" Type="http://schemas.openxmlformats.org/officeDocument/2006/relationships/image" Target="../media/image98.JPG"/><Relationship Id="rId26" Type="http://schemas.openxmlformats.org/officeDocument/2006/relationships/image" Target="../media/image106.JPG"/><Relationship Id="rId39" Type="http://schemas.openxmlformats.org/officeDocument/2006/relationships/image" Target="../media/image119.JPG"/><Relationship Id="rId21" Type="http://schemas.openxmlformats.org/officeDocument/2006/relationships/image" Target="../media/image101.JPG"/><Relationship Id="rId34" Type="http://schemas.openxmlformats.org/officeDocument/2006/relationships/image" Target="../media/image114.JPG"/><Relationship Id="rId42" Type="http://schemas.openxmlformats.org/officeDocument/2006/relationships/image" Target="../media/image122.JPG"/><Relationship Id="rId47" Type="http://schemas.openxmlformats.org/officeDocument/2006/relationships/image" Target="../media/image127.JPG"/><Relationship Id="rId50" Type="http://schemas.openxmlformats.org/officeDocument/2006/relationships/image" Target="../media/image130.JPG"/><Relationship Id="rId55" Type="http://schemas.openxmlformats.org/officeDocument/2006/relationships/image" Target="../media/image135.JPG"/><Relationship Id="rId7" Type="http://schemas.openxmlformats.org/officeDocument/2006/relationships/image" Target="../media/image87.JPG"/><Relationship Id="rId2" Type="http://schemas.openxmlformats.org/officeDocument/2006/relationships/slideLayout" Target="../slideLayouts/slideLayout2.xml"/><Relationship Id="rId16" Type="http://schemas.openxmlformats.org/officeDocument/2006/relationships/image" Target="../media/image96.JPG"/><Relationship Id="rId29" Type="http://schemas.openxmlformats.org/officeDocument/2006/relationships/image" Target="../media/image109.JPG"/><Relationship Id="rId11" Type="http://schemas.openxmlformats.org/officeDocument/2006/relationships/image" Target="../media/image91.JPG"/><Relationship Id="rId24" Type="http://schemas.openxmlformats.org/officeDocument/2006/relationships/image" Target="../media/image104.JPG"/><Relationship Id="rId32" Type="http://schemas.openxmlformats.org/officeDocument/2006/relationships/image" Target="../media/image112.JPG"/><Relationship Id="rId37" Type="http://schemas.openxmlformats.org/officeDocument/2006/relationships/image" Target="../media/image117.JPG"/><Relationship Id="rId40" Type="http://schemas.openxmlformats.org/officeDocument/2006/relationships/image" Target="../media/image120.JPG"/><Relationship Id="rId45" Type="http://schemas.openxmlformats.org/officeDocument/2006/relationships/image" Target="../media/image125.JPG"/><Relationship Id="rId53" Type="http://schemas.openxmlformats.org/officeDocument/2006/relationships/image" Target="../media/image133.JPG"/><Relationship Id="rId5" Type="http://schemas.openxmlformats.org/officeDocument/2006/relationships/image" Target="../media/image85.jpeg"/><Relationship Id="rId19" Type="http://schemas.openxmlformats.org/officeDocument/2006/relationships/image" Target="../media/image99.JPG"/><Relationship Id="rId4" Type="http://schemas.openxmlformats.org/officeDocument/2006/relationships/image" Target="../media/image84.JPG"/><Relationship Id="rId9" Type="http://schemas.openxmlformats.org/officeDocument/2006/relationships/image" Target="../media/image89.JPG"/><Relationship Id="rId14" Type="http://schemas.openxmlformats.org/officeDocument/2006/relationships/image" Target="../media/image94.JPG"/><Relationship Id="rId22" Type="http://schemas.openxmlformats.org/officeDocument/2006/relationships/image" Target="../media/image102.JPG"/><Relationship Id="rId27" Type="http://schemas.openxmlformats.org/officeDocument/2006/relationships/image" Target="../media/image107.JPG"/><Relationship Id="rId30" Type="http://schemas.openxmlformats.org/officeDocument/2006/relationships/image" Target="../media/image110.JPG"/><Relationship Id="rId35" Type="http://schemas.openxmlformats.org/officeDocument/2006/relationships/image" Target="../media/image115.JPG"/><Relationship Id="rId43" Type="http://schemas.openxmlformats.org/officeDocument/2006/relationships/image" Target="../media/image123.JPG"/><Relationship Id="rId48" Type="http://schemas.openxmlformats.org/officeDocument/2006/relationships/image" Target="../media/image128.JPG"/><Relationship Id="rId56" Type="http://schemas.openxmlformats.org/officeDocument/2006/relationships/image" Target="../media/image136.JPG"/><Relationship Id="rId8" Type="http://schemas.openxmlformats.org/officeDocument/2006/relationships/image" Target="../media/image88.JPG"/><Relationship Id="rId51" Type="http://schemas.openxmlformats.org/officeDocument/2006/relationships/image" Target="../media/image131.JPG"/><Relationship Id="rId3" Type="http://schemas.openxmlformats.org/officeDocument/2006/relationships/image" Target="../media/image83.JPG"/><Relationship Id="rId12" Type="http://schemas.openxmlformats.org/officeDocument/2006/relationships/image" Target="../media/image92.JPG"/><Relationship Id="rId17" Type="http://schemas.openxmlformats.org/officeDocument/2006/relationships/image" Target="../media/image97.JPG"/><Relationship Id="rId25" Type="http://schemas.openxmlformats.org/officeDocument/2006/relationships/image" Target="../media/image105.JPG"/><Relationship Id="rId33" Type="http://schemas.openxmlformats.org/officeDocument/2006/relationships/image" Target="../media/image113.JPG"/><Relationship Id="rId38" Type="http://schemas.openxmlformats.org/officeDocument/2006/relationships/image" Target="../media/image118.JPG"/><Relationship Id="rId46" Type="http://schemas.openxmlformats.org/officeDocument/2006/relationships/image" Target="../media/image126.JPG"/><Relationship Id="rId20" Type="http://schemas.openxmlformats.org/officeDocument/2006/relationships/image" Target="../media/image100.JPG"/><Relationship Id="rId41" Type="http://schemas.openxmlformats.org/officeDocument/2006/relationships/image" Target="../media/image121.JPG"/><Relationship Id="rId54" Type="http://schemas.openxmlformats.org/officeDocument/2006/relationships/image" Target="../media/image134.JPG"/><Relationship Id="rId1" Type="http://schemas.openxmlformats.org/officeDocument/2006/relationships/tags" Target="../tags/tag24.xml"/><Relationship Id="rId6" Type="http://schemas.openxmlformats.org/officeDocument/2006/relationships/image" Target="../media/image86.JPG"/><Relationship Id="rId15" Type="http://schemas.openxmlformats.org/officeDocument/2006/relationships/image" Target="../media/image95.JPG"/><Relationship Id="rId23" Type="http://schemas.openxmlformats.org/officeDocument/2006/relationships/image" Target="../media/image103.JPG"/><Relationship Id="rId28" Type="http://schemas.openxmlformats.org/officeDocument/2006/relationships/image" Target="../media/image108.JPG"/><Relationship Id="rId36" Type="http://schemas.openxmlformats.org/officeDocument/2006/relationships/image" Target="../media/image116.JPG"/><Relationship Id="rId49" Type="http://schemas.openxmlformats.org/officeDocument/2006/relationships/image" Target="../media/image129.JPG"/><Relationship Id="rId57" Type="http://schemas.openxmlformats.org/officeDocument/2006/relationships/image" Target="../media/image137.JPG"/><Relationship Id="rId10" Type="http://schemas.openxmlformats.org/officeDocument/2006/relationships/image" Target="../media/image90.JPG"/><Relationship Id="rId31" Type="http://schemas.openxmlformats.org/officeDocument/2006/relationships/image" Target="../media/image111.JPG"/><Relationship Id="rId44" Type="http://schemas.openxmlformats.org/officeDocument/2006/relationships/image" Target="../media/image124.JPG"/><Relationship Id="rId52" Type="http://schemas.openxmlformats.org/officeDocument/2006/relationships/image" Target="../media/image132.JPG"/></Relationships>
</file>

<file path=ppt/slides/_rels/slide20.xml.rels><?xml version="1.0" encoding="UTF-8" standalone="yes"?>
<Relationships xmlns="http://schemas.openxmlformats.org/package/2006/relationships"><Relationship Id="rId3" Type="http://schemas.openxmlformats.org/officeDocument/2006/relationships/image" Target="../media/image138.jpg"/><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1.xml.rels><?xml version="1.0" encoding="UTF-8" standalone="yes"?>
<Relationships xmlns="http://schemas.openxmlformats.org/package/2006/relationships"><Relationship Id="rId8" Type="http://schemas.openxmlformats.org/officeDocument/2006/relationships/image" Target="../media/image144.svg"/><Relationship Id="rId13" Type="http://schemas.openxmlformats.org/officeDocument/2006/relationships/image" Target="../media/image149.png"/><Relationship Id="rId3" Type="http://schemas.openxmlformats.org/officeDocument/2006/relationships/image" Target="../media/image139.png"/><Relationship Id="rId7" Type="http://schemas.openxmlformats.org/officeDocument/2006/relationships/image" Target="../media/image143.png"/><Relationship Id="rId12" Type="http://schemas.openxmlformats.org/officeDocument/2006/relationships/image" Target="../media/image148.svg"/><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image" Target="../media/image142.svg"/><Relationship Id="rId11" Type="http://schemas.openxmlformats.org/officeDocument/2006/relationships/image" Target="../media/image147.png"/><Relationship Id="rId5" Type="http://schemas.openxmlformats.org/officeDocument/2006/relationships/image" Target="../media/image141.png"/><Relationship Id="rId10" Type="http://schemas.openxmlformats.org/officeDocument/2006/relationships/image" Target="../media/image146.svg"/><Relationship Id="rId4" Type="http://schemas.openxmlformats.org/officeDocument/2006/relationships/image" Target="../media/image140.svg"/><Relationship Id="rId9" Type="http://schemas.openxmlformats.org/officeDocument/2006/relationships/image" Target="../media/image145.png"/><Relationship Id="rId14" Type="http://schemas.openxmlformats.org/officeDocument/2006/relationships/image" Target="../media/image150.sv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2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9.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0.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1.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6.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7.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2.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3.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4.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5.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6.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4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48.xml"/><Relationship Id="rId6" Type="http://schemas.openxmlformats.org/officeDocument/2006/relationships/image" Target="../media/image152.png"/><Relationship Id="rId5" Type="http://schemas.openxmlformats.org/officeDocument/2006/relationships/image" Target="../media/image151.emf"/><Relationship Id="rId4" Type="http://schemas.openxmlformats.org/officeDocument/2006/relationships/package" Target="../embeddings/Microsoft_Excel_Worksheet.xlsx"/></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49.xml"/><Relationship Id="rId5" Type="http://schemas.openxmlformats.org/officeDocument/2006/relationships/image" Target="../media/image154.png"/><Relationship Id="rId4" Type="http://schemas.openxmlformats.org/officeDocument/2006/relationships/image" Target="../media/image1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pic>
        <p:nvPicPr>
          <p:cNvPr id="4" name="Google Shape;55;p15">
            <a:extLst>
              <a:ext uri="{FF2B5EF4-FFF2-40B4-BE49-F238E27FC236}">
                <a16:creationId xmlns:a16="http://schemas.microsoft.com/office/drawing/2014/main" id="{6670283F-4044-44F1-9271-69C75EF5F313}"/>
              </a:ext>
            </a:extLst>
          </p:cNvPr>
          <p:cNvPicPr preferRelativeResize="0"/>
          <p:nvPr/>
        </p:nvPicPr>
        <p:blipFill rotWithShape="1">
          <a:blip r:embed="rId4">
            <a:alphaModFix/>
          </a:blip>
          <a:srcRect t="6899" b="-6900"/>
          <a:stretch/>
        </p:blipFill>
        <p:spPr>
          <a:xfrm>
            <a:off x="5243618" y="1135998"/>
            <a:ext cx="1704763" cy="1725940"/>
          </a:xfrm>
          <a:prstGeom prst="rect">
            <a:avLst/>
          </a:prstGeom>
          <a:noFill/>
          <a:ln>
            <a:noFill/>
          </a:ln>
        </p:spPr>
      </p:pic>
      <p:sp>
        <p:nvSpPr>
          <p:cNvPr id="3" name="TextBox 9">
            <a:extLst>
              <a:ext uri="{FF2B5EF4-FFF2-40B4-BE49-F238E27FC236}">
                <a16:creationId xmlns:a16="http://schemas.microsoft.com/office/drawing/2014/main" id="{E2287C26-F2DF-086E-68F5-5271EDF95CF2}"/>
              </a:ext>
            </a:extLst>
          </p:cNvPr>
          <p:cNvSpPr txBox="1"/>
          <p:nvPr/>
        </p:nvSpPr>
        <p:spPr>
          <a:xfrm>
            <a:off x="-62781" y="4280733"/>
            <a:ext cx="12258675" cy="800219"/>
          </a:xfrm>
          <a:prstGeom prst="rect">
            <a:avLst/>
          </a:prstGeom>
          <a:noFill/>
        </p:spPr>
        <p:txBody>
          <a:bodyPr wrap="square" lIns="0" tIns="0" rIns="0" bIns="0" rtlCol="0">
            <a:spAutoFit/>
          </a:bodyPr>
          <a:lstStyle>
            <a:defPPr>
              <a:defRPr lang="it-IT"/>
            </a:defPPr>
            <a:lvl1pPr marR="0" lvl="0" indent="0" algn="ctr" fontAlgn="auto">
              <a:lnSpc>
                <a:spcPct val="100000"/>
              </a:lnSpc>
              <a:spcBef>
                <a:spcPts val="0"/>
              </a:spcBef>
              <a:spcAft>
                <a:spcPts val="0"/>
              </a:spcAft>
              <a:buClr>
                <a:srgbClr val="000000"/>
              </a:buClr>
              <a:buSzTx/>
              <a:buFont typeface="Arial"/>
              <a:buNone/>
              <a:tabLst/>
              <a:defRPr kumimoji="0" sz="3600" b="0" i="0" u="none" strike="noStrike" kern="0" cap="none" spc="600" normalizeH="0" baseline="0">
                <a:ln>
                  <a:noFill/>
                </a:ln>
                <a:solidFill>
                  <a:prstClr val="black"/>
                </a:solidFill>
                <a:effectLst/>
                <a:uLnTx/>
                <a:uFillTx/>
                <a:latin typeface="Raleway" panose="020B0503030101060003" pitchFamily="34" charset="0"/>
                <a:cs typeface="Arial"/>
              </a:defRPr>
            </a:lvl1pPr>
          </a:lstStyle>
          <a:p>
            <a:r>
              <a:rPr lang="en-US" sz="1800" spc="1000" dirty="0">
                <a:solidFill>
                  <a:schemeClr val="tx1"/>
                </a:solidFill>
                <a:latin typeface="+mn-lt"/>
              </a:rPr>
              <a:t>PRODUCT TRAINING TENDER</a:t>
            </a:r>
          </a:p>
          <a:p>
            <a:endParaRPr lang="en-US" sz="1800" spc="1000" dirty="0">
              <a:solidFill>
                <a:schemeClr val="tx1"/>
              </a:solidFill>
              <a:latin typeface="+mn-lt"/>
            </a:endParaRPr>
          </a:p>
          <a:p>
            <a:r>
              <a:rPr lang="en-US" sz="1600" spc="1000" dirty="0">
                <a:solidFill>
                  <a:schemeClr val="tx1"/>
                </a:solidFill>
                <a:latin typeface="+mn-lt"/>
              </a:rPr>
              <a:t>July 15  2024</a:t>
            </a:r>
          </a:p>
        </p:txBody>
      </p:sp>
      <p:sp>
        <p:nvSpPr>
          <p:cNvPr id="5" name="Google Shape;227;p27">
            <a:extLst>
              <a:ext uri="{FF2B5EF4-FFF2-40B4-BE49-F238E27FC236}">
                <a16:creationId xmlns:a16="http://schemas.microsoft.com/office/drawing/2014/main" id="{FAFEF081-E8F9-AF29-4197-2851AB9E9685}"/>
              </a:ext>
            </a:extLst>
          </p:cNvPr>
          <p:cNvSpPr/>
          <p:nvPr/>
        </p:nvSpPr>
        <p:spPr>
          <a:xfrm>
            <a:off x="4566559" y="5555148"/>
            <a:ext cx="2999996" cy="744662"/>
          </a:xfrm>
          <a:prstGeom prst="rect">
            <a:avLst/>
          </a:prstGeom>
          <a:noFill/>
          <a:ln>
            <a:noFill/>
          </a:ln>
        </p:spPr>
        <p:txBody>
          <a:bodyPr spcFirstLastPara="1" wrap="square" lIns="91425" tIns="45700" rIns="91425" bIns="45700" anchor="t" anchorCtr="0">
            <a:noAutofit/>
          </a:bodyPr>
          <a:lstStyle/>
          <a:p>
            <a:pPr marL="0" lvl="0" indent="0" algn="ctr" rtl="0">
              <a:lnSpc>
                <a:spcPct val="115000"/>
              </a:lnSpc>
              <a:spcBef>
                <a:spcPts val="0"/>
              </a:spcBef>
              <a:spcAft>
                <a:spcPts val="0"/>
              </a:spcAft>
              <a:buClr>
                <a:schemeClr val="dk1"/>
              </a:buClr>
              <a:buSzPts val="1100"/>
              <a:buFont typeface="Arial"/>
              <a:buNone/>
            </a:pPr>
            <a:r>
              <a:rPr lang="en-US" sz="1000" dirty="0" err="1">
                <a:solidFill>
                  <a:srgbClr val="2B2B2B"/>
                </a:solidFill>
                <a:latin typeface="+mn-lt"/>
                <a:ea typeface="Montserrat"/>
                <a:cs typeface="Montserrat"/>
                <a:sym typeface="Montserrat"/>
              </a:rPr>
              <a:t>Koinè</a:t>
            </a:r>
            <a:r>
              <a:rPr lang="en-US" sz="1000" dirty="0">
                <a:solidFill>
                  <a:srgbClr val="2B2B2B"/>
                </a:solidFill>
                <a:latin typeface="+mn-lt"/>
                <a:ea typeface="Montserrat"/>
                <a:cs typeface="Montserrat"/>
                <a:sym typeface="Montserrat"/>
              </a:rPr>
              <a:t> </a:t>
            </a:r>
            <a:r>
              <a:rPr lang="en-US" sz="1000" dirty="0" err="1">
                <a:solidFill>
                  <a:srgbClr val="2B2B2B"/>
                </a:solidFill>
                <a:latin typeface="+mn-lt"/>
                <a:ea typeface="Montserrat"/>
                <a:cs typeface="Montserrat"/>
                <a:sym typeface="Montserrat"/>
              </a:rPr>
              <a:t>s.n.c</a:t>
            </a:r>
            <a:r>
              <a:rPr lang="en-US" sz="1000" dirty="0">
                <a:solidFill>
                  <a:srgbClr val="2B2B2B"/>
                </a:solidFill>
                <a:latin typeface="+mn-lt"/>
                <a:ea typeface="Montserrat"/>
                <a:cs typeface="Montserrat"/>
                <a:sym typeface="Montserrat"/>
              </a:rPr>
              <a:t> </a:t>
            </a:r>
            <a:br>
              <a:rPr lang="en-US" sz="1000" dirty="0">
                <a:solidFill>
                  <a:srgbClr val="2B2B2B"/>
                </a:solidFill>
                <a:latin typeface="+mn-lt"/>
                <a:ea typeface="Montserrat"/>
                <a:cs typeface="Montserrat"/>
                <a:sym typeface="Montserrat"/>
              </a:rPr>
            </a:br>
            <a:r>
              <a:rPr lang="en-US" sz="1000" dirty="0">
                <a:solidFill>
                  <a:srgbClr val="2B2B2B"/>
                </a:solidFill>
                <a:latin typeface="+mn-lt"/>
                <a:ea typeface="Montserrat"/>
                <a:cs typeface="Montserrat"/>
                <a:sym typeface="Montserrat"/>
              </a:rPr>
              <a:t>Via </a:t>
            </a:r>
            <a:r>
              <a:rPr lang="en-US" sz="1000" dirty="0" err="1">
                <a:solidFill>
                  <a:srgbClr val="2B2B2B"/>
                </a:solidFill>
                <a:latin typeface="+mn-lt"/>
                <a:ea typeface="Montserrat"/>
                <a:cs typeface="Montserrat"/>
                <a:sym typeface="Montserrat"/>
              </a:rPr>
              <a:t>Fornasio</a:t>
            </a:r>
            <a:r>
              <a:rPr lang="en-US" sz="1000" dirty="0">
                <a:solidFill>
                  <a:srgbClr val="2B2B2B"/>
                </a:solidFill>
                <a:latin typeface="+mn-lt"/>
                <a:ea typeface="Montserrat"/>
                <a:cs typeface="Montserrat"/>
                <a:sym typeface="Montserrat"/>
              </a:rPr>
              <a:t>, 5 - 10092 </a:t>
            </a:r>
            <a:r>
              <a:rPr lang="en-US" sz="1000" dirty="0" err="1">
                <a:solidFill>
                  <a:srgbClr val="2B2B2B"/>
                </a:solidFill>
                <a:latin typeface="+mn-lt"/>
                <a:ea typeface="Montserrat"/>
                <a:cs typeface="Montserrat"/>
                <a:sym typeface="Montserrat"/>
              </a:rPr>
              <a:t>Beinasco</a:t>
            </a:r>
            <a:r>
              <a:rPr lang="en-US" sz="1000" dirty="0">
                <a:solidFill>
                  <a:srgbClr val="2B2B2B"/>
                </a:solidFill>
                <a:latin typeface="+mn-lt"/>
                <a:ea typeface="Montserrat"/>
                <a:cs typeface="Montserrat"/>
                <a:sym typeface="Montserrat"/>
              </a:rPr>
              <a:t> (TO) ITALY</a:t>
            </a:r>
            <a:endParaRPr sz="1000" dirty="0">
              <a:solidFill>
                <a:srgbClr val="2B2B2B"/>
              </a:solidFill>
              <a:latin typeface="+mn-lt"/>
              <a:ea typeface="Montserrat"/>
              <a:cs typeface="Montserrat"/>
              <a:sym typeface="Montserrat"/>
            </a:endParaRPr>
          </a:p>
          <a:p>
            <a:pPr marL="0" lvl="0" indent="0" algn="ctr" rtl="0">
              <a:lnSpc>
                <a:spcPct val="115000"/>
              </a:lnSpc>
              <a:spcBef>
                <a:spcPts val="0"/>
              </a:spcBef>
              <a:spcAft>
                <a:spcPts val="0"/>
              </a:spcAft>
              <a:buClr>
                <a:schemeClr val="dk1"/>
              </a:buClr>
              <a:buSzPts val="1100"/>
              <a:buFont typeface="Arial"/>
              <a:buNone/>
            </a:pPr>
            <a:r>
              <a:rPr lang="en-US" sz="1000" dirty="0">
                <a:solidFill>
                  <a:srgbClr val="2B2B2B"/>
                </a:solidFill>
                <a:latin typeface="+mn-lt"/>
                <a:ea typeface="Montserrat SemiBold"/>
                <a:cs typeface="Montserrat SemiBold"/>
                <a:sym typeface="Montserrat SemiBold"/>
              </a:rPr>
              <a:t>Phone</a:t>
            </a:r>
            <a:r>
              <a:rPr lang="en-US" sz="1000" dirty="0">
                <a:solidFill>
                  <a:srgbClr val="2B2B2B"/>
                </a:solidFill>
                <a:latin typeface="+mn-lt"/>
                <a:ea typeface="Montserrat"/>
                <a:cs typeface="Montserrat"/>
                <a:sym typeface="Montserrat"/>
              </a:rPr>
              <a:t>: 011.397.10.99 - </a:t>
            </a:r>
            <a:r>
              <a:rPr lang="en-US" sz="1000" dirty="0">
                <a:solidFill>
                  <a:srgbClr val="2B2B2B"/>
                </a:solidFill>
                <a:latin typeface="+mn-lt"/>
                <a:ea typeface="Montserrat SemiBold"/>
                <a:cs typeface="Montserrat SemiBold"/>
                <a:sym typeface="Montserrat SemiBold"/>
              </a:rPr>
              <a:t>Mobile</a:t>
            </a:r>
            <a:r>
              <a:rPr lang="en-US" sz="1000" dirty="0">
                <a:solidFill>
                  <a:srgbClr val="2B2B2B"/>
                </a:solidFill>
                <a:latin typeface="+mn-lt"/>
                <a:ea typeface="Montserrat"/>
                <a:cs typeface="Montserrat"/>
                <a:sym typeface="Montserrat"/>
              </a:rPr>
              <a:t>: 335.6896974</a:t>
            </a:r>
            <a:endParaRPr sz="1000" dirty="0">
              <a:solidFill>
                <a:srgbClr val="2B2B2B"/>
              </a:solidFill>
              <a:latin typeface="+mn-lt"/>
              <a:ea typeface="Montserrat"/>
              <a:cs typeface="Montserrat"/>
              <a:sym typeface="Montserrat"/>
            </a:endParaRPr>
          </a:p>
          <a:p>
            <a:pPr marL="0" lvl="0" indent="0" algn="ctr" rtl="0">
              <a:lnSpc>
                <a:spcPct val="115000"/>
              </a:lnSpc>
              <a:spcBef>
                <a:spcPts val="0"/>
              </a:spcBef>
              <a:spcAft>
                <a:spcPts val="0"/>
              </a:spcAft>
              <a:buClr>
                <a:schemeClr val="dk1"/>
              </a:buClr>
              <a:buSzPts val="1100"/>
              <a:buFont typeface="Arial"/>
              <a:buNone/>
            </a:pPr>
            <a:r>
              <a:rPr lang="en-US" sz="1000" dirty="0">
                <a:solidFill>
                  <a:srgbClr val="2B2B2B"/>
                </a:solidFill>
                <a:latin typeface="+mn-lt"/>
                <a:ea typeface="Montserrat SemiBold"/>
                <a:cs typeface="Montserrat SemiBold"/>
                <a:sym typeface="Montserrat SemiBold"/>
              </a:rPr>
              <a:t>e-mail: </a:t>
            </a:r>
            <a:r>
              <a:rPr lang="en-US" sz="1000" u="sng" dirty="0">
                <a:solidFill>
                  <a:schemeClr val="hlink"/>
                </a:solidFill>
                <a:latin typeface="+mn-lt"/>
                <a:ea typeface="Montserrat"/>
                <a:cs typeface="Montserrat"/>
                <a:sym typeface="Montserrat"/>
                <a:hlinkClick r:id="rId5"/>
              </a:rPr>
              <a:t>koine@koine.it</a:t>
            </a:r>
            <a:r>
              <a:rPr lang="en-US" sz="1000" dirty="0">
                <a:solidFill>
                  <a:srgbClr val="FB0007"/>
                </a:solidFill>
                <a:latin typeface="+mn-lt"/>
                <a:ea typeface="Montserrat"/>
                <a:cs typeface="Montserrat"/>
                <a:sym typeface="Montserrat"/>
              </a:rPr>
              <a:t> </a:t>
            </a:r>
            <a:endParaRPr sz="1000" dirty="0">
              <a:solidFill>
                <a:srgbClr val="2B2B2B"/>
              </a:solidFill>
              <a:latin typeface="+mn-lt"/>
              <a:ea typeface="Montserrat"/>
              <a:cs typeface="Montserrat"/>
              <a:sym typeface="Montserrat"/>
            </a:endParaRPr>
          </a:p>
          <a:p>
            <a:pPr marL="0" lvl="0" indent="0" algn="ctr" rtl="0">
              <a:lnSpc>
                <a:spcPct val="150000"/>
              </a:lnSpc>
              <a:spcBef>
                <a:spcPts val="0"/>
              </a:spcBef>
              <a:spcAft>
                <a:spcPts val="0"/>
              </a:spcAft>
              <a:buClr>
                <a:schemeClr val="dk1"/>
              </a:buClr>
              <a:buSzPts val="1100"/>
              <a:buFont typeface="Arial"/>
              <a:buNone/>
            </a:pPr>
            <a:endParaRPr sz="1000" dirty="0">
              <a:solidFill>
                <a:srgbClr val="2B2B2B"/>
              </a:solidFill>
              <a:latin typeface="+mn-lt"/>
              <a:ea typeface="Montserrat"/>
              <a:cs typeface="Montserrat"/>
              <a:sym typeface="Montserrat"/>
            </a:endParaRPr>
          </a:p>
          <a:p>
            <a:pPr marL="0" marR="0" lvl="0" indent="0" algn="ctr" rtl="0">
              <a:lnSpc>
                <a:spcPct val="115000"/>
              </a:lnSpc>
              <a:spcBef>
                <a:spcPts val="0"/>
              </a:spcBef>
              <a:spcAft>
                <a:spcPts val="0"/>
              </a:spcAft>
              <a:buClr>
                <a:srgbClr val="000000"/>
              </a:buClr>
              <a:buSzPts val="1600"/>
              <a:buFont typeface="Arial"/>
              <a:buNone/>
            </a:pPr>
            <a:endParaRPr sz="1000" dirty="0">
              <a:solidFill>
                <a:srgbClr val="595959"/>
              </a:solidFill>
              <a:latin typeface="+mn-lt"/>
              <a:ea typeface="Montserrat"/>
              <a:cs typeface="Montserrat"/>
              <a:sym typeface="Montserrat"/>
            </a:endParaRPr>
          </a:p>
        </p:txBody>
      </p:sp>
      <p:sp>
        <p:nvSpPr>
          <p:cNvPr id="6" name="Segnaposto numero diapositiva 5">
            <a:extLst>
              <a:ext uri="{FF2B5EF4-FFF2-40B4-BE49-F238E27FC236}">
                <a16:creationId xmlns:a16="http://schemas.microsoft.com/office/drawing/2014/main" id="{C9B39654-C33B-2D3D-6D13-048BA4FF45D4}"/>
              </a:ext>
            </a:extLst>
          </p:cNvPr>
          <p:cNvSpPr>
            <a:spLocks noGrp="1"/>
          </p:cNvSpPr>
          <p:nvPr>
            <p:ph type="sldNum" sz="quarter" idx="4"/>
          </p:nvPr>
        </p:nvSpPr>
        <p:spPr/>
        <p:txBody>
          <a:bodyPr/>
          <a:lstStyle/>
          <a:p>
            <a:fld id="{3E92977B-B4C2-4A0D-A293-AFEDFB8002E3}" type="slidenum">
              <a:rPr lang="en-US" smtClean="0"/>
              <a:pPr/>
              <a:t>1</a:t>
            </a:fld>
            <a:endParaRPr lang="en-US"/>
          </a:p>
        </p:txBody>
      </p:sp>
      <p:sp>
        <p:nvSpPr>
          <p:cNvPr id="7" name="CasellaDiTesto 6">
            <a:extLst>
              <a:ext uri="{FF2B5EF4-FFF2-40B4-BE49-F238E27FC236}">
                <a16:creationId xmlns:a16="http://schemas.microsoft.com/office/drawing/2014/main" id="{3F905DE6-A13B-4E0F-5410-2E68CF08B229}"/>
              </a:ext>
            </a:extLst>
          </p:cNvPr>
          <p:cNvSpPr txBox="1"/>
          <p:nvPr/>
        </p:nvSpPr>
        <p:spPr>
          <a:xfrm>
            <a:off x="8591600" y="-1467544"/>
            <a:ext cx="7200800" cy="1077218"/>
          </a:xfrm>
          <a:prstGeom prst="rect">
            <a:avLst/>
          </a:prstGeom>
          <a:noFill/>
        </p:spPr>
        <p:txBody>
          <a:bodyPr wrap="square">
            <a:spAutoFit/>
          </a:bodyPr>
          <a:lstStyle/>
          <a:p>
            <a:pPr algn="ctr"/>
            <a:r>
              <a:rPr lang="en-US" sz="3200" dirty="0">
                <a:solidFill>
                  <a:srgbClr val="F00480"/>
                </a:solidFill>
                <a:latin typeface="another shabby" panose="02000503000000020003" pitchFamily="2" charset="0"/>
              </a:rPr>
              <a:t>EMPOWERING</a:t>
            </a:r>
            <a:r>
              <a:rPr lang="en-US" sz="3200" dirty="0">
                <a:solidFill>
                  <a:schemeClr val="tx1"/>
                </a:solidFill>
                <a:latin typeface="another shabby" panose="02000503000000020003" pitchFamily="2" charset="0"/>
              </a:rPr>
              <a:t> MINDS, </a:t>
            </a:r>
            <a:r>
              <a:rPr lang="en-US" sz="3200" dirty="0">
                <a:solidFill>
                  <a:srgbClr val="F00480"/>
                </a:solidFill>
                <a:latin typeface="another shabby" panose="02000503000000020003" pitchFamily="2" charset="0"/>
              </a:rPr>
              <a:t>TRANSFORMING</a:t>
            </a:r>
            <a:r>
              <a:rPr lang="en-US" sz="3200" dirty="0">
                <a:solidFill>
                  <a:schemeClr val="tx1"/>
                </a:solidFill>
                <a:latin typeface="another shabby" panose="02000503000000020003" pitchFamily="2" charset="0"/>
              </a:rPr>
              <a:t> FUTURE</a:t>
            </a:r>
          </a:p>
        </p:txBody>
      </p:sp>
      <p:pic>
        <p:nvPicPr>
          <p:cNvPr id="12" name="Immagine 11" descr="Immagine che contiene Carattere, Elementi grafici, grafica, tipografia&#10;&#10;Descrizione generata automaticamente">
            <a:extLst>
              <a:ext uri="{FF2B5EF4-FFF2-40B4-BE49-F238E27FC236}">
                <a16:creationId xmlns:a16="http://schemas.microsoft.com/office/drawing/2014/main" id="{8EC16E20-B085-82B6-A8DC-10B0E0D13449}"/>
              </a:ext>
            </a:extLst>
          </p:cNvPr>
          <p:cNvPicPr>
            <a:picLocks noChangeAspect="1"/>
          </p:cNvPicPr>
          <p:nvPr/>
        </p:nvPicPr>
        <p:blipFill>
          <a:blip r:embed="rId6"/>
          <a:stretch>
            <a:fillRect/>
          </a:stretch>
        </p:blipFill>
        <p:spPr>
          <a:xfrm>
            <a:off x="2467111" y="2920036"/>
            <a:ext cx="7198892" cy="1343904"/>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Immagine 18">
            <a:extLst>
              <a:ext uri="{FF2B5EF4-FFF2-40B4-BE49-F238E27FC236}">
                <a16:creationId xmlns:a16="http://schemas.microsoft.com/office/drawing/2014/main" id="{66C8D623-85E1-1EC3-7CD1-C0FC84B984D6}"/>
              </a:ext>
            </a:extLst>
          </p:cNvPr>
          <p:cNvPicPr>
            <a:picLocks noChangeAspect="1"/>
          </p:cNvPicPr>
          <p:nvPr/>
        </p:nvPicPr>
        <p:blipFill rotWithShape="1">
          <a:blip r:embed="rId4">
            <a:grayscl/>
            <a:extLst>
              <a:ext uri="{BEBA8EAE-BF5A-486C-A8C5-ECC9F3942E4B}">
                <a14:imgProps xmlns:a14="http://schemas.microsoft.com/office/drawing/2010/main">
                  <a14:imgLayer r:embed="rId5">
                    <a14:imgEffect>
                      <a14:brightnessContrast bright="-75000"/>
                    </a14:imgEffect>
                  </a14:imgLayer>
                </a14:imgProps>
              </a:ext>
              <a:ext uri="{28A0092B-C50C-407E-A947-70E740481C1C}">
                <a14:useLocalDpi xmlns:a14="http://schemas.microsoft.com/office/drawing/2010/main" val="0"/>
              </a:ext>
            </a:extLst>
          </a:blip>
          <a:srcRect b="13541"/>
          <a:stretch/>
        </p:blipFill>
        <p:spPr>
          <a:xfrm>
            <a:off x="0" y="0"/>
            <a:ext cx="12192000" cy="6858000"/>
          </a:xfrm>
          <a:prstGeom prst="rect">
            <a:avLst/>
          </a:prstGeom>
        </p:spPr>
      </p:pic>
      <p:sp>
        <p:nvSpPr>
          <p:cNvPr id="11" name="Rettangolo 10">
            <a:extLst>
              <a:ext uri="{FF2B5EF4-FFF2-40B4-BE49-F238E27FC236}">
                <a16:creationId xmlns:a16="http://schemas.microsoft.com/office/drawing/2014/main" id="{97742A2E-37D1-905F-CCF4-D55D10E14444}"/>
              </a:ext>
            </a:extLst>
          </p:cNvPr>
          <p:cNvSpPr/>
          <p:nvPr/>
        </p:nvSpPr>
        <p:spPr>
          <a:xfrm>
            <a:off x="311727" y="2654635"/>
            <a:ext cx="10392230" cy="4985658"/>
          </a:xfrm>
          <a:prstGeom prst="rect">
            <a:avLst/>
          </a:prstGeom>
          <a:no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r>
              <a:rPr lang="it-IT" sz="29500" spc="300" dirty="0">
                <a:solidFill>
                  <a:schemeClr val="bg1">
                    <a:alpha val="18000"/>
                  </a:schemeClr>
                </a:solidFill>
                <a:latin typeface="DINEngschrift-Alternate" pitchFamily="2" charset="0"/>
              </a:rPr>
              <a:t>INDEX</a:t>
            </a:r>
            <a:endParaRPr lang="en-US" sz="29500" spc="300" dirty="0">
              <a:solidFill>
                <a:schemeClr val="bg1">
                  <a:alpha val="18000"/>
                </a:schemeClr>
              </a:solidFill>
              <a:latin typeface="DINEngschrift-Alternate" pitchFamily="2" charset="0"/>
            </a:endParaRPr>
          </a:p>
        </p:txBody>
      </p:sp>
      <p:sp>
        <p:nvSpPr>
          <p:cNvPr id="13" name="Rettangolo 12">
            <a:extLst>
              <a:ext uri="{FF2B5EF4-FFF2-40B4-BE49-F238E27FC236}">
                <a16:creationId xmlns:a16="http://schemas.microsoft.com/office/drawing/2014/main" id="{D7795212-E24A-C677-9A8B-754834F1F3F5}"/>
              </a:ext>
            </a:extLst>
          </p:cNvPr>
          <p:cNvSpPr/>
          <p:nvPr/>
        </p:nvSpPr>
        <p:spPr>
          <a:xfrm>
            <a:off x="7891677" y="3780840"/>
            <a:ext cx="792000" cy="792000"/>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it-IT" sz="4800" spc="-150" dirty="0">
                <a:solidFill>
                  <a:schemeClr val="tx1"/>
                </a:solidFill>
                <a:latin typeface="DINEngschrift-Alternate" pitchFamily="2" charset="0"/>
              </a:rPr>
              <a:t>01.</a:t>
            </a:r>
            <a:endParaRPr lang="en-US" sz="4800" spc="-150" dirty="0">
              <a:latin typeface="DINEngschrift-Alternate" pitchFamily="2" charset="0"/>
            </a:endParaRPr>
          </a:p>
        </p:txBody>
      </p:sp>
      <p:sp>
        <p:nvSpPr>
          <p:cNvPr id="12" name="Rettangolo 11">
            <a:extLst>
              <a:ext uri="{FF2B5EF4-FFF2-40B4-BE49-F238E27FC236}">
                <a16:creationId xmlns:a16="http://schemas.microsoft.com/office/drawing/2014/main" id="{A468C44B-471B-2EAE-D893-20BC944FB6E2}"/>
              </a:ext>
            </a:extLst>
          </p:cNvPr>
          <p:cNvSpPr/>
          <p:nvPr/>
        </p:nvSpPr>
        <p:spPr>
          <a:xfrm>
            <a:off x="8683676" y="3780840"/>
            <a:ext cx="3244972" cy="792000"/>
          </a:xfrm>
          <a:prstGeom prst="rect">
            <a:avLst/>
          </a:prstGeom>
          <a:solidFill>
            <a:schemeClr val="bg1"/>
          </a:solidFill>
          <a:ln>
            <a:noFill/>
          </a:ln>
        </p:spPr>
        <p:txBody>
          <a:bodyPr spcFirstLastPara="1" wrap="square" lIns="91425" tIns="45700" rIns="91425" bIns="45700" anchor="t" anchorCtr="0">
            <a:noAutofit/>
          </a:bodyPr>
          <a:lstStyle/>
          <a:p>
            <a:pPr>
              <a:buSzPts val="4000"/>
            </a:pPr>
            <a:r>
              <a:rPr lang="it-IT" sz="4800" dirty="0">
                <a:solidFill>
                  <a:schemeClr val="tx1"/>
                </a:solidFill>
                <a:latin typeface="DINEngschrift-Alternate" pitchFamily="2" charset="0"/>
                <a:cs typeface="Arial"/>
              </a:rPr>
              <a:t>WE ARE KOINÈ</a:t>
            </a:r>
            <a:endParaRPr lang="en-US" sz="4800" dirty="0">
              <a:solidFill>
                <a:schemeClr val="tx1"/>
              </a:solidFill>
              <a:latin typeface="DINEngschrift-Alternate" pitchFamily="2" charset="0"/>
              <a:cs typeface="Arial"/>
            </a:endParaRPr>
          </a:p>
        </p:txBody>
      </p:sp>
      <p:sp>
        <p:nvSpPr>
          <p:cNvPr id="14" name="Rettangolo 13">
            <a:extLst>
              <a:ext uri="{FF2B5EF4-FFF2-40B4-BE49-F238E27FC236}">
                <a16:creationId xmlns:a16="http://schemas.microsoft.com/office/drawing/2014/main" id="{A5B540F1-68C8-CDD4-3C3B-27ED479E6F85}"/>
              </a:ext>
            </a:extLst>
          </p:cNvPr>
          <p:cNvSpPr/>
          <p:nvPr/>
        </p:nvSpPr>
        <p:spPr>
          <a:xfrm>
            <a:off x="7891677" y="4717011"/>
            <a:ext cx="792000" cy="792000"/>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it-IT" sz="4800" spc="-150" dirty="0">
                <a:solidFill>
                  <a:schemeClr val="tx1"/>
                </a:solidFill>
                <a:latin typeface="DINEngschrift-Alternate" pitchFamily="2" charset="0"/>
              </a:rPr>
              <a:t>02.</a:t>
            </a:r>
            <a:endParaRPr lang="en-US" sz="4800" spc="-150" dirty="0">
              <a:latin typeface="DINEngschrift-Alternate" pitchFamily="2" charset="0"/>
            </a:endParaRPr>
          </a:p>
        </p:txBody>
      </p:sp>
      <p:sp>
        <p:nvSpPr>
          <p:cNvPr id="15" name="Rettangolo 14">
            <a:extLst>
              <a:ext uri="{FF2B5EF4-FFF2-40B4-BE49-F238E27FC236}">
                <a16:creationId xmlns:a16="http://schemas.microsoft.com/office/drawing/2014/main" id="{AA7FF518-3E8C-FBC2-9415-A9402C4AF94F}"/>
              </a:ext>
            </a:extLst>
          </p:cNvPr>
          <p:cNvSpPr/>
          <p:nvPr/>
        </p:nvSpPr>
        <p:spPr>
          <a:xfrm>
            <a:off x="8683675" y="4717011"/>
            <a:ext cx="3244973" cy="792000"/>
          </a:xfrm>
          <a:prstGeom prst="rect">
            <a:avLst/>
          </a:prstGeom>
          <a:solidFill>
            <a:schemeClr val="bg1"/>
          </a:solidFill>
          <a:ln>
            <a:noFill/>
          </a:ln>
        </p:spPr>
        <p:txBody>
          <a:bodyPr spcFirstLastPara="1" wrap="square" lIns="91425" tIns="45700" rIns="91425" bIns="45700" anchor="t" anchorCtr="0">
            <a:noAutofit/>
          </a:bodyPr>
          <a:lstStyle/>
          <a:p>
            <a:pPr>
              <a:buSzPts val="4000"/>
            </a:pPr>
            <a:r>
              <a:rPr lang="it-IT" sz="4800" dirty="0">
                <a:solidFill>
                  <a:schemeClr val="tx1"/>
                </a:solidFill>
                <a:latin typeface="DINEngschrift-Alternate" pitchFamily="2" charset="0"/>
                <a:cs typeface="Arial"/>
              </a:rPr>
              <a:t>WE ARE A TEAM</a:t>
            </a:r>
          </a:p>
        </p:txBody>
      </p:sp>
      <p:sp>
        <p:nvSpPr>
          <p:cNvPr id="16" name="Rettangolo 15">
            <a:extLst>
              <a:ext uri="{FF2B5EF4-FFF2-40B4-BE49-F238E27FC236}">
                <a16:creationId xmlns:a16="http://schemas.microsoft.com/office/drawing/2014/main" id="{E5ED816F-DEE2-C089-90A1-437C3DB8FA6E}"/>
              </a:ext>
            </a:extLst>
          </p:cNvPr>
          <p:cNvSpPr/>
          <p:nvPr/>
        </p:nvSpPr>
        <p:spPr>
          <a:xfrm>
            <a:off x="7891677" y="5653182"/>
            <a:ext cx="792000" cy="792000"/>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it-IT" sz="4800" spc="-150" dirty="0">
                <a:solidFill>
                  <a:schemeClr val="tx1"/>
                </a:solidFill>
                <a:latin typeface="DINEngschrift-Alternate" pitchFamily="2" charset="0"/>
              </a:rPr>
              <a:t>03.</a:t>
            </a:r>
            <a:endParaRPr lang="en-US" sz="4800" spc="-150" dirty="0">
              <a:latin typeface="DINEngschrift-Alternate" pitchFamily="2" charset="0"/>
            </a:endParaRPr>
          </a:p>
        </p:txBody>
      </p:sp>
      <p:sp>
        <p:nvSpPr>
          <p:cNvPr id="17" name="Rettangolo 16">
            <a:extLst>
              <a:ext uri="{FF2B5EF4-FFF2-40B4-BE49-F238E27FC236}">
                <a16:creationId xmlns:a16="http://schemas.microsoft.com/office/drawing/2014/main" id="{3183E097-87DF-9F79-7B24-DCB3280463FA}"/>
              </a:ext>
            </a:extLst>
          </p:cNvPr>
          <p:cNvSpPr/>
          <p:nvPr/>
        </p:nvSpPr>
        <p:spPr>
          <a:xfrm>
            <a:off x="8683676" y="5653182"/>
            <a:ext cx="3244972" cy="792000"/>
          </a:xfrm>
          <a:prstGeom prst="rect">
            <a:avLst/>
          </a:prstGeom>
          <a:solidFill>
            <a:schemeClr val="bg1"/>
          </a:solidFill>
          <a:ln>
            <a:noFill/>
          </a:ln>
        </p:spPr>
        <p:txBody>
          <a:bodyPr spcFirstLastPara="1" wrap="square" lIns="91425" tIns="45700" rIns="91425" bIns="45700" anchor="t" anchorCtr="0">
            <a:noAutofit/>
          </a:bodyPr>
          <a:lstStyle/>
          <a:p>
            <a:pPr>
              <a:buSzPts val="4000"/>
            </a:pPr>
            <a:r>
              <a:rPr lang="it-IT" sz="4800" dirty="0">
                <a:solidFill>
                  <a:schemeClr val="tx1"/>
                </a:solidFill>
                <a:latin typeface="DINEngschrift-Alternate" pitchFamily="2" charset="0"/>
                <a:cs typeface="Arial"/>
              </a:rPr>
              <a:t>KOINÈ BID</a:t>
            </a:r>
          </a:p>
        </p:txBody>
      </p:sp>
      <p:sp>
        <p:nvSpPr>
          <p:cNvPr id="23" name="Rettangolo 22">
            <a:extLst>
              <a:ext uri="{FF2B5EF4-FFF2-40B4-BE49-F238E27FC236}">
                <a16:creationId xmlns:a16="http://schemas.microsoft.com/office/drawing/2014/main" id="{DD3C67E2-226C-45D3-228B-01B5FE3AB9DB}"/>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24" name="Gruppo 23">
            <a:extLst>
              <a:ext uri="{FF2B5EF4-FFF2-40B4-BE49-F238E27FC236}">
                <a16:creationId xmlns:a16="http://schemas.microsoft.com/office/drawing/2014/main" id="{7C09685D-0FAC-8141-E067-1BE018C3392A}"/>
              </a:ext>
            </a:extLst>
          </p:cNvPr>
          <p:cNvGrpSpPr/>
          <p:nvPr/>
        </p:nvGrpSpPr>
        <p:grpSpPr>
          <a:xfrm>
            <a:off x="407368" y="318615"/>
            <a:ext cx="233242" cy="233047"/>
            <a:chOff x="2349500" y="-200024"/>
            <a:chExt cx="8019956" cy="8013258"/>
          </a:xfrm>
          <a:solidFill>
            <a:schemeClr val="tx1"/>
          </a:solidFill>
        </p:grpSpPr>
        <p:sp>
          <p:nvSpPr>
            <p:cNvPr id="25" name="Rombo 24">
              <a:extLst>
                <a:ext uri="{FF2B5EF4-FFF2-40B4-BE49-F238E27FC236}">
                  <a16:creationId xmlns:a16="http://schemas.microsoft.com/office/drawing/2014/main" id="{9C90C772-93DB-2201-8EFD-70651108A4B3}"/>
                </a:ext>
              </a:extLst>
            </p:cNvPr>
            <p:cNvSpPr/>
            <p:nvPr/>
          </p:nvSpPr>
          <p:spPr>
            <a:xfrm flipH="1">
              <a:off x="6299176" y="1765319"/>
              <a:ext cx="2881567" cy="2881564"/>
            </a:xfrm>
            <a:prstGeom prst="diamo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6" name="Figura a mano libera: forma 25">
              <a:extLst>
                <a:ext uri="{FF2B5EF4-FFF2-40B4-BE49-F238E27FC236}">
                  <a16:creationId xmlns:a16="http://schemas.microsoft.com/office/drawing/2014/main" id="{BC053EFB-CE50-9DFC-8A23-C35220CB3057}"/>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7" name="Rettangolo 26">
              <a:extLst>
                <a:ext uri="{FF2B5EF4-FFF2-40B4-BE49-F238E27FC236}">
                  <a16:creationId xmlns:a16="http://schemas.microsoft.com/office/drawing/2014/main" id="{95C159A9-7802-8C07-98AC-AC62C6EA5D81}"/>
                </a:ext>
              </a:extLst>
            </p:cNvPr>
            <p:cNvSpPr/>
            <p:nvPr/>
          </p:nvSpPr>
          <p:spPr>
            <a:xfrm>
              <a:off x="2349500" y="-200024"/>
              <a:ext cx="1067743" cy="636607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 name="Segnaposto numero diapositiva 1">
            <a:extLst>
              <a:ext uri="{FF2B5EF4-FFF2-40B4-BE49-F238E27FC236}">
                <a16:creationId xmlns:a16="http://schemas.microsoft.com/office/drawing/2014/main" id="{666E82F8-FCE8-398D-3F12-E67D3432A61D}"/>
              </a:ext>
            </a:extLst>
          </p:cNvPr>
          <p:cNvSpPr>
            <a:spLocks noGrp="1"/>
          </p:cNvSpPr>
          <p:nvPr>
            <p:ph type="sldNum" sz="quarter" idx="12"/>
          </p:nvPr>
        </p:nvSpPr>
        <p:spPr/>
        <p:txBody>
          <a:bodyPr/>
          <a:lstStyle/>
          <a:p>
            <a:fld id="{A734F0E3-ACD5-468E-A4BB-716A4D3C9FBD}" type="slidenum">
              <a:rPr lang="fr-FR" smtClean="0"/>
              <a:t>2</a:t>
            </a:fld>
            <a:endParaRPr lang="fr-FR"/>
          </a:p>
        </p:txBody>
      </p:sp>
    </p:spTree>
    <p:custDataLst>
      <p:tags r:id="rId1"/>
    </p:custDataLst>
    <p:extLst>
      <p:ext uri="{BB962C8B-B14F-4D97-AF65-F5344CB8AC3E}">
        <p14:creationId xmlns:p14="http://schemas.microsoft.com/office/powerpoint/2010/main" val="298766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magine 17">
            <a:extLst>
              <a:ext uri="{FF2B5EF4-FFF2-40B4-BE49-F238E27FC236}">
                <a16:creationId xmlns:a16="http://schemas.microsoft.com/office/drawing/2014/main" id="{9E363F9A-4D2E-7270-D96D-57CBD9F42552}"/>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t="7840" b="7840"/>
          <a:stretch/>
        </p:blipFill>
        <p:spPr>
          <a:xfrm>
            <a:off x="0" y="0"/>
            <a:ext cx="12192000" cy="6860838"/>
          </a:xfrm>
          <a:prstGeom prst="rect">
            <a:avLst/>
          </a:prstGeom>
        </p:spPr>
      </p:pic>
      <p:sp>
        <p:nvSpPr>
          <p:cNvPr id="52" name="Rettangolo 51">
            <a:extLst>
              <a:ext uri="{FF2B5EF4-FFF2-40B4-BE49-F238E27FC236}">
                <a16:creationId xmlns:a16="http://schemas.microsoft.com/office/drawing/2014/main" id="{D342A660-BFE2-1C3D-B23D-6A03B16D8F74}"/>
              </a:ext>
            </a:extLst>
          </p:cNvPr>
          <p:cNvSpPr/>
          <p:nvPr/>
        </p:nvSpPr>
        <p:spPr>
          <a:xfrm>
            <a:off x="8184232" y="4725144"/>
            <a:ext cx="3672408" cy="1032716"/>
          </a:xfrm>
          <a:prstGeom prst="rect">
            <a:avLst/>
          </a:prstGeom>
          <a:solidFill>
            <a:srgbClr val="F00480"/>
          </a:solidFill>
          <a:ln>
            <a:noFill/>
          </a:ln>
        </p:spPr>
        <p:txBody>
          <a:bodyPr spcFirstLastPara="1" wrap="square" lIns="91425" tIns="45700" rIns="91425" bIns="45700" anchor="t" anchorCtr="0">
            <a:noAutofit/>
          </a:bodyPr>
          <a:lstStyle/>
          <a:p>
            <a:pPr algn="ctr">
              <a:buSzPts val="4000"/>
            </a:pPr>
            <a:r>
              <a:rPr lang="it-IT" sz="6000" dirty="0">
                <a:solidFill>
                  <a:schemeClr val="tx1"/>
                </a:solidFill>
                <a:latin typeface="DINEngschrift-Alternate" pitchFamily="2" charset="0"/>
                <a:cs typeface="Arial"/>
              </a:rPr>
              <a:t>WE</a:t>
            </a:r>
            <a:r>
              <a:rPr lang="it-IT" sz="6000" dirty="0">
                <a:solidFill>
                  <a:schemeClr val="bg1"/>
                </a:solidFill>
                <a:latin typeface="DINEngschrift-Alternate" pitchFamily="2" charset="0"/>
                <a:cs typeface="Arial"/>
              </a:rPr>
              <a:t>ARE</a:t>
            </a:r>
            <a:r>
              <a:rPr lang="it-IT" sz="6000" dirty="0">
                <a:solidFill>
                  <a:schemeClr val="tx1"/>
                </a:solidFill>
                <a:latin typeface="DINEngschrift-Alternate" pitchFamily="2" charset="0"/>
                <a:cs typeface="Arial"/>
              </a:rPr>
              <a:t>KOINÈ</a:t>
            </a:r>
          </a:p>
        </p:txBody>
      </p:sp>
      <p:sp>
        <p:nvSpPr>
          <p:cNvPr id="9" name="Rettangolo 8">
            <a:extLst>
              <a:ext uri="{FF2B5EF4-FFF2-40B4-BE49-F238E27FC236}">
                <a16:creationId xmlns:a16="http://schemas.microsoft.com/office/drawing/2014/main" id="{A242F5AE-865D-93AF-438A-BE2CCAAB6A62}"/>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0" name="Gruppo 9">
            <a:extLst>
              <a:ext uri="{FF2B5EF4-FFF2-40B4-BE49-F238E27FC236}">
                <a16:creationId xmlns:a16="http://schemas.microsoft.com/office/drawing/2014/main" id="{AAF4EF86-A8F3-1457-6C99-502199D4C777}"/>
              </a:ext>
            </a:extLst>
          </p:cNvPr>
          <p:cNvGrpSpPr/>
          <p:nvPr/>
        </p:nvGrpSpPr>
        <p:grpSpPr>
          <a:xfrm>
            <a:off x="407368" y="318615"/>
            <a:ext cx="233242" cy="233047"/>
            <a:chOff x="2349500" y="-200024"/>
            <a:chExt cx="8019956" cy="8013258"/>
          </a:xfrm>
          <a:solidFill>
            <a:schemeClr val="tx1"/>
          </a:solidFill>
        </p:grpSpPr>
        <p:sp>
          <p:nvSpPr>
            <p:cNvPr id="11" name="Rombo 10">
              <a:extLst>
                <a:ext uri="{FF2B5EF4-FFF2-40B4-BE49-F238E27FC236}">
                  <a16:creationId xmlns:a16="http://schemas.microsoft.com/office/drawing/2014/main" id="{501151CA-0FB0-DF1C-DE09-AA9B3120C76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2" name="Figura a mano libera: forma 11">
              <a:extLst>
                <a:ext uri="{FF2B5EF4-FFF2-40B4-BE49-F238E27FC236}">
                  <a16:creationId xmlns:a16="http://schemas.microsoft.com/office/drawing/2014/main" id="{CE285C6B-F8C3-B2EB-6FE9-0E12D23B111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3" name="Rettangolo 12">
              <a:extLst>
                <a:ext uri="{FF2B5EF4-FFF2-40B4-BE49-F238E27FC236}">
                  <a16:creationId xmlns:a16="http://schemas.microsoft.com/office/drawing/2014/main" id="{BEC107DB-7EBD-8F97-2D8A-B9219798C045}"/>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 name="Segnaposto numero diapositiva 1">
            <a:extLst>
              <a:ext uri="{FF2B5EF4-FFF2-40B4-BE49-F238E27FC236}">
                <a16:creationId xmlns:a16="http://schemas.microsoft.com/office/drawing/2014/main" id="{DE4D0B5E-E91A-FF09-0580-308210A91343}"/>
              </a:ext>
            </a:extLst>
          </p:cNvPr>
          <p:cNvSpPr>
            <a:spLocks noGrp="1"/>
          </p:cNvSpPr>
          <p:nvPr>
            <p:ph type="sldNum" sz="quarter" idx="4"/>
          </p:nvPr>
        </p:nvSpPr>
        <p:spPr/>
        <p:txBody>
          <a:bodyPr/>
          <a:lstStyle/>
          <a:p>
            <a:fld id="{3E92977B-B4C2-4A0D-A293-AFEDFB8002E3}" type="slidenum">
              <a:rPr lang="en-US" smtClean="0"/>
              <a:pPr/>
              <a:t>3</a:t>
            </a:fld>
            <a:endParaRPr lang="en-US"/>
          </a:p>
        </p:txBody>
      </p:sp>
    </p:spTree>
    <p:custDataLst>
      <p:tags r:id="rId1"/>
    </p:custDataLst>
    <p:extLst>
      <p:ext uri="{BB962C8B-B14F-4D97-AF65-F5344CB8AC3E}">
        <p14:creationId xmlns:p14="http://schemas.microsoft.com/office/powerpoint/2010/main" val="219550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62;p16">
            <a:extLst>
              <a:ext uri="{FF2B5EF4-FFF2-40B4-BE49-F238E27FC236}">
                <a16:creationId xmlns:a16="http://schemas.microsoft.com/office/drawing/2014/main" id="{B26F1F28-6D84-B0D9-F099-B3BBBE10886D}"/>
              </a:ext>
            </a:extLst>
          </p:cNvPr>
          <p:cNvSpPr/>
          <p:nvPr/>
        </p:nvSpPr>
        <p:spPr>
          <a:xfrm>
            <a:off x="335360" y="2497290"/>
            <a:ext cx="10873208" cy="4104457"/>
          </a:xfrm>
          <a:prstGeom prst="rect">
            <a:avLst/>
          </a:prstGeom>
          <a:noFill/>
          <a:ln>
            <a:noFill/>
          </a:ln>
        </p:spPr>
        <p:txBody>
          <a:bodyPr spcFirstLastPara="1" wrap="square" lIns="85725" tIns="45700" rIns="91425" bIns="45700" anchor="t" anchorCtr="0">
            <a:noAutofit/>
          </a:bodyPr>
          <a:lstStyle/>
          <a:p>
            <a:pPr algn="just">
              <a:buSzPts val="1400"/>
            </a:pP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We chose the name </a:t>
            </a:r>
            <a:r>
              <a:rPr lang="en-US" b="1" dirty="0" err="1">
                <a:solidFill>
                  <a:srgbClr val="F00980"/>
                </a:solidFill>
                <a:latin typeface="Montserrat" panose="02000505000000020004" pitchFamily="2" charset="0"/>
                <a:ea typeface="Roboto" panose="02000000000000000000" pitchFamily="2" charset="0"/>
                <a:cs typeface="Roboto" panose="02000000000000000000" pitchFamily="2" charset="0"/>
              </a:rPr>
              <a:t>Koinè</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 </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in 1989 because it means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“common language”</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the first unique form of old Greek language, as opposed to dialectal fragmentation, an initial symbol of shared language and communication among people.</a:t>
            </a:r>
          </a:p>
          <a:p>
            <a:pPr marL="0" lvl="0" indent="0" algn="just" rtl="0">
              <a:lnSpc>
                <a:spcPct val="100000"/>
              </a:lnSpc>
              <a:spcBef>
                <a:spcPts val="0"/>
              </a:spcBef>
              <a:spcAft>
                <a:spcPts val="0"/>
              </a:spcAft>
              <a:buSzPts val="1400"/>
              <a:buNone/>
            </a:pPr>
            <a:endParaRPr lang="it-IT" dirty="0">
              <a:solidFill>
                <a:schemeClr val="tx1"/>
              </a:solidFill>
              <a:latin typeface="Montserrat" panose="02000505000000020004" pitchFamily="2" charset="0"/>
              <a:ea typeface="Roboto" panose="02000000000000000000" pitchFamily="2" charset="0"/>
              <a:cs typeface="Roboto" panose="02000000000000000000" pitchFamily="2" charset="0"/>
            </a:endParaRPr>
          </a:p>
          <a:p>
            <a:pPr marL="0" lvl="0" indent="0" algn="just" rtl="0">
              <a:lnSpc>
                <a:spcPct val="100000"/>
              </a:lnSpc>
              <a:spcBef>
                <a:spcPts val="0"/>
              </a:spcBef>
              <a:spcAft>
                <a:spcPts val="0"/>
              </a:spcAft>
              <a:buSzPts val="1400"/>
              <a:buNone/>
            </a:pPr>
            <a:r>
              <a:rPr lang="en-US" dirty="0" err="1">
                <a:solidFill>
                  <a:schemeClr val="tx1"/>
                </a:solidFill>
                <a:latin typeface="Montserrat" panose="02000505000000020004" pitchFamily="2" charset="0"/>
                <a:ea typeface="Roboto" panose="02000000000000000000" pitchFamily="2" charset="0"/>
                <a:cs typeface="Roboto" panose="02000000000000000000" pitchFamily="2" charset="0"/>
              </a:rPr>
              <a:t>Koinè</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was born as a consulting agency for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ISVOR FIAT S.p.A.</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the prestigious Training School for all the Fiat Group brands. The projects focused on managerial development programs aimed at improving competence skills, developing effective leadership values and behaviors, achieving business results. Many activities were carried out on behalf of the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automotive sectors </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(Fiat Auto, Iveco and CNH) and covered areas such as manufacturing, marketing &amp; sales, product development, and support functions.</a:t>
            </a:r>
          </a:p>
          <a:p>
            <a:pPr marL="0" lvl="0" indent="0" algn="just" rtl="0">
              <a:lnSpc>
                <a:spcPct val="100000"/>
              </a:lnSpc>
              <a:spcBef>
                <a:spcPts val="0"/>
              </a:spcBef>
              <a:spcAft>
                <a:spcPts val="0"/>
              </a:spcAft>
              <a:buSzPts val="1400"/>
              <a:buNone/>
            </a:pPr>
            <a:endParaRPr lang="it-IT" dirty="0">
              <a:solidFill>
                <a:schemeClr val="tx1"/>
              </a:solidFill>
              <a:latin typeface="Montserrat" panose="02000505000000020004" pitchFamily="2" charset="0"/>
              <a:ea typeface="Roboto" panose="02000000000000000000" pitchFamily="2" charset="0"/>
              <a:cs typeface="Roboto" panose="02000000000000000000" pitchFamily="2" charset="0"/>
            </a:endParaRPr>
          </a:p>
          <a:p>
            <a:pPr marL="0" lvl="0" indent="0" algn="just" rtl="0">
              <a:lnSpc>
                <a:spcPct val="100000"/>
              </a:lnSpc>
              <a:spcBef>
                <a:spcPts val="0"/>
              </a:spcBef>
              <a:spcAft>
                <a:spcPts val="0"/>
              </a:spcAft>
              <a:buSzPts val="1400"/>
              <a:buNone/>
            </a:pP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Between 1990 and 2009, </a:t>
            </a:r>
            <a:r>
              <a:rPr lang="en-US" dirty="0" err="1">
                <a:solidFill>
                  <a:schemeClr val="tx1"/>
                </a:solidFill>
                <a:latin typeface="Montserrat" panose="02000505000000020004" pitchFamily="2" charset="0"/>
                <a:ea typeface="Roboto" panose="02000000000000000000" pitchFamily="2" charset="0"/>
                <a:cs typeface="Roboto" panose="02000000000000000000" pitchFamily="2" charset="0"/>
              </a:rPr>
              <a:t>Koinè</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was a </a:t>
            </a:r>
            <a:r>
              <a:rPr lang="en-US" sz="1600" b="1" dirty="0">
                <a:solidFill>
                  <a:srgbClr val="F00980"/>
                </a:solidFill>
                <a:latin typeface="Montserrat" panose="02000505000000020004" pitchFamily="2" charset="0"/>
                <a:ea typeface="Roboto" panose="02000000000000000000" pitchFamily="2" charset="0"/>
                <a:cs typeface="Roboto" panose="02000000000000000000" pitchFamily="2" charset="0"/>
              </a:rPr>
              <a:t>PARTNER PROVIDER</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 of ISVOR </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with an office inside the its headquarter, providing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human resources</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editorial services</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translations</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consulting</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collaboration for the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educational platform</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and activities related to the web.</a:t>
            </a:r>
          </a:p>
          <a:p>
            <a:pPr marL="0" lvl="0" indent="0" algn="just" rtl="0">
              <a:lnSpc>
                <a:spcPct val="100000"/>
              </a:lnSpc>
              <a:spcBef>
                <a:spcPts val="0"/>
              </a:spcBef>
              <a:spcAft>
                <a:spcPts val="0"/>
              </a:spcAft>
              <a:buSzPts val="1400"/>
              <a:buNone/>
            </a:pPr>
            <a:endParaRPr lang="en-US" dirty="0">
              <a:solidFill>
                <a:schemeClr val="tx1"/>
              </a:solidFill>
              <a:latin typeface="Montserrat" panose="02000505000000020004" pitchFamily="2" charset="0"/>
              <a:ea typeface="Roboto" panose="02000000000000000000" pitchFamily="2" charset="0"/>
              <a:cs typeface="Roboto" panose="02000000000000000000" pitchFamily="2" charset="0"/>
            </a:endParaRPr>
          </a:p>
          <a:p>
            <a:pPr marL="0" lvl="0" indent="0" algn="just" rtl="0">
              <a:lnSpc>
                <a:spcPct val="100000"/>
              </a:lnSpc>
              <a:spcBef>
                <a:spcPts val="0"/>
              </a:spcBef>
              <a:spcAft>
                <a:spcPts val="0"/>
              </a:spcAft>
              <a:buSzPts val="1400"/>
              <a:buNone/>
            </a:pP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The collaboration was extensively extended to the </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IDN </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a:t>
            </a:r>
            <a:r>
              <a:rPr lang="en-US" b="1" dirty="0">
                <a:solidFill>
                  <a:srgbClr val="F00980"/>
                </a:solidFill>
                <a:latin typeface="Montserrat" panose="02000505000000020004" pitchFamily="2" charset="0"/>
                <a:ea typeface="Roboto" panose="02000000000000000000" pitchFamily="2" charset="0"/>
                <a:cs typeface="Roboto" panose="02000000000000000000" pitchFamily="2" charset="0"/>
              </a:rPr>
              <a:t>ISVOR DEALERNET</a:t>
            </a:r>
            <a:r>
              <a:rPr lang="en-US" dirty="0">
                <a:solidFill>
                  <a:schemeClr val="tx1"/>
                </a:solidFill>
                <a:latin typeface="Montserrat" panose="02000505000000020004" pitchFamily="2" charset="0"/>
                <a:ea typeface="Roboto" panose="02000000000000000000" pitchFamily="2" charset="0"/>
                <a:cs typeface="Roboto" panose="02000000000000000000" pitchFamily="2" charset="0"/>
              </a:rPr>
              <a:t>) department which spread the consolidated methods and training projects throughout Europe and the world.</a:t>
            </a:r>
            <a:endParaRPr lang="en-US" dirty="0">
              <a:solidFill>
                <a:schemeClr val="tx1"/>
              </a:solidFill>
              <a:latin typeface="Montserrat" panose="02000505000000020004" pitchFamily="2" charset="0"/>
              <a:ea typeface="Roboto" panose="02000000000000000000" pitchFamily="2" charset="0"/>
              <a:cs typeface="Roboto" panose="02000000000000000000" pitchFamily="2" charset="0"/>
              <a:sym typeface="Montserrat"/>
            </a:endParaRPr>
          </a:p>
        </p:txBody>
      </p:sp>
      <p:sp>
        <p:nvSpPr>
          <p:cNvPr id="16" name="Rettangolo 15">
            <a:extLst>
              <a:ext uri="{FF2B5EF4-FFF2-40B4-BE49-F238E27FC236}">
                <a16:creationId xmlns:a16="http://schemas.microsoft.com/office/drawing/2014/main" id="{8F4826A0-0E8E-94B5-423B-30EE909212D5}"/>
              </a:ext>
            </a:extLst>
          </p:cNvPr>
          <p:cNvSpPr/>
          <p:nvPr/>
        </p:nvSpPr>
        <p:spPr>
          <a:xfrm>
            <a:off x="263352" y="740100"/>
            <a:ext cx="9433048" cy="1032716"/>
          </a:xfrm>
          <a:prstGeom prst="rect">
            <a:avLst/>
          </a:prstGeom>
          <a:noFill/>
          <a:ln>
            <a:noFill/>
          </a:ln>
        </p:spPr>
        <p:txBody>
          <a:bodyPr spcFirstLastPara="1" wrap="square" lIns="91425" tIns="45700" rIns="91425" bIns="45700" anchor="t" anchorCtr="0">
            <a:noAutofit/>
          </a:bodyPr>
          <a:lstStyle/>
          <a:p>
            <a:pPr>
              <a:buSzPts val="4000"/>
            </a:pPr>
            <a:r>
              <a:rPr lang="it-IT" sz="6600" dirty="0">
                <a:solidFill>
                  <a:schemeClr val="tx1"/>
                </a:solidFill>
                <a:latin typeface="DINEngschrift-Alternate" pitchFamily="2" charset="0"/>
                <a:cs typeface="Arial"/>
              </a:rPr>
              <a:t>WHAT WE HAVE DONE</a:t>
            </a:r>
          </a:p>
        </p:txBody>
      </p:sp>
      <p:sp>
        <p:nvSpPr>
          <p:cNvPr id="2" name="TextBox 8">
            <a:extLst>
              <a:ext uri="{FF2B5EF4-FFF2-40B4-BE49-F238E27FC236}">
                <a16:creationId xmlns:a16="http://schemas.microsoft.com/office/drawing/2014/main" id="{AC64D139-B8B8-351C-9002-566CF52694EA}"/>
              </a:ext>
            </a:extLst>
          </p:cNvPr>
          <p:cNvSpPr txBox="1"/>
          <p:nvPr/>
        </p:nvSpPr>
        <p:spPr>
          <a:xfrm rot="236110">
            <a:off x="13087335" y="2811507"/>
            <a:ext cx="2952328" cy="1522146"/>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4800"/>
              <a:buNone/>
              <a:defRPr sz="4400">
                <a:solidFill>
                  <a:schemeClr val="tx1"/>
                </a:solidFill>
                <a:latin typeface="another shabby" panose="02000503000000020003" pitchFamily="2" charset="0"/>
                <a:ea typeface="Montserrat Black"/>
              </a:defRPr>
            </a:lvl1pPr>
          </a:lstStyle>
          <a:p>
            <a:r>
              <a:rPr lang="en-US" sz="4800" dirty="0" err="1"/>
              <a:t>Hystory</a:t>
            </a:r>
            <a:endParaRPr lang="en-US" sz="4800" dirty="0"/>
          </a:p>
        </p:txBody>
      </p:sp>
      <p:sp>
        <p:nvSpPr>
          <p:cNvPr id="11" name="Rettangolo 10">
            <a:extLst>
              <a:ext uri="{FF2B5EF4-FFF2-40B4-BE49-F238E27FC236}">
                <a16:creationId xmlns:a16="http://schemas.microsoft.com/office/drawing/2014/main" id="{92BEF017-8B20-5E13-5D80-6EF98E8DD0BD}"/>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2" name="Gruppo 11">
            <a:extLst>
              <a:ext uri="{FF2B5EF4-FFF2-40B4-BE49-F238E27FC236}">
                <a16:creationId xmlns:a16="http://schemas.microsoft.com/office/drawing/2014/main" id="{D839D10C-8451-ADDA-95B6-15E6786D5B89}"/>
              </a:ext>
            </a:extLst>
          </p:cNvPr>
          <p:cNvGrpSpPr/>
          <p:nvPr/>
        </p:nvGrpSpPr>
        <p:grpSpPr>
          <a:xfrm>
            <a:off x="407368" y="318615"/>
            <a:ext cx="233242" cy="233047"/>
            <a:chOff x="2349500" y="-200024"/>
            <a:chExt cx="8019956" cy="8013258"/>
          </a:xfrm>
          <a:solidFill>
            <a:schemeClr val="tx1"/>
          </a:solidFill>
        </p:grpSpPr>
        <p:sp>
          <p:nvSpPr>
            <p:cNvPr id="13" name="Rombo 12">
              <a:extLst>
                <a:ext uri="{FF2B5EF4-FFF2-40B4-BE49-F238E27FC236}">
                  <a16:creationId xmlns:a16="http://schemas.microsoft.com/office/drawing/2014/main" id="{1136119A-9D5C-C67B-0350-76FF1C96DD6F}"/>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Figura a mano libera: forma 13">
              <a:extLst>
                <a:ext uri="{FF2B5EF4-FFF2-40B4-BE49-F238E27FC236}">
                  <a16:creationId xmlns:a16="http://schemas.microsoft.com/office/drawing/2014/main" id="{104D402F-4AF2-9A8E-8CBD-CCBCB79CE096}"/>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5" name="Rettangolo 14">
              <a:extLst>
                <a:ext uri="{FF2B5EF4-FFF2-40B4-BE49-F238E27FC236}">
                  <a16:creationId xmlns:a16="http://schemas.microsoft.com/office/drawing/2014/main" id="{ECC26C2E-7113-0CC9-E3A3-190ECE404ACE}"/>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2" name="Rettangolo 21">
            <a:extLst>
              <a:ext uri="{FF2B5EF4-FFF2-40B4-BE49-F238E27FC236}">
                <a16:creationId xmlns:a16="http://schemas.microsoft.com/office/drawing/2014/main" id="{96C131F8-B819-9D97-CBD8-B8C738F64DAB}"/>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pic>
        <p:nvPicPr>
          <p:cNvPr id="3" name="Immagine 2" descr="Immagine che contiene Carattere, Elementi grafici, calligrafia, tipografia&#10;&#10;Descrizione generata automaticamente">
            <a:extLst>
              <a:ext uri="{FF2B5EF4-FFF2-40B4-BE49-F238E27FC236}">
                <a16:creationId xmlns:a16="http://schemas.microsoft.com/office/drawing/2014/main" id="{6B01DC3A-3389-2CD3-4819-AF2A82BE10C2}"/>
              </a:ext>
            </a:extLst>
          </p:cNvPr>
          <p:cNvPicPr>
            <a:picLocks noChangeAspect="1"/>
          </p:cNvPicPr>
          <p:nvPr/>
        </p:nvPicPr>
        <p:blipFill rotWithShape="1">
          <a:blip r:embed="rId3"/>
          <a:srcRect r="57413"/>
          <a:stretch/>
        </p:blipFill>
        <p:spPr>
          <a:xfrm>
            <a:off x="171313" y="1715182"/>
            <a:ext cx="1987687" cy="922727"/>
          </a:xfrm>
          <a:prstGeom prst="rect">
            <a:avLst/>
          </a:prstGeom>
        </p:spPr>
      </p:pic>
      <p:sp>
        <p:nvSpPr>
          <p:cNvPr id="4" name="Segnaposto numero diapositiva 3">
            <a:extLst>
              <a:ext uri="{FF2B5EF4-FFF2-40B4-BE49-F238E27FC236}">
                <a16:creationId xmlns:a16="http://schemas.microsoft.com/office/drawing/2014/main" id="{70C0279D-8B5B-464D-215B-67C1A2441E02}"/>
              </a:ext>
            </a:extLst>
          </p:cNvPr>
          <p:cNvSpPr>
            <a:spLocks noGrp="1"/>
          </p:cNvSpPr>
          <p:nvPr>
            <p:ph type="sldNum" sz="quarter" idx="4"/>
          </p:nvPr>
        </p:nvSpPr>
        <p:spPr/>
        <p:txBody>
          <a:bodyPr/>
          <a:lstStyle/>
          <a:p>
            <a:fld id="{3E92977B-B4C2-4A0D-A293-AFEDFB8002E3}" type="slidenum">
              <a:rPr lang="en-US" smtClean="0"/>
              <a:pPr/>
              <a:t>4</a:t>
            </a:fld>
            <a:endParaRPr lang="en-US"/>
          </a:p>
        </p:txBody>
      </p:sp>
    </p:spTree>
    <p:custDataLst>
      <p:tags r:id="rId1"/>
    </p:custDataLst>
    <p:extLst>
      <p:ext uri="{BB962C8B-B14F-4D97-AF65-F5344CB8AC3E}">
        <p14:creationId xmlns:p14="http://schemas.microsoft.com/office/powerpoint/2010/main" val="1525082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62;p16">
            <a:extLst>
              <a:ext uri="{FF2B5EF4-FFF2-40B4-BE49-F238E27FC236}">
                <a16:creationId xmlns:a16="http://schemas.microsoft.com/office/drawing/2014/main" id="{B47A47C5-411B-3BA2-F115-D5164976B6EC}"/>
              </a:ext>
            </a:extLst>
          </p:cNvPr>
          <p:cNvSpPr/>
          <p:nvPr/>
        </p:nvSpPr>
        <p:spPr>
          <a:xfrm>
            <a:off x="5231904" y="2420888"/>
            <a:ext cx="6624736" cy="3456384"/>
          </a:xfrm>
          <a:prstGeom prst="rect">
            <a:avLst/>
          </a:prstGeom>
          <a:noFill/>
          <a:ln>
            <a:noFill/>
          </a:ln>
        </p:spPr>
        <p:txBody>
          <a:bodyPr spcFirstLastPara="1" wrap="square" lIns="85725" tIns="45700" rIns="91425" bIns="45700" anchor="t" anchorCtr="0">
            <a:noAutofit/>
          </a:bodyPr>
          <a:lstStyle/>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solidFill>
                  <a:schemeClr val="tx1"/>
                </a:solidFill>
                <a:latin typeface="Montserrat" panose="02000505000000020004" pitchFamily="2" charset="0"/>
                <a:cs typeface="Calibri" panose="020F0502020204030204" pitchFamily="34" charset="0"/>
              </a:rPr>
              <a:t>After 2009 (the year ISVOR was closed), </a:t>
            </a:r>
            <a:r>
              <a:rPr lang="en-US" dirty="0" err="1">
                <a:solidFill>
                  <a:schemeClr val="tx1"/>
                </a:solidFill>
                <a:latin typeface="Montserrat" panose="02000505000000020004" pitchFamily="2" charset="0"/>
                <a:cs typeface="Calibri" panose="020F0502020204030204" pitchFamily="34" charset="0"/>
              </a:rPr>
              <a:t>Koinè</a:t>
            </a:r>
            <a:r>
              <a:rPr lang="en-US" dirty="0">
                <a:solidFill>
                  <a:schemeClr val="tx1"/>
                </a:solidFill>
                <a:latin typeface="Montserrat" panose="02000505000000020004" pitchFamily="2" charset="0"/>
                <a:cs typeface="Calibri" panose="020F0502020204030204" pitchFamily="34" charset="0"/>
              </a:rPr>
              <a:t> continued to participate in the Fiat training projects by collaborating with the </a:t>
            </a:r>
            <a:r>
              <a:rPr lang="en-US" b="1" dirty="0">
                <a:solidFill>
                  <a:srgbClr val="E9006D"/>
                </a:solidFill>
                <a:latin typeface="Montserrat" panose="02000505000000020004" pitchFamily="2" charset="0"/>
                <a:cs typeface="Calibri" panose="020F0502020204030204" pitchFamily="34" charset="0"/>
              </a:rPr>
              <a:t>Sales and </a:t>
            </a:r>
            <a:br>
              <a:rPr lang="en-US" b="1" dirty="0">
                <a:solidFill>
                  <a:srgbClr val="E9006D"/>
                </a:solidFill>
                <a:latin typeface="Montserrat" panose="02000505000000020004" pitchFamily="2" charset="0"/>
                <a:cs typeface="Calibri" panose="020F0502020204030204" pitchFamily="34" charset="0"/>
              </a:rPr>
            </a:br>
            <a:r>
              <a:rPr lang="en-US" b="1" dirty="0">
                <a:solidFill>
                  <a:srgbClr val="E9006D"/>
                </a:solidFill>
                <a:latin typeface="Montserrat" panose="02000505000000020004" pitchFamily="2" charset="0"/>
                <a:cs typeface="Calibri" panose="020F0502020204030204" pitchFamily="34" charset="0"/>
              </a:rPr>
              <a:t>After-Sales Training Academy</a:t>
            </a:r>
            <a:r>
              <a:rPr lang="en-US" dirty="0">
                <a:solidFill>
                  <a:schemeClr val="tx1"/>
                </a:solidFill>
                <a:latin typeface="Montserrat" panose="02000505000000020004" pitchFamily="2" charset="0"/>
                <a:cs typeface="Calibri" panose="020F0502020204030204" pitchFamily="34" charset="0"/>
              </a:rPr>
              <a:t>. </a:t>
            </a: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dirty="0">
              <a:solidFill>
                <a:schemeClr val="tx1"/>
              </a:solidFill>
              <a:latin typeface="Montserrat" panose="02000505000000020004" pitchFamily="2" charset="0"/>
              <a:cs typeface="Calibri" panose="020F0502020204030204" pitchFamily="34" charset="0"/>
            </a:endParaRP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solidFill>
                  <a:schemeClr val="tx1"/>
                </a:solidFill>
                <a:latin typeface="Montserrat" panose="02000505000000020004" pitchFamily="2" charset="0"/>
                <a:cs typeface="Calibri" panose="020F0502020204030204" pitchFamily="34" charset="0"/>
              </a:rPr>
              <a:t>Analysis and development of commercial and managerial skills, training courses and events, improved design of sales networks and commercial processes are the areas we have dealt with in the last 30 years.</a:t>
            </a: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dirty="0">
              <a:solidFill>
                <a:schemeClr val="tx1"/>
              </a:solidFill>
              <a:latin typeface="Montserrat" panose="02000505000000020004" pitchFamily="2" charset="0"/>
              <a:cs typeface="Calibri" panose="020F0502020204030204" pitchFamily="34" charset="0"/>
            </a:endParaRP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solidFill>
                  <a:schemeClr val="tx1"/>
                </a:solidFill>
                <a:latin typeface="Montserrat" panose="02000505000000020004" pitchFamily="2" charset="0"/>
                <a:cs typeface="Calibri" panose="020F0502020204030204" pitchFamily="34" charset="0"/>
              </a:rPr>
              <a:t>We leverage consolidated skills, structured and specialized knowledge built over time, national and international experiences in </a:t>
            </a:r>
            <a:r>
              <a:rPr lang="en-US" b="1" dirty="0">
                <a:solidFill>
                  <a:srgbClr val="E9006D"/>
                </a:solidFill>
                <a:latin typeface="Montserrat" panose="02000505000000020004" pitchFamily="2" charset="0"/>
                <a:cs typeface="Calibri" panose="020F0502020204030204" pitchFamily="34" charset="0"/>
              </a:rPr>
              <a:t>wide projects with great results</a:t>
            </a:r>
            <a:r>
              <a:rPr lang="en-US" dirty="0">
                <a:solidFill>
                  <a:srgbClr val="2B2B2B"/>
                </a:solidFill>
                <a:latin typeface="Montserrat" panose="02000505000000020004" pitchFamily="2" charset="0"/>
                <a:cs typeface="Calibri" panose="020F0502020204030204" pitchFamily="34" charset="0"/>
              </a:rPr>
              <a:t>.</a:t>
            </a: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dirty="0">
              <a:solidFill>
                <a:srgbClr val="2B2B2B"/>
              </a:solidFill>
              <a:latin typeface="Montserrat" panose="02000505000000020004" pitchFamily="2" charset="0"/>
              <a:cs typeface="Calibri" panose="020F0502020204030204" pitchFamily="34" charset="0"/>
            </a:endParaRPr>
          </a:p>
          <a:p>
            <a:pPr marL="0" marR="0" lvl="0" indent="0" defTabSz="914400" rtl="0" eaLnBrk="1" fontAlgn="auto" latinLnBrk="0" hangingPunct="1">
              <a:lnSpc>
                <a:spcPct val="100000"/>
              </a:lnSpc>
              <a:spcBef>
                <a:spcPts val="0"/>
              </a:spcBef>
              <a:spcAft>
                <a:spcPts val="0"/>
              </a:spcAft>
              <a:buClr>
                <a:srgbClr val="000000"/>
              </a:buClr>
              <a:buSzPts val="1400"/>
              <a:buFont typeface="Arial"/>
              <a:buNone/>
              <a:tabLst/>
              <a:defRPr/>
            </a:pPr>
            <a:r>
              <a:rPr lang="en-US" b="1" dirty="0">
                <a:solidFill>
                  <a:srgbClr val="E9006D"/>
                </a:solidFill>
                <a:latin typeface="Montserrat" panose="02000505000000020004" pitchFamily="2" charset="0"/>
                <a:cs typeface="Calibri" panose="020F0502020204030204" pitchFamily="34" charset="0"/>
              </a:rPr>
              <a:t>The high standards of quality delivered in all the projects undertaken have always been recognized.</a:t>
            </a:r>
            <a:endParaRPr lang="en-US" dirty="0">
              <a:solidFill>
                <a:srgbClr val="595959"/>
              </a:solidFill>
              <a:latin typeface="Montserrat" panose="02000505000000020004" pitchFamily="2" charset="0"/>
              <a:ea typeface="Montserrat"/>
              <a:cs typeface="Calibri" panose="020F0502020204030204" pitchFamily="34" charset="0"/>
              <a:sym typeface="Montserrat"/>
            </a:endParaRPr>
          </a:p>
        </p:txBody>
      </p:sp>
      <p:sp>
        <p:nvSpPr>
          <p:cNvPr id="16" name="Rettangolo 15">
            <a:extLst>
              <a:ext uri="{FF2B5EF4-FFF2-40B4-BE49-F238E27FC236}">
                <a16:creationId xmlns:a16="http://schemas.microsoft.com/office/drawing/2014/main" id="{C410CA70-7C33-AC76-F9B9-2ACC735C9035}"/>
              </a:ext>
            </a:extLst>
          </p:cNvPr>
          <p:cNvSpPr/>
          <p:nvPr/>
        </p:nvSpPr>
        <p:spPr>
          <a:xfrm>
            <a:off x="5159896" y="1268760"/>
            <a:ext cx="9433048" cy="1032716"/>
          </a:xfrm>
          <a:prstGeom prst="rect">
            <a:avLst/>
          </a:prstGeom>
          <a:noFill/>
          <a:ln>
            <a:noFill/>
          </a:ln>
        </p:spPr>
        <p:txBody>
          <a:bodyPr spcFirstLastPara="1" wrap="square" lIns="91425" tIns="45700" rIns="91425" bIns="45700" anchor="t" anchorCtr="0">
            <a:noAutofit/>
          </a:bodyPr>
          <a:lstStyle/>
          <a:p>
            <a:pPr>
              <a:buSzPts val="4000"/>
            </a:pPr>
            <a:r>
              <a:rPr lang="it-IT" sz="6600" dirty="0">
                <a:solidFill>
                  <a:schemeClr val="tx1"/>
                </a:solidFill>
                <a:latin typeface="DINEngschrift-Alternate" pitchFamily="2" charset="0"/>
                <a:cs typeface="Arial"/>
              </a:rPr>
              <a:t>WHAT WE HAVE DONE</a:t>
            </a:r>
          </a:p>
        </p:txBody>
      </p:sp>
      <p:sp>
        <p:nvSpPr>
          <p:cNvPr id="15" name="Rettangolo 14">
            <a:extLst>
              <a:ext uri="{FF2B5EF4-FFF2-40B4-BE49-F238E27FC236}">
                <a16:creationId xmlns:a16="http://schemas.microsoft.com/office/drawing/2014/main" id="{1BC5444C-9694-1555-6869-A446158386AC}"/>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7" name="Gruppo 16">
            <a:extLst>
              <a:ext uri="{FF2B5EF4-FFF2-40B4-BE49-F238E27FC236}">
                <a16:creationId xmlns:a16="http://schemas.microsoft.com/office/drawing/2014/main" id="{15540AD4-E447-3673-3C20-F99C0C218F21}"/>
              </a:ext>
            </a:extLst>
          </p:cNvPr>
          <p:cNvGrpSpPr/>
          <p:nvPr/>
        </p:nvGrpSpPr>
        <p:grpSpPr>
          <a:xfrm>
            <a:off x="407368" y="318615"/>
            <a:ext cx="233242" cy="233047"/>
            <a:chOff x="2349500" y="-200024"/>
            <a:chExt cx="8019956" cy="8013258"/>
          </a:xfrm>
          <a:solidFill>
            <a:schemeClr val="tx1"/>
          </a:solidFill>
        </p:grpSpPr>
        <p:sp>
          <p:nvSpPr>
            <p:cNvPr id="18" name="Rombo 17">
              <a:extLst>
                <a:ext uri="{FF2B5EF4-FFF2-40B4-BE49-F238E27FC236}">
                  <a16:creationId xmlns:a16="http://schemas.microsoft.com/office/drawing/2014/main" id="{F4759E65-5F5A-C9DB-3365-8B29BDA7943B}"/>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9" name="Figura a mano libera: forma 18">
              <a:extLst>
                <a:ext uri="{FF2B5EF4-FFF2-40B4-BE49-F238E27FC236}">
                  <a16:creationId xmlns:a16="http://schemas.microsoft.com/office/drawing/2014/main" id="{846C97C7-A631-F921-D979-29C75ADB330C}"/>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0" name="Rettangolo 19">
              <a:extLst>
                <a:ext uri="{FF2B5EF4-FFF2-40B4-BE49-F238E27FC236}">
                  <a16:creationId xmlns:a16="http://schemas.microsoft.com/office/drawing/2014/main" id="{3CD3F596-5CA1-92EF-9834-B4EEDA129D93}"/>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8" name="Rettangolo 27">
            <a:extLst>
              <a:ext uri="{FF2B5EF4-FFF2-40B4-BE49-F238E27FC236}">
                <a16:creationId xmlns:a16="http://schemas.microsoft.com/office/drawing/2014/main" id="{6A38765D-3588-83A0-FED1-5E2B11928E70}"/>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grpSp>
        <p:nvGrpSpPr>
          <p:cNvPr id="3" name="Gruppo 2">
            <a:extLst>
              <a:ext uri="{FF2B5EF4-FFF2-40B4-BE49-F238E27FC236}">
                <a16:creationId xmlns:a16="http://schemas.microsoft.com/office/drawing/2014/main" id="{B90A63B8-B62E-6735-1EA9-C0A4A0203EBE}"/>
              </a:ext>
            </a:extLst>
          </p:cNvPr>
          <p:cNvGrpSpPr/>
          <p:nvPr/>
        </p:nvGrpSpPr>
        <p:grpSpPr>
          <a:xfrm>
            <a:off x="551384" y="2204864"/>
            <a:ext cx="3966259" cy="4032449"/>
            <a:chOff x="473557" y="1772816"/>
            <a:chExt cx="4328208" cy="4320481"/>
          </a:xfrm>
        </p:grpSpPr>
        <p:pic>
          <p:nvPicPr>
            <p:cNvPr id="6" name="Immagine 5" descr="Immagine che contiene testo, schermata, Brochure, grafica&#10;&#10;Descrizione generata automaticamente">
              <a:extLst>
                <a:ext uri="{FF2B5EF4-FFF2-40B4-BE49-F238E27FC236}">
                  <a16:creationId xmlns:a16="http://schemas.microsoft.com/office/drawing/2014/main" id="{B67E4610-EFB6-6C1A-E851-71132088CE7A}"/>
                </a:ext>
              </a:extLst>
            </p:cNvPr>
            <p:cNvPicPr>
              <a:picLocks noChangeAspect="1"/>
            </p:cNvPicPr>
            <p:nvPr/>
          </p:nvPicPr>
          <p:blipFill>
            <a:blip r:embed="rId3"/>
            <a:stretch>
              <a:fillRect/>
            </a:stretch>
          </p:blipFill>
          <p:spPr>
            <a:xfrm>
              <a:off x="473557" y="3265195"/>
              <a:ext cx="2042609" cy="1212533"/>
            </a:xfrm>
            <a:prstGeom prst="rect">
              <a:avLst/>
            </a:prstGeom>
          </p:spPr>
        </p:pic>
        <p:pic>
          <p:nvPicPr>
            <p:cNvPr id="7" name="Immagine 6">
              <a:extLst>
                <a:ext uri="{FF2B5EF4-FFF2-40B4-BE49-F238E27FC236}">
                  <a16:creationId xmlns:a16="http://schemas.microsoft.com/office/drawing/2014/main" id="{481056F2-19E3-3A69-0226-7CB8CA26B7A0}"/>
                </a:ext>
              </a:extLst>
            </p:cNvPr>
            <p:cNvPicPr>
              <a:picLocks noChangeAspect="1"/>
            </p:cNvPicPr>
            <p:nvPr/>
          </p:nvPicPr>
          <p:blipFill>
            <a:blip r:embed="rId4"/>
            <a:srcRect/>
            <a:stretch/>
          </p:blipFill>
          <p:spPr>
            <a:xfrm>
              <a:off x="479376" y="1772816"/>
              <a:ext cx="2051404" cy="1304634"/>
            </a:xfrm>
            <a:prstGeom prst="rect">
              <a:avLst/>
            </a:prstGeom>
          </p:spPr>
        </p:pic>
        <p:pic>
          <p:nvPicPr>
            <p:cNvPr id="8" name="Immagine 7" descr="Immagine che contiene testo, schermata, grafica, logo&#10;&#10;Descrizione generata automaticamente">
              <a:extLst>
                <a:ext uri="{FF2B5EF4-FFF2-40B4-BE49-F238E27FC236}">
                  <a16:creationId xmlns:a16="http://schemas.microsoft.com/office/drawing/2014/main" id="{6C4DBDFB-EEB3-435E-2734-44AF694BB168}"/>
                </a:ext>
              </a:extLst>
            </p:cNvPr>
            <p:cNvPicPr>
              <a:picLocks noChangeAspect="1"/>
            </p:cNvPicPr>
            <p:nvPr/>
          </p:nvPicPr>
          <p:blipFill>
            <a:blip r:embed="rId5"/>
            <a:stretch>
              <a:fillRect/>
            </a:stretch>
          </p:blipFill>
          <p:spPr>
            <a:xfrm>
              <a:off x="2711624" y="1772816"/>
              <a:ext cx="2042608" cy="1300808"/>
            </a:xfrm>
            <a:prstGeom prst="rect">
              <a:avLst/>
            </a:prstGeom>
          </p:spPr>
        </p:pic>
        <p:pic>
          <p:nvPicPr>
            <p:cNvPr id="10" name="Immagine 9" descr="Immagine che contiene testo, schermata&#10;&#10;Descrizione generata automaticamente">
              <a:extLst>
                <a:ext uri="{FF2B5EF4-FFF2-40B4-BE49-F238E27FC236}">
                  <a16:creationId xmlns:a16="http://schemas.microsoft.com/office/drawing/2014/main" id="{9FCDA140-1956-892E-B9D7-2717D40C8FCC}"/>
                </a:ext>
              </a:extLst>
            </p:cNvPr>
            <p:cNvPicPr>
              <a:picLocks noChangeAspect="1"/>
            </p:cNvPicPr>
            <p:nvPr/>
          </p:nvPicPr>
          <p:blipFill>
            <a:blip r:embed="rId6"/>
            <a:stretch>
              <a:fillRect/>
            </a:stretch>
          </p:blipFill>
          <p:spPr>
            <a:xfrm>
              <a:off x="2633796" y="3265196"/>
              <a:ext cx="2166060" cy="1212799"/>
            </a:xfrm>
            <a:prstGeom prst="rect">
              <a:avLst/>
            </a:prstGeom>
          </p:spPr>
        </p:pic>
        <p:pic>
          <p:nvPicPr>
            <p:cNvPr id="12" name="Immagine 11" descr="Immagine che contiene testo, Veicolo terrestre, veicolo, ruota&#10;&#10;Descrizione generata automaticamente">
              <a:extLst>
                <a:ext uri="{FF2B5EF4-FFF2-40B4-BE49-F238E27FC236}">
                  <a16:creationId xmlns:a16="http://schemas.microsoft.com/office/drawing/2014/main" id="{423B9616-E9FC-C1A8-2167-A40C5C2160F4}"/>
                </a:ext>
              </a:extLst>
            </p:cNvPr>
            <p:cNvPicPr>
              <a:picLocks noChangeAspect="1"/>
            </p:cNvPicPr>
            <p:nvPr/>
          </p:nvPicPr>
          <p:blipFill>
            <a:blip r:embed="rId7"/>
            <a:stretch>
              <a:fillRect/>
            </a:stretch>
          </p:blipFill>
          <p:spPr>
            <a:xfrm>
              <a:off x="2639616" y="4653136"/>
              <a:ext cx="2162149" cy="1368152"/>
            </a:xfrm>
            <a:prstGeom prst="rect">
              <a:avLst/>
            </a:prstGeom>
          </p:spPr>
        </p:pic>
        <p:pic>
          <p:nvPicPr>
            <p:cNvPr id="13" name="Immagine 12" descr="Immagine che contiene testo, Veicolo terrestre, veicolo, ruota&#10;&#10;Descrizione generata automaticamente">
              <a:extLst>
                <a:ext uri="{FF2B5EF4-FFF2-40B4-BE49-F238E27FC236}">
                  <a16:creationId xmlns:a16="http://schemas.microsoft.com/office/drawing/2014/main" id="{A871EE10-C47E-4FD8-2D11-289CA7328A2A}"/>
                </a:ext>
              </a:extLst>
            </p:cNvPr>
            <p:cNvPicPr>
              <a:picLocks noChangeAspect="1"/>
            </p:cNvPicPr>
            <p:nvPr/>
          </p:nvPicPr>
          <p:blipFill>
            <a:blip r:embed="rId8"/>
            <a:stretch>
              <a:fillRect/>
            </a:stretch>
          </p:blipFill>
          <p:spPr>
            <a:xfrm>
              <a:off x="479376" y="4653137"/>
              <a:ext cx="2030795" cy="1440160"/>
            </a:xfrm>
            <a:prstGeom prst="rect">
              <a:avLst/>
            </a:prstGeom>
          </p:spPr>
        </p:pic>
      </p:grpSp>
      <p:pic>
        <p:nvPicPr>
          <p:cNvPr id="21" name="Immagine 20" descr="Immagine che contiene Carattere, tipografia, testo, Elementi grafici&#10;&#10;Descrizione generata automaticamente">
            <a:extLst>
              <a:ext uri="{FF2B5EF4-FFF2-40B4-BE49-F238E27FC236}">
                <a16:creationId xmlns:a16="http://schemas.microsoft.com/office/drawing/2014/main" id="{2A86ABC5-24FC-9E84-F049-817C7D08C167}"/>
              </a:ext>
            </a:extLst>
          </p:cNvPr>
          <p:cNvPicPr>
            <a:picLocks noChangeAspect="1"/>
          </p:cNvPicPr>
          <p:nvPr/>
        </p:nvPicPr>
        <p:blipFill>
          <a:blip r:embed="rId9"/>
          <a:stretch>
            <a:fillRect/>
          </a:stretch>
        </p:blipFill>
        <p:spPr>
          <a:xfrm>
            <a:off x="983432" y="692696"/>
            <a:ext cx="3713902" cy="1470402"/>
          </a:xfrm>
          <a:prstGeom prst="rect">
            <a:avLst/>
          </a:prstGeom>
        </p:spPr>
      </p:pic>
      <p:sp>
        <p:nvSpPr>
          <p:cNvPr id="22" name="Segnaposto numero diapositiva 21">
            <a:extLst>
              <a:ext uri="{FF2B5EF4-FFF2-40B4-BE49-F238E27FC236}">
                <a16:creationId xmlns:a16="http://schemas.microsoft.com/office/drawing/2014/main" id="{A1F60652-DCDE-DAC7-C81B-D0DFB7526020}"/>
              </a:ext>
            </a:extLst>
          </p:cNvPr>
          <p:cNvSpPr>
            <a:spLocks noGrp="1"/>
          </p:cNvSpPr>
          <p:nvPr>
            <p:ph type="sldNum" sz="quarter" idx="4"/>
          </p:nvPr>
        </p:nvSpPr>
        <p:spPr/>
        <p:txBody>
          <a:bodyPr/>
          <a:lstStyle/>
          <a:p>
            <a:fld id="{3E92977B-B4C2-4A0D-A293-AFEDFB8002E3}" type="slidenum">
              <a:rPr lang="en-US" smtClean="0"/>
              <a:pPr/>
              <a:t>5</a:t>
            </a:fld>
            <a:endParaRPr lang="en-US"/>
          </a:p>
        </p:txBody>
      </p:sp>
    </p:spTree>
    <p:custDataLst>
      <p:tags r:id="rId1"/>
    </p:custDataLst>
    <p:extLst>
      <p:ext uri="{BB962C8B-B14F-4D97-AF65-F5344CB8AC3E}">
        <p14:creationId xmlns:p14="http://schemas.microsoft.com/office/powerpoint/2010/main" val="895372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Google Shape;62;p16">
            <a:extLst>
              <a:ext uri="{FF2B5EF4-FFF2-40B4-BE49-F238E27FC236}">
                <a16:creationId xmlns:a16="http://schemas.microsoft.com/office/drawing/2014/main" id="{7B0E0705-05A2-6679-E996-02087731D2FE}"/>
              </a:ext>
            </a:extLst>
          </p:cNvPr>
          <p:cNvSpPr/>
          <p:nvPr/>
        </p:nvSpPr>
        <p:spPr>
          <a:xfrm>
            <a:off x="407368" y="2060848"/>
            <a:ext cx="11305256" cy="1944216"/>
          </a:xfrm>
          <a:prstGeom prst="rect">
            <a:avLst/>
          </a:prstGeom>
          <a:noFill/>
          <a:ln>
            <a:noFill/>
          </a:ln>
        </p:spPr>
        <p:txBody>
          <a:bodyPr spcFirstLastPara="1" wrap="square" lIns="85725" tIns="45700" rIns="91425" bIns="45700" anchor="t" anchorCtr="0">
            <a:noAutofit/>
          </a:bodyPr>
          <a:lstStyle/>
          <a:p>
            <a:pPr>
              <a:buSzPts val="1400"/>
            </a:pPr>
            <a:r>
              <a:rPr lang="en-US" dirty="0">
                <a:solidFill>
                  <a:schemeClr val="tx1"/>
                </a:solidFill>
                <a:latin typeface="Montserrat" panose="02000505000000020004" pitchFamily="2" charset="0"/>
              </a:rPr>
              <a:t>We believe in a </a:t>
            </a:r>
            <a:r>
              <a:rPr lang="en-US" b="1" dirty="0">
                <a:solidFill>
                  <a:srgbClr val="F00980"/>
                </a:solidFill>
                <a:latin typeface="Montserrat" panose="02000505000000020004" pitchFamily="2" charset="0"/>
              </a:rPr>
              <a:t>Business Model </a:t>
            </a:r>
            <a:r>
              <a:rPr lang="en-US" dirty="0">
                <a:solidFill>
                  <a:schemeClr val="tx1"/>
                </a:solidFill>
                <a:latin typeface="Montserrat" panose="02000505000000020004" pitchFamily="2" charset="0"/>
              </a:rPr>
              <a:t>capable of making the very best use of the passion, experience and professionalism of every individual.</a:t>
            </a:r>
            <a:br>
              <a:rPr lang="en-US" dirty="0">
                <a:solidFill>
                  <a:schemeClr val="tx1"/>
                </a:solidFill>
                <a:latin typeface="Montserrat" panose="02000505000000020004" pitchFamily="2" charset="0"/>
              </a:rPr>
            </a:br>
            <a:r>
              <a:rPr lang="en-US" dirty="0">
                <a:solidFill>
                  <a:schemeClr val="tx1"/>
                </a:solidFill>
                <a:latin typeface="Montserrat" panose="02000505000000020004" pitchFamily="2" charset="0"/>
              </a:rPr>
              <a:t>We express these strengths in the shape of an eclectic, versatile way of working.</a:t>
            </a:r>
          </a:p>
          <a:p>
            <a:pPr>
              <a:buSzPts val="1400"/>
            </a:pPr>
            <a:r>
              <a:rPr lang="en-US" dirty="0">
                <a:solidFill>
                  <a:schemeClr val="tx1"/>
                </a:solidFill>
                <a:latin typeface="Montserrat" panose="02000505000000020004" pitchFamily="2" charset="0"/>
              </a:rPr>
              <a:t>We believe in people’s ability to </a:t>
            </a:r>
            <a:r>
              <a:rPr lang="en-US" b="1" dirty="0">
                <a:solidFill>
                  <a:srgbClr val="F00980"/>
                </a:solidFill>
                <a:latin typeface="Montserrat" panose="02000505000000020004" pitchFamily="2" charset="0"/>
              </a:rPr>
              <a:t>step up</a:t>
            </a:r>
            <a:r>
              <a:rPr lang="en-US" dirty="0">
                <a:solidFill>
                  <a:schemeClr val="tx1"/>
                </a:solidFill>
                <a:latin typeface="Montserrat" panose="02000505000000020004" pitchFamily="2" charset="0"/>
              </a:rPr>
              <a:t>, </a:t>
            </a:r>
            <a:r>
              <a:rPr lang="en-US" b="1" dirty="0">
                <a:solidFill>
                  <a:srgbClr val="F00980"/>
                </a:solidFill>
                <a:latin typeface="Montserrat" panose="02000505000000020004" pitchFamily="2" charset="0"/>
              </a:rPr>
              <a:t>innovate and change</a:t>
            </a:r>
            <a:r>
              <a:rPr lang="en-US" dirty="0">
                <a:solidFill>
                  <a:schemeClr val="tx1"/>
                </a:solidFill>
                <a:latin typeface="Montserrat" panose="02000505000000020004" pitchFamily="2" charset="0"/>
              </a:rPr>
              <a:t>, to be </a:t>
            </a:r>
            <a:r>
              <a:rPr lang="en-US" b="1" dirty="0">
                <a:solidFill>
                  <a:srgbClr val="F00980"/>
                </a:solidFill>
                <a:latin typeface="Montserrat" panose="02000505000000020004" pitchFamily="2" charset="0"/>
              </a:rPr>
              <a:t>open to new and continuously evolving forms of knowledge.</a:t>
            </a:r>
          </a:p>
          <a:p>
            <a:pPr>
              <a:buSzPts val="1400"/>
            </a:pPr>
            <a:endParaRPr lang="en-US" dirty="0">
              <a:solidFill>
                <a:schemeClr val="tx1"/>
              </a:solidFill>
              <a:latin typeface="Montserrat" panose="02000505000000020004" pitchFamily="2" charset="0"/>
            </a:endParaRPr>
          </a:p>
          <a:p>
            <a:pPr>
              <a:buSzPts val="1400"/>
            </a:pPr>
            <a:r>
              <a:rPr lang="en-US" dirty="0">
                <a:solidFill>
                  <a:schemeClr val="tx1"/>
                </a:solidFill>
                <a:latin typeface="Montserrat" panose="02000505000000020004" pitchFamily="2" charset="0"/>
              </a:rPr>
              <a:t>We do all this in a highly flexible way and can adapt to every need, through forms of learning that allow us to achieve the widest possible dissemination of knowledge. </a:t>
            </a:r>
          </a:p>
        </p:txBody>
      </p:sp>
      <p:grpSp>
        <p:nvGrpSpPr>
          <p:cNvPr id="2" name="Google Shape;71;p17">
            <a:extLst>
              <a:ext uri="{FF2B5EF4-FFF2-40B4-BE49-F238E27FC236}">
                <a16:creationId xmlns:a16="http://schemas.microsoft.com/office/drawing/2014/main" id="{C9B49014-2F4F-7415-9146-72C748E0CB4F}"/>
              </a:ext>
            </a:extLst>
          </p:cNvPr>
          <p:cNvGrpSpPr/>
          <p:nvPr/>
        </p:nvGrpSpPr>
        <p:grpSpPr>
          <a:xfrm>
            <a:off x="384000" y="4969580"/>
            <a:ext cx="2343900" cy="1310580"/>
            <a:chOff x="6056761" y="2062058"/>
            <a:chExt cx="2343900" cy="1310580"/>
          </a:xfrm>
        </p:grpSpPr>
        <p:sp>
          <p:nvSpPr>
            <p:cNvPr id="3" name="Google Shape;74;p17">
              <a:extLst>
                <a:ext uri="{FF2B5EF4-FFF2-40B4-BE49-F238E27FC236}">
                  <a16:creationId xmlns:a16="http://schemas.microsoft.com/office/drawing/2014/main" id="{4EFD5522-C4BC-1101-07AE-AF0DE30741E4}"/>
                </a:ext>
              </a:extLst>
            </p:cNvPr>
            <p:cNvSpPr txBox="1"/>
            <p:nvPr/>
          </p:nvSpPr>
          <p:spPr>
            <a:xfrm>
              <a:off x="6056761" y="2062058"/>
              <a:ext cx="2343900" cy="246300"/>
            </a:xfrm>
            <a:prstGeom prst="rect">
              <a:avLst/>
            </a:prstGeom>
            <a:noFill/>
            <a:ln>
              <a:noFill/>
            </a:ln>
          </p:spPr>
          <p:txBody>
            <a:bodyPr spcFirstLastPara="1" wrap="square" lIns="91425" tIns="45700" rIns="91425" bIns="45700" anchor="t" anchorCtr="0">
              <a:noAutofit/>
            </a:bodyPr>
            <a:lstStyle/>
            <a:p>
              <a:pPr lvl="0" algn="ctr">
                <a:buSzPts val="1000"/>
              </a:pPr>
              <a:r>
                <a:rPr lang="en-US" b="1" dirty="0">
                  <a:solidFill>
                    <a:srgbClr val="F00980"/>
                  </a:solidFill>
                  <a:latin typeface="Montserrat" panose="02000505000000020004" pitchFamily="2" charset="0"/>
                  <a:sym typeface="Montserrat Black"/>
                </a:rPr>
                <a:t>DESIGNING</a:t>
              </a:r>
            </a:p>
          </p:txBody>
        </p:sp>
        <p:sp>
          <p:nvSpPr>
            <p:cNvPr id="4" name="Google Shape;75;p17">
              <a:extLst>
                <a:ext uri="{FF2B5EF4-FFF2-40B4-BE49-F238E27FC236}">
                  <a16:creationId xmlns:a16="http://schemas.microsoft.com/office/drawing/2014/main" id="{32062F14-E9B6-2BD9-F81D-36A73854314D}"/>
                </a:ext>
              </a:extLst>
            </p:cNvPr>
            <p:cNvSpPr txBox="1"/>
            <p:nvPr/>
          </p:nvSpPr>
          <p:spPr>
            <a:xfrm>
              <a:off x="6222811" y="2341617"/>
              <a:ext cx="2011800" cy="1031021"/>
            </a:xfrm>
            <a:prstGeom prst="rect">
              <a:avLst/>
            </a:prstGeom>
            <a:noFill/>
            <a:ln>
              <a:noFill/>
            </a:ln>
          </p:spPr>
          <p:txBody>
            <a:bodyPr spcFirstLastPara="1" wrap="square" lIns="91425" tIns="91425" rIns="91425" bIns="91425" anchor="t" anchorCtr="0">
              <a:spAutoFit/>
            </a:bodyPr>
            <a:lstStyle/>
            <a:p>
              <a:pPr lvl="0" algn="ctr"/>
              <a:r>
                <a:rPr lang="en-US" sz="1100" dirty="0">
                  <a:solidFill>
                    <a:schemeClr val="tx1"/>
                  </a:solidFill>
                  <a:latin typeface="Montserrat" panose="02000505000000020004" pitchFamily="2" charset="0"/>
                  <a:ea typeface="Montserrat"/>
                  <a:cs typeface="Montserrat"/>
                  <a:sym typeface="Montserrat"/>
                </a:rPr>
                <a:t>It is impossible to build a house without an architectural design: we are the architects when it comes to learning.</a:t>
              </a:r>
            </a:p>
          </p:txBody>
        </p:sp>
      </p:grpSp>
      <p:grpSp>
        <p:nvGrpSpPr>
          <p:cNvPr id="5" name="Google Shape;81;p17">
            <a:extLst>
              <a:ext uri="{FF2B5EF4-FFF2-40B4-BE49-F238E27FC236}">
                <a16:creationId xmlns:a16="http://schemas.microsoft.com/office/drawing/2014/main" id="{0BB2CCF4-2C47-4AAB-D938-E262FE2F5514}"/>
              </a:ext>
            </a:extLst>
          </p:cNvPr>
          <p:cNvGrpSpPr/>
          <p:nvPr/>
        </p:nvGrpSpPr>
        <p:grpSpPr>
          <a:xfrm>
            <a:off x="6103784" y="4969580"/>
            <a:ext cx="2356543" cy="1121819"/>
            <a:chOff x="6044312" y="4008940"/>
            <a:chExt cx="2356543" cy="1121819"/>
          </a:xfrm>
        </p:grpSpPr>
        <p:sp>
          <p:nvSpPr>
            <p:cNvPr id="6" name="Google Shape;82;p17">
              <a:extLst>
                <a:ext uri="{FF2B5EF4-FFF2-40B4-BE49-F238E27FC236}">
                  <a16:creationId xmlns:a16="http://schemas.microsoft.com/office/drawing/2014/main" id="{2B12D5C3-81EF-39DA-5282-69410E5166FC}"/>
                </a:ext>
              </a:extLst>
            </p:cNvPr>
            <p:cNvSpPr txBox="1"/>
            <p:nvPr/>
          </p:nvSpPr>
          <p:spPr>
            <a:xfrm>
              <a:off x="6111855" y="4269015"/>
              <a:ext cx="2289000" cy="861744"/>
            </a:xfrm>
            <a:prstGeom prst="rect">
              <a:avLst/>
            </a:prstGeom>
            <a:noFill/>
            <a:ln>
              <a:noFill/>
            </a:ln>
          </p:spPr>
          <p:txBody>
            <a:bodyPr spcFirstLastPara="1" wrap="square" lIns="91425" tIns="91425" rIns="91425" bIns="91425" anchor="t" anchorCtr="0">
              <a:spAutoFit/>
            </a:bodyPr>
            <a:lstStyle/>
            <a:p>
              <a:pPr lvl="0" algn="ctr"/>
              <a:r>
                <a:rPr lang="en-US" sz="1100" dirty="0">
                  <a:solidFill>
                    <a:schemeClr val="tx1"/>
                  </a:solidFill>
                  <a:latin typeface="Montserrat" panose="02000505000000020004" pitchFamily="2" charset="0"/>
                  <a:ea typeface="Montserrat"/>
                  <a:cs typeface="Montserrat"/>
                  <a:sym typeface="Montserrat"/>
                </a:rPr>
                <a:t>We develop the right solutions to cater for different corporate needs, from growth to change.</a:t>
              </a:r>
            </a:p>
          </p:txBody>
        </p:sp>
        <p:sp>
          <p:nvSpPr>
            <p:cNvPr id="7" name="Google Shape;85;p17">
              <a:extLst>
                <a:ext uri="{FF2B5EF4-FFF2-40B4-BE49-F238E27FC236}">
                  <a16:creationId xmlns:a16="http://schemas.microsoft.com/office/drawing/2014/main" id="{67D5A631-96FE-301B-00E8-B5E8E2E67699}"/>
                </a:ext>
              </a:extLst>
            </p:cNvPr>
            <p:cNvSpPr txBox="1"/>
            <p:nvPr/>
          </p:nvSpPr>
          <p:spPr>
            <a:xfrm>
              <a:off x="6044312" y="4008940"/>
              <a:ext cx="2343900" cy="246300"/>
            </a:xfrm>
            <a:prstGeom prst="rect">
              <a:avLst/>
            </a:prstGeom>
            <a:noFill/>
            <a:ln>
              <a:noFill/>
            </a:ln>
          </p:spPr>
          <p:txBody>
            <a:bodyPr spcFirstLastPara="1" wrap="square" lIns="91425" tIns="45700" rIns="91425" bIns="45700" anchor="t" anchorCtr="0">
              <a:noAutofit/>
            </a:bodyPr>
            <a:lstStyle/>
            <a:p>
              <a:pPr algn="ctr">
                <a:buSzPts val="1000"/>
              </a:pPr>
              <a:r>
                <a:rPr lang="en-US" b="1" dirty="0">
                  <a:solidFill>
                    <a:srgbClr val="F00980"/>
                  </a:solidFill>
                  <a:latin typeface="Montserrat" panose="02000505000000020004" pitchFamily="2" charset="0"/>
                  <a:sym typeface="Montserrat Black"/>
                </a:rPr>
                <a:t>SHAPING</a:t>
              </a:r>
            </a:p>
          </p:txBody>
        </p:sp>
      </p:grpSp>
      <p:grpSp>
        <p:nvGrpSpPr>
          <p:cNvPr id="8" name="Gruppo 7">
            <a:extLst>
              <a:ext uri="{FF2B5EF4-FFF2-40B4-BE49-F238E27FC236}">
                <a16:creationId xmlns:a16="http://schemas.microsoft.com/office/drawing/2014/main" id="{4BB3E5E3-37A5-9931-94FD-AA2F85871EC1}"/>
              </a:ext>
            </a:extLst>
          </p:cNvPr>
          <p:cNvGrpSpPr/>
          <p:nvPr/>
        </p:nvGrpSpPr>
        <p:grpSpPr>
          <a:xfrm>
            <a:off x="8976320" y="4969580"/>
            <a:ext cx="2343900" cy="1284928"/>
            <a:chOff x="9897915" y="7605464"/>
            <a:chExt cx="2343900" cy="1284928"/>
          </a:xfrm>
        </p:grpSpPr>
        <p:sp>
          <p:nvSpPr>
            <p:cNvPr id="9" name="Google Shape;86;p17">
              <a:extLst>
                <a:ext uri="{FF2B5EF4-FFF2-40B4-BE49-F238E27FC236}">
                  <a16:creationId xmlns:a16="http://schemas.microsoft.com/office/drawing/2014/main" id="{CAA9D9C4-1551-B082-35C6-194F917F9DDD}"/>
                </a:ext>
              </a:extLst>
            </p:cNvPr>
            <p:cNvSpPr txBox="1"/>
            <p:nvPr/>
          </p:nvSpPr>
          <p:spPr>
            <a:xfrm>
              <a:off x="10033365" y="7859371"/>
              <a:ext cx="2073000" cy="1031021"/>
            </a:xfrm>
            <a:prstGeom prst="rect">
              <a:avLst/>
            </a:prstGeom>
            <a:noFill/>
            <a:ln>
              <a:noFill/>
            </a:ln>
          </p:spPr>
          <p:txBody>
            <a:bodyPr spcFirstLastPara="1" wrap="square" lIns="91425" tIns="91425" rIns="91425" bIns="91425" anchor="t" anchorCtr="0">
              <a:spAutoFit/>
            </a:bodyPr>
            <a:lstStyle/>
            <a:p>
              <a:pPr lvl="0" algn="ctr"/>
              <a:r>
                <a:rPr lang="en-US" sz="1100" dirty="0">
                  <a:solidFill>
                    <a:schemeClr val="tx1"/>
                  </a:solidFill>
                  <a:latin typeface="Montserrat" panose="02000505000000020004" pitchFamily="2" charset="0"/>
                  <a:ea typeface="Montserrat"/>
                  <a:cs typeface="Montserrat"/>
                  <a:sym typeface="Montserrat"/>
                </a:rPr>
                <a:t>We create connections through learning aimed at bringing together different corporate cultures. </a:t>
              </a:r>
            </a:p>
          </p:txBody>
        </p:sp>
        <p:sp>
          <p:nvSpPr>
            <p:cNvPr id="10" name="Google Shape;88;p17">
              <a:extLst>
                <a:ext uri="{FF2B5EF4-FFF2-40B4-BE49-F238E27FC236}">
                  <a16:creationId xmlns:a16="http://schemas.microsoft.com/office/drawing/2014/main" id="{C4A89A35-042F-880D-3F04-CC393F5B6413}"/>
                </a:ext>
              </a:extLst>
            </p:cNvPr>
            <p:cNvSpPr txBox="1"/>
            <p:nvPr/>
          </p:nvSpPr>
          <p:spPr>
            <a:xfrm>
              <a:off x="9897915" y="7605464"/>
              <a:ext cx="2343900" cy="246300"/>
            </a:xfrm>
            <a:prstGeom prst="rect">
              <a:avLst/>
            </a:prstGeom>
            <a:noFill/>
            <a:ln>
              <a:noFill/>
            </a:ln>
          </p:spPr>
          <p:txBody>
            <a:bodyPr spcFirstLastPara="1" wrap="square" lIns="91425" tIns="45700" rIns="91425" bIns="45700" anchor="t" anchorCtr="0">
              <a:noAutofit/>
            </a:bodyPr>
            <a:lstStyle/>
            <a:p>
              <a:pPr algn="ctr">
                <a:buSzPts val="1000"/>
              </a:pPr>
              <a:r>
                <a:rPr lang="en-US" b="1" dirty="0">
                  <a:solidFill>
                    <a:srgbClr val="F00980"/>
                  </a:solidFill>
                  <a:latin typeface="Montserrat" panose="02000505000000020004" pitchFamily="2" charset="0"/>
                  <a:sym typeface="Montserrat Black"/>
                </a:rPr>
                <a:t>SPREADING</a:t>
              </a:r>
            </a:p>
          </p:txBody>
        </p:sp>
      </p:grpSp>
      <p:grpSp>
        <p:nvGrpSpPr>
          <p:cNvPr id="11" name="Google Shape;76;p17">
            <a:extLst>
              <a:ext uri="{FF2B5EF4-FFF2-40B4-BE49-F238E27FC236}">
                <a16:creationId xmlns:a16="http://schemas.microsoft.com/office/drawing/2014/main" id="{74230945-23E0-F63B-FB5E-1DFA512B2585}"/>
              </a:ext>
            </a:extLst>
          </p:cNvPr>
          <p:cNvGrpSpPr/>
          <p:nvPr/>
        </p:nvGrpSpPr>
        <p:grpSpPr>
          <a:xfrm>
            <a:off x="3243892" y="4969580"/>
            <a:ext cx="2343900" cy="1141292"/>
            <a:chOff x="8400655" y="2062058"/>
            <a:chExt cx="2343900" cy="1141292"/>
          </a:xfrm>
        </p:grpSpPr>
        <p:sp>
          <p:nvSpPr>
            <p:cNvPr id="12" name="Google Shape;77;p17">
              <a:extLst>
                <a:ext uri="{FF2B5EF4-FFF2-40B4-BE49-F238E27FC236}">
                  <a16:creationId xmlns:a16="http://schemas.microsoft.com/office/drawing/2014/main" id="{EEC8CAE7-787A-2B91-975E-F156800B7B69}"/>
                </a:ext>
              </a:extLst>
            </p:cNvPr>
            <p:cNvSpPr txBox="1"/>
            <p:nvPr/>
          </p:nvSpPr>
          <p:spPr>
            <a:xfrm>
              <a:off x="8536833" y="2341606"/>
              <a:ext cx="2041800" cy="861744"/>
            </a:xfrm>
            <a:prstGeom prst="rect">
              <a:avLst/>
            </a:prstGeom>
            <a:noFill/>
            <a:ln>
              <a:noFill/>
            </a:ln>
          </p:spPr>
          <p:txBody>
            <a:bodyPr spcFirstLastPara="1" wrap="square" lIns="91425" tIns="91425" rIns="91425" bIns="91425" anchor="t" anchorCtr="0">
              <a:spAutoFit/>
            </a:bodyPr>
            <a:lstStyle/>
            <a:p>
              <a:pPr lvl="0" algn="ctr"/>
              <a:r>
                <a:rPr lang="en-US" sz="1100" dirty="0">
                  <a:solidFill>
                    <a:schemeClr val="tx1"/>
                  </a:solidFill>
                  <a:latin typeface="Montserrat" panose="02000505000000020004" pitchFamily="2" charset="0"/>
                  <a:ea typeface="Montserrat"/>
                  <a:cs typeface="Montserrat"/>
                  <a:sym typeface="Montserrat"/>
                </a:rPr>
                <a:t>We do not rest on our laurels: our passion and creativity drive us towards new horizons.</a:t>
              </a:r>
            </a:p>
          </p:txBody>
        </p:sp>
        <p:sp>
          <p:nvSpPr>
            <p:cNvPr id="13" name="Google Shape;80;p17">
              <a:extLst>
                <a:ext uri="{FF2B5EF4-FFF2-40B4-BE49-F238E27FC236}">
                  <a16:creationId xmlns:a16="http://schemas.microsoft.com/office/drawing/2014/main" id="{D9F5253E-ADAB-C2D6-39FB-13B3D5F6C705}"/>
                </a:ext>
              </a:extLst>
            </p:cNvPr>
            <p:cNvSpPr txBox="1"/>
            <p:nvPr/>
          </p:nvSpPr>
          <p:spPr>
            <a:xfrm>
              <a:off x="8400655" y="2062058"/>
              <a:ext cx="2343900" cy="246300"/>
            </a:xfrm>
            <a:prstGeom prst="rect">
              <a:avLst/>
            </a:prstGeom>
            <a:noFill/>
            <a:ln>
              <a:noFill/>
            </a:ln>
          </p:spPr>
          <p:txBody>
            <a:bodyPr spcFirstLastPara="1" wrap="square" lIns="91425" tIns="45700" rIns="91425" bIns="45700" anchor="t" anchorCtr="0">
              <a:noAutofit/>
            </a:bodyPr>
            <a:lstStyle/>
            <a:p>
              <a:pPr algn="ctr">
                <a:buSzPts val="1000"/>
              </a:pPr>
              <a:r>
                <a:rPr lang="en-US" b="1" dirty="0">
                  <a:solidFill>
                    <a:srgbClr val="F00980"/>
                  </a:solidFill>
                  <a:latin typeface="Montserrat" panose="02000505000000020004" pitchFamily="2" charset="0"/>
                  <a:sym typeface="Montserrat Black"/>
                </a:rPr>
                <a:t>INNOVATING</a:t>
              </a:r>
            </a:p>
          </p:txBody>
        </p:sp>
      </p:grpSp>
      <p:sp>
        <p:nvSpPr>
          <p:cNvPr id="15" name="Google Shape;70;p17">
            <a:extLst>
              <a:ext uri="{FF2B5EF4-FFF2-40B4-BE49-F238E27FC236}">
                <a16:creationId xmlns:a16="http://schemas.microsoft.com/office/drawing/2014/main" id="{1259029B-CDB8-F340-CDF6-0C4F9AEAF70F}"/>
              </a:ext>
            </a:extLst>
          </p:cNvPr>
          <p:cNvSpPr txBox="1"/>
          <p:nvPr/>
        </p:nvSpPr>
        <p:spPr>
          <a:xfrm>
            <a:off x="335360" y="908720"/>
            <a:ext cx="7175618" cy="110275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000"/>
              <a:buNone/>
              <a:defRPr sz="4800">
                <a:solidFill>
                  <a:schemeClr val="tx1"/>
                </a:solidFill>
                <a:latin typeface="DINEngschrift-Alternate" pitchFamily="2" charset="0"/>
                <a:ea typeface="Arial"/>
                <a:cs typeface="Arial"/>
              </a:defRPr>
            </a:lvl1pPr>
            <a:lvl2pPr>
              <a:defRPr>
                <a:solidFill>
                  <a:srgbClr val="000000"/>
                </a:solidFill>
                <a:latin typeface="Arial"/>
                <a:ea typeface="Arial"/>
                <a:cs typeface="Arial"/>
              </a:defRPr>
            </a:lvl2pPr>
            <a:lvl3pPr>
              <a:defRPr>
                <a:solidFill>
                  <a:srgbClr val="000000"/>
                </a:solidFill>
                <a:latin typeface="Arial"/>
                <a:ea typeface="Arial"/>
                <a:cs typeface="Arial"/>
              </a:defRPr>
            </a:lvl3pPr>
            <a:lvl4pPr>
              <a:defRPr>
                <a:solidFill>
                  <a:srgbClr val="000000"/>
                </a:solidFill>
                <a:latin typeface="Arial"/>
                <a:ea typeface="Arial"/>
                <a:cs typeface="Arial"/>
              </a:defRPr>
            </a:lvl4pPr>
            <a:lvl5pPr>
              <a:defRPr>
                <a:solidFill>
                  <a:srgbClr val="000000"/>
                </a:solidFill>
                <a:latin typeface="Arial"/>
                <a:ea typeface="Arial"/>
                <a:cs typeface="Arial"/>
              </a:defRPr>
            </a:lvl5pPr>
            <a:lvl6pPr>
              <a:defRPr>
                <a:solidFill>
                  <a:srgbClr val="000000"/>
                </a:solidFill>
                <a:latin typeface="Arial"/>
                <a:ea typeface="Arial"/>
                <a:cs typeface="Arial"/>
              </a:defRPr>
            </a:lvl6pPr>
            <a:lvl7pPr>
              <a:defRPr>
                <a:solidFill>
                  <a:srgbClr val="000000"/>
                </a:solidFill>
                <a:latin typeface="Arial"/>
                <a:ea typeface="Arial"/>
                <a:cs typeface="Arial"/>
              </a:defRPr>
            </a:lvl7pPr>
            <a:lvl8pPr>
              <a:defRPr>
                <a:solidFill>
                  <a:srgbClr val="000000"/>
                </a:solidFill>
                <a:latin typeface="Arial"/>
                <a:ea typeface="Arial"/>
                <a:cs typeface="Arial"/>
              </a:defRPr>
            </a:lvl8pPr>
            <a:lvl9pPr>
              <a:defRPr>
                <a:solidFill>
                  <a:srgbClr val="000000"/>
                </a:solidFill>
                <a:latin typeface="Arial"/>
                <a:ea typeface="Arial"/>
                <a:cs typeface="Arial"/>
              </a:defRPr>
            </a:lvl9pPr>
          </a:lstStyle>
          <a:p>
            <a:r>
              <a:rPr lang="en-US" sz="6600" dirty="0">
                <a:sym typeface="Montserrat Black"/>
              </a:rPr>
              <a:t>WHAT WE </a:t>
            </a:r>
            <a:r>
              <a:rPr lang="en-US" sz="6600" dirty="0">
                <a:solidFill>
                  <a:srgbClr val="F00480"/>
                </a:solidFill>
                <a:sym typeface="Montserrat Black"/>
              </a:rPr>
              <a:t>BELIEVE</a:t>
            </a:r>
            <a:r>
              <a:rPr lang="en-US" sz="6600" dirty="0">
                <a:sym typeface="Montserrat Black"/>
              </a:rPr>
              <a:t> IN</a:t>
            </a:r>
          </a:p>
        </p:txBody>
      </p:sp>
      <p:pic>
        <p:nvPicPr>
          <p:cNvPr id="21" name="Elemento grafico 20">
            <a:extLst>
              <a:ext uri="{FF2B5EF4-FFF2-40B4-BE49-F238E27FC236}">
                <a16:creationId xmlns:a16="http://schemas.microsoft.com/office/drawing/2014/main" id="{E2FCEFD3-C52E-31F1-3865-91EB0ADB6D8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43472" y="4221088"/>
            <a:ext cx="657225" cy="657225"/>
          </a:xfrm>
          <a:prstGeom prst="rect">
            <a:avLst/>
          </a:prstGeom>
        </p:spPr>
      </p:pic>
      <p:pic>
        <p:nvPicPr>
          <p:cNvPr id="23" name="Elemento grafico 22">
            <a:extLst>
              <a:ext uri="{FF2B5EF4-FFF2-40B4-BE49-F238E27FC236}">
                <a16:creationId xmlns:a16="http://schemas.microsoft.com/office/drawing/2014/main" id="{7CE1B6D1-B278-AD31-923D-EA0F4AA4077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17132" y="4286077"/>
            <a:ext cx="610716" cy="610716"/>
          </a:xfrm>
          <a:prstGeom prst="rect">
            <a:avLst/>
          </a:prstGeom>
        </p:spPr>
      </p:pic>
      <p:pic>
        <p:nvPicPr>
          <p:cNvPr id="27" name="Elemento grafico 26">
            <a:extLst>
              <a:ext uri="{FF2B5EF4-FFF2-40B4-BE49-F238E27FC236}">
                <a16:creationId xmlns:a16="http://schemas.microsoft.com/office/drawing/2014/main" id="{E968DB3F-7254-A26D-E2AA-10E777543FB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032104" y="4293096"/>
            <a:ext cx="450354" cy="574115"/>
          </a:xfrm>
          <a:prstGeom prst="rect">
            <a:avLst/>
          </a:prstGeom>
        </p:spPr>
      </p:pic>
      <p:pic>
        <p:nvPicPr>
          <p:cNvPr id="34" name="Elemento grafico 33">
            <a:extLst>
              <a:ext uri="{FF2B5EF4-FFF2-40B4-BE49-F238E27FC236}">
                <a16:creationId xmlns:a16="http://schemas.microsoft.com/office/drawing/2014/main" id="{E64F77C6-276C-0954-3F92-D66AB13C41C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840416" y="4221088"/>
            <a:ext cx="806271" cy="688567"/>
          </a:xfrm>
          <a:prstGeom prst="rect">
            <a:avLst/>
          </a:prstGeom>
        </p:spPr>
      </p:pic>
      <p:sp>
        <p:nvSpPr>
          <p:cNvPr id="14" name="Rettangolo 13">
            <a:extLst>
              <a:ext uri="{FF2B5EF4-FFF2-40B4-BE49-F238E27FC236}">
                <a16:creationId xmlns:a16="http://schemas.microsoft.com/office/drawing/2014/main" id="{989A0090-8570-5F42-E79E-1B2290F43FDF}"/>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6" name="Gruppo 15">
            <a:extLst>
              <a:ext uri="{FF2B5EF4-FFF2-40B4-BE49-F238E27FC236}">
                <a16:creationId xmlns:a16="http://schemas.microsoft.com/office/drawing/2014/main" id="{E726F116-3E6F-ADFB-5EFD-2DCC06990ACA}"/>
              </a:ext>
            </a:extLst>
          </p:cNvPr>
          <p:cNvGrpSpPr/>
          <p:nvPr/>
        </p:nvGrpSpPr>
        <p:grpSpPr>
          <a:xfrm>
            <a:off x="407368" y="318615"/>
            <a:ext cx="233242" cy="233047"/>
            <a:chOff x="2349500" y="-200024"/>
            <a:chExt cx="8019956" cy="8013258"/>
          </a:xfrm>
          <a:solidFill>
            <a:schemeClr val="tx1"/>
          </a:solidFill>
        </p:grpSpPr>
        <p:sp>
          <p:nvSpPr>
            <p:cNvPr id="17" name="Rombo 16">
              <a:extLst>
                <a:ext uri="{FF2B5EF4-FFF2-40B4-BE49-F238E27FC236}">
                  <a16:creationId xmlns:a16="http://schemas.microsoft.com/office/drawing/2014/main" id="{C0DC9ED7-AB94-88CA-0B15-77575C76082D}"/>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Figura a mano libera: forma 17">
              <a:extLst>
                <a:ext uri="{FF2B5EF4-FFF2-40B4-BE49-F238E27FC236}">
                  <a16:creationId xmlns:a16="http://schemas.microsoft.com/office/drawing/2014/main" id="{5B195012-52A2-291C-CBB6-93B3234F671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0" name="Rettangolo 19">
              <a:extLst>
                <a:ext uri="{FF2B5EF4-FFF2-40B4-BE49-F238E27FC236}">
                  <a16:creationId xmlns:a16="http://schemas.microsoft.com/office/drawing/2014/main" id="{67215772-AB3B-31EE-F52B-8CAFD026D3EC}"/>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2" name="Rettangolo 21">
            <a:extLst>
              <a:ext uri="{FF2B5EF4-FFF2-40B4-BE49-F238E27FC236}">
                <a16:creationId xmlns:a16="http://schemas.microsoft.com/office/drawing/2014/main" id="{C657B669-92F2-A60B-96F4-C751A2802FEE}"/>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24" name="Segnaposto numero diapositiva 23">
            <a:extLst>
              <a:ext uri="{FF2B5EF4-FFF2-40B4-BE49-F238E27FC236}">
                <a16:creationId xmlns:a16="http://schemas.microsoft.com/office/drawing/2014/main" id="{A01884F5-50EC-226D-136C-279683AB93C3}"/>
              </a:ext>
            </a:extLst>
          </p:cNvPr>
          <p:cNvSpPr>
            <a:spLocks noGrp="1"/>
          </p:cNvSpPr>
          <p:nvPr>
            <p:ph type="sldNum" sz="quarter" idx="4"/>
          </p:nvPr>
        </p:nvSpPr>
        <p:spPr/>
        <p:txBody>
          <a:bodyPr/>
          <a:lstStyle/>
          <a:p>
            <a:fld id="{3E92977B-B4C2-4A0D-A293-AFEDFB8002E3}" type="slidenum">
              <a:rPr lang="en-US" smtClean="0"/>
              <a:pPr/>
              <a:t>6</a:t>
            </a:fld>
            <a:endParaRPr lang="en-US"/>
          </a:p>
        </p:txBody>
      </p:sp>
    </p:spTree>
    <p:custDataLst>
      <p:tags r:id="rId1"/>
    </p:custDataLst>
    <p:extLst>
      <p:ext uri="{BB962C8B-B14F-4D97-AF65-F5344CB8AC3E}">
        <p14:creationId xmlns:p14="http://schemas.microsoft.com/office/powerpoint/2010/main" val="3072582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magine 7">
            <a:extLst>
              <a:ext uri="{FF2B5EF4-FFF2-40B4-BE49-F238E27FC236}">
                <a16:creationId xmlns:a16="http://schemas.microsoft.com/office/drawing/2014/main" id="{68B85C71-E811-D199-6F21-D144B7DF8883}"/>
              </a:ext>
            </a:extLst>
          </p:cNvPr>
          <p:cNvPicPr>
            <a:picLocks noChangeAspect="1"/>
          </p:cNvPicPr>
          <p:nvPr/>
        </p:nvPicPr>
        <p:blipFill>
          <a:blip r:embed="rId3"/>
          <a:srcRect l="12905" r="12905"/>
          <a:stretch/>
        </p:blipFill>
        <p:spPr>
          <a:xfrm>
            <a:off x="0" y="0"/>
            <a:ext cx="5087888" cy="6858000"/>
          </a:xfrm>
          <a:prstGeom prst="rect">
            <a:avLst/>
          </a:prstGeom>
        </p:spPr>
      </p:pic>
      <p:pic>
        <p:nvPicPr>
          <p:cNvPr id="9" name="Immagine 8" descr="Immagine che contiene Carattere, testo, tipografia, calligrafia&#10;&#10;Descrizione generata automaticamente">
            <a:extLst>
              <a:ext uri="{FF2B5EF4-FFF2-40B4-BE49-F238E27FC236}">
                <a16:creationId xmlns:a16="http://schemas.microsoft.com/office/drawing/2014/main" id="{684C1B06-4971-6AB8-9957-1214B5A59D46}"/>
              </a:ext>
            </a:extLst>
          </p:cNvPr>
          <p:cNvPicPr>
            <a:picLocks noChangeAspect="1"/>
          </p:cNvPicPr>
          <p:nvPr/>
        </p:nvPicPr>
        <p:blipFill>
          <a:blip r:embed="rId4"/>
          <a:stretch>
            <a:fillRect/>
          </a:stretch>
        </p:blipFill>
        <p:spPr>
          <a:xfrm>
            <a:off x="263352" y="1556792"/>
            <a:ext cx="4921182" cy="2745998"/>
          </a:xfrm>
          <a:prstGeom prst="rect">
            <a:avLst/>
          </a:prstGeom>
        </p:spPr>
      </p:pic>
      <p:sp>
        <p:nvSpPr>
          <p:cNvPr id="14" name="Google Shape;135;p20">
            <a:extLst>
              <a:ext uri="{FF2B5EF4-FFF2-40B4-BE49-F238E27FC236}">
                <a16:creationId xmlns:a16="http://schemas.microsoft.com/office/drawing/2014/main" id="{F88E1CA9-F957-F81A-7B41-5CF865368217}"/>
              </a:ext>
            </a:extLst>
          </p:cNvPr>
          <p:cNvSpPr/>
          <p:nvPr/>
        </p:nvSpPr>
        <p:spPr>
          <a:xfrm>
            <a:off x="5375920" y="2780928"/>
            <a:ext cx="6624736" cy="3456384"/>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60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We use carefully selected </a:t>
            </a:r>
            <a:r>
              <a:rPr lang="en-US" sz="1600" b="1" dirty="0">
                <a:solidFill>
                  <a:srgbClr val="F00980"/>
                </a:solidFill>
                <a:latin typeface="Montserrat" panose="02000505000000020004" pitchFamily="2" charset="0"/>
                <a:sym typeface="Montserrat"/>
              </a:rPr>
              <a:t>expert consultants</a:t>
            </a:r>
            <a:r>
              <a:rPr lang="en-US" dirty="0">
                <a:solidFill>
                  <a:schemeClr val="tx1"/>
                </a:solidFill>
                <a:latin typeface="Montserrat" panose="02000505000000020004" pitchFamily="2" charset="0"/>
                <a:ea typeface="Montserrat"/>
                <a:cs typeface="Montserrat"/>
                <a:sym typeface="Montserrat"/>
              </a:rPr>
              <a:t>: every day, our team faces fascinating challenges for every client, each with its own unique features and limits.</a:t>
            </a:r>
          </a:p>
          <a:p>
            <a:pPr marL="0" lvl="0" indent="0" rtl="0">
              <a:lnSpc>
                <a:spcPct val="115000"/>
              </a:lnSpc>
              <a:spcBef>
                <a:spcPts val="0"/>
              </a:spcBef>
              <a:spcAft>
                <a:spcPts val="60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We adopt an </a:t>
            </a:r>
            <a:r>
              <a:rPr lang="en-US" b="1" dirty="0">
                <a:solidFill>
                  <a:srgbClr val="F00980"/>
                </a:solidFill>
                <a:latin typeface="Montserrat" panose="02000505000000020004" pitchFamily="2" charset="0"/>
                <a:sym typeface="Montserrat"/>
              </a:rPr>
              <a:t>engaging, proactive approach, </a:t>
            </a:r>
            <a:r>
              <a:rPr lang="en-US" dirty="0">
                <a:solidFill>
                  <a:schemeClr val="tx1"/>
                </a:solidFill>
                <a:latin typeface="Montserrat" panose="02000505000000020004" pitchFamily="2" charset="0"/>
                <a:ea typeface="Montserrat"/>
                <a:cs typeface="Montserrat"/>
                <a:sym typeface="Montserrat"/>
              </a:rPr>
              <a:t>asking the right questions and offering options and solutions capable of leading towards achievement of the set goals. </a:t>
            </a:r>
          </a:p>
          <a:p>
            <a:pPr marL="0" lvl="0" indent="0" rtl="0">
              <a:lnSpc>
                <a:spcPct val="115000"/>
              </a:lnSpc>
              <a:spcBef>
                <a:spcPts val="0"/>
              </a:spcBef>
              <a:spcAft>
                <a:spcPts val="60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Our projects follow a </a:t>
            </a:r>
            <a:r>
              <a:rPr lang="en-US" b="1" dirty="0">
                <a:solidFill>
                  <a:srgbClr val="F00980"/>
                </a:solidFill>
                <a:latin typeface="Montserrat" panose="02000505000000020004" pitchFamily="2" charset="0"/>
                <a:sym typeface="Montserrat"/>
              </a:rPr>
              <a:t>quality process </a:t>
            </a:r>
            <a:r>
              <a:rPr lang="en-US" dirty="0">
                <a:solidFill>
                  <a:schemeClr val="tx1"/>
                </a:solidFill>
                <a:latin typeface="Montserrat" panose="02000505000000020004" pitchFamily="2" charset="0"/>
                <a:ea typeface="Montserrat"/>
                <a:cs typeface="Montserrat"/>
                <a:sym typeface="Montserrat"/>
              </a:rPr>
              <a:t>that </a:t>
            </a:r>
            <a:r>
              <a:rPr lang="en-US" b="1" dirty="0">
                <a:solidFill>
                  <a:srgbClr val="F00980"/>
                </a:solidFill>
                <a:latin typeface="Montserrat" panose="02000505000000020004" pitchFamily="2" charset="0"/>
                <a:sym typeface="Montserrat"/>
              </a:rPr>
              <a:t>involves the customer</a:t>
            </a:r>
            <a:r>
              <a:rPr lang="en-US" dirty="0">
                <a:solidFill>
                  <a:schemeClr val="tx1"/>
                </a:solidFill>
                <a:latin typeface="Montserrat" panose="02000505000000020004" pitchFamily="2" charset="0"/>
                <a:ea typeface="Montserrat"/>
                <a:cs typeface="Montserrat"/>
                <a:sym typeface="Montserrat"/>
              </a:rPr>
              <a:t>: it is important for us to look ahead in order to limit risks and contain costs. We offer tools, methods and skills to manage every project together. </a:t>
            </a:r>
          </a:p>
          <a:p>
            <a:pPr marL="0" lvl="0" indent="0" rtl="0">
              <a:lnSpc>
                <a:spcPct val="115000"/>
              </a:lnSpc>
              <a:spcBef>
                <a:spcPts val="0"/>
              </a:spcBef>
              <a:spcAft>
                <a:spcPts val="600"/>
              </a:spcAft>
              <a:buClr>
                <a:schemeClr val="dk1"/>
              </a:buClr>
              <a:buSzPts val="1600"/>
              <a:buFont typeface="Arial"/>
              <a:buNone/>
            </a:pPr>
            <a:endParaRPr lang="en-US" strike="sngStrike" dirty="0">
              <a:solidFill>
                <a:schemeClr val="tx1"/>
              </a:solidFill>
              <a:latin typeface="Montserrat" panose="02000505000000020004" pitchFamily="2" charset="0"/>
              <a:ea typeface="Montserrat"/>
              <a:cs typeface="Montserrat"/>
              <a:sym typeface="Montserrat"/>
            </a:endParaRPr>
          </a:p>
        </p:txBody>
      </p:sp>
      <p:sp>
        <p:nvSpPr>
          <p:cNvPr id="19" name="Google Shape;70;p17">
            <a:extLst>
              <a:ext uri="{FF2B5EF4-FFF2-40B4-BE49-F238E27FC236}">
                <a16:creationId xmlns:a16="http://schemas.microsoft.com/office/drawing/2014/main" id="{D2A01FE1-CC26-09A3-F2A7-4F655764C0F0}"/>
              </a:ext>
            </a:extLst>
          </p:cNvPr>
          <p:cNvSpPr txBox="1"/>
          <p:nvPr/>
        </p:nvSpPr>
        <p:spPr>
          <a:xfrm>
            <a:off x="5339720" y="1412776"/>
            <a:ext cx="5436800" cy="2016224"/>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000"/>
              <a:buNone/>
              <a:defRPr sz="6600">
                <a:solidFill>
                  <a:schemeClr val="tx1"/>
                </a:solidFill>
                <a:latin typeface="DINEngschrift-Alternate" pitchFamily="2" charset="0"/>
              </a:defRPr>
            </a:lvl1pPr>
          </a:lstStyle>
          <a:p>
            <a:r>
              <a:rPr lang="en-US" sz="6000" dirty="0">
                <a:solidFill>
                  <a:schemeClr val="tx1"/>
                </a:solidFill>
                <a:latin typeface="DINEngschrift-Alternate" pitchFamily="2" charset="0"/>
                <a:ea typeface="+mn-ea"/>
                <a:cs typeface="+mn-cs"/>
                <a:sym typeface="Montserrat Black"/>
              </a:rPr>
              <a:t>WE ARE </a:t>
            </a:r>
            <a:r>
              <a:rPr lang="en-US" sz="6000" dirty="0">
                <a:solidFill>
                  <a:srgbClr val="F00480"/>
                </a:solidFill>
                <a:ea typeface="+mn-ea"/>
                <a:cs typeface="+mn-cs"/>
                <a:sym typeface="Montserrat Black"/>
              </a:rPr>
              <a:t>EXPERTS</a:t>
            </a:r>
            <a:endParaRPr lang="en-US" sz="6000" dirty="0">
              <a:solidFill>
                <a:srgbClr val="F00480"/>
              </a:solidFill>
              <a:highlight>
                <a:srgbClr val="FFFF00"/>
              </a:highlight>
              <a:ea typeface="+mn-ea"/>
              <a:cs typeface="+mn-cs"/>
              <a:sym typeface="Montserrat Black"/>
            </a:endParaRPr>
          </a:p>
        </p:txBody>
      </p:sp>
      <p:sp>
        <p:nvSpPr>
          <p:cNvPr id="2" name="Rettangolo 1">
            <a:extLst>
              <a:ext uri="{FF2B5EF4-FFF2-40B4-BE49-F238E27FC236}">
                <a16:creationId xmlns:a16="http://schemas.microsoft.com/office/drawing/2014/main" id="{B282D297-4840-FC33-F273-BD163EB6AFA3}"/>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99C7864B-686A-9A67-C971-58B49F7DA732}"/>
              </a:ext>
            </a:extLst>
          </p:cNvPr>
          <p:cNvGrpSpPr/>
          <p:nvPr/>
        </p:nvGrpSpPr>
        <p:grpSpPr>
          <a:xfrm>
            <a:off x="407368" y="318615"/>
            <a:ext cx="233242" cy="233047"/>
            <a:chOff x="2349500" y="-200024"/>
            <a:chExt cx="8019956" cy="8013258"/>
          </a:xfrm>
          <a:solidFill>
            <a:schemeClr val="tx1"/>
          </a:solidFill>
        </p:grpSpPr>
        <p:sp>
          <p:nvSpPr>
            <p:cNvPr id="4" name="Rombo 3">
              <a:extLst>
                <a:ext uri="{FF2B5EF4-FFF2-40B4-BE49-F238E27FC236}">
                  <a16:creationId xmlns:a16="http://schemas.microsoft.com/office/drawing/2014/main" id="{C661C7AC-D0BE-B492-5E6B-B3479AEF3F9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igura a mano libera: forma 4">
              <a:extLst>
                <a:ext uri="{FF2B5EF4-FFF2-40B4-BE49-F238E27FC236}">
                  <a16:creationId xmlns:a16="http://schemas.microsoft.com/office/drawing/2014/main" id="{A2CBE0A8-E84B-9732-D58A-DDAB6338BC7E}"/>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Rettangolo 5">
              <a:extLst>
                <a:ext uri="{FF2B5EF4-FFF2-40B4-BE49-F238E27FC236}">
                  <a16:creationId xmlns:a16="http://schemas.microsoft.com/office/drawing/2014/main" id="{E0FCB835-A2D9-9F5D-C066-DB3E978DCC36}"/>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7" name="Rettangolo 6">
            <a:extLst>
              <a:ext uri="{FF2B5EF4-FFF2-40B4-BE49-F238E27FC236}">
                <a16:creationId xmlns:a16="http://schemas.microsoft.com/office/drawing/2014/main" id="{C9A73653-85FE-C62C-2E3F-A6CBF691E266}"/>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0" name="Segnaposto numero diapositiva 9">
            <a:extLst>
              <a:ext uri="{FF2B5EF4-FFF2-40B4-BE49-F238E27FC236}">
                <a16:creationId xmlns:a16="http://schemas.microsoft.com/office/drawing/2014/main" id="{14807BCA-3040-198C-43B2-BBF52BEB807E}"/>
              </a:ext>
            </a:extLst>
          </p:cNvPr>
          <p:cNvSpPr>
            <a:spLocks noGrp="1"/>
          </p:cNvSpPr>
          <p:nvPr>
            <p:ph type="sldNum" sz="quarter" idx="4"/>
          </p:nvPr>
        </p:nvSpPr>
        <p:spPr/>
        <p:txBody>
          <a:bodyPr/>
          <a:lstStyle/>
          <a:p>
            <a:fld id="{3E92977B-B4C2-4A0D-A293-AFEDFB8002E3}" type="slidenum">
              <a:rPr lang="en-US" smtClean="0"/>
              <a:pPr/>
              <a:t>7</a:t>
            </a:fld>
            <a:endParaRPr lang="en-US"/>
          </a:p>
        </p:txBody>
      </p:sp>
    </p:spTree>
    <p:custDataLst>
      <p:tags r:id="rId1"/>
    </p:custDataLst>
    <p:extLst>
      <p:ext uri="{BB962C8B-B14F-4D97-AF65-F5344CB8AC3E}">
        <p14:creationId xmlns:p14="http://schemas.microsoft.com/office/powerpoint/2010/main" val="2547555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Google Shape;135;p20">
            <a:extLst>
              <a:ext uri="{FF2B5EF4-FFF2-40B4-BE49-F238E27FC236}">
                <a16:creationId xmlns:a16="http://schemas.microsoft.com/office/drawing/2014/main" id="{F88E1CA9-F957-F81A-7B41-5CF865368217}"/>
              </a:ext>
            </a:extLst>
          </p:cNvPr>
          <p:cNvSpPr/>
          <p:nvPr/>
        </p:nvSpPr>
        <p:spPr>
          <a:xfrm>
            <a:off x="5361112" y="2996952"/>
            <a:ext cx="6624736" cy="3456384"/>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60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We provide </a:t>
            </a:r>
            <a:r>
              <a:rPr lang="en-US" b="1" dirty="0">
                <a:solidFill>
                  <a:srgbClr val="F00980"/>
                </a:solidFill>
                <a:latin typeface="Montserrat" panose="02000505000000020004" pitchFamily="2" charset="0"/>
                <a:sym typeface="Montserrat"/>
              </a:rPr>
              <a:t>targeted consultancy </a:t>
            </a:r>
            <a:r>
              <a:rPr lang="en-US" dirty="0">
                <a:solidFill>
                  <a:schemeClr val="tx1"/>
                </a:solidFill>
                <a:latin typeface="Montserrat" panose="02000505000000020004" pitchFamily="2" charset="0"/>
                <a:ea typeface="Montserrat"/>
                <a:cs typeface="Montserrat"/>
                <a:sym typeface="Montserrat"/>
              </a:rPr>
              <a:t>to help companies and organizations to assess their needs, develop effective strategies and take the right decisions.</a:t>
            </a:r>
          </a:p>
          <a:p>
            <a:pPr marL="0" lvl="0" indent="0" rtl="0">
              <a:lnSpc>
                <a:spcPct val="115000"/>
              </a:lnSpc>
              <a:spcBef>
                <a:spcPts val="0"/>
              </a:spcBef>
              <a:spcAft>
                <a:spcPts val="600"/>
              </a:spcAft>
              <a:buClr>
                <a:schemeClr val="dk1"/>
              </a:buClr>
              <a:buSzPts val="1600"/>
              <a:buFont typeface="Arial"/>
              <a:buNone/>
            </a:pPr>
            <a:r>
              <a:rPr lang="en-US" dirty="0">
                <a:solidFill>
                  <a:schemeClr val="tx1"/>
                </a:solidFill>
                <a:latin typeface="Montserrat" panose="02000505000000020004" pitchFamily="2" charset="0"/>
                <a:ea typeface="Montserrat"/>
                <a:cs typeface="Montserrat"/>
                <a:sym typeface="Montserrat"/>
              </a:rPr>
              <a:t>But </a:t>
            </a:r>
            <a:r>
              <a:rPr lang="en-US" b="1" dirty="0">
                <a:solidFill>
                  <a:srgbClr val="F00980"/>
                </a:solidFill>
                <a:latin typeface="Montserrat" panose="02000505000000020004" pitchFamily="2" charset="0"/>
                <a:sym typeface="Montserrat"/>
              </a:rPr>
              <a:t>our mission is not just to be consultants</a:t>
            </a:r>
            <a:r>
              <a:rPr lang="en-US" dirty="0">
                <a:solidFill>
                  <a:schemeClr val="tx1"/>
                </a:solidFill>
                <a:latin typeface="Montserrat" panose="02000505000000020004" pitchFamily="2" charset="0"/>
                <a:sym typeface="Montserrat"/>
              </a:rPr>
              <a:t>. </a:t>
            </a:r>
          </a:p>
          <a:p>
            <a:pPr marL="0" lvl="0" indent="0" rtl="0">
              <a:lnSpc>
                <a:spcPct val="115000"/>
              </a:lnSpc>
              <a:spcBef>
                <a:spcPts val="0"/>
              </a:spcBef>
              <a:spcAft>
                <a:spcPts val="600"/>
              </a:spcAft>
              <a:buClr>
                <a:schemeClr val="dk1"/>
              </a:buClr>
              <a:buSzPts val="1600"/>
              <a:buFont typeface="Arial"/>
              <a:buNone/>
            </a:pPr>
            <a:r>
              <a:rPr lang="en-US" dirty="0">
                <a:solidFill>
                  <a:schemeClr val="tx1"/>
                </a:solidFill>
                <a:latin typeface="Montserrat" panose="02000505000000020004" pitchFamily="2" charset="0"/>
                <a:sym typeface="Montserrat"/>
              </a:rPr>
              <a:t>I</a:t>
            </a:r>
            <a:r>
              <a:rPr lang="en-US" dirty="0">
                <a:solidFill>
                  <a:schemeClr val="tx1"/>
                </a:solidFill>
                <a:latin typeface="Montserrat" panose="02000505000000020004" pitchFamily="2" charset="0"/>
                <a:ea typeface="Montserrat"/>
                <a:cs typeface="Montserrat"/>
                <a:sym typeface="Montserrat"/>
              </a:rPr>
              <a:t>n this project, even more, we aim to be your </a:t>
            </a:r>
            <a:r>
              <a:rPr lang="en-US" sz="2400" b="1" dirty="0">
                <a:solidFill>
                  <a:srgbClr val="F00980"/>
                </a:solidFill>
                <a:latin typeface="Montserrat" panose="02000505000000020004" pitchFamily="2" charset="0"/>
                <a:sym typeface="Montserrat"/>
              </a:rPr>
              <a:t>partners</a:t>
            </a:r>
            <a:r>
              <a:rPr lang="en-US" dirty="0">
                <a:solidFill>
                  <a:schemeClr val="tx1"/>
                </a:solidFill>
                <a:latin typeface="Montserrat" panose="02000505000000020004" pitchFamily="2" charset="0"/>
                <a:ea typeface="Montserrat"/>
                <a:cs typeface="Montserrat"/>
                <a:sym typeface="Montserrat"/>
              </a:rPr>
              <a:t> in reaching the maximum outcome by finding the most satisfactory and integrated solutions. </a:t>
            </a:r>
          </a:p>
          <a:p>
            <a:pPr marL="0" lvl="0" indent="0" rtl="0">
              <a:lnSpc>
                <a:spcPct val="115000"/>
              </a:lnSpc>
              <a:spcBef>
                <a:spcPts val="0"/>
              </a:spcBef>
              <a:spcAft>
                <a:spcPts val="600"/>
              </a:spcAft>
              <a:buClr>
                <a:schemeClr val="dk1"/>
              </a:buClr>
              <a:buSzPts val="1600"/>
              <a:buFont typeface="Arial"/>
              <a:buNone/>
            </a:pPr>
            <a:r>
              <a:rPr lang="en-US" dirty="0">
                <a:solidFill>
                  <a:schemeClr val="tx1"/>
                </a:solidFill>
                <a:latin typeface="Montserrat" panose="02000505000000020004" pitchFamily="2" charset="0"/>
                <a:ea typeface="Montserrat"/>
                <a:cs typeface="Montserrat"/>
                <a:sym typeface="Montserrat"/>
              </a:rPr>
              <a:t>An example of our work is the WBT we developed for the Italian and French brands, integrating four brands and numerous vehicles into a single, comprehensive course that encompasses various realities.</a:t>
            </a:r>
          </a:p>
          <a:p>
            <a:pPr marL="0" lvl="0" indent="0" rtl="0">
              <a:lnSpc>
                <a:spcPct val="115000"/>
              </a:lnSpc>
              <a:spcBef>
                <a:spcPts val="0"/>
              </a:spcBef>
              <a:spcAft>
                <a:spcPts val="600"/>
              </a:spcAft>
              <a:buClr>
                <a:schemeClr val="dk1"/>
              </a:buClr>
              <a:buSzPts val="1600"/>
              <a:buFont typeface="Arial"/>
              <a:buNone/>
            </a:pPr>
            <a:endParaRPr lang="en-US"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600"/>
              </a:spcAft>
              <a:buClr>
                <a:schemeClr val="dk1"/>
              </a:buClr>
              <a:buSzPts val="1600"/>
              <a:buFont typeface="Arial"/>
              <a:buNone/>
            </a:pPr>
            <a:endParaRPr lang="en-US" dirty="0">
              <a:solidFill>
                <a:schemeClr val="tx1"/>
              </a:solidFill>
              <a:latin typeface="Montserrat" panose="02000505000000020004" pitchFamily="2" charset="0"/>
              <a:ea typeface="Montserrat"/>
              <a:cs typeface="Montserrat"/>
              <a:sym typeface="Montserrat"/>
            </a:endParaRPr>
          </a:p>
        </p:txBody>
      </p:sp>
      <p:sp>
        <p:nvSpPr>
          <p:cNvPr id="19" name="Google Shape;70;p17">
            <a:extLst>
              <a:ext uri="{FF2B5EF4-FFF2-40B4-BE49-F238E27FC236}">
                <a16:creationId xmlns:a16="http://schemas.microsoft.com/office/drawing/2014/main" id="{D2A01FE1-CC26-09A3-F2A7-4F655764C0F0}"/>
              </a:ext>
            </a:extLst>
          </p:cNvPr>
          <p:cNvSpPr txBox="1"/>
          <p:nvPr/>
        </p:nvSpPr>
        <p:spPr>
          <a:xfrm>
            <a:off x="5351240" y="1016732"/>
            <a:ext cx="7009456" cy="118813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000"/>
              <a:buNone/>
              <a:defRPr sz="6600">
                <a:solidFill>
                  <a:schemeClr val="tx1"/>
                </a:solidFill>
                <a:latin typeface="DINEngschrift-Alternate" pitchFamily="2" charset="0"/>
              </a:defRPr>
            </a:lvl1pPr>
          </a:lstStyle>
          <a:p>
            <a:r>
              <a:rPr lang="en-US" sz="6000" dirty="0">
                <a:solidFill>
                  <a:schemeClr val="tx1"/>
                </a:solidFill>
                <a:latin typeface="DINEngschrift-Alternate" pitchFamily="2" charset="0"/>
                <a:ea typeface="+mn-ea"/>
                <a:cs typeface="+mn-cs"/>
                <a:sym typeface="Montserrat Black"/>
              </a:rPr>
              <a:t>WE </a:t>
            </a:r>
            <a:r>
              <a:rPr lang="en-US" sz="6000" dirty="0">
                <a:solidFill>
                  <a:srgbClr val="F00480"/>
                </a:solidFill>
                <a:ea typeface="+mn-ea"/>
                <a:cs typeface="+mn-cs"/>
                <a:sym typeface="Montserrat Black"/>
              </a:rPr>
              <a:t>LISTEN</a:t>
            </a:r>
            <a:r>
              <a:rPr lang="en-US" sz="6000" dirty="0">
                <a:ea typeface="+mn-ea"/>
                <a:cs typeface="+mn-cs"/>
                <a:sym typeface="Montserrat Black"/>
              </a:rPr>
              <a:t>,</a:t>
            </a:r>
            <a:r>
              <a:rPr lang="en-US" sz="6000" dirty="0">
                <a:solidFill>
                  <a:srgbClr val="F00480"/>
                </a:solidFill>
                <a:ea typeface="+mn-ea"/>
                <a:cs typeface="+mn-cs"/>
                <a:sym typeface="Montserrat Black"/>
              </a:rPr>
              <a:t> COMPARE IDEAS </a:t>
            </a:r>
            <a:r>
              <a:rPr lang="en-US" sz="6000" dirty="0">
                <a:ea typeface="+mn-ea"/>
                <a:cs typeface="+mn-cs"/>
                <a:sym typeface="Montserrat Black"/>
              </a:rPr>
              <a:t>AND </a:t>
            </a:r>
            <a:r>
              <a:rPr lang="en-US" sz="6000" dirty="0">
                <a:solidFill>
                  <a:srgbClr val="F00480"/>
                </a:solidFill>
                <a:ea typeface="+mn-ea"/>
                <a:cs typeface="+mn-cs"/>
                <a:sym typeface="Montserrat Black"/>
              </a:rPr>
              <a:t>SOLVE</a:t>
            </a:r>
            <a:endParaRPr lang="en-US" sz="6000" dirty="0">
              <a:solidFill>
                <a:srgbClr val="F00480"/>
              </a:solidFill>
              <a:highlight>
                <a:srgbClr val="FFFF00"/>
              </a:highlight>
              <a:ea typeface="+mn-ea"/>
              <a:cs typeface="+mn-cs"/>
              <a:sym typeface="Montserrat Black"/>
            </a:endParaRPr>
          </a:p>
        </p:txBody>
      </p:sp>
      <p:sp>
        <p:nvSpPr>
          <p:cNvPr id="2" name="Rettangolo 1">
            <a:extLst>
              <a:ext uri="{FF2B5EF4-FFF2-40B4-BE49-F238E27FC236}">
                <a16:creationId xmlns:a16="http://schemas.microsoft.com/office/drawing/2014/main" id="{B282D297-4840-FC33-F273-BD163EB6AFA3}"/>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99C7864B-686A-9A67-C971-58B49F7DA732}"/>
              </a:ext>
            </a:extLst>
          </p:cNvPr>
          <p:cNvGrpSpPr/>
          <p:nvPr/>
        </p:nvGrpSpPr>
        <p:grpSpPr>
          <a:xfrm>
            <a:off x="407368" y="318615"/>
            <a:ext cx="233242" cy="233047"/>
            <a:chOff x="2349500" y="-200024"/>
            <a:chExt cx="8019956" cy="8013258"/>
          </a:xfrm>
          <a:solidFill>
            <a:schemeClr val="tx1"/>
          </a:solidFill>
        </p:grpSpPr>
        <p:sp>
          <p:nvSpPr>
            <p:cNvPr id="4" name="Rombo 3">
              <a:extLst>
                <a:ext uri="{FF2B5EF4-FFF2-40B4-BE49-F238E27FC236}">
                  <a16:creationId xmlns:a16="http://schemas.microsoft.com/office/drawing/2014/main" id="{C661C7AC-D0BE-B492-5E6B-B3479AEF3F9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igura a mano libera: forma 4">
              <a:extLst>
                <a:ext uri="{FF2B5EF4-FFF2-40B4-BE49-F238E27FC236}">
                  <a16:creationId xmlns:a16="http://schemas.microsoft.com/office/drawing/2014/main" id="{A2CBE0A8-E84B-9732-D58A-DDAB6338BC7E}"/>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Rettangolo 5">
              <a:extLst>
                <a:ext uri="{FF2B5EF4-FFF2-40B4-BE49-F238E27FC236}">
                  <a16:creationId xmlns:a16="http://schemas.microsoft.com/office/drawing/2014/main" id="{E0FCB835-A2D9-9F5D-C066-DB3E978DCC36}"/>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7" name="Rettangolo 6">
            <a:extLst>
              <a:ext uri="{FF2B5EF4-FFF2-40B4-BE49-F238E27FC236}">
                <a16:creationId xmlns:a16="http://schemas.microsoft.com/office/drawing/2014/main" id="{C9A73653-85FE-C62C-2E3F-A6CBF691E266}"/>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0" name="CasellaDiTesto 9">
            <a:hlinkClick r:id="rId3"/>
            <a:extLst>
              <a:ext uri="{FF2B5EF4-FFF2-40B4-BE49-F238E27FC236}">
                <a16:creationId xmlns:a16="http://schemas.microsoft.com/office/drawing/2014/main" id="{CB3580B1-8FB8-EEC4-ABD2-7073212ADDC2}"/>
              </a:ext>
            </a:extLst>
          </p:cNvPr>
          <p:cNvSpPr txBox="1"/>
          <p:nvPr/>
        </p:nvSpPr>
        <p:spPr>
          <a:xfrm>
            <a:off x="1075104" y="2565065"/>
            <a:ext cx="3290308" cy="338554"/>
          </a:xfrm>
          <a:prstGeom prst="rect">
            <a:avLst/>
          </a:prstGeom>
          <a:noFill/>
        </p:spPr>
        <p:txBody>
          <a:bodyPr wrap="square">
            <a:spAutoFit/>
          </a:bodyPr>
          <a:lstStyle/>
          <a:p>
            <a:pPr algn="ctr" rtl="0">
              <a:spcBef>
                <a:spcPts val="0"/>
              </a:spcBef>
              <a:spcAft>
                <a:spcPts val="0"/>
              </a:spcAft>
            </a:pPr>
            <a:r>
              <a:rPr lang="it-IT" sz="1600" b="1" i="0" u="sng" strike="noStrike" dirty="0" err="1">
                <a:solidFill>
                  <a:srgbClr val="F00480"/>
                </a:solidFill>
                <a:effectLst/>
                <a:latin typeface="Montserrat" pitchFamily="2" charset="0"/>
              </a:rPr>
              <a:t>Multibrand</a:t>
            </a:r>
            <a:endParaRPr lang="it-IT" sz="1600" b="1" u="sng" dirty="0">
              <a:solidFill>
                <a:srgbClr val="F00480"/>
              </a:solidFill>
              <a:latin typeface="Montserrat" pitchFamily="2" charset="0"/>
            </a:endParaRPr>
          </a:p>
        </p:txBody>
      </p:sp>
      <p:sp>
        <p:nvSpPr>
          <p:cNvPr id="12" name="CasellaDiTesto 11">
            <a:hlinkClick r:id="rId3"/>
            <a:extLst>
              <a:ext uri="{FF2B5EF4-FFF2-40B4-BE49-F238E27FC236}">
                <a16:creationId xmlns:a16="http://schemas.microsoft.com/office/drawing/2014/main" id="{89DB5869-9CF5-8DD2-2746-38155783D9F1}"/>
              </a:ext>
            </a:extLst>
          </p:cNvPr>
          <p:cNvSpPr txBox="1"/>
          <p:nvPr/>
        </p:nvSpPr>
        <p:spPr>
          <a:xfrm>
            <a:off x="1077500" y="2966755"/>
            <a:ext cx="3290308" cy="246221"/>
          </a:xfrm>
          <a:prstGeom prst="rect">
            <a:avLst/>
          </a:prstGeom>
          <a:noFill/>
        </p:spPr>
        <p:txBody>
          <a:bodyPr wrap="square">
            <a:spAutoFit/>
          </a:bodyPr>
          <a:lstStyle/>
          <a:p>
            <a:pPr algn="ctr" rtl="0">
              <a:spcBef>
                <a:spcPts val="0"/>
              </a:spcBef>
              <a:spcAft>
                <a:spcPts val="0"/>
              </a:spcAft>
            </a:pPr>
            <a:r>
              <a:rPr lang="en-US" sz="1000" i="1" u="sng" strike="noStrike" dirty="0">
                <a:solidFill>
                  <a:schemeClr val="tx1"/>
                </a:solidFill>
                <a:effectLst/>
                <a:latin typeface="Montserrat" pitchFamily="2" charset="0"/>
                <a:hlinkClick r:id="rId4">
                  <a:extLst>
                    <a:ext uri="{A12FA001-AC4F-418D-AE19-62706E023703}">
                      <ahyp:hlinkClr xmlns:ahyp="http://schemas.microsoft.com/office/drawing/2018/hyperlinkcolor" val="tx"/>
                    </a:ext>
                  </a:extLst>
                </a:hlinkClick>
              </a:rPr>
              <a:t>Click here to see more</a:t>
            </a:r>
            <a:endParaRPr lang="it-IT" sz="800" i="1" u="sng" dirty="0">
              <a:solidFill>
                <a:schemeClr val="tx1"/>
              </a:solidFill>
              <a:latin typeface="Montserrat" pitchFamily="2" charset="0"/>
            </a:endParaRPr>
          </a:p>
        </p:txBody>
      </p:sp>
      <p:pic>
        <p:nvPicPr>
          <p:cNvPr id="18" name="Immagine 17">
            <a:extLst>
              <a:ext uri="{FF2B5EF4-FFF2-40B4-BE49-F238E27FC236}">
                <a16:creationId xmlns:a16="http://schemas.microsoft.com/office/drawing/2014/main" id="{722CF975-7C66-F3F8-B477-5E3F31033FA4}"/>
              </a:ext>
            </a:extLst>
          </p:cNvPr>
          <p:cNvPicPr>
            <a:picLocks noChangeAspect="1"/>
          </p:cNvPicPr>
          <p:nvPr/>
        </p:nvPicPr>
        <p:blipFill>
          <a:blip r:embed="rId5"/>
          <a:stretch>
            <a:fillRect/>
          </a:stretch>
        </p:blipFill>
        <p:spPr>
          <a:xfrm>
            <a:off x="683095" y="3429000"/>
            <a:ext cx="3873624" cy="1581294"/>
          </a:xfrm>
          <a:prstGeom prst="rect">
            <a:avLst/>
          </a:prstGeom>
        </p:spPr>
      </p:pic>
      <p:sp>
        <p:nvSpPr>
          <p:cNvPr id="20" name="Segnaposto numero diapositiva 19">
            <a:extLst>
              <a:ext uri="{FF2B5EF4-FFF2-40B4-BE49-F238E27FC236}">
                <a16:creationId xmlns:a16="http://schemas.microsoft.com/office/drawing/2014/main" id="{C6EEA38C-CE7D-F9D2-8CF0-33CBF7870006}"/>
              </a:ext>
            </a:extLst>
          </p:cNvPr>
          <p:cNvSpPr>
            <a:spLocks noGrp="1"/>
          </p:cNvSpPr>
          <p:nvPr>
            <p:ph type="sldNum" sz="quarter" idx="4"/>
          </p:nvPr>
        </p:nvSpPr>
        <p:spPr/>
        <p:txBody>
          <a:bodyPr/>
          <a:lstStyle/>
          <a:p>
            <a:fld id="{3E92977B-B4C2-4A0D-A293-AFEDFB8002E3}" type="slidenum">
              <a:rPr lang="en-US" smtClean="0"/>
              <a:pPr/>
              <a:t>8</a:t>
            </a:fld>
            <a:endParaRPr lang="en-US"/>
          </a:p>
        </p:txBody>
      </p:sp>
    </p:spTree>
    <p:custDataLst>
      <p:tags r:id="rId1"/>
    </p:custDataLst>
    <p:extLst>
      <p:ext uri="{BB962C8B-B14F-4D97-AF65-F5344CB8AC3E}">
        <p14:creationId xmlns:p14="http://schemas.microsoft.com/office/powerpoint/2010/main" val="138974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70;p17">
            <a:extLst>
              <a:ext uri="{FF2B5EF4-FFF2-40B4-BE49-F238E27FC236}">
                <a16:creationId xmlns:a16="http://schemas.microsoft.com/office/drawing/2014/main" id="{0DFE28A4-623D-BBC9-383A-A55EB325B550}"/>
              </a:ext>
            </a:extLst>
          </p:cNvPr>
          <p:cNvSpPr txBox="1"/>
          <p:nvPr/>
        </p:nvSpPr>
        <p:spPr>
          <a:xfrm>
            <a:off x="407368" y="908720"/>
            <a:ext cx="4608512" cy="1944216"/>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COOL</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407368" y="2924944"/>
            <a:ext cx="4752528" cy="3672408"/>
          </a:xfrm>
          <a:prstGeom prst="rect">
            <a:avLst/>
          </a:prstGeom>
          <a:noFill/>
          <a:ln>
            <a:noFill/>
          </a:ln>
        </p:spPr>
        <p:txBody>
          <a:bodyPr spcFirstLastPara="1" wrap="square" lIns="91425" tIns="45700" rIns="91425" bIns="45700" anchor="t" anchorCtr="0">
            <a:noAutofit/>
          </a:bodyPr>
          <a:lstStyle/>
          <a:p>
            <a:pPr marL="0" lvl="0" indent="0" rtl="0">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Our team, specialized in the field of </a:t>
            </a:r>
            <a:r>
              <a:rPr lang="en-US" sz="1500" b="1" dirty="0">
                <a:solidFill>
                  <a:srgbClr val="F00980"/>
                </a:solidFill>
                <a:latin typeface="Montserrat" panose="02000505000000020004" pitchFamily="2" charset="0"/>
                <a:sym typeface="Montserrat"/>
              </a:rPr>
              <a:t>automotive training</a:t>
            </a:r>
            <a:r>
              <a:rPr lang="en-US" sz="1500" dirty="0">
                <a:solidFill>
                  <a:schemeClr val="tx1"/>
                </a:solidFill>
                <a:latin typeface="Montserrat" panose="02000505000000020004" pitchFamily="2" charset="0"/>
                <a:ea typeface="Montserrat"/>
                <a:cs typeface="Montserrat"/>
                <a:sym typeface="Montserrat"/>
              </a:rPr>
              <a:t>, is composed of professionals with extensive experience in the automotive sector.</a:t>
            </a:r>
          </a:p>
          <a:p>
            <a:pPr marL="0" lvl="0" indent="0" rtl="0">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We use the most </a:t>
            </a:r>
            <a:r>
              <a:rPr lang="en-US" sz="1500" b="1" dirty="0">
                <a:solidFill>
                  <a:srgbClr val="F00980"/>
                </a:solidFill>
                <a:latin typeface="Montserrat" panose="02000505000000020004" pitchFamily="2" charset="0"/>
                <a:sym typeface="Montserrat"/>
              </a:rPr>
              <a:t>up-to-date technologies </a:t>
            </a:r>
            <a:r>
              <a:rPr lang="en-US" sz="1500" dirty="0">
                <a:solidFill>
                  <a:schemeClr val="tx1"/>
                </a:solidFill>
                <a:latin typeface="Montserrat" panose="02000505000000020004" pitchFamily="2" charset="0"/>
                <a:ea typeface="Montserrat"/>
                <a:cs typeface="Montserrat"/>
                <a:sym typeface="Montserrat"/>
              </a:rPr>
              <a:t>and </a:t>
            </a:r>
            <a:r>
              <a:rPr lang="en-US" sz="1500" b="1" dirty="0">
                <a:solidFill>
                  <a:srgbClr val="F00980"/>
                </a:solidFill>
                <a:latin typeface="Montserrat" panose="02000505000000020004" pitchFamily="2" charset="0"/>
                <a:sym typeface="Montserrat"/>
              </a:rPr>
              <a:t>innovative teaching methods </a:t>
            </a:r>
            <a:r>
              <a:rPr lang="en-US" sz="1500" dirty="0">
                <a:solidFill>
                  <a:schemeClr val="tx1"/>
                </a:solidFill>
                <a:latin typeface="Montserrat" panose="02000505000000020004" pitchFamily="2" charset="0"/>
                <a:ea typeface="Montserrat"/>
                <a:cs typeface="Montserrat"/>
                <a:sym typeface="Montserrat"/>
              </a:rPr>
              <a:t>to ensure effective and practical learning.</a:t>
            </a:r>
          </a:p>
          <a:p>
            <a:pPr marL="0" lvl="0" indent="0" rtl="0">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Our approach is tailored to the specific needs of our Customers, ensuring that each training session is relevant and directly applicable.</a:t>
            </a:r>
          </a:p>
        </p:txBody>
      </p:sp>
      <p:pic>
        <p:nvPicPr>
          <p:cNvPr id="3" name="Immagine 2">
            <a:extLst>
              <a:ext uri="{FF2B5EF4-FFF2-40B4-BE49-F238E27FC236}">
                <a16:creationId xmlns:a16="http://schemas.microsoft.com/office/drawing/2014/main" id="{29E82880-5B58-F7FD-C9ED-25F497C4F78F}"/>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a:stretch/>
        </p:blipFill>
        <p:spPr>
          <a:xfrm>
            <a:off x="5334000" y="0"/>
            <a:ext cx="6858000" cy="6858000"/>
          </a:xfrm>
          <a:prstGeom prst="rect">
            <a:avLst/>
          </a:prstGeom>
        </p:spPr>
      </p:pic>
      <p:sp>
        <p:nvSpPr>
          <p:cNvPr id="7" name="TextBox 8">
            <a:extLst>
              <a:ext uri="{FF2B5EF4-FFF2-40B4-BE49-F238E27FC236}">
                <a16:creationId xmlns:a16="http://schemas.microsoft.com/office/drawing/2014/main" id="{24460350-461B-39AE-8461-EF6C54909AE1}"/>
              </a:ext>
            </a:extLst>
          </p:cNvPr>
          <p:cNvSpPr txBox="1"/>
          <p:nvPr/>
        </p:nvSpPr>
        <p:spPr>
          <a:xfrm rot="236110">
            <a:off x="13087335" y="2811507"/>
            <a:ext cx="2952328" cy="1522146"/>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4800"/>
              <a:buNone/>
              <a:defRPr sz="4400">
                <a:solidFill>
                  <a:schemeClr val="tx1"/>
                </a:solidFill>
                <a:latin typeface="another shabby" panose="02000503000000020003" pitchFamily="2" charset="0"/>
                <a:ea typeface="Montserrat Black"/>
              </a:defRPr>
            </a:lvl1pPr>
          </a:lstStyle>
          <a:p>
            <a:r>
              <a:rPr lang="en-US" sz="4800" dirty="0"/>
              <a:t>We make </a:t>
            </a:r>
          </a:p>
          <a:p>
            <a:r>
              <a:rPr lang="en-US" sz="4800" dirty="0"/>
              <a:t>it happen</a:t>
            </a:r>
          </a:p>
        </p:txBody>
      </p:sp>
      <p:pic>
        <p:nvPicPr>
          <p:cNvPr id="9" name="Immagine 8" descr="Immagine che contiene Carattere, testo, tipografia, calligrafia&#10;&#10;Descrizione generata automaticamente">
            <a:extLst>
              <a:ext uri="{FF2B5EF4-FFF2-40B4-BE49-F238E27FC236}">
                <a16:creationId xmlns:a16="http://schemas.microsoft.com/office/drawing/2014/main" id="{7CAB922F-BE5F-1B21-8475-4E2B1D2BA2AD}"/>
              </a:ext>
            </a:extLst>
          </p:cNvPr>
          <p:cNvPicPr>
            <a:picLocks noChangeAspect="1"/>
          </p:cNvPicPr>
          <p:nvPr/>
        </p:nvPicPr>
        <p:blipFill>
          <a:blip r:embed="rId5"/>
          <a:stretch>
            <a:fillRect/>
          </a:stretch>
        </p:blipFill>
        <p:spPr>
          <a:xfrm>
            <a:off x="5447928" y="332656"/>
            <a:ext cx="2965698" cy="1857305"/>
          </a:xfrm>
          <a:prstGeom prst="rect">
            <a:avLst/>
          </a:prstGeom>
        </p:spPr>
      </p:pic>
      <p:sp>
        <p:nvSpPr>
          <p:cNvPr id="2" name="Rettangolo 1">
            <a:extLst>
              <a:ext uri="{FF2B5EF4-FFF2-40B4-BE49-F238E27FC236}">
                <a16:creationId xmlns:a16="http://schemas.microsoft.com/office/drawing/2014/main" id="{EAD9A50B-BA6F-F7DA-CD44-39C43167B1E3}"/>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4" name="Gruppo 3">
            <a:extLst>
              <a:ext uri="{FF2B5EF4-FFF2-40B4-BE49-F238E27FC236}">
                <a16:creationId xmlns:a16="http://schemas.microsoft.com/office/drawing/2014/main" id="{58841271-7D04-0833-F169-2864FA457ED1}"/>
              </a:ext>
            </a:extLst>
          </p:cNvPr>
          <p:cNvGrpSpPr/>
          <p:nvPr/>
        </p:nvGrpSpPr>
        <p:grpSpPr>
          <a:xfrm>
            <a:off x="407368" y="318615"/>
            <a:ext cx="233242" cy="233047"/>
            <a:chOff x="2349500" y="-200024"/>
            <a:chExt cx="8019956" cy="8013258"/>
          </a:xfrm>
          <a:solidFill>
            <a:schemeClr val="tx1"/>
          </a:solidFill>
        </p:grpSpPr>
        <p:sp>
          <p:nvSpPr>
            <p:cNvPr id="5" name="Rombo 4">
              <a:extLst>
                <a:ext uri="{FF2B5EF4-FFF2-40B4-BE49-F238E27FC236}">
                  <a16:creationId xmlns:a16="http://schemas.microsoft.com/office/drawing/2014/main" id="{7C5A4292-95AD-0DF0-37F8-20F7CEA9D4DB}"/>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Figura a mano libera: forma 5">
              <a:extLst>
                <a:ext uri="{FF2B5EF4-FFF2-40B4-BE49-F238E27FC236}">
                  <a16:creationId xmlns:a16="http://schemas.microsoft.com/office/drawing/2014/main" id="{AE5C096B-3B5B-4D99-B515-9CC0FDA9DA0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Rettangolo 7">
              <a:extLst>
                <a:ext uri="{FF2B5EF4-FFF2-40B4-BE49-F238E27FC236}">
                  <a16:creationId xmlns:a16="http://schemas.microsoft.com/office/drawing/2014/main" id="{A68E083C-2099-FC0D-24D1-879439A97615}"/>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0" name="Rettangolo 9">
            <a:extLst>
              <a:ext uri="{FF2B5EF4-FFF2-40B4-BE49-F238E27FC236}">
                <a16:creationId xmlns:a16="http://schemas.microsoft.com/office/drawing/2014/main" id="{FD342853-592E-F05A-6A35-F563C2FA8AA2}"/>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1" name="Segnaposto numero diapositiva 10">
            <a:extLst>
              <a:ext uri="{FF2B5EF4-FFF2-40B4-BE49-F238E27FC236}">
                <a16:creationId xmlns:a16="http://schemas.microsoft.com/office/drawing/2014/main" id="{34463B02-FC7E-0263-0563-B81A6EACE687}"/>
              </a:ext>
            </a:extLst>
          </p:cNvPr>
          <p:cNvSpPr>
            <a:spLocks noGrp="1"/>
          </p:cNvSpPr>
          <p:nvPr>
            <p:ph type="sldNum" sz="quarter" idx="4"/>
          </p:nvPr>
        </p:nvSpPr>
        <p:spPr/>
        <p:txBody>
          <a:bodyPr/>
          <a:lstStyle/>
          <a:p>
            <a:fld id="{3E92977B-B4C2-4A0D-A293-AFEDFB8002E3}" type="slidenum">
              <a:rPr lang="en-US" smtClean="0"/>
              <a:pPr/>
              <a:t>9</a:t>
            </a:fld>
            <a:endParaRPr lang="en-US"/>
          </a:p>
        </p:txBody>
      </p:sp>
    </p:spTree>
    <p:custDataLst>
      <p:tags r:id="rId1"/>
    </p:custDataLst>
    <p:extLst>
      <p:ext uri="{BB962C8B-B14F-4D97-AF65-F5344CB8AC3E}">
        <p14:creationId xmlns:p14="http://schemas.microsoft.com/office/powerpoint/2010/main" val="4064806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Google Shape;135;p20">
            <a:extLst>
              <a:ext uri="{FF2B5EF4-FFF2-40B4-BE49-F238E27FC236}">
                <a16:creationId xmlns:a16="http://schemas.microsoft.com/office/drawing/2014/main" id="{F88E1CA9-F957-F81A-7B41-5CF865368217}"/>
              </a:ext>
            </a:extLst>
          </p:cNvPr>
          <p:cNvSpPr/>
          <p:nvPr/>
        </p:nvSpPr>
        <p:spPr>
          <a:xfrm>
            <a:off x="551384" y="3068960"/>
            <a:ext cx="5040560" cy="2694300"/>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Being responsive means </a:t>
            </a:r>
            <a:r>
              <a:rPr lang="en-US" sz="1500" b="1" dirty="0">
                <a:solidFill>
                  <a:srgbClr val="F00980"/>
                </a:solidFill>
                <a:latin typeface="Montserrat" panose="02000505000000020004" pitchFamily="2" charset="0"/>
                <a:sym typeface="Montserrat"/>
              </a:rPr>
              <a:t>adapting automatically.</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500" dirty="0" err="1">
                <a:solidFill>
                  <a:schemeClr val="tx1"/>
                </a:solidFill>
                <a:latin typeface="Montserrat" panose="02000505000000020004" pitchFamily="2" charset="0"/>
                <a:ea typeface="Montserrat"/>
                <a:cs typeface="Montserrat"/>
                <a:sym typeface="Montserrat"/>
              </a:rPr>
              <a:t>Koinè</a:t>
            </a:r>
            <a:r>
              <a:rPr lang="en-US" sz="1500" dirty="0">
                <a:solidFill>
                  <a:schemeClr val="tx1"/>
                </a:solidFill>
                <a:latin typeface="Montserrat" panose="02000505000000020004" pitchFamily="2" charset="0"/>
                <a:ea typeface="Montserrat"/>
                <a:cs typeface="Montserrat"/>
                <a:sym typeface="Montserrat"/>
              </a:rPr>
              <a:t> adapts to changes and requirements, offering customized training programs to meet the specific needs of our Customers.</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Being responsive allows </a:t>
            </a:r>
            <a:r>
              <a:rPr lang="en-US" sz="1500" dirty="0" err="1">
                <a:solidFill>
                  <a:schemeClr val="tx1"/>
                </a:solidFill>
                <a:latin typeface="Montserrat" panose="02000505000000020004" pitchFamily="2" charset="0"/>
                <a:ea typeface="Montserrat"/>
                <a:cs typeface="Montserrat"/>
                <a:sym typeface="Montserrat"/>
              </a:rPr>
              <a:t>Koinè</a:t>
            </a:r>
            <a:r>
              <a:rPr lang="en-US" sz="1500" dirty="0">
                <a:solidFill>
                  <a:schemeClr val="tx1"/>
                </a:solidFill>
                <a:latin typeface="Montserrat" panose="02000505000000020004" pitchFamily="2" charset="0"/>
                <a:ea typeface="Montserrat"/>
                <a:cs typeface="Montserrat"/>
                <a:sym typeface="Montserrat"/>
              </a:rPr>
              <a:t> to provide a better, </a:t>
            </a:r>
            <a:r>
              <a:rPr lang="en-US" sz="1500" b="1" dirty="0">
                <a:solidFill>
                  <a:srgbClr val="F00980"/>
                </a:solidFill>
                <a:latin typeface="Montserrat" panose="02000505000000020004" pitchFamily="2" charset="0"/>
                <a:sym typeface="Montserrat"/>
              </a:rPr>
              <a:t>more accessible, and engaging learning experience</a:t>
            </a:r>
            <a:r>
              <a:rPr lang="en-US" sz="1500" dirty="0">
                <a:solidFill>
                  <a:schemeClr val="tx1"/>
                </a:solidFill>
                <a:latin typeface="Montserrat" panose="02000505000000020004" pitchFamily="2" charset="0"/>
                <a:ea typeface="Montserrat"/>
                <a:cs typeface="Montserrat"/>
                <a:sym typeface="Montserrat"/>
              </a:rPr>
              <a:t> while simultaneously improving </a:t>
            </a:r>
            <a:r>
              <a:rPr lang="en-US" sz="1500" b="1" dirty="0">
                <a:solidFill>
                  <a:srgbClr val="F00980"/>
                </a:solidFill>
                <a:latin typeface="Montserrat" panose="02000505000000020004" pitchFamily="2" charset="0"/>
                <a:sym typeface="Montserrat"/>
              </a:rPr>
              <a:t>operating efficiency.</a:t>
            </a:r>
          </a:p>
          <a:p>
            <a:pPr marL="0" lvl="0" indent="0" rtl="0">
              <a:lnSpc>
                <a:spcPct val="115000"/>
              </a:lnSpc>
              <a:spcBef>
                <a:spcPts val="0"/>
              </a:spcBef>
              <a:spcAft>
                <a:spcPts val="0"/>
              </a:spcAft>
              <a:buClr>
                <a:schemeClr val="dk1"/>
              </a:buClr>
              <a:buSzPts val="1600"/>
              <a:buFont typeface="Arial"/>
              <a:buNone/>
            </a:pPr>
            <a:endParaRPr lang="en-US" sz="1500" dirty="0">
              <a:solidFill>
                <a:schemeClr val="tx1"/>
              </a:solidFill>
              <a:latin typeface="Montserrat" panose="02000505000000020004" pitchFamily="2" charset="0"/>
              <a:ea typeface="Montserrat"/>
              <a:cs typeface="Montserrat"/>
              <a:sym typeface="Montserrat"/>
            </a:endParaRPr>
          </a:p>
        </p:txBody>
      </p:sp>
      <p:pic>
        <p:nvPicPr>
          <p:cNvPr id="9" name="Immagine 8">
            <a:extLst>
              <a:ext uri="{FF2B5EF4-FFF2-40B4-BE49-F238E27FC236}">
                <a16:creationId xmlns:a16="http://schemas.microsoft.com/office/drawing/2014/main" id="{0844008E-6716-C489-2FEC-FBA75FE86C93}"/>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l="3042" r="3042"/>
          <a:stretch/>
        </p:blipFill>
        <p:spPr>
          <a:xfrm>
            <a:off x="5735960" y="0"/>
            <a:ext cx="6456040" cy="6874272"/>
          </a:xfrm>
          <a:prstGeom prst="rect">
            <a:avLst/>
          </a:prstGeom>
        </p:spPr>
      </p:pic>
      <p:sp>
        <p:nvSpPr>
          <p:cNvPr id="10" name="TextBox 8">
            <a:extLst>
              <a:ext uri="{FF2B5EF4-FFF2-40B4-BE49-F238E27FC236}">
                <a16:creationId xmlns:a16="http://schemas.microsoft.com/office/drawing/2014/main" id="{B2DE68C3-EE56-91B2-04FC-49B717E5B831}"/>
              </a:ext>
            </a:extLst>
          </p:cNvPr>
          <p:cNvSpPr txBox="1"/>
          <p:nvPr/>
        </p:nvSpPr>
        <p:spPr>
          <a:xfrm rot="522761">
            <a:off x="12804810" y="2818549"/>
            <a:ext cx="3505463" cy="1522146"/>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4800"/>
              <a:buNone/>
              <a:defRPr sz="4400">
                <a:solidFill>
                  <a:schemeClr val="tx1"/>
                </a:solidFill>
                <a:latin typeface="another shabby" panose="02000503000000020003" pitchFamily="2" charset="0"/>
                <a:ea typeface="Montserrat Black"/>
              </a:defRPr>
            </a:lvl1pPr>
          </a:lstStyle>
          <a:p>
            <a:r>
              <a:rPr lang="it-IT" dirty="0"/>
              <a:t>Your </a:t>
            </a:r>
            <a:r>
              <a:rPr lang="it-IT" dirty="0" err="1"/>
              <a:t>needs</a:t>
            </a:r>
            <a:r>
              <a:rPr lang="it-IT" dirty="0"/>
              <a:t>, </a:t>
            </a:r>
            <a:r>
              <a:rPr lang="it-IT" dirty="0" err="1"/>
              <a:t>our</a:t>
            </a:r>
            <a:r>
              <a:rPr lang="it-IT" dirty="0"/>
              <a:t> </a:t>
            </a:r>
            <a:r>
              <a:rPr lang="it-IT" dirty="0" err="1"/>
              <a:t>priority</a:t>
            </a:r>
            <a:r>
              <a:rPr lang="it-IT" dirty="0"/>
              <a:t>.</a:t>
            </a:r>
            <a:endParaRPr lang="en-US" dirty="0"/>
          </a:p>
        </p:txBody>
      </p:sp>
      <p:pic>
        <p:nvPicPr>
          <p:cNvPr id="12" name="Immagine 11" descr="Immagine che contiene Carattere, tipografia, calligrafia, Elementi grafici&#10;&#10;Descrizione generata automaticamente">
            <a:extLst>
              <a:ext uri="{FF2B5EF4-FFF2-40B4-BE49-F238E27FC236}">
                <a16:creationId xmlns:a16="http://schemas.microsoft.com/office/drawing/2014/main" id="{5F5AD57E-B15D-F40B-D093-F52B30942A4F}"/>
              </a:ext>
            </a:extLst>
          </p:cNvPr>
          <p:cNvPicPr>
            <a:picLocks noChangeAspect="1"/>
          </p:cNvPicPr>
          <p:nvPr/>
        </p:nvPicPr>
        <p:blipFill>
          <a:blip r:embed="rId5"/>
          <a:stretch>
            <a:fillRect/>
          </a:stretch>
        </p:blipFill>
        <p:spPr>
          <a:xfrm rot="20531319">
            <a:off x="5649996" y="423094"/>
            <a:ext cx="4119603" cy="2434182"/>
          </a:xfrm>
          <a:prstGeom prst="rect">
            <a:avLst/>
          </a:prstGeom>
        </p:spPr>
      </p:pic>
      <p:sp>
        <p:nvSpPr>
          <p:cNvPr id="2" name="Rettangolo 1">
            <a:extLst>
              <a:ext uri="{FF2B5EF4-FFF2-40B4-BE49-F238E27FC236}">
                <a16:creationId xmlns:a16="http://schemas.microsoft.com/office/drawing/2014/main" id="{6194AD99-3609-DAF2-B689-9099AC1C8353}"/>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764EDB36-5CB2-7E5D-746D-D5D33EF1B5E4}"/>
              </a:ext>
            </a:extLst>
          </p:cNvPr>
          <p:cNvGrpSpPr/>
          <p:nvPr/>
        </p:nvGrpSpPr>
        <p:grpSpPr>
          <a:xfrm>
            <a:off x="407368" y="318615"/>
            <a:ext cx="233242" cy="233047"/>
            <a:chOff x="2349500" y="-200024"/>
            <a:chExt cx="8019956" cy="8013258"/>
          </a:xfrm>
          <a:solidFill>
            <a:schemeClr val="tx1"/>
          </a:solidFill>
        </p:grpSpPr>
        <p:sp>
          <p:nvSpPr>
            <p:cNvPr id="4" name="Rombo 3">
              <a:extLst>
                <a:ext uri="{FF2B5EF4-FFF2-40B4-BE49-F238E27FC236}">
                  <a16:creationId xmlns:a16="http://schemas.microsoft.com/office/drawing/2014/main" id="{A49C086B-6FAC-3A8E-D3FC-D864792C9F20}"/>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igura a mano libera: forma 4">
              <a:extLst>
                <a:ext uri="{FF2B5EF4-FFF2-40B4-BE49-F238E27FC236}">
                  <a16:creationId xmlns:a16="http://schemas.microsoft.com/office/drawing/2014/main" id="{A9698A51-6948-0535-AF20-25AB5C8E9B4E}"/>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Rettangolo 5">
              <a:extLst>
                <a:ext uri="{FF2B5EF4-FFF2-40B4-BE49-F238E27FC236}">
                  <a16:creationId xmlns:a16="http://schemas.microsoft.com/office/drawing/2014/main" id="{14691808-F14E-DC31-0E4C-F21622E4C9BD}"/>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8" name="Rettangolo 7">
            <a:extLst>
              <a:ext uri="{FF2B5EF4-FFF2-40B4-BE49-F238E27FC236}">
                <a16:creationId xmlns:a16="http://schemas.microsoft.com/office/drawing/2014/main" id="{34DF9642-E0F0-9C7B-EE66-5A3242ACF02B}"/>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3" name="Google Shape;70;p17">
            <a:extLst>
              <a:ext uri="{FF2B5EF4-FFF2-40B4-BE49-F238E27FC236}">
                <a16:creationId xmlns:a16="http://schemas.microsoft.com/office/drawing/2014/main" id="{0DFE28A4-623D-BBC9-383A-A55EB325B550}"/>
              </a:ext>
            </a:extLst>
          </p:cNvPr>
          <p:cNvSpPr txBox="1"/>
          <p:nvPr/>
        </p:nvSpPr>
        <p:spPr>
          <a:xfrm>
            <a:off x="407368" y="908720"/>
            <a:ext cx="4752528" cy="708000"/>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r>
              <a:rPr lang="en-US" sz="6000" dirty="0">
                <a:solidFill>
                  <a:srgbClr val="F00480"/>
                </a:solidFill>
                <a:latin typeface="DINEngschrift-Alternate" pitchFamily="2" charset="0"/>
                <a:ea typeface="+mn-ea"/>
                <a:cs typeface="+mn-cs"/>
                <a:sym typeface="Montserrat Black"/>
              </a:rPr>
              <a:t>RESPONSIVE</a:t>
            </a:r>
          </a:p>
        </p:txBody>
      </p:sp>
      <p:sp>
        <p:nvSpPr>
          <p:cNvPr id="7" name="Segnaposto numero diapositiva 6">
            <a:extLst>
              <a:ext uri="{FF2B5EF4-FFF2-40B4-BE49-F238E27FC236}">
                <a16:creationId xmlns:a16="http://schemas.microsoft.com/office/drawing/2014/main" id="{04D51EE5-471F-980D-3CAB-94EE59C67580}"/>
              </a:ext>
            </a:extLst>
          </p:cNvPr>
          <p:cNvSpPr>
            <a:spLocks noGrp="1"/>
          </p:cNvSpPr>
          <p:nvPr>
            <p:ph type="sldNum" sz="quarter" idx="4"/>
          </p:nvPr>
        </p:nvSpPr>
        <p:spPr/>
        <p:txBody>
          <a:bodyPr/>
          <a:lstStyle/>
          <a:p>
            <a:fld id="{3E92977B-B4C2-4A0D-A293-AFEDFB8002E3}" type="slidenum">
              <a:rPr lang="en-US" smtClean="0"/>
              <a:pPr/>
              <a:t>10</a:t>
            </a:fld>
            <a:endParaRPr lang="en-US"/>
          </a:p>
        </p:txBody>
      </p:sp>
    </p:spTree>
    <p:custDataLst>
      <p:tags r:id="rId1"/>
    </p:custDataLst>
    <p:extLst>
      <p:ext uri="{BB962C8B-B14F-4D97-AF65-F5344CB8AC3E}">
        <p14:creationId xmlns:p14="http://schemas.microsoft.com/office/powerpoint/2010/main" val="3272142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18C37635-53E8-0B81-3B45-6E78B20E917B}"/>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rcRect l="5801" r="5801"/>
          <a:stretch/>
        </p:blipFill>
        <p:spPr>
          <a:xfrm>
            <a:off x="0" y="0"/>
            <a:ext cx="6062316" cy="6858000"/>
          </a:xfrm>
          <a:prstGeom prst="rect">
            <a:avLst/>
          </a:prstGeom>
        </p:spPr>
      </p:pic>
      <p:sp>
        <p:nvSpPr>
          <p:cNvPr id="20" name="Google Shape;70;p17">
            <a:extLst>
              <a:ext uri="{FF2B5EF4-FFF2-40B4-BE49-F238E27FC236}">
                <a16:creationId xmlns:a16="http://schemas.microsoft.com/office/drawing/2014/main" id="{0DFE28A4-623D-BBC9-383A-A55EB325B550}"/>
              </a:ext>
            </a:extLst>
          </p:cNvPr>
          <p:cNvSpPr txBox="1"/>
          <p:nvPr/>
        </p:nvSpPr>
        <p:spPr>
          <a:xfrm>
            <a:off x="6312024" y="620688"/>
            <a:ext cx="3600400" cy="1008112"/>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r>
              <a:rPr lang="en-US" sz="6000" dirty="0">
                <a:solidFill>
                  <a:srgbClr val="F00480"/>
                </a:solidFill>
                <a:latin typeface="DINEngschrift-Alternate" pitchFamily="2" charset="0"/>
                <a:ea typeface="+mn-ea"/>
                <a:cs typeface="+mn-cs"/>
                <a:sym typeface="Montserrat Black"/>
              </a:rPr>
              <a:t>BRAVE</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6384032" y="2564904"/>
            <a:ext cx="5472608" cy="2376264"/>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We are committed to the ability to </a:t>
            </a:r>
            <a:r>
              <a:rPr lang="en-US" sz="1500" b="1" dirty="0">
                <a:solidFill>
                  <a:srgbClr val="F00980"/>
                </a:solidFill>
                <a:latin typeface="Montserrat" panose="02000505000000020004" pitchFamily="2" charset="0"/>
                <a:sym typeface="Montserrat"/>
              </a:rPr>
              <a:t>innovate, face challenges</a:t>
            </a:r>
            <a:r>
              <a:rPr lang="en-US" sz="1500" dirty="0">
                <a:solidFill>
                  <a:schemeClr val="tx1"/>
                </a:solidFill>
                <a:latin typeface="Montserrat" panose="02000505000000020004" pitchFamily="2" charset="0"/>
                <a:ea typeface="Montserrat"/>
                <a:cs typeface="Montserrat"/>
                <a:sym typeface="Montserrat"/>
              </a:rPr>
              <a:t>, and </a:t>
            </a:r>
            <a:r>
              <a:rPr lang="en-US" sz="1500" b="1" dirty="0">
                <a:solidFill>
                  <a:srgbClr val="F00980"/>
                </a:solidFill>
                <a:latin typeface="Montserrat" panose="02000505000000020004" pitchFamily="2" charset="0"/>
                <a:sym typeface="Montserrat"/>
              </a:rPr>
              <a:t>make bold decisions </a:t>
            </a:r>
            <a:r>
              <a:rPr lang="en-US" sz="1500" dirty="0">
                <a:solidFill>
                  <a:schemeClr val="tx1"/>
                </a:solidFill>
                <a:latin typeface="Montserrat" panose="02000505000000020004" pitchFamily="2" charset="0"/>
                <a:ea typeface="Montserrat"/>
                <a:cs typeface="Montserrat"/>
                <a:sym typeface="Montserrat"/>
              </a:rPr>
              <a:t>to enhance the training experience and achieve ambitious goals.</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We test and implement emerging technologies such as </a:t>
            </a:r>
            <a:r>
              <a:rPr lang="en-US" sz="1500" b="1" dirty="0">
                <a:solidFill>
                  <a:srgbClr val="F00980"/>
                </a:solidFill>
                <a:latin typeface="Montserrat" panose="02000505000000020004" pitchFamily="2" charset="0"/>
                <a:sym typeface="Montserrat"/>
              </a:rPr>
              <a:t>virtual reality</a:t>
            </a:r>
            <a:r>
              <a:rPr lang="en-US" sz="1500" dirty="0">
                <a:solidFill>
                  <a:schemeClr val="tx1"/>
                </a:solidFill>
                <a:latin typeface="Montserrat" panose="02000505000000020004" pitchFamily="2" charset="0"/>
                <a:ea typeface="Montserrat"/>
                <a:cs typeface="Montserrat"/>
                <a:sym typeface="Montserrat"/>
              </a:rPr>
              <a:t>, </a:t>
            </a:r>
            <a:r>
              <a:rPr lang="en-US" sz="1500" b="1" dirty="0">
                <a:solidFill>
                  <a:srgbClr val="F00980"/>
                </a:solidFill>
                <a:latin typeface="Montserrat" panose="02000505000000020004" pitchFamily="2" charset="0"/>
                <a:sym typeface="Montserrat"/>
              </a:rPr>
              <a:t>artificial intelligence</a:t>
            </a:r>
            <a:r>
              <a:rPr lang="en-US" sz="1500" dirty="0">
                <a:solidFill>
                  <a:schemeClr val="tx1"/>
                </a:solidFill>
                <a:latin typeface="Montserrat" panose="02000505000000020004" pitchFamily="2" charset="0"/>
                <a:ea typeface="Montserrat"/>
                <a:cs typeface="Montserrat"/>
                <a:sym typeface="Montserrat"/>
              </a:rPr>
              <a:t>, </a:t>
            </a:r>
            <a:r>
              <a:rPr lang="en-US" sz="1500" b="1" dirty="0">
                <a:solidFill>
                  <a:srgbClr val="F00980"/>
                </a:solidFill>
                <a:latin typeface="Montserrat" panose="02000505000000020004" pitchFamily="2" charset="0"/>
                <a:sym typeface="Montserrat"/>
              </a:rPr>
              <a:t>3D design</a:t>
            </a:r>
            <a:r>
              <a:rPr lang="en-US" sz="1500" dirty="0">
                <a:solidFill>
                  <a:schemeClr val="tx1"/>
                </a:solidFill>
                <a:latin typeface="Montserrat" panose="02000505000000020004" pitchFamily="2" charset="0"/>
                <a:ea typeface="Montserrat"/>
                <a:cs typeface="Montserrat"/>
                <a:sym typeface="Montserrat"/>
              </a:rPr>
              <a:t>, and </a:t>
            </a:r>
            <a:r>
              <a:rPr lang="en-US" sz="1500" b="1" dirty="0">
                <a:solidFill>
                  <a:srgbClr val="F00980"/>
                </a:solidFill>
                <a:latin typeface="Montserrat" panose="02000505000000020004" pitchFamily="2" charset="0"/>
                <a:sym typeface="Montserrat"/>
              </a:rPr>
              <a:t>augmented reality </a:t>
            </a:r>
            <a:r>
              <a:rPr lang="en-US" sz="1500" dirty="0">
                <a:solidFill>
                  <a:schemeClr val="tx1"/>
                </a:solidFill>
                <a:latin typeface="Montserrat" panose="02000505000000020004" pitchFamily="2" charset="0"/>
                <a:ea typeface="Montserrat"/>
                <a:cs typeface="Montserrat"/>
                <a:sym typeface="Montserrat"/>
              </a:rPr>
              <a:t>to create more immersive and engaging learning experiences.</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600"/>
              <a:buFont typeface="Arial"/>
              <a:buNone/>
            </a:pPr>
            <a:endParaRPr lang="en-US" sz="1500" dirty="0">
              <a:solidFill>
                <a:schemeClr val="tx1"/>
              </a:solidFill>
              <a:latin typeface="Montserrat" panose="02000505000000020004" pitchFamily="2" charset="0"/>
              <a:ea typeface="Montserrat"/>
              <a:cs typeface="Montserrat"/>
              <a:sym typeface="Montserrat"/>
            </a:endParaRPr>
          </a:p>
        </p:txBody>
      </p:sp>
      <p:sp>
        <p:nvSpPr>
          <p:cNvPr id="7" name="TextBox 8">
            <a:extLst>
              <a:ext uri="{FF2B5EF4-FFF2-40B4-BE49-F238E27FC236}">
                <a16:creationId xmlns:a16="http://schemas.microsoft.com/office/drawing/2014/main" id="{22DE5C1E-D171-9628-FCFD-1ED0E33B6827}"/>
              </a:ext>
            </a:extLst>
          </p:cNvPr>
          <p:cNvSpPr txBox="1"/>
          <p:nvPr/>
        </p:nvSpPr>
        <p:spPr>
          <a:xfrm rot="21060527">
            <a:off x="-3486453" y="-461704"/>
            <a:ext cx="3024336" cy="1674953"/>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800"/>
              <a:buNone/>
              <a:defRPr sz="2000" b="1">
                <a:solidFill>
                  <a:srgbClr val="3F3F3F"/>
                </a:solidFill>
                <a:latin typeface="Montserrat Black"/>
                <a:ea typeface="Montserrat Black"/>
                <a:cs typeface="Montserrat Black"/>
              </a:defRPr>
            </a:lvl1pPr>
          </a:lstStyle>
          <a:p>
            <a:pPr algn="ctr"/>
            <a:r>
              <a:rPr lang="en-US" sz="3200" b="0" dirty="0">
                <a:solidFill>
                  <a:schemeClr val="tx1"/>
                </a:solidFill>
                <a:latin typeface="another shabby" panose="02000503000000020003" pitchFamily="2" charset="0"/>
                <a:cs typeface="Arial"/>
              </a:rPr>
              <a:t>Open minds </a:t>
            </a:r>
            <a:br>
              <a:rPr lang="en-US" sz="3200" b="0" dirty="0">
                <a:solidFill>
                  <a:schemeClr val="tx1"/>
                </a:solidFill>
                <a:latin typeface="another shabby" panose="02000503000000020003" pitchFamily="2" charset="0"/>
                <a:cs typeface="Arial"/>
              </a:rPr>
            </a:br>
            <a:r>
              <a:rPr lang="en-US" sz="3200" b="0" dirty="0">
                <a:solidFill>
                  <a:schemeClr val="tx1"/>
                </a:solidFill>
                <a:latin typeface="another shabby" panose="02000503000000020003" pitchFamily="2" charset="0"/>
                <a:cs typeface="Arial"/>
              </a:rPr>
              <a:t>make bold actions</a:t>
            </a:r>
          </a:p>
        </p:txBody>
      </p:sp>
      <p:pic>
        <p:nvPicPr>
          <p:cNvPr id="13" name="Immagine 12" descr="Immagine che contiene Carattere, calligrafia, tipografia, testo&#10;&#10;Descrizione generata automaticamente">
            <a:extLst>
              <a:ext uri="{FF2B5EF4-FFF2-40B4-BE49-F238E27FC236}">
                <a16:creationId xmlns:a16="http://schemas.microsoft.com/office/drawing/2014/main" id="{33AE6DFE-1E41-2D66-11D5-0A1C70B55AE7}"/>
              </a:ext>
            </a:extLst>
          </p:cNvPr>
          <p:cNvPicPr>
            <a:picLocks noChangeAspect="1"/>
          </p:cNvPicPr>
          <p:nvPr/>
        </p:nvPicPr>
        <p:blipFill>
          <a:blip r:embed="rId6"/>
          <a:stretch>
            <a:fillRect/>
          </a:stretch>
        </p:blipFill>
        <p:spPr>
          <a:xfrm>
            <a:off x="2927648" y="4667374"/>
            <a:ext cx="3240360" cy="2190626"/>
          </a:xfrm>
          <a:prstGeom prst="rect">
            <a:avLst/>
          </a:prstGeom>
        </p:spPr>
      </p:pic>
      <p:sp>
        <p:nvSpPr>
          <p:cNvPr id="16" name="Rettangolo 15">
            <a:extLst>
              <a:ext uri="{FF2B5EF4-FFF2-40B4-BE49-F238E27FC236}">
                <a16:creationId xmlns:a16="http://schemas.microsoft.com/office/drawing/2014/main" id="{B6079BEF-B519-6ECB-BAAC-4FD1725B21E6}"/>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7" name="Gruppo 16">
            <a:extLst>
              <a:ext uri="{FF2B5EF4-FFF2-40B4-BE49-F238E27FC236}">
                <a16:creationId xmlns:a16="http://schemas.microsoft.com/office/drawing/2014/main" id="{46ACBF03-9A72-616B-68D7-B18AFB1CEA8D}"/>
              </a:ext>
            </a:extLst>
          </p:cNvPr>
          <p:cNvGrpSpPr/>
          <p:nvPr/>
        </p:nvGrpSpPr>
        <p:grpSpPr>
          <a:xfrm>
            <a:off x="407368" y="318615"/>
            <a:ext cx="233242" cy="233047"/>
            <a:chOff x="2349500" y="-200024"/>
            <a:chExt cx="8019956" cy="8013258"/>
          </a:xfrm>
          <a:solidFill>
            <a:schemeClr val="tx1"/>
          </a:solidFill>
        </p:grpSpPr>
        <p:sp>
          <p:nvSpPr>
            <p:cNvPr id="18" name="Rombo 17">
              <a:extLst>
                <a:ext uri="{FF2B5EF4-FFF2-40B4-BE49-F238E27FC236}">
                  <a16:creationId xmlns:a16="http://schemas.microsoft.com/office/drawing/2014/main" id="{CFAEC9A4-72C1-22A3-CDC9-6502F4C00464}"/>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6" name="Figura a mano libera: forma 25">
              <a:extLst>
                <a:ext uri="{FF2B5EF4-FFF2-40B4-BE49-F238E27FC236}">
                  <a16:creationId xmlns:a16="http://schemas.microsoft.com/office/drawing/2014/main" id="{37476E29-55BC-6250-B67F-52F6A595253C}"/>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7" name="Rettangolo 26">
              <a:extLst>
                <a:ext uri="{FF2B5EF4-FFF2-40B4-BE49-F238E27FC236}">
                  <a16:creationId xmlns:a16="http://schemas.microsoft.com/office/drawing/2014/main" id="{9B144446-43FF-9371-78CC-53C4BB958ACE}"/>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8" name="Rettangolo 27">
            <a:extLst>
              <a:ext uri="{FF2B5EF4-FFF2-40B4-BE49-F238E27FC236}">
                <a16:creationId xmlns:a16="http://schemas.microsoft.com/office/drawing/2014/main" id="{BFC8982D-E59F-6348-1116-F470576F94A1}"/>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2" name="Segnaposto numero diapositiva 1">
            <a:extLst>
              <a:ext uri="{FF2B5EF4-FFF2-40B4-BE49-F238E27FC236}">
                <a16:creationId xmlns:a16="http://schemas.microsoft.com/office/drawing/2014/main" id="{675B7DC5-9939-7653-454B-0E6253461CC1}"/>
              </a:ext>
            </a:extLst>
          </p:cNvPr>
          <p:cNvSpPr>
            <a:spLocks noGrp="1"/>
          </p:cNvSpPr>
          <p:nvPr>
            <p:ph type="sldNum" sz="quarter" idx="4"/>
          </p:nvPr>
        </p:nvSpPr>
        <p:spPr/>
        <p:txBody>
          <a:bodyPr/>
          <a:lstStyle/>
          <a:p>
            <a:fld id="{3E92977B-B4C2-4A0D-A293-AFEDFB8002E3}" type="slidenum">
              <a:rPr lang="en-US" smtClean="0"/>
              <a:pPr/>
              <a:t>11</a:t>
            </a:fld>
            <a:endParaRPr lang="en-US"/>
          </a:p>
        </p:txBody>
      </p:sp>
    </p:spTree>
    <p:custDataLst>
      <p:tags r:id="rId1"/>
    </p:custDataLst>
    <p:extLst>
      <p:ext uri="{BB962C8B-B14F-4D97-AF65-F5344CB8AC3E}">
        <p14:creationId xmlns:p14="http://schemas.microsoft.com/office/powerpoint/2010/main" val="344336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a:extLst>
              <a:ext uri="{FF2B5EF4-FFF2-40B4-BE49-F238E27FC236}">
                <a16:creationId xmlns:a16="http://schemas.microsoft.com/office/drawing/2014/main" id="{2DE26F58-0ABD-5D82-C0F9-F157783D263A}"/>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a:stretch/>
        </p:blipFill>
        <p:spPr>
          <a:xfrm>
            <a:off x="5334000" y="0"/>
            <a:ext cx="6858000" cy="6858000"/>
          </a:xfrm>
          <a:prstGeom prst="rect">
            <a:avLst/>
          </a:prstGeom>
        </p:spPr>
      </p:pic>
      <p:sp>
        <p:nvSpPr>
          <p:cNvPr id="20" name="Google Shape;70;p17">
            <a:extLst>
              <a:ext uri="{FF2B5EF4-FFF2-40B4-BE49-F238E27FC236}">
                <a16:creationId xmlns:a16="http://schemas.microsoft.com/office/drawing/2014/main" id="{0DFE28A4-623D-BBC9-383A-A55EB325B550}"/>
              </a:ext>
            </a:extLst>
          </p:cNvPr>
          <p:cNvSpPr txBox="1"/>
          <p:nvPr/>
        </p:nvSpPr>
        <p:spPr>
          <a:xfrm>
            <a:off x="424597" y="1129736"/>
            <a:ext cx="5095339" cy="1939224"/>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PROACTIVE</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407368" y="3068960"/>
            <a:ext cx="4573171" cy="3295698"/>
          </a:xfrm>
          <a:prstGeom prst="rect">
            <a:avLst/>
          </a:prstGeom>
          <a:noFill/>
          <a:ln>
            <a:noFill/>
          </a:ln>
        </p:spPr>
        <p:txBody>
          <a:bodyPr spcFirstLastPara="1" wrap="square" lIns="91425" tIns="45700" rIns="91425" bIns="45700" anchor="t" anchorCtr="0">
            <a:noAutofit/>
          </a:bodyPr>
          <a:lstStyle/>
          <a:p>
            <a:pPr marL="0" lvl="0" indent="0" rtl="0">
              <a:spcBef>
                <a:spcPts val="0"/>
              </a:spcBef>
              <a:spcAft>
                <a:spcPts val="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A proactive mindset involves not only a constant pursuit of improvements but also </a:t>
            </a:r>
            <a:r>
              <a:rPr lang="en-US" b="1" dirty="0">
                <a:solidFill>
                  <a:srgbClr val="F00980"/>
                </a:solidFill>
                <a:latin typeface="Montserrat" panose="02000505000000020004" pitchFamily="2" charset="0"/>
                <a:sym typeface="Montserrat"/>
              </a:rPr>
              <a:t>leveraging over 35 years of experience </a:t>
            </a:r>
            <a:r>
              <a:rPr lang="en-US" dirty="0">
                <a:solidFill>
                  <a:schemeClr val="tx1"/>
                </a:solidFill>
                <a:latin typeface="Montserrat" panose="02000505000000020004" pitchFamily="2" charset="0"/>
                <a:ea typeface="Montserrat"/>
                <a:cs typeface="Montserrat"/>
                <a:sym typeface="Montserrat"/>
              </a:rPr>
              <a:t>to solve problems before they arise.</a:t>
            </a:r>
          </a:p>
          <a:p>
            <a:pPr marL="0" lvl="0" indent="0" rtl="0">
              <a:spcBef>
                <a:spcPts val="0"/>
              </a:spcBef>
              <a:spcAft>
                <a:spcPts val="0"/>
              </a:spcAft>
              <a:buClr>
                <a:schemeClr val="dk1"/>
              </a:buClr>
              <a:buSzPts val="1100"/>
              <a:buFont typeface="Arial"/>
              <a:buNone/>
            </a:pPr>
            <a:endParaRPr lang="en-US" dirty="0">
              <a:solidFill>
                <a:schemeClr val="tx1"/>
              </a:solidFill>
              <a:latin typeface="Montserrat" panose="02000505000000020004" pitchFamily="2" charset="0"/>
              <a:ea typeface="Montserrat"/>
              <a:cs typeface="Montserrat"/>
              <a:sym typeface="Montserrat"/>
            </a:endParaRPr>
          </a:p>
          <a:p>
            <a:pPr marL="0" lvl="0" indent="0" rtl="0">
              <a:spcBef>
                <a:spcPts val="0"/>
              </a:spcBef>
              <a:spcAft>
                <a:spcPts val="0"/>
              </a:spcAft>
              <a:buClr>
                <a:schemeClr val="dk1"/>
              </a:buClr>
              <a:buSzPts val="1100"/>
              <a:buFont typeface="Arial"/>
              <a:buNone/>
            </a:pPr>
            <a:r>
              <a:rPr lang="en-US" dirty="0" err="1">
                <a:solidFill>
                  <a:schemeClr val="tx1"/>
                </a:solidFill>
                <a:latin typeface="Montserrat" panose="02000505000000020004" pitchFamily="2" charset="0"/>
                <a:ea typeface="Montserrat"/>
                <a:cs typeface="Montserrat"/>
                <a:sym typeface="Montserrat"/>
              </a:rPr>
              <a:t>Koinè</a:t>
            </a:r>
            <a:r>
              <a:rPr lang="en-US" dirty="0">
                <a:solidFill>
                  <a:schemeClr val="tx1"/>
                </a:solidFill>
                <a:latin typeface="Montserrat" panose="02000505000000020004" pitchFamily="2" charset="0"/>
                <a:ea typeface="Montserrat"/>
                <a:cs typeface="Montserrat"/>
                <a:sym typeface="Montserrat"/>
              </a:rPr>
              <a:t> </a:t>
            </a:r>
            <a:r>
              <a:rPr lang="en-US" b="1" dirty="0">
                <a:solidFill>
                  <a:srgbClr val="F00980"/>
                </a:solidFill>
                <a:latin typeface="Montserrat" panose="02000505000000020004" pitchFamily="2" charset="0"/>
                <a:sym typeface="Montserrat"/>
              </a:rPr>
              <a:t>makes all its know-how available</a:t>
            </a:r>
            <a:r>
              <a:rPr lang="en-US" dirty="0">
                <a:solidFill>
                  <a:schemeClr val="tx1"/>
                </a:solidFill>
                <a:latin typeface="Montserrat" panose="02000505000000020004" pitchFamily="2" charset="0"/>
                <a:ea typeface="Montserrat"/>
                <a:cs typeface="Montserrat"/>
                <a:sym typeface="Montserrat"/>
              </a:rPr>
              <a:t>, not stopping at obstacles but tackling them with determination and creativity.</a:t>
            </a:r>
          </a:p>
          <a:p>
            <a:pPr marL="0" lvl="0" indent="0" rtl="0">
              <a:spcBef>
                <a:spcPts val="0"/>
              </a:spcBef>
              <a:spcAft>
                <a:spcPts val="0"/>
              </a:spcAft>
              <a:buClr>
                <a:schemeClr val="dk1"/>
              </a:buClr>
              <a:buSzPts val="1100"/>
              <a:buFont typeface="Arial"/>
              <a:buNone/>
            </a:pPr>
            <a:endParaRPr lang="en-US" dirty="0">
              <a:solidFill>
                <a:schemeClr val="tx1"/>
              </a:solidFill>
              <a:latin typeface="Montserrat" panose="02000505000000020004" pitchFamily="2" charset="0"/>
              <a:ea typeface="Montserrat"/>
              <a:cs typeface="Montserrat"/>
              <a:sym typeface="Montserrat"/>
            </a:endParaRPr>
          </a:p>
          <a:p>
            <a:pPr marL="0" lvl="0" indent="0" rtl="0">
              <a:spcBef>
                <a:spcPts val="0"/>
              </a:spcBef>
              <a:spcAft>
                <a:spcPts val="0"/>
              </a:spcAft>
              <a:buClr>
                <a:schemeClr val="dk1"/>
              </a:buClr>
              <a:buSzPts val="1100"/>
              <a:buFont typeface="Arial"/>
              <a:buNone/>
            </a:pPr>
            <a:r>
              <a:rPr lang="en-US" dirty="0">
                <a:solidFill>
                  <a:schemeClr val="tx1"/>
                </a:solidFill>
                <a:latin typeface="Montserrat" panose="02000505000000020004" pitchFamily="2" charset="0"/>
                <a:ea typeface="Montserrat"/>
                <a:cs typeface="Montserrat"/>
                <a:sym typeface="Montserrat"/>
              </a:rPr>
              <a:t>We maintain constant and proactive </a:t>
            </a:r>
            <a:r>
              <a:rPr lang="en-US" b="1" dirty="0">
                <a:solidFill>
                  <a:srgbClr val="F00980"/>
                </a:solidFill>
                <a:latin typeface="Montserrat" panose="02000505000000020004" pitchFamily="2" charset="0"/>
                <a:sym typeface="Montserrat"/>
              </a:rPr>
              <a:t>communication with Customers</a:t>
            </a:r>
            <a:r>
              <a:rPr lang="en-US" dirty="0">
                <a:solidFill>
                  <a:schemeClr val="tx1"/>
                </a:solidFill>
                <a:latin typeface="Montserrat" panose="02000505000000020004" pitchFamily="2" charset="0"/>
                <a:ea typeface="Montserrat"/>
                <a:cs typeface="Montserrat"/>
                <a:sym typeface="Montserrat"/>
              </a:rPr>
              <a:t>, keeping them updated on new developments, features, and improvements.</a:t>
            </a:r>
          </a:p>
          <a:p>
            <a:pPr marL="0" lvl="0" indent="0" rtl="0">
              <a:spcBef>
                <a:spcPts val="0"/>
              </a:spcBef>
              <a:spcAft>
                <a:spcPts val="0"/>
              </a:spcAft>
              <a:buClr>
                <a:schemeClr val="dk1"/>
              </a:buClr>
              <a:buSzPts val="1100"/>
              <a:buFont typeface="Arial"/>
              <a:buNone/>
            </a:pPr>
            <a:endParaRPr lang="en-US" dirty="0">
              <a:solidFill>
                <a:schemeClr val="tx1"/>
              </a:solidFill>
              <a:latin typeface="Montserrat" panose="02000505000000020004" pitchFamily="2" charset="0"/>
              <a:ea typeface="Montserrat"/>
              <a:cs typeface="Montserrat"/>
              <a:sym typeface="Montserrat"/>
            </a:endParaRPr>
          </a:p>
          <a:p>
            <a:pPr marL="0" lvl="0" indent="0" rtl="0">
              <a:spcBef>
                <a:spcPts val="0"/>
              </a:spcBef>
              <a:spcAft>
                <a:spcPts val="0"/>
              </a:spcAft>
              <a:buClr>
                <a:schemeClr val="dk1"/>
              </a:buClr>
              <a:buSzPts val="1100"/>
              <a:buFont typeface="Arial"/>
              <a:buNone/>
            </a:pPr>
            <a:endParaRPr lang="en-US" dirty="0">
              <a:solidFill>
                <a:schemeClr val="tx1"/>
              </a:solidFill>
              <a:latin typeface="Montserrat" panose="02000505000000020004" pitchFamily="2" charset="0"/>
              <a:ea typeface="Montserrat"/>
              <a:cs typeface="Montserrat"/>
              <a:sym typeface="Montserrat"/>
            </a:endParaRPr>
          </a:p>
        </p:txBody>
      </p:sp>
      <p:sp>
        <p:nvSpPr>
          <p:cNvPr id="8" name="TextBox 8">
            <a:extLst>
              <a:ext uri="{FF2B5EF4-FFF2-40B4-BE49-F238E27FC236}">
                <a16:creationId xmlns:a16="http://schemas.microsoft.com/office/drawing/2014/main" id="{57847B7F-0E05-A6C7-24D4-9FEBFE0314D4}"/>
              </a:ext>
            </a:extLst>
          </p:cNvPr>
          <p:cNvSpPr txBox="1"/>
          <p:nvPr/>
        </p:nvSpPr>
        <p:spPr>
          <a:xfrm rot="462160">
            <a:off x="12761015" y="3598132"/>
            <a:ext cx="3302083" cy="136815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4800"/>
              <a:buNone/>
              <a:defRPr sz="2400">
                <a:solidFill>
                  <a:schemeClr val="tx1"/>
                </a:solidFill>
                <a:latin typeface="another shabby" panose="02000503000000020003" pitchFamily="2" charset="0"/>
                <a:ea typeface="Montserrat Black"/>
              </a:defRPr>
            </a:lvl1pPr>
          </a:lstStyle>
          <a:p>
            <a:r>
              <a:rPr lang="it-IT" sz="3200" dirty="0"/>
              <a:t>Future vision, Present action.</a:t>
            </a:r>
            <a:endParaRPr lang="en-US" sz="3200" dirty="0"/>
          </a:p>
        </p:txBody>
      </p:sp>
      <p:pic>
        <p:nvPicPr>
          <p:cNvPr id="10" name="Immagine 9" descr="Immagine che contiene Carattere, testo, tipografia, Elementi grafici&#10;&#10;Descrizione generata automaticamente">
            <a:extLst>
              <a:ext uri="{FF2B5EF4-FFF2-40B4-BE49-F238E27FC236}">
                <a16:creationId xmlns:a16="http://schemas.microsoft.com/office/drawing/2014/main" id="{88FA34B7-32B6-018C-479C-2AA7AC49AF7B}"/>
              </a:ext>
            </a:extLst>
          </p:cNvPr>
          <p:cNvPicPr>
            <a:picLocks noChangeAspect="1"/>
          </p:cNvPicPr>
          <p:nvPr/>
        </p:nvPicPr>
        <p:blipFill>
          <a:blip r:embed="rId5"/>
          <a:stretch>
            <a:fillRect/>
          </a:stretch>
        </p:blipFill>
        <p:spPr>
          <a:xfrm rot="20840447">
            <a:off x="8772087" y="5091579"/>
            <a:ext cx="3545473" cy="1815190"/>
          </a:xfrm>
          <a:prstGeom prst="rect">
            <a:avLst/>
          </a:prstGeom>
        </p:spPr>
      </p:pic>
      <p:sp>
        <p:nvSpPr>
          <p:cNvPr id="2" name="Rettangolo 1">
            <a:extLst>
              <a:ext uri="{FF2B5EF4-FFF2-40B4-BE49-F238E27FC236}">
                <a16:creationId xmlns:a16="http://schemas.microsoft.com/office/drawing/2014/main" id="{FBF4BF0F-87E3-62D4-74D1-0ABF38A5AF96}"/>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60C224EC-FE9C-4DB3-5D9F-4AA0B45E4196}"/>
              </a:ext>
            </a:extLst>
          </p:cNvPr>
          <p:cNvGrpSpPr/>
          <p:nvPr/>
        </p:nvGrpSpPr>
        <p:grpSpPr>
          <a:xfrm>
            <a:off x="407368" y="318615"/>
            <a:ext cx="233242" cy="233047"/>
            <a:chOff x="2349500" y="-200024"/>
            <a:chExt cx="8019956" cy="8013258"/>
          </a:xfrm>
          <a:solidFill>
            <a:schemeClr val="tx1"/>
          </a:solidFill>
        </p:grpSpPr>
        <p:sp>
          <p:nvSpPr>
            <p:cNvPr id="5" name="Rombo 4">
              <a:extLst>
                <a:ext uri="{FF2B5EF4-FFF2-40B4-BE49-F238E27FC236}">
                  <a16:creationId xmlns:a16="http://schemas.microsoft.com/office/drawing/2014/main" id="{4FB2EA5A-A5A4-1CA0-9265-02B92B941B7F}"/>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Figura a mano libera: forma 5">
              <a:extLst>
                <a:ext uri="{FF2B5EF4-FFF2-40B4-BE49-F238E27FC236}">
                  <a16:creationId xmlns:a16="http://schemas.microsoft.com/office/drawing/2014/main" id="{98BDC161-D324-7FB1-52E3-CA7351634CE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Rettangolo 6">
              <a:extLst>
                <a:ext uri="{FF2B5EF4-FFF2-40B4-BE49-F238E27FC236}">
                  <a16:creationId xmlns:a16="http://schemas.microsoft.com/office/drawing/2014/main" id="{CEE0B7CE-1CD8-C26D-8F0F-8B669780D80B}"/>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9" name="Rettangolo 8">
            <a:extLst>
              <a:ext uri="{FF2B5EF4-FFF2-40B4-BE49-F238E27FC236}">
                <a16:creationId xmlns:a16="http://schemas.microsoft.com/office/drawing/2014/main" id="{4168D09B-494D-3434-4F78-4B80FB15A18C}"/>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1" name="Segnaposto numero diapositiva 10">
            <a:extLst>
              <a:ext uri="{FF2B5EF4-FFF2-40B4-BE49-F238E27FC236}">
                <a16:creationId xmlns:a16="http://schemas.microsoft.com/office/drawing/2014/main" id="{F500C19B-32A2-8BF5-1A50-8EFB0D0F0FAA}"/>
              </a:ext>
            </a:extLst>
          </p:cNvPr>
          <p:cNvSpPr>
            <a:spLocks noGrp="1"/>
          </p:cNvSpPr>
          <p:nvPr>
            <p:ph type="sldNum" sz="quarter" idx="4"/>
          </p:nvPr>
        </p:nvSpPr>
        <p:spPr/>
        <p:txBody>
          <a:bodyPr/>
          <a:lstStyle/>
          <a:p>
            <a:fld id="{3E92977B-B4C2-4A0D-A293-AFEDFB8002E3}" type="slidenum">
              <a:rPr lang="en-US" smtClean="0"/>
              <a:pPr/>
              <a:t>12</a:t>
            </a:fld>
            <a:endParaRPr lang="en-US"/>
          </a:p>
        </p:txBody>
      </p:sp>
    </p:spTree>
    <p:custDataLst>
      <p:tags r:id="rId1"/>
    </p:custDataLst>
    <p:extLst>
      <p:ext uri="{BB962C8B-B14F-4D97-AF65-F5344CB8AC3E}">
        <p14:creationId xmlns:p14="http://schemas.microsoft.com/office/powerpoint/2010/main" val="1914082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magine 9">
            <a:extLst>
              <a:ext uri="{FF2B5EF4-FFF2-40B4-BE49-F238E27FC236}">
                <a16:creationId xmlns:a16="http://schemas.microsoft.com/office/drawing/2014/main" id="{02C996E5-D421-9283-890B-EFA108867510}"/>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66000"/>
                    </a14:imgEffect>
                  </a14:imgLayer>
                </a14:imgProps>
              </a:ext>
            </a:extLst>
          </a:blip>
          <a:srcRect r="11602"/>
          <a:stretch/>
        </p:blipFill>
        <p:spPr>
          <a:xfrm>
            <a:off x="0" y="0"/>
            <a:ext cx="6062316" cy="6858000"/>
          </a:xfrm>
          <a:prstGeom prst="rect">
            <a:avLst/>
          </a:prstGeom>
        </p:spPr>
      </p:pic>
      <p:pic>
        <p:nvPicPr>
          <p:cNvPr id="11" name="Immagine 10">
            <a:extLst>
              <a:ext uri="{FF2B5EF4-FFF2-40B4-BE49-F238E27FC236}">
                <a16:creationId xmlns:a16="http://schemas.microsoft.com/office/drawing/2014/main" id="{60B46EA8-A9C7-7CCC-8E63-B18B423FAD16}"/>
              </a:ext>
            </a:extLst>
          </p:cNvPr>
          <p:cNvPicPr>
            <a:picLocks noChangeAspect="1"/>
          </p:cNvPicPr>
          <p:nvPr/>
        </p:nvPicPr>
        <p:blipFill>
          <a:blip r:embed="rId5"/>
          <a:srcRect/>
          <a:stretch/>
        </p:blipFill>
        <p:spPr>
          <a:xfrm>
            <a:off x="245240" y="2204864"/>
            <a:ext cx="3607904" cy="2282552"/>
          </a:xfrm>
          <a:prstGeom prst="rect">
            <a:avLst/>
          </a:prstGeom>
        </p:spPr>
      </p:pic>
      <p:sp>
        <p:nvSpPr>
          <p:cNvPr id="20" name="Google Shape;70;p17">
            <a:extLst>
              <a:ext uri="{FF2B5EF4-FFF2-40B4-BE49-F238E27FC236}">
                <a16:creationId xmlns:a16="http://schemas.microsoft.com/office/drawing/2014/main" id="{0DFE28A4-623D-BBC9-383A-A55EB325B550}"/>
              </a:ext>
            </a:extLst>
          </p:cNvPr>
          <p:cNvSpPr txBox="1"/>
          <p:nvPr/>
        </p:nvSpPr>
        <p:spPr>
          <a:xfrm>
            <a:off x="6240016" y="692696"/>
            <a:ext cx="5706744" cy="2027902"/>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CREATIVE</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6312024" y="2750924"/>
            <a:ext cx="5328592" cy="2694300"/>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1600" dirty="0">
                <a:solidFill>
                  <a:schemeClr val="tx1"/>
                </a:solidFill>
                <a:latin typeface="Montserrat" panose="02000505000000020004" pitchFamily="2" charset="0"/>
                <a:ea typeface="Montserrat"/>
                <a:cs typeface="Montserrat"/>
                <a:sym typeface="Montserrat"/>
              </a:rPr>
              <a:t>We use innovative software that covers all aspects of </a:t>
            </a:r>
            <a:r>
              <a:rPr lang="en-US" sz="1600" b="1" dirty="0">
                <a:solidFill>
                  <a:srgbClr val="F00980"/>
                </a:solidFill>
                <a:latin typeface="Montserrat" panose="02000505000000020004" pitchFamily="2" charset="0"/>
                <a:sym typeface="Montserrat"/>
              </a:rPr>
              <a:t>2D graphic design</a:t>
            </a:r>
            <a:r>
              <a:rPr lang="en-US" sz="1600" dirty="0">
                <a:solidFill>
                  <a:schemeClr val="tx1"/>
                </a:solidFill>
                <a:latin typeface="Montserrat" panose="02000505000000020004" pitchFamily="2" charset="0"/>
                <a:ea typeface="Montserrat"/>
                <a:cs typeface="Montserrat"/>
                <a:sym typeface="Montserrat"/>
              </a:rPr>
              <a:t>, including the latest </a:t>
            </a:r>
            <a:br>
              <a:rPr lang="en-US" sz="1600" dirty="0">
                <a:solidFill>
                  <a:schemeClr val="tx1"/>
                </a:solidFill>
                <a:latin typeface="Montserrat" panose="02000505000000020004" pitchFamily="2" charset="0"/>
                <a:ea typeface="Montserrat"/>
                <a:cs typeface="Montserrat"/>
                <a:sym typeface="Montserrat"/>
              </a:rPr>
            </a:br>
            <a:r>
              <a:rPr lang="en-US" sz="1600" b="1" dirty="0">
                <a:solidFill>
                  <a:srgbClr val="F00980"/>
                </a:solidFill>
                <a:latin typeface="Montserrat" panose="02000505000000020004" pitchFamily="2" charset="0"/>
                <a:sym typeface="Montserrat"/>
              </a:rPr>
              <a:t>3D trends</a:t>
            </a:r>
            <a:r>
              <a:rPr lang="en-US" sz="1600" dirty="0">
                <a:solidFill>
                  <a:schemeClr val="tx1"/>
                </a:solidFill>
                <a:latin typeface="Montserrat" panose="02000505000000020004" pitchFamily="2" charset="0"/>
                <a:ea typeface="Montserrat"/>
                <a:cs typeface="Montserrat"/>
                <a:sym typeface="Montserrat"/>
              </a:rPr>
              <a:t>.</a:t>
            </a:r>
          </a:p>
          <a:p>
            <a:pPr marL="0" lvl="0" indent="0" rtl="0">
              <a:lnSpc>
                <a:spcPct val="115000"/>
              </a:lnSpc>
              <a:spcBef>
                <a:spcPts val="0"/>
              </a:spcBef>
              <a:spcAft>
                <a:spcPts val="0"/>
              </a:spcAft>
              <a:buClr>
                <a:schemeClr val="dk1"/>
              </a:buClr>
              <a:buSzPts val="1100"/>
              <a:buFont typeface="Arial"/>
              <a:buNone/>
            </a:pPr>
            <a:endParaRPr lang="en-US" sz="16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600" dirty="0">
                <a:solidFill>
                  <a:schemeClr val="tx1"/>
                </a:solidFill>
                <a:latin typeface="Montserrat" panose="02000505000000020004" pitchFamily="2" charset="0"/>
                <a:ea typeface="Montserrat"/>
                <a:cs typeface="Montserrat"/>
                <a:sym typeface="Montserrat"/>
              </a:rPr>
              <a:t>We are in contact with many schools and universities specializing in design.</a:t>
            </a:r>
          </a:p>
          <a:p>
            <a:pPr marL="0" lvl="0" indent="0" rtl="0">
              <a:lnSpc>
                <a:spcPct val="115000"/>
              </a:lnSpc>
              <a:spcBef>
                <a:spcPts val="0"/>
              </a:spcBef>
              <a:spcAft>
                <a:spcPts val="0"/>
              </a:spcAft>
              <a:buClr>
                <a:schemeClr val="dk1"/>
              </a:buClr>
              <a:buSzPts val="1100"/>
              <a:buFont typeface="Arial"/>
              <a:buNone/>
            </a:pPr>
            <a:r>
              <a:rPr lang="en-US" sz="1600" dirty="0">
                <a:solidFill>
                  <a:schemeClr val="tx1"/>
                </a:solidFill>
                <a:latin typeface="Montserrat" panose="02000505000000020004" pitchFamily="2" charset="0"/>
                <a:ea typeface="Montserrat"/>
                <a:cs typeface="Montserrat"/>
                <a:sym typeface="Montserrat"/>
              </a:rPr>
              <a:t>Our mission is to help creatives develop their talent and transform their passion into a successful career.</a:t>
            </a:r>
          </a:p>
        </p:txBody>
      </p:sp>
      <p:sp>
        <p:nvSpPr>
          <p:cNvPr id="6" name="TextBox 8">
            <a:extLst>
              <a:ext uri="{FF2B5EF4-FFF2-40B4-BE49-F238E27FC236}">
                <a16:creationId xmlns:a16="http://schemas.microsoft.com/office/drawing/2014/main" id="{304120EB-8F5F-4284-F4BE-9BFDED6921F5}"/>
              </a:ext>
            </a:extLst>
          </p:cNvPr>
          <p:cNvSpPr txBox="1"/>
          <p:nvPr/>
        </p:nvSpPr>
        <p:spPr>
          <a:xfrm>
            <a:off x="-3703364" y="901452"/>
            <a:ext cx="3312368" cy="40011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800"/>
              <a:buNone/>
              <a:defRPr sz="2000" b="1">
                <a:solidFill>
                  <a:srgbClr val="3F3F3F"/>
                </a:solidFill>
                <a:latin typeface="Montserrat Black"/>
                <a:ea typeface="Montserrat Black"/>
                <a:cs typeface="Montserrat Black"/>
              </a:defRPr>
            </a:lvl1pPr>
          </a:lstStyle>
          <a:p>
            <a:pPr algn="ctr"/>
            <a:r>
              <a:rPr lang="en-US" sz="3200" b="0" dirty="0">
                <a:solidFill>
                  <a:schemeClr val="tx1"/>
                </a:solidFill>
                <a:latin typeface="another shabby" panose="02000503000000020003" pitchFamily="2" charset="0"/>
                <a:cs typeface="Arial"/>
              </a:rPr>
              <a:t>To conceptualize and innovate</a:t>
            </a:r>
          </a:p>
        </p:txBody>
      </p:sp>
      <p:sp>
        <p:nvSpPr>
          <p:cNvPr id="3" name="Rettangolo 2">
            <a:extLst>
              <a:ext uri="{FF2B5EF4-FFF2-40B4-BE49-F238E27FC236}">
                <a16:creationId xmlns:a16="http://schemas.microsoft.com/office/drawing/2014/main" id="{EFE005EA-2631-47CC-FAA1-223F07C14886}"/>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4" name="Gruppo 3">
            <a:extLst>
              <a:ext uri="{FF2B5EF4-FFF2-40B4-BE49-F238E27FC236}">
                <a16:creationId xmlns:a16="http://schemas.microsoft.com/office/drawing/2014/main" id="{9EC1B136-D1FA-7FFF-7CFF-6C2C3464592D}"/>
              </a:ext>
            </a:extLst>
          </p:cNvPr>
          <p:cNvGrpSpPr/>
          <p:nvPr/>
        </p:nvGrpSpPr>
        <p:grpSpPr>
          <a:xfrm>
            <a:off x="407368" y="318615"/>
            <a:ext cx="233242" cy="233047"/>
            <a:chOff x="2349500" y="-200024"/>
            <a:chExt cx="8019956" cy="8013258"/>
          </a:xfrm>
          <a:solidFill>
            <a:schemeClr val="tx1"/>
          </a:solidFill>
        </p:grpSpPr>
        <p:sp>
          <p:nvSpPr>
            <p:cNvPr id="5" name="Rombo 4">
              <a:extLst>
                <a:ext uri="{FF2B5EF4-FFF2-40B4-BE49-F238E27FC236}">
                  <a16:creationId xmlns:a16="http://schemas.microsoft.com/office/drawing/2014/main" id="{7AF8C8CF-F198-7B15-13B5-AA7E08E93A69}"/>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Figura a mano libera: forma 6">
              <a:extLst>
                <a:ext uri="{FF2B5EF4-FFF2-40B4-BE49-F238E27FC236}">
                  <a16:creationId xmlns:a16="http://schemas.microsoft.com/office/drawing/2014/main" id="{87F7BF1D-BC87-9C50-61F7-5A0F3D339EC9}"/>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Rettangolo 8">
              <a:extLst>
                <a:ext uri="{FF2B5EF4-FFF2-40B4-BE49-F238E27FC236}">
                  <a16:creationId xmlns:a16="http://schemas.microsoft.com/office/drawing/2014/main" id="{D37EE7D8-70E5-0FEF-C2B6-EE744787D0F8}"/>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3" name="Rettangolo 12">
            <a:extLst>
              <a:ext uri="{FF2B5EF4-FFF2-40B4-BE49-F238E27FC236}">
                <a16:creationId xmlns:a16="http://schemas.microsoft.com/office/drawing/2014/main" id="{8F259DE6-BFB7-B551-E756-598DC630E240}"/>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2" name="Segnaposto numero diapositiva 11">
            <a:extLst>
              <a:ext uri="{FF2B5EF4-FFF2-40B4-BE49-F238E27FC236}">
                <a16:creationId xmlns:a16="http://schemas.microsoft.com/office/drawing/2014/main" id="{2424F9FD-C8BB-2016-53D2-AD63ECF38984}"/>
              </a:ext>
            </a:extLst>
          </p:cNvPr>
          <p:cNvSpPr>
            <a:spLocks noGrp="1"/>
          </p:cNvSpPr>
          <p:nvPr>
            <p:ph type="sldNum" sz="quarter" idx="4"/>
          </p:nvPr>
        </p:nvSpPr>
        <p:spPr/>
        <p:txBody>
          <a:bodyPr/>
          <a:lstStyle/>
          <a:p>
            <a:fld id="{3E92977B-B4C2-4A0D-A293-AFEDFB8002E3}" type="slidenum">
              <a:rPr lang="en-US" smtClean="0"/>
              <a:pPr/>
              <a:t>13</a:t>
            </a:fld>
            <a:endParaRPr lang="en-US"/>
          </a:p>
        </p:txBody>
      </p:sp>
    </p:spTree>
    <p:custDataLst>
      <p:tags r:id="rId1"/>
    </p:custDataLst>
    <p:extLst>
      <p:ext uri="{BB962C8B-B14F-4D97-AF65-F5344CB8AC3E}">
        <p14:creationId xmlns:p14="http://schemas.microsoft.com/office/powerpoint/2010/main" val="2187557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9F357A61-6E51-77F3-CCB1-FD5CC7FC8636}"/>
              </a:ext>
            </a:extLst>
          </p:cNvPr>
          <p:cNvPicPr>
            <a:picLocks noChangeAspect="1"/>
          </p:cNvPicPr>
          <p:nvPr/>
        </p:nvPicPr>
        <p:blipFill>
          <a:blip r:embed="rId3"/>
          <a:srcRect l="3456" r="3456"/>
          <a:stretch/>
        </p:blipFill>
        <p:spPr>
          <a:xfrm>
            <a:off x="5797244" y="0"/>
            <a:ext cx="6384032" cy="6858000"/>
          </a:xfrm>
          <a:prstGeom prst="rect">
            <a:avLst/>
          </a:prstGeom>
        </p:spPr>
      </p:pic>
      <p:sp>
        <p:nvSpPr>
          <p:cNvPr id="20" name="Google Shape;70;p17">
            <a:extLst>
              <a:ext uri="{FF2B5EF4-FFF2-40B4-BE49-F238E27FC236}">
                <a16:creationId xmlns:a16="http://schemas.microsoft.com/office/drawing/2014/main" id="{0DFE28A4-623D-BBC9-383A-A55EB325B550}"/>
              </a:ext>
            </a:extLst>
          </p:cNvPr>
          <p:cNvSpPr txBox="1"/>
          <p:nvPr/>
        </p:nvSpPr>
        <p:spPr>
          <a:xfrm>
            <a:off x="335360" y="836712"/>
            <a:ext cx="4375259" cy="1939224"/>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 </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REACTIVE</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407368" y="2924944"/>
            <a:ext cx="5256584" cy="3168352"/>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1600" dirty="0">
                <a:solidFill>
                  <a:schemeClr val="tx1"/>
                </a:solidFill>
                <a:latin typeface="Montserrat" panose="02000505000000020004" pitchFamily="2" charset="0"/>
                <a:ea typeface="Montserrat"/>
                <a:cs typeface="Montserrat"/>
                <a:sym typeface="Montserrat"/>
              </a:rPr>
              <a:t>Thanks to our team, you will have individuals </a:t>
            </a:r>
            <a:r>
              <a:rPr lang="en-US" sz="1600" b="1" dirty="0">
                <a:solidFill>
                  <a:srgbClr val="F00980"/>
                </a:solidFill>
                <a:latin typeface="Montserrat" panose="02000505000000020004" pitchFamily="2" charset="0"/>
                <a:sym typeface="Montserrat"/>
              </a:rPr>
              <a:t>100% dedicated</a:t>
            </a:r>
            <a:r>
              <a:rPr lang="en-US" sz="1600" dirty="0">
                <a:solidFill>
                  <a:schemeClr val="tx1"/>
                </a:solidFill>
                <a:latin typeface="Montserrat" panose="02000505000000020004" pitchFamily="2" charset="0"/>
                <a:ea typeface="Montserrat"/>
                <a:cs typeface="Montserrat"/>
                <a:sym typeface="Montserrat"/>
              </a:rPr>
              <a:t>, just as we have done up to now. </a:t>
            </a:r>
          </a:p>
          <a:p>
            <a:pPr marL="0" lvl="0" indent="0" rtl="0">
              <a:lnSpc>
                <a:spcPct val="115000"/>
              </a:lnSpc>
              <a:spcBef>
                <a:spcPts val="0"/>
              </a:spcBef>
              <a:spcAft>
                <a:spcPts val="0"/>
              </a:spcAft>
              <a:buClr>
                <a:schemeClr val="dk1"/>
              </a:buClr>
              <a:buSzPts val="1100"/>
              <a:buFont typeface="Arial"/>
              <a:buNone/>
            </a:pPr>
            <a:endParaRPr lang="en-US" sz="16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600" dirty="0">
                <a:solidFill>
                  <a:schemeClr val="tx1"/>
                </a:solidFill>
                <a:latin typeface="Montserrat" panose="02000505000000020004" pitchFamily="2" charset="0"/>
                <a:ea typeface="Montserrat"/>
                <a:cs typeface="Montserrat"/>
                <a:sym typeface="Montserrat"/>
              </a:rPr>
              <a:t>We handle emergencies </a:t>
            </a:r>
            <a:r>
              <a:rPr lang="en-US" sz="1600" b="1" dirty="0">
                <a:solidFill>
                  <a:srgbClr val="F00980"/>
                </a:solidFill>
                <a:latin typeface="Montserrat" panose="02000505000000020004" pitchFamily="2" charset="0"/>
                <a:sym typeface="Montserrat"/>
              </a:rPr>
              <a:t>promptly</a:t>
            </a:r>
            <a:r>
              <a:rPr lang="en-US" sz="1600" dirty="0">
                <a:solidFill>
                  <a:schemeClr val="tx1"/>
                </a:solidFill>
                <a:latin typeface="Montserrat" panose="02000505000000020004" pitchFamily="2" charset="0"/>
                <a:ea typeface="Montserrat"/>
                <a:cs typeface="Montserrat"/>
                <a:sym typeface="Montserrat"/>
              </a:rPr>
              <a:t> and respond  to unforeseen situations always maintaining a </a:t>
            </a:r>
            <a:r>
              <a:rPr lang="en-US" sz="1600" b="1" dirty="0">
                <a:solidFill>
                  <a:srgbClr val="F00980"/>
                </a:solidFill>
                <a:latin typeface="Montserrat" panose="02000505000000020004" pitchFamily="2" charset="0"/>
                <a:sym typeface="Montserrat"/>
              </a:rPr>
              <a:t>top level of quality.</a:t>
            </a:r>
          </a:p>
          <a:p>
            <a:pPr marL="0" lvl="0" indent="0" rtl="0">
              <a:lnSpc>
                <a:spcPct val="115000"/>
              </a:lnSpc>
              <a:spcBef>
                <a:spcPts val="0"/>
              </a:spcBef>
              <a:spcAft>
                <a:spcPts val="0"/>
              </a:spcAft>
              <a:buClr>
                <a:schemeClr val="dk1"/>
              </a:buClr>
              <a:buSzPts val="1100"/>
              <a:buFont typeface="Arial"/>
              <a:buNone/>
            </a:pPr>
            <a:endParaRPr lang="en-US" sz="1600" b="1" dirty="0">
              <a:solidFill>
                <a:srgbClr val="F00980"/>
              </a:solidFill>
              <a:latin typeface="Montserrat" panose="02000505000000020004" pitchFamily="2" charset="0"/>
              <a:sym typeface="Montserrat"/>
            </a:endParaRPr>
          </a:p>
          <a:p>
            <a:pPr marL="0" lvl="0" indent="0" rtl="0">
              <a:lnSpc>
                <a:spcPct val="115000"/>
              </a:lnSpc>
              <a:spcBef>
                <a:spcPts val="0"/>
              </a:spcBef>
              <a:spcAft>
                <a:spcPts val="0"/>
              </a:spcAft>
              <a:buClr>
                <a:schemeClr val="dk1"/>
              </a:buClr>
              <a:buSzPts val="1100"/>
              <a:buFont typeface="Arial"/>
              <a:buNone/>
            </a:pPr>
            <a:r>
              <a:rPr lang="en-US" sz="1600" b="1" dirty="0">
                <a:solidFill>
                  <a:srgbClr val="F00980"/>
                </a:solidFill>
                <a:latin typeface="Montserrat" panose="02000505000000020004" pitchFamily="2" charset="0"/>
                <a:sym typeface="Montserrat"/>
              </a:rPr>
              <a:t>Speed and quality distinguish an effective and successful training agency.</a:t>
            </a:r>
          </a:p>
          <a:p>
            <a:pPr marL="0" lvl="0" indent="0" rtl="0">
              <a:lnSpc>
                <a:spcPct val="115000"/>
              </a:lnSpc>
              <a:spcBef>
                <a:spcPts val="0"/>
              </a:spcBef>
              <a:spcAft>
                <a:spcPts val="0"/>
              </a:spcAft>
              <a:buClr>
                <a:schemeClr val="dk1"/>
              </a:buClr>
              <a:buSzPts val="1600"/>
              <a:buFont typeface="Arial"/>
              <a:buNone/>
            </a:pPr>
            <a:endParaRPr lang="en-US" sz="1600" dirty="0">
              <a:solidFill>
                <a:schemeClr val="tx1"/>
              </a:solidFill>
              <a:latin typeface="Montserrat" panose="02000505000000020004" pitchFamily="2" charset="0"/>
              <a:ea typeface="Montserrat"/>
              <a:cs typeface="Montserrat"/>
              <a:sym typeface="Montserrat"/>
            </a:endParaRPr>
          </a:p>
        </p:txBody>
      </p:sp>
      <p:sp>
        <p:nvSpPr>
          <p:cNvPr id="5" name="TextBox 8">
            <a:extLst>
              <a:ext uri="{FF2B5EF4-FFF2-40B4-BE49-F238E27FC236}">
                <a16:creationId xmlns:a16="http://schemas.microsoft.com/office/drawing/2014/main" id="{42B8CA3D-8079-1845-077E-38CD09DC024A}"/>
              </a:ext>
            </a:extLst>
          </p:cNvPr>
          <p:cNvSpPr txBox="1"/>
          <p:nvPr/>
        </p:nvSpPr>
        <p:spPr>
          <a:xfrm>
            <a:off x="12220252" y="3284984"/>
            <a:ext cx="3480808" cy="172819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800"/>
              <a:buNone/>
              <a:defRPr sz="2000" b="1">
                <a:solidFill>
                  <a:srgbClr val="3F3F3F"/>
                </a:solidFill>
                <a:latin typeface="Montserrat Black"/>
                <a:ea typeface="Montserrat Black"/>
                <a:cs typeface="Montserrat Black"/>
              </a:defRPr>
            </a:lvl1pPr>
          </a:lstStyle>
          <a:p>
            <a:pPr algn="ctr"/>
            <a:r>
              <a:rPr lang="en-US" sz="3200" b="0" dirty="0">
                <a:solidFill>
                  <a:srgbClr val="F00480"/>
                </a:solidFill>
                <a:latin typeface="another shabby" panose="02000503000000020003" pitchFamily="2" charset="0"/>
                <a:cs typeface="Arial"/>
              </a:rPr>
              <a:t>We are </a:t>
            </a:r>
          </a:p>
          <a:p>
            <a:pPr algn="ctr"/>
            <a:r>
              <a:rPr lang="en-US" sz="3200" b="0" dirty="0">
                <a:solidFill>
                  <a:srgbClr val="F00480"/>
                </a:solidFill>
                <a:latin typeface="another shabby" panose="02000503000000020003" pitchFamily="2" charset="0"/>
                <a:cs typeface="Arial"/>
              </a:rPr>
              <a:t>used to work </a:t>
            </a:r>
          </a:p>
          <a:p>
            <a:pPr algn="ctr"/>
            <a:r>
              <a:rPr lang="en-US" sz="3200" b="0" dirty="0">
                <a:solidFill>
                  <a:srgbClr val="F00480"/>
                </a:solidFill>
                <a:latin typeface="another shabby" panose="02000503000000020003" pitchFamily="2" charset="0"/>
                <a:cs typeface="Arial"/>
              </a:rPr>
              <a:t>"for yesterday".</a:t>
            </a:r>
          </a:p>
        </p:txBody>
      </p:sp>
      <p:pic>
        <p:nvPicPr>
          <p:cNvPr id="8" name="Immagine 7" descr="Immagine che contiene Carattere, calligrafia, testo, tipografia&#10;&#10;Descrizione generata automaticamente">
            <a:extLst>
              <a:ext uri="{FF2B5EF4-FFF2-40B4-BE49-F238E27FC236}">
                <a16:creationId xmlns:a16="http://schemas.microsoft.com/office/drawing/2014/main" id="{81ABABB9-C4D2-AF99-1109-7BCBDC879AD0}"/>
              </a:ext>
            </a:extLst>
          </p:cNvPr>
          <p:cNvPicPr>
            <a:picLocks noChangeAspect="1"/>
          </p:cNvPicPr>
          <p:nvPr/>
        </p:nvPicPr>
        <p:blipFill>
          <a:blip r:embed="rId4"/>
          <a:stretch>
            <a:fillRect/>
          </a:stretch>
        </p:blipFill>
        <p:spPr>
          <a:xfrm rot="291186">
            <a:off x="8640465" y="3788959"/>
            <a:ext cx="3480296" cy="1831589"/>
          </a:xfrm>
          <a:prstGeom prst="rect">
            <a:avLst/>
          </a:prstGeom>
        </p:spPr>
      </p:pic>
      <p:sp>
        <p:nvSpPr>
          <p:cNvPr id="2" name="Rettangolo 1">
            <a:extLst>
              <a:ext uri="{FF2B5EF4-FFF2-40B4-BE49-F238E27FC236}">
                <a16:creationId xmlns:a16="http://schemas.microsoft.com/office/drawing/2014/main" id="{A7C47DB0-8661-AE0C-FE07-C7E73BB4C8C7}"/>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87A4C0D6-8379-BE6E-226B-E695F916A2FC}"/>
              </a:ext>
            </a:extLst>
          </p:cNvPr>
          <p:cNvGrpSpPr/>
          <p:nvPr/>
        </p:nvGrpSpPr>
        <p:grpSpPr>
          <a:xfrm>
            <a:off x="407368" y="318615"/>
            <a:ext cx="233242" cy="233047"/>
            <a:chOff x="2349500" y="-200024"/>
            <a:chExt cx="8019956" cy="8013258"/>
          </a:xfrm>
          <a:solidFill>
            <a:schemeClr val="tx1"/>
          </a:solidFill>
        </p:grpSpPr>
        <p:sp>
          <p:nvSpPr>
            <p:cNvPr id="4" name="Rombo 3">
              <a:extLst>
                <a:ext uri="{FF2B5EF4-FFF2-40B4-BE49-F238E27FC236}">
                  <a16:creationId xmlns:a16="http://schemas.microsoft.com/office/drawing/2014/main" id="{D02CED67-FAF4-CC09-6865-36144EB791A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Figura a mano libera: forma 6">
              <a:extLst>
                <a:ext uri="{FF2B5EF4-FFF2-40B4-BE49-F238E27FC236}">
                  <a16:creationId xmlns:a16="http://schemas.microsoft.com/office/drawing/2014/main" id="{5D5D295C-EBAD-E29A-84C9-B544497C8C9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Rettangolo 8">
              <a:extLst>
                <a:ext uri="{FF2B5EF4-FFF2-40B4-BE49-F238E27FC236}">
                  <a16:creationId xmlns:a16="http://schemas.microsoft.com/office/drawing/2014/main" id="{B4FF9D93-9084-8E5F-5A14-F23412376427}"/>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0" name="Rettangolo 9">
            <a:extLst>
              <a:ext uri="{FF2B5EF4-FFF2-40B4-BE49-F238E27FC236}">
                <a16:creationId xmlns:a16="http://schemas.microsoft.com/office/drawing/2014/main" id="{FBCFC8F0-80D5-04C6-0D58-A260D537B5A6}"/>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1" name="Segnaposto numero diapositiva 10">
            <a:extLst>
              <a:ext uri="{FF2B5EF4-FFF2-40B4-BE49-F238E27FC236}">
                <a16:creationId xmlns:a16="http://schemas.microsoft.com/office/drawing/2014/main" id="{0FA3F986-288E-BBA2-0FEA-38AD667143EC}"/>
              </a:ext>
            </a:extLst>
          </p:cNvPr>
          <p:cNvSpPr>
            <a:spLocks noGrp="1"/>
          </p:cNvSpPr>
          <p:nvPr>
            <p:ph type="sldNum" sz="quarter" idx="4"/>
          </p:nvPr>
        </p:nvSpPr>
        <p:spPr/>
        <p:txBody>
          <a:bodyPr/>
          <a:lstStyle/>
          <a:p>
            <a:fld id="{3E92977B-B4C2-4A0D-A293-AFEDFB8002E3}" type="slidenum">
              <a:rPr lang="en-US" smtClean="0"/>
              <a:pPr/>
              <a:t>14</a:t>
            </a:fld>
            <a:endParaRPr lang="en-US"/>
          </a:p>
        </p:txBody>
      </p:sp>
    </p:spTree>
    <p:custDataLst>
      <p:tags r:id="rId1"/>
    </p:custDataLst>
    <p:extLst>
      <p:ext uri="{BB962C8B-B14F-4D97-AF65-F5344CB8AC3E}">
        <p14:creationId xmlns:p14="http://schemas.microsoft.com/office/powerpoint/2010/main" val="2280213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70;p17">
            <a:extLst>
              <a:ext uri="{FF2B5EF4-FFF2-40B4-BE49-F238E27FC236}">
                <a16:creationId xmlns:a16="http://schemas.microsoft.com/office/drawing/2014/main" id="{0DFE28A4-623D-BBC9-383A-A55EB325B550}"/>
              </a:ext>
            </a:extLst>
          </p:cNvPr>
          <p:cNvSpPr txBox="1"/>
          <p:nvPr/>
        </p:nvSpPr>
        <p:spPr>
          <a:xfrm>
            <a:off x="1199456" y="1124744"/>
            <a:ext cx="10127946" cy="708000"/>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ARE</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DREAM-MAKER</a:t>
            </a:r>
          </a:p>
        </p:txBody>
      </p:sp>
      <p:sp>
        <p:nvSpPr>
          <p:cNvPr id="10" name="CasellaDiTesto 9">
            <a:extLst>
              <a:ext uri="{FF2B5EF4-FFF2-40B4-BE49-F238E27FC236}">
                <a16:creationId xmlns:a16="http://schemas.microsoft.com/office/drawing/2014/main" id="{11FC02EB-35F2-48C4-A03F-25CEF85BA78A}"/>
              </a:ext>
            </a:extLst>
          </p:cNvPr>
          <p:cNvSpPr txBox="1"/>
          <p:nvPr/>
        </p:nvSpPr>
        <p:spPr>
          <a:xfrm>
            <a:off x="1151008" y="3280090"/>
            <a:ext cx="4152904" cy="569387"/>
          </a:xfrm>
          <a:prstGeom prst="rect">
            <a:avLst/>
          </a:prstGeom>
          <a:noFill/>
        </p:spPr>
        <p:txBody>
          <a:bodyPr wrap="square">
            <a:spAutoFit/>
          </a:bodyPr>
          <a:lstStyle/>
          <a:p>
            <a:pPr algn="ctr" rtl="0">
              <a:spcBef>
                <a:spcPts val="0"/>
              </a:spcBef>
              <a:spcAft>
                <a:spcPts val="0"/>
              </a:spcAft>
            </a:pPr>
            <a:r>
              <a:rPr lang="it-IT" sz="1800" b="1" dirty="0">
                <a:solidFill>
                  <a:srgbClr val="F00480"/>
                </a:solidFill>
                <a:latin typeface="Montserrat" pitchFamily="2" charset="0"/>
              </a:rPr>
              <a:t>Curious to </a:t>
            </a:r>
            <a:r>
              <a:rPr lang="it-IT" sz="1800" b="1" dirty="0" err="1">
                <a:solidFill>
                  <a:srgbClr val="F00480"/>
                </a:solidFill>
                <a:latin typeface="Montserrat" pitchFamily="2" charset="0"/>
              </a:rPr>
              <a:t>see</a:t>
            </a:r>
            <a:r>
              <a:rPr lang="it-IT" sz="1800" b="1" dirty="0">
                <a:solidFill>
                  <a:srgbClr val="F00480"/>
                </a:solidFill>
                <a:latin typeface="Montserrat" pitchFamily="2" charset="0"/>
              </a:rPr>
              <a:t> more?</a:t>
            </a:r>
            <a:br>
              <a:rPr lang="it-IT" sz="1300" b="1" dirty="0">
                <a:solidFill>
                  <a:schemeClr val="tx1"/>
                </a:solidFill>
                <a:latin typeface="Montserrat" pitchFamily="2" charset="0"/>
              </a:rPr>
            </a:br>
            <a:endParaRPr lang="it-IT" sz="1300" b="1" dirty="0">
              <a:solidFill>
                <a:schemeClr val="tx1"/>
              </a:solidFill>
              <a:latin typeface="Montserrat" pitchFamily="2" charset="0"/>
            </a:endParaRPr>
          </a:p>
        </p:txBody>
      </p:sp>
      <p:sp>
        <p:nvSpPr>
          <p:cNvPr id="11" name="CasellaDiTesto 10">
            <a:hlinkClick r:id="rId3"/>
            <a:extLst>
              <a:ext uri="{FF2B5EF4-FFF2-40B4-BE49-F238E27FC236}">
                <a16:creationId xmlns:a16="http://schemas.microsoft.com/office/drawing/2014/main" id="{41D13CF2-D1AB-03E4-291F-0FC44ACFDF60}"/>
              </a:ext>
            </a:extLst>
          </p:cNvPr>
          <p:cNvSpPr txBox="1"/>
          <p:nvPr/>
        </p:nvSpPr>
        <p:spPr>
          <a:xfrm>
            <a:off x="767408" y="3950410"/>
            <a:ext cx="2247964" cy="338554"/>
          </a:xfrm>
          <a:prstGeom prst="rect">
            <a:avLst/>
          </a:prstGeom>
          <a:noFill/>
        </p:spPr>
        <p:txBody>
          <a:bodyPr wrap="square">
            <a:spAutoFit/>
          </a:bodyPr>
          <a:lstStyle/>
          <a:p>
            <a:pPr rtl="0">
              <a:spcBef>
                <a:spcPts val="0"/>
              </a:spcBef>
              <a:spcAft>
                <a:spcPts val="0"/>
              </a:spcAft>
            </a:pPr>
            <a:r>
              <a:rPr lang="it-IT" sz="1600" b="1" i="0" u="sng" strike="noStrike" dirty="0">
                <a:solidFill>
                  <a:srgbClr val="F00480"/>
                </a:solidFill>
                <a:effectLst/>
                <a:latin typeface="Montserrat" pitchFamily="2" charset="0"/>
              </a:rPr>
              <a:t>Jeep Renegade </a:t>
            </a:r>
            <a:endParaRPr lang="it-IT" sz="1600" b="1" u="sng" dirty="0">
              <a:solidFill>
                <a:srgbClr val="F00480"/>
              </a:solidFill>
              <a:latin typeface="Montserrat" pitchFamily="2" charset="0"/>
            </a:endParaRPr>
          </a:p>
        </p:txBody>
      </p:sp>
      <p:sp>
        <p:nvSpPr>
          <p:cNvPr id="4" name="CasellaDiTesto 3">
            <a:hlinkClick r:id="rId3"/>
            <a:extLst>
              <a:ext uri="{FF2B5EF4-FFF2-40B4-BE49-F238E27FC236}">
                <a16:creationId xmlns:a16="http://schemas.microsoft.com/office/drawing/2014/main" id="{3474819E-A3C2-0265-570D-9FB8F48BEAFF}"/>
              </a:ext>
            </a:extLst>
          </p:cNvPr>
          <p:cNvSpPr txBox="1"/>
          <p:nvPr/>
        </p:nvSpPr>
        <p:spPr>
          <a:xfrm>
            <a:off x="767408" y="4293096"/>
            <a:ext cx="2247964" cy="246221"/>
          </a:xfrm>
          <a:prstGeom prst="rect">
            <a:avLst/>
          </a:prstGeom>
          <a:noFill/>
        </p:spPr>
        <p:txBody>
          <a:bodyPr wrap="square">
            <a:spAutoFit/>
          </a:bodyPr>
          <a:lstStyle/>
          <a:p>
            <a:pPr rtl="0">
              <a:spcBef>
                <a:spcPts val="0"/>
              </a:spcBef>
              <a:spcAft>
                <a:spcPts val="0"/>
              </a:spcAft>
            </a:pPr>
            <a:r>
              <a:rPr lang="en-US" sz="1000" i="1" u="sng" strike="noStrike" dirty="0">
                <a:solidFill>
                  <a:schemeClr val="tx1">
                    <a:lumMod val="50000"/>
                    <a:lumOff val="50000"/>
                  </a:schemeClr>
                </a:solidFill>
                <a:effectLst/>
                <a:latin typeface="Montserrat" pitchFamily="2" charset="0"/>
              </a:rPr>
              <a:t>Click here to see  more</a:t>
            </a:r>
            <a:endParaRPr lang="it-IT" sz="800" i="1" u="sng" dirty="0">
              <a:solidFill>
                <a:schemeClr val="tx1">
                  <a:lumMod val="50000"/>
                  <a:lumOff val="50000"/>
                </a:schemeClr>
              </a:solidFill>
              <a:latin typeface="Montserrat" pitchFamily="2" charset="0"/>
            </a:endParaRPr>
          </a:p>
        </p:txBody>
      </p:sp>
      <p:sp>
        <p:nvSpPr>
          <p:cNvPr id="6" name="Rettangolo 5">
            <a:extLst>
              <a:ext uri="{FF2B5EF4-FFF2-40B4-BE49-F238E27FC236}">
                <a16:creationId xmlns:a16="http://schemas.microsoft.com/office/drawing/2014/main" id="{FD98218D-2EC3-F3E0-A227-0060D906AE75}"/>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7" name="Gruppo 6">
            <a:extLst>
              <a:ext uri="{FF2B5EF4-FFF2-40B4-BE49-F238E27FC236}">
                <a16:creationId xmlns:a16="http://schemas.microsoft.com/office/drawing/2014/main" id="{50B4E6EA-B173-0F7D-7B64-ADCD2F0A3BFE}"/>
              </a:ext>
            </a:extLst>
          </p:cNvPr>
          <p:cNvGrpSpPr/>
          <p:nvPr/>
        </p:nvGrpSpPr>
        <p:grpSpPr>
          <a:xfrm>
            <a:off x="407368" y="318615"/>
            <a:ext cx="233242" cy="233047"/>
            <a:chOff x="2349500" y="-200024"/>
            <a:chExt cx="8019956" cy="8013258"/>
          </a:xfrm>
          <a:solidFill>
            <a:schemeClr val="tx1"/>
          </a:solidFill>
        </p:grpSpPr>
        <p:sp>
          <p:nvSpPr>
            <p:cNvPr id="9" name="Rombo 8">
              <a:extLst>
                <a:ext uri="{FF2B5EF4-FFF2-40B4-BE49-F238E27FC236}">
                  <a16:creationId xmlns:a16="http://schemas.microsoft.com/office/drawing/2014/main" id="{9CD3B558-1AB1-F77B-B1A5-6F9A39C36736}"/>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9" name="Figura a mano libera: forma 18">
              <a:extLst>
                <a:ext uri="{FF2B5EF4-FFF2-40B4-BE49-F238E27FC236}">
                  <a16:creationId xmlns:a16="http://schemas.microsoft.com/office/drawing/2014/main" id="{39B32DD0-2B73-2B0B-640A-C8B5277E2263}"/>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1" name="Rettangolo 20">
              <a:extLst>
                <a:ext uri="{FF2B5EF4-FFF2-40B4-BE49-F238E27FC236}">
                  <a16:creationId xmlns:a16="http://schemas.microsoft.com/office/drawing/2014/main" id="{43936D53-9008-F523-EBA6-F1D130C4A106}"/>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22" name="Rettangolo 21">
            <a:extLst>
              <a:ext uri="{FF2B5EF4-FFF2-40B4-BE49-F238E27FC236}">
                <a16:creationId xmlns:a16="http://schemas.microsoft.com/office/drawing/2014/main" id="{1DF5D7B4-657F-EEA0-B9E6-43F79B2ABC89}"/>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7" name="CasellaDiTesto 16">
            <a:hlinkClick r:id="rId4"/>
            <a:extLst>
              <a:ext uri="{FF2B5EF4-FFF2-40B4-BE49-F238E27FC236}">
                <a16:creationId xmlns:a16="http://schemas.microsoft.com/office/drawing/2014/main" id="{0D779308-46AA-6A07-9400-B53531A91C87}"/>
              </a:ext>
            </a:extLst>
          </p:cNvPr>
          <p:cNvSpPr txBox="1"/>
          <p:nvPr/>
        </p:nvSpPr>
        <p:spPr>
          <a:xfrm>
            <a:off x="4327104" y="3943770"/>
            <a:ext cx="2184044" cy="338554"/>
          </a:xfrm>
          <a:prstGeom prst="rect">
            <a:avLst/>
          </a:prstGeom>
          <a:noFill/>
        </p:spPr>
        <p:txBody>
          <a:bodyPr wrap="square">
            <a:spAutoFit/>
          </a:bodyPr>
          <a:lstStyle/>
          <a:p>
            <a:pPr rtl="0">
              <a:spcBef>
                <a:spcPts val="0"/>
              </a:spcBef>
              <a:spcAft>
                <a:spcPts val="0"/>
              </a:spcAft>
            </a:pPr>
            <a:r>
              <a:rPr lang="it-IT" sz="1600" b="1" i="0" u="sng" strike="noStrike" dirty="0">
                <a:solidFill>
                  <a:srgbClr val="F00480"/>
                </a:solidFill>
                <a:effectLst/>
                <a:latin typeface="Montserrat" pitchFamily="2" charset="0"/>
              </a:rPr>
              <a:t>Gamification</a:t>
            </a:r>
            <a:endParaRPr lang="it-IT" sz="1600" b="1" u="sng" dirty="0">
              <a:solidFill>
                <a:srgbClr val="F00480"/>
              </a:solidFill>
              <a:highlight>
                <a:srgbClr val="FFFF00"/>
              </a:highlight>
              <a:latin typeface="Montserrat" pitchFamily="2" charset="0"/>
            </a:endParaRPr>
          </a:p>
        </p:txBody>
      </p:sp>
      <p:sp>
        <p:nvSpPr>
          <p:cNvPr id="18" name="CasellaDiTesto 17">
            <a:hlinkClick r:id="rId4"/>
            <a:extLst>
              <a:ext uri="{FF2B5EF4-FFF2-40B4-BE49-F238E27FC236}">
                <a16:creationId xmlns:a16="http://schemas.microsoft.com/office/drawing/2014/main" id="{55D8DC34-6AB5-B272-76CF-807F1A605791}"/>
              </a:ext>
            </a:extLst>
          </p:cNvPr>
          <p:cNvSpPr txBox="1"/>
          <p:nvPr/>
        </p:nvSpPr>
        <p:spPr>
          <a:xfrm>
            <a:off x="4327104" y="4293096"/>
            <a:ext cx="2367020" cy="252600"/>
          </a:xfrm>
          <a:prstGeom prst="rect">
            <a:avLst/>
          </a:prstGeom>
          <a:noFill/>
        </p:spPr>
        <p:txBody>
          <a:bodyPr wrap="square">
            <a:spAutoFit/>
          </a:bodyPr>
          <a:lstStyle/>
          <a:p>
            <a:pPr rtl="0">
              <a:spcBef>
                <a:spcPts val="0"/>
              </a:spcBef>
              <a:spcAft>
                <a:spcPts val="0"/>
              </a:spcAft>
            </a:pPr>
            <a:r>
              <a:rPr lang="en-US" sz="1000" i="1" u="sng" strike="noStrike" dirty="0">
                <a:solidFill>
                  <a:schemeClr val="tx1">
                    <a:lumMod val="50000"/>
                    <a:lumOff val="50000"/>
                  </a:schemeClr>
                </a:solidFill>
                <a:effectLst/>
                <a:latin typeface="Montserrat" pitchFamily="2" charset="0"/>
              </a:rPr>
              <a:t>Click here to see more</a:t>
            </a:r>
            <a:endParaRPr lang="it-IT" sz="800" i="1" u="sng" dirty="0">
              <a:solidFill>
                <a:schemeClr val="tx1">
                  <a:lumMod val="50000"/>
                  <a:lumOff val="50000"/>
                </a:schemeClr>
              </a:solidFill>
              <a:latin typeface="Montserrat" pitchFamily="2" charset="0"/>
            </a:endParaRPr>
          </a:p>
        </p:txBody>
      </p:sp>
      <p:sp>
        <p:nvSpPr>
          <p:cNvPr id="23" name="CasellaDiTesto 22">
            <a:hlinkClick r:id="rId5"/>
            <a:extLst>
              <a:ext uri="{FF2B5EF4-FFF2-40B4-BE49-F238E27FC236}">
                <a16:creationId xmlns:a16="http://schemas.microsoft.com/office/drawing/2014/main" id="{59B464FA-3551-34E1-A426-8C1F005B9319}"/>
              </a:ext>
            </a:extLst>
          </p:cNvPr>
          <p:cNvSpPr txBox="1"/>
          <p:nvPr/>
        </p:nvSpPr>
        <p:spPr>
          <a:xfrm>
            <a:off x="2913675" y="4666433"/>
            <a:ext cx="2182300" cy="338554"/>
          </a:xfrm>
          <a:prstGeom prst="rect">
            <a:avLst/>
          </a:prstGeom>
          <a:noFill/>
        </p:spPr>
        <p:txBody>
          <a:bodyPr wrap="square">
            <a:spAutoFit/>
          </a:bodyPr>
          <a:lstStyle/>
          <a:p>
            <a:pPr rtl="0">
              <a:spcBef>
                <a:spcPts val="0"/>
              </a:spcBef>
              <a:spcAft>
                <a:spcPts val="0"/>
              </a:spcAft>
            </a:pPr>
            <a:r>
              <a:rPr lang="it-IT" sz="1600" b="1" i="0" u="sng" strike="noStrike" dirty="0">
                <a:solidFill>
                  <a:srgbClr val="F00480"/>
                </a:solidFill>
                <a:effectLst/>
                <a:latin typeface="Montserrat" pitchFamily="2" charset="0"/>
              </a:rPr>
              <a:t>3D</a:t>
            </a:r>
            <a:endParaRPr lang="it-IT" sz="1600" b="1" u="sng" dirty="0">
              <a:solidFill>
                <a:srgbClr val="F00480"/>
              </a:solidFill>
              <a:highlight>
                <a:srgbClr val="FFFF00"/>
              </a:highlight>
              <a:latin typeface="Montserrat" pitchFamily="2" charset="0"/>
            </a:endParaRPr>
          </a:p>
        </p:txBody>
      </p:sp>
      <p:sp>
        <p:nvSpPr>
          <p:cNvPr id="24" name="CasellaDiTesto 23">
            <a:hlinkClick r:id="rId5"/>
            <a:extLst>
              <a:ext uri="{FF2B5EF4-FFF2-40B4-BE49-F238E27FC236}">
                <a16:creationId xmlns:a16="http://schemas.microsoft.com/office/drawing/2014/main" id="{A83878E6-92AC-A664-C932-244267CF7857}"/>
              </a:ext>
            </a:extLst>
          </p:cNvPr>
          <p:cNvSpPr txBox="1"/>
          <p:nvPr/>
        </p:nvSpPr>
        <p:spPr>
          <a:xfrm>
            <a:off x="2484004" y="5085184"/>
            <a:ext cx="1966276" cy="246221"/>
          </a:xfrm>
          <a:prstGeom prst="rect">
            <a:avLst/>
          </a:prstGeom>
          <a:noFill/>
        </p:spPr>
        <p:txBody>
          <a:bodyPr wrap="square">
            <a:spAutoFit/>
          </a:bodyPr>
          <a:lstStyle/>
          <a:p>
            <a:pPr rtl="0">
              <a:spcBef>
                <a:spcPts val="0"/>
              </a:spcBef>
              <a:spcAft>
                <a:spcPts val="0"/>
              </a:spcAft>
            </a:pPr>
            <a:r>
              <a:rPr lang="en-US" sz="1000" i="1" u="sng" strike="noStrike" dirty="0">
                <a:solidFill>
                  <a:schemeClr val="tx1">
                    <a:lumMod val="50000"/>
                    <a:lumOff val="50000"/>
                  </a:schemeClr>
                </a:solidFill>
                <a:effectLst/>
                <a:latin typeface="Montserrat" pitchFamily="2" charset="0"/>
              </a:rPr>
              <a:t>Click here to see more</a:t>
            </a:r>
            <a:endParaRPr lang="it-IT" sz="800" i="1" u="sng" dirty="0">
              <a:solidFill>
                <a:schemeClr val="tx1">
                  <a:lumMod val="50000"/>
                  <a:lumOff val="50000"/>
                </a:schemeClr>
              </a:solidFill>
              <a:latin typeface="Montserrat" pitchFamily="2" charset="0"/>
            </a:endParaRPr>
          </a:p>
        </p:txBody>
      </p:sp>
      <p:sp>
        <p:nvSpPr>
          <p:cNvPr id="25" name="CasellaDiTesto 24">
            <a:hlinkClick r:id="rId6"/>
            <a:extLst>
              <a:ext uri="{FF2B5EF4-FFF2-40B4-BE49-F238E27FC236}">
                <a16:creationId xmlns:a16="http://schemas.microsoft.com/office/drawing/2014/main" id="{BD76B4FF-BB48-4632-FBC9-7C52AA944589}"/>
              </a:ext>
            </a:extLst>
          </p:cNvPr>
          <p:cNvSpPr txBox="1"/>
          <p:nvPr/>
        </p:nvSpPr>
        <p:spPr>
          <a:xfrm>
            <a:off x="783124" y="5376687"/>
            <a:ext cx="2445751" cy="338554"/>
          </a:xfrm>
          <a:prstGeom prst="rect">
            <a:avLst/>
          </a:prstGeom>
          <a:noFill/>
        </p:spPr>
        <p:txBody>
          <a:bodyPr wrap="square">
            <a:spAutoFit/>
          </a:bodyPr>
          <a:lstStyle/>
          <a:p>
            <a:pPr rtl="0">
              <a:spcBef>
                <a:spcPts val="0"/>
              </a:spcBef>
              <a:spcAft>
                <a:spcPts val="0"/>
              </a:spcAft>
            </a:pPr>
            <a:r>
              <a:rPr lang="it-IT" sz="1600" b="1" i="0" u="sng" strike="noStrike" dirty="0" err="1">
                <a:solidFill>
                  <a:srgbClr val="F00480"/>
                </a:solidFill>
                <a:effectLst/>
                <a:latin typeface="Montserrat" pitchFamily="2" charset="0"/>
              </a:rPr>
              <a:t>Multilanguage</a:t>
            </a:r>
            <a:endParaRPr lang="it-IT" sz="1600" b="1" u="sng" dirty="0">
              <a:solidFill>
                <a:srgbClr val="F00480"/>
              </a:solidFill>
              <a:latin typeface="Montserrat" pitchFamily="2" charset="0"/>
            </a:endParaRPr>
          </a:p>
        </p:txBody>
      </p:sp>
      <p:sp>
        <p:nvSpPr>
          <p:cNvPr id="26" name="CasellaDiTesto 25">
            <a:hlinkClick r:id="rId6"/>
            <a:extLst>
              <a:ext uri="{FF2B5EF4-FFF2-40B4-BE49-F238E27FC236}">
                <a16:creationId xmlns:a16="http://schemas.microsoft.com/office/drawing/2014/main" id="{D61B0EEB-C7B1-1F3B-14AB-41A36EF7DF3C}"/>
              </a:ext>
            </a:extLst>
          </p:cNvPr>
          <p:cNvSpPr txBox="1"/>
          <p:nvPr/>
        </p:nvSpPr>
        <p:spPr>
          <a:xfrm>
            <a:off x="785520" y="5703059"/>
            <a:ext cx="2229852" cy="246221"/>
          </a:xfrm>
          <a:prstGeom prst="rect">
            <a:avLst/>
          </a:prstGeom>
          <a:noFill/>
        </p:spPr>
        <p:txBody>
          <a:bodyPr wrap="square">
            <a:spAutoFit/>
          </a:bodyPr>
          <a:lstStyle/>
          <a:p>
            <a:pPr rtl="0">
              <a:spcBef>
                <a:spcPts val="0"/>
              </a:spcBef>
              <a:spcAft>
                <a:spcPts val="0"/>
              </a:spcAft>
            </a:pPr>
            <a:r>
              <a:rPr lang="en-US" sz="1000" i="1" u="sng" strike="noStrike" dirty="0">
                <a:solidFill>
                  <a:schemeClr val="tx1">
                    <a:lumMod val="50000"/>
                    <a:lumOff val="50000"/>
                  </a:schemeClr>
                </a:solidFill>
                <a:effectLst/>
                <a:latin typeface="Montserrat" pitchFamily="2" charset="0"/>
              </a:rPr>
              <a:t>Click here to see more</a:t>
            </a:r>
            <a:endParaRPr lang="it-IT" sz="800" i="1" u="sng" dirty="0">
              <a:solidFill>
                <a:schemeClr val="tx1">
                  <a:lumMod val="50000"/>
                  <a:lumOff val="50000"/>
                </a:schemeClr>
              </a:solidFill>
              <a:latin typeface="Montserrat" pitchFamily="2" charset="0"/>
            </a:endParaRPr>
          </a:p>
        </p:txBody>
      </p:sp>
      <p:sp>
        <p:nvSpPr>
          <p:cNvPr id="27" name="CasellaDiTesto 26">
            <a:hlinkClick r:id="rId7"/>
            <a:extLst>
              <a:ext uri="{FF2B5EF4-FFF2-40B4-BE49-F238E27FC236}">
                <a16:creationId xmlns:a16="http://schemas.microsoft.com/office/drawing/2014/main" id="{738CB47E-A338-2538-581B-56F10D536E8B}"/>
              </a:ext>
            </a:extLst>
          </p:cNvPr>
          <p:cNvSpPr txBox="1"/>
          <p:nvPr/>
        </p:nvSpPr>
        <p:spPr>
          <a:xfrm>
            <a:off x="4347610" y="5304456"/>
            <a:ext cx="3290308" cy="338554"/>
          </a:xfrm>
          <a:prstGeom prst="rect">
            <a:avLst/>
          </a:prstGeom>
          <a:noFill/>
        </p:spPr>
        <p:txBody>
          <a:bodyPr wrap="square">
            <a:spAutoFit/>
          </a:bodyPr>
          <a:lstStyle/>
          <a:p>
            <a:pPr rtl="0">
              <a:spcBef>
                <a:spcPts val="0"/>
              </a:spcBef>
              <a:spcAft>
                <a:spcPts val="0"/>
              </a:spcAft>
            </a:pPr>
            <a:r>
              <a:rPr lang="it-IT" sz="1600" b="1" i="0" u="sng" strike="noStrike" dirty="0">
                <a:solidFill>
                  <a:srgbClr val="F00480"/>
                </a:solidFill>
                <a:effectLst/>
                <a:latin typeface="Montserrat" pitchFamily="2" charset="0"/>
              </a:rPr>
              <a:t>ADAS</a:t>
            </a:r>
            <a:endParaRPr lang="it-IT" sz="1600" b="1" u="sng" dirty="0">
              <a:solidFill>
                <a:srgbClr val="F00480"/>
              </a:solidFill>
              <a:latin typeface="Montserrat" pitchFamily="2" charset="0"/>
            </a:endParaRPr>
          </a:p>
        </p:txBody>
      </p:sp>
      <p:sp>
        <p:nvSpPr>
          <p:cNvPr id="28" name="CasellaDiTesto 27">
            <a:hlinkClick r:id="rId7"/>
            <a:extLst>
              <a:ext uri="{FF2B5EF4-FFF2-40B4-BE49-F238E27FC236}">
                <a16:creationId xmlns:a16="http://schemas.microsoft.com/office/drawing/2014/main" id="{70E72D33-B10A-407E-92A8-292D9D4CA3DF}"/>
              </a:ext>
            </a:extLst>
          </p:cNvPr>
          <p:cNvSpPr txBox="1"/>
          <p:nvPr/>
        </p:nvSpPr>
        <p:spPr>
          <a:xfrm>
            <a:off x="4347610" y="5703059"/>
            <a:ext cx="3290308" cy="246221"/>
          </a:xfrm>
          <a:prstGeom prst="rect">
            <a:avLst/>
          </a:prstGeom>
          <a:noFill/>
        </p:spPr>
        <p:txBody>
          <a:bodyPr wrap="square">
            <a:spAutoFit/>
          </a:bodyPr>
          <a:lstStyle/>
          <a:p>
            <a:pPr rtl="0">
              <a:spcBef>
                <a:spcPts val="0"/>
              </a:spcBef>
              <a:spcAft>
                <a:spcPts val="0"/>
              </a:spcAft>
            </a:pPr>
            <a:r>
              <a:rPr lang="en-US" sz="1000" i="1" u="sng" strike="noStrike" dirty="0">
                <a:solidFill>
                  <a:schemeClr val="tx1">
                    <a:lumMod val="50000"/>
                    <a:lumOff val="50000"/>
                  </a:schemeClr>
                </a:solidFill>
                <a:effectLst/>
                <a:latin typeface="Montserrat" pitchFamily="2" charset="0"/>
              </a:rPr>
              <a:t>Click here to see  more</a:t>
            </a:r>
            <a:endParaRPr lang="it-IT" sz="800" i="1" u="sng" dirty="0">
              <a:solidFill>
                <a:schemeClr val="tx1">
                  <a:lumMod val="50000"/>
                  <a:lumOff val="50000"/>
                </a:schemeClr>
              </a:solidFill>
              <a:latin typeface="Montserrat" pitchFamily="2" charset="0"/>
            </a:endParaRPr>
          </a:p>
        </p:txBody>
      </p:sp>
      <p:grpSp>
        <p:nvGrpSpPr>
          <p:cNvPr id="5" name="Gruppo 4">
            <a:extLst>
              <a:ext uri="{FF2B5EF4-FFF2-40B4-BE49-F238E27FC236}">
                <a16:creationId xmlns:a16="http://schemas.microsoft.com/office/drawing/2014/main" id="{B4CBC7CA-42F2-C75E-4AEE-55CE34EEBC6A}"/>
              </a:ext>
            </a:extLst>
          </p:cNvPr>
          <p:cNvGrpSpPr/>
          <p:nvPr/>
        </p:nvGrpSpPr>
        <p:grpSpPr>
          <a:xfrm>
            <a:off x="6541088" y="107923"/>
            <a:ext cx="5324261" cy="6622616"/>
            <a:chOff x="5735521" y="116632"/>
            <a:chExt cx="4689166" cy="5832649"/>
          </a:xfrm>
        </p:grpSpPr>
        <p:pic>
          <p:nvPicPr>
            <p:cNvPr id="13" name="Immagine 12">
              <a:extLst>
                <a:ext uri="{FF2B5EF4-FFF2-40B4-BE49-F238E27FC236}">
                  <a16:creationId xmlns:a16="http://schemas.microsoft.com/office/drawing/2014/main" id="{18561BCD-FDA3-7BEC-3E8D-F79BA552E0C5}"/>
                </a:ext>
              </a:extLst>
            </p:cNvPr>
            <p:cNvPicPr>
              <a:picLocks noChangeAspect="1"/>
            </p:cNvPicPr>
            <p:nvPr/>
          </p:nvPicPr>
          <p:blipFill>
            <a:blip r:embed="rId8"/>
            <a:srcRect/>
            <a:stretch/>
          </p:blipFill>
          <p:spPr>
            <a:xfrm>
              <a:off x="5735960" y="2113253"/>
              <a:ext cx="1410965" cy="900929"/>
            </a:xfrm>
            <a:prstGeom prst="rect">
              <a:avLst/>
            </a:prstGeom>
          </p:spPr>
        </p:pic>
        <p:pic>
          <p:nvPicPr>
            <p:cNvPr id="14" name="Immagine 13" descr="Immagine che contiene testo, automobile, veicolo, Veicolo terrestre&#10;&#10;Descrizione generata automaticamente">
              <a:extLst>
                <a:ext uri="{FF2B5EF4-FFF2-40B4-BE49-F238E27FC236}">
                  <a16:creationId xmlns:a16="http://schemas.microsoft.com/office/drawing/2014/main" id="{2EA74AE0-C565-B509-5775-F36BC4F4CDF5}"/>
                </a:ext>
              </a:extLst>
            </p:cNvPr>
            <p:cNvPicPr>
              <a:picLocks noChangeAspect="1"/>
            </p:cNvPicPr>
            <p:nvPr/>
          </p:nvPicPr>
          <p:blipFill>
            <a:blip r:embed="rId9"/>
            <a:stretch>
              <a:fillRect/>
            </a:stretch>
          </p:blipFill>
          <p:spPr>
            <a:xfrm>
              <a:off x="5735960" y="116632"/>
              <a:ext cx="1412123" cy="900000"/>
            </a:xfrm>
            <a:prstGeom prst="rect">
              <a:avLst/>
            </a:prstGeom>
          </p:spPr>
        </p:pic>
        <p:pic>
          <p:nvPicPr>
            <p:cNvPr id="15" name="Immagine 14" descr="Immagine che contiene testo, schermata, logo, cartone animato&#10;&#10;Descrizione generata automaticamente">
              <a:extLst>
                <a:ext uri="{FF2B5EF4-FFF2-40B4-BE49-F238E27FC236}">
                  <a16:creationId xmlns:a16="http://schemas.microsoft.com/office/drawing/2014/main" id="{B583995F-D9D2-DC82-C7EB-05CFD1F0CB71}"/>
                </a:ext>
              </a:extLst>
            </p:cNvPr>
            <p:cNvPicPr>
              <a:picLocks noChangeAspect="1"/>
            </p:cNvPicPr>
            <p:nvPr/>
          </p:nvPicPr>
          <p:blipFill>
            <a:blip r:embed="rId10"/>
            <a:stretch>
              <a:fillRect/>
            </a:stretch>
          </p:blipFill>
          <p:spPr>
            <a:xfrm>
              <a:off x="5735521" y="1099285"/>
              <a:ext cx="1422486" cy="904751"/>
            </a:xfrm>
            <a:prstGeom prst="rect">
              <a:avLst/>
            </a:prstGeom>
          </p:spPr>
        </p:pic>
        <p:pic>
          <p:nvPicPr>
            <p:cNvPr id="16" name="Immagine 15">
              <a:extLst>
                <a:ext uri="{FF2B5EF4-FFF2-40B4-BE49-F238E27FC236}">
                  <a16:creationId xmlns:a16="http://schemas.microsoft.com/office/drawing/2014/main" id="{73CBE678-051B-E42C-9176-C28612A45EAF}"/>
                </a:ext>
              </a:extLst>
            </p:cNvPr>
            <p:cNvPicPr>
              <a:picLocks noChangeAspect="1"/>
            </p:cNvPicPr>
            <p:nvPr/>
          </p:nvPicPr>
          <p:blipFill>
            <a:blip r:embed="rId11"/>
            <a:srcRect/>
            <a:stretch/>
          </p:blipFill>
          <p:spPr>
            <a:xfrm>
              <a:off x="7326498" y="2639962"/>
              <a:ext cx="1454335" cy="969478"/>
            </a:xfrm>
            <a:prstGeom prst="rect">
              <a:avLst/>
            </a:prstGeom>
          </p:spPr>
        </p:pic>
        <p:pic>
          <p:nvPicPr>
            <p:cNvPr id="30" name="Immagine 29">
              <a:extLst>
                <a:ext uri="{FF2B5EF4-FFF2-40B4-BE49-F238E27FC236}">
                  <a16:creationId xmlns:a16="http://schemas.microsoft.com/office/drawing/2014/main" id="{BC066F0D-F725-D265-999D-2FCADAE8F643}"/>
                </a:ext>
              </a:extLst>
            </p:cNvPr>
            <p:cNvPicPr>
              <a:picLocks noChangeAspect="1"/>
            </p:cNvPicPr>
            <p:nvPr/>
          </p:nvPicPr>
          <p:blipFill rotWithShape="1">
            <a:blip r:embed="rId12"/>
            <a:srcRect l="21010" t="22938" r="15472" b="17844"/>
            <a:stretch/>
          </p:blipFill>
          <p:spPr>
            <a:xfrm>
              <a:off x="7320136" y="620688"/>
              <a:ext cx="1448014" cy="900000"/>
            </a:xfrm>
            <a:prstGeom prst="rect">
              <a:avLst/>
            </a:prstGeom>
          </p:spPr>
        </p:pic>
        <p:pic>
          <p:nvPicPr>
            <p:cNvPr id="31" name="Immagine 30">
              <a:extLst>
                <a:ext uri="{FF2B5EF4-FFF2-40B4-BE49-F238E27FC236}">
                  <a16:creationId xmlns:a16="http://schemas.microsoft.com/office/drawing/2014/main" id="{BAC1D594-35D6-C8BD-B160-192A4BA276A0}"/>
                </a:ext>
              </a:extLst>
            </p:cNvPr>
            <p:cNvPicPr>
              <a:picLocks noChangeAspect="1"/>
            </p:cNvPicPr>
            <p:nvPr/>
          </p:nvPicPr>
          <p:blipFill>
            <a:blip r:embed="rId13"/>
            <a:srcRect l="4750" r="4750"/>
            <a:stretch/>
          </p:blipFill>
          <p:spPr>
            <a:xfrm>
              <a:off x="7320136" y="4869160"/>
              <a:ext cx="1448014" cy="900000"/>
            </a:xfrm>
            <a:prstGeom prst="rect">
              <a:avLst/>
            </a:prstGeom>
          </p:spPr>
        </p:pic>
        <p:pic>
          <p:nvPicPr>
            <p:cNvPr id="32" name="Immagine 31">
              <a:extLst>
                <a:ext uri="{FF2B5EF4-FFF2-40B4-BE49-F238E27FC236}">
                  <a16:creationId xmlns:a16="http://schemas.microsoft.com/office/drawing/2014/main" id="{B8C220D3-398B-ED9A-B868-1370B469F06E}"/>
                </a:ext>
              </a:extLst>
            </p:cNvPr>
            <p:cNvPicPr>
              <a:picLocks noChangeAspect="1"/>
            </p:cNvPicPr>
            <p:nvPr/>
          </p:nvPicPr>
          <p:blipFill>
            <a:blip r:embed="rId14"/>
            <a:srcRect/>
            <a:stretch/>
          </p:blipFill>
          <p:spPr>
            <a:xfrm>
              <a:off x="7320136" y="1665809"/>
              <a:ext cx="1473835" cy="829032"/>
            </a:xfrm>
            <a:prstGeom prst="rect">
              <a:avLst/>
            </a:prstGeom>
          </p:spPr>
        </p:pic>
        <p:pic>
          <p:nvPicPr>
            <p:cNvPr id="33" name="Immagine 32">
              <a:extLst>
                <a:ext uri="{FF2B5EF4-FFF2-40B4-BE49-F238E27FC236}">
                  <a16:creationId xmlns:a16="http://schemas.microsoft.com/office/drawing/2014/main" id="{5A6AF7DA-DAB2-6244-5A35-6916B820452C}"/>
                </a:ext>
              </a:extLst>
            </p:cNvPr>
            <p:cNvPicPr>
              <a:picLocks noChangeAspect="1"/>
            </p:cNvPicPr>
            <p:nvPr/>
          </p:nvPicPr>
          <p:blipFill>
            <a:blip r:embed="rId15"/>
            <a:srcRect/>
            <a:stretch/>
          </p:blipFill>
          <p:spPr>
            <a:xfrm>
              <a:off x="7326498" y="3754561"/>
              <a:ext cx="1454217" cy="969478"/>
            </a:xfrm>
            <a:prstGeom prst="rect">
              <a:avLst/>
            </a:prstGeom>
          </p:spPr>
        </p:pic>
        <p:pic>
          <p:nvPicPr>
            <p:cNvPr id="34" name="Immagine 33">
              <a:extLst>
                <a:ext uri="{FF2B5EF4-FFF2-40B4-BE49-F238E27FC236}">
                  <a16:creationId xmlns:a16="http://schemas.microsoft.com/office/drawing/2014/main" id="{E92FA108-66E8-9A9B-08EA-EAD7A678486B}"/>
                </a:ext>
              </a:extLst>
            </p:cNvPr>
            <p:cNvPicPr>
              <a:picLocks noChangeAspect="1"/>
            </p:cNvPicPr>
            <p:nvPr/>
          </p:nvPicPr>
          <p:blipFill rotWithShape="1">
            <a:blip r:embed="rId16"/>
            <a:srcRect l="428" t="873" r="505"/>
            <a:stretch/>
          </p:blipFill>
          <p:spPr>
            <a:xfrm>
              <a:off x="5735521" y="3096835"/>
              <a:ext cx="1412173" cy="897583"/>
            </a:xfrm>
            <a:prstGeom prst="rect">
              <a:avLst/>
            </a:prstGeom>
          </p:spPr>
        </p:pic>
        <p:pic>
          <p:nvPicPr>
            <p:cNvPr id="35" name="Immagine 34" descr="Immagine che contiene testo, veicolo, Veicolo terrestre, ruota&#10;&#10;Descrizione generata automaticamente">
              <a:extLst>
                <a:ext uri="{FF2B5EF4-FFF2-40B4-BE49-F238E27FC236}">
                  <a16:creationId xmlns:a16="http://schemas.microsoft.com/office/drawing/2014/main" id="{32E736DC-AAAD-5668-1B00-6826191E80D9}"/>
                </a:ext>
              </a:extLst>
            </p:cNvPr>
            <p:cNvPicPr>
              <a:picLocks noChangeAspect="1"/>
            </p:cNvPicPr>
            <p:nvPr/>
          </p:nvPicPr>
          <p:blipFill>
            <a:blip r:embed="rId17"/>
            <a:stretch>
              <a:fillRect/>
            </a:stretch>
          </p:blipFill>
          <p:spPr>
            <a:xfrm>
              <a:off x="5735960" y="4095418"/>
              <a:ext cx="1410965" cy="886657"/>
            </a:xfrm>
            <a:prstGeom prst="rect">
              <a:avLst/>
            </a:prstGeom>
          </p:spPr>
        </p:pic>
        <p:pic>
          <p:nvPicPr>
            <p:cNvPr id="36" name="Immagine 35">
              <a:extLst>
                <a:ext uri="{FF2B5EF4-FFF2-40B4-BE49-F238E27FC236}">
                  <a16:creationId xmlns:a16="http://schemas.microsoft.com/office/drawing/2014/main" id="{6C16FA90-271B-CF1D-9126-B2ACBF5AFFC1}"/>
                </a:ext>
              </a:extLst>
            </p:cNvPr>
            <p:cNvPicPr>
              <a:picLocks noChangeAspect="1"/>
            </p:cNvPicPr>
            <p:nvPr/>
          </p:nvPicPr>
          <p:blipFill>
            <a:blip r:embed="rId18"/>
            <a:srcRect/>
            <a:stretch/>
          </p:blipFill>
          <p:spPr>
            <a:xfrm>
              <a:off x="8972119" y="3378265"/>
              <a:ext cx="1452568" cy="922551"/>
            </a:xfrm>
            <a:prstGeom prst="rect">
              <a:avLst/>
            </a:prstGeom>
          </p:spPr>
        </p:pic>
        <p:pic>
          <p:nvPicPr>
            <p:cNvPr id="37" name="Immagine 36">
              <a:extLst>
                <a:ext uri="{FF2B5EF4-FFF2-40B4-BE49-F238E27FC236}">
                  <a16:creationId xmlns:a16="http://schemas.microsoft.com/office/drawing/2014/main" id="{8BBEF9F9-832B-E68F-6832-30F9CB17EB46}"/>
                </a:ext>
              </a:extLst>
            </p:cNvPr>
            <p:cNvPicPr>
              <a:picLocks noChangeAspect="1"/>
            </p:cNvPicPr>
            <p:nvPr/>
          </p:nvPicPr>
          <p:blipFill>
            <a:blip r:embed="rId19"/>
            <a:srcRect/>
            <a:stretch/>
          </p:blipFill>
          <p:spPr>
            <a:xfrm>
              <a:off x="8970259" y="1321586"/>
              <a:ext cx="1412123" cy="890998"/>
            </a:xfrm>
            <a:prstGeom prst="rect">
              <a:avLst/>
            </a:prstGeom>
          </p:spPr>
        </p:pic>
        <p:pic>
          <p:nvPicPr>
            <p:cNvPr id="38" name="Immagine 37">
              <a:extLst>
                <a:ext uri="{FF2B5EF4-FFF2-40B4-BE49-F238E27FC236}">
                  <a16:creationId xmlns:a16="http://schemas.microsoft.com/office/drawing/2014/main" id="{B008B53E-FC72-38A5-23D2-08B53B3ACAE2}"/>
                </a:ext>
              </a:extLst>
            </p:cNvPr>
            <p:cNvPicPr>
              <a:picLocks noChangeAspect="1"/>
            </p:cNvPicPr>
            <p:nvPr/>
          </p:nvPicPr>
          <p:blipFill>
            <a:blip r:embed="rId20"/>
            <a:srcRect/>
            <a:stretch/>
          </p:blipFill>
          <p:spPr>
            <a:xfrm>
              <a:off x="8972119" y="2298145"/>
              <a:ext cx="1422801" cy="1013312"/>
            </a:xfrm>
            <a:prstGeom prst="rect">
              <a:avLst/>
            </a:prstGeom>
          </p:spPr>
        </p:pic>
        <p:pic>
          <p:nvPicPr>
            <p:cNvPr id="39" name="Immagine 38">
              <a:extLst>
                <a:ext uri="{FF2B5EF4-FFF2-40B4-BE49-F238E27FC236}">
                  <a16:creationId xmlns:a16="http://schemas.microsoft.com/office/drawing/2014/main" id="{D0EFC8D2-8C46-007A-D203-5509783CC337}"/>
                </a:ext>
              </a:extLst>
            </p:cNvPr>
            <p:cNvPicPr>
              <a:picLocks noChangeAspect="1"/>
            </p:cNvPicPr>
            <p:nvPr/>
          </p:nvPicPr>
          <p:blipFill>
            <a:blip r:embed="rId21"/>
            <a:srcRect/>
            <a:stretch/>
          </p:blipFill>
          <p:spPr>
            <a:xfrm>
              <a:off x="8972862" y="4422205"/>
              <a:ext cx="1451081" cy="922551"/>
            </a:xfrm>
            <a:prstGeom prst="rect">
              <a:avLst/>
            </a:prstGeom>
          </p:spPr>
        </p:pic>
        <p:pic>
          <p:nvPicPr>
            <p:cNvPr id="40" name="Immagine 39">
              <a:extLst>
                <a:ext uri="{FF2B5EF4-FFF2-40B4-BE49-F238E27FC236}">
                  <a16:creationId xmlns:a16="http://schemas.microsoft.com/office/drawing/2014/main" id="{BAED55FF-FF51-CD9F-AF1C-F12C86472BC4}"/>
                </a:ext>
              </a:extLst>
            </p:cNvPr>
            <p:cNvPicPr>
              <a:picLocks noChangeAspect="1"/>
            </p:cNvPicPr>
            <p:nvPr/>
          </p:nvPicPr>
          <p:blipFill rotWithShape="1">
            <a:blip r:embed="rId22"/>
            <a:srcRect l="3357" t="14172" r="52942" b="7885"/>
            <a:stretch/>
          </p:blipFill>
          <p:spPr>
            <a:xfrm>
              <a:off x="5737225" y="5157193"/>
              <a:ext cx="1421117" cy="792088"/>
            </a:xfrm>
            <a:prstGeom prst="rect">
              <a:avLst/>
            </a:prstGeom>
          </p:spPr>
        </p:pic>
      </p:grpSp>
      <p:sp>
        <p:nvSpPr>
          <p:cNvPr id="41" name="Segnaposto numero diapositiva 40">
            <a:extLst>
              <a:ext uri="{FF2B5EF4-FFF2-40B4-BE49-F238E27FC236}">
                <a16:creationId xmlns:a16="http://schemas.microsoft.com/office/drawing/2014/main" id="{B400ABC0-CD05-E77B-8094-F1A35D6C64CB}"/>
              </a:ext>
            </a:extLst>
          </p:cNvPr>
          <p:cNvSpPr>
            <a:spLocks noGrp="1"/>
          </p:cNvSpPr>
          <p:nvPr>
            <p:ph type="sldNum" sz="quarter" idx="4"/>
          </p:nvPr>
        </p:nvSpPr>
        <p:spPr/>
        <p:txBody>
          <a:bodyPr/>
          <a:lstStyle/>
          <a:p>
            <a:fld id="{3E92977B-B4C2-4A0D-A293-AFEDFB8002E3}" type="slidenum">
              <a:rPr lang="en-US" smtClean="0"/>
              <a:pPr/>
              <a:t>15</a:t>
            </a:fld>
            <a:endParaRPr lang="en-US"/>
          </a:p>
        </p:txBody>
      </p:sp>
    </p:spTree>
    <p:custDataLst>
      <p:tags r:id="rId1"/>
    </p:custDataLst>
    <p:extLst>
      <p:ext uri="{BB962C8B-B14F-4D97-AF65-F5344CB8AC3E}">
        <p14:creationId xmlns:p14="http://schemas.microsoft.com/office/powerpoint/2010/main" val="2883245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magine 9">
            <a:extLst>
              <a:ext uri="{FF2B5EF4-FFF2-40B4-BE49-F238E27FC236}">
                <a16:creationId xmlns:a16="http://schemas.microsoft.com/office/drawing/2014/main" id="{56508119-7584-8B3F-FA50-08F246C474E4}"/>
              </a:ext>
            </a:extLst>
          </p:cNvPr>
          <p:cNvPicPr>
            <a:picLocks noChangeAspect="1"/>
          </p:cNvPicPr>
          <p:nvPr/>
        </p:nvPicPr>
        <p:blipFill rotWithShape="1">
          <a:blip r:embed="rId3"/>
          <a:srcRect l="17585" t="1046" r="17914" b="2146"/>
          <a:stretch/>
        </p:blipFill>
        <p:spPr>
          <a:xfrm>
            <a:off x="0" y="-16644"/>
            <a:ext cx="6870700" cy="6874644"/>
          </a:xfrm>
          <a:prstGeom prst="rect">
            <a:avLst/>
          </a:prstGeom>
        </p:spPr>
      </p:pic>
      <p:sp>
        <p:nvSpPr>
          <p:cNvPr id="20" name="Google Shape;70;p17">
            <a:extLst>
              <a:ext uri="{FF2B5EF4-FFF2-40B4-BE49-F238E27FC236}">
                <a16:creationId xmlns:a16="http://schemas.microsoft.com/office/drawing/2014/main" id="{0DFE28A4-623D-BBC9-383A-A55EB325B550}"/>
              </a:ext>
            </a:extLst>
          </p:cNvPr>
          <p:cNvSpPr txBox="1"/>
          <p:nvPr/>
        </p:nvSpPr>
        <p:spPr>
          <a:xfrm>
            <a:off x="7248128" y="1340768"/>
            <a:ext cx="10127946" cy="708000"/>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WE LOVE</a:t>
            </a:r>
          </a:p>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TURIN</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7277040" y="3429000"/>
            <a:ext cx="4392488" cy="2694300"/>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We are </a:t>
            </a:r>
            <a:r>
              <a:rPr lang="en-US" sz="1500" b="1" dirty="0">
                <a:solidFill>
                  <a:srgbClr val="F00980"/>
                </a:solidFill>
                <a:latin typeface="Montserrat" panose="02000505000000020004" pitchFamily="2" charset="0"/>
                <a:sym typeface="Montserrat"/>
              </a:rPr>
              <a:t>10 minutes away from Stellantis </a:t>
            </a:r>
            <a:br>
              <a:rPr lang="en-US" sz="1500" b="1" dirty="0">
                <a:solidFill>
                  <a:srgbClr val="F00980"/>
                </a:solidFill>
                <a:latin typeface="Montserrat" panose="02000505000000020004" pitchFamily="2" charset="0"/>
                <a:sym typeface="Montserrat"/>
              </a:rPr>
            </a:br>
            <a:r>
              <a:rPr lang="en-US" sz="1500" b="1" dirty="0" err="1">
                <a:solidFill>
                  <a:srgbClr val="F00980"/>
                </a:solidFill>
                <a:latin typeface="Montserrat" panose="02000505000000020004" pitchFamily="2" charset="0"/>
                <a:sym typeface="Montserrat"/>
              </a:rPr>
              <a:t>exF</a:t>
            </a:r>
            <a:r>
              <a:rPr lang="en-US" sz="1500" b="1" dirty="0">
                <a:solidFill>
                  <a:srgbClr val="F00980"/>
                </a:solidFill>
                <a:latin typeface="Montserrat" panose="02000505000000020004" pitchFamily="2" charset="0"/>
                <a:sym typeface="Montserrat"/>
              </a:rPr>
              <a:t> HQ in Turin.</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1500" dirty="0">
                <a:solidFill>
                  <a:schemeClr val="tx1"/>
                </a:solidFill>
                <a:latin typeface="Montserrat" panose="02000505000000020004" pitchFamily="2" charset="0"/>
                <a:ea typeface="Montserrat"/>
                <a:cs typeface="Montserrat"/>
                <a:sym typeface="Montserrat"/>
              </a:rPr>
              <a:t>Being physically close facilitates </a:t>
            </a:r>
            <a:r>
              <a:rPr lang="en-US" sz="1500" b="1" dirty="0">
                <a:solidFill>
                  <a:srgbClr val="F00980"/>
                </a:solidFill>
                <a:latin typeface="Montserrat" panose="02000505000000020004" pitchFamily="2" charset="0"/>
                <a:sym typeface="Montserrat"/>
              </a:rPr>
              <a:t>frequent meetings </a:t>
            </a:r>
            <a:r>
              <a:rPr lang="en-US" sz="1500" dirty="0">
                <a:solidFill>
                  <a:schemeClr val="tx1"/>
                </a:solidFill>
                <a:latin typeface="Montserrat" panose="02000505000000020004" pitchFamily="2" charset="0"/>
                <a:ea typeface="Montserrat"/>
                <a:cs typeface="Montserrat"/>
                <a:sym typeface="Montserrat"/>
              </a:rPr>
              <a:t>and </a:t>
            </a:r>
            <a:r>
              <a:rPr lang="en-US" sz="1500" b="1" dirty="0">
                <a:solidFill>
                  <a:srgbClr val="F00980"/>
                </a:solidFill>
                <a:latin typeface="Montserrat" panose="02000505000000020004" pitchFamily="2" charset="0"/>
                <a:sym typeface="Montserrat"/>
              </a:rPr>
              <a:t>direct communication</a:t>
            </a:r>
            <a:r>
              <a:rPr lang="en-US" sz="1500" dirty="0">
                <a:solidFill>
                  <a:schemeClr val="tx1"/>
                </a:solidFill>
                <a:latin typeface="Montserrat" panose="02000505000000020004" pitchFamily="2" charset="0"/>
                <a:sym typeface="Montserrat"/>
              </a:rPr>
              <a:t>, </a:t>
            </a:r>
            <a:r>
              <a:rPr lang="en-US" sz="1500" dirty="0">
                <a:solidFill>
                  <a:schemeClr val="tx1"/>
                </a:solidFill>
                <a:latin typeface="Montserrat" panose="02000505000000020004" pitchFamily="2" charset="0"/>
                <a:ea typeface="Montserrat"/>
                <a:cs typeface="Montserrat"/>
                <a:sym typeface="Montserrat"/>
              </a:rPr>
              <a:t>improving our understanding of your specific needs.</a:t>
            </a:r>
          </a:p>
          <a:p>
            <a:pPr marL="0" lvl="0" indent="0" rtl="0">
              <a:lnSpc>
                <a:spcPct val="115000"/>
              </a:lnSpc>
              <a:spcBef>
                <a:spcPts val="0"/>
              </a:spcBef>
              <a:spcAft>
                <a:spcPts val="0"/>
              </a:spcAft>
              <a:buClr>
                <a:schemeClr val="dk1"/>
              </a:buClr>
              <a:buSzPts val="1100"/>
              <a:buFont typeface="Arial"/>
              <a:buNone/>
            </a:pPr>
            <a:endParaRPr lang="en-US" sz="15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600"/>
              <a:buFont typeface="Arial"/>
              <a:buNone/>
            </a:pPr>
            <a:endParaRPr lang="en-US" sz="1500" dirty="0">
              <a:solidFill>
                <a:schemeClr val="tx1"/>
              </a:solidFill>
              <a:latin typeface="Montserrat" panose="02000505000000020004" pitchFamily="2" charset="0"/>
              <a:ea typeface="Montserrat"/>
              <a:cs typeface="Montserrat"/>
              <a:sym typeface="Montserrat"/>
            </a:endParaRPr>
          </a:p>
        </p:txBody>
      </p:sp>
      <p:sp>
        <p:nvSpPr>
          <p:cNvPr id="5" name="TextBox 8">
            <a:extLst>
              <a:ext uri="{FF2B5EF4-FFF2-40B4-BE49-F238E27FC236}">
                <a16:creationId xmlns:a16="http://schemas.microsoft.com/office/drawing/2014/main" id="{42B8CA3D-8079-1845-077E-38CD09DC024A}"/>
              </a:ext>
            </a:extLst>
          </p:cNvPr>
          <p:cNvSpPr txBox="1"/>
          <p:nvPr/>
        </p:nvSpPr>
        <p:spPr>
          <a:xfrm>
            <a:off x="454952" y="2091024"/>
            <a:ext cx="9380508" cy="40011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4800"/>
              <a:buNone/>
              <a:defRPr sz="2000" b="1">
                <a:solidFill>
                  <a:srgbClr val="3F3F3F"/>
                </a:solidFill>
                <a:latin typeface="Montserrat Black"/>
                <a:ea typeface="Montserrat Black"/>
                <a:cs typeface="Montserrat Black"/>
              </a:defRPr>
            </a:lvl1pPr>
          </a:lstStyle>
          <a:p>
            <a:endParaRPr lang="en-US" sz="2400" b="0" dirty="0">
              <a:solidFill>
                <a:schemeClr val="tx1"/>
              </a:solidFill>
              <a:latin typeface="another shabby" panose="02000503000000020003" pitchFamily="2" charset="0"/>
              <a:cs typeface="Arial"/>
            </a:endParaRPr>
          </a:p>
        </p:txBody>
      </p:sp>
      <p:sp>
        <p:nvSpPr>
          <p:cNvPr id="2" name="Rettangolo 1">
            <a:extLst>
              <a:ext uri="{FF2B5EF4-FFF2-40B4-BE49-F238E27FC236}">
                <a16:creationId xmlns:a16="http://schemas.microsoft.com/office/drawing/2014/main" id="{59440838-BA57-1A63-7618-1A0CF61D0DF9}"/>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3" name="Gruppo 2">
            <a:extLst>
              <a:ext uri="{FF2B5EF4-FFF2-40B4-BE49-F238E27FC236}">
                <a16:creationId xmlns:a16="http://schemas.microsoft.com/office/drawing/2014/main" id="{61AF28BB-9F70-532D-A08A-4170B2912F7E}"/>
              </a:ext>
            </a:extLst>
          </p:cNvPr>
          <p:cNvGrpSpPr/>
          <p:nvPr/>
        </p:nvGrpSpPr>
        <p:grpSpPr>
          <a:xfrm>
            <a:off x="407368" y="318615"/>
            <a:ext cx="233242" cy="233047"/>
            <a:chOff x="2349500" y="-200024"/>
            <a:chExt cx="8019956" cy="8013258"/>
          </a:xfrm>
          <a:solidFill>
            <a:schemeClr val="tx1"/>
          </a:solidFill>
        </p:grpSpPr>
        <p:sp>
          <p:nvSpPr>
            <p:cNvPr id="4" name="Rombo 3">
              <a:extLst>
                <a:ext uri="{FF2B5EF4-FFF2-40B4-BE49-F238E27FC236}">
                  <a16:creationId xmlns:a16="http://schemas.microsoft.com/office/drawing/2014/main" id="{F6CFE71B-FBE3-D73C-97AD-F6D2345ECA8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Figura a mano libera: forma 5">
              <a:extLst>
                <a:ext uri="{FF2B5EF4-FFF2-40B4-BE49-F238E27FC236}">
                  <a16:creationId xmlns:a16="http://schemas.microsoft.com/office/drawing/2014/main" id="{C2B04BE6-B8A7-EB61-2A02-E6645D3A8039}"/>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Rettangolo 6">
              <a:extLst>
                <a:ext uri="{FF2B5EF4-FFF2-40B4-BE49-F238E27FC236}">
                  <a16:creationId xmlns:a16="http://schemas.microsoft.com/office/drawing/2014/main" id="{08A7AFF3-E23D-FF56-8E16-D10FA0BF7923}"/>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9" name="Rettangolo 8">
            <a:extLst>
              <a:ext uri="{FF2B5EF4-FFF2-40B4-BE49-F238E27FC236}">
                <a16:creationId xmlns:a16="http://schemas.microsoft.com/office/drawing/2014/main" id="{4C8701AA-6531-56BD-AA39-14282B37D42A}"/>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11" name="Segnaposto numero diapositiva 10">
            <a:extLst>
              <a:ext uri="{FF2B5EF4-FFF2-40B4-BE49-F238E27FC236}">
                <a16:creationId xmlns:a16="http://schemas.microsoft.com/office/drawing/2014/main" id="{34901D87-81C4-E0E4-F10F-631742BC5642}"/>
              </a:ext>
            </a:extLst>
          </p:cNvPr>
          <p:cNvSpPr>
            <a:spLocks noGrp="1"/>
          </p:cNvSpPr>
          <p:nvPr>
            <p:ph type="sldNum" sz="quarter" idx="4"/>
          </p:nvPr>
        </p:nvSpPr>
        <p:spPr/>
        <p:txBody>
          <a:bodyPr/>
          <a:lstStyle/>
          <a:p>
            <a:fld id="{3E92977B-B4C2-4A0D-A293-AFEDFB8002E3}" type="slidenum">
              <a:rPr lang="en-US" smtClean="0"/>
              <a:pPr/>
              <a:t>16</a:t>
            </a:fld>
            <a:endParaRPr lang="en-US"/>
          </a:p>
        </p:txBody>
      </p:sp>
    </p:spTree>
    <p:custDataLst>
      <p:tags r:id="rId1"/>
    </p:custDataLst>
    <p:extLst>
      <p:ext uri="{BB962C8B-B14F-4D97-AF65-F5344CB8AC3E}">
        <p14:creationId xmlns:p14="http://schemas.microsoft.com/office/powerpoint/2010/main" val="245212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magine 7">
            <a:extLst>
              <a:ext uri="{FF2B5EF4-FFF2-40B4-BE49-F238E27FC236}">
                <a16:creationId xmlns:a16="http://schemas.microsoft.com/office/drawing/2014/main" id="{82ECAA06-43B0-A810-AE66-C8F8615DC09F}"/>
              </a:ext>
            </a:extLst>
          </p:cNvPr>
          <p:cNvPicPr>
            <a:picLocks noChangeAspect="1"/>
          </p:cNvPicPr>
          <p:nvPr/>
        </p:nvPicPr>
        <p:blipFill rotWithShape="1">
          <a:blip r:embed="rId3"/>
          <a:srcRect l="754" t="62119" r="5818" b="3618"/>
          <a:stretch/>
        </p:blipFill>
        <p:spPr>
          <a:xfrm>
            <a:off x="3933825" y="-1"/>
            <a:ext cx="8258175" cy="5624479"/>
          </a:xfrm>
          <a:prstGeom prst="rect">
            <a:avLst/>
          </a:prstGeom>
        </p:spPr>
      </p:pic>
      <p:sp>
        <p:nvSpPr>
          <p:cNvPr id="53" name="Rettangolo 52">
            <a:extLst>
              <a:ext uri="{FF2B5EF4-FFF2-40B4-BE49-F238E27FC236}">
                <a16:creationId xmlns:a16="http://schemas.microsoft.com/office/drawing/2014/main" id="{FE62EA55-78BA-D5D4-BE30-6381B3ECA864}"/>
              </a:ext>
            </a:extLst>
          </p:cNvPr>
          <p:cNvSpPr/>
          <p:nvPr/>
        </p:nvSpPr>
        <p:spPr>
          <a:xfrm>
            <a:off x="3935760" y="3140968"/>
            <a:ext cx="8256240" cy="371703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0" name="Google Shape;70;p17">
            <a:extLst>
              <a:ext uri="{FF2B5EF4-FFF2-40B4-BE49-F238E27FC236}">
                <a16:creationId xmlns:a16="http://schemas.microsoft.com/office/drawing/2014/main" id="{0DFE28A4-623D-BBC9-383A-A55EB325B550}"/>
              </a:ext>
            </a:extLst>
          </p:cNvPr>
          <p:cNvSpPr txBox="1"/>
          <p:nvPr/>
        </p:nvSpPr>
        <p:spPr>
          <a:xfrm>
            <a:off x="335360" y="908720"/>
            <a:ext cx="10127946" cy="708000"/>
          </a:xfrm>
          <a:prstGeom prst="rect">
            <a:avLst/>
          </a:prstGeom>
          <a:noFill/>
          <a:ln>
            <a:noFill/>
          </a:ln>
        </p:spPr>
        <p:txBody>
          <a:bodyPr spcFirstLastPara="1" wrap="square" lIns="91425" tIns="45700" rIns="91425" bIns="45700" anchor="t" anchorCtr="0">
            <a:noAutofit/>
          </a:bodyPr>
          <a:lstStyle/>
          <a:p>
            <a:pPr marL="0" marR="0" lvl="0" indent="0" rtl="0">
              <a:lnSpc>
                <a:spcPct val="100000"/>
              </a:lnSpc>
              <a:spcBef>
                <a:spcPts val="0"/>
              </a:spcBef>
              <a:spcAft>
                <a:spcPts val="0"/>
              </a:spcAft>
              <a:buClr>
                <a:srgbClr val="000000"/>
              </a:buClr>
              <a:buSzPts val="4000"/>
              <a:buFont typeface="Arial"/>
              <a:buNone/>
            </a:pPr>
            <a:r>
              <a:rPr lang="en-US" sz="6000" dirty="0">
                <a:solidFill>
                  <a:srgbClr val="F00480"/>
                </a:solidFill>
                <a:latin typeface="DINEngschrift-Alternate" pitchFamily="2" charset="0"/>
                <a:ea typeface="+mn-ea"/>
                <a:cs typeface="+mn-cs"/>
                <a:sym typeface="Montserrat Black"/>
              </a:rPr>
              <a:t>KOINÈ</a:t>
            </a:r>
            <a:r>
              <a:rPr lang="en-US" sz="6000" dirty="0">
                <a:solidFill>
                  <a:schemeClr val="tx1"/>
                </a:solidFill>
                <a:latin typeface="DINEngschrift-Alternate" pitchFamily="2" charset="0"/>
                <a:ea typeface="+mn-ea"/>
                <a:cs typeface="+mn-cs"/>
                <a:sym typeface="Montserrat Black"/>
              </a:rPr>
              <a:t> </a:t>
            </a:r>
          </a:p>
          <a:p>
            <a:pPr marL="0" marR="0" lvl="0" indent="0" rtl="0">
              <a:lnSpc>
                <a:spcPct val="100000"/>
              </a:lnSpc>
              <a:spcBef>
                <a:spcPts val="0"/>
              </a:spcBef>
              <a:spcAft>
                <a:spcPts val="0"/>
              </a:spcAft>
              <a:buClr>
                <a:srgbClr val="000000"/>
              </a:buClr>
              <a:buSzPts val="4000"/>
              <a:buFont typeface="Arial"/>
              <a:buNone/>
            </a:pPr>
            <a:r>
              <a:rPr lang="en-US" sz="6000" dirty="0">
                <a:solidFill>
                  <a:schemeClr val="tx1"/>
                </a:solidFill>
                <a:latin typeface="DINEngschrift-Alternate" pitchFamily="2" charset="0"/>
                <a:ea typeface="+mn-ea"/>
                <a:cs typeface="+mn-cs"/>
                <a:sym typeface="Montserrat Black"/>
              </a:rPr>
              <a:t>IN NUMBERS</a:t>
            </a:r>
          </a:p>
        </p:txBody>
      </p:sp>
      <p:sp>
        <p:nvSpPr>
          <p:cNvPr id="14" name="Google Shape;135;p20">
            <a:extLst>
              <a:ext uri="{FF2B5EF4-FFF2-40B4-BE49-F238E27FC236}">
                <a16:creationId xmlns:a16="http://schemas.microsoft.com/office/drawing/2014/main" id="{F88E1CA9-F957-F81A-7B41-5CF865368217}"/>
              </a:ext>
            </a:extLst>
          </p:cNvPr>
          <p:cNvSpPr/>
          <p:nvPr/>
        </p:nvSpPr>
        <p:spPr>
          <a:xfrm>
            <a:off x="479377" y="3356992"/>
            <a:ext cx="3240360" cy="4104456"/>
          </a:xfrm>
          <a:prstGeom prst="rect">
            <a:avLst/>
          </a:prstGeom>
          <a:noFill/>
          <a:ln>
            <a:noFill/>
          </a:ln>
        </p:spPr>
        <p:txBody>
          <a:bodyPr spcFirstLastPara="1" wrap="square" lIns="91425" tIns="45700" rIns="91425" bIns="45700" anchor="t" anchorCtr="0">
            <a:noAutofit/>
          </a:bodyPr>
          <a:lstStyle/>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sym typeface="Montserrat"/>
              </a:rPr>
              <a:t>35 +</a:t>
            </a:r>
          </a:p>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ea typeface="Montserrat"/>
                <a:cs typeface="Montserrat"/>
                <a:sym typeface="Montserrat"/>
              </a:rPr>
              <a:t>Years of experience</a:t>
            </a:r>
          </a:p>
          <a:p>
            <a:pPr marL="0" lvl="0" indent="0" rtl="0">
              <a:lnSpc>
                <a:spcPct val="115000"/>
              </a:lnSpc>
              <a:spcBef>
                <a:spcPts val="0"/>
              </a:spcBef>
              <a:spcAft>
                <a:spcPts val="0"/>
              </a:spcAft>
              <a:buClr>
                <a:schemeClr val="dk1"/>
              </a:buClr>
              <a:buSzPts val="1100"/>
              <a:buFont typeface="Arial"/>
              <a:buNone/>
            </a:pPr>
            <a:endParaRPr lang="en-US" sz="2000" b="1" dirty="0">
              <a:solidFill>
                <a:srgbClr val="F00980"/>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ea typeface="Montserrat"/>
                <a:cs typeface="Montserrat"/>
                <a:sym typeface="Montserrat"/>
              </a:rPr>
              <a:t>27000 +</a:t>
            </a:r>
          </a:p>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ea typeface="Montserrat"/>
                <a:cs typeface="Montserrat"/>
                <a:sym typeface="Montserrat"/>
              </a:rPr>
              <a:t>Satisfied Customers</a:t>
            </a:r>
          </a:p>
          <a:p>
            <a:pPr marL="0" lvl="0" indent="0" rtl="0">
              <a:lnSpc>
                <a:spcPct val="115000"/>
              </a:lnSpc>
              <a:spcBef>
                <a:spcPts val="0"/>
              </a:spcBef>
              <a:spcAft>
                <a:spcPts val="0"/>
              </a:spcAft>
              <a:buClr>
                <a:schemeClr val="dk1"/>
              </a:buClr>
              <a:buSzPts val="1100"/>
              <a:buFont typeface="Arial"/>
              <a:buNone/>
            </a:pPr>
            <a:endParaRPr lang="en-US" sz="2000" b="1" dirty="0">
              <a:solidFill>
                <a:srgbClr val="F00980"/>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ea typeface="Montserrat"/>
                <a:cs typeface="Montserrat"/>
                <a:sym typeface="Montserrat"/>
              </a:rPr>
              <a:t>127000 +</a:t>
            </a:r>
          </a:p>
          <a:p>
            <a:pPr marL="0" lvl="0" indent="0" rtl="0">
              <a:lnSpc>
                <a:spcPct val="115000"/>
              </a:lnSpc>
              <a:spcBef>
                <a:spcPts val="0"/>
              </a:spcBef>
              <a:spcAft>
                <a:spcPts val="0"/>
              </a:spcAft>
              <a:buClr>
                <a:schemeClr val="dk1"/>
              </a:buClr>
              <a:buSzPts val="1100"/>
              <a:buFont typeface="Arial"/>
              <a:buNone/>
            </a:pPr>
            <a:r>
              <a:rPr lang="en-US" sz="2000" b="1" dirty="0">
                <a:solidFill>
                  <a:srgbClr val="F00980"/>
                </a:solidFill>
                <a:latin typeface="Montserrat" panose="02000505000000020004" pitchFamily="2" charset="0"/>
                <a:ea typeface="Montserrat"/>
                <a:cs typeface="Montserrat"/>
                <a:sym typeface="Montserrat"/>
              </a:rPr>
              <a:t>Magics performed</a:t>
            </a:r>
            <a:endParaRPr lang="en-US" sz="2000" dirty="0">
              <a:solidFill>
                <a:schemeClr val="tx1"/>
              </a:solidFill>
              <a:latin typeface="Montserrat" panose="02000505000000020004" pitchFamily="2" charset="0"/>
              <a:ea typeface="Montserrat"/>
              <a:cs typeface="Montserrat"/>
              <a:sym typeface="Montserrat"/>
            </a:endParaRPr>
          </a:p>
          <a:p>
            <a:pPr marL="0" lvl="0" indent="0" rtl="0">
              <a:lnSpc>
                <a:spcPct val="115000"/>
              </a:lnSpc>
              <a:spcBef>
                <a:spcPts val="0"/>
              </a:spcBef>
              <a:spcAft>
                <a:spcPts val="0"/>
              </a:spcAft>
              <a:buClr>
                <a:schemeClr val="dk1"/>
              </a:buClr>
              <a:buSzPts val="1600"/>
              <a:buFont typeface="Arial"/>
              <a:buNone/>
            </a:pPr>
            <a:endParaRPr lang="en-US" sz="1100" dirty="0">
              <a:solidFill>
                <a:schemeClr val="tx1"/>
              </a:solidFill>
              <a:latin typeface="Montserrat" panose="02000505000000020004" pitchFamily="2" charset="0"/>
              <a:ea typeface="Montserrat"/>
              <a:cs typeface="Montserrat"/>
              <a:sym typeface="Montserrat"/>
            </a:endParaRPr>
          </a:p>
        </p:txBody>
      </p:sp>
      <p:grpSp>
        <p:nvGrpSpPr>
          <p:cNvPr id="16" name="Gruppo 15">
            <a:extLst>
              <a:ext uri="{FF2B5EF4-FFF2-40B4-BE49-F238E27FC236}">
                <a16:creationId xmlns:a16="http://schemas.microsoft.com/office/drawing/2014/main" id="{5C6A6BE1-1FB7-F650-CF58-28793602B6AA}"/>
              </a:ext>
            </a:extLst>
          </p:cNvPr>
          <p:cNvGrpSpPr/>
          <p:nvPr/>
        </p:nvGrpSpPr>
        <p:grpSpPr>
          <a:xfrm>
            <a:off x="4151784" y="3284984"/>
            <a:ext cx="7662058" cy="3233185"/>
            <a:chOff x="479376" y="2105102"/>
            <a:chExt cx="10560365" cy="4456194"/>
          </a:xfrm>
        </p:grpSpPr>
        <p:pic>
          <p:nvPicPr>
            <p:cNvPr id="17" name="Google Shape;172;p23">
              <a:extLst>
                <a:ext uri="{FF2B5EF4-FFF2-40B4-BE49-F238E27FC236}">
                  <a16:creationId xmlns:a16="http://schemas.microsoft.com/office/drawing/2014/main" id="{28A64291-E678-ACCE-76B6-B7FC8B793D89}"/>
                </a:ext>
              </a:extLst>
            </p:cNvPr>
            <p:cNvPicPr preferRelativeResize="0">
              <a:picLocks noChangeAspect="1"/>
            </p:cNvPicPr>
            <p:nvPr/>
          </p:nvPicPr>
          <p:blipFill>
            <a:blip r:embed="rId4">
              <a:alphaModFix/>
              <a:grayscl/>
            </a:blip>
            <a:stretch>
              <a:fillRect/>
            </a:stretch>
          </p:blipFill>
          <p:spPr>
            <a:xfrm>
              <a:off x="5143950" y="2198229"/>
              <a:ext cx="461476" cy="459939"/>
            </a:xfrm>
            <a:prstGeom prst="rect">
              <a:avLst/>
            </a:prstGeom>
            <a:noFill/>
            <a:ln>
              <a:noFill/>
            </a:ln>
          </p:spPr>
        </p:pic>
        <p:pic>
          <p:nvPicPr>
            <p:cNvPr id="18" name="Google Shape;173;p23">
              <a:extLst>
                <a:ext uri="{FF2B5EF4-FFF2-40B4-BE49-F238E27FC236}">
                  <a16:creationId xmlns:a16="http://schemas.microsoft.com/office/drawing/2014/main" id="{2B18C2AC-7348-EC3B-FB29-C38E00690BE9}"/>
                </a:ext>
              </a:extLst>
            </p:cNvPr>
            <p:cNvPicPr preferRelativeResize="0">
              <a:picLocks noChangeAspect="1"/>
            </p:cNvPicPr>
            <p:nvPr/>
          </p:nvPicPr>
          <p:blipFill>
            <a:blip r:embed="rId5">
              <a:alphaModFix/>
              <a:grayscl/>
            </a:blip>
            <a:stretch>
              <a:fillRect/>
            </a:stretch>
          </p:blipFill>
          <p:spPr>
            <a:xfrm>
              <a:off x="6731890" y="2198229"/>
              <a:ext cx="461476" cy="461476"/>
            </a:xfrm>
            <a:prstGeom prst="rect">
              <a:avLst/>
            </a:prstGeom>
            <a:noFill/>
            <a:ln>
              <a:noFill/>
            </a:ln>
          </p:spPr>
        </p:pic>
        <p:pic>
          <p:nvPicPr>
            <p:cNvPr id="19" name="Google Shape;174;p23">
              <a:extLst>
                <a:ext uri="{FF2B5EF4-FFF2-40B4-BE49-F238E27FC236}">
                  <a16:creationId xmlns:a16="http://schemas.microsoft.com/office/drawing/2014/main" id="{D1B05B05-C473-C27D-2B2B-E7295993829F}"/>
                </a:ext>
              </a:extLst>
            </p:cNvPr>
            <p:cNvPicPr preferRelativeResize="0">
              <a:picLocks noChangeAspect="1"/>
            </p:cNvPicPr>
            <p:nvPr/>
          </p:nvPicPr>
          <p:blipFill rotWithShape="1">
            <a:blip r:embed="rId6">
              <a:alphaModFix/>
              <a:grayscl/>
            </a:blip>
            <a:srcRect l="35979" t="10" r="49252" b="-10"/>
            <a:stretch/>
          </p:blipFill>
          <p:spPr>
            <a:xfrm>
              <a:off x="8497252" y="2224933"/>
              <a:ext cx="551076" cy="419800"/>
            </a:xfrm>
            <a:prstGeom prst="rect">
              <a:avLst/>
            </a:prstGeom>
            <a:noFill/>
            <a:ln>
              <a:noFill/>
            </a:ln>
          </p:spPr>
        </p:pic>
        <p:pic>
          <p:nvPicPr>
            <p:cNvPr id="21" name="Google Shape;175;p23">
              <a:extLst>
                <a:ext uri="{FF2B5EF4-FFF2-40B4-BE49-F238E27FC236}">
                  <a16:creationId xmlns:a16="http://schemas.microsoft.com/office/drawing/2014/main" id="{EB6F7E45-89D4-793C-048E-C9D0FFD37883}"/>
                </a:ext>
              </a:extLst>
            </p:cNvPr>
            <p:cNvPicPr preferRelativeResize="0">
              <a:picLocks noChangeAspect="1"/>
            </p:cNvPicPr>
            <p:nvPr/>
          </p:nvPicPr>
          <p:blipFill>
            <a:blip r:embed="rId7">
              <a:alphaModFix/>
              <a:grayscl/>
            </a:blip>
            <a:stretch>
              <a:fillRect/>
            </a:stretch>
          </p:blipFill>
          <p:spPr>
            <a:xfrm>
              <a:off x="10050316" y="2105102"/>
              <a:ext cx="989425" cy="659462"/>
            </a:xfrm>
            <a:prstGeom prst="rect">
              <a:avLst/>
            </a:prstGeom>
            <a:noFill/>
            <a:ln>
              <a:noFill/>
            </a:ln>
          </p:spPr>
        </p:pic>
        <p:pic>
          <p:nvPicPr>
            <p:cNvPr id="22" name="Google Shape;176;p23">
              <a:extLst>
                <a:ext uri="{FF2B5EF4-FFF2-40B4-BE49-F238E27FC236}">
                  <a16:creationId xmlns:a16="http://schemas.microsoft.com/office/drawing/2014/main" id="{33B3D36D-67F5-CBB3-03BF-6ADE7C7FA667}"/>
                </a:ext>
              </a:extLst>
            </p:cNvPr>
            <p:cNvPicPr preferRelativeResize="0">
              <a:picLocks noChangeAspect="1"/>
            </p:cNvPicPr>
            <p:nvPr/>
          </p:nvPicPr>
          <p:blipFill>
            <a:blip r:embed="rId8">
              <a:alphaModFix/>
              <a:grayscl/>
            </a:blip>
            <a:stretch>
              <a:fillRect/>
            </a:stretch>
          </p:blipFill>
          <p:spPr>
            <a:xfrm>
              <a:off x="2987059" y="3196080"/>
              <a:ext cx="502920" cy="502920"/>
            </a:xfrm>
            <a:prstGeom prst="rect">
              <a:avLst/>
            </a:prstGeom>
            <a:noFill/>
            <a:ln>
              <a:noFill/>
            </a:ln>
          </p:spPr>
        </p:pic>
        <p:pic>
          <p:nvPicPr>
            <p:cNvPr id="23" name="Google Shape;177;p23">
              <a:extLst>
                <a:ext uri="{FF2B5EF4-FFF2-40B4-BE49-F238E27FC236}">
                  <a16:creationId xmlns:a16="http://schemas.microsoft.com/office/drawing/2014/main" id="{4304D7CA-33CB-69AE-7E99-8EBD75AE72B8}"/>
                </a:ext>
              </a:extLst>
            </p:cNvPr>
            <p:cNvPicPr preferRelativeResize="0">
              <a:picLocks noChangeAspect="1"/>
            </p:cNvPicPr>
            <p:nvPr/>
          </p:nvPicPr>
          <p:blipFill>
            <a:blip r:embed="rId9">
              <a:alphaModFix/>
              <a:grayscl/>
            </a:blip>
            <a:stretch>
              <a:fillRect/>
            </a:stretch>
          </p:blipFill>
          <p:spPr>
            <a:xfrm>
              <a:off x="4560891" y="3310380"/>
              <a:ext cx="1200150" cy="274320"/>
            </a:xfrm>
            <a:prstGeom prst="rect">
              <a:avLst/>
            </a:prstGeom>
            <a:noFill/>
            <a:ln>
              <a:noFill/>
            </a:ln>
          </p:spPr>
        </p:pic>
        <p:pic>
          <p:nvPicPr>
            <p:cNvPr id="24" name="Google Shape;179;p23">
              <a:extLst>
                <a:ext uri="{FF2B5EF4-FFF2-40B4-BE49-F238E27FC236}">
                  <a16:creationId xmlns:a16="http://schemas.microsoft.com/office/drawing/2014/main" id="{F84D637A-80F7-7B8C-BDC3-C57D809B961B}"/>
                </a:ext>
              </a:extLst>
            </p:cNvPr>
            <p:cNvPicPr preferRelativeResize="0">
              <a:picLocks noChangeAspect="1"/>
            </p:cNvPicPr>
            <p:nvPr/>
          </p:nvPicPr>
          <p:blipFill>
            <a:blip r:embed="rId10">
              <a:alphaModFix/>
              <a:grayscl/>
            </a:blip>
            <a:stretch>
              <a:fillRect/>
            </a:stretch>
          </p:blipFill>
          <p:spPr>
            <a:xfrm>
              <a:off x="6831953" y="3218940"/>
              <a:ext cx="444449" cy="457200"/>
            </a:xfrm>
            <a:prstGeom prst="rect">
              <a:avLst/>
            </a:prstGeom>
            <a:noFill/>
            <a:ln>
              <a:noFill/>
            </a:ln>
          </p:spPr>
        </p:pic>
        <p:pic>
          <p:nvPicPr>
            <p:cNvPr id="25" name="Google Shape;180;p23">
              <a:extLst>
                <a:ext uri="{FF2B5EF4-FFF2-40B4-BE49-F238E27FC236}">
                  <a16:creationId xmlns:a16="http://schemas.microsoft.com/office/drawing/2014/main" id="{894F0380-E9F5-325B-4C24-D9EA4F2E3DE6}"/>
                </a:ext>
              </a:extLst>
            </p:cNvPr>
            <p:cNvPicPr preferRelativeResize="0">
              <a:picLocks noChangeAspect="1"/>
            </p:cNvPicPr>
            <p:nvPr/>
          </p:nvPicPr>
          <p:blipFill>
            <a:blip r:embed="rId11">
              <a:alphaModFix/>
              <a:grayscl/>
            </a:blip>
            <a:stretch>
              <a:fillRect/>
            </a:stretch>
          </p:blipFill>
          <p:spPr>
            <a:xfrm>
              <a:off x="8347314" y="3264660"/>
              <a:ext cx="958290" cy="365760"/>
            </a:xfrm>
            <a:prstGeom prst="rect">
              <a:avLst/>
            </a:prstGeom>
            <a:noFill/>
            <a:ln>
              <a:noFill/>
            </a:ln>
          </p:spPr>
        </p:pic>
        <p:pic>
          <p:nvPicPr>
            <p:cNvPr id="26" name="Google Shape;181;p23">
              <a:extLst>
                <a:ext uri="{FF2B5EF4-FFF2-40B4-BE49-F238E27FC236}">
                  <a16:creationId xmlns:a16="http://schemas.microsoft.com/office/drawing/2014/main" id="{FE14FD8A-4CDA-36A3-9BAC-327DFA6D6E2E}"/>
                </a:ext>
              </a:extLst>
            </p:cNvPr>
            <p:cNvPicPr preferRelativeResize="0">
              <a:picLocks noChangeAspect="1"/>
            </p:cNvPicPr>
            <p:nvPr/>
          </p:nvPicPr>
          <p:blipFill>
            <a:blip r:embed="rId12">
              <a:alphaModFix/>
              <a:grayscl/>
            </a:blip>
            <a:stretch>
              <a:fillRect/>
            </a:stretch>
          </p:blipFill>
          <p:spPr>
            <a:xfrm>
              <a:off x="4616134" y="4176152"/>
              <a:ext cx="543762" cy="457200"/>
            </a:xfrm>
            <a:prstGeom prst="rect">
              <a:avLst/>
            </a:prstGeom>
            <a:noFill/>
            <a:ln>
              <a:noFill/>
            </a:ln>
          </p:spPr>
        </p:pic>
        <p:pic>
          <p:nvPicPr>
            <p:cNvPr id="28" name="Google Shape;182;p23">
              <a:extLst>
                <a:ext uri="{FF2B5EF4-FFF2-40B4-BE49-F238E27FC236}">
                  <a16:creationId xmlns:a16="http://schemas.microsoft.com/office/drawing/2014/main" id="{C274BFD7-20C5-0D4E-CB23-C3DD5BA5B8BC}"/>
                </a:ext>
              </a:extLst>
            </p:cNvPr>
            <p:cNvPicPr preferRelativeResize="0">
              <a:picLocks noChangeAspect="1"/>
            </p:cNvPicPr>
            <p:nvPr/>
          </p:nvPicPr>
          <p:blipFill rotWithShape="1">
            <a:blip r:embed="rId13">
              <a:alphaModFix/>
              <a:grayscl/>
            </a:blip>
            <a:srcRect r="74338"/>
            <a:stretch/>
          </p:blipFill>
          <p:spPr>
            <a:xfrm>
              <a:off x="6241152" y="4153292"/>
              <a:ext cx="502920" cy="502920"/>
            </a:xfrm>
            <a:prstGeom prst="rect">
              <a:avLst/>
            </a:prstGeom>
            <a:noFill/>
            <a:ln>
              <a:noFill/>
            </a:ln>
          </p:spPr>
        </p:pic>
        <p:pic>
          <p:nvPicPr>
            <p:cNvPr id="34" name="Google Shape;183;p23">
              <a:extLst>
                <a:ext uri="{FF2B5EF4-FFF2-40B4-BE49-F238E27FC236}">
                  <a16:creationId xmlns:a16="http://schemas.microsoft.com/office/drawing/2014/main" id="{694852B9-A4E9-77CB-1A83-B2E81DF2CA3C}"/>
                </a:ext>
              </a:extLst>
            </p:cNvPr>
            <p:cNvPicPr preferRelativeResize="0">
              <a:picLocks noChangeAspect="1"/>
            </p:cNvPicPr>
            <p:nvPr/>
          </p:nvPicPr>
          <p:blipFill>
            <a:blip r:embed="rId14">
              <a:alphaModFix/>
              <a:grayscl/>
            </a:blip>
            <a:stretch>
              <a:fillRect/>
            </a:stretch>
          </p:blipFill>
          <p:spPr>
            <a:xfrm>
              <a:off x="7856504" y="4281308"/>
              <a:ext cx="1119816" cy="246888"/>
            </a:xfrm>
            <a:prstGeom prst="rect">
              <a:avLst/>
            </a:prstGeom>
            <a:noFill/>
            <a:ln>
              <a:noFill/>
            </a:ln>
          </p:spPr>
        </p:pic>
        <p:pic>
          <p:nvPicPr>
            <p:cNvPr id="35" name="Google Shape;184;p23">
              <a:extLst>
                <a:ext uri="{FF2B5EF4-FFF2-40B4-BE49-F238E27FC236}">
                  <a16:creationId xmlns:a16="http://schemas.microsoft.com/office/drawing/2014/main" id="{83822DF4-920E-A502-2D21-48B61D0A19F9}"/>
                </a:ext>
              </a:extLst>
            </p:cNvPr>
            <p:cNvPicPr preferRelativeResize="0">
              <a:picLocks noChangeAspect="1"/>
            </p:cNvPicPr>
            <p:nvPr/>
          </p:nvPicPr>
          <p:blipFill rotWithShape="1">
            <a:blip r:embed="rId15">
              <a:alphaModFix/>
              <a:grayscl/>
            </a:blip>
            <a:srcRect t="-11260" b="11259"/>
            <a:stretch/>
          </p:blipFill>
          <p:spPr>
            <a:xfrm>
              <a:off x="10030199" y="4176152"/>
              <a:ext cx="890337" cy="457200"/>
            </a:xfrm>
            <a:prstGeom prst="rect">
              <a:avLst/>
            </a:prstGeom>
            <a:noFill/>
            <a:ln>
              <a:noFill/>
            </a:ln>
          </p:spPr>
        </p:pic>
        <p:pic>
          <p:nvPicPr>
            <p:cNvPr id="36" name="Google Shape;186;p23">
              <a:extLst>
                <a:ext uri="{FF2B5EF4-FFF2-40B4-BE49-F238E27FC236}">
                  <a16:creationId xmlns:a16="http://schemas.microsoft.com/office/drawing/2014/main" id="{B2B8FF73-3587-FAB0-2728-9FFB2D0F3777}"/>
                </a:ext>
              </a:extLst>
            </p:cNvPr>
            <p:cNvPicPr preferRelativeResize="0">
              <a:picLocks noChangeAspect="1"/>
            </p:cNvPicPr>
            <p:nvPr/>
          </p:nvPicPr>
          <p:blipFill rotWithShape="1">
            <a:blip r:embed="rId16">
              <a:alphaModFix/>
              <a:grayscl/>
            </a:blip>
            <a:srcRect b="25991"/>
            <a:stretch/>
          </p:blipFill>
          <p:spPr>
            <a:xfrm>
              <a:off x="2228632" y="5169449"/>
              <a:ext cx="1152077" cy="338375"/>
            </a:xfrm>
            <a:prstGeom prst="rect">
              <a:avLst/>
            </a:prstGeom>
            <a:noFill/>
            <a:ln>
              <a:noFill/>
            </a:ln>
          </p:spPr>
        </p:pic>
        <p:pic>
          <p:nvPicPr>
            <p:cNvPr id="37" name="Google Shape;187;p23">
              <a:extLst>
                <a:ext uri="{FF2B5EF4-FFF2-40B4-BE49-F238E27FC236}">
                  <a16:creationId xmlns:a16="http://schemas.microsoft.com/office/drawing/2014/main" id="{B3155201-F03D-87E9-9A7F-BA820A34124C}"/>
                </a:ext>
              </a:extLst>
            </p:cNvPr>
            <p:cNvPicPr preferRelativeResize="0">
              <a:picLocks noChangeAspect="1"/>
            </p:cNvPicPr>
            <p:nvPr/>
          </p:nvPicPr>
          <p:blipFill>
            <a:blip r:embed="rId17">
              <a:alphaModFix/>
              <a:grayscl/>
            </a:blip>
            <a:stretch>
              <a:fillRect/>
            </a:stretch>
          </p:blipFill>
          <p:spPr>
            <a:xfrm>
              <a:off x="4026788" y="5169449"/>
              <a:ext cx="1438351" cy="237744"/>
            </a:xfrm>
            <a:prstGeom prst="rect">
              <a:avLst/>
            </a:prstGeom>
            <a:noFill/>
            <a:ln>
              <a:noFill/>
            </a:ln>
          </p:spPr>
        </p:pic>
        <p:pic>
          <p:nvPicPr>
            <p:cNvPr id="38" name="Google Shape;188;p23">
              <a:extLst>
                <a:ext uri="{FF2B5EF4-FFF2-40B4-BE49-F238E27FC236}">
                  <a16:creationId xmlns:a16="http://schemas.microsoft.com/office/drawing/2014/main" id="{FE6E4B1A-06ED-1A7C-23F4-2E94ECD2A40C}"/>
                </a:ext>
              </a:extLst>
            </p:cNvPr>
            <p:cNvPicPr preferRelativeResize="0">
              <a:picLocks noChangeAspect="1"/>
            </p:cNvPicPr>
            <p:nvPr/>
          </p:nvPicPr>
          <p:blipFill>
            <a:blip r:embed="rId18">
              <a:alphaModFix/>
              <a:grayscl/>
            </a:blip>
            <a:stretch>
              <a:fillRect/>
            </a:stretch>
          </p:blipFill>
          <p:spPr>
            <a:xfrm>
              <a:off x="9916600" y="5157192"/>
              <a:ext cx="1058875" cy="274320"/>
            </a:xfrm>
            <a:prstGeom prst="rect">
              <a:avLst/>
            </a:prstGeom>
            <a:noFill/>
            <a:ln>
              <a:noFill/>
            </a:ln>
          </p:spPr>
        </p:pic>
        <p:pic>
          <p:nvPicPr>
            <p:cNvPr id="39" name="Google Shape;189;p23">
              <a:extLst>
                <a:ext uri="{FF2B5EF4-FFF2-40B4-BE49-F238E27FC236}">
                  <a16:creationId xmlns:a16="http://schemas.microsoft.com/office/drawing/2014/main" id="{0E1E608D-1FED-86DD-804A-265C1BD93A9F}"/>
                </a:ext>
              </a:extLst>
            </p:cNvPr>
            <p:cNvPicPr preferRelativeResize="0">
              <a:picLocks noChangeAspect="1"/>
            </p:cNvPicPr>
            <p:nvPr/>
          </p:nvPicPr>
          <p:blipFill>
            <a:blip r:embed="rId19">
              <a:alphaModFix/>
              <a:grayscl/>
            </a:blip>
            <a:stretch>
              <a:fillRect/>
            </a:stretch>
          </p:blipFill>
          <p:spPr>
            <a:xfrm>
              <a:off x="2369413" y="6190136"/>
              <a:ext cx="1124711" cy="274320"/>
            </a:xfrm>
            <a:prstGeom prst="rect">
              <a:avLst/>
            </a:prstGeom>
            <a:noFill/>
            <a:ln>
              <a:noFill/>
            </a:ln>
          </p:spPr>
        </p:pic>
        <p:pic>
          <p:nvPicPr>
            <p:cNvPr id="40" name="Google Shape;190;p23">
              <a:extLst>
                <a:ext uri="{FF2B5EF4-FFF2-40B4-BE49-F238E27FC236}">
                  <a16:creationId xmlns:a16="http://schemas.microsoft.com/office/drawing/2014/main" id="{1534ED20-F09B-3998-F2ED-5871652B375C}"/>
                </a:ext>
              </a:extLst>
            </p:cNvPr>
            <p:cNvPicPr preferRelativeResize="0">
              <a:picLocks noChangeAspect="1"/>
            </p:cNvPicPr>
            <p:nvPr/>
          </p:nvPicPr>
          <p:blipFill>
            <a:blip r:embed="rId20">
              <a:alphaModFix/>
              <a:grayscl/>
            </a:blip>
            <a:stretch>
              <a:fillRect/>
            </a:stretch>
          </p:blipFill>
          <p:spPr>
            <a:xfrm>
              <a:off x="6090397" y="6149581"/>
              <a:ext cx="972923" cy="365760"/>
            </a:xfrm>
            <a:prstGeom prst="rect">
              <a:avLst/>
            </a:prstGeom>
            <a:noFill/>
            <a:ln>
              <a:noFill/>
            </a:ln>
          </p:spPr>
        </p:pic>
        <p:pic>
          <p:nvPicPr>
            <p:cNvPr id="41" name="Google Shape;191;p23">
              <a:extLst>
                <a:ext uri="{FF2B5EF4-FFF2-40B4-BE49-F238E27FC236}">
                  <a16:creationId xmlns:a16="http://schemas.microsoft.com/office/drawing/2014/main" id="{32546662-46AB-C24F-EF63-3072F10CDE5F}"/>
                </a:ext>
              </a:extLst>
            </p:cNvPr>
            <p:cNvPicPr preferRelativeResize="0">
              <a:picLocks noChangeAspect="1"/>
            </p:cNvPicPr>
            <p:nvPr/>
          </p:nvPicPr>
          <p:blipFill>
            <a:blip r:embed="rId21">
              <a:alphaModFix/>
              <a:grayscl/>
            </a:blip>
            <a:stretch>
              <a:fillRect/>
            </a:stretch>
          </p:blipFill>
          <p:spPr>
            <a:xfrm>
              <a:off x="6105347" y="5087176"/>
              <a:ext cx="502920" cy="502920"/>
            </a:xfrm>
            <a:prstGeom prst="rect">
              <a:avLst/>
            </a:prstGeom>
            <a:noFill/>
            <a:ln>
              <a:noFill/>
            </a:ln>
          </p:spPr>
        </p:pic>
        <p:pic>
          <p:nvPicPr>
            <p:cNvPr id="42" name="Google Shape;186;p23">
              <a:extLst>
                <a:ext uri="{FF2B5EF4-FFF2-40B4-BE49-F238E27FC236}">
                  <a16:creationId xmlns:a16="http://schemas.microsoft.com/office/drawing/2014/main" id="{1F0769EF-C048-0AC6-DE2A-FF856E462BB3}"/>
                </a:ext>
              </a:extLst>
            </p:cNvPr>
            <p:cNvPicPr preferRelativeResize="0"/>
            <p:nvPr/>
          </p:nvPicPr>
          <p:blipFill>
            <a:blip r:embed="rId22">
              <a:grayscl/>
              <a:extLst>
                <a:ext uri="{28A0092B-C50C-407E-A947-70E740481C1C}">
                  <a14:useLocalDpi xmlns:a14="http://schemas.microsoft.com/office/drawing/2010/main" val="0"/>
                </a:ext>
              </a:extLst>
            </a:blip>
            <a:stretch>
              <a:fillRect/>
            </a:stretch>
          </p:blipFill>
          <p:spPr>
            <a:xfrm>
              <a:off x="1073544" y="4174352"/>
              <a:ext cx="460800" cy="460800"/>
            </a:xfrm>
            <a:prstGeom prst="rect">
              <a:avLst/>
            </a:prstGeom>
            <a:noFill/>
            <a:ln>
              <a:noFill/>
            </a:ln>
          </p:spPr>
        </p:pic>
        <p:pic>
          <p:nvPicPr>
            <p:cNvPr id="43" name="Google Shape;186;p23">
              <a:extLst>
                <a:ext uri="{FF2B5EF4-FFF2-40B4-BE49-F238E27FC236}">
                  <a16:creationId xmlns:a16="http://schemas.microsoft.com/office/drawing/2014/main" id="{CB7AF51E-EA52-4BAC-9D79-1771DF43C0DE}"/>
                </a:ext>
              </a:extLst>
            </p:cNvPr>
            <p:cNvPicPr preferRelativeResize="0">
              <a:picLocks noChangeAspect="1"/>
            </p:cNvPicPr>
            <p:nvPr/>
          </p:nvPicPr>
          <p:blipFill>
            <a:blip r:embed="rId23">
              <a:grayscl/>
              <a:extLst>
                <a:ext uri="{28A0092B-C50C-407E-A947-70E740481C1C}">
                  <a14:useLocalDpi xmlns:a14="http://schemas.microsoft.com/office/drawing/2010/main" val="0"/>
                </a:ext>
              </a:extLst>
            </a:blip>
            <a:stretch>
              <a:fillRect/>
            </a:stretch>
          </p:blipFill>
          <p:spPr>
            <a:xfrm>
              <a:off x="834327" y="5182936"/>
              <a:ext cx="896799" cy="504000"/>
            </a:xfrm>
            <a:prstGeom prst="rect">
              <a:avLst/>
            </a:prstGeom>
            <a:noFill/>
            <a:ln>
              <a:noFill/>
            </a:ln>
          </p:spPr>
        </p:pic>
        <p:pic>
          <p:nvPicPr>
            <p:cNvPr id="44" name="Google Shape;186;p23">
              <a:extLst>
                <a:ext uri="{FF2B5EF4-FFF2-40B4-BE49-F238E27FC236}">
                  <a16:creationId xmlns:a16="http://schemas.microsoft.com/office/drawing/2014/main" id="{77BFA91C-F9FD-48F8-5D7E-9908F6149212}"/>
                </a:ext>
              </a:extLst>
            </p:cNvPr>
            <p:cNvPicPr preferRelativeResize="0">
              <a:picLocks noChangeAspect="1"/>
            </p:cNvPicPr>
            <p:nvPr/>
          </p:nvPicPr>
          <p:blipFill>
            <a:blip r:embed="rId24">
              <a:grayscl/>
              <a:extLst>
                <a:ext uri="{28A0092B-C50C-407E-A947-70E740481C1C}">
                  <a14:useLocalDpi xmlns:a14="http://schemas.microsoft.com/office/drawing/2010/main" val="0"/>
                </a:ext>
              </a:extLst>
            </a:blip>
            <a:stretch>
              <a:fillRect/>
            </a:stretch>
          </p:blipFill>
          <p:spPr>
            <a:xfrm>
              <a:off x="2813158" y="4116752"/>
              <a:ext cx="618546" cy="576000"/>
            </a:xfrm>
            <a:prstGeom prst="rect">
              <a:avLst/>
            </a:prstGeom>
            <a:noFill/>
            <a:ln>
              <a:noFill/>
            </a:ln>
          </p:spPr>
        </p:pic>
        <p:pic>
          <p:nvPicPr>
            <p:cNvPr id="45" name="Google Shape;186;p23">
              <a:extLst>
                <a:ext uri="{FF2B5EF4-FFF2-40B4-BE49-F238E27FC236}">
                  <a16:creationId xmlns:a16="http://schemas.microsoft.com/office/drawing/2014/main" id="{914E8EEC-D4F6-1AB8-29D7-37EB3C592C21}"/>
                </a:ext>
              </a:extLst>
            </p:cNvPr>
            <p:cNvPicPr preferRelativeResize="0">
              <a:picLocks noChangeAspect="1"/>
            </p:cNvPicPr>
            <p:nvPr/>
          </p:nvPicPr>
          <p:blipFill>
            <a:blip r:embed="rId25">
              <a:grayscl/>
              <a:extLst>
                <a:ext uri="{28A0092B-C50C-407E-A947-70E740481C1C}">
                  <a14:useLocalDpi xmlns:a14="http://schemas.microsoft.com/office/drawing/2010/main" val="0"/>
                </a:ext>
              </a:extLst>
            </a:blip>
            <a:stretch>
              <a:fillRect/>
            </a:stretch>
          </p:blipFill>
          <p:spPr>
            <a:xfrm>
              <a:off x="7625107" y="6068834"/>
              <a:ext cx="828455" cy="396000"/>
            </a:xfrm>
            <a:prstGeom prst="rect">
              <a:avLst/>
            </a:prstGeom>
            <a:noFill/>
            <a:ln>
              <a:noFill/>
            </a:ln>
          </p:spPr>
        </p:pic>
        <p:pic>
          <p:nvPicPr>
            <p:cNvPr id="46" name="Google Shape;186;p23">
              <a:extLst>
                <a:ext uri="{FF2B5EF4-FFF2-40B4-BE49-F238E27FC236}">
                  <a16:creationId xmlns:a16="http://schemas.microsoft.com/office/drawing/2014/main" id="{5BE4CA1A-1403-1DBF-42CC-34696CA8CF94}"/>
                </a:ext>
              </a:extLst>
            </p:cNvPr>
            <p:cNvPicPr preferRelativeResize="0">
              <a:picLocks noChangeAspect="1"/>
            </p:cNvPicPr>
            <p:nvPr/>
          </p:nvPicPr>
          <p:blipFill>
            <a:blip r:embed="rId26">
              <a:grayscl/>
              <a:extLst>
                <a:ext uri="{28A0092B-C50C-407E-A947-70E740481C1C}">
                  <a14:useLocalDpi xmlns:a14="http://schemas.microsoft.com/office/drawing/2010/main" val="0"/>
                </a:ext>
              </a:extLst>
            </a:blip>
            <a:stretch>
              <a:fillRect/>
            </a:stretch>
          </p:blipFill>
          <p:spPr>
            <a:xfrm>
              <a:off x="975606" y="2297475"/>
              <a:ext cx="587673" cy="503999"/>
            </a:xfrm>
            <a:prstGeom prst="rect">
              <a:avLst/>
            </a:prstGeom>
            <a:noFill/>
            <a:ln>
              <a:noFill/>
            </a:ln>
          </p:spPr>
        </p:pic>
        <p:pic>
          <p:nvPicPr>
            <p:cNvPr id="47" name="Google Shape;186;p23">
              <a:extLst>
                <a:ext uri="{FF2B5EF4-FFF2-40B4-BE49-F238E27FC236}">
                  <a16:creationId xmlns:a16="http://schemas.microsoft.com/office/drawing/2014/main" id="{1301886B-F651-B046-FB61-6493A3EE1AFC}"/>
                </a:ext>
              </a:extLst>
            </p:cNvPr>
            <p:cNvPicPr preferRelativeResize="0">
              <a:picLocks noChangeAspect="1"/>
            </p:cNvPicPr>
            <p:nvPr/>
          </p:nvPicPr>
          <p:blipFill>
            <a:blip r:embed="rId27">
              <a:grayscl/>
              <a:extLst>
                <a:ext uri="{28A0092B-C50C-407E-A947-70E740481C1C}">
                  <a14:useLocalDpi xmlns:a14="http://schemas.microsoft.com/office/drawing/2010/main" val="0"/>
                </a:ext>
              </a:extLst>
            </a:blip>
            <a:stretch>
              <a:fillRect/>
            </a:stretch>
          </p:blipFill>
          <p:spPr>
            <a:xfrm>
              <a:off x="479376" y="3213540"/>
              <a:ext cx="1436771" cy="468000"/>
            </a:xfrm>
            <a:prstGeom prst="rect">
              <a:avLst/>
            </a:prstGeom>
            <a:noFill/>
            <a:ln>
              <a:noFill/>
            </a:ln>
          </p:spPr>
        </p:pic>
        <p:pic>
          <p:nvPicPr>
            <p:cNvPr id="48" name="Google Shape;186;p23">
              <a:extLst>
                <a:ext uri="{FF2B5EF4-FFF2-40B4-BE49-F238E27FC236}">
                  <a16:creationId xmlns:a16="http://schemas.microsoft.com/office/drawing/2014/main" id="{901B7957-C7B6-3205-93DE-FD7A890899FC}"/>
                </a:ext>
              </a:extLst>
            </p:cNvPr>
            <p:cNvPicPr preferRelativeResize="0">
              <a:picLocks noChangeAspect="1"/>
            </p:cNvPicPr>
            <p:nvPr/>
          </p:nvPicPr>
          <p:blipFill>
            <a:blip r:embed="rId28">
              <a:grayscl/>
              <a:extLst>
                <a:ext uri="{28A0092B-C50C-407E-A947-70E740481C1C}">
                  <a14:useLocalDpi xmlns:a14="http://schemas.microsoft.com/office/drawing/2010/main" val="0"/>
                </a:ext>
              </a:extLst>
            </a:blip>
            <a:stretch>
              <a:fillRect/>
            </a:stretch>
          </p:blipFill>
          <p:spPr>
            <a:xfrm>
              <a:off x="10376518" y="3177540"/>
              <a:ext cx="400002" cy="540000"/>
            </a:xfrm>
            <a:prstGeom prst="rect">
              <a:avLst/>
            </a:prstGeom>
            <a:noFill/>
            <a:ln>
              <a:noFill/>
            </a:ln>
          </p:spPr>
        </p:pic>
        <p:pic>
          <p:nvPicPr>
            <p:cNvPr id="49" name="Google Shape;187;p23">
              <a:extLst>
                <a:ext uri="{FF2B5EF4-FFF2-40B4-BE49-F238E27FC236}">
                  <a16:creationId xmlns:a16="http://schemas.microsoft.com/office/drawing/2014/main" id="{3DBBC9F3-8B83-A8E5-D77B-A9C7243B321B}"/>
                </a:ext>
              </a:extLst>
            </p:cNvPr>
            <p:cNvPicPr preferRelativeResize="0">
              <a:picLocks noChangeAspect="1"/>
            </p:cNvPicPr>
            <p:nvPr/>
          </p:nvPicPr>
          <p:blipFill>
            <a:blip r:embed="rId29">
              <a:grayscl/>
              <a:extLst>
                <a:ext uri="{28A0092B-C50C-407E-A947-70E740481C1C}">
                  <a14:useLocalDpi xmlns:a14="http://schemas.microsoft.com/office/drawing/2010/main" val="0"/>
                </a:ext>
              </a:extLst>
            </a:blip>
            <a:stretch>
              <a:fillRect/>
            </a:stretch>
          </p:blipFill>
          <p:spPr>
            <a:xfrm>
              <a:off x="1161734" y="6093296"/>
              <a:ext cx="456211" cy="468000"/>
            </a:xfrm>
            <a:prstGeom prst="rect">
              <a:avLst/>
            </a:prstGeom>
            <a:noFill/>
            <a:ln>
              <a:noFill/>
            </a:ln>
          </p:spPr>
        </p:pic>
        <p:pic>
          <p:nvPicPr>
            <p:cNvPr id="50" name="Google Shape;187;p23">
              <a:extLst>
                <a:ext uri="{FF2B5EF4-FFF2-40B4-BE49-F238E27FC236}">
                  <a16:creationId xmlns:a16="http://schemas.microsoft.com/office/drawing/2014/main" id="{D3385534-1369-BCE6-F142-855293CCB642}"/>
                </a:ext>
              </a:extLst>
            </p:cNvPr>
            <p:cNvPicPr preferRelativeResize="0">
              <a:picLocks noChangeAspect="1"/>
            </p:cNvPicPr>
            <p:nvPr/>
          </p:nvPicPr>
          <p:blipFill>
            <a:blip r:embed="rId30">
              <a:grayscl/>
              <a:extLst>
                <a:ext uri="{28A0092B-C50C-407E-A947-70E740481C1C}">
                  <a14:useLocalDpi xmlns:a14="http://schemas.microsoft.com/office/drawing/2010/main" val="0"/>
                </a:ext>
              </a:extLst>
            </a:blip>
            <a:stretch>
              <a:fillRect/>
            </a:stretch>
          </p:blipFill>
          <p:spPr>
            <a:xfrm>
              <a:off x="7773476" y="5086096"/>
              <a:ext cx="533920" cy="504000"/>
            </a:xfrm>
            <a:prstGeom prst="rect">
              <a:avLst/>
            </a:prstGeom>
            <a:noFill/>
            <a:ln>
              <a:noFill/>
            </a:ln>
          </p:spPr>
        </p:pic>
        <p:pic>
          <p:nvPicPr>
            <p:cNvPr id="51" name="Google Shape;187;p23">
              <a:extLst>
                <a:ext uri="{FF2B5EF4-FFF2-40B4-BE49-F238E27FC236}">
                  <a16:creationId xmlns:a16="http://schemas.microsoft.com/office/drawing/2014/main" id="{E8E2607E-2D6F-4330-7367-ABE1550D2FAA}"/>
                </a:ext>
              </a:extLst>
            </p:cNvPr>
            <p:cNvPicPr preferRelativeResize="0">
              <a:picLocks noChangeAspect="1"/>
            </p:cNvPicPr>
            <p:nvPr/>
          </p:nvPicPr>
          <p:blipFill>
            <a:blip r:embed="rId31">
              <a:grayscl/>
              <a:extLst>
                <a:ext uri="{28A0092B-C50C-407E-A947-70E740481C1C}">
                  <a14:useLocalDpi xmlns:a14="http://schemas.microsoft.com/office/drawing/2010/main" val="0"/>
                </a:ext>
              </a:extLst>
            </a:blip>
            <a:stretch>
              <a:fillRect/>
            </a:stretch>
          </p:blipFill>
          <p:spPr>
            <a:xfrm>
              <a:off x="2560853" y="2236833"/>
              <a:ext cx="1480380" cy="396000"/>
            </a:xfrm>
            <a:prstGeom prst="rect">
              <a:avLst/>
            </a:prstGeom>
            <a:noFill/>
            <a:ln>
              <a:noFill/>
            </a:ln>
          </p:spPr>
        </p:pic>
        <p:pic>
          <p:nvPicPr>
            <p:cNvPr id="52" name="Immagine 51" descr="Immagine che contiene Carattere, Elementi grafici, schermata, grafica&#10;&#10;Descrizione generata automaticamente">
              <a:extLst>
                <a:ext uri="{FF2B5EF4-FFF2-40B4-BE49-F238E27FC236}">
                  <a16:creationId xmlns:a16="http://schemas.microsoft.com/office/drawing/2014/main" id="{4BDB6638-2FD5-F599-AF26-E313AE783256}"/>
                </a:ext>
              </a:extLst>
            </p:cNvPr>
            <p:cNvPicPr>
              <a:picLocks noChangeAspect="1"/>
            </p:cNvPicPr>
            <p:nvPr/>
          </p:nvPicPr>
          <p:blipFill>
            <a:blip r:embed="rId32">
              <a:grayscl/>
            </a:blip>
            <a:stretch>
              <a:fillRect/>
            </a:stretch>
          </p:blipFill>
          <p:spPr>
            <a:xfrm>
              <a:off x="4017817" y="6079849"/>
              <a:ext cx="1510748" cy="481447"/>
            </a:xfrm>
            <a:prstGeom prst="rect">
              <a:avLst/>
            </a:prstGeom>
          </p:spPr>
        </p:pic>
      </p:grpSp>
      <p:sp>
        <p:nvSpPr>
          <p:cNvPr id="3" name="Rettangolo 2">
            <a:extLst>
              <a:ext uri="{FF2B5EF4-FFF2-40B4-BE49-F238E27FC236}">
                <a16:creationId xmlns:a16="http://schemas.microsoft.com/office/drawing/2014/main" id="{E51055A9-A56D-112E-D9D6-68F90CE67C4D}"/>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6" name="Gruppo 5">
            <a:extLst>
              <a:ext uri="{FF2B5EF4-FFF2-40B4-BE49-F238E27FC236}">
                <a16:creationId xmlns:a16="http://schemas.microsoft.com/office/drawing/2014/main" id="{2E17FDA8-EB55-5530-7C2B-7562A1E66905}"/>
              </a:ext>
            </a:extLst>
          </p:cNvPr>
          <p:cNvGrpSpPr/>
          <p:nvPr/>
        </p:nvGrpSpPr>
        <p:grpSpPr>
          <a:xfrm>
            <a:off x="407368" y="318615"/>
            <a:ext cx="233242" cy="233047"/>
            <a:chOff x="2349500" y="-200024"/>
            <a:chExt cx="8019956" cy="8013258"/>
          </a:xfrm>
          <a:solidFill>
            <a:schemeClr val="tx1"/>
          </a:solidFill>
        </p:grpSpPr>
        <p:sp>
          <p:nvSpPr>
            <p:cNvPr id="11" name="Rombo 10">
              <a:extLst>
                <a:ext uri="{FF2B5EF4-FFF2-40B4-BE49-F238E27FC236}">
                  <a16:creationId xmlns:a16="http://schemas.microsoft.com/office/drawing/2014/main" id="{486D575B-E8AA-152D-2AE6-E1EA6D6A1724}"/>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2" name="Figura a mano libera: forma 11">
              <a:extLst>
                <a:ext uri="{FF2B5EF4-FFF2-40B4-BE49-F238E27FC236}">
                  <a16:creationId xmlns:a16="http://schemas.microsoft.com/office/drawing/2014/main" id="{98F3C8BA-487F-78E0-4C1D-4AAE6F51CAF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3" name="Rettangolo 12">
              <a:extLst>
                <a:ext uri="{FF2B5EF4-FFF2-40B4-BE49-F238E27FC236}">
                  <a16:creationId xmlns:a16="http://schemas.microsoft.com/office/drawing/2014/main" id="{BB2C8611-6A0C-724A-B649-913FCEF830F7}"/>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5" name="Rettangolo 14">
            <a:extLst>
              <a:ext uri="{FF2B5EF4-FFF2-40B4-BE49-F238E27FC236}">
                <a16:creationId xmlns:a16="http://schemas.microsoft.com/office/drawing/2014/main" id="{D09973EB-1647-4439-56A3-1DEAA90F6F49}"/>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p>
        </p:txBody>
      </p:sp>
      <p:sp>
        <p:nvSpPr>
          <p:cNvPr id="2" name="Segnaposto numero diapositiva 1">
            <a:extLst>
              <a:ext uri="{FF2B5EF4-FFF2-40B4-BE49-F238E27FC236}">
                <a16:creationId xmlns:a16="http://schemas.microsoft.com/office/drawing/2014/main" id="{CA675E85-727C-0006-DB92-CDDBD1C71EC9}"/>
              </a:ext>
            </a:extLst>
          </p:cNvPr>
          <p:cNvSpPr>
            <a:spLocks noGrp="1"/>
          </p:cNvSpPr>
          <p:nvPr>
            <p:ph type="sldNum" sz="quarter" idx="4"/>
          </p:nvPr>
        </p:nvSpPr>
        <p:spPr/>
        <p:txBody>
          <a:bodyPr/>
          <a:lstStyle/>
          <a:p>
            <a:fld id="{3E92977B-B4C2-4A0D-A293-AFEDFB8002E3}" type="slidenum">
              <a:rPr lang="en-US" smtClean="0"/>
              <a:pPr/>
              <a:t>17</a:t>
            </a:fld>
            <a:endParaRPr lang="en-US"/>
          </a:p>
        </p:txBody>
      </p:sp>
    </p:spTree>
    <p:custDataLst>
      <p:tags r:id="rId1"/>
    </p:custDataLst>
    <p:extLst>
      <p:ext uri="{BB962C8B-B14F-4D97-AF65-F5344CB8AC3E}">
        <p14:creationId xmlns:p14="http://schemas.microsoft.com/office/powerpoint/2010/main" val="2528274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Immagine che contiene vestiti, interno, uomo, arredo&#10;&#10;Descrizione generata automaticamente">
            <a:extLst>
              <a:ext uri="{FF2B5EF4-FFF2-40B4-BE49-F238E27FC236}">
                <a16:creationId xmlns:a16="http://schemas.microsoft.com/office/drawing/2014/main" id="{484479F5-AC2B-18E0-7A39-000E1D2DA508}"/>
              </a:ext>
            </a:extLst>
          </p:cNvPr>
          <p:cNvPicPr>
            <a:picLocks noChangeAspect="1"/>
          </p:cNvPicPr>
          <p:nvPr/>
        </p:nvPicPr>
        <p:blipFill rotWithShape="1">
          <a:blip r:embed="rId3"/>
          <a:srcRect t="25256" b="18552"/>
          <a:stretch/>
        </p:blipFill>
        <p:spPr>
          <a:xfrm>
            <a:off x="0" y="0"/>
            <a:ext cx="12204700" cy="6858000"/>
          </a:xfrm>
          <a:prstGeom prst="rect">
            <a:avLst/>
          </a:prstGeom>
        </p:spPr>
      </p:pic>
      <p:sp>
        <p:nvSpPr>
          <p:cNvPr id="3" name="Rettangolo 2">
            <a:extLst>
              <a:ext uri="{FF2B5EF4-FFF2-40B4-BE49-F238E27FC236}">
                <a16:creationId xmlns:a16="http://schemas.microsoft.com/office/drawing/2014/main" id="{7F143BEB-4375-1E8F-11D7-6ED22B26C984}"/>
              </a:ext>
            </a:extLst>
          </p:cNvPr>
          <p:cNvSpPr/>
          <p:nvPr/>
        </p:nvSpPr>
        <p:spPr>
          <a:xfrm>
            <a:off x="8184232" y="5301208"/>
            <a:ext cx="3672408" cy="1032716"/>
          </a:xfrm>
          <a:prstGeom prst="rect">
            <a:avLst/>
          </a:prstGeom>
          <a:solidFill>
            <a:srgbClr val="F00480"/>
          </a:solidFill>
          <a:ln>
            <a:noFill/>
          </a:ln>
        </p:spPr>
        <p:txBody>
          <a:bodyPr spcFirstLastPara="1" wrap="square" lIns="91425" tIns="45700" rIns="91425" bIns="45700" anchor="t" anchorCtr="0">
            <a:noAutofit/>
          </a:bodyPr>
          <a:lstStyle/>
          <a:p>
            <a:pPr algn="ctr">
              <a:buSzPts val="4000"/>
            </a:pPr>
            <a:r>
              <a:rPr lang="it-IT" sz="6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6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6000" dirty="0">
                <a:solidFill>
                  <a:schemeClr val="tx1"/>
                </a:solidFill>
                <a:latin typeface="DINEngschrift-Alternate" pitchFamily="2" charset="0"/>
                <a:ea typeface="Roboto" panose="02000000000000000000" pitchFamily="2" charset="0"/>
                <a:cs typeface="Roboto" panose="02000000000000000000" pitchFamily="2" charset="0"/>
              </a:rPr>
              <a:t>A</a:t>
            </a:r>
            <a:r>
              <a:rPr lang="it-IT" sz="6000" dirty="0">
                <a:solidFill>
                  <a:schemeClr val="bg1"/>
                </a:solidFill>
                <a:latin typeface="DINEngschrift-Alternate" pitchFamily="2" charset="0"/>
                <a:ea typeface="Roboto" panose="02000000000000000000" pitchFamily="2" charset="0"/>
                <a:cs typeface="Roboto" panose="02000000000000000000" pitchFamily="2" charset="0"/>
              </a:rPr>
              <a:t>TEAM</a:t>
            </a:r>
          </a:p>
          <a:p>
            <a:pPr algn="ctr">
              <a:buSzPts val="4000"/>
            </a:pPr>
            <a:endParaRPr lang="it-IT" sz="6000" dirty="0">
              <a:solidFill>
                <a:schemeClr val="tx1"/>
              </a:solidFill>
              <a:latin typeface="DINEngschrift-Alternate" pitchFamily="2" charset="0"/>
              <a:cs typeface="Arial"/>
            </a:endParaRPr>
          </a:p>
        </p:txBody>
      </p:sp>
      <p:sp>
        <p:nvSpPr>
          <p:cNvPr id="9" name="Rettangolo 8">
            <a:extLst>
              <a:ext uri="{FF2B5EF4-FFF2-40B4-BE49-F238E27FC236}">
                <a16:creationId xmlns:a16="http://schemas.microsoft.com/office/drawing/2014/main" id="{A242F5AE-865D-93AF-438A-BE2CCAAB6A62}"/>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0" name="Gruppo 9">
            <a:extLst>
              <a:ext uri="{FF2B5EF4-FFF2-40B4-BE49-F238E27FC236}">
                <a16:creationId xmlns:a16="http://schemas.microsoft.com/office/drawing/2014/main" id="{AAF4EF86-A8F3-1457-6C99-502199D4C777}"/>
              </a:ext>
            </a:extLst>
          </p:cNvPr>
          <p:cNvGrpSpPr/>
          <p:nvPr/>
        </p:nvGrpSpPr>
        <p:grpSpPr>
          <a:xfrm>
            <a:off x="407368" y="318615"/>
            <a:ext cx="233242" cy="233047"/>
            <a:chOff x="2349500" y="-200024"/>
            <a:chExt cx="8019956" cy="8013258"/>
          </a:xfrm>
          <a:solidFill>
            <a:schemeClr val="tx1"/>
          </a:solidFill>
        </p:grpSpPr>
        <p:sp>
          <p:nvSpPr>
            <p:cNvPr id="11" name="Rombo 10">
              <a:extLst>
                <a:ext uri="{FF2B5EF4-FFF2-40B4-BE49-F238E27FC236}">
                  <a16:creationId xmlns:a16="http://schemas.microsoft.com/office/drawing/2014/main" id="{501151CA-0FB0-DF1C-DE09-AA9B3120C76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2" name="Figura a mano libera: forma 11">
              <a:extLst>
                <a:ext uri="{FF2B5EF4-FFF2-40B4-BE49-F238E27FC236}">
                  <a16:creationId xmlns:a16="http://schemas.microsoft.com/office/drawing/2014/main" id="{CE285C6B-F8C3-B2EB-6FE9-0E12D23B111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3" name="Rettangolo 12">
              <a:extLst>
                <a:ext uri="{FF2B5EF4-FFF2-40B4-BE49-F238E27FC236}">
                  <a16:creationId xmlns:a16="http://schemas.microsoft.com/office/drawing/2014/main" id="{BEC107DB-7EBD-8F97-2D8A-B9219798C045}"/>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4" name="Segnaposto numero diapositiva 3">
            <a:extLst>
              <a:ext uri="{FF2B5EF4-FFF2-40B4-BE49-F238E27FC236}">
                <a16:creationId xmlns:a16="http://schemas.microsoft.com/office/drawing/2014/main" id="{CAA92EC6-D48E-525B-0091-BE1996DD7DD8}"/>
              </a:ext>
            </a:extLst>
          </p:cNvPr>
          <p:cNvSpPr>
            <a:spLocks noGrp="1"/>
          </p:cNvSpPr>
          <p:nvPr>
            <p:ph type="sldNum" sz="quarter" idx="4"/>
          </p:nvPr>
        </p:nvSpPr>
        <p:spPr/>
        <p:txBody>
          <a:bodyPr/>
          <a:lstStyle/>
          <a:p>
            <a:fld id="{3E92977B-B4C2-4A0D-A293-AFEDFB8002E3}" type="slidenum">
              <a:rPr lang="en-US" smtClean="0"/>
              <a:pPr/>
              <a:t>18</a:t>
            </a:fld>
            <a:endParaRPr lang="en-US"/>
          </a:p>
        </p:txBody>
      </p:sp>
    </p:spTree>
    <p:custDataLst>
      <p:tags r:id="rId1"/>
    </p:custDataLst>
    <p:extLst>
      <p:ext uri="{BB962C8B-B14F-4D97-AF65-F5344CB8AC3E}">
        <p14:creationId xmlns:p14="http://schemas.microsoft.com/office/powerpoint/2010/main" val="3492480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3875A29D-4EB4-068D-6AA6-C53B7F2CFF0A}"/>
              </a:ext>
            </a:extLst>
          </p:cNvPr>
          <p:cNvSpPr txBox="1"/>
          <p:nvPr/>
        </p:nvSpPr>
        <p:spPr>
          <a:xfrm>
            <a:off x="1559496" y="116633"/>
            <a:ext cx="8064895" cy="100811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4000"/>
              <a:buNone/>
              <a:defRPr sz="6000">
                <a:solidFill>
                  <a:schemeClr val="tx1"/>
                </a:solidFill>
                <a:latin typeface="DINEngschrift-Alternate" pitchFamily="2" charset="0"/>
                <a:ea typeface="+mn-ea"/>
                <a:cs typeface="+mn-cs"/>
              </a:defRPr>
            </a:lvl1pPr>
          </a:lstStyle>
          <a:p>
            <a:r>
              <a:rPr lang="en-US" dirty="0"/>
              <a:t>BOUNDLESS TALENTS. ONE TEAM.</a:t>
            </a:r>
          </a:p>
          <a:p>
            <a:endParaRPr lang="en-US" dirty="0"/>
          </a:p>
        </p:txBody>
      </p:sp>
      <p:pic>
        <p:nvPicPr>
          <p:cNvPr id="8" name="Immagine 7" descr="Immagine che contiene bambola, Viso umano, figurina, cartone animato&#10;&#10;Descrizione generata automaticamente">
            <a:extLst>
              <a:ext uri="{FF2B5EF4-FFF2-40B4-BE49-F238E27FC236}">
                <a16:creationId xmlns:a16="http://schemas.microsoft.com/office/drawing/2014/main" id="{15FDA53E-9E50-4C6B-A581-1A1B68300871}"/>
              </a:ext>
            </a:extLst>
          </p:cNvPr>
          <p:cNvPicPr>
            <a:picLocks noChangeAspect="1"/>
          </p:cNvPicPr>
          <p:nvPr/>
        </p:nvPicPr>
        <p:blipFill>
          <a:blip r:embed="rId3"/>
          <a:stretch>
            <a:fillRect/>
          </a:stretch>
        </p:blipFill>
        <p:spPr>
          <a:xfrm>
            <a:off x="529704" y="5371108"/>
            <a:ext cx="909116" cy="909116"/>
          </a:xfrm>
          <a:prstGeom prst="rect">
            <a:avLst/>
          </a:prstGeom>
        </p:spPr>
      </p:pic>
      <p:pic>
        <p:nvPicPr>
          <p:cNvPr id="10" name="Immagine 9" descr="Immagine che contiene Viso umano, persona, occhiale, collo&#10;&#10;Descrizione generata automaticamente">
            <a:extLst>
              <a:ext uri="{FF2B5EF4-FFF2-40B4-BE49-F238E27FC236}">
                <a16:creationId xmlns:a16="http://schemas.microsoft.com/office/drawing/2014/main" id="{73669928-0786-5B32-66CE-902C52E8609A}"/>
              </a:ext>
            </a:extLst>
          </p:cNvPr>
          <p:cNvPicPr>
            <a:picLocks noChangeAspect="1"/>
          </p:cNvPicPr>
          <p:nvPr/>
        </p:nvPicPr>
        <p:blipFill>
          <a:blip r:embed="rId4"/>
          <a:stretch>
            <a:fillRect/>
          </a:stretch>
        </p:blipFill>
        <p:spPr>
          <a:xfrm>
            <a:off x="1585144" y="5373216"/>
            <a:ext cx="909116" cy="909116"/>
          </a:xfrm>
          <a:prstGeom prst="rect">
            <a:avLst/>
          </a:prstGeom>
        </p:spPr>
      </p:pic>
      <p:pic>
        <p:nvPicPr>
          <p:cNvPr id="12" name="Immagine 11" descr="Immagine che contiene cartone animato, Viso umano, giocattolo, persona&#10;&#10;Descrizione generata automaticamente">
            <a:extLst>
              <a:ext uri="{FF2B5EF4-FFF2-40B4-BE49-F238E27FC236}">
                <a16:creationId xmlns:a16="http://schemas.microsoft.com/office/drawing/2014/main" id="{7B7C3EC0-E756-D6B4-8F52-E66BEF69E68B}"/>
              </a:ext>
            </a:extLst>
          </p:cNvPr>
          <p:cNvPicPr>
            <a:picLocks noChangeAspect="1"/>
          </p:cNvPicPr>
          <p:nvPr/>
        </p:nvPicPr>
        <p:blipFill>
          <a:blip r:embed="rId5"/>
          <a:stretch>
            <a:fillRect/>
          </a:stretch>
        </p:blipFill>
        <p:spPr>
          <a:xfrm>
            <a:off x="2593256" y="5373216"/>
            <a:ext cx="909116" cy="909116"/>
          </a:xfrm>
          <a:prstGeom prst="rect">
            <a:avLst/>
          </a:prstGeom>
        </p:spPr>
      </p:pic>
      <p:pic>
        <p:nvPicPr>
          <p:cNvPr id="14" name="Immagine 13" descr="Immagine che contiene giocattolo, Viso umano, Videocamere/fotocamere e obiettivi, videocamera/fotocamera&#10;&#10;Descrizione generata automaticamente">
            <a:extLst>
              <a:ext uri="{FF2B5EF4-FFF2-40B4-BE49-F238E27FC236}">
                <a16:creationId xmlns:a16="http://schemas.microsoft.com/office/drawing/2014/main" id="{E48CEEED-EFF8-8C3F-1EFC-34AA52DF0684}"/>
              </a:ext>
            </a:extLst>
          </p:cNvPr>
          <p:cNvPicPr>
            <a:picLocks noChangeAspect="1"/>
          </p:cNvPicPr>
          <p:nvPr/>
        </p:nvPicPr>
        <p:blipFill>
          <a:blip r:embed="rId6"/>
          <a:stretch>
            <a:fillRect/>
          </a:stretch>
        </p:blipFill>
        <p:spPr>
          <a:xfrm>
            <a:off x="3601368" y="5373216"/>
            <a:ext cx="909116" cy="909116"/>
          </a:xfrm>
          <a:prstGeom prst="rect">
            <a:avLst/>
          </a:prstGeom>
        </p:spPr>
      </p:pic>
      <p:pic>
        <p:nvPicPr>
          <p:cNvPr id="16" name="Immagine 15" descr="Immagine che contiene Auricolari, cartone animato, persona, indossare&#10;&#10;Descrizione generata automaticamente">
            <a:extLst>
              <a:ext uri="{FF2B5EF4-FFF2-40B4-BE49-F238E27FC236}">
                <a16:creationId xmlns:a16="http://schemas.microsoft.com/office/drawing/2014/main" id="{5FE13FBA-E346-BB02-AECF-C17EBC6E80F3}"/>
              </a:ext>
            </a:extLst>
          </p:cNvPr>
          <p:cNvPicPr>
            <a:picLocks noChangeAspect="1"/>
          </p:cNvPicPr>
          <p:nvPr/>
        </p:nvPicPr>
        <p:blipFill>
          <a:blip r:embed="rId7"/>
          <a:stretch>
            <a:fillRect/>
          </a:stretch>
        </p:blipFill>
        <p:spPr>
          <a:xfrm>
            <a:off x="4609480" y="5373216"/>
            <a:ext cx="909116" cy="909116"/>
          </a:xfrm>
          <a:prstGeom prst="rect">
            <a:avLst/>
          </a:prstGeom>
        </p:spPr>
      </p:pic>
      <p:pic>
        <p:nvPicPr>
          <p:cNvPr id="18" name="Immagine 17" descr="Immagine che contiene persona, Viso umano, sorriso, occhiali&#10;&#10;Descrizione generata automaticamente">
            <a:extLst>
              <a:ext uri="{FF2B5EF4-FFF2-40B4-BE49-F238E27FC236}">
                <a16:creationId xmlns:a16="http://schemas.microsoft.com/office/drawing/2014/main" id="{411AF3B6-BC20-5CBF-3934-74ED70BF2934}"/>
              </a:ext>
            </a:extLst>
          </p:cNvPr>
          <p:cNvPicPr>
            <a:picLocks noChangeAspect="1"/>
          </p:cNvPicPr>
          <p:nvPr/>
        </p:nvPicPr>
        <p:blipFill>
          <a:blip r:embed="rId8"/>
          <a:stretch>
            <a:fillRect/>
          </a:stretch>
        </p:blipFill>
        <p:spPr>
          <a:xfrm>
            <a:off x="5617592" y="5373216"/>
            <a:ext cx="909116" cy="909116"/>
          </a:xfrm>
          <a:prstGeom prst="rect">
            <a:avLst/>
          </a:prstGeom>
        </p:spPr>
      </p:pic>
      <p:pic>
        <p:nvPicPr>
          <p:cNvPr id="20" name="Immagine 19">
            <a:extLst>
              <a:ext uri="{FF2B5EF4-FFF2-40B4-BE49-F238E27FC236}">
                <a16:creationId xmlns:a16="http://schemas.microsoft.com/office/drawing/2014/main" id="{81540433-DF3A-0060-CC36-B5234C24628D}"/>
              </a:ext>
            </a:extLst>
          </p:cNvPr>
          <p:cNvPicPr>
            <a:picLocks noChangeAspect="1"/>
          </p:cNvPicPr>
          <p:nvPr/>
        </p:nvPicPr>
        <p:blipFill>
          <a:blip r:embed="rId9"/>
          <a:srcRect/>
          <a:stretch/>
        </p:blipFill>
        <p:spPr>
          <a:xfrm>
            <a:off x="6627044" y="5373216"/>
            <a:ext cx="909116" cy="909116"/>
          </a:xfrm>
          <a:prstGeom prst="rect">
            <a:avLst/>
          </a:prstGeom>
        </p:spPr>
      </p:pic>
      <p:pic>
        <p:nvPicPr>
          <p:cNvPr id="21" name="Immagine 20">
            <a:extLst>
              <a:ext uri="{FF2B5EF4-FFF2-40B4-BE49-F238E27FC236}">
                <a16:creationId xmlns:a16="http://schemas.microsoft.com/office/drawing/2014/main" id="{D76F63EB-890D-42D3-2572-130EF2E94D1D}"/>
              </a:ext>
            </a:extLst>
          </p:cNvPr>
          <p:cNvPicPr>
            <a:picLocks noChangeAspect="1"/>
          </p:cNvPicPr>
          <p:nvPr/>
        </p:nvPicPr>
        <p:blipFill>
          <a:blip r:embed="rId10"/>
          <a:srcRect/>
          <a:stretch/>
        </p:blipFill>
        <p:spPr>
          <a:xfrm>
            <a:off x="7635156" y="5373216"/>
            <a:ext cx="909116" cy="909116"/>
          </a:xfrm>
          <a:prstGeom prst="rect">
            <a:avLst/>
          </a:prstGeom>
        </p:spPr>
      </p:pic>
      <p:pic>
        <p:nvPicPr>
          <p:cNvPr id="22" name="Immagine 21">
            <a:extLst>
              <a:ext uri="{FF2B5EF4-FFF2-40B4-BE49-F238E27FC236}">
                <a16:creationId xmlns:a16="http://schemas.microsoft.com/office/drawing/2014/main" id="{AB12181D-26A9-E5F6-D7BB-F44961A0082F}"/>
              </a:ext>
            </a:extLst>
          </p:cNvPr>
          <p:cNvPicPr>
            <a:picLocks noChangeAspect="1"/>
          </p:cNvPicPr>
          <p:nvPr/>
        </p:nvPicPr>
        <p:blipFill>
          <a:blip r:embed="rId11"/>
          <a:srcRect/>
          <a:stretch/>
        </p:blipFill>
        <p:spPr>
          <a:xfrm>
            <a:off x="8643268" y="5373216"/>
            <a:ext cx="909116" cy="909116"/>
          </a:xfrm>
          <a:prstGeom prst="rect">
            <a:avLst/>
          </a:prstGeom>
        </p:spPr>
      </p:pic>
      <p:pic>
        <p:nvPicPr>
          <p:cNvPr id="23" name="Immagine 22">
            <a:extLst>
              <a:ext uri="{FF2B5EF4-FFF2-40B4-BE49-F238E27FC236}">
                <a16:creationId xmlns:a16="http://schemas.microsoft.com/office/drawing/2014/main" id="{4A393211-C02F-D30B-BF55-4DBCFA8EE2C7}"/>
              </a:ext>
            </a:extLst>
          </p:cNvPr>
          <p:cNvPicPr>
            <a:picLocks noChangeAspect="1"/>
          </p:cNvPicPr>
          <p:nvPr/>
        </p:nvPicPr>
        <p:blipFill>
          <a:blip r:embed="rId12"/>
          <a:srcRect/>
          <a:stretch/>
        </p:blipFill>
        <p:spPr>
          <a:xfrm>
            <a:off x="9651380" y="5373216"/>
            <a:ext cx="909116" cy="909116"/>
          </a:xfrm>
          <a:prstGeom prst="rect">
            <a:avLst/>
          </a:prstGeom>
        </p:spPr>
      </p:pic>
      <p:pic>
        <p:nvPicPr>
          <p:cNvPr id="24" name="Immagine 23">
            <a:extLst>
              <a:ext uri="{FF2B5EF4-FFF2-40B4-BE49-F238E27FC236}">
                <a16:creationId xmlns:a16="http://schemas.microsoft.com/office/drawing/2014/main" id="{2B373895-C53E-05CC-097F-58BFA6773A80}"/>
              </a:ext>
            </a:extLst>
          </p:cNvPr>
          <p:cNvPicPr>
            <a:picLocks noChangeAspect="1"/>
          </p:cNvPicPr>
          <p:nvPr/>
        </p:nvPicPr>
        <p:blipFill>
          <a:blip r:embed="rId13"/>
          <a:srcRect/>
          <a:stretch/>
        </p:blipFill>
        <p:spPr>
          <a:xfrm>
            <a:off x="10659492" y="5373216"/>
            <a:ext cx="909116" cy="909116"/>
          </a:xfrm>
          <a:prstGeom prst="rect">
            <a:avLst/>
          </a:prstGeom>
        </p:spPr>
      </p:pic>
      <p:pic>
        <p:nvPicPr>
          <p:cNvPr id="25" name="Immagine 24">
            <a:extLst>
              <a:ext uri="{FF2B5EF4-FFF2-40B4-BE49-F238E27FC236}">
                <a16:creationId xmlns:a16="http://schemas.microsoft.com/office/drawing/2014/main" id="{63674B54-0799-7B92-1A23-81324322E787}"/>
              </a:ext>
            </a:extLst>
          </p:cNvPr>
          <p:cNvPicPr>
            <a:picLocks noChangeAspect="1"/>
          </p:cNvPicPr>
          <p:nvPr/>
        </p:nvPicPr>
        <p:blipFill>
          <a:blip r:embed="rId14"/>
          <a:srcRect/>
          <a:stretch/>
        </p:blipFill>
        <p:spPr>
          <a:xfrm>
            <a:off x="529704" y="4355108"/>
            <a:ext cx="909116" cy="909116"/>
          </a:xfrm>
          <a:prstGeom prst="rect">
            <a:avLst/>
          </a:prstGeom>
        </p:spPr>
      </p:pic>
      <p:pic>
        <p:nvPicPr>
          <p:cNvPr id="26" name="Immagine 25">
            <a:extLst>
              <a:ext uri="{FF2B5EF4-FFF2-40B4-BE49-F238E27FC236}">
                <a16:creationId xmlns:a16="http://schemas.microsoft.com/office/drawing/2014/main" id="{FC562BDD-2E9C-FD3C-7583-EE15158302CF}"/>
              </a:ext>
            </a:extLst>
          </p:cNvPr>
          <p:cNvPicPr>
            <a:picLocks noChangeAspect="1"/>
          </p:cNvPicPr>
          <p:nvPr/>
        </p:nvPicPr>
        <p:blipFill>
          <a:blip r:embed="rId15"/>
          <a:srcRect/>
          <a:stretch/>
        </p:blipFill>
        <p:spPr>
          <a:xfrm>
            <a:off x="1585144" y="4357216"/>
            <a:ext cx="909116" cy="909116"/>
          </a:xfrm>
          <a:prstGeom prst="rect">
            <a:avLst/>
          </a:prstGeom>
        </p:spPr>
      </p:pic>
      <p:pic>
        <p:nvPicPr>
          <p:cNvPr id="28" name="Immagine 27">
            <a:extLst>
              <a:ext uri="{FF2B5EF4-FFF2-40B4-BE49-F238E27FC236}">
                <a16:creationId xmlns:a16="http://schemas.microsoft.com/office/drawing/2014/main" id="{4A70C03D-8A5E-08E8-8D7A-9AEA9E815B8F}"/>
              </a:ext>
            </a:extLst>
          </p:cNvPr>
          <p:cNvPicPr>
            <a:picLocks noChangeAspect="1"/>
          </p:cNvPicPr>
          <p:nvPr/>
        </p:nvPicPr>
        <p:blipFill>
          <a:blip r:embed="rId16"/>
          <a:srcRect/>
          <a:stretch/>
        </p:blipFill>
        <p:spPr>
          <a:xfrm>
            <a:off x="2593256" y="4357216"/>
            <a:ext cx="909116" cy="909116"/>
          </a:xfrm>
          <a:prstGeom prst="rect">
            <a:avLst/>
          </a:prstGeom>
        </p:spPr>
      </p:pic>
      <p:pic>
        <p:nvPicPr>
          <p:cNvPr id="34" name="Immagine 33">
            <a:extLst>
              <a:ext uri="{FF2B5EF4-FFF2-40B4-BE49-F238E27FC236}">
                <a16:creationId xmlns:a16="http://schemas.microsoft.com/office/drawing/2014/main" id="{DD6D8F3B-6CA8-042A-6409-E5A8730923EA}"/>
              </a:ext>
            </a:extLst>
          </p:cNvPr>
          <p:cNvPicPr>
            <a:picLocks noChangeAspect="1"/>
          </p:cNvPicPr>
          <p:nvPr/>
        </p:nvPicPr>
        <p:blipFill>
          <a:blip r:embed="rId17"/>
          <a:srcRect/>
          <a:stretch/>
        </p:blipFill>
        <p:spPr>
          <a:xfrm>
            <a:off x="3601368" y="4357216"/>
            <a:ext cx="909116" cy="909116"/>
          </a:xfrm>
          <a:prstGeom prst="rect">
            <a:avLst/>
          </a:prstGeom>
        </p:spPr>
      </p:pic>
      <p:pic>
        <p:nvPicPr>
          <p:cNvPr id="35" name="Immagine 34">
            <a:extLst>
              <a:ext uri="{FF2B5EF4-FFF2-40B4-BE49-F238E27FC236}">
                <a16:creationId xmlns:a16="http://schemas.microsoft.com/office/drawing/2014/main" id="{1073A403-C754-061A-EF3F-1EED768D019B}"/>
              </a:ext>
            </a:extLst>
          </p:cNvPr>
          <p:cNvPicPr>
            <a:picLocks noChangeAspect="1"/>
          </p:cNvPicPr>
          <p:nvPr/>
        </p:nvPicPr>
        <p:blipFill>
          <a:blip r:embed="rId18"/>
          <a:srcRect/>
          <a:stretch/>
        </p:blipFill>
        <p:spPr>
          <a:xfrm>
            <a:off x="4609480" y="4357216"/>
            <a:ext cx="909116" cy="909116"/>
          </a:xfrm>
          <a:prstGeom prst="rect">
            <a:avLst/>
          </a:prstGeom>
        </p:spPr>
      </p:pic>
      <p:pic>
        <p:nvPicPr>
          <p:cNvPr id="36" name="Immagine 35">
            <a:extLst>
              <a:ext uri="{FF2B5EF4-FFF2-40B4-BE49-F238E27FC236}">
                <a16:creationId xmlns:a16="http://schemas.microsoft.com/office/drawing/2014/main" id="{B753B2A1-3FE3-9474-C14F-D1E49A71888D}"/>
              </a:ext>
            </a:extLst>
          </p:cNvPr>
          <p:cNvPicPr>
            <a:picLocks noChangeAspect="1"/>
          </p:cNvPicPr>
          <p:nvPr/>
        </p:nvPicPr>
        <p:blipFill rotWithShape="1">
          <a:blip r:embed="rId19"/>
          <a:srcRect l="15131" t="3631" r="27103" b="38603"/>
          <a:stretch/>
        </p:blipFill>
        <p:spPr>
          <a:xfrm>
            <a:off x="5617592" y="4357216"/>
            <a:ext cx="909116" cy="909116"/>
          </a:xfrm>
          <a:prstGeom prst="rect">
            <a:avLst/>
          </a:prstGeom>
        </p:spPr>
      </p:pic>
      <p:pic>
        <p:nvPicPr>
          <p:cNvPr id="37" name="Immagine 36">
            <a:extLst>
              <a:ext uri="{FF2B5EF4-FFF2-40B4-BE49-F238E27FC236}">
                <a16:creationId xmlns:a16="http://schemas.microsoft.com/office/drawing/2014/main" id="{4530FEF4-2C2C-494C-9482-AECEEBB0C165}"/>
              </a:ext>
            </a:extLst>
          </p:cNvPr>
          <p:cNvPicPr>
            <a:picLocks noChangeAspect="1"/>
          </p:cNvPicPr>
          <p:nvPr/>
        </p:nvPicPr>
        <p:blipFill>
          <a:blip r:embed="rId20"/>
          <a:srcRect/>
          <a:stretch/>
        </p:blipFill>
        <p:spPr>
          <a:xfrm>
            <a:off x="6627044" y="4357216"/>
            <a:ext cx="909116" cy="909116"/>
          </a:xfrm>
          <a:prstGeom prst="rect">
            <a:avLst/>
          </a:prstGeom>
        </p:spPr>
      </p:pic>
      <p:pic>
        <p:nvPicPr>
          <p:cNvPr id="38" name="Immagine 37">
            <a:extLst>
              <a:ext uri="{FF2B5EF4-FFF2-40B4-BE49-F238E27FC236}">
                <a16:creationId xmlns:a16="http://schemas.microsoft.com/office/drawing/2014/main" id="{7D445E99-1CEC-4644-870F-79FACDD0E8E0}"/>
              </a:ext>
            </a:extLst>
          </p:cNvPr>
          <p:cNvPicPr>
            <a:picLocks noChangeAspect="1"/>
          </p:cNvPicPr>
          <p:nvPr/>
        </p:nvPicPr>
        <p:blipFill>
          <a:blip r:embed="rId21"/>
          <a:srcRect/>
          <a:stretch/>
        </p:blipFill>
        <p:spPr>
          <a:xfrm>
            <a:off x="7635156" y="4357216"/>
            <a:ext cx="909116" cy="909116"/>
          </a:xfrm>
          <a:prstGeom prst="rect">
            <a:avLst/>
          </a:prstGeom>
        </p:spPr>
      </p:pic>
      <p:pic>
        <p:nvPicPr>
          <p:cNvPr id="39" name="Immagine 38">
            <a:extLst>
              <a:ext uri="{FF2B5EF4-FFF2-40B4-BE49-F238E27FC236}">
                <a16:creationId xmlns:a16="http://schemas.microsoft.com/office/drawing/2014/main" id="{D6227A3D-6162-11FF-E39B-842E4E7B45DF}"/>
              </a:ext>
            </a:extLst>
          </p:cNvPr>
          <p:cNvPicPr>
            <a:picLocks noChangeAspect="1"/>
          </p:cNvPicPr>
          <p:nvPr/>
        </p:nvPicPr>
        <p:blipFill>
          <a:blip r:embed="rId22"/>
          <a:srcRect/>
          <a:stretch/>
        </p:blipFill>
        <p:spPr>
          <a:xfrm>
            <a:off x="8643268" y="4357216"/>
            <a:ext cx="909116" cy="909116"/>
          </a:xfrm>
          <a:prstGeom prst="rect">
            <a:avLst/>
          </a:prstGeom>
        </p:spPr>
      </p:pic>
      <p:pic>
        <p:nvPicPr>
          <p:cNvPr id="40" name="Immagine 39">
            <a:extLst>
              <a:ext uri="{FF2B5EF4-FFF2-40B4-BE49-F238E27FC236}">
                <a16:creationId xmlns:a16="http://schemas.microsoft.com/office/drawing/2014/main" id="{5CEB5739-CC28-3F1C-C6BD-8450B1DAE962}"/>
              </a:ext>
            </a:extLst>
          </p:cNvPr>
          <p:cNvPicPr>
            <a:picLocks noChangeAspect="1"/>
          </p:cNvPicPr>
          <p:nvPr/>
        </p:nvPicPr>
        <p:blipFill>
          <a:blip r:embed="rId23"/>
          <a:srcRect/>
          <a:stretch/>
        </p:blipFill>
        <p:spPr>
          <a:xfrm>
            <a:off x="9651380" y="4357216"/>
            <a:ext cx="909116" cy="909116"/>
          </a:xfrm>
          <a:prstGeom prst="rect">
            <a:avLst/>
          </a:prstGeom>
        </p:spPr>
      </p:pic>
      <p:pic>
        <p:nvPicPr>
          <p:cNvPr id="41" name="Immagine 40">
            <a:extLst>
              <a:ext uri="{FF2B5EF4-FFF2-40B4-BE49-F238E27FC236}">
                <a16:creationId xmlns:a16="http://schemas.microsoft.com/office/drawing/2014/main" id="{6156CED7-C709-274C-4887-F517D53DC223}"/>
              </a:ext>
            </a:extLst>
          </p:cNvPr>
          <p:cNvPicPr>
            <a:picLocks noChangeAspect="1"/>
          </p:cNvPicPr>
          <p:nvPr/>
        </p:nvPicPr>
        <p:blipFill rotWithShape="1">
          <a:blip r:embed="rId24"/>
          <a:srcRect l="13760" t="2430" r="8912" b="20242"/>
          <a:stretch/>
        </p:blipFill>
        <p:spPr>
          <a:xfrm>
            <a:off x="10659492" y="4357216"/>
            <a:ext cx="909116" cy="909116"/>
          </a:xfrm>
          <a:prstGeom prst="rect">
            <a:avLst/>
          </a:prstGeom>
        </p:spPr>
      </p:pic>
      <p:pic>
        <p:nvPicPr>
          <p:cNvPr id="42" name="Immagine 41">
            <a:extLst>
              <a:ext uri="{FF2B5EF4-FFF2-40B4-BE49-F238E27FC236}">
                <a16:creationId xmlns:a16="http://schemas.microsoft.com/office/drawing/2014/main" id="{AFD72C5E-BEF9-9B90-27C4-669F6D5650B5}"/>
              </a:ext>
            </a:extLst>
          </p:cNvPr>
          <p:cNvPicPr>
            <a:picLocks noChangeAspect="1"/>
          </p:cNvPicPr>
          <p:nvPr/>
        </p:nvPicPr>
        <p:blipFill>
          <a:blip r:embed="rId25"/>
          <a:srcRect/>
          <a:stretch/>
        </p:blipFill>
        <p:spPr>
          <a:xfrm>
            <a:off x="529704" y="3301008"/>
            <a:ext cx="909116" cy="909116"/>
          </a:xfrm>
          <a:prstGeom prst="rect">
            <a:avLst/>
          </a:prstGeom>
        </p:spPr>
      </p:pic>
      <p:pic>
        <p:nvPicPr>
          <p:cNvPr id="43" name="Immagine 42">
            <a:extLst>
              <a:ext uri="{FF2B5EF4-FFF2-40B4-BE49-F238E27FC236}">
                <a16:creationId xmlns:a16="http://schemas.microsoft.com/office/drawing/2014/main" id="{328D8936-07B2-04F2-3B6A-515C36D6ADDB}"/>
              </a:ext>
            </a:extLst>
          </p:cNvPr>
          <p:cNvPicPr>
            <a:picLocks noChangeAspect="1"/>
          </p:cNvPicPr>
          <p:nvPr/>
        </p:nvPicPr>
        <p:blipFill>
          <a:blip r:embed="rId26"/>
          <a:srcRect/>
          <a:stretch/>
        </p:blipFill>
        <p:spPr>
          <a:xfrm>
            <a:off x="1585144" y="3303116"/>
            <a:ext cx="909116" cy="909116"/>
          </a:xfrm>
          <a:prstGeom prst="rect">
            <a:avLst/>
          </a:prstGeom>
        </p:spPr>
      </p:pic>
      <p:pic>
        <p:nvPicPr>
          <p:cNvPr id="44" name="Immagine 43">
            <a:extLst>
              <a:ext uri="{FF2B5EF4-FFF2-40B4-BE49-F238E27FC236}">
                <a16:creationId xmlns:a16="http://schemas.microsoft.com/office/drawing/2014/main" id="{E11B13D7-9245-2BD8-06DD-ADEDF5A43F14}"/>
              </a:ext>
            </a:extLst>
          </p:cNvPr>
          <p:cNvPicPr>
            <a:picLocks noChangeAspect="1"/>
          </p:cNvPicPr>
          <p:nvPr/>
        </p:nvPicPr>
        <p:blipFill rotWithShape="1">
          <a:blip r:embed="rId27"/>
          <a:srcRect l="13810" t="813" r="8653" b="21650"/>
          <a:stretch/>
        </p:blipFill>
        <p:spPr>
          <a:xfrm>
            <a:off x="2593256" y="3303116"/>
            <a:ext cx="909116" cy="909116"/>
          </a:xfrm>
          <a:prstGeom prst="rect">
            <a:avLst/>
          </a:prstGeom>
        </p:spPr>
      </p:pic>
      <p:pic>
        <p:nvPicPr>
          <p:cNvPr id="45" name="Immagine 44">
            <a:extLst>
              <a:ext uri="{FF2B5EF4-FFF2-40B4-BE49-F238E27FC236}">
                <a16:creationId xmlns:a16="http://schemas.microsoft.com/office/drawing/2014/main" id="{820CBB73-D37E-49D9-52ED-8AF5A2FE238D}"/>
              </a:ext>
            </a:extLst>
          </p:cNvPr>
          <p:cNvPicPr>
            <a:picLocks noChangeAspect="1"/>
          </p:cNvPicPr>
          <p:nvPr/>
        </p:nvPicPr>
        <p:blipFill>
          <a:blip r:embed="rId28"/>
          <a:srcRect/>
          <a:stretch/>
        </p:blipFill>
        <p:spPr>
          <a:xfrm>
            <a:off x="3601368" y="3303116"/>
            <a:ext cx="909116" cy="909116"/>
          </a:xfrm>
          <a:prstGeom prst="rect">
            <a:avLst/>
          </a:prstGeom>
        </p:spPr>
      </p:pic>
      <p:pic>
        <p:nvPicPr>
          <p:cNvPr id="46" name="Immagine 45">
            <a:extLst>
              <a:ext uri="{FF2B5EF4-FFF2-40B4-BE49-F238E27FC236}">
                <a16:creationId xmlns:a16="http://schemas.microsoft.com/office/drawing/2014/main" id="{E7BF86BF-97DE-CBA7-A585-EBF43B87B465}"/>
              </a:ext>
            </a:extLst>
          </p:cNvPr>
          <p:cNvPicPr>
            <a:picLocks noChangeAspect="1"/>
          </p:cNvPicPr>
          <p:nvPr/>
        </p:nvPicPr>
        <p:blipFill>
          <a:blip r:embed="rId29"/>
          <a:srcRect/>
          <a:stretch/>
        </p:blipFill>
        <p:spPr>
          <a:xfrm>
            <a:off x="4609480" y="3303116"/>
            <a:ext cx="909116" cy="909116"/>
          </a:xfrm>
          <a:prstGeom prst="rect">
            <a:avLst/>
          </a:prstGeom>
        </p:spPr>
      </p:pic>
      <p:pic>
        <p:nvPicPr>
          <p:cNvPr id="47" name="Immagine 46">
            <a:extLst>
              <a:ext uri="{FF2B5EF4-FFF2-40B4-BE49-F238E27FC236}">
                <a16:creationId xmlns:a16="http://schemas.microsoft.com/office/drawing/2014/main" id="{C4823765-1521-5E49-DECF-FA326F501A8D}"/>
              </a:ext>
            </a:extLst>
          </p:cNvPr>
          <p:cNvPicPr>
            <a:picLocks noChangeAspect="1"/>
          </p:cNvPicPr>
          <p:nvPr/>
        </p:nvPicPr>
        <p:blipFill>
          <a:blip r:embed="rId30"/>
          <a:srcRect/>
          <a:stretch/>
        </p:blipFill>
        <p:spPr>
          <a:xfrm>
            <a:off x="5617592" y="3303116"/>
            <a:ext cx="909116" cy="909116"/>
          </a:xfrm>
          <a:prstGeom prst="rect">
            <a:avLst/>
          </a:prstGeom>
        </p:spPr>
      </p:pic>
      <p:pic>
        <p:nvPicPr>
          <p:cNvPr id="48" name="Immagine 47">
            <a:extLst>
              <a:ext uri="{FF2B5EF4-FFF2-40B4-BE49-F238E27FC236}">
                <a16:creationId xmlns:a16="http://schemas.microsoft.com/office/drawing/2014/main" id="{5FCDAB39-65CB-367C-E886-016A43896B2D}"/>
              </a:ext>
            </a:extLst>
          </p:cNvPr>
          <p:cNvPicPr>
            <a:picLocks noChangeAspect="1"/>
          </p:cNvPicPr>
          <p:nvPr/>
        </p:nvPicPr>
        <p:blipFill>
          <a:blip r:embed="rId31"/>
          <a:srcRect/>
          <a:stretch/>
        </p:blipFill>
        <p:spPr>
          <a:xfrm>
            <a:off x="6627044" y="3303116"/>
            <a:ext cx="909116" cy="909116"/>
          </a:xfrm>
          <a:prstGeom prst="rect">
            <a:avLst/>
          </a:prstGeom>
        </p:spPr>
      </p:pic>
      <p:pic>
        <p:nvPicPr>
          <p:cNvPr id="49" name="Immagine 48">
            <a:extLst>
              <a:ext uri="{FF2B5EF4-FFF2-40B4-BE49-F238E27FC236}">
                <a16:creationId xmlns:a16="http://schemas.microsoft.com/office/drawing/2014/main" id="{DA90A1BD-0413-15A1-A608-B0E066BF9060}"/>
              </a:ext>
            </a:extLst>
          </p:cNvPr>
          <p:cNvPicPr>
            <a:picLocks noChangeAspect="1"/>
          </p:cNvPicPr>
          <p:nvPr/>
        </p:nvPicPr>
        <p:blipFill>
          <a:blip r:embed="rId32"/>
          <a:srcRect/>
          <a:stretch/>
        </p:blipFill>
        <p:spPr>
          <a:xfrm>
            <a:off x="7635156" y="3303116"/>
            <a:ext cx="909116" cy="909116"/>
          </a:xfrm>
          <a:prstGeom prst="rect">
            <a:avLst/>
          </a:prstGeom>
        </p:spPr>
      </p:pic>
      <p:pic>
        <p:nvPicPr>
          <p:cNvPr id="50" name="Immagine 49">
            <a:extLst>
              <a:ext uri="{FF2B5EF4-FFF2-40B4-BE49-F238E27FC236}">
                <a16:creationId xmlns:a16="http://schemas.microsoft.com/office/drawing/2014/main" id="{4BE2CF8A-DD2C-66E6-D9E8-4DA010A8AE4A}"/>
              </a:ext>
            </a:extLst>
          </p:cNvPr>
          <p:cNvPicPr>
            <a:picLocks noChangeAspect="1"/>
          </p:cNvPicPr>
          <p:nvPr/>
        </p:nvPicPr>
        <p:blipFill>
          <a:blip r:embed="rId33"/>
          <a:srcRect/>
          <a:stretch/>
        </p:blipFill>
        <p:spPr>
          <a:xfrm>
            <a:off x="8643268" y="3303116"/>
            <a:ext cx="909116" cy="909116"/>
          </a:xfrm>
          <a:prstGeom prst="rect">
            <a:avLst/>
          </a:prstGeom>
        </p:spPr>
      </p:pic>
      <p:pic>
        <p:nvPicPr>
          <p:cNvPr id="51" name="Immagine 50">
            <a:extLst>
              <a:ext uri="{FF2B5EF4-FFF2-40B4-BE49-F238E27FC236}">
                <a16:creationId xmlns:a16="http://schemas.microsoft.com/office/drawing/2014/main" id="{9EBB369F-2473-60BD-428E-70416BFD7F1C}"/>
              </a:ext>
            </a:extLst>
          </p:cNvPr>
          <p:cNvPicPr>
            <a:picLocks noChangeAspect="1"/>
          </p:cNvPicPr>
          <p:nvPr/>
        </p:nvPicPr>
        <p:blipFill>
          <a:blip r:embed="rId34"/>
          <a:srcRect/>
          <a:stretch/>
        </p:blipFill>
        <p:spPr>
          <a:xfrm>
            <a:off x="9651380" y="3303116"/>
            <a:ext cx="909116" cy="909116"/>
          </a:xfrm>
          <a:prstGeom prst="rect">
            <a:avLst/>
          </a:prstGeom>
        </p:spPr>
      </p:pic>
      <p:pic>
        <p:nvPicPr>
          <p:cNvPr id="52" name="Immagine 51">
            <a:extLst>
              <a:ext uri="{FF2B5EF4-FFF2-40B4-BE49-F238E27FC236}">
                <a16:creationId xmlns:a16="http://schemas.microsoft.com/office/drawing/2014/main" id="{F18405C4-C9F9-7C89-F367-6198031CC299}"/>
              </a:ext>
            </a:extLst>
          </p:cNvPr>
          <p:cNvPicPr>
            <a:picLocks noChangeAspect="1"/>
          </p:cNvPicPr>
          <p:nvPr/>
        </p:nvPicPr>
        <p:blipFill>
          <a:blip r:embed="rId35"/>
          <a:srcRect/>
          <a:stretch/>
        </p:blipFill>
        <p:spPr>
          <a:xfrm>
            <a:off x="10659492" y="3303116"/>
            <a:ext cx="909116" cy="909116"/>
          </a:xfrm>
          <a:prstGeom prst="rect">
            <a:avLst/>
          </a:prstGeom>
        </p:spPr>
      </p:pic>
      <p:pic>
        <p:nvPicPr>
          <p:cNvPr id="53" name="Immagine 52">
            <a:extLst>
              <a:ext uri="{FF2B5EF4-FFF2-40B4-BE49-F238E27FC236}">
                <a16:creationId xmlns:a16="http://schemas.microsoft.com/office/drawing/2014/main" id="{9004C9C1-0345-4D76-0EBD-FDD972100D61}"/>
              </a:ext>
            </a:extLst>
          </p:cNvPr>
          <p:cNvPicPr>
            <a:picLocks noChangeAspect="1"/>
          </p:cNvPicPr>
          <p:nvPr/>
        </p:nvPicPr>
        <p:blipFill>
          <a:blip r:embed="rId36"/>
          <a:srcRect/>
          <a:stretch/>
        </p:blipFill>
        <p:spPr>
          <a:xfrm>
            <a:off x="529704" y="2272308"/>
            <a:ext cx="909116" cy="909116"/>
          </a:xfrm>
          <a:prstGeom prst="rect">
            <a:avLst/>
          </a:prstGeom>
        </p:spPr>
      </p:pic>
      <p:pic>
        <p:nvPicPr>
          <p:cNvPr id="54" name="Immagine 53">
            <a:extLst>
              <a:ext uri="{FF2B5EF4-FFF2-40B4-BE49-F238E27FC236}">
                <a16:creationId xmlns:a16="http://schemas.microsoft.com/office/drawing/2014/main" id="{B3B5A75E-D68D-3D12-54E1-146114267234}"/>
              </a:ext>
            </a:extLst>
          </p:cNvPr>
          <p:cNvPicPr>
            <a:picLocks noChangeAspect="1"/>
          </p:cNvPicPr>
          <p:nvPr/>
        </p:nvPicPr>
        <p:blipFill>
          <a:blip r:embed="rId37"/>
          <a:srcRect/>
          <a:stretch/>
        </p:blipFill>
        <p:spPr>
          <a:xfrm>
            <a:off x="1585144" y="2274416"/>
            <a:ext cx="909116" cy="909116"/>
          </a:xfrm>
          <a:prstGeom prst="rect">
            <a:avLst/>
          </a:prstGeom>
        </p:spPr>
      </p:pic>
      <p:pic>
        <p:nvPicPr>
          <p:cNvPr id="55" name="Immagine 54">
            <a:extLst>
              <a:ext uri="{FF2B5EF4-FFF2-40B4-BE49-F238E27FC236}">
                <a16:creationId xmlns:a16="http://schemas.microsoft.com/office/drawing/2014/main" id="{862DB386-FF3F-FDA6-8F36-C4B0A5FBB32D}"/>
              </a:ext>
            </a:extLst>
          </p:cNvPr>
          <p:cNvPicPr>
            <a:picLocks noChangeAspect="1"/>
          </p:cNvPicPr>
          <p:nvPr/>
        </p:nvPicPr>
        <p:blipFill>
          <a:blip r:embed="rId38"/>
          <a:srcRect/>
          <a:stretch/>
        </p:blipFill>
        <p:spPr>
          <a:xfrm>
            <a:off x="2593256" y="2274416"/>
            <a:ext cx="909116" cy="909116"/>
          </a:xfrm>
          <a:prstGeom prst="rect">
            <a:avLst/>
          </a:prstGeom>
        </p:spPr>
      </p:pic>
      <p:pic>
        <p:nvPicPr>
          <p:cNvPr id="56" name="Immagine 55">
            <a:extLst>
              <a:ext uri="{FF2B5EF4-FFF2-40B4-BE49-F238E27FC236}">
                <a16:creationId xmlns:a16="http://schemas.microsoft.com/office/drawing/2014/main" id="{AC7E9802-9615-3501-C63F-EEAB8217CA18}"/>
              </a:ext>
            </a:extLst>
          </p:cNvPr>
          <p:cNvPicPr>
            <a:picLocks noChangeAspect="1"/>
          </p:cNvPicPr>
          <p:nvPr/>
        </p:nvPicPr>
        <p:blipFill>
          <a:blip r:embed="rId39"/>
          <a:srcRect/>
          <a:stretch/>
        </p:blipFill>
        <p:spPr>
          <a:xfrm>
            <a:off x="3601368" y="2274416"/>
            <a:ext cx="909116" cy="909116"/>
          </a:xfrm>
          <a:prstGeom prst="rect">
            <a:avLst/>
          </a:prstGeom>
        </p:spPr>
      </p:pic>
      <p:pic>
        <p:nvPicPr>
          <p:cNvPr id="57" name="Immagine 56">
            <a:extLst>
              <a:ext uri="{FF2B5EF4-FFF2-40B4-BE49-F238E27FC236}">
                <a16:creationId xmlns:a16="http://schemas.microsoft.com/office/drawing/2014/main" id="{3AAF79E6-00B9-03CF-531E-6C3FCFE43C21}"/>
              </a:ext>
            </a:extLst>
          </p:cNvPr>
          <p:cNvPicPr>
            <a:picLocks noChangeAspect="1"/>
          </p:cNvPicPr>
          <p:nvPr/>
        </p:nvPicPr>
        <p:blipFill>
          <a:blip r:embed="rId40"/>
          <a:srcRect/>
          <a:stretch/>
        </p:blipFill>
        <p:spPr>
          <a:xfrm>
            <a:off x="4609480" y="2274416"/>
            <a:ext cx="909116" cy="909116"/>
          </a:xfrm>
          <a:prstGeom prst="rect">
            <a:avLst/>
          </a:prstGeom>
        </p:spPr>
      </p:pic>
      <p:pic>
        <p:nvPicPr>
          <p:cNvPr id="58" name="Immagine 57">
            <a:extLst>
              <a:ext uri="{FF2B5EF4-FFF2-40B4-BE49-F238E27FC236}">
                <a16:creationId xmlns:a16="http://schemas.microsoft.com/office/drawing/2014/main" id="{5759E381-D473-31C6-5214-0506A8C9363B}"/>
              </a:ext>
            </a:extLst>
          </p:cNvPr>
          <p:cNvPicPr>
            <a:picLocks noChangeAspect="1"/>
          </p:cNvPicPr>
          <p:nvPr/>
        </p:nvPicPr>
        <p:blipFill>
          <a:blip r:embed="rId41"/>
          <a:srcRect/>
          <a:stretch/>
        </p:blipFill>
        <p:spPr>
          <a:xfrm>
            <a:off x="5617592" y="2274416"/>
            <a:ext cx="909116" cy="909116"/>
          </a:xfrm>
          <a:prstGeom prst="rect">
            <a:avLst/>
          </a:prstGeom>
        </p:spPr>
      </p:pic>
      <p:pic>
        <p:nvPicPr>
          <p:cNvPr id="59" name="Immagine 58">
            <a:extLst>
              <a:ext uri="{FF2B5EF4-FFF2-40B4-BE49-F238E27FC236}">
                <a16:creationId xmlns:a16="http://schemas.microsoft.com/office/drawing/2014/main" id="{F594865A-CAA0-714C-50B7-DB70C8842688}"/>
              </a:ext>
            </a:extLst>
          </p:cNvPr>
          <p:cNvPicPr>
            <a:picLocks noChangeAspect="1"/>
          </p:cNvPicPr>
          <p:nvPr/>
        </p:nvPicPr>
        <p:blipFill>
          <a:blip r:embed="rId42"/>
          <a:srcRect/>
          <a:stretch/>
        </p:blipFill>
        <p:spPr>
          <a:xfrm>
            <a:off x="6627044" y="2274416"/>
            <a:ext cx="909116" cy="909116"/>
          </a:xfrm>
          <a:prstGeom prst="rect">
            <a:avLst/>
          </a:prstGeom>
        </p:spPr>
      </p:pic>
      <p:pic>
        <p:nvPicPr>
          <p:cNvPr id="60" name="Immagine 59">
            <a:extLst>
              <a:ext uri="{FF2B5EF4-FFF2-40B4-BE49-F238E27FC236}">
                <a16:creationId xmlns:a16="http://schemas.microsoft.com/office/drawing/2014/main" id="{BE493056-A67C-FE48-3207-A7A72FA7312D}"/>
              </a:ext>
            </a:extLst>
          </p:cNvPr>
          <p:cNvPicPr>
            <a:picLocks noChangeAspect="1"/>
          </p:cNvPicPr>
          <p:nvPr/>
        </p:nvPicPr>
        <p:blipFill>
          <a:blip r:embed="rId43"/>
          <a:srcRect/>
          <a:stretch/>
        </p:blipFill>
        <p:spPr>
          <a:xfrm>
            <a:off x="7635156" y="2274416"/>
            <a:ext cx="909116" cy="909116"/>
          </a:xfrm>
          <a:prstGeom prst="rect">
            <a:avLst/>
          </a:prstGeom>
        </p:spPr>
      </p:pic>
      <p:pic>
        <p:nvPicPr>
          <p:cNvPr id="61" name="Immagine 60">
            <a:extLst>
              <a:ext uri="{FF2B5EF4-FFF2-40B4-BE49-F238E27FC236}">
                <a16:creationId xmlns:a16="http://schemas.microsoft.com/office/drawing/2014/main" id="{10F024F7-B4C0-010B-0053-AA5F5A98ADB1}"/>
              </a:ext>
            </a:extLst>
          </p:cNvPr>
          <p:cNvPicPr>
            <a:picLocks noChangeAspect="1"/>
          </p:cNvPicPr>
          <p:nvPr/>
        </p:nvPicPr>
        <p:blipFill>
          <a:blip r:embed="rId44"/>
          <a:srcRect/>
          <a:stretch/>
        </p:blipFill>
        <p:spPr>
          <a:xfrm>
            <a:off x="8643268" y="2274416"/>
            <a:ext cx="909116" cy="909116"/>
          </a:xfrm>
          <a:prstGeom prst="rect">
            <a:avLst/>
          </a:prstGeom>
        </p:spPr>
      </p:pic>
      <p:pic>
        <p:nvPicPr>
          <p:cNvPr id="62" name="Immagine 61">
            <a:extLst>
              <a:ext uri="{FF2B5EF4-FFF2-40B4-BE49-F238E27FC236}">
                <a16:creationId xmlns:a16="http://schemas.microsoft.com/office/drawing/2014/main" id="{9B027780-D4B0-8B9F-E6E8-8E6C68ED65E5}"/>
              </a:ext>
            </a:extLst>
          </p:cNvPr>
          <p:cNvPicPr>
            <a:picLocks noChangeAspect="1"/>
          </p:cNvPicPr>
          <p:nvPr/>
        </p:nvPicPr>
        <p:blipFill>
          <a:blip r:embed="rId45"/>
          <a:srcRect/>
          <a:stretch/>
        </p:blipFill>
        <p:spPr>
          <a:xfrm>
            <a:off x="9651380" y="2274416"/>
            <a:ext cx="909116" cy="909116"/>
          </a:xfrm>
          <a:prstGeom prst="rect">
            <a:avLst/>
          </a:prstGeom>
        </p:spPr>
      </p:pic>
      <p:pic>
        <p:nvPicPr>
          <p:cNvPr id="63" name="Immagine 62">
            <a:extLst>
              <a:ext uri="{FF2B5EF4-FFF2-40B4-BE49-F238E27FC236}">
                <a16:creationId xmlns:a16="http://schemas.microsoft.com/office/drawing/2014/main" id="{2175AC00-8CB4-14DC-5081-61C802DAB008}"/>
              </a:ext>
            </a:extLst>
          </p:cNvPr>
          <p:cNvPicPr>
            <a:picLocks noChangeAspect="1"/>
          </p:cNvPicPr>
          <p:nvPr/>
        </p:nvPicPr>
        <p:blipFill>
          <a:blip r:embed="rId46"/>
          <a:srcRect/>
          <a:stretch/>
        </p:blipFill>
        <p:spPr>
          <a:xfrm>
            <a:off x="10659492" y="2274416"/>
            <a:ext cx="909116" cy="909116"/>
          </a:xfrm>
          <a:prstGeom prst="rect">
            <a:avLst/>
          </a:prstGeom>
        </p:spPr>
      </p:pic>
      <p:pic>
        <p:nvPicPr>
          <p:cNvPr id="64" name="Immagine 63">
            <a:extLst>
              <a:ext uri="{FF2B5EF4-FFF2-40B4-BE49-F238E27FC236}">
                <a16:creationId xmlns:a16="http://schemas.microsoft.com/office/drawing/2014/main" id="{1293D86A-AAE1-A541-A981-BF5300DEF52A}"/>
              </a:ext>
            </a:extLst>
          </p:cNvPr>
          <p:cNvPicPr>
            <a:picLocks noChangeAspect="1"/>
          </p:cNvPicPr>
          <p:nvPr/>
        </p:nvPicPr>
        <p:blipFill>
          <a:blip r:embed="rId47"/>
          <a:srcRect/>
          <a:stretch/>
        </p:blipFill>
        <p:spPr>
          <a:xfrm>
            <a:off x="529704" y="1268760"/>
            <a:ext cx="909116" cy="909116"/>
          </a:xfrm>
          <a:prstGeom prst="rect">
            <a:avLst/>
          </a:prstGeom>
        </p:spPr>
      </p:pic>
      <p:pic>
        <p:nvPicPr>
          <p:cNvPr id="65" name="Immagine 64">
            <a:extLst>
              <a:ext uri="{FF2B5EF4-FFF2-40B4-BE49-F238E27FC236}">
                <a16:creationId xmlns:a16="http://schemas.microsoft.com/office/drawing/2014/main" id="{12B6DF8D-EDE1-2CD6-633F-A416E7367607}"/>
              </a:ext>
            </a:extLst>
          </p:cNvPr>
          <p:cNvPicPr>
            <a:picLocks noChangeAspect="1"/>
          </p:cNvPicPr>
          <p:nvPr/>
        </p:nvPicPr>
        <p:blipFill rotWithShape="1">
          <a:blip r:embed="rId48"/>
          <a:srcRect l="4926" t="616" r="6900" b="11211"/>
          <a:stretch/>
        </p:blipFill>
        <p:spPr>
          <a:xfrm>
            <a:off x="1585144" y="1270868"/>
            <a:ext cx="909116" cy="909116"/>
          </a:xfrm>
          <a:prstGeom prst="rect">
            <a:avLst/>
          </a:prstGeom>
        </p:spPr>
      </p:pic>
      <p:pic>
        <p:nvPicPr>
          <p:cNvPr id="66" name="Immagine 65">
            <a:extLst>
              <a:ext uri="{FF2B5EF4-FFF2-40B4-BE49-F238E27FC236}">
                <a16:creationId xmlns:a16="http://schemas.microsoft.com/office/drawing/2014/main" id="{D2F67DEF-25C4-7DBE-9232-58E64D72BBFA}"/>
              </a:ext>
            </a:extLst>
          </p:cNvPr>
          <p:cNvPicPr>
            <a:picLocks noChangeAspect="1"/>
          </p:cNvPicPr>
          <p:nvPr/>
        </p:nvPicPr>
        <p:blipFill>
          <a:blip r:embed="rId49"/>
          <a:srcRect/>
          <a:stretch/>
        </p:blipFill>
        <p:spPr>
          <a:xfrm>
            <a:off x="2593256" y="1270868"/>
            <a:ext cx="909116" cy="909116"/>
          </a:xfrm>
          <a:prstGeom prst="rect">
            <a:avLst/>
          </a:prstGeom>
        </p:spPr>
      </p:pic>
      <p:pic>
        <p:nvPicPr>
          <p:cNvPr id="67" name="Immagine 66">
            <a:extLst>
              <a:ext uri="{FF2B5EF4-FFF2-40B4-BE49-F238E27FC236}">
                <a16:creationId xmlns:a16="http://schemas.microsoft.com/office/drawing/2014/main" id="{47B676EA-2E69-6781-C66F-A1503DBE4148}"/>
              </a:ext>
            </a:extLst>
          </p:cNvPr>
          <p:cNvPicPr>
            <a:picLocks noChangeAspect="1"/>
          </p:cNvPicPr>
          <p:nvPr/>
        </p:nvPicPr>
        <p:blipFill rotWithShape="1">
          <a:blip r:embed="rId50"/>
          <a:srcRect l="11567" t="1509" r="16438" b="26496"/>
          <a:stretch/>
        </p:blipFill>
        <p:spPr>
          <a:xfrm>
            <a:off x="9624392" y="1272580"/>
            <a:ext cx="909116" cy="909116"/>
          </a:xfrm>
          <a:prstGeom prst="rect">
            <a:avLst/>
          </a:prstGeom>
        </p:spPr>
      </p:pic>
      <p:pic>
        <p:nvPicPr>
          <p:cNvPr id="68" name="Immagine 67">
            <a:extLst>
              <a:ext uri="{FF2B5EF4-FFF2-40B4-BE49-F238E27FC236}">
                <a16:creationId xmlns:a16="http://schemas.microsoft.com/office/drawing/2014/main" id="{7D07800C-AE96-219D-BEC0-BE34ADF2A320}"/>
              </a:ext>
            </a:extLst>
          </p:cNvPr>
          <p:cNvPicPr>
            <a:picLocks noChangeAspect="1"/>
          </p:cNvPicPr>
          <p:nvPr/>
        </p:nvPicPr>
        <p:blipFill rotWithShape="1">
          <a:blip r:embed="rId51"/>
          <a:srcRect l="13288" r="10618" b="23906"/>
          <a:stretch/>
        </p:blipFill>
        <p:spPr>
          <a:xfrm>
            <a:off x="4609480" y="1270868"/>
            <a:ext cx="909116" cy="909116"/>
          </a:xfrm>
          <a:prstGeom prst="rect">
            <a:avLst/>
          </a:prstGeom>
        </p:spPr>
      </p:pic>
      <p:pic>
        <p:nvPicPr>
          <p:cNvPr id="69" name="Immagine 68">
            <a:extLst>
              <a:ext uri="{FF2B5EF4-FFF2-40B4-BE49-F238E27FC236}">
                <a16:creationId xmlns:a16="http://schemas.microsoft.com/office/drawing/2014/main" id="{A7C1274B-0F65-7E75-CE26-177935A83DC8}"/>
              </a:ext>
            </a:extLst>
          </p:cNvPr>
          <p:cNvPicPr>
            <a:picLocks noChangeAspect="1"/>
          </p:cNvPicPr>
          <p:nvPr/>
        </p:nvPicPr>
        <p:blipFill rotWithShape="1">
          <a:blip r:embed="rId52"/>
          <a:srcRect l="12479" t="95" r="17457" b="29841"/>
          <a:stretch/>
        </p:blipFill>
        <p:spPr>
          <a:xfrm>
            <a:off x="5617592" y="1270868"/>
            <a:ext cx="909116" cy="909116"/>
          </a:xfrm>
          <a:prstGeom prst="rect">
            <a:avLst/>
          </a:prstGeom>
        </p:spPr>
      </p:pic>
      <p:pic>
        <p:nvPicPr>
          <p:cNvPr id="70" name="Immagine 69">
            <a:extLst>
              <a:ext uri="{FF2B5EF4-FFF2-40B4-BE49-F238E27FC236}">
                <a16:creationId xmlns:a16="http://schemas.microsoft.com/office/drawing/2014/main" id="{9949ECB2-20EF-D670-CBD8-478DFAEA7BAB}"/>
              </a:ext>
            </a:extLst>
          </p:cNvPr>
          <p:cNvPicPr>
            <a:picLocks noChangeAspect="1"/>
          </p:cNvPicPr>
          <p:nvPr/>
        </p:nvPicPr>
        <p:blipFill>
          <a:blip r:embed="rId53"/>
          <a:srcRect/>
          <a:stretch/>
        </p:blipFill>
        <p:spPr>
          <a:xfrm>
            <a:off x="6627044" y="1270868"/>
            <a:ext cx="909116" cy="909116"/>
          </a:xfrm>
          <a:prstGeom prst="rect">
            <a:avLst/>
          </a:prstGeom>
        </p:spPr>
      </p:pic>
      <p:pic>
        <p:nvPicPr>
          <p:cNvPr id="71" name="Immagine 70">
            <a:extLst>
              <a:ext uri="{FF2B5EF4-FFF2-40B4-BE49-F238E27FC236}">
                <a16:creationId xmlns:a16="http://schemas.microsoft.com/office/drawing/2014/main" id="{9B7847C9-DB15-7F3F-606D-E6A0906E419F}"/>
              </a:ext>
            </a:extLst>
          </p:cNvPr>
          <p:cNvPicPr>
            <a:picLocks noChangeAspect="1"/>
          </p:cNvPicPr>
          <p:nvPr/>
        </p:nvPicPr>
        <p:blipFill>
          <a:blip r:embed="rId54"/>
          <a:srcRect/>
          <a:stretch/>
        </p:blipFill>
        <p:spPr>
          <a:xfrm>
            <a:off x="7635156" y="1270868"/>
            <a:ext cx="909116" cy="909116"/>
          </a:xfrm>
          <a:prstGeom prst="rect">
            <a:avLst/>
          </a:prstGeom>
        </p:spPr>
      </p:pic>
      <p:pic>
        <p:nvPicPr>
          <p:cNvPr id="72" name="Immagine 71">
            <a:extLst>
              <a:ext uri="{FF2B5EF4-FFF2-40B4-BE49-F238E27FC236}">
                <a16:creationId xmlns:a16="http://schemas.microsoft.com/office/drawing/2014/main" id="{25DF42C0-3103-D834-1B39-2968DF41C0B9}"/>
              </a:ext>
            </a:extLst>
          </p:cNvPr>
          <p:cNvPicPr>
            <a:picLocks noChangeAspect="1"/>
          </p:cNvPicPr>
          <p:nvPr/>
        </p:nvPicPr>
        <p:blipFill>
          <a:blip r:embed="rId55"/>
          <a:srcRect/>
          <a:stretch/>
        </p:blipFill>
        <p:spPr>
          <a:xfrm>
            <a:off x="8643268" y="1270868"/>
            <a:ext cx="909116" cy="909116"/>
          </a:xfrm>
          <a:prstGeom prst="rect">
            <a:avLst/>
          </a:prstGeom>
        </p:spPr>
      </p:pic>
      <p:pic>
        <p:nvPicPr>
          <p:cNvPr id="73" name="Immagine 72">
            <a:extLst>
              <a:ext uri="{FF2B5EF4-FFF2-40B4-BE49-F238E27FC236}">
                <a16:creationId xmlns:a16="http://schemas.microsoft.com/office/drawing/2014/main" id="{92D9D765-6ADA-2F4F-3806-E287A2387762}"/>
              </a:ext>
            </a:extLst>
          </p:cNvPr>
          <p:cNvPicPr>
            <a:picLocks noChangeAspect="1"/>
          </p:cNvPicPr>
          <p:nvPr/>
        </p:nvPicPr>
        <p:blipFill>
          <a:blip r:embed="rId56"/>
          <a:srcRect/>
          <a:stretch/>
        </p:blipFill>
        <p:spPr>
          <a:xfrm>
            <a:off x="3575720" y="1272580"/>
            <a:ext cx="909116" cy="909116"/>
          </a:xfrm>
          <a:prstGeom prst="rect">
            <a:avLst/>
          </a:prstGeom>
        </p:spPr>
      </p:pic>
      <p:pic>
        <p:nvPicPr>
          <p:cNvPr id="74" name="Immagine 73">
            <a:extLst>
              <a:ext uri="{FF2B5EF4-FFF2-40B4-BE49-F238E27FC236}">
                <a16:creationId xmlns:a16="http://schemas.microsoft.com/office/drawing/2014/main" id="{4BAE8910-F878-998F-C465-A6B3EBF2992B}"/>
              </a:ext>
            </a:extLst>
          </p:cNvPr>
          <p:cNvPicPr>
            <a:picLocks noChangeAspect="1"/>
          </p:cNvPicPr>
          <p:nvPr/>
        </p:nvPicPr>
        <p:blipFill rotWithShape="1">
          <a:blip r:embed="rId57"/>
          <a:srcRect l="10042" t="1659" r="10784" b="19167"/>
          <a:stretch/>
        </p:blipFill>
        <p:spPr>
          <a:xfrm>
            <a:off x="10659492" y="1270868"/>
            <a:ext cx="909116" cy="909116"/>
          </a:xfrm>
          <a:prstGeom prst="rect">
            <a:avLst/>
          </a:prstGeom>
        </p:spPr>
      </p:pic>
      <p:sp>
        <p:nvSpPr>
          <p:cNvPr id="77" name="CasellaDiTesto 76">
            <a:extLst>
              <a:ext uri="{FF2B5EF4-FFF2-40B4-BE49-F238E27FC236}">
                <a16:creationId xmlns:a16="http://schemas.microsoft.com/office/drawing/2014/main" id="{9EB44634-F181-6BF7-6C9C-F53DC5E8EEB1}"/>
              </a:ext>
            </a:extLst>
          </p:cNvPr>
          <p:cNvSpPr txBox="1"/>
          <p:nvPr/>
        </p:nvSpPr>
        <p:spPr>
          <a:xfrm>
            <a:off x="-528736" y="7317432"/>
            <a:ext cx="8064895" cy="470898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4000"/>
              <a:buNone/>
              <a:defRPr sz="6000">
                <a:solidFill>
                  <a:schemeClr val="tx1"/>
                </a:solidFill>
                <a:latin typeface="DINEngschrift-Alternate" pitchFamily="2" charset="0"/>
                <a:ea typeface="+mn-ea"/>
                <a:cs typeface="+mn-cs"/>
              </a:defRPr>
            </a:lvl1pPr>
          </a:lstStyle>
          <a:p>
            <a:r>
              <a:rPr lang="en-US" dirty="0"/>
              <a:t>GREAT PRODUCTS REQUIRE A POWERFUL TEAM</a:t>
            </a:r>
          </a:p>
          <a:p>
            <a:r>
              <a:rPr lang="en-US" dirty="0"/>
              <a:t>BOUNDLESS TALENTS</a:t>
            </a:r>
          </a:p>
          <a:p>
            <a:r>
              <a:rPr lang="en-US" dirty="0"/>
              <a:t>ONE TEAM</a:t>
            </a:r>
          </a:p>
          <a:p>
            <a:endParaRPr lang="en-US" dirty="0"/>
          </a:p>
        </p:txBody>
      </p:sp>
      <p:sp>
        <p:nvSpPr>
          <p:cNvPr id="5" name="Rettangolo 4">
            <a:extLst>
              <a:ext uri="{FF2B5EF4-FFF2-40B4-BE49-F238E27FC236}">
                <a16:creationId xmlns:a16="http://schemas.microsoft.com/office/drawing/2014/main" id="{699128E2-0112-34D2-6DCA-04F0269994C0}"/>
              </a:ext>
            </a:extLst>
          </p:cNvPr>
          <p:cNvSpPr/>
          <p:nvPr/>
        </p:nvSpPr>
        <p:spPr>
          <a:xfrm>
            <a:off x="374319" y="2817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6" name="Gruppo 5">
            <a:extLst>
              <a:ext uri="{FF2B5EF4-FFF2-40B4-BE49-F238E27FC236}">
                <a16:creationId xmlns:a16="http://schemas.microsoft.com/office/drawing/2014/main" id="{F9B9CD17-8243-A9FE-D66F-509A18D24AE6}"/>
              </a:ext>
            </a:extLst>
          </p:cNvPr>
          <p:cNvGrpSpPr/>
          <p:nvPr/>
        </p:nvGrpSpPr>
        <p:grpSpPr>
          <a:xfrm>
            <a:off x="407368" y="309033"/>
            <a:ext cx="233242" cy="233047"/>
            <a:chOff x="2349500" y="-200024"/>
            <a:chExt cx="8019956" cy="8013258"/>
          </a:xfrm>
          <a:solidFill>
            <a:schemeClr val="tx1"/>
          </a:solidFill>
        </p:grpSpPr>
        <p:sp>
          <p:nvSpPr>
            <p:cNvPr id="7" name="Rombo 6">
              <a:extLst>
                <a:ext uri="{FF2B5EF4-FFF2-40B4-BE49-F238E27FC236}">
                  <a16:creationId xmlns:a16="http://schemas.microsoft.com/office/drawing/2014/main" id="{D7B9B4BD-F9E6-0DEB-A37D-05DA1D65509C}"/>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Figura a mano libera: forma 8">
              <a:extLst>
                <a:ext uri="{FF2B5EF4-FFF2-40B4-BE49-F238E27FC236}">
                  <a16:creationId xmlns:a16="http://schemas.microsoft.com/office/drawing/2014/main" id="{362B1F45-B8A8-897C-18CD-E355386A59E2}"/>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6628B27B-8F22-1182-71F1-B2B518669FBE}"/>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9" name="Rettangolo 18">
            <a:extLst>
              <a:ext uri="{FF2B5EF4-FFF2-40B4-BE49-F238E27FC236}">
                <a16:creationId xmlns:a16="http://schemas.microsoft.com/office/drawing/2014/main" id="{C61DF6BD-571D-6C1F-9FDC-20858365DEB1}"/>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WE</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ARE</a:t>
            </a:r>
            <a:r>
              <a:rPr lang="it-IT" sz="2000" dirty="0">
                <a:solidFill>
                  <a:schemeClr val="tx1"/>
                </a:solidFill>
                <a:latin typeface="DINEngschrift-Alternate" pitchFamily="2" charset="0"/>
                <a:ea typeface="Roboto" panose="02000000000000000000" pitchFamily="2" charset="0"/>
                <a:cs typeface="Roboto" panose="02000000000000000000" pitchFamily="2" charset="0"/>
              </a:rPr>
              <a:t>A</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TEAM</a:t>
            </a:r>
          </a:p>
        </p:txBody>
      </p:sp>
      <p:sp>
        <p:nvSpPr>
          <p:cNvPr id="3" name="Segnaposto numero diapositiva 2">
            <a:extLst>
              <a:ext uri="{FF2B5EF4-FFF2-40B4-BE49-F238E27FC236}">
                <a16:creationId xmlns:a16="http://schemas.microsoft.com/office/drawing/2014/main" id="{D06250EE-9C69-54E6-503C-82326DC5FF6E}"/>
              </a:ext>
            </a:extLst>
          </p:cNvPr>
          <p:cNvSpPr>
            <a:spLocks noGrp="1"/>
          </p:cNvSpPr>
          <p:nvPr>
            <p:ph type="sldNum" sz="quarter" idx="4"/>
          </p:nvPr>
        </p:nvSpPr>
        <p:spPr/>
        <p:txBody>
          <a:bodyPr/>
          <a:lstStyle/>
          <a:p>
            <a:fld id="{3E92977B-B4C2-4A0D-A293-AFEDFB8002E3}" type="slidenum">
              <a:rPr lang="en-US" smtClean="0"/>
              <a:pPr/>
              <a:t>19</a:t>
            </a:fld>
            <a:endParaRPr lang="en-US"/>
          </a:p>
        </p:txBody>
      </p:sp>
    </p:spTree>
    <p:custDataLst>
      <p:tags r:id="rId1"/>
    </p:custDataLst>
    <p:extLst>
      <p:ext uri="{BB962C8B-B14F-4D97-AF65-F5344CB8AC3E}">
        <p14:creationId xmlns:p14="http://schemas.microsoft.com/office/powerpoint/2010/main" val="3304356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descr="Immagine che contiene interno, arredo, computer, scrivania&#10;&#10;Descrizione generata automaticamente">
            <a:extLst>
              <a:ext uri="{FF2B5EF4-FFF2-40B4-BE49-F238E27FC236}">
                <a16:creationId xmlns:a16="http://schemas.microsoft.com/office/drawing/2014/main" id="{2590DEFE-AC24-10D4-9E40-6D22BFC0BE9B}"/>
              </a:ext>
            </a:extLst>
          </p:cNvPr>
          <p:cNvPicPr>
            <a:picLocks noChangeAspect="1"/>
          </p:cNvPicPr>
          <p:nvPr/>
        </p:nvPicPr>
        <p:blipFill rotWithShape="1">
          <a:blip r:embed="rId3"/>
          <a:srcRect l="994" t="34804" r="1021" b="10079"/>
          <a:stretch/>
        </p:blipFill>
        <p:spPr>
          <a:xfrm>
            <a:off x="0" y="0"/>
            <a:ext cx="12192000" cy="6858000"/>
          </a:xfrm>
          <a:prstGeom prst="rect">
            <a:avLst/>
          </a:prstGeom>
        </p:spPr>
      </p:pic>
      <p:sp>
        <p:nvSpPr>
          <p:cNvPr id="3" name="Rettangolo 2">
            <a:extLst>
              <a:ext uri="{FF2B5EF4-FFF2-40B4-BE49-F238E27FC236}">
                <a16:creationId xmlns:a16="http://schemas.microsoft.com/office/drawing/2014/main" id="{30F6F307-A4C7-FBDA-D3A4-E2C231B46D6E}"/>
              </a:ext>
            </a:extLst>
          </p:cNvPr>
          <p:cNvSpPr/>
          <p:nvPr/>
        </p:nvSpPr>
        <p:spPr>
          <a:xfrm>
            <a:off x="8954963" y="5157192"/>
            <a:ext cx="2736304" cy="1032716"/>
          </a:xfrm>
          <a:prstGeom prst="rect">
            <a:avLst/>
          </a:prstGeom>
          <a:solidFill>
            <a:srgbClr val="F00480"/>
          </a:solidFill>
          <a:ln>
            <a:noFill/>
          </a:ln>
        </p:spPr>
        <p:txBody>
          <a:bodyPr spcFirstLastPara="1" wrap="square" lIns="91425" tIns="45700" rIns="91425" bIns="45700" anchor="t" anchorCtr="0">
            <a:noAutofit/>
          </a:bodyPr>
          <a:lstStyle/>
          <a:p>
            <a:pPr algn="ctr">
              <a:buSzPts val="4000"/>
            </a:pPr>
            <a:r>
              <a:rPr lang="it-IT" sz="6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6000" dirty="0">
                <a:solidFill>
                  <a:schemeClr val="bg1"/>
                </a:solidFill>
                <a:latin typeface="DINEngschrift-Alternate" pitchFamily="2" charset="0"/>
                <a:ea typeface="Roboto" panose="02000000000000000000" pitchFamily="2" charset="0"/>
                <a:cs typeface="Roboto" panose="02000000000000000000" pitchFamily="2" charset="0"/>
              </a:rPr>
              <a:t>BID</a:t>
            </a:r>
          </a:p>
          <a:p>
            <a:pPr algn="ctr">
              <a:buSzPts val="4000"/>
            </a:pPr>
            <a:endParaRPr lang="it-IT" sz="6000" dirty="0">
              <a:solidFill>
                <a:schemeClr val="bg1"/>
              </a:solidFill>
              <a:latin typeface="DINEngschrift-Alternate" pitchFamily="2" charset="0"/>
              <a:ea typeface="Roboto" panose="02000000000000000000" pitchFamily="2" charset="0"/>
              <a:cs typeface="Roboto" panose="02000000000000000000" pitchFamily="2" charset="0"/>
            </a:endParaRPr>
          </a:p>
          <a:p>
            <a:pPr algn="ctr">
              <a:buSzPts val="4000"/>
            </a:pPr>
            <a:endParaRPr lang="it-IT" sz="6000" dirty="0">
              <a:solidFill>
                <a:schemeClr val="tx1"/>
              </a:solidFill>
              <a:latin typeface="DINEngschrift-Alternate" pitchFamily="2" charset="0"/>
              <a:cs typeface="Arial"/>
            </a:endParaRPr>
          </a:p>
        </p:txBody>
      </p:sp>
      <p:sp>
        <p:nvSpPr>
          <p:cNvPr id="9" name="Rettangolo 8">
            <a:extLst>
              <a:ext uri="{FF2B5EF4-FFF2-40B4-BE49-F238E27FC236}">
                <a16:creationId xmlns:a16="http://schemas.microsoft.com/office/drawing/2014/main" id="{A242F5AE-865D-93AF-438A-BE2CCAAB6A62}"/>
              </a:ext>
            </a:extLst>
          </p:cNvPr>
          <p:cNvSpPr/>
          <p:nvPr/>
        </p:nvSpPr>
        <p:spPr>
          <a:xfrm>
            <a:off x="374319" y="291354"/>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0" name="Gruppo 9">
            <a:extLst>
              <a:ext uri="{FF2B5EF4-FFF2-40B4-BE49-F238E27FC236}">
                <a16:creationId xmlns:a16="http://schemas.microsoft.com/office/drawing/2014/main" id="{AAF4EF86-A8F3-1457-6C99-502199D4C777}"/>
              </a:ext>
            </a:extLst>
          </p:cNvPr>
          <p:cNvGrpSpPr/>
          <p:nvPr/>
        </p:nvGrpSpPr>
        <p:grpSpPr>
          <a:xfrm>
            <a:off x="407368" y="318615"/>
            <a:ext cx="233242" cy="233047"/>
            <a:chOff x="2349500" y="-200024"/>
            <a:chExt cx="8019956" cy="8013258"/>
          </a:xfrm>
          <a:solidFill>
            <a:schemeClr val="tx1"/>
          </a:solidFill>
        </p:grpSpPr>
        <p:sp>
          <p:nvSpPr>
            <p:cNvPr id="11" name="Rombo 10">
              <a:extLst>
                <a:ext uri="{FF2B5EF4-FFF2-40B4-BE49-F238E27FC236}">
                  <a16:creationId xmlns:a16="http://schemas.microsoft.com/office/drawing/2014/main" id="{501151CA-0FB0-DF1C-DE09-AA9B3120C76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2" name="Figura a mano libera: forma 11">
              <a:extLst>
                <a:ext uri="{FF2B5EF4-FFF2-40B4-BE49-F238E27FC236}">
                  <a16:creationId xmlns:a16="http://schemas.microsoft.com/office/drawing/2014/main" id="{CE285C6B-F8C3-B2EB-6FE9-0E12D23B111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3" name="Rettangolo 12">
              <a:extLst>
                <a:ext uri="{FF2B5EF4-FFF2-40B4-BE49-F238E27FC236}">
                  <a16:creationId xmlns:a16="http://schemas.microsoft.com/office/drawing/2014/main" id="{BEC107DB-7EBD-8F97-2D8A-B9219798C045}"/>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4" name="Segnaposto numero diapositiva 3">
            <a:extLst>
              <a:ext uri="{FF2B5EF4-FFF2-40B4-BE49-F238E27FC236}">
                <a16:creationId xmlns:a16="http://schemas.microsoft.com/office/drawing/2014/main" id="{6AC0E49D-9349-6679-80C5-DBA3C4D08C13}"/>
              </a:ext>
            </a:extLst>
          </p:cNvPr>
          <p:cNvSpPr>
            <a:spLocks noGrp="1"/>
          </p:cNvSpPr>
          <p:nvPr>
            <p:ph type="sldNum" sz="quarter" idx="4"/>
          </p:nvPr>
        </p:nvSpPr>
        <p:spPr/>
        <p:txBody>
          <a:bodyPr/>
          <a:lstStyle/>
          <a:p>
            <a:fld id="{3E92977B-B4C2-4A0D-A293-AFEDFB8002E3}" type="slidenum">
              <a:rPr lang="en-US" smtClean="0"/>
              <a:pPr/>
              <a:t>20</a:t>
            </a:fld>
            <a:endParaRPr lang="en-US"/>
          </a:p>
        </p:txBody>
      </p:sp>
    </p:spTree>
    <p:custDataLst>
      <p:tags r:id="rId1"/>
    </p:custDataLst>
    <p:extLst>
      <p:ext uri="{BB962C8B-B14F-4D97-AF65-F5344CB8AC3E}">
        <p14:creationId xmlns:p14="http://schemas.microsoft.com/office/powerpoint/2010/main" val="1659000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CasellaDiTesto 148">
            <a:extLst>
              <a:ext uri="{FF2B5EF4-FFF2-40B4-BE49-F238E27FC236}">
                <a16:creationId xmlns:a16="http://schemas.microsoft.com/office/drawing/2014/main" id="{37BCCFC5-D1BE-A841-A9C2-55AE9C54A21C}"/>
              </a:ext>
            </a:extLst>
          </p:cNvPr>
          <p:cNvSpPr txBox="1"/>
          <p:nvPr/>
        </p:nvSpPr>
        <p:spPr>
          <a:xfrm>
            <a:off x="2088615" y="4064007"/>
            <a:ext cx="2623923" cy="589136"/>
          </a:xfrm>
          <a:prstGeom prst="rect">
            <a:avLst/>
          </a:prstGeom>
          <a:noFill/>
        </p:spPr>
        <p:txBody>
          <a:bodyPr wrap="square" lIns="0" rIns="0" rtlCol="0">
            <a:spAutoFit/>
          </a:bodyPr>
          <a:lstStyle>
            <a:defPPr marR="0" lvl="0" algn="l" rtl="0">
              <a:lnSpc>
                <a:spcPct val="100000"/>
              </a:lnSpc>
              <a:spcBef>
                <a:spcPts val="0"/>
              </a:spcBef>
              <a:spcAft>
                <a:spcPts val="0"/>
              </a:spcAft>
            </a:defPPr>
            <a:lvl1pPr>
              <a:lnSpc>
                <a:spcPct val="120000"/>
              </a:lnSpc>
              <a:defRPr sz="1200">
                <a:solidFill>
                  <a:schemeClr val="tx1"/>
                </a:solidFill>
                <a:latin typeface="Montserrat" panose="02000505000000020004" pitchFamily="2" charset="0"/>
                <a:ea typeface="Calibri" panose="020F0502020204030204" pitchFamily="34" charset="0"/>
                <a:cs typeface="Calibri" panose="020F0502020204030204" pitchFamily="34" charset="0"/>
              </a:defRPr>
            </a:lvl1pPr>
          </a:lstStyle>
          <a:p>
            <a:r>
              <a:rPr lang="it-IT" sz="1400" b="1" dirty="0"/>
              <a:t>2</a:t>
            </a:r>
            <a:r>
              <a:rPr lang="it-IT" dirty="0"/>
              <a:t> SENIOR TRAINING SPECIALIST </a:t>
            </a:r>
            <a:br>
              <a:rPr lang="it-IT" dirty="0"/>
            </a:br>
            <a:r>
              <a:rPr lang="it-IT" sz="1400" b="1" dirty="0"/>
              <a:t>2</a:t>
            </a:r>
            <a:r>
              <a:rPr lang="it-IT" dirty="0"/>
              <a:t> JUNIOR TRAINING SPECIALIST</a:t>
            </a:r>
            <a:endParaRPr lang="en-US" dirty="0"/>
          </a:p>
        </p:txBody>
      </p:sp>
      <p:sp>
        <p:nvSpPr>
          <p:cNvPr id="5" name="Rettangolo 4">
            <a:extLst>
              <a:ext uri="{FF2B5EF4-FFF2-40B4-BE49-F238E27FC236}">
                <a16:creationId xmlns:a16="http://schemas.microsoft.com/office/drawing/2014/main" id="{04EC39B0-9765-F8A4-5866-5E1DF08A3C8C}"/>
              </a:ext>
            </a:extLst>
          </p:cNvPr>
          <p:cNvSpPr/>
          <p:nvPr/>
        </p:nvSpPr>
        <p:spPr>
          <a:xfrm>
            <a:off x="4630058" y="197949"/>
            <a:ext cx="2931886" cy="816692"/>
          </a:xfrm>
          <a:prstGeom prst="rect">
            <a:avLst/>
          </a:prstGeom>
          <a:noFill/>
          <a:ln>
            <a:noFill/>
          </a:ln>
          <a:effectLst>
            <a:outerShdw blurRad="228600" dist="88900" dir="5400000" sx="94000" sy="94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4800" dirty="0">
                <a:solidFill>
                  <a:schemeClr val="tx1"/>
                </a:solidFill>
                <a:latin typeface="DINEngschrift-Alternate" pitchFamily="2" charset="0"/>
              </a:rPr>
              <a:t>MEET</a:t>
            </a:r>
            <a:r>
              <a:rPr lang="it-IT" sz="4800" dirty="0">
                <a:solidFill>
                  <a:srgbClr val="F00480"/>
                </a:solidFill>
                <a:latin typeface="DINEngschrift-Alternate" pitchFamily="2" charset="0"/>
              </a:rPr>
              <a:t>THE</a:t>
            </a:r>
            <a:r>
              <a:rPr lang="it-IT" sz="4800" dirty="0">
                <a:solidFill>
                  <a:schemeClr val="tx1"/>
                </a:solidFill>
                <a:latin typeface="DINEngschrift-Alternate" pitchFamily="2" charset="0"/>
              </a:rPr>
              <a:t>TEAM</a:t>
            </a:r>
            <a:endParaRPr lang="en-US" sz="4800" dirty="0">
              <a:latin typeface="DINEngschrift-Alternate" pitchFamily="2" charset="0"/>
            </a:endParaRPr>
          </a:p>
        </p:txBody>
      </p:sp>
      <p:cxnSp>
        <p:nvCxnSpPr>
          <p:cNvPr id="90" name="Connettore diritto 89">
            <a:extLst>
              <a:ext uri="{FF2B5EF4-FFF2-40B4-BE49-F238E27FC236}">
                <a16:creationId xmlns:a16="http://schemas.microsoft.com/office/drawing/2014/main" id="{4167560E-CA4F-F563-33D7-B8FF0DB6B4FF}"/>
              </a:ext>
            </a:extLst>
          </p:cNvPr>
          <p:cNvCxnSpPr>
            <a:cxnSpLocks/>
            <a:stCxn id="165" idx="3"/>
          </p:cNvCxnSpPr>
          <p:nvPr/>
        </p:nvCxnSpPr>
        <p:spPr>
          <a:xfrm>
            <a:off x="397512" y="2453026"/>
            <a:ext cx="11534733" cy="3666"/>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1" name="Connettore diritto 90">
            <a:extLst>
              <a:ext uri="{FF2B5EF4-FFF2-40B4-BE49-F238E27FC236}">
                <a16:creationId xmlns:a16="http://schemas.microsoft.com/office/drawing/2014/main" id="{18E37A49-6484-507C-8240-834AED40BE99}"/>
              </a:ext>
            </a:extLst>
          </p:cNvPr>
          <p:cNvCxnSpPr>
            <a:cxnSpLocks/>
          </p:cNvCxnSpPr>
          <p:nvPr/>
        </p:nvCxnSpPr>
        <p:spPr>
          <a:xfrm>
            <a:off x="533850" y="4948030"/>
            <a:ext cx="11200950" cy="0"/>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92" name="CasellaDiTesto 91">
            <a:extLst>
              <a:ext uri="{FF2B5EF4-FFF2-40B4-BE49-F238E27FC236}">
                <a16:creationId xmlns:a16="http://schemas.microsoft.com/office/drawing/2014/main" id="{4EDB1FE1-C6F7-C51D-0D1E-1A945A0E6739}"/>
              </a:ext>
            </a:extLst>
          </p:cNvPr>
          <p:cNvSpPr txBox="1"/>
          <p:nvPr/>
        </p:nvSpPr>
        <p:spPr>
          <a:xfrm>
            <a:off x="6188599" y="2886844"/>
            <a:ext cx="2139649" cy="518155"/>
          </a:xfrm>
          <a:prstGeom prst="rect">
            <a:avLst/>
          </a:prstGeom>
          <a:noFill/>
        </p:spPr>
        <p:txBody>
          <a:bodyPr wrap="square" lIns="0" rIns="0" rtlCol="0">
            <a:spAutoFit/>
          </a:bodyPr>
          <a:lstStyle/>
          <a:p>
            <a:pPr>
              <a:lnSpc>
                <a:spcPct val="120000"/>
              </a:lnSpc>
            </a:pPr>
            <a:r>
              <a:rPr lang="it-IT" sz="1200" dirty="0">
                <a:solidFill>
                  <a:schemeClr val="tx1"/>
                </a:solidFill>
                <a:latin typeface="Montserrat" panose="02000505000000020004" pitchFamily="2" charset="0"/>
                <a:ea typeface="Calibri" panose="020F0502020204030204" pitchFamily="34" charset="0"/>
                <a:cs typeface="Calibri" panose="020F0502020204030204" pitchFamily="34" charset="0"/>
              </a:rPr>
              <a:t>GOVERNANCE ACCOUNT MANAGER</a:t>
            </a:r>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p:txBody>
      </p:sp>
      <p:sp>
        <p:nvSpPr>
          <p:cNvPr id="93" name="Rombo 92">
            <a:extLst>
              <a:ext uri="{FF2B5EF4-FFF2-40B4-BE49-F238E27FC236}">
                <a16:creationId xmlns:a16="http://schemas.microsoft.com/office/drawing/2014/main" id="{10CBB842-5D78-1C07-E126-574D5F7BD35B}"/>
              </a:ext>
            </a:extLst>
          </p:cNvPr>
          <p:cNvSpPr/>
          <p:nvPr/>
        </p:nvSpPr>
        <p:spPr>
          <a:xfrm>
            <a:off x="5258578" y="2684109"/>
            <a:ext cx="932687" cy="932687"/>
          </a:xfrm>
          <a:prstGeom prst="diamond">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latin typeface="Calibri" panose="020F0502020204030204" pitchFamily="34" charset="0"/>
              <a:ea typeface="Calibri" panose="020F0502020204030204" pitchFamily="34" charset="0"/>
              <a:cs typeface="Calibri" panose="020F0502020204030204" pitchFamily="34" charset="0"/>
            </a:endParaRPr>
          </a:p>
        </p:txBody>
      </p:sp>
      <p:cxnSp>
        <p:nvCxnSpPr>
          <p:cNvPr id="94" name="Connettore 2 93">
            <a:extLst>
              <a:ext uri="{FF2B5EF4-FFF2-40B4-BE49-F238E27FC236}">
                <a16:creationId xmlns:a16="http://schemas.microsoft.com/office/drawing/2014/main" id="{E2E8C9DF-496B-3FF4-E288-2D898E764F4D}"/>
              </a:ext>
            </a:extLst>
          </p:cNvPr>
          <p:cNvCxnSpPr>
            <a:cxnSpLocks/>
            <a:stCxn id="93" idx="3"/>
            <a:endCxn id="92" idx="3"/>
          </p:cNvCxnSpPr>
          <p:nvPr/>
        </p:nvCxnSpPr>
        <p:spPr>
          <a:xfrm flipV="1">
            <a:off x="6191265" y="3145922"/>
            <a:ext cx="2136983" cy="4531"/>
          </a:xfrm>
          <a:prstGeom prst="straightConnector1">
            <a:avLst/>
          </a:prstGeom>
          <a:ln w="9525">
            <a:solidFill>
              <a:schemeClr val="tx1"/>
            </a:solidFill>
            <a:tailEnd type="oval" w="lg" len="lg"/>
          </a:ln>
        </p:spPr>
        <p:style>
          <a:lnRef idx="1">
            <a:schemeClr val="accent1"/>
          </a:lnRef>
          <a:fillRef idx="0">
            <a:schemeClr val="accent1"/>
          </a:fillRef>
          <a:effectRef idx="0">
            <a:schemeClr val="accent1"/>
          </a:effectRef>
          <a:fontRef idx="minor">
            <a:schemeClr val="tx1"/>
          </a:fontRef>
        </p:style>
      </p:cxnSp>
      <p:cxnSp>
        <p:nvCxnSpPr>
          <p:cNvPr id="95" name="Connettore 2 94">
            <a:extLst>
              <a:ext uri="{FF2B5EF4-FFF2-40B4-BE49-F238E27FC236}">
                <a16:creationId xmlns:a16="http://schemas.microsoft.com/office/drawing/2014/main" id="{F418DB4A-A0BC-4189-7588-48908927B51C}"/>
              </a:ext>
            </a:extLst>
          </p:cNvPr>
          <p:cNvCxnSpPr>
            <a:cxnSpLocks/>
            <a:stCxn id="93" idx="2"/>
          </p:cNvCxnSpPr>
          <p:nvPr/>
        </p:nvCxnSpPr>
        <p:spPr>
          <a:xfrm flipH="1">
            <a:off x="5724921" y="3616796"/>
            <a:ext cx="1" cy="177631"/>
          </a:xfrm>
          <a:prstGeom prst="straightConnector1">
            <a:avLst/>
          </a:prstGeom>
          <a:ln>
            <a:solidFill>
              <a:schemeClr val="tx1"/>
            </a:solidFill>
            <a:tailEnd type="oval" w="med" len="med"/>
          </a:ln>
        </p:spPr>
        <p:style>
          <a:lnRef idx="1">
            <a:schemeClr val="accent1"/>
          </a:lnRef>
          <a:fillRef idx="0">
            <a:schemeClr val="accent1"/>
          </a:fillRef>
          <a:effectRef idx="0">
            <a:schemeClr val="accent1"/>
          </a:effectRef>
          <a:fontRef idx="minor">
            <a:schemeClr val="tx1"/>
          </a:fontRef>
        </p:style>
      </p:cxnSp>
      <p:pic>
        <p:nvPicPr>
          <p:cNvPr id="96" name="Elemento grafico 95">
            <a:extLst>
              <a:ext uri="{FF2B5EF4-FFF2-40B4-BE49-F238E27FC236}">
                <a16:creationId xmlns:a16="http://schemas.microsoft.com/office/drawing/2014/main" id="{789BF769-D935-187A-F6E6-9D2269FC310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3177" y="2920676"/>
            <a:ext cx="437220" cy="464150"/>
          </a:xfrm>
          <a:prstGeom prst="rect">
            <a:avLst/>
          </a:prstGeom>
        </p:spPr>
      </p:pic>
      <p:grpSp>
        <p:nvGrpSpPr>
          <p:cNvPr id="98" name="Gruppo 97">
            <a:extLst>
              <a:ext uri="{FF2B5EF4-FFF2-40B4-BE49-F238E27FC236}">
                <a16:creationId xmlns:a16="http://schemas.microsoft.com/office/drawing/2014/main" id="{D2C31CF2-8277-2779-7E51-29431957B2C8}"/>
              </a:ext>
            </a:extLst>
          </p:cNvPr>
          <p:cNvGrpSpPr/>
          <p:nvPr/>
        </p:nvGrpSpPr>
        <p:grpSpPr>
          <a:xfrm>
            <a:off x="694289" y="5472932"/>
            <a:ext cx="1830057" cy="926118"/>
            <a:chOff x="562580" y="5552892"/>
            <a:chExt cx="1830057" cy="926118"/>
          </a:xfrm>
        </p:grpSpPr>
        <p:sp>
          <p:nvSpPr>
            <p:cNvPr id="119" name="Rombo 118">
              <a:extLst>
                <a:ext uri="{FF2B5EF4-FFF2-40B4-BE49-F238E27FC236}">
                  <a16:creationId xmlns:a16="http://schemas.microsoft.com/office/drawing/2014/main" id="{81350365-E06D-ECFB-8593-CA62D4FD9685}"/>
                </a:ext>
              </a:extLst>
            </p:cNvPr>
            <p:cNvSpPr/>
            <p:nvPr/>
          </p:nvSpPr>
          <p:spPr>
            <a:xfrm>
              <a:off x="562580" y="5552892"/>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20" name="Connettore 2 119">
              <a:extLst>
                <a:ext uri="{FF2B5EF4-FFF2-40B4-BE49-F238E27FC236}">
                  <a16:creationId xmlns:a16="http://schemas.microsoft.com/office/drawing/2014/main" id="{A21735DD-E4B6-0762-F89E-F915F36E3B58}"/>
                </a:ext>
              </a:extLst>
            </p:cNvPr>
            <p:cNvCxnSpPr/>
            <p:nvPr/>
          </p:nvCxnSpPr>
          <p:spPr>
            <a:xfrm>
              <a:off x="1379731" y="5962937"/>
              <a:ext cx="731820"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sp>
          <p:nvSpPr>
            <p:cNvPr id="121" name="CasellaDiTesto 120">
              <a:extLst>
                <a:ext uri="{FF2B5EF4-FFF2-40B4-BE49-F238E27FC236}">
                  <a16:creationId xmlns:a16="http://schemas.microsoft.com/office/drawing/2014/main" id="{CCD44B5B-5F3C-CD1B-B48E-E71537A770F7}"/>
                </a:ext>
              </a:extLst>
            </p:cNvPr>
            <p:cNvSpPr txBox="1"/>
            <p:nvPr/>
          </p:nvSpPr>
          <p:spPr>
            <a:xfrm>
              <a:off x="1379733" y="5632624"/>
              <a:ext cx="1012904" cy="846386"/>
            </a:xfrm>
            <a:prstGeom prst="rect">
              <a:avLst/>
            </a:prstGeom>
            <a:noFill/>
          </p:spPr>
          <p:txBody>
            <a:bodyPr wrap="square" lIns="0" rIns="0" rtlCol="0">
              <a:spAutoFit/>
            </a:bodyPr>
            <a:lstStyle/>
            <a:p>
              <a:pPr>
                <a:spcAft>
                  <a:spcPts val="6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OTHER</a:t>
              </a:r>
            </a:p>
            <a:p>
              <a:pPr>
                <a:spcAft>
                  <a:spcPts val="600"/>
                </a:spcAft>
              </a:pPr>
              <a:br>
                <a:rPr lang="it-IT" sz="1100" dirty="0">
                  <a:solidFill>
                    <a:srgbClr val="F00980"/>
                  </a:solidFill>
                  <a:latin typeface="Montserrat" pitchFamily="2" charset="0"/>
                  <a:ea typeface="Calibri" panose="020F0502020204030204" pitchFamily="34" charset="0"/>
                  <a:cs typeface="Calibri" panose="020F0502020204030204" pitchFamily="34" charset="0"/>
                </a:rPr>
              </a:br>
              <a:r>
                <a:rPr lang="it-IT" sz="1100" dirty="0">
                  <a:solidFill>
                    <a:srgbClr val="F00980"/>
                  </a:solidFill>
                  <a:latin typeface="Montserrat" pitchFamily="2" charset="0"/>
                  <a:ea typeface="Calibri" panose="020F0502020204030204" pitchFamily="34" charset="0"/>
                  <a:cs typeface="Calibri" panose="020F0502020204030204" pitchFamily="34" charset="0"/>
                </a:rPr>
                <a:t>SUB - AGENCIES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grpSp>
      <p:grpSp>
        <p:nvGrpSpPr>
          <p:cNvPr id="99" name="Gruppo 98">
            <a:extLst>
              <a:ext uri="{FF2B5EF4-FFF2-40B4-BE49-F238E27FC236}">
                <a16:creationId xmlns:a16="http://schemas.microsoft.com/office/drawing/2014/main" id="{8141188A-1C21-4D93-CF73-4952EE13DB33}"/>
              </a:ext>
            </a:extLst>
          </p:cNvPr>
          <p:cNvGrpSpPr/>
          <p:nvPr/>
        </p:nvGrpSpPr>
        <p:grpSpPr>
          <a:xfrm>
            <a:off x="2562838" y="5472932"/>
            <a:ext cx="1944388" cy="817151"/>
            <a:chOff x="2301501" y="5552892"/>
            <a:chExt cx="1944388" cy="817151"/>
          </a:xfrm>
        </p:grpSpPr>
        <p:sp>
          <p:nvSpPr>
            <p:cNvPr id="116" name="CasellaDiTesto 115">
              <a:extLst>
                <a:ext uri="{FF2B5EF4-FFF2-40B4-BE49-F238E27FC236}">
                  <a16:creationId xmlns:a16="http://schemas.microsoft.com/office/drawing/2014/main" id="{33D6C569-79AF-9567-AD12-F881EDE9EE37}"/>
                </a:ext>
              </a:extLst>
            </p:cNvPr>
            <p:cNvSpPr txBox="1"/>
            <p:nvPr/>
          </p:nvSpPr>
          <p:spPr>
            <a:xfrm>
              <a:off x="3044639" y="5669200"/>
              <a:ext cx="1201250" cy="279500"/>
            </a:xfrm>
            <a:prstGeom prst="rect">
              <a:avLst/>
            </a:prstGeom>
            <a:noFill/>
          </p:spPr>
          <p:txBody>
            <a:bodyPr wrap="square" lIns="0" rIns="0" rtlCol="0">
              <a:spAutoFit/>
            </a:bodyPr>
            <a:lstStyle/>
            <a:p>
              <a:pPr>
                <a:lnSpc>
                  <a:spcPct val="120000"/>
                </a:lnSpc>
              </a:pPr>
              <a:r>
                <a:rPr lang="it-IT" sz="1100" dirty="0">
                  <a:solidFill>
                    <a:srgbClr val="F00980"/>
                  </a:solidFill>
                  <a:latin typeface="Montserrat" pitchFamily="2" charset="0"/>
                  <a:ea typeface="Calibri" panose="020F0502020204030204" pitchFamily="34" charset="0"/>
                  <a:cs typeface="Calibri" panose="020F0502020204030204" pitchFamily="34" charset="0"/>
                </a:rPr>
                <a:t>COPYWRITERS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sp>
          <p:nvSpPr>
            <p:cNvPr id="117" name="Rombo 116">
              <a:extLst>
                <a:ext uri="{FF2B5EF4-FFF2-40B4-BE49-F238E27FC236}">
                  <a16:creationId xmlns:a16="http://schemas.microsoft.com/office/drawing/2014/main" id="{916F747F-519C-1500-6C9D-9AEAB04E1C80}"/>
                </a:ext>
              </a:extLst>
            </p:cNvPr>
            <p:cNvSpPr/>
            <p:nvPr/>
          </p:nvSpPr>
          <p:spPr>
            <a:xfrm>
              <a:off x="2301501" y="5552892"/>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18" name="Connettore 2 117">
              <a:extLst>
                <a:ext uri="{FF2B5EF4-FFF2-40B4-BE49-F238E27FC236}">
                  <a16:creationId xmlns:a16="http://schemas.microsoft.com/office/drawing/2014/main" id="{6EA12C82-3114-5497-4C8B-8D888E17DE5F}"/>
                </a:ext>
              </a:extLst>
            </p:cNvPr>
            <p:cNvCxnSpPr>
              <a:cxnSpLocks/>
            </p:cNvCxnSpPr>
            <p:nvPr/>
          </p:nvCxnSpPr>
          <p:spPr>
            <a:xfrm>
              <a:off x="3118652" y="5962937"/>
              <a:ext cx="811510"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grpSp>
      <p:grpSp>
        <p:nvGrpSpPr>
          <p:cNvPr id="100" name="Gruppo 99">
            <a:extLst>
              <a:ext uri="{FF2B5EF4-FFF2-40B4-BE49-F238E27FC236}">
                <a16:creationId xmlns:a16="http://schemas.microsoft.com/office/drawing/2014/main" id="{C1163816-3661-4AB3-2AF2-DEE13E0A227C}"/>
              </a:ext>
            </a:extLst>
          </p:cNvPr>
          <p:cNvGrpSpPr/>
          <p:nvPr/>
        </p:nvGrpSpPr>
        <p:grpSpPr>
          <a:xfrm>
            <a:off x="4530893" y="5472932"/>
            <a:ext cx="1844101" cy="817151"/>
            <a:chOff x="4092187" y="5552892"/>
            <a:chExt cx="1844101" cy="817151"/>
          </a:xfrm>
        </p:grpSpPr>
        <p:sp>
          <p:nvSpPr>
            <p:cNvPr id="113" name="CasellaDiTesto 112">
              <a:extLst>
                <a:ext uri="{FF2B5EF4-FFF2-40B4-BE49-F238E27FC236}">
                  <a16:creationId xmlns:a16="http://schemas.microsoft.com/office/drawing/2014/main" id="{19D7D2FC-B1C9-9A9E-52CB-4F85918F131F}"/>
                </a:ext>
              </a:extLst>
            </p:cNvPr>
            <p:cNvSpPr txBox="1"/>
            <p:nvPr/>
          </p:nvSpPr>
          <p:spPr>
            <a:xfrm>
              <a:off x="4909339" y="5669200"/>
              <a:ext cx="1026949" cy="559127"/>
            </a:xfrm>
            <a:prstGeom prst="rect">
              <a:avLst/>
            </a:prstGeom>
            <a:noFill/>
          </p:spPr>
          <p:txBody>
            <a:bodyPr wrap="square" lIns="0" rIns="0" rtlCol="0">
              <a:spAutoFit/>
            </a:bodyPr>
            <a:lstStyle/>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LEARNING</a:t>
              </a:r>
            </a:p>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DESIGNERS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sp>
          <p:nvSpPr>
            <p:cNvPr id="114" name="Rombo 113">
              <a:extLst>
                <a:ext uri="{FF2B5EF4-FFF2-40B4-BE49-F238E27FC236}">
                  <a16:creationId xmlns:a16="http://schemas.microsoft.com/office/drawing/2014/main" id="{489F3F2B-7981-8A77-E43B-4937A671C592}"/>
                </a:ext>
              </a:extLst>
            </p:cNvPr>
            <p:cNvSpPr/>
            <p:nvPr/>
          </p:nvSpPr>
          <p:spPr>
            <a:xfrm>
              <a:off x="4092187" y="5552892"/>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15" name="Connettore 2 114">
              <a:extLst>
                <a:ext uri="{FF2B5EF4-FFF2-40B4-BE49-F238E27FC236}">
                  <a16:creationId xmlns:a16="http://schemas.microsoft.com/office/drawing/2014/main" id="{A3C8033D-5A39-DCB9-6D6D-907A5F1C9E32}"/>
                </a:ext>
              </a:extLst>
            </p:cNvPr>
            <p:cNvCxnSpPr/>
            <p:nvPr/>
          </p:nvCxnSpPr>
          <p:spPr>
            <a:xfrm>
              <a:off x="4909338" y="5962937"/>
              <a:ext cx="731820"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grpSp>
      <p:grpSp>
        <p:nvGrpSpPr>
          <p:cNvPr id="101" name="Gruppo 100">
            <a:extLst>
              <a:ext uri="{FF2B5EF4-FFF2-40B4-BE49-F238E27FC236}">
                <a16:creationId xmlns:a16="http://schemas.microsoft.com/office/drawing/2014/main" id="{F529A6B5-2E56-A9C4-4C35-F74FDB498582}"/>
              </a:ext>
            </a:extLst>
          </p:cNvPr>
          <p:cNvGrpSpPr/>
          <p:nvPr/>
        </p:nvGrpSpPr>
        <p:grpSpPr>
          <a:xfrm>
            <a:off x="6399442" y="5472932"/>
            <a:ext cx="1783914" cy="817151"/>
            <a:chOff x="6156154" y="5552892"/>
            <a:chExt cx="1783914" cy="817151"/>
          </a:xfrm>
        </p:grpSpPr>
        <p:sp>
          <p:nvSpPr>
            <p:cNvPr id="110" name="Rombo 109">
              <a:extLst>
                <a:ext uri="{FF2B5EF4-FFF2-40B4-BE49-F238E27FC236}">
                  <a16:creationId xmlns:a16="http://schemas.microsoft.com/office/drawing/2014/main" id="{0F274DDF-F4F0-818A-1AE6-2A9C61229DC9}"/>
                </a:ext>
              </a:extLst>
            </p:cNvPr>
            <p:cNvSpPr/>
            <p:nvPr/>
          </p:nvSpPr>
          <p:spPr>
            <a:xfrm>
              <a:off x="6156154" y="5552892"/>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11" name="Connettore 2 110">
              <a:extLst>
                <a:ext uri="{FF2B5EF4-FFF2-40B4-BE49-F238E27FC236}">
                  <a16:creationId xmlns:a16="http://schemas.microsoft.com/office/drawing/2014/main" id="{E9554B51-302C-B03E-093D-2A21AA76DC95}"/>
                </a:ext>
              </a:extLst>
            </p:cNvPr>
            <p:cNvCxnSpPr/>
            <p:nvPr/>
          </p:nvCxnSpPr>
          <p:spPr>
            <a:xfrm>
              <a:off x="6973305" y="5962937"/>
              <a:ext cx="731820"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sp>
          <p:nvSpPr>
            <p:cNvPr id="112" name="CasellaDiTesto 111">
              <a:extLst>
                <a:ext uri="{FF2B5EF4-FFF2-40B4-BE49-F238E27FC236}">
                  <a16:creationId xmlns:a16="http://schemas.microsoft.com/office/drawing/2014/main" id="{5BC0A829-925A-D533-017E-9E3AB0A3889C}"/>
                </a:ext>
              </a:extLst>
            </p:cNvPr>
            <p:cNvSpPr txBox="1"/>
            <p:nvPr/>
          </p:nvSpPr>
          <p:spPr>
            <a:xfrm>
              <a:off x="6973306" y="5669200"/>
              <a:ext cx="966762" cy="559127"/>
            </a:xfrm>
            <a:prstGeom prst="rect">
              <a:avLst/>
            </a:prstGeom>
            <a:noFill/>
          </p:spPr>
          <p:txBody>
            <a:bodyPr wrap="square" lIns="0" rIns="0" rtlCol="0">
              <a:spAutoFit/>
            </a:bodyPr>
            <a:lstStyle/>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VISUAL</a:t>
              </a:r>
            </a:p>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DESIGNERS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grpSp>
      <p:grpSp>
        <p:nvGrpSpPr>
          <p:cNvPr id="102" name="Gruppo 101">
            <a:extLst>
              <a:ext uri="{FF2B5EF4-FFF2-40B4-BE49-F238E27FC236}">
                <a16:creationId xmlns:a16="http://schemas.microsoft.com/office/drawing/2014/main" id="{197E46D8-A205-97B0-C1E6-04E3602F41C8}"/>
              </a:ext>
            </a:extLst>
          </p:cNvPr>
          <p:cNvGrpSpPr/>
          <p:nvPr/>
        </p:nvGrpSpPr>
        <p:grpSpPr>
          <a:xfrm>
            <a:off x="8267991" y="5462054"/>
            <a:ext cx="1548971" cy="817151"/>
            <a:chOff x="8053763" y="5542014"/>
            <a:chExt cx="1548971" cy="817151"/>
          </a:xfrm>
        </p:grpSpPr>
        <p:sp>
          <p:nvSpPr>
            <p:cNvPr id="107" name="Rombo 106">
              <a:extLst>
                <a:ext uri="{FF2B5EF4-FFF2-40B4-BE49-F238E27FC236}">
                  <a16:creationId xmlns:a16="http://schemas.microsoft.com/office/drawing/2014/main" id="{3086E47E-82C5-9F55-705B-35C4E611DA18}"/>
                </a:ext>
              </a:extLst>
            </p:cNvPr>
            <p:cNvSpPr/>
            <p:nvPr/>
          </p:nvSpPr>
          <p:spPr>
            <a:xfrm>
              <a:off x="8053763" y="5542014"/>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08" name="Connettore 2 107">
              <a:extLst>
                <a:ext uri="{FF2B5EF4-FFF2-40B4-BE49-F238E27FC236}">
                  <a16:creationId xmlns:a16="http://schemas.microsoft.com/office/drawing/2014/main" id="{12E23D4B-B582-4D2D-D3AA-B7876BD40E9A}"/>
                </a:ext>
              </a:extLst>
            </p:cNvPr>
            <p:cNvCxnSpPr/>
            <p:nvPr/>
          </p:nvCxnSpPr>
          <p:spPr>
            <a:xfrm>
              <a:off x="8870914" y="5952059"/>
              <a:ext cx="731820"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sp>
          <p:nvSpPr>
            <p:cNvPr id="109" name="CasellaDiTesto 108">
              <a:extLst>
                <a:ext uri="{FF2B5EF4-FFF2-40B4-BE49-F238E27FC236}">
                  <a16:creationId xmlns:a16="http://schemas.microsoft.com/office/drawing/2014/main" id="{6570E7B2-F50D-2B8B-B534-64F930549FF0}"/>
                </a:ext>
              </a:extLst>
            </p:cNvPr>
            <p:cNvSpPr txBox="1"/>
            <p:nvPr/>
          </p:nvSpPr>
          <p:spPr>
            <a:xfrm>
              <a:off x="8870916" y="5680335"/>
              <a:ext cx="729956" cy="559127"/>
            </a:xfrm>
            <a:prstGeom prst="rect">
              <a:avLst/>
            </a:prstGeom>
            <a:noFill/>
          </p:spPr>
          <p:txBody>
            <a:bodyPr wrap="square" lIns="0" rIns="0" rtlCol="0">
              <a:spAutoFit/>
            </a:bodyPr>
            <a:lstStyle/>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VIDEO</a:t>
              </a:r>
            </a:p>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MAKERS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grpSp>
      <p:grpSp>
        <p:nvGrpSpPr>
          <p:cNvPr id="103" name="Gruppo 102">
            <a:extLst>
              <a:ext uri="{FF2B5EF4-FFF2-40B4-BE49-F238E27FC236}">
                <a16:creationId xmlns:a16="http://schemas.microsoft.com/office/drawing/2014/main" id="{2C58EA00-DAAE-4D90-E531-C17FC8590ADF}"/>
              </a:ext>
            </a:extLst>
          </p:cNvPr>
          <p:cNvGrpSpPr/>
          <p:nvPr/>
        </p:nvGrpSpPr>
        <p:grpSpPr>
          <a:xfrm>
            <a:off x="10136541" y="5447984"/>
            <a:ext cx="2080139" cy="817151"/>
            <a:chOff x="9976102" y="5527944"/>
            <a:chExt cx="2080139" cy="817151"/>
          </a:xfrm>
        </p:grpSpPr>
        <p:sp>
          <p:nvSpPr>
            <p:cNvPr id="104" name="CasellaDiTesto 103">
              <a:extLst>
                <a:ext uri="{FF2B5EF4-FFF2-40B4-BE49-F238E27FC236}">
                  <a16:creationId xmlns:a16="http://schemas.microsoft.com/office/drawing/2014/main" id="{3513FDF1-AB54-EB14-DB86-93995B7187D2}"/>
                </a:ext>
              </a:extLst>
            </p:cNvPr>
            <p:cNvSpPr txBox="1"/>
            <p:nvPr/>
          </p:nvSpPr>
          <p:spPr>
            <a:xfrm>
              <a:off x="10793254" y="5695488"/>
              <a:ext cx="1262987" cy="559127"/>
            </a:xfrm>
            <a:prstGeom prst="rect">
              <a:avLst/>
            </a:prstGeom>
            <a:noFill/>
          </p:spPr>
          <p:txBody>
            <a:bodyPr wrap="square" lIns="0" rIns="0" rtlCol="0">
              <a:spAutoFit/>
            </a:bodyPr>
            <a:lstStyle/>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INSTRUCTIONAL</a:t>
              </a:r>
            </a:p>
            <a:p>
              <a:pPr>
                <a:spcAft>
                  <a:spcPts val="1000"/>
                </a:spcAft>
              </a:pPr>
              <a:r>
                <a:rPr lang="it-IT" sz="1100" dirty="0">
                  <a:solidFill>
                    <a:srgbClr val="F00980"/>
                  </a:solidFill>
                  <a:latin typeface="Montserrat" pitchFamily="2" charset="0"/>
                  <a:ea typeface="Calibri" panose="020F0502020204030204" pitchFamily="34" charset="0"/>
                  <a:cs typeface="Calibri" panose="020F0502020204030204" pitchFamily="34" charset="0"/>
                </a:rPr>
                <a:t>DESIGNERS</a:t>
              </a:r>
              <a:endParaRPr lang="en-US" sz="1100" dirty="0">
                <a:solidFill>
                  <a:srgbClr val="F00980"/>
                </a:solidFill>
                <a:latin typeface="Montserrat" pitchFamily="2" charset="0"/>
                <a:ea typeface="Calibri" panose="020F0502020204030204" pitchFamily="34" charset="0"/>
                <a:cs typeface="Calibri" panose="020F0502020204030204" pitchFamily="34" charset="0"/>
              </a:endParaRPr>
            </a:p>
          </p:txBody>
        </p:sp>
        <p:sp>
          <p:nvSpPr>
            <p:cNvPr id="105" name="Rombo 104">
              <a:extLst>
                <a:ext uri="{FF2B5EF4-FFF2-40B4-BE49-F238E27FC236}">
                  <a16:creationId xmlns:a16="http://schemas.microsoft.com/office/drawing/2014/main" id="{E0C394F6-6AD4-E4C6-5071-E7DF559E9BB8}"/>
                </a:ext>
              </a:extLst>
            </p:cNvPr>
            <p:cNvSpPr/>
            <p:nvPr/>
          </p:nvSpPr>
          <p:spPr>
            <a:xfrm>
              <a:off x="9976102" y="5527944"/>
              <a:ext cx="817151" cy="817151"/>
            </a:xfrm>
            <a:prstGeom prst="diamond">
              <a:avLst/>
            </a:prstGeom>
            <a:solidFill>
              <a:schemeClr val="bg1"/>
            </a:solidFill>
            <a:ln>
              <a:solidFill>
                <a:srgbClr val="F0098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latin typeface="Montserrat" pitchFamily="2" charset="0"/>
                <a:ea typeface="Calibri" panose="020F0502020204030204" pitchFamily="34" charset="0"/>
                <a:cs typeface="Calibri" panose="020F0502020204030204" pitchFamily="34" charset="0"/>
              </a:endParaRPr>
            </a:p>
          </p:txBody>
        </p:sp>
        <p:cxnSp>
          <p:nvCxnSpPr>
            <p:cNvPr id="106" name="Connettore 2 105">
              <a:extLst>
                <a:ext uri="{FF2B5EF4-FFF2-40B4-BE49-F238E27FC236}">
                  <a16:creationId xmlns:a16="http://schemas.microsoft.com/office/drawing/2014/main" id="{727AE3BC-8A91-0322-B2D4-D77066E3F61D}"/>
                </a:ext>
              </a:extLst>
            </p:cNvPr>
            <p:cNvCxnSpPr>
              <a:cxnSpLocks/>
            </p:cNvCxnSpPr>
            <p:nvPr/>
          </p:nvCxnSpPr>
          <p:spPr>
            <a:xfrm>
              <a:off x="10793253" y="5937989"/>
              <a:ext cx="941547" cy="0"/>
            </a:xfrm>
            <a:prstGeom prst="straightConnector1">
              <a:avLst/>
            </a:prstGeom>
            <a:ln>
              <a:solidFill>
                <a:srgbClr val="F00980"/>
              </a:solidFill>
              <a:tailEnd type="oval" w="lg" len="lg"/>
            </a:ln>
          </p:spPr>
          <p:style>
            <a:lnRef idx="1">
              <a:schemeClr val="accent1"/>
            </a:lnRef>
            <a:fillRef idx="0">
              <a:schemeClr val="accent1"/>
            </a:fillRef>
            <a:effectRef idx="0">
              <a:schemeClr val="accent1"/>
            </a:effectRef>
            <a:fontRef idx="minor">
              <a:schemeClr val="tx1"/>
            </a:fontRef>
          </p:style>
        </p:cxnSp>
      </p:grpSp>
      <p:grpSp>
        <p:nvGrpSpPr>
          <p:cNvPr id="122" name="Gruppo 121">
            <a:extLst>
              <a:ext uri="{FF2B5EF4-FFF2-40B4-BE49-F238E27FC236}">
                <a16:creationId xmlns:a16="http://schemas.microsoft.com/office/drawing/2014/main" id="{DCA89EE3-9C29-DBA3-9AC2-9C8426027A85}"/>
              </a:ext>
            </a:extLst>
          </p:cNvPr>
          <p:cNvGrpSpPr/>
          <p:nvPr/>
        </p:nvGrpSpPr>
        <p:grpSpPr>
          <a:xfrm>
            <a:off x="947319" y="5707030"/>
            <a:ext cx="318870" cy="315663"/>
            <a:chOff x="1832361" y="2596756"/>
            <a:chExt cx="2644922" cy="2618318"/>
          </a:xfrm>
          <a:solidFill>
            <a:srgbClr val="F00980"/>
          </a:solidFill>
        </p:grpSpPr>
        <p:sp>
          <p:nvSpPr>
            <p:cNvPr id="123" name="Figura a mano libera: forma 122">
              <a:extLst>
                <a:ext uri="{FF2B5EF4-FFF2-40B4-BE49-F238E27FC236}">
                  <a16:creationId xmlns:a16="http://schemas.microsoft.com/office/drawing/2014/main" id="{C4207C2A-93CE-DB45-7BA9-BB3B9E3A5EB9}"/>
                </a:ext>
              </a:extLst>
            </p:cNvPr>
            <p:cNvSpPr/>
            <p:nvPr/>
          </p:nvSpPr>
          <p:spPr>
            <a:xfrm>
              <a:off x="1832361" y="4525473"/>
              <a:ext cx="745160" cy="689601"/>
            </a:xfrm>
            <a:custGeom>
              <a:avLst/>
              <a:gdLst>
                <a:gd name="connsiteX0" fmla="*/ 13165 w 745160"/>
                <a:gd name="connsiteY0" fmla="*/ 240697 h 689601"/>
                <a:gd name="connsiteX1" fmla="*/ 23928 w 745160"/>
                <a:gd name="connsiteY1" fmla="*/ 328041 h 689601"/>
                <a:gd name="connsiteX2" fmla="*/ 469698 w 745160"/>
                <a:gd name="connsiteY2" fmla="*/ 676466 h 689601"/>
                <a:gd name="connsiteX3" fmla="*/ 557042 w 745160"/>
                <a:gd name="connsiteY3" fmla="*/ 665702 h 689601"/>
                <a:gd name="connsiteX4" fmla="*/ 745161 w 745160"/>
                <a:gd name="connsiteY4" fmla="*/ 425006 h 689601"/>
                <a:gd name="connsiteX5" fmla="*/ 201283 w 745160"/>
                <a:gd name="connsiteY5" fmla="*/ 0 h 689601"/>
                <a:gd name="connsiteX6" fmla="*/ 13165 w 745160"/>
                <a:gd name="connsiteY6" fmla="*/ 240697 h 68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5160" h="689601">
                  <a:moveTo>
                    <a:pt x="13165" y="240697"/>
                  </a:moveTo>
                  <a:cubicBezTo>
                    <a:pt x="-7981" y="267748"/>
                    <a:pt x="-3123" y="306991"/>
                    <a:pt x="23928" y="328041"/>
                  </a:cubicBezTo>
                  <a:lnTo>
                    <a:pt x="469698" y="676466"/>
                  </a:lnTo>
                  <a:cubicBezTo>
                    <a:pt x="496749" y="697611"/>
                    <a:pt x="535992" y="692658"/>
                    <a:pt x="557042" y="665702"/>
                  </a:cubicBezTo>
                  <a:lnTo>
                    <a:pt x="745161" y="425006"/>
                  </a:lnTo>
                  <a:lnTo>
                    <a:pt x="201283" y="0"/>
                  </a:lnTo>
                  <a:lnTo>
                    <a:pt x="13165" y="240697"/>
                  </a:ln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4" name="Figura a mano libera: forma 123">
              <a:extLst>
                <a:ext uri="{FF2B5EF4-FFF2-40B4-BE49-F238E27FC236}">
                  <a16:creationId xmlns:a16="http://schemas.microsoft.com/office/drawing/2014/main" id="{5D885BBD-DD4A-5A90-0A9A-DB4B2B5E5CBC}"/>
                </a:ext>
              </a:extLst>
            </p:cNvPr>
            <p:cNvSpPr/>
            <p:nvPr/>
          </p:nvSpPr>
          <p:spPr>
            <a:xfrm>
              <a:off x="2146325" y="3981743"/>
              <a:ext cx="2262054" cy="946642"/>
            </a:xfrm>
            <a:custGeom>
              <a:avLst/>
              <a:gdLst>
                <a:gd name="connsiteX0" fmla="*/ 2093119 w 2262054"/>
                <a:gd name="connsiteY0" fmla="*/ 15664 h 946642"/>
                <a:gd name="connsiteX1" fmla="*/ 1679639 w 2262054"/>
                <a:gd name="connsiteY1" fmla="*/ 137108 h 946642"/>
                <a:gd name="connsiteX2" fmla="*/ 1679258 w 2262054"/>
                <a:gd name="connsiteY2" fmla="*/ 163969 h 946642"/>
                <a:gd name="connsiteX3" fmla="*/ 1466945 w 2262054"/>
                <a:gd name="connsiteY3" fmla="*/ 405046 h 946642"/>
                <a:gd name="connsiteX4" fmla="*/ 1440466 w 2262054"/>
                <a:gd name="connsiteY4" fmla="*/ 410095 h 946642"/>
                <a:gd name="connsiteX5" fmla="*/ 978503 w 2262054"/>
                <a:gd name="connsiteY5" fmla="*/ 458863 h 946642"/>
                <a:gd name="connsiteX6" fmla="*/ 852107 w 2262054"/>
                <a:gd name="connsiteY6" fmla="*/ 461339 h 946642"/>
                <a:gd name="connsiteX7" fmla="*/ 775526 w 2262054"/>
                <a:gd name="connsiteY7" fmla="*/ 387616 h 946642"/>
                <a:gd name="connsiteX8" fmla="*/ 849249 w 2262054"/>
                <a:gd name="connsiteY8" fmla="*/ 310939 h 946642"/>
                <a:gd name="connsiteX9" fmla="*/ 975646 w 2262054"/>
                <a:gd name="connsiteY9" fmla="*/ 308463 h 946642"/>
                <a:gd name="connsiteX10" fmla="*/ 1411891 w 2262054"/>
                <a:gd name="connsiteY10" fmla="*/ 262553 h 946642"/>
                <a:gd name="connsiteX11" fmla="*/ 1438275 w 2262054"/>
                <a:gd name="connsiteY11" fmla="*/ 257504 h 946642"/>
                <a:gd name="connsiteX12" fmla="*/ 1529144 w 2262054"/>
                <a:gd name="connsiteY12" fmla="*/ 154349 h 946642"/>
                <a:gd name="connsiteX13" fmla="*/ 1500950 w 2262054"/>
                <a:gd name="connsiteY13" fmla="*/ 72433 h 946642"/>
                <a:gd name="connsiteX14" fmla="*/ 1422845 w 2262054"/>
                <a:gd name="connsiteY14" fmla="*/ 35000 h 946642"/>
                <a:gd name="connsiteX15" fmla="*/ 759905 w 2262054"/>
                <a:gd name="connsiteY15" fmla="*/ 424 h 946642"/>
                <a:gd name="connsiteX16" fmla="*/ 554831 w 2262054"/>
                <a:gd name="connsiteY16" fmla="*/ 58908 h 946642"/>
                <a:gd name="connsiteX17" fmla="*/ 0 w 2262054"/>
                <a:gd name="connsiteY17" fmla="*/ 444861 h 946642"/>
                <a:gd name="connsiteX18" fmla="*/ 557689 w 2262054"/>
                <a:gd name="connsiteY18" fmla="*/ 880725 h 946642"/>
                <a:gd name="connsiteX19" fmla="*/ 1112520 w 2262054"/>
                <a:gd name="connsiteY19" fmla="*/ 944162 h 946642"/>
                <a:gd name="connsiteX20" fmla="*/ 1382268 w 2262054"/>
                <a:gd name="connsiteY20" fmla="*/ 870724 h 946642"/>
                <a:gd name="connsiteX21" fmla="*/ 2209514 w 2262054"/>
                <a:gd name="connsiteY21" fmla="*/ 247503 h 946642"/>
                <a:gd name="connsiteX22" fmla="*/ 2261426 w 2262054"/>
                <a:gd name="connsiteY22" fmla="*/ 154349 h 946642"/>
                <a:gd name="connsiteX23" fmla="*/ 2227517 w 2262054"/>
                <a:gd name="connsiteY23" fmla="*/ 53288 h 946642"/>
                <a:gd name="connsiteX24" fmla="*/ 2092928 w 2262054"/>
                <a:gd name="connsiteY24" fmla="*/ 15855 h 946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262054" h="946642">
                  <a:moveTo>
                    <a:pt x="2093119" y="15664"/>
                  </a:moveTo>
                  <a:lnTo>
                    <a:pt x="1679639" y="137108"/>
                  </a:lnTo>
                  <a:cubicBezTo>
                    <a:pt x="1680020" y="146252"/>
                    <a:pt x="1679829" y="155206"/>
                    <a:pt x="1679258" y="163969"/>
                  </a:cubicBezTo>
                  <a:cubicBezTo>
                    <a:pt x="1671542" y="283222"/>
                    <a:pt x="1584198" y="382282"/>
                    <a:pt x="1466945" y="405046"/>
                  </a:cubicBezTo>
                  <a:lnTo>
                    <a:pt x="1440466" y="410095"/>
                  </a:lnTo>
                  <a:cubicBezTo>
                    <a:pt x="1288256" y="439432"/>
                    <a:pt x="1132808" y="455815"/>
                    <a:pt x="978503" y="458863"/>
                  </a:cubicBezTo>
                  <a:lnTo>
                    <a:pt x="852107" y="461339"/>
                  </a:lnTo>
                  <a:cubicBezTo>
                    <a:pt x="810578" y="462006"/>
                    <a:pt x="776383" y="428954"/>
                    <a:pt x="775526" y="387616"/>
                  </a:cubicBezTo>
                  <a:cubicBezTo>
                    <a:pt x="774668" y="346087"/>
                    <a:pt x="807815" y="311797"/>
                    <a:pt x="849249" y="310939"/>
                  </a:cubicBezTo>
                  <a:lnTo>
                    <a:pt x="975646" y="308463"/>
                  </a:lnTo>
                  <a:cubicBezTo>
                    <a:pt x="1121283" y="305701"/>
                    <a:pt x="1268063" y="290175"/>
                    <a:pt x="1411891" y="262553"/>
                  </a:cubicBezTo>
                  <a:lnTo>
                    <a:pt x="1438275" y="257504"/>
                  </a:lnTo>
                  <a:cubicBezTo>
                    <a:pt x="1488472" y="247789"/>
                    <a:pt x="1525810" y="205498"/>
                    <a:pt x="1529144" y="154349"/>
                  </a:cubicBezTo>
                  <a:cubicBezTo>
                    <a:pt x="1530953" y="124154"/>
                    <a:pt x="1520952" y="95008"/>
                    <a:pt x="1500950" y="72433"/>
                  </a:cubicBezTo>
                  <a:cubicBezTo>
                    <a:pt x="1480471" y="49859"/>
                    <a:pt x="1452848" y="36619"/>
                    <a:pt x="1422845" y="35000"/>
                  </a:cubicBezTo>
                  <a:lnTo>
                    <a:pt x="759905" y="424"/>
                  </a:lnTo>
                  <a:cubicBezTo>
                    <a:pt x="687515" y="-3290"/>
                    <a:pt x="614648" y="17474"/>
                    <a:pt x="554831" y="58908"/>
                  </a:cubicBezTo>
                  <a:lnTo>
                    <a:pt x="0" y="444861"/>
                  </a:lnTo>
                  <a:lnTo>
                    <a:pt x="557689" y="880725"/>
                  </a:lnTo>
                  <a:lnTo>
                    <a:pt x="1112520" y="944162"/>
                  </a:lnTo>
                  <a:cubicBezTo>
                    <a:pt x="1209008" y="955210"/>
                    <a:pt x="1304830" y="929112"/>
                    <a:pt x="1382268" y="870724"/>
                  </a:cubicBezTo>
                  <a:lnTo>
                    <a:pt x="2209514" y="247503"/>
                  </a:lnTo>
                  <a:cubicBezTo>
                    <a:pt x="2239613" y="224929"/>
                    <a:pt x="2257901" y="191782"/>
                    <a:pt x="2261426" y="154349"/>
                  </a:cubicBezTo>
                  <a:cubicBezTo>
                    <a:pt x="2265045" y="116915"/>
                    <a:pt x="2252948" y="81006"/>
                    <a:pt x="2227517" y="53288"/>
                  </a:cubicBezTo>
                  <a:cubicBezTo>
                    <a:pt x="2193703" y="15855"/>
                    <a:pt x="2142172" y="1472"/>
                    <a:pt x="2092928" y="15855"/>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5" name="Figura a mano libera: forma 124">
              <a:extLst>
                <a:ext uri="{FF2B5EF4-FFF2-40B4-BE49-F238E27FC236}">
                  <a16:creationId xmlns:a16="http://schemas.microsoft.com/office/drawing/2014/main" id="{8E44CDB2-9BC0-83E9-8323-D00F9D5B429A}"/>
                </a:ext>
              </a:extLst>
            </p:cNvPr>
            <p:cNvSpPr/>
            <p:nvPr/>
          </p:nvSpPr>
          <p:spPr>
            <a:xfrm>
              <a:off x="2622480" y="3424288"/>
              <a:ext cx="292893" cy="402240"/>
            </a:xfrm>
            <a:custGeom>
              <a:avLst/>
              <a:gdLst>
                <a:gd name="connsiteX0" fmla="*/ 39053 w 292893"/>
                <a:gd name="connsiteY0" fmla="*/ 0 h 402240"/>
                <a:gd name="connsiteX1" fmla="*/ 253841 w 292893"/>
                <a:gd name="connsiteY1" fmla="*/ 0 h 402240"/>
                <a:gd name="connsiteX2" fmla="*/ 292894 w 292893"/>
                <a:gd name="connsiteY2" fmla="*/ 39052 h 402240"/>
                <a:gd name="connsiteX3" fmla="*/ 292894 w 292893"/>
                <a:gd name="connsiteY3" fmla="*/ 363188 h 402240"/>
                <a:gd name="connsiteX4" fmla="*/ 253841 w 292893"/>
                <a:gd name="connsiteY4" fmla="*/ 402241 h 402240"/>
                <a:gd name="connsiteX5" fmla="*/ 39053 w 292893"/>
                <a:gd name="connsiteY5" fmla="*/ 402241 h 402240"/>
                <a:gd name="connsiteX6" fmla="*/ 0 w 292893"/>
                <a:gd name="connsiteY6" fmla="*/ 363188 h 402240"/>
                <a:gd name="connsiteX7" fmla="*/ 0 w 292893"/>
                <a:gd name="connsiteY7" fmla="*/ 39052 h 402240"/>
                <a:gd name="connsiteX8" fmla="*/ 39053 w 292893"/>
                <a:gd name="connsiteY8" fmla="*/ 0 h 40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93" h="402240">
                  <a:moveTo>
                    <a:pt x="39053" y="0"/>
                  </a:moveTo>
                  <a:lnTo>
                    <a:pt x="253841" y="0"/>
                  </a:lnTo>
                  <a:cubicBezTo>
                    <a:pt x="275368" y="0"/>
                    <a:pt x="292894" y="17526"/>
                    <a:pt x="292894" y="39052"/>
                  </a:cubicBezTo>
                  <a:lnTo>
                    <a:pt x="292894" y="363188"/>
                  </a:lnTo>
                  <a:cubicBezTo>
                    <a:pt x="292894" y="384715"/>
                    <a:pt x="275368" y="402241"/>
                    <a:pt x="253841" y="402241"/>
                  </a:cubicBezTo>
                  <a:lnTo>
                    <a:pt x="39053" y="402241"/>
                  </a:lnTo>
                  <a:cubicBezTo>
                    <a:pt x="17526" y="402241"/>
                    <a:pt x="0" y="384715"/>
                    <a:pt x="0" y="363188"/>
                  </a:cubicBezTo>
                  <a:lnTo>
                    <a:pt x="0" y="39052"/>
                  </a:lnTo>
                  <a:cubicBezTo>
                    <a:pt x="0" y="17526"/>
                    <a:pt x="17526" y="0"/>
                    <a:pt x="39053" y="0"/>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6" name="Figura a mano libera: forma 125">
              <a:extLst>
                <a:ext uri="{FF2B5EF4-FFF2-40B4-BE49-F238E27FC236}">
                  <a16:creationId xmlns:a16="http://schemas.microsoft.com/office/drawing/2014/main" id="{8AFD200E-2805-FDE7-A62B-B6B691361E84}"/>
                </a:ext>
              </a:extLst>
            </p:cNvPr>
            <p:cNvSpPr/>
            <p:nvPr/>
          </p:nvSpPr>
          <p:spPr>
            <a:xfrm>
              <a:off x="3136164" y="3145396"/>
              <a:ext cx="292798" cy="681132"/>
            </a:xfrm>
            <a:custGeom>
              <a:avLst/>
              <a:gdLst>
                <a:gd name="connsiteX0" fmla="*/ 38957 w 292798"/>
                <a:gd name="connsiteY0" fmla="*/ 0 h 681132"/>
                <a:gd name="connsiteX1" fmla="*/ 253746 w 292798"/>
                <a:gd name="connsiteY1" fmla="*/ 0 h 681132"/>
                <a:gd name="connsiteX2" fmla="*/ 292798 w 292798"/>
                <a:gd name="connsiteY2" fmla="*/ 39052 h 681132"/>
                <a:gd name="connsiteX3" fmla="*/ 292798 w 292798"/>
                <a:gd name="connsiteY3" fmla="*/ 642080 h 681132"/>
                <a:gd name="connsiteX4" fmla="*/ 253746 w 292798"/>
                <a:gd name="connsiteY4" fmla="*/ 681133 h 681132"/>
                <a:gd name="connsiteX5" fmla="*/ 39052 w 292798"/>
                <a:gd name="connsiteY5" fmla="*/ 681133 h 681132"/>
                <a:gd name="connsiteX6" fmla="*/ 0 w 292798"/>
                <a:gd name="connsiteY6" fmla="*/ 642080 h 681132"/>
                <a:gd name="connsiteX7" fmla="*/ 0 w 292798"/>
                <a:gd name="connsiteY7" fmla="*/ 39052 h 681132"/>
                <a:gd name="connsiteX8" fmla="*/ 39052 w 292798"/>
                <a:gd name="connsiteY8" fmla="*/ 0 h 681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798" h="681132">
                  <a:moveTo>
                    <a:pt x="38957" y="0"/>
                  </a:moveTo>
                  <a:lnTo>
                    <a:pt x="253746" y="0"/>
                  </a:lnTo>
                  <a:cubicBezTo>
                    <a:pt x="275272" y="0"/>
                    <a:pt x="292798" y="17526"/>
                    <a:pt x="292798" y="39052"/>
                  </a:cubicBezTo>
                  <a:lnTo>
                    <a:pt x="292798" y="642080"/>
                  </a:lnTo>
                  <a:cubicBezTo>
                    <a:pt x="292798" y="663607"/>
                    <a:pt x="275272" y="681133"/>
                    <a:pt x="253746" y="681133"/>
                  </a:cubicBezTo>
                  <a:lnTo>
                    <a:pt x="39052" y="681133"/>
                  </a:lnTo>
                  <a:cubicBezTo>
                    <a:pt x="17526" y="681133"/>
                    <a:pt x="0" y="663607"/>
                    <a:pt x="0" y="642080"/>
                  </a:cubicBezTo>
                  <a:lnTo>
                    <a:pt x="0" y="39052"/>
                  </a:lnTo>
                  <a:cubicBezTo>
                    <a:pt x="0" y="17526"/>
                    <a:pt x="17526" y="0"/>
                    <a:pt x="39052" y="0"/>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7" name="Figura a mano libera: forma 126">
              <a:extLst>
                <a:ext uri="{FF2B5EF4-FFF2-40B4-BE49-F238E27FC236}">
                  <a16:creationId xmlns:a16="http://schemas.microsoft.com/office/drawing/2014/main" id="{2859E412-AEF0-E0A1-10B3-FAA1FBFE36DB}"/>
                </a:ext>
              </a:extLst>
            </p:cNvPr>
            <p:cNvSpPr/>
            <p:nvPr/>
          </p:nvSpPr>
          <p:spPr>
            <a:xfrm>
              <a:off x="3649656" y="3424288"/>
              <a:ext cx="292893" cy="402240"/>
            </a:xfrm>
            <a:custGeom>
              <a:avLst/>
              <a:gdLst>
                <a:gd name="connsiteX0" fmla="*/ 39053 w 292893"/>
                <a:gd name="connsiteY0" fmla="*/ 0 h 402240"/>
                <a:gd name="connsiteX1" fmla="*/ 253841 w 292893"/>
                <a:gd name="connsiteY1" fmla="*/ 0 h 402240"/>
                <a:gd name="connsiteX2" fmla="*/ 292894 w 292893"/>
                <a:gd name="connsiteY2" fmla="*/ 39052 h 402240"/>
                <a:gd name="connsiteX3" fmla="*/ 292894 w 292893"/>
                <a:gd name="connsiteY3" fmla="*/ 363188 h 402240"/>
                <a:gd name="connsiteX4" fmla="*/ 253841 w 292893"/>
                <a:gd name="connsiteY4" fmla="*/ 402241 h 402240"/>
                <a:gd name="connsiteX5" fmla="*/ 39053 w 292893"/>
                <a:gd name="connsiteY5" fmla="*/ 402241 h 402240"/>
                <a:gd name="connsiteX6" fmla="*/ 0 w 292893"/>
                <a:gd name="connsiteY6" fmla="*/ 363188 h 402240"/>
                <a:gd name="connsiteX7" fmla="*/ 0 w 292893"/>
                <a:gd name="connsiteY7" fmla="*/ 39052 h 402240"/>
                <a:gd name="connsiteX8" fmla="*/ 39053 w 292893"/>
                <a:gd name="connsiteY8" fmla="*/ 0 h 40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93" h="402240">
                  <a:moveTo>
                    <a:pt x="39053" y="0"/>
                  </a:moveTo>
                  <a:lnTo>
                    <a:pt x="253841" y="0"/>
                  </a:lnTo>
                  <a:cubicBezTo>
                    <a:pt x="275368" y="0"/>
                    <a:pt x="292894" y="17526"/>
                    <a:pt x="292894" y="39052"/>
                  </a:cubicBezTo>
                  <a:lnTo>
                    <a:pt x="292894" y="363188"/>
                  </a:lnTo>
                  <a:cubicBezTo>
                    <a:pt x="292894" y="384715"/>
                    <a:pt x="275368" y="402241"/>
                    <a:pt x="253841" y="402241"/>
                  </a:cubicBezTo>
                  <a:lnTo>
                    <a:pt x="39053" y="402241"/>
                  </a:lnTo>
                  <a:cubicBezTo>
                    <a:pt x="17526" y="402241"/>
                    <a:pt x="0" y="384715"/>
                    <a:pt x="0" y="363188"/>
                  </a:cubicBezTo>
                  <a:lnTo>
                    <a:pt x="0" y="39052"/>
                  </a:lnTo>
                  <a:cubicBezTo>
                    <a:pt x="0" y="17526"/>
                    <a:pt x="17526" y="0"/>
                    <a:pt x="39053" y="0"/>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8" name="Figura a mano libera: forma 127">
              <a:extLst>
                <a:ext uri="{FF2B5EF4-FFF2-40B4-BE49-F238E27FC236}">
                  <a16:creationId xmlns:a16="http://schemas.microsoft.com/office/drawing/2014/main" id="{059EE313-2594-088B-C13B-61C49CAB9FD3}"/>
                </a:ext>
              </a:extLst>
            </p:cNvPr>
            <p:cNvSpPr/>
            <p:nvPr/>
          </p:nvSpPr>
          <p:spPr>
            <a:xfrm>
              <a:off x="4163244" y="3145396"/>
              <a:ext cx="292893" cy="681132"/>
            </a:xfrm>
            <a:custGeom>
              <a:avLst/>
              <a:gdLst>
                <a:gd name="connsiteX0" fmla="*/ 39148 w 292893"/>
                <a:gd name="connsiteY0" fmla="*/ 0 h 681132"/>
                <a:gd name="connsiteX1" fmla="*/ 253841 w 292893"/>
                <a:gd name="connsiteY1" fmla="*/ 0 h 681132"/>
                <a:gd name="connsiteX2" fmla="*/ 292894 w 292893"/>
                <a:gd name="connsiteY2" fmla="*/ 39052 h 681132"/>
                <a:gd name="connsiteX3" fmla="*/ 292894 w 292893"/>
                <a:gd name="connsiteY3" fmla="*/ 642080 h 681132"/>
                <a:gd name="connsiteX4" fmla="*/ 253841 w 292893"/>
                <a:gd name="connsiteY4" fmla="*/ 681133 h 681132"/>
                <a:gd name="connsiteX5" fmla="*/ 39052 w 292893"/>
                <a:gd name="connsiteY5" fmla="*/ 681133 h 681132"/>
                <a:gd name="connsiteX6" fmla="*/ 0 w 292893"/>
                <a:gd name="connsiteY6" fmla="*/ 642080 h 681132"/>
                <a:gd name="connsiteX7" fmla="*/ 0 w 292893"/>
                <a:gd name="connsiteY7" fmla="*/ 39052 h 681132"/>
                <a:gd name="connsiteX8" fmla="*/ 39052 w 292893"/>
                <a:gd name="connsiteY8" fmla="*/ 0 h 681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93" h="681132">
                  <a:moveTo>
                    <a:pt x="39148" y="0"/>
                  </a:moveTo>
                  <a:lnTo>
                    <a:pt x="253841" y="0"/>
                  </a:lnTo>
                  <a:cubicBezTo>
                    <a:pt x="275368" y="0"/>
                    <a:pt x="292894" y="17526"/>
                    <a:pt x="292894" y="39052"/>
                  </a:cubicBezTo>
                  <a:lnTo>
                    <a:pt x="292894" y="642080"/>
                  </a:lnTo>
                  <a:cubicBezTo>
                    <a:pt x="292894" y="663607"/>
                    <a:pt x="275368" y="681133"/>
                    <a:pt x="253841" y="681133"/>
                  </a:cubicBezTo>
                  <a:lnTo>
                    <a:pt x="39052" y="681133"/>
                  </a:lnTo>
                  <a:cubicBezTo>
                    <a:pt x="17526" y="681133"/>
                    <a:pt x="0" y="663607"/>
                    <a:pt x="0" y="642080"/>
                  </a:cubicBezTo>
                  <a:lnTo>
                    <a:pt x="0" y="39052"/>
                  </a:lnTo>
                  <a:cubicBezTo>
                    <a:pt x="0" y="17526"/>
                    <a:pt x="17526" y="0"/>
                    <a:pt x="39052" y="0"/>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29" name="Figura a mano libera: forma 128">
              <a:extLst>
                <a:ext uri="{FF2B5EF4-FFF2-40B4-BE49-F238E27FC236}">
                  <a16:creationId xmlns:a16="http://schemas.microsoft.com/office/drawing/2014/main" id="{C3706FA9-89EF-8C27-3F5E-67005FC580FB}"/>
                </a:ext>
              </a:extLst>
            </p:cNvPr>
            <p:cNvSpPr/>
            <p:nvPr/>
          </p:nvSpPr>
          <p:spPr>
            <a:xfrm>
              <a:off x="2601525" y="2596756"/>
              <a:ext cx="1875758" cy="664749"/>
            </a:xfrm>
            <a:custGeom>
              <a:avLst/>
              <a:gdLst>
                <a:gd name="connsiteX0" fmla="*/ 167354 w 1875758"/>
                <a:gd name="connsiteY0" fmla="*/ 664750 h 664749"/>
                <a:gd name="connsiteX1" fmla="*/ 334709 w 1875758"/>
                <a:gd name="connsiteY1" fmla="*/ 497396 h 664749"/>
                <a:gd name="connsiteX2" fmla="*/ 329946 w 1875758"/>
                <a:gd name="connsiteY2" fmla="*/ 459200 h 664749"/>
                <a:gd name="connsiteX3" fmla="*/ 579025 w 1875758"/>
                <a:gd name="connsiteY3" fmla="*/ 299180 h 664749"/>
                <a:gd name="connsiteX4" fmla="*/ 681038 w 1875758"/>
                <a:gd name="connsiteY4" fmla="*/ 334709 h 664749"/>
                <a:gd name="connsiteX5" fmla="*/ 783050 w 1875758"/>
                <a:gd name="connsiteY5" fmla="*/ 299180 h 664749"/>
                <a:gd name="connsiteX6" fmla="*/ 1032129 w 1875758"/>
                <a:gd name="connsiteY6" fmla="*/ 459200 h 664749"/>
                <a:gd name="connsiteX7" fmla="*/ 1027367 w 1875758"/>
                <a:gd name="connsiteY7" fmla="*/ 497396 h 664749"/>
                <a:gd name="connsiteX8" fmla="*/ 1194721 w 1875758"/>
                <a:gd name="connsiteY8" fmla="*/ 664750 h 664749"/>
                <a:gd name="connsiteX9" fmla="*/ 1362075 w 1875758"/>
                <a:gd name="connsiteY9" fmla="*/ 497396 h 664749"/>
                <a:gd name="connsiteX10" fmla="*/ 1357313 w 1875758"/>
                <a:gd name="connsiteY10" fmla="*/ 459200 h 664749"/>
                <a:gd name="connsiteX11" fmla="*/ 1606391 w 1875758"/>
                <a:gd name="connsiteY11" fmla="*/ 299180 h 664749"/>
                <a:gd name="connsiteX12" fmla="*/ 1708404 w 1875758"/>
                <a:gd name="connsiteY12" fmla="*/ 334709 h 664749"/>
                <a:gd name="connsiteX13" fmla="*/ 1875758 w 1875758"/>
                <a:gd name="connsiteY13" fmla="*/ 167354 h 664749"/>
                <a:gd name="connsiteX14" fmla="*/ 1708404 w 1875758"/>
                <a:gd name="connsiteY14" fmla="*/ 0 h 664749"/>
                <a:gd name="connsiteX15" fmla="*/ 1541050 w 1875758"/>
                <a:gd name="connsiteY15" fmla="*/ 167354 h 664749"/>
                <a:gd name="connsiteX16" fmla="*/ 1545812 w 1875758"/>
                <a:gd name="connsiteY16" fmla="*/ 205550 h 664749"/>
                <a:gd name="connsiteX17" fmla="*/ 1296734 w 1875758"/>
                <a:gd name="connsiteY17" fmla="*/ 365570 h 664749"/>
                <a:gd name="connsiteX18" fmla="*/ 1194721 w 1875758"/>
                <a:gd name="connsiteY18" fmla="*/ 330041 h 664749"/>
                <a:gd name="connsiteX19" fmla="*/ 1092708 w 1875758"/>
                <a:gd name="connsiteY19" fmla="*/ 365570 h 664749"/>
                <a:gd name="connsiteX20" fmla="*/ 843629 w 1875758"/>
                <a:gd name="connsiteY20" fmla="*/ 205550 h 664749"/>
                <a:gd name="connsiteX21" fmla="*/ 848392 w 1875758"/>
                <a:gd name="connsiteY21" fmla="*/ 167354 h 664749"/>
                <a:gd name="connsiteX22" fmla="*/ 681038 w 1875758"/>
                <a:gd name="connsiteY22" fmla="*/ 0 h 664749"/>
                <a:gd name="connsiteX23" fmla="*/ 513683 w 1875758"/>
                <a:gd name="connsiteY23" fmla="*/ 167354 h 664749"/>
                <a:gd name="connsiteX24" fmla="*/ 518446 w 1875758"/>
                <a:gd name="connsiteY24" fmla="*/ 205550 h 664749"/>
                <a:gd name="connsiteX25" fmla="*/ 269367 w 1875758"/>
                <a:gd name="connsiteY25" fmla="*/ 365570 h 664749"/>
                <a:gd name="connsiteX26" fmla="*/ 167354 w 1875758"/>
                <a:gd name="connsiteY26" fmla="*/ 330041 h 664749"/>
                <a:gd name="connsiteX27" fmla="*/ 0 w 1875758"/>
                <a:gd name="connsiteY27" fmla="*/ 497396 h 664749"/>
                <a:gd name="connsiteX28" fmla="*/ 167354 w 1875758"/>
                <a:gd name="connsiteY28" fmla="*/ 664750 h 664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875758" h="664749">
                  <a:moveTo>
                    <a:pt x="167354" y="664750"/>
                  </a:moveTo>
                  <a:cubicBezTo>
                    <a:pt x="259747" y="664750"/>
                    <a:pt x="334709" y="589883"/>
                    <a:pt x="334709" y="497396"/>
                  </a:cubicBezTo>
                  <a:cubicBezTo>
                    <a:pt x="334709" y="484251"/>
                    <a:pt x="332804" y="471583"/>
                    <a:pt x="329946" y="459200"/>
                  </a:cubicBezTo>
                  <a:lnTo>
                    <a:pt x="579025" y="299180"/>
                  </a:lnTo>
                  <a:cubicBezTo>
                    <a:pt x="607314" y="321088"/>
                    <a:pt x="642461" y="334709"/>
                    <a:pt x="681038" y="334709"/>
                  </a:cubicBezTo>
                  <a:cubicBezTo>
                    <a:pt x="719614" y="334709"/>
                    <a:pt x="754666" y="321088"/>
                    <a:pt x="783050" y="299180"/>
                  </a:cubicBezTo>
                  <a:lnTo>
                    <a:pt x="1032129" y="459200"/>
                  </a:lnTo>
                  <a:cubicBezTo>
                    <a:pt x="1029272" y="471488"/>
                    <a:pt x="1027367" y="484156"/>
                    <a:pt x="1027367" y="497396"/>
                  </a:cubicBezTo>
                  <a:cubicBezTo>
                    <a:pt x="1027367" y="589883"/>
                    <a:pt x="1102328" y="664750"/>
                    <a:pt x="1194721" y="664750"/>
                  </a:cubicBezTo>
                  <a:cubicBezTo>
                    <a:pt x="1287113" y="664750"/>
                    <a:pt x="1362075" y="589883"/>
                    <a:pt x="1362075" y="497396"/>
                  </a:cubicBezTo>
                  <a:cubicBezTo>
                    <a:pt x="1362075" y="484251"/>
                    <a:pt x="1360170" y="471583"/>
                    <a:pt x="1357313" y="459200"/>
                  </a:cubicBezTo>
                  <a:lnTo>
                    <a:pt x="1606391" y="299180"/>
                  </a:lnTo>
                  <a:cubicBezTo>
                    <a:pt x="1634681" y="321088"/>
                    <a:pt x="1669828" y="334709"/>
                    <a:pt x="1708404" y="334709"/>
                  </a:cubicBezTo>
                  <a:cubicBezTo>
                    <a:pt x="1800797" y="334709"/>
                    <a:pt x="1875758" y="259747"/>
                    <a:pt x="1875758" y="167354"/>
                  </a:cubicBezTo>
                  <a:cubicBezTo>
                    <a:pt x="1875758" y="74962"/>
                    <a:pt x="1800892" y="0"/>
                    <a:pt x="1708404" y="0"/>
                  </a:cubicBezTo>
                  <a:cubicBezTo>
                    <a:pt x="1615916" y="0"/>
                    <a:pt x="1541050" y="74962"/>
                    <a:pt x="1541050" y="167354"/>
                  </a:cubicBezTo>
                  <a:cubicBezTo>
                    <a:pt x="1541050" y="180594"/>
                    <a:pt x="1542955" y="193262"/>
                    <a:pt x="1545812" y="205550"/>
                  </a:cubicBezTo>
                  <a:lnTo>
                    <a:pt x="1296734" y="365570"/>
                  </a:lnTo>
                  <a:cubicBezTo>
                    <a:pt x="1268444" y="343662"/>
                    <a:pt x="1233297" y="330041"/>
                    <a:pt x="1194721" y="330041"/>
                  </a:cubicBezTo>
                  <a:cubicBezTo>
                    <a:pt x="1156145" y="330041"/>
                    <a:pt x="1121093" y="343662"/>
                    <a:pt x="1092708" y="365570"/>
                  </a:cubicBezTo>
                  <a:lnTo>
                    <a:pt x="843629" y="205550"/>
                  </a:lnTo>
                  <a:cubicBezTo>
                    <a:pt x="846487" y="193262"/>
                    <a:pt x="848392" y="180594"/>
                    <a:pt x="848392" y="167354"/>
                  </a:cubicBezTo>
                  <a:cubicBezTo>
                    <a:pt x="848392" y="74962"/>
                    <a:pt x="773430" y="0"/>
                    <a:pt x="681038" y="0"/>
                  </a:cubicBezTo>
                  <a:cubicBezTo>
                    <a:pt x="588645" y="0"/>
                    <a:pt x="513683" y="74962"/>
                    <a:pt x="513683" y="167354"/>
                  </a:cubicBezTo>
                  <a:cubicBezTo>
                    <a:pt x="513683" y="180594"/>
                    <a:pt x="515588" y="193262"/>
                    <a:pt x="518446" y="205550"/>
                  </a:cubicBezTo>
                  <a:lnTo>
                    <a:pt x="269367" y="365570"/>
                  </a:lnTo>
                  <a:cubicBezTo>
                    <a:pt x="241078" y="343662"/>
                    <a:pt x="205931" y="330041"/>
                    <a:pt x="167354" y="330041"/>
                  </a:cubicBezTo>
                  <a:cubicBezTo>
                    <a:pt x="74962" y="330041"/>
                    <a:pt x="0" y="405003"/>
                    <a:pt x="0" y="497396"/>
                  </a:cubicBezTo>
                  <a:cubicBezTo>
                    <a:pt x="0" y="589788"/>
                    <a:pt x="74962" y="664750"/>
                    <a:pt x="167354" y="664750"/>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grpSp>
      <p:grpSp>
        <p:nvGrpSpPr>
          <p:cNvPr id="130" name="Elemento grafico 102">
            <a:extLst>
              <a:ext uri="{FF2B5EF4-FFF2-40B4-BE49-F238E27FC236}">
                <a16:creationId xmlns:a16="http://schemas.microsoft.com/office/drawing/2014/main" id="{AF9EE822-F98C-A22B-91FE-B8E30B527813}"/>
              </a:ext>
            </a:extLst>
          </p:cNvPr>
          <p:cNvGrpSpPr/>
          <p:nvPr/>
        </p:nvGrpSpPr>
        <p:grpSpPr>
          <a:xfrm>
            <a:off x="8535747" y="5713715"/>
            <a:ext cx="316159" cy="296255"/>
            <a:chOff x="8397201" y="6334231"/>
            <a:chExt cx="316159" cy="296255"/>
          </a:xfrm>
          <a:solidFill>
            <a:srgbClr val="F00980"/>
          </a:solidFill>
        </p:grpSpPr>
        <p:sp>
          <p:nvSpPr>
            <p:cNvPr id="131" name="Figura a mano libera: forma 130">
              <a:extLst>
                <a:ext uri="{FF2B5EF4-FFF2-40B4-BE49-F238E27FC236}">
                  <a16:creationId xmlns:a16="http://schemas.microsoft.com/office/drawing/2014/main" id="{D66BC6BA-A818-797D-22A1-E42CEAF95579}"/>
                </a:ext>
              </a:extLst>
            </p:cNvPr>
            <p:cNvSpPr/>
            <p:nvPr/>
          </p:nvSpPr>
          <p:spPr>
            <a:xfrm>
              <a:off x="8397201" y="6567378"/>
              <a:ext cx="316159" cy="63108"/>
            </a:xfrm>
            <a:custGeom>
              <a:avLst/>
              <a:gdLst>
                <a:gd name="connsiteX0" fmla="*/ 305513 w 316159"/>
                <a:gd name="connsiteY0" fmla="*/ 19133 h 63108"/>
                <a:gd name="connsiteX1" fmla="*/ 94508 w 316159"/>
                <a:gd name="connsiteY1" fmla="*/ 19133 h 63108"/>
                <a:gd name="connsiteX2" fmla="*/ 94508 w 316159"/>
                <a:gd name="connsiteY2" fmla="*/ 12807 h 63108"/>
                <a:gd name="connsiteX3" fmla="*/ 81702 w 316159"/>
                <a:gd name="connsiteY3" fmla="*/ 0 h 63108"/>
                <a:gd name="connsiteX4" fmla="*/ 78024 w 316159"/>
                <a:gd name="connsiteY4" fmla="*/ 0 h 63108"/>
                <a:gd name="connsiteX5" fmla="*/ 65217 w 316159"/>
                <a:gd name="connsiteY5" fmla="*/ 12807 h 63108"/>
                <a:gd name="connsiteX6" fmla="*/ 65217 w 316159"/>
                <a:gd name="connsiteY6" fmla="*/ 19133 h 63108"/>
                <a:gd name="connsiteX7" fmla="*/ 10647 w 316159"/>
                <a:gd name="connsiteY7" fmla="*/ 19133 h 63108"/>
                <a:gd name="connsiteX8" fmla="*/ 0 w 316159"/>
                <a:gd name="connsiteY8" fmla="*/ 29754 h 63108"/>
                <a:gd name="connsiteX9" fmla="*/ 0 w 316159"/>
                <a:gd name="connsiteY9" fmla="*/ 33354 h 63108"/>
                <a:gd name="connsiteX10" fmla="*/ 10647 w 316159"/>
                <a:gd name="connsiteY10" fmla="*/ 43975 h 63108"/>
                <a:gd name="connsiteX11" fmla="*/ 65217 w 316159"/>
                <a:gd name="connsiteY11" fmla="*/ 43975 h 63108"/>
                <a:gd name="connsiteX12" fmla="*/ 65217 w 316159"/>
                <a:gd name="connsiteY12" fmla="*/ 50302 h 63108"/>
                <a:gd name="connsiteX13" fmla="*/ 78024 w 316159"/>
                <a:gd name="connsiteY13" fmla="*/ 63108 h 63108"/>
                <a:gd name="connsiteX14" fmla="*/ 81702 w 316159"/>
                <a:gd name="connsiteY14" fmla="*/ 63108 h 63108"/>
                <a:gd name="connsiteX15" fmla="*/ 94508 w 316159"/>
                <a:gd name="connsiteY15" fmla="*/ 50302 h 63108"/>
                <a:gd name="connsiteX16" fmla="*/ 94508 w 316159"/>
                <a:gd name="connsiteY16" fmla="*/ 43975 h 63108"/>
                <a:gd name="connsiteX17" fmla="*/ 305513 w 316159"/>
                <a:gd name="connsiteY17" fmla="*/ 43975 h 63108"/>
                <a:gd name="connsiteX18" fmla="*/ 316160 w 316159"/>
                <a:gd name="connsiteY18" fmla="*/ 33354 h 63108"/>
                <a:gd name="connsiteX19" fmla="*/ 316160 w 316159"/>
                <a:gd name="connsiteY19" fmla="*/ 29754 h 63108"/>
                <a:gd name="connsiteX20" fmla="*/ 305513 w 316159"/>
                <a:gd name="connsiteY20" fmla="*/ 19133 h 6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6159" h="63108">
                  <a:moveTo>
                    <a:pt x="305513" y="19133"/>
                  </a:moveTo>
                  <a:lnTo>
                    <a:pt x="94508" y="19133"/>
                  </a:lnTo>
                  <a:lnTo>
                    <a:pt x="94508" y="12807"/>
                  </a:lnTo>
                  <a:cubicBezTo>
                    <a:pt x="94508" y="5735"/>
                    <a:pt x="88774" y="0"/>
                    <a:pt x="81702" y="0"/>
                  </a:cubicBezTo>
                  <a:lnTo>
                    <a:pt x="78024" y="0"/>
                  </a:lnTo>
                  <a:cubicBezTo>
                    <a:pt x="70952" y="0"/>
                    <a:pt x="65217" y="5735"/>
                    <a:pt x="65217" y="12807"/>
                  </a:cubicBezTo>
                  <a:lnTo>
                    <a:pt x="65217" y="19133"/>
                  </a:lnTo>
                  <a:lnTo>
                    <a:pt x="10647" y="19133"/>
                  </a:lnTo>
                  <a:cubicBezTo>
                    <a:pt x="4783" y="19133"/>
                    <a:pt x="0" y="23891"/>
                    <a:pt x="0" y="29754"/>
                  </a:cubicBezTo>
                  <a:lnTo>
                    <a:pt x="0" y="33354"/>
                  </a:lnTo>
                  <a:cubicBezTo>
                    <a:pt x="0" y="39218"/>
                    <a:pt x="4758" y="43975"/>
                    <a:pt x="10647" y="43975"/>
                  </a:cubicBezTo>
                  <a:lnTo>
                    <a:pt x="65217" y="43975"/>
                  </a:lnTo>
                  <a:lnTo>
                    <a:pt x="65217" y="50302"/>
                  </a:lnTo>
                  <a:cubicBezTo>
                    <a:pt x="65217" y="57374"/>
                    <a:pt x="70952" y="63108"/>
                    <a:pt x="78024" y="63108"/>
                  </a:cubicBezTo>
                  <a:lnTo>
                    <a:pt x="81702" y="63108"/>
                  </a:lnTo>
                  <a:cubicBezTo>
                    <a:pt x="88774" y="63108"/>
                    <a:pt x="94508" y="57374"/>
                    <a:pt x="94508" y="50302"/>
                  </a:cubicBezTo>
                  <a:lnTo>
                    <a:pt x="94508" y="43975"/>
                  </a:lnTo>
                  <a:lnTo>
                    <a:pt x="305513" y="43975"/>
                  </a:lnTo>
                  <a:cubicBezTo>
                    <a:pt x="311376" y="43975"/>
                    <a:pt x="316160" y="39218"/>
                    <a:pt x="316160" y="33354"/>
                  </a:cubicBezTo>
                  <a:lnTo>
                    <a:pt x="316160" y="29754"/>
                  </a:lnTo>
                  <a:cubicBezTo>
                    <a:pt x="316160" y="23891"/>
                    <a:pt x="311402" y="19133"/>
                    <a:pt x="305513" y="19133"/>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32" name="Figura a mano libera: forma 131">
              <a:extLst>
                <a:ext uri="{FF2B5EF4-FFF2-40B4-BE49-F238E27FC236}">
                  <a16:creationId xmlns:a16="http://schemas.microsoft.com/office/drawing/2014/main" id="{1180ECB5-2B51-5BBA-8126-797F37A5EB68}"/>
                </a:ext>
              </a:extLst>
            </p:cNvPr>
            <p:cNvSpPr/>
            <p:nvPr/>
          </p:nvSpPr>
          <p:spPr>
            <a:xfrm>
              <a:off x="8397201" y="6334231"/>
              <a:ext cx="316159" cy="210464"/>
            </a:xfrm>
            <a:custGeom>
              <a:avLst/>
              <a:gdLst>
                <a:gd name="connsiteX0" fmla="*/ 273599 w 316159"/>
                <a:gd name="connsiteY0" fmla="*/ 0 h 210464"/>
                <a:gd name="connsiteX1" fmla="*/ 42561 w 316159"/>
                <a:gd name="connsiteY1" fmla="*/ 0 h 210464"/>
                <a:gd name="connsiteX2" fmla="*/ 0 w 316159"/>
                <a:gd name="connsiteY2" fmla="*/ 42561 h 210464"/>
                <a:gd name="connsiteX3" fmla="*/ 0 w 316159"/>
                <a:gd name="connsiteY3" fmla="*/ 167929 h 210464"/>
                <a:gd name="connsiteX4" fmla="*/ 42561 w 316159"/>
                <a:gd name="connsiteY4" fmla="*/ 210464 h 210464"/>
                <a:gd name="connsiteX5" fmla="*/ 273599 w 316159"/>
                <a:gd name="connsiteY5" fmla="*/ 210464 h 210464"/>
                <a:gd name="connsiteX6" fmla="*/ 316160 w 316159"/>
                <a:gd name="connsiteY6" fmla="*/ 167929 h 210464"/>
                <a:gd name="connsiteX7" fmla="*/ 316160 w 316159"/>
                <a:gd name="connsiteY7" fmla="*/ 42561 h 210464"/>
                <a:gd name="connsiteX8" fmla="*/ 273599 w 316159"/>
                <a:gd name="connsiteY8" fmla="*/ 0 h 210464"/>
                <a:gd name="connsiteX9" fmla="*/ 203161 w 316159"/>
                <a:gd name="connsiteY9" fmla="*/ 118168 h 210464"/>
                <a:gd name="connsiteX10" fmla="*/ 140181 w 316159"/>
                <a:gd name="connsiteY10" fmla="*/ 157540 h 210464"/>
                <a:gd name="connsiteX11" fmla="*/ 116830 w 316159"/>
                <a:gd name="connsiteY11" fmla="*/ 144604 h 210464"/>
                <a:gd name="connsiteX12" fmla="*/ 116830 w 316159"/>
                <a:gd name="connsiteY12" fmla="*/ 65886 h 210464"/>
                <a:gd name="connsiteX13" fmla="*/ 140181 w 316159"/>
                <a:gd name="connsiteY13" fmla="*/ 52950 h 210464"/>
                <a:gd name="connsiteX14" fmla="*/ 203161 w 316159"/>
                <a:gd name="connsiteY14" fmla="*/ 92322 h 210464"/>
                <a:gd name="connsiteX15" fmla="*/ 203161 w 316159"/>
                <a:gd name="connsiteY15" fmla="*/ 118219 h 210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6159" h="210464">
                  <a:moveTo>
                    <a:pt x="273599" y="0"/>
                  </a:moveTo>
                  <a:lnTo>
                    <a:pt x="42561" y="0"/>
                  </a:lnTo>
                  <a:cubicBezTo>
                    <a:pt x="19056" y="0"/>
                    <a:pt x="0" y="19056"/>
                    <a:pt x="0" y="42561"/>
                  </a:cubicBezTo>
                  <a:lnTo>
                    <a:pt x="0" y="167929"/>
                  </a:lnTo>
                  <a:cubicBezTo>
                    <a:pt x="0" y="191434"/>
                    <a:pt x="19056" y="210464"/>
                    <a:pt x="42561" y="210464"/>
                  </a:cubicBezTo>
                  <a:lnTo>
                    <a:pt x="273599" y="210464"/>
                  </a:lnTo>
                  <a:cubicBezTo>
                    <a:pt x="297104" y="210464"/>
                    <a:pt x="316160" y="191408"/>
                    <a:pt x="316160" y="167929"/>
                  </a:cubicBezTo>
                  <a:lnTo>
                    <a:pt x="316160" y="42561"/>
                  </a:lnTo>
                  <a:cubicBezTo>
                    <a:pt x="316160" y="19056"/>
                    <a:pt x="297104" y="0"/>
                    <a:pt x="273599" y="0"/>
                  </a:cubicBezTo>
                  <a:close/>
                  <a:moveTo>
                    <a:pt x="203161" y="118168"/>
                  </a:moveTo>
                  <a:lnTo>
                    <a:pt x="140181" y="157540"/>
                  </a:lnTo>
                  <a:cubicBezTo>
                    <a:pt x="130023" y="163892"/>
                    <a:pt x="116830" y="156588"/>
                    <a:pt x="116830" y="144604"/>
                  </a:cubicBezTo>
                  <a:lnTo>
                    <a:pt x="116830" y="65886"/>
                  </a:lnTo>
                  <a:cubicBezTo>
                    <a:pt x="116830" y="53902"/>
                    <a:pt x="130023" y="46598"/>
                    <a:pt x="140181" y="52950"/>
                  </a:cubicBezTo>
                  <a:lnTo>
                    <a:pt x="203161" y="92322"/>
                  </a:lnTo>
                  <a:cubicBezTo>
                    <a:pt x="212728" y="98314"/>
                    <a:pt x="212728" y="112227"/>
                    <a:pt x="203161" y="118219"/>
                  </a:cubicBezTo>
                  <a:close/>
                </a:path>
              </a:pathLst>
            </a:custGeom>
            <a:grp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grpSp>
      <p:sp>
        <p:nvSpPr>
          <p:cNvPr id="133" name="Figura a mano libera: forma 132">
            <a:extLst>
              <a:ext uri="{FF2B5EF4-FFF2-40B4-BE49-F238E27FC236}">
                <a16:creationId xmlns:a16="http://schemas.microsoft.com/office/drawing/2014/main" id="{420E0653-63B1-E998-8623-F0E05FC1F1AB}"/>
              </a:ext>
            </a:extLst>
          </p:cNvPr>
          <p:cNvSpPr/>
          <p:nvPr/>
        </p:nvSpPr>
        <p:spPr>
          <a:xfrm>
            <a:off x="2863740" y="5704845"/>
            <a:ext cx="211208" cy="270948"/>
          </a:xfrm>
          <a:custGeom>
            <a:avLst/>
            <a:gdLst>
              <a:gd name="connsiteX0" fmla="*/ 211209 w 211208"/>
              <a:gd name="connsiteY0" fmla="*/ 64011 h 270948"/>
              <a:gd name="connsiteX1" fmla="*/ 155934 w 211208"/>
              <a:gd name="connsiteY1" fmla="*/ 64011 h 270948"/>
              <a:gd name="connsiteX2" fmla="*/ 147133 w 211208"/>
              <a:gd name="connsiteY2" fmla="*/ 55210 h 270948"/>
              <a:gd name="connsiteX3" fmla="*/ 147133 w 211208"/>
              <a:gd name="connsiteY3" fmla="*/ 0 h 270948"/>
              <a:gd name="connsiteX4" fmla="*/ 16323 w 211208"/>
              <a:gd name="connsiteY4" fmla="*/ 0 h 270948"/>
              <a:gd name="connsiteX5" fmla="*/ 0 w 211208"/>
              <a:gd name="connsiteY5" fmla="*/ 16323 h 270948"/>
              <a:gd name="connsiteX6" fmla="*/ 0 w 211208"/>
              <a:gd name="connsiteY6" fmla="*/ 254625 h 270948"/>
              <a:gd name="connsiteX7" fmla="*/ 16323 w 211208"/>
              <a:gd name="connsiteY7" fmla="*/ 270948 h 270948"/>
              <a:gd name="connsiteX8" fmla="*/ 136351 w 211208"/>
              <a:gd name="connsiteY8" fmla="*/ 270948 h 270948"/>
              <a:gd name="connsiteX9" fmla="*/ 137836 w 211208"/>
              <a:gd name="connsiteY9" fmla="*/ 262276 h 270948"/>
              <a:gd name="connsiteX10" fmla="*/ 142377 w 211208"/>
              <a:gd name="connsiteY10" fmla="*/ 251774 h 270948"/>
              <a:gd name="connsiteX11" fmla="*/ 211198 w 211208"/>
              <a:gd name="connsiteY11" fmla="*/ 161960 h 270948"/>
              <a:gd name="connsiteX12" fmla="*/ 211198 w 211208"/>
              <a:gd name="connsiteY12" fmla="*/ 64011 h 270948"/>
              <a:gd name="connsiteX13" fmla="*/ 45924 w 211208"/>
              <a:gd name="connsiteY13" fmla="*/ 46397 h 270948"/>
              <a:gd name="connsiteX14" fmla="*/ 105599 w 211208"/>
              <a:gd name="connsiteY14" fmla="*/ 46397 h 270948"/>
              <a:gd name="connsiteX15" fmla="*/ 114401 w 211208"/>
              <a:gd name="connsiteY15" fmla="*/ 55210 h 270948"/>
              <a:gd name="connsiteX16" fmla="*/ 105599 w 211208"/>
              <a:gd name="connsiteY16" fmla="*/ 64011 h 270948"/>
              <a:gd name="connsiteX17" fmla="*/ 45924 w 211208"/>
              <a:gd name="connsiteY17" fmla="*/ 64011 h 270948"/>
              <a:gd name="connsiteX18" fmla="*/ 37122 w 211208"/>
              <a:gd name="connsiteY18" fmla="*/ 55210 h 270948"/>
              <a:gd name="connsiteX19" fmla="*/ 45924 w 211208"/>
              <a:gd name="connsiteY19" fmla="*/ 46397 h 270948"/>
              <a:gd name="connsiteX20" fmla="*/ 124031 w 211208"/>
              <a:gd name="connsiteY20" fmla="*/ 224616 h 270948"/>
              <a:gd name="connsiteX21" fmla="*/ 45924 w 211208"/>
              <a:gd name="connsiteY21" fmla="*/ 224616 h 270948"/>
              <a:gd name="connsiteX22" fmla="*/ 37122 w 211208"/>
              <a:gd name="connsiteY22" fmla="*/ 215814 h 270948"/>
              <a:gd name="connsiteX23" fmla="*/ 45924 w 211208"/>
              <a:gd name="connsiteY23" fmla="*/ 207002 h 270948"/>
              <a:gd name="connsiteX24" fmla="*/ 124020 w 211208"/>
              <a:gd name="connsiteY24" fmla="*/ 207002 h 270948"/>
              <a:gd name="connsiteX25" fmla="*/ 132822 w 211208"/>
              <a:gd name="connsiteY25" fmla="*/ 215814 h 270948"/>
              <a:gd name="connsiteX26" fmla="*/ 124020 w 211208"/>
              <a:gd name="connsiteY26" fmla="*/ 224616 h 270948"/>
              <a:gd name="connsiteX27" fmla="*/ 165285 w 211208"/>
              <a:gd name="connsiteY27" fmla="*/ 171042 h 270948"/>
              <a:gd name="connsiteX28" fmla="*/ 45924 w 211208"/>
              <a:gd name="connsiteY28" fmla="*/ 171042 h 270948"/>
              <a:gd name="connsiteX29" fmla="*/ 37122 w 211208"/>
              <a:gd name="connsiteY29" fmla="*/ 162240 h 270948"/>
              <a:gd name="connsiteX30" fmla="*/ 45924 w 211208"/>
              <a:gd name="connsiteY30" fmla="*/ 153438 h 270948"/>
              <a:gd name="connsiteX31" fmla="*/ 165274 w 211208"/>
              <a:gd name="connsiteY31" fmla="*/ 153438 h 270948"/>
              <a:gd name="connsiteX32" fmla="*/ 174076 w 211208"/>
              <a:gd name="connsiteY32" fmla="*/ 162240 h 270948"/>
              <a:gd name="connsiteX33" fmla="*/ 165274 w 211208"/>
              <a:gd name="connsiteY33" fmla="*/ 171042 h 270948"/>
              <a:gd name="connsiteX34" fmla="*/ 165285 w 211208"/>
              <a:gd name="connsiteY34" fmla="*/ 117521 h 270948"/>
              <a:gd name="connsiteX35" fmla="*/ 45924 w 211208"/>
              <a:gd name="connsiteY35" fmla="*/ 117521 h 270948"/>
              <a:gd name="connsiteX36" fmla="*/ 37122 w 211208"/>
              <a:gd name="connsiteY36" fmla="*/ 108719 h 270948"/>
              <a:gd name="connsiteX37" fmla="*/ 45924 w 211208"/>
              <a:gd name="connsiteY37" fmla="*/ 99907 h 270948"/>
              <a:gd name="connsiteX38" fmla="*/ 165274 w 211208"/>
              <a:gd name="connsiteY38" fmla="*/ 99907 h 270948"/>
              <a:gd name="connsiteX39" fmla="*/ 174076 w 211208"/>
              <a:gd name="connsiteY39" fmla="*/ 108719 h 270948"/>
              <a:gd name="connsiteX40" fmla="*/ 165274 w 211208"/>
              <a:gd name="connsiteY40" fmla="*/ 117521 h 270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11208" h="270948">
                <a:moveTo>
                  <a:pt x="211209" y="64011"/>
                </a:moveTo>
                <a:lnTo>
                  <a:pt x="155934" y="64011"/>
                </a:lnTo>
                <a:cubicBezTo>
                  <a:pt x="151060" y="64011"/>
                  <a:pt x="147133" y="60084"/>
                  <a:pt x="147133" y="55210"/>
                </a:cubicBezTo>
                <a:lnTo>
                  <a:pt x="147133" y="0"/>
                </a:lnTo>
                <a:lnTo>
                  <a:pt x="16323" y="0"/>
                </a:lnTo>
                <a:cubicBezTo>
                  <a:pt x="7317" y="0"/>
                  <a:pt x="0" y="7317"/>
                  <a:pt x="0" y="16323"/>
                </a:cubicBezTo>
                <a:lnTo>
                  <a:pt x="0" y="254625"/>
                </a:lnTo>
                <a:cubicBezTo>
                  <a:pt x="0" y="263632"/>
                  <a:pt x="7317" y="270948"/>
                  <a:pt x="16323" y="270948"/>
                </a:cubicBezTo>
                <a:lnTo>
                  <a:pt x="136351" y="270948"/>
                </a:lnTo>
                <a:lnTo>
                  <a:pt x="137836" y="262276"/>
                </a:lnTo>
                <a:cubicBezTo>
                  <a:pt x="138449" y="258478"/>
                  <a:pt x="139999" y="254894"/>
                  <a:pt x="142377" y="251774"/>
                </a:cubicBezTo>
                <a:lnTo>
                  <a:pt x="211198" y="161960"/>
                </a:lnTo>
                <a:lnTo>
                  <a:pt x="211198" y="64011"/>
                </a:lnTo>
                <a:close/>
                <a:moveTo>
                  <a:pt x="45924" y="46397"/>
                </a:moveTo>
                <a:lnTo>
                  <a:pt x="105599" y="46397"/>
                </a:lnTo>
                <a:cubicBezTo>
                  <a:pt x="110409" y="46397"/>
                  <a:pt x="114401" y="50325"/>
                  <a:pt x="114401" y="55210"/>
                </a:cubicBezTo>
                <a:cubicBezTo>
                  <a:pt x="114401" y="60095"/>
                  <a:pt x="110409" y="64011"/>
                  <a:pt x="105599" y="64011"/>
                </a:cubicBezTo>
                <a:lnTo>
                  <a:pt x="45924" y="64011"/>
                </a:lnTo>
                <a:cubicBezTo>
                  <a:pt x="41050" y="64011"/>
                  <a:pt x="37122" y="60084"/>
                  <a:pt x="37122" y="55210"/>
                </a:cubicBezTo>
                <a:cubicBezTo>
                  <a:pt x="37122" y="50335"/>
                  <a:pt x="41050" y="46397"/>
                  <a:pt x="45924" y="46397"/>
                </a:cubicBezTo>
                <a:close/>
                <a:moveTo>
                  <a:pt x="124031" y="224616"/>
                </a:moveTo>
                <a:lnTo>
                  <a:pt x="45924" y="224616"/>
                </a:lnTo>
                <a:cubicBezTo>
                  <a:pt x="41050" y="224616"/>
                  <a:pt x="37122" y="220624"/>
                  <a:pt x="37122" y="215814"/>
                </a:cubicBezTo>
                <a:cubicBezTo>
                  <a:pt x="37122" y="211004"/>
                  <a:pt x="41050" y="207002"/>
                  <a:pt x="45924" y="207002"/>
                </a:cubicBezTo>
                <a:lnTo>
                  <a:pt x="124020" y="207002"/>
                </a:lnTo>
                <a:cubicBezTo>
                  <a:pt x="128894" y="207002"/>
                  <a:pt x="132822" y="210864"/>
                  <a:pt x="132822" y="215814"/>
                </a:cubicBezTo>
                <a:cubicBezTo>
                  <a:pt x="132822" y="220764"/>
                  <a:pt x="128894" y="224616"/>
                  <a:pt x="124020" y="224616"/>
                </a:cubicBezTo>
                <a:close/>
                <a:moveTo>
                  <a:pt x="165285" y="171042"/>
                </a:moveTo>
                <a:lnTo>
                  <a:pt x="45924" y="171042"/>
                </a:lnTo>
                <a:cubicBezTo>
                  <a:pt x="41050" y="171042"/>
                  <a:pt x="37122" y="167114"/>
                  <a:pt x="37122" y="162240"/>
                </a:cubicBezTo>
                <a:cubicBezTo>
                  <a:pt x="37122" y="157366"/>
                  <a:pt x="41050" y="153438"/>
                  <a:pt x="45924" y="153438"/>
                </a:cubicBezTo>
                <a:lnTo>
                  <a:pt x="165274" y="153438"/>
                </a:lnTo>
                <a:cubicBezTo>
                  <a:pt x="170084" y="153438"/>
                  <a:pt x="174076" y="157366"/>
                  <a:pt x="174076" y="162240"/>
                </a:cubicBezTo>
                <a:cubicBezTo>
                  <a:pt x="174076" y="167114"/>
                  <a:pt x="170084" y="171042"/>
                  <a:pt x="165274" y="171042"/>
                </a:cubicBezTo>
                <a:close/>
                <a:moveTo>
                  <a:pt x="165285" y="117521"/>
                </a:moveTo>
                <a:lnTo>
                  <a:pt x="45924" y="117521"/>
                </a:lnTo>
                <a:cubicBezTo>
                  <a:pt x="41050" y="117521"/>
                  <a:pt x="37122" y="113594"/>
                  <a:pt x="37122" y="108719"/>
                </a:cubicBezTo>
                <a:cubicBezTo>
                  <a:pt x="37122" y="103845"/>
                  <a:pt x="41050" y="99907"/>
                  <a:pt x="45924" y="99907"/>
                </a:cubicBezTo>
                <a:lnTo>
                  <a:pt x="165274" y="99907"/>
                </a:lnTo>
                <a:cubicBezTo>
                  <a:pt x="170084" y="99907"/>
                  <a:pt x="174076" y="103910"/>
                  <a:pt x="174076" y="108719"/>
                </a:cubicBezTo>
                <a:cubicBezTo>
                  <a:pt x="174076" y="113529"/>
                  <a:pt x="170084" y="117521"/>
                  <a:pt x="165274" y="117521"/>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34" name="Figura a mano libera: forma 133">
            <a:extLst>
              <a:ext uri="{FF2B5EF4-FFF2-40B4-BE49-F238E27FC236}">
                <a16:creationId xmlns:a16="http://schemas.microsoft.com/office/drawing/2014/main" id="{AD696584-F442-BE39-1812-D8F99BCC369C}"/>
              </a:ext>
            </a:extLst>
          </p:cNvPr>
          <p:cNvSpPr/>
          <p:nvPr/>
        </p:nvSpPr>
        <p:spPr>
          <a:xfrm>
            <a:off x="3028540" y="5709923"/>
            <a:ext cx="41253" cy="41318"/>
          </a:xfrm>
          <a:custGeom>
            <a:avLst/>
            <a:gdLst>
              <a:gd name="connsiteX0" fmla="*/ 0 w 41253"/>
              <a:gd name="connsiteY0" fmla="*/ 0 h 41318"/>
              <a:gd name="connsiteX1" fmla="*/ 0 w 41253"/>
              <a:gd name="connsiteY1" fmla="*/ 41319 h 41318"/>
              <a:gd name="connsiteX2" fmla="*/ 41254 w 41253"/>
              <a:gd name="connsiteY2" fmla="*/ 41319 h 41318"/>
              <a:gd name="connsiteX3" fmla="*/ 0 w 41253"/>
              <a:gd name="connsiteY3" fmla="*/ 0 h 41318"/>
            </a:gdLst>
            <a:ahLst/>
            <a:cxnLst>
              <a:cxn ang="0">
                <a:pos x="connsiteX0" y="connsiteY0"/>
              </a:cxn>
              <a:cxn ang="0">
                <a:pos x="connsiteX1" y="connsiteY1"/>
              </a:cxn>
              <a:cxn ang="0">
                <a:pos x="connsiteX2" y="connsiteY2"/>
              </a:cxn>
              <a:cxn ang="0">
                <a:pos x="connsiteX3" y="connsiteY3"/>
              </a:cxn>
            </a:cxnLst>
            <a:rect l="l" t="t" r="r" b="b"/>
            <a:pathLst>
              <a:path w="41253" h="41318">
                <a:moveTo>
                  <a:pt x="0" y="0"/>
                </a:moveTo>
                <a:lnTo>
                  <a:pt x="0" y="41319"/>
                </a:lnTo>
                <a:lnTo>
                  <a:pt x="41254" y="41319"/>
                </a:lnTo>
                <a:lnTo>
                  <a:pt x="0" y="0"/>
                </a:ln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35" name="Figura a mano libera: forma 134">
            <a:extLst>
              <a:ext uri="{FF2B5EF4-FFF2-40B4-BE49-F238E27FC236}">
                <a16:creationId xmlns:a16="http://schemas.microsoft.com/office/drawing/2014/main" id="{8165BD23-3A89-1191-6F1A-4ADEC3F7E83E}"/>
              </a:ext>
            </a:extLst>
          </p:cNvPr>
          <p:cNvSpPr/>
          <p:nvPr/>
        </p:nvSpPr>
        <p:spPr>
          <a:xfrm>
            <a:off x="3011917" y="5963376"/>
            <a:ext cx="52217" cy="55145"/>
          </a:xfrm>
          <a:custGeom>
            <a:avLst/>
            <a:gdLst>
              <a:gd name="connsiteX0" fmla="*/ 8187 w 52217"/>
              <a:gd name="connsiteY0" fmla="*/ 3949 h 55145"/>
              <a:gd name="connsiteX1" fmla="*/ 7004 w 52217"/>
              <a:gd name="connsiteY1" fmla="*/ 6671 h 55145"/>
              <a:gd name="connsiteX2" fmla="*/ 85 w 52217"/>
              <a:gd name="connsiteY2" fmla="*/ 48001 h 55145"/>
              <a:gd name="connsiteX3" fmla="*/ 2388 w 52217"/>
              <a:gd name="connsiteY3" fmla="*/ 53875 h 55145"/>
              <a:gd name="connsiteX4" fmla="*/ 6132 w 52217"/>
              <a:gd name="connsiteY4" fmla="*/ 55145 h 55145"/>
              <a:gd name="connsiteX5" fmla="*/ 8650 w 52217"/>
              <a:gd name="connsiteY5" fmla="*/ 54607 h 55145"/>
              <a:gd name="connsiteX6" fmla="*/ 46859 w 52217"/>
              <a:gd name="connsiteY6" fmla="*/ 37413 h 55145"/>
              <a:gd name="connsiteX7" fmla="*/ 49215 w 52217"/>
              <a:gd name="connsiteY7" fmla="*/ 35551 h 55145"/>
              <a:gd name="connsiteX8" fmla="*/ 52217 w 52217"/>
              <a:gd name="connsiteY8" fmla="*/ 31635 h 55145"/>
              <a:gd name="connsiteX9" fmla="*/ 11200 w 52217"/>
              <a:gd name="connsiteY9" fmla="*/ 0 h 55145"/>
              <a:gd name="connsiteX10" fmla="*/ 8177 w 52217"/>
              <a:gd name="connsiteY10" fmla="*/ 3949 h 55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217" h="55145">
                <a:moveTo>
                  <a:pt x="8187" y="3949"/>
                </a:moveTo>
                <a:cubicBezTo>
                  <a:pt x="7574" y="4745"/>
                  <a:pt x="7176" y="5681"/>
                  <a:pt x="7004" y="6671"/>
                </a:cubicBezTo>
                <a:lnTo>
                  <a:pt x="85" y="48001"/>
                </a:lnTo>
                <a:cubicBezTo>
                  <a:pt x="-292" y="50228"/>
                  <a:pt x="602" y="52487"/>
                  <a:pt x="2388" y="53875"/>
                </a:cubicBezTo>
                <a:cubicBezTo>
                  <a:pt x="3485" y="54715"/>
                  <a:pt x="4798" y="55145"/>
                  <a:pt x="6132" y="55145"/>
                </a:cubicBezTo>
                <a:cubicBezTo>
                  <a:pt x="6982" y="55145"/>
                  <a:pt x="7843" y="54962"/>
                  <a:pt x="8650" y="54607"/>
                </a:cubicBezTo>
                <a:lnTo>
                  <a:pt x="46859" y="37413"/>
                </a:lnTo>
                <a:cubicBezTo>
                  <a:pt x="47784" y="36993"/>
                  <a:pt x="48602" y="36347"/>
                  <a:pt x="49215" y="35551"/>
                </a:cubicBezTo>
                <a:lnTo>
                  <a:pt x="52217" y="31635"/>
                </a:lnTo>
                <a:lnTo>
                  <a:pt x="11200" y="0"/>
                </a:lnTo>
                <a:lnTo>
                  <a:pt x="8177" y="3949"/>
                </a:ln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36" name="Figura a mano libera: forma 135">
            <a:extLst>
              <a:ext uri="{FF2B5EF4-FFF2-40B4-BE49-F238E27FC236}">
                <a16:creationId xmlns:a16="http://schemas.microsoft.com/office/drawing/2014/main" id="{019E0F26-07C4-05C3-CD35-8BB49BA4CC2D}"/>
              </a:ext>
            </a:extLst>
          </p:cNvPr>
          <p:cNvSpPr/>
          <p:nvPr/>
        </p:nvSpPr>
        <p:spPr>
          <a:xfrm>
            <a:off x="3033823" y="5843933"/>
            <a:ext cx="120315" cy="137099"/>
          </a:xfrm>
          <a:custGeom>
            <a:avLst/>
            <a:gdLst>
              <a:gd name="connsiteX0" fmla="*/ 113949 w 120315"/>
              <a:gd name="connsiteY0" fmla="*/ 15017 h 137099"/>
              <a:gd name="connsiteX1" fmla="*/ 98917 w 120315"/>
              <a:gd name="connsiteY1" fmla="*/ 3417 h 137099"/>
              <a:gd name="connsiteX2" fmla="*/ 86769 w 120315"/>
              <a:gd name="connsiteY2" fmla="*/ 146 h 137099"/>
              <a:gd name="connsiteX3" fmla="*/ 75869 w 120315"/>
              <a:gd name="connsiteY3" fmla="*/ 6430 h 137099"/>
              <a:gd name="connsiteX4" fmla="*/ 0 w 120315"/>
              <a:gd name="connsiteY4" fmla="*/ 105465 h 137099"/>
              <a:gd name="connsiteX5" fmla="*/ 41017 w 120315"/>
              <a:gd name="connsiteY5" fmla="*/ 137100 h 137099"/>
              <a:gd name="connsiteX6" fmla="*/ 116940 w 120315"/>
              <a:gd name="connsiteY6" fmla="*/ 37979 h 137099"/>
              <a:gd name="connsiteX7" fmla="*/ 113938 w 120315"/>
              <a:gd name="connsiteY7" fmla="*/ 15006 h 13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315" h="137099">
                <a:moveTo>
                  <a:pt x="113949" y="15017"/>
                </a:moveTo>
                <a:lnTo>
                  <a:pt x="98917" y="3417"/>
                </a:lnTo>
                <a:cubicBezTo>
                  <a:pt x="95431" y="727"/>
                  <a:pt x="91105" y="-435"/>
                  <a:pt x="86769" y="146"/>
                </a:cubicBezTo>
                <a:cubicBezTo>
                  <a:pt x="82411" y="717"/>
                  <a:pt x="78548" y="2955"/>
                  <a:pt x="75869" y="6430"/>
                </a:cubicBezTo>
                <a:lnTo>
                  <a:pt x="0" y="105465"/>
                </a:lnTo>
                <a:lnTo>
                  <a:pt x="41017" y="137100"/>
                </a:lnTo>
                <a:lnTo>
                  <a:pt x="116940" y="37979"/>
                </a:lnTo>
                <a:cubicBezTo>
                  <a:pt x="122428" y="30812"/>
                  <a:pt x="121083" y="20515"/>
                  <a:pt x="113938" y="1500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37" name="Figura a mano libera: forma 136">
            <a:extLst>
              <a:ext uri="{FF2B5EF4-FFF2-40B4-BE49-F238E27FC236}">
                <a16:creationId xmlns:a16="http://schemas.microsoft.com/office/drawing/2014/main" id="{26FCDE97-25EB-231A-91A4-0FB3EFB65667}"/>
              </a:ext>
            </a:extLst>
          </p:cNvPr>
          <p:cNvSpPr/>
          <p:nvPr/>
        </p:nvSpPr>
        <p:spPr>
          <a:xfrm flipH="1">
            <a:off x="4798923" y="5731038"/>
            <a:ext cx="337785" cy="287680"/>
          </a:xfrm>
          <a:custGeom>
            <a:avLst/>
            <a:gdLst>
              <a:gd name="connsiteX0" fmla="*/ 320650 w 337785"/>
              <a:gd name="connsiteY0" fmla="*/ 0 h 287680"/>
              <a:gd name="connsiteX1" fmla="*/ 17146 w 337785"/>
              <a:gd name="connsiteY1" fmla="*/ 0 h 287680"/>
              <a:gd name="connsiteX2" fmla="*/ 0 w 337785"/>
              <a:gd name="connsiteY2" fmla="*/ 17146 h 287680"/>
              <a:gd name="connsiteX3" fmla="*/ 0 w 337785"/>
              <a:gd name="connsiteY3" fmla="*/ 217373 h 287680"/>
              <a:gd name="connsiteX4" fmla="*/ 17146 w 337785"/>
              <a:gd name="connsiteY4" fmla="*/ 234519 h 287680"/>
              <a:gd name="connsiteX5" fmla="*/ 139891 w 337785"/>
              <a:gd name="connsiteY5" fmla="*/ 234519 h 287680"/>
              <a:gd name="connsiteX6" fmla="*/ 135938 w 337785"/>
              <a:gd name="connsiteY6" fmla="*/ 260377 h 287680"/>
              <a:gd name="connsiteX7" fmla="*/ 128908 w 337785"/>
              <a:gd name="connsiteY7" fmla="*/ 266415 h 287680"/>
              <a:gd name="connsiteX8" fmla="*/ 113559 w 337785"/>
              <a:gd name="connsiteY8" fmla="*/ 266415 h 287680"/>
              <a:gd name="connsiteX9" fmla="*/ 106446 w 337785"/>
              <a:gd name="connsiteY9" fmla="*/ 273528 h 287680"/>
              <a:gd name="connsiteX10" fmla="*/ 106446 w 337785"/>
              <a:gd name="connsiteY10" fmla="*/ 280568 h 287680"/>
              <a:gd name="connsiteX11" fmla="*/ 113559 w 337785"/>
              <a:gd name="connsiteY11" fmla="*/ 287680 h 287680"/>
              <a:gd name="connsiteX12" fmla="*/ 224247 w 337785"/>
              <a:gd name="connsiteY12" fmla="*/ 287680 h 287680"/>
              <a:gd name="connsiteX13" fmla="*/ 231360 w 337785"/>
              <a:gd name="connsiteY13" fmla="*/ 280568 h 287680"/>
              <a:gd name="connsiteX14" fmla="*/ 231360 w 337785"/>
              <a:gd name="connsiteY14" fmla="*/ 273528 h 287680"/>
              <a:gd name="connsiteX15" fmla="*/ 224247 w 337785"/>
              <a:gd name="connsiteY15" fmla="*/ 266415 h 287680"/>
              <a:gd name="connsiteX16" fmla="*/ 208888 w 337785"/>
              <a:gd name="connsiteY16" fmla="*/ 266415 h 287680"/>
              <a:gd name="connsiteX17" fmla="*/ 201858 w 337785"/>
              <a:gd name="connsiteY17" fmla="*/ 260377 h 287680"/>
              <a:gd name="connsiteX18" fmla="*/ 197904 w 337785"/>
              <a:gd name="connsiteY18" fmla="*/ 234519 h 287680"/>
              <a:gd name="connsiteX19" fmla="*/ 320640 w 337785"/>
              <a:gd name="connsiteY19" fmla="*/ 234519 h 287680"/>
              <a:gd name="connsiteX20" fmla="*/ 337785 w 337785"/>
              <a:gd name="connsiteY20" fmla="*/ 217373 h 287680"/>
              <a:gd name="connsiteX21" fmla="*/ 337785 w 337785"/>
              <a:gd name="connsiteY21" fmla="*/ 17146 h 287680"/>
              <a:gd name="connsiteX22" fmla="*/ 320640 w 337785"/>
              <a:gd name="connsiteY22" fmla="*/ 0 h 287680"/>
              <a:gd name="connsiteX23" fmla="*/ 168898 w 337785"/>
              <a:gd name="connsiteY23" fmla="*/ 222875 h 287680"/>
              <a:gd name="connsiteX24" fmla="*/ 159009 w 337785"/>
              <a:gd name="connsiteY24" fmla="*/ 212986 h 287680"/>
              <a:gd name="connsiteX25" fmla="*/ 168898 w 337785"/>
              <a:gd name="connsiteY25" fmla="*/ 203097 h 287680"/>
              <a:gd name="connsiteX26" fmla="*/ 178787 w 337785"/>
              <a:gd name="connsiteY26" fmla="*/ 212986 h 287680"/>
              <a:gd name="connsiteX27" fmla="*/ 168898 w 337785"/>
              <a:gd name="connsiteY27" fmla="*/ 222875 h 287680"/>
              <a:gd name="connsiteX28" fmla="*/ 307881 w 337785"/>
              <a:gd name="connsiteY28" fmla="*/ 191546 h 287680"/>
              <a:gd name="connsiteX29" fmla="*/ 29915 w 337785"/>
              <a:gd name="connsiteY29" fmla="*/ 191546 h 287680"/>
              <a:gd name="connsiteX30" fmla="*/ 23917 w 337785"/>
              <a:gd name="connsiteY30" fmla="*/ 185548 h 287680"/>
              <a:gd name="connsiteX31" fmla="*/ 23917 w 337785"/>
              <a:gd name="connsiteY31" fmla="*/ 29915 h 287680"/>
              <a:gd name="connsiteX32" fmla="*/ 29915 w 337785"/>
              <a:gd name="connsiteY32" fmla="*/ 23917 h 287680"/>
              <a:gd name="connsiteX33" fmla="*/ 307881 w 337785"/>
              <a:gd name="connsiteY33" fmla="*/ 23917 h 287680"/>
              <a:gd name="connsiteX34" fmla="*/ 313878 w 337785"/>
              <a:gd name="connsiteY34" fmla="*/ 29915 h 287680"/>
              <a:gd name="connsiteX35" fmla="*/ 313878 w 337785"/>
              <a:gd name="connsiteY35" fmla="*/ 185548 h 287680"/>
              <a:gd name="connsiteX36" fmla="*/ 307881 w 337785"/>
              <a:gd name="connsiteY36" fmla="*/ 191546 h 28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37785" h="287680">
                <a:moveTo>
                  <a:pt x="320650" y="0"/>
                </a:moveTo>
                <a:lnTo>
                  <a:pt x="17146" y="0"/>
                </a:lnTo>
                <a:cubicBezTo>
                  <a:pt x="7721" y="0"/>
                  <a:pt x="0" y="7721"/>
                  <a:pt x="0" y="17146"/>
                </a:cubicBezTo>
                <a:lnTo>
                  <a:pt x="0" y="217373"/>
                </a:lnTo>
                <a:cubicBezTo>
                  <a:pt x="0" y="226808"/>
                  <a:pt x="7721" y="234519"/>
                  <a:pt x="17146" y="234519"/>
                </a:cubicBezTo>
                <a:lnTo>
                  <a:pt x="139891" y="234519"/>
                </a:lnTo>
                <a:lnTo>
                  <a:pt x="135938" y="260377"/>
                </a:lnTo>
                <a:cubicBezTo>
                  <a:pt x="135411" y="263845"/>
                  <a:pt x="132418" y="266415"/>
                  <a:pt x="128908" y="266415"/>
                </a:cubicBezTo>
                <a:lnTo>
                  <a:pt x="113559" y="266415"/>
                </a:lnTo>
                <a:cubicBezTo>
                  <a:pt x="109636" y="266415"/>
                  <a:pt x="106446" y="269595"/>
                  <a:pt x="106446" y="273528"/>
                </a:cubicBezTo>
                <a:lnTo>
                  <a:pt x="106446" y="280568"/>
                </a:lnTo>
                <a:cubicBezTo>
                  <a:pt x="106446" y="284490"/>
                  <a:pt x="109626" y="287680"/>
                  <a:pt x="113559" y="287680"/>
                </a:cubicBezTo>
                <a:lnTo>
                  <a:pt x="224247" y="287680"/>
                </a:lnTo>
                <a:cubicBezTo>
                  <a:pt x="228170" y="287680"/>
                  <a:pt x="231360" y="284501"/>
                  <a:pt x="231360" y="280568"/>
                </a:cubicBezTo>
                <a:lnTo>
                  <a:pt x="231360" y="273528"/>
                </a:lnTo>
                <a:cubicBezTo>
                  <a:pt x="231360" y="269605"/>
                  <a:pt x="228180" y="266415"/>
                  <a:pt x="224247" y="266415"/>
                </a:cubicBezTo>
                <a:lnTo>
                  <a:pt x="208888" y="266415"/>
                </a:lnTo>
                <a:cubicBezTo>
                  <a:pt x="205378" y="266415"/>
                  <a:pt x="202384" y="263856"/>
                  <a:pt x="201858" y="260377"/>
                </a:cubicBezTo>
                <a:lnTo>
                  <a:pt x="197904" y="234519"/>
                </a:lnTo>
                <a:lnTo>
                  <a:pt x="320640" y="234519"/>
                </a:lnTo>
                <a:cubicBezTo>
                  <a:pt x="330074" y="234519"/>
                  <a:pt x="337785" y="226797"/>
                  <a:pt x="337785" y="217373"/>
                </a:cubicBezTo>
                <a:lnTo>
                  <a:pt x="337785" y="17146"/>
                </a:lnTo>
                <a:cubicBezTo>
                  <a:pt x="337785" y="7711"/>
                  <a:pt x="330064" y="0"/>
                  <a:pt x="320640" y="0"/>
                </a:cubicBezTo>
                <a:close/>
                <a:moveTo>
                  <a:pt x="168898" y="222875"/>
                </a:moveTo>
                <a:cubicBezTo>
                  <a:pt x="163437" y="222875"/>
                  <a:pt x="159009" y="218446"/>
                  <a:pt x="159009" y="212986"/>
                </a:cubicBezTo>
                <a:cubicBezTo>
                  <a:pt x="159009" y="207525"/>
                  <a:pt x="163437" y="203097"/>
                  <a:pt x="168898" y="203097"/>
                </a:cubicBezTo>
                <a:cubicBezTo>
                  <a:pt x="174359" y="203097"/>
                  <a:pt x="178787" y="207525"/>
                  <a:pt x="178787" y="212986"/>
                </a:cubicBezTo>
                <a:cubicBezTo>
                  <a:pt x="178787" y="218446"/>
                  <a:pt x="174359" y="222875"/>
                  <a:pt x="168898" y="222875"/>
                </a:cubicBezTo>
                <a:close/>
                <a:moveTo>
                  <a:pt x="307881" y="191546"/>
                </a:moveTo>
                <a:lnTo>
                  <a:pt x="29915" y="191546"/>
                </a:lnTo>
                <a:cubicBezTo>
                  <a:pt x="26601" y="191546"/>
                  <a:pt x="23917" y="188862"/>
                  <a:pt x="23917" y="185548"/>
                </a:cubicBezTo>
                <a:lnTo>
                  <a:pt x="23917" y="29915"/>
                </a:lnTo>
                <a:cubicBezTo>
                  <a:pt x="23917" y="26601"/>
                  <a:pt x="26601" y="23917"/>
                  <a:pt x="29915" y="23917"/>
                </a:cubicBezTo>
                <a:lnTo>
                  <a:pt x="307881" y="23917"/>
                </a:lnTo>
                <a:cubicBezTo>
                  <a:pt x="311194" y="23917"/>
                  <a:pt x="313878" y="26601"/>
                  <a:pt x="313878" y="29915"/>
                </a:cubicBezTo>
                <a:lnTo>
                  <a:pt x="313878" y="185548"/>
                </a:lnTo>
                <a:cubicBezTo>
                  <a:pt x="313878" y="188862"/>
                  <a:pt x="311194" y="191546"/>
                  <a:pt x="307881" y="19154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grpSp>
        <p:nvGrpSpPr>
          <p:cNvPr id="138" name="Elemento grafico 110">
            <a:extLst>
              <a:ext uri="{FF2B5EF4-FFF2-40B4-BE49-F238E27FC236}">
                <a16:creationId xmlns:a16="http://schemas.microsoft.com/office/drawing/2014/main" id="{F3E5418E-5221-DA91-5336-CD0D8820BFFC}"/>
              </a:ext>
            </a:extLst>
          </p:cNvPr>
          <p:cNvGrpSpPr/>
          <p:nvPr/>
        </p:nvGrpSpPr>
        <p:grpSpPr>
          <a:xfrm flipH="1">
            <a:off x="4849153" y="5780565"/>
            <a:ext cx="241816" cy="116407"/>
            <a:chOff x="4628875" y="5998068"/>
            <a:chExt cx="241816" cy="116407"/>
          </a:xfrm>
          <a:solidFill>
            <a:srgbClr val="F00980"/>
          </a:solidFill>
        </p:grpSpPr>
        <p:sp>
          <p:nvSpPr>
            <p:cNvPr id="139" name="Figura a mano libera: forma 138">
              <a:extLst>
                <a:ext uri="{FF2B5EF4-FFF2-40B4-BE49-F238E27FC236}">
                  <a16:creationId xmlns:a16="http://schemas.microsoft.com/office/drawing/2014/main" id="{C3EA270D-4AB8-029D-5FB1-6BC3E01B8F90}"/>
                </a:ext>
              </a:extLst>
            </p:cNvPr>
            <p:cNvSpPr/>
            <p:nvPr/>
          </p:nvSpPr>
          <p:spPr>
            <a:xfrm>
              <a:off x="4750784" y="5998068"/>
              <a:ext cx="53883" cy="49610"/>
            </a:xfrm>
            <a:custGeom>
              <a:avLst/>
              <a:gdLst>
                <a:gd name="connsiteX0" fmla="*/ 9910 w 53883"/>
                <a:gd name="connsiteY0" fmla="*/ 49610 h 49610"/>
                <a:gd name="connsiteX1" fmla="*/ 43974 w 53883"/>
                <a:gd name="connsiteY1" fmla="*/ 49610 h 49610"/>
                <a:gd name="connsiteX2" fmla="*/ 53884 w 53883"/>
                <a:gd name="connsiteY2" fmla="*/ 39701 h 49610"/>
                <a:gd name="connsiteX3" fmla="*/ 53884 w 53883"/>
                <a:gd name="connsiteY3" fmla="*/ 9910 h 49610"/>
                <a:gd name="connsiteX4" fmla="*/ 43974 w 53883"/>
                <a:gd name="connsiteY4" fmla="*/ 0 h 49610"/>
                <a:gd name="connsiteX5" fmla="*/ 9910 w 53883"/>
                <a:gd name="connsiteY5" fmla="*/ 0 h 49610"/>
                <a:gd name="connsiteX6" fmla="*/ 0 w 53883"/>
                <a:gd name="connsiteY6" fmla="*/ 9910 h 49610"/>
                <a:gd name="connsiteX7" fmla="*/ 0 w 53883"/>
                <a:gd name="connsiteY7" fmla="*/ 39701 h 49610"/>
                <a:gd name="connsiteX8" fmla="*/ 9910 w 53883"/>
                <a:gd name="connsiteY8" fmla="*/ 49610 h 49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883" h="49610">
                  <a:moveTo>
                    <a:pt x="9910" y="49610"/>
                  </a:moveTo>
                  <a:lnTo>
                    <a:pt x="43974" y="49610"/>
                  </a:lnTo>
                  <a:cubicBezTo>
                    <a:pt x="49435" y="49610"/>
                    <a:pt x="53884" y="45161"/>
                    <a:pt x="53884" y="39701"/>
                  </a:cubicBezTo>
                  <a:lnTo>
                    <a:pt x="53884" y="9910"/>
                  </a:lnTo>
                  <a:cubicBezTo>
                    <a:pt x="53884" y="4449"/>
                    <a:pt x="49435" y="0"/>
                    <a:pt x="43974" y="0"/>
                  </a:cubicBezTo>
                  <a:lnTo>
                    <a:pt x="9910" y="0"/>
                  </a:lnTo>
                  <a:cubicBezTo>
                    <a:pt x="4449" y="0"/>
                    <a:pt x="0" y="4439"/>
                    <a:pt x="0" y="9910"/>
                  </a:cubicBezTo>
                  <a:lnTo>
                    <a:pt x="0" y="39701"/>
                  </a:lnTo>
                  <a:cubicBezTo>
                    <a:pt x="0" y="45161"/>
                    <a:pt x="4439" y="49610"/>
                    <a:pt x="9910" y="49610"/>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40" name="Figura a mano libera: forma 139">
              <a:extLst>
                <a:ext uri="{FF2B5EF4-FFF2-40B4-BE49-F238E27FC236}">
                  <a16:creationId xmlns:a16="http://schemas.microsoft.com/office/drawing/2014/main" id="{0F6FE000-7AA0-37F0-1A7C-E193672FE755}"/>
                </a:ext>
              </a:extLst>
            </p:cNvPr>
            <p:cNvSpPr/>
            <p:nvPr/>
          </p:nvSpPr>
          <p:spPr>
            <a:xfrm>
              <a:off x="4822516" y="5998079"/>
              <a:ext cx="48175" cy="16206"/>
            </a:xfrm>
            <a:custGeom>
              <a:avLst/>
              <a:gdLst>
                <a:gd name="connsiteX0" fmla="*/ 8103 w 48175"/>
                <a:gd name="connsiteY0" fmla="*/ 16206 h 16206"/>
                <a:gd name="connsiteX1" fmla="*/ 40072 w 48175"/>
                <a:gd name="connsiteY1" fmla="*/ 16206 h 16206"/>
                <a:gd name="connsiteX2" fmla="*/ 48175 w 48175"/>
                <a:gd name="connsiteY2" fmla="*/ 8103 h 16206"/>
                <a:gd name="connsiteX3" fmla="*/ 40072 w 48175"/>
                <a:gd name="connsiteY3" fmla="*/ 0 h 16206"/>
                <a:gd name="connsiteX4" fmla="*/ 8103 w 48175"/>
                <a:gd name="connsiteY4" fmla="*/ 0 h 16206"/>
                <a:gd name="connsiteX5" fmla="*/ 0 w 48175"/>
                <a:gd name="connsiteY5" fmla="*/ 8103 h 16206"/>
                <a:gd name="connsiteX6" fmla="*/ 8103 w 48175"/>
                <a:gd name="connsiteY6" fmla="*/ 16206 h 1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75" h="16206">
                  <a:moveTo>
                    <a:pt x="8103" y="16206"/>
                  </a:moveTo>
                  <a:lnTo>
                    <a:pt x="40072" y="16206"/>
                  </a:lnTo>
                  <a:cubicBezTo>
                    <a:pt x="44552" y="16206"/>
                    <a:pt x="48175" y="12573"/>
                    <a:pt x="48175" y="8103"/>
                  </a:cubicBezTo>
                  <a:cubicBezTo>
                    <a:pt x="48175" y="3634"/>
                    <a:pt x="44542" y="0"/>
                    <a:pt x="40072" y="0"/>
                  </a:cubicBezTo>
                  <a:lnTo>
                    <a:pt x="8103" y="0"/>
                  </a:lnTo>
                  <a:cubicBezTo>
                    <a:pt x="3623" y="0"/>
                    <a:pt x="0" y="3634"/>
                    <a:pt x="0" y="8103"/>
                  </a:cubicBezTo>
                  <a:cubicBezTo>
                    <a:pt x="0" y="12573"/>
                    <a:pt x="3634" y="16206"/>
                    <a:pt x="8103" y="1620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41" name="Figura a mano libera: forma 140">
              <a:extLst>
                <a:ext uri="{FF2B5EF4-FFF2-40B4-BE49-F238E27FC236}">
                  <a16:creationId xmlns:a16="http://schemas.microsoft.com/office/drawing/2014/main" id="{884B87E2-4AB8-5A86-8676-75B4769D2A4E}"/>
                </a:ext>
              </a:extLst>
            </p:cNvPr>
            <p:cNvSpPr/>
            <p:nvPr/>
          </p:nvSpPr>
          <p:spPr>
            <a:xfrm>
              <a:off x="4822516" y="6031472"/>
              <a:ext cx="48175" cy="16206"/>
            </a:xfrm>
            <a:custGeom>
              <a:avLst/>
              <a:gdLst>
                <a:gd name="connsiteX0" fmla="*/ 8103 w 48175"/>
                <a:gd name="connsiteY0" fmla="*/ 16206 h 16206"/>
                <a:gd name="connsiteX1" fmla="*/ 40072 w 48175"/>
                <a:gd name="connsiteY1" fmla="*/ 16206 h 16206"/>
                <a:gd name="connsiteX2" fmla="*/ 48175 w 48175"/>
                <a:gd name="connsiteY2" fmla="*/ 8103 h 16206"/>
                <a:gd name="connsiteX3" fmla="*/ 40072 w 48175"/>
                <a:gd name="connsiteY3" fmla="*/ 0 h 16206"/>
                <a:gd name="connsiteX4" fmla="*/ 8103 w 48175"/>
                <a:gd name="connsiteY4" fmla="*/ 0 h 16206"/>
                <a:gd name="connsiteX5" fmla="*/ 0 w 48175"/>
                <a:gd name="connsiteY5" fmla="*/ 8103 h 16206"/>
                <a:gd name="connsiteX6" fmla="*/ 8103 w 48175"/>
                <a:gd name="connsiteY6" fmla="*/ 16206 h 1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75" h="16206">
                  <a:moveTo>
                    <a:pt x="8103" y="16206"/>
                  </a:moveTo>
                  <a:lnTo>
                    <a:pt x="40072" y="16206"/>
                  </a:lnTo>
                  <a:cubicBezTo>
                    <a:pt x="44552" y="16206"/>
                    <a:pt x="48175" y="12573"/>
                    <a:pt x="48175" y="8103"/>
                  </a:cubicBezTo>
                  <a:cubicBezTo>
                    <a:pt x="48175" y="3634"/>
                    <a:pt x="44542" y="0"/>
                    <a:pt x="40072" y="0"/>
                  </a:cubicBezTo>
                  <a:lnTo>
                    <a:pt x="8103" y="0"/>
                  </a:lnTo>
                  <a:cubicBezTo>
                    <a:pt x="3623" y="0"/>
                    <a:pt x="0" y="3634"/>
                    <a:pt x="0" y="8103"/>
                  </a:cubicBezTo>
                  <a:cubicBezTo>
                    <a:pt x="0" y="12573"/>
                    <a:pt x="3634" y="16206"/>
                    <a:pt x="8103" y="1620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42" name="Figura a mano libera: forma 141">
              <a:extLst>
                <a:ext uri="{FF2B5EF4-FFF2-40B4-BE49-F238E27FC236}">
                  <a16:creationId xmlns:a16="http://schemas.microsoft.com/office/drawing/2014/main" id="{5BF6EAE4-F844-F970-FF55-DF153BCD39FD}"/>
                </a:ext>
              </a:extLst>
            </p:cNvPr>
            <p:cNvSpPr/>
            <p:nvPr/>
          </p:nvSpPr>
          <p:spPr>
            <a:xfrm>
              <a:off x="4750795" y="6064876"/>
              <a:ext cx="119896" cy="16206"/>
            </a:xfrm>
            <a:custGeom>
              <a:avLst/>
              <a:gdLst>
                <a:gd name="connsiteX0" fmla="*/ 8103 w 119896"/>
                <a:gd name="connsiteY0" fmla="*/ 16206 h 16206"/>
                <a:gd name="connsiteX1" fmla="*/ 111793 w 119896"/>
                <a:gd name="connsiteY1" fmla="*/ 16206 h 16206"/>
                <a:gd name="connsiteX2" fmla="*/ 119897 w 119896"/>
                <a:gd name="connsiteY2" fmla="*/ 8103 h 16206"/>
                <a:gd name="connsiteX3" fmla="*/ 111793 w 119896"/>
                <a:gd name="connsiteY3" fmla="*/ 0 h 16206"/>
                <a:gd name="connsiteX4" fmla="*/ 8103 w 119896"/>
                <a:gd name="connsiteY4" fmla="*/ 0 h 16206"/>
                <a:gd name="connsiteX5" fmla="*/ 0 w 119896"/>
                <a:gd name="connsiteY5" fmla="*/ 8103 h 16206"/>
                <a:gd name="connsiteX6" fmla="*/ 8103 w 119896"/>
                <a:gd name="connsiteY6" fmla="*/ 16206 h 1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896" h="16206">
                  <a:moveTo>
                    <a:pt x="8103" y="16206"/>
                  </a:moveTo>
                  <a:lnTo>
                    <a:pt x="111793" y="16206"/>
                  </a:lnTo>
                  <a:cubicBezTo>
                    <a:pt x="116273" y="16206"/>
                    <a:pt x="119897" y="12573"/>
                    <a:pt x="119897" y="8103"/>
                  </a:cubicBezTo>
                  <a:cubicBezTo>
                    <a:pt x="119897" y="3634"/>
                    <a:pt x="116263" y="0"/>
                    <a:pt x="111793" y="0"/>
                  </a:cubicBezTo>
                  <a:lnTo>
                    <a:pt x="8103" y="0"/>
                  </a:lnTo>
                  <a:cubicBezTo>
                    <a:pt x="3623" y="0"/>
                    <a:pt x="0" y="3634"/>
                    <a:pt x="0" y="8103"/>
                  </a:cubicBezTo>
                  <a:cubicBezTo>
                    <a:pt x="0" y="12573"/>
                    <a:pt x="3634" y="16206"/>
                    <a:pt x="8103" y="1620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43" name="Figura a mano libera: forma 142">
              <a:extLst>
                <a:ext uri="{FF2B5EF4-FFF2-40B4-BE49-F238E27FC236}">
                  <a16:creationId xmlns:a16="http://schemas.microsoft.com/office/drawing/2014/main" id="{D758EF45-DE58-D015-7035-1523E14956A7}"/>
                </a:ext>
              </a:extLst>
            </p:cNvPr>
            <p:cNvSpPr/>
            <p:nvPr/>
          </p:nvSpPr>
          <p:spPr>
            <a:xfrm>
              <a:off x="4750795" y="6098270"/>
              <a:ext cx="119896" cy="16206"/>
            </a:xfrm>
            <a:custGeom>
              <a:avLst/>
              <a:gdLst>
                <a:gd name="connsiteX0" fmla="*/ 8103 w 119896"/>
                <a:gd name="connsiteY0" fmla="*/ 16206 h 16206"/>
                <a:gd name="connsiteX1" fmla="*/ 111793 w 119896"/>
                <a:gd name="connsiteY1" fmla="*/ 16206 h 16206"/>
                <a:gd name="connsiteX2" fmla="*/ 119897 w 119896"/>
                <a:gd name="connsiteY2" fmla="*/ 8103 h 16206"/>
                <a:gd name="connsiteX3" fmla="*/ 111793 w 119896"/>
                <a:gd name="connsiteY3" fmla="*/ 0 h 16206"/>
                <a:gd name="connsiteX4" fmla="*/ 8103 w 119896"/>
                <a:gd name="connsiteY4" fmla="*/ 0 h 16206"/>
                <a:gd name="connsiteX5" fmla="*/ 0 w 119896"/>
                <a:gd name="connsiteY5" fmla="*/ 8103 h 16206"/>
                <a:gd name="connsiteX6" fmla="*/ 8103 w 119896"/>
                <a:gd name="connsiteY6" fmla="*/ 16206 h 1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896" h="16206">
                  <a:moveTo>
                    <a:pt x="8103" y="16206"/>
                  </a:moveTo>
                  <a:lnTo>
                    <a:pt x="111793" y="16206"/>
                  </a:lnTo>
                  <a:cubicBezTo>
                    <a:pt x="116273" y="16206"/>
                    <a:pt x="119897" y="12573"/>
                    <a:pt x="119897" y="8103"/>
                  </a:cubicBezTo>
                  <a:cubicBezTo>
                    <a:pt x="119897" y="3634"/>
                    <a:pt x="116263" y="0"/>
                    <a:pt x="111793" y="0"/>
                  </a:cubicBezTo>
                  <a:lnTo>
                    <a:pt x="8103" y="0"/>
                  </a:lnTo>
                  <a:cubicBezTo>
                    <a:pt x="3623" y="0"/>
                    <a:pt x="0" y="3634"/>
                    <a:pt x="0" y="8103"/>
                  </a:cubicBezTo>
                  <a:cubicBezTo>
                    <a:pt x="0" y="12573"/>
                    <a:pt x="3634" y="16206"/>
                    <a:pt x="8103" y="16206"/>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sp>
          <p:nvSpPr>
            <p:cNvPr id="144" name="Figura a mano libera: forma 143">
              <a:extLst>
                <a:ext uri="{FF2B5EF4-FFF2-40B4-BE49-F238E27FC236}">
                  <a16:creationId xmlns:a16="http://schemas.microsoft.com/office/drawing/2014/main" id="{500AD5C5-9E16-9A29-181E-A22FE02AB38E}"/>
                </a:ext>
              </a:extLst>
            </p:cNvPr>
            <p:cNvSpPr/>
            <p:nvPr/>
          </p:nvSpPr>
          <p:spPr>
            <a:xfrm>
              <a:off x="4628875" y="6006182"/>
              <a:ext cx="100159" cy="100201"/>
            </a:xfrm>
            <a:custGeom>
              <a:avLst/>
              <a:gdLst>
                <a:gd name="connsiteX0" fmla="*/ 95917 w 100159"/>
                <a:gd name="connsiteY0" fmla="*/ 39886 h 100201"/>
                <a:gd name="connsiteX1" fmla="*/ 86782 w 100159"/>
                <a:gd name="connsiteY1" fmla="*/ 38555 h 100201"/>
                <a:gd name="connsiteX2" fmla="*/ 84181 w 100159"/>
                <a:gd name="connsiteY2" fmla="*/ 32279 h 100201"/>
                <a:gd name="connsiteX3" fmla="*/ 89703 w 100159"/>
                <a:gd name="connsiteY3" fmla="*/ 24888 h 100201"/>
                <a:gd name="connsiteX4" fmla="*/ 89239 w 100159"/>
                <a:gd name="connsiteY4" fmla="*/ 18415 h 100201"/>
                <a:gd name="connsiteX5" fmla="*/ 81744 w 100159"/>
                <a:gd name="connsiteY5" fmla="*/ 10921 h 100201"/>
                <a:gd name="connsiteX6" fmla="*/ 75282 w 100159"/>
                <a:gd name="connsiteY6" fmla="*/ 10457 h 100201"/>
                <a:gd name="connsiteX7" fmla="*/ 67892 w 100159"/>
                <a:gd name="connsiteY7" fmla="*/ 15979 h 100201"/>
                <a:gd name="connsiteX8" fmla="*/ 61615 w 100159"/>
                <a:gd name="connsiteY8" fmla="*/ 13378 h 100201"/>
                <a:gd name="connsiteX9" fmla="*/ 60284 w 100159"/>
                <a:gd name="connsiteY9" fmla="*/ 4243 h 100201"/>
                <a:gd name="connsiteX10" fmla="*/ 55381 w 100159"/>
                <a:gd name="connsiteY10" fmla="*/ 0 h 100201"/>
                <a:gd name="connsiteX11" fmla="*/ 44779 w 100159"/>
                <a:gd name="connsiteY11" fmla="*/ 0 h 100201"/>
                <a:gd name="connsiteX12" fmla="*/ 39876 w 100159"/>
                <a:gd name="connsiteY12" fmla="*/ 4243 h 100201"/>
                <a:gd name="connsiteX13" fmla="*/ 38555 w 100159"/>
                <a:gd name="connsiteY13" fmla="*/ 13378 h 100201"/>
                <a:gd name="connsiteX14" fmla="*/ 32279 w 100159"/>
                <a:gd name="connsiteY14" fmla="*/ 15979 h 100201"/>
                <a:gd name="connsiteX15" fmla="*/ 24888 w 100159"/>
                <a:gd name="connsiteY15" fmla="*/ 10457 h 100201"/>
                <a:gd name="connsiteX16" fmla="*/ 18415 w 100159"/>
                <a:gd name="connsiteY16" fmla="*/ 10921 h 100201"/>
                <a:gd name="connsiteX17" fmla="*/ 10921 w 100159"/>
                <a:gd name="connsiteY17" fmla="*/ 18415 h 100201"/>
                <a:gd name="connsiteX18" fmla="*/ 10457 w 100159"/>
                <a:gd name="connsiteY18" fmla="*/ 24877 h 100201"/>
                <a:gd name="connsiteX19" fmla="*/ 15979 w 100159"/>
                <a:gd name="connsiteY19" fmla="*/ 32279 h 100201"/>
                <a:gd name="connsiteX20" fmla="*/ 13378 w 100159"/>
                <a:gd name="connsiteY20" fmla="*/ 38555 h 100201"/>
                <a:gd name="connsiteX21" fmla="*/ 4243 w 100159"/>
                <a:gd name="connsiteY21" fmla="*/ 39886 h 100201"/>
                <a:gd name="connsiteX22" fmla="*/ 0 w 100159"/>
                <a:gd name="connsiteY22" fmla="*/ 44790 h 100201"/>
                <a:gd name="connsiteX23" fmla="*/ 0 w 100159"/>
                <a:gd name="connsiteY23" fmla="*/ 55391 h 100201"/>
                <a:gd name="connsiteX24" fmla="*/ 4243 w 100159"/>
                <a:gd name="connsiteY24" fmla="*/ 60294 h 100201"/>
                <a:gd name="connsiteX25" fmla="*/ 13378 w 100159"/>
                <a:gd name="connsiteY25" fmla="*/ 61626 h 100201"/>
                <a:gd name="connsiteX26" fmla="*/ 15979 w 100159"/>
                <a:gd name="connsiteY26" fmla="*/ 67912 h 100201"/>
                <a:gd name="connsiteX27" fmla="*/ 10457 w 100159"/>
                <a:gd name="connsiteY27" fmla="*/ 75303 h 100201"/>
                <a:gd name="connsiteX28" fmla="*/ 10921 w 100159"/>
                <a:gd name="connsiteY28" fmla="*/ 81775 h 100201"/>
                <a:gd name="connsiteX29" fmla="*/ 18415 w 100159"/>
                <a:gd name="connsiteY29" fmla="*/ 89270 h 100201"/>
                <a:gd name="connsiteX30" fmla="*/ 24888 w 100159"/>
                <a:gd name="connsiteY30" fmla="*/ 89745 h 100201"/>
                <a:gd name="connsiteX31" fmla="*/ 32279 w 100159"/>
                <a:gd name="connsiteY31" fmla="*/ 84222 h 100201"/>
                <a:gd name="connsiteX32" fmla="*/ 38555 w 100159"/>
                <a:gd name="connsiteY32" fmla="*/ 86823 h 100201"/>
                <a:gd name="connsiteX33" fmla="*/ 39876 w 100159"/>
                <a:gd name="connsiteY33" fmla="*/ 95959 h 100201"/>
                <a:gd name="connsiteX34" fmla="*/ 44779 w 100159"/>
                <a:gd name="connsiteY34" fmla="*/ 100201 h 100201"/>
                <a:gd name="connsiteX35" fmla="*/ 55381 w 100159"/>
                <a:gd name="connsiteY35" fmla="*/ 100201 h 100201"/>
                <a:gd name="connsiteX36" fmla="*/ 60284 w 100159"/>
                <a:gd name="connsiteY36" fmla="*/ 95959 h 100201"/>
                <a:gd name="connsiteX37" fmla="*/ 61615 w 100159"/>
                <a:gd name="connsiteY37" fmla="*/ 86823 h 100201"/>
                <a:gd name="connsiteX38" fmla="*/ 67892 w 100159"/>
                <a:gd name="connsiteY38" fmla="*/ 84222 h 100201"/>
                <a:gd name="connsiteX39" fmla="*/ 75282 w 100159"/>
                <a:gd name="connsiteY39" fmla="*/ 89745 h 100201"/>
                <a:gd name="connsiteX40" fmla="*/ 81744 w 100159"/>
                <a:gd name="connsiteY40" fmla="*/ 89270 h 100201"/>
                <a:gd name="connsiteX41" fmla="*/ 89239 w 100159"/>
                <a:gd name="connsiteY41" fmla="*/ 81775 h 100201"/>
                <a:gd name="connsiteX42" fmla="*/ 89703 w 100159"/>
                <a:gd name="connsiteY42" fmla="*/ 75303 h 100201"/>
                <a:gd name="connsiteX43" fmla="*/ 84170 w 100159"/>
                <a:gd name="connsiteY43" fmla="*/ 67892 h 100201"/>
                <a:gd name="connsiteX44" fmla="*/ 86761 w 100159"/>
                <a:gd name="connsiteY44" fmla="*/ 61636 h 100201"/>
                <a:gd name="connsiteX45" fmla="*/ 95917 w 100159"/>
                <a:gd name="connsiteY45" fmla="*/ 60305 h 100201"/>
                <a:gd name="connsiteX46" fmla="*/ 100160 w 100159"/>
                <a:gd name="connsiteY46" fmla="*/ 55401 h 100201"/>
                <a:gd name="connsiteX47" fmla="*/ 100160 w 100159"/>
                <a:gd name="connsiteY47" fmla="*/ 44800 h 100201"/>
                <a:gd name="connsiteX48" fmla="*/ 95917 w 100159"/>
                <a:gd name="connsiteY48" fmla="*/ 39897 h 100201"/>
                <a:gd name="connsiteX49" fmla="*/ 50064 w 100159"/>
                <a:gd name="connsiteY49" fmla="*/ 73177 h 100201"/>
                <a:gd name="connsiteX50" fmla="*/ 26983 w 100159"/>
                <a:gd name="connsiteY50" fmla="*/ 50095 h 100201"/>
                <a:gd name="connsiteX51" fmla="*/ 50064 w 100159"/>
                <a:gd name="connsiteY51" fmla="*/ 27014 h 100201"/>
                <a:gd name="connsiteX52" fmla="*/ 73146 w 100159"/>
                <a:gd name="connsiteY52" fmla="*/ 50095 h 100201"/>
                <a:gd name="connsiteX53" fmla="*/ 50064 w 100159"/>
                <a:gd name="connsiteY53" fmla="*/ 73177 h 100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00159" h="100201">
                  <a:moveTo>
                    <a:pt x="95917" y="39886"/>
                  </a:moveTo>
                  <a:lnTo>
                    <a:pt x="86782" y="38555"/>
                  </a:lnTo>
                  <a:cubicBezTo>
                    <a:pt x="85636" y="35788"/>
                    <a:pt x="85337" y="35045"/>
                    <a:pt x="84181" y="32279"/>
                  </a:cubicBezTo>
                  <a:lnTo>
                    <a:pt x="89703" y="24888"/>
                  </a:lnTo>
                  <a:cubicBezTo>
                    <a:pt x="91179" y="22906"/>
                    <a:pt x="90973" y="20160"/>
                    <a:pt x="89239" y="18415"/>
                  </a:cubicBezTo>
                  <a:lnTo>
                    <a:pt x="81744" y="10921"/>
                  </a:lnTo>
                  <a:cubicBezTo>
                    <a:pt x="80010" y="9177"/>
                    <a:pt x="77254" y="8981"/>
                    <a:pt x="75282" y="10457"/>
                  </a:cubicBezTo>
                  <a:lnTo>
                    <a:pt x="67892" y="15979"/>
                  </a:lnTo>
                  <a:cubicBezTo>
                    <a:pt x="65125" y="14834"/>
                    <a:pt x="64382" y="14524"/>
                    <a:pt x="61615" y="13378"/>
                  </a:cubicBezTo>
                  <a:lnTo>
                    <a:pt x="60284" y="4243"/>
                  </a:lnTo>
                  <a:cubicBezTo>
                    <a:pt x="59933" y="1806"/>
                    <a:pt x="57837" y="0"/>
                    <a:pt x="55381" y="0"/>
                  </a:cubicBezTo>
                  <a:lnTo>
                    <a:pt x="44779" y="0"/>
                  </a:lnTo>
                  <a:cubicBezTo>
                    <a:pt x="42323" y="0"/>
                    <a:pt x="40227" y="1806"/>
                    <a:pt x="39876" y="4243"/>
                  </a:cubicBezTo>
                  <a:lnTo>
                    <a:pt x="38555" y="13378"/>
                  </a:lnTo>
                  <a:cubicBezTo>
                    <a:pt x="35788" y="14524"/>
                    <a:pt x="35045" y="14823"/>
                    <a:pt x="32279" y="15979"/>
                  </a:cubicBezTo>
                  <a:lnTo>
                    <a:pt x="24888" y="10457"/>
                  </a:lnTo>
                  <a:cubicBezTo>
                    <a:pt x="22916" y="8981"/>
                    <a:pt x="20160" y="9187"/>
                    <a:pt x="18415" y="10921"/>
                  </a:cubicBezTo>
                  <a:lnTo>
                    <a:pt x="10921" y="18415"/>
                  </a:lnTo>
                  <a:cubicBezTo>
                    <a:pt x="9177" y="20160"/>
                    <a:pt x="8981" y="22906"/>
                    <a:pt x="10457" y="24877"/>
                  </a:cubicBezTo>
                  <a:lnTo>
                    <a:pt x="15979" y="32279"/>
                  </a:lnTo>
                  <a:cubicBezTo>
                    <a:pt x="14834" y="35055"/>
                    <a:pt x="14524" y="35788"/>
                    <a:pt x="13378" y="38555"/>
                  </a:cubicBezTo>
                  <a:lnTo>
                    <a:pt x="4243" y="39886"/>
                  </a:lnTo>
                  <a:cubicBezTo>
                    <a:pt x="1806" y="40237"/>
                    <a:pt x="0" y="42333"/>
                    <a:pt x="0" y="44790"/>
                  </a:cubicBezTo>
                  <a:lnTo>
                    <a:pt x="0" y="55391"/>
                  </a:lnTo>
                  <a:cubicBezTo>
                    <a:pt x="0" y="57858"/>
                    <a:pt x="1806" y="59943"/>
                    <a:pt x="4243" y="60294"/>
                  </a:cubicBezTo>
                  <a:lnTo>
                    <a:pt x="13378" y="61626"/>
                  </a:lnTo>
                  <a:cubicBezTo>
                    <a:pt x="14524" y="64392"/>
                    <a:pt x="14834" y="65135"/>
                    <a:pt x="15979" y="67912"/>
                  </a:cubicBezTo>
                  <a:lnTo>
                    <a:pt x="10457" y="75303"/>
                  </a:lnTo>
                  <a:cubicBezTo>
                    <a:pt x="8991" y="77275"/>
                    <a:pt x="9187" y="80031"/>
                    <a:pt x="10921" y="81775"/>
                  </a:cubicBezTo>
                  <a:lnTo>
                    <a:pt x="18415" y="89270"/>
                  </a:lnTo>
                  <a:cubicBezTo>
                    <a:pt x="20160" y="91014"/>
                    <a:pt x="22916" y="91210"/>
                    <a:pt x="24888" y="89745"/>
                  </a:cubicBezTo>
                  <a:lnTo>
                    <a:pt x="32279" y="84222"/>
                  </a:lnTo>
                  <a:cubicBezTo>
                    <a:pt x="35045" y="85368"/>
                    <a:pt x="35788" y="85677"/>
                    <a:pt x="38555" y="86823"/>
                  </a:cubicBezTo>
                  <a:lnTo>
                    <a:pt x="39876" y="95959"/>
                  </a:lnTo>
                  <a:cubicBezTo>
                    <a:pt x="40237" y="98395"/>
                    <a:pt x="42323" y="100201"/>
                    <a:pt x="44779" y="100201"/>
                  </a:cubicBezTo>
                  <a:lnTo>
                    <a:pt x="55381" y="100201"/>
                  </a:lnTo>
                  <a:cubicBezTo>
                    <a:pt x="57837" y="100201"/>
                    <a:pt x="59933" y="98395"/>
                    <a:pt x="60284" y="95959"/>
                  </a:cubicBezTo>
                  <a:lnTo>
                    <a:pt x="61615" y="86823"/>
                  </a:lnTo>
                  <a:cubicBezTo>
                    <a:pt x="64382" y="85677"/>
                    <a:pt x="65125" y="85368"/>
                    <a:pt x="67892" y="84222"/>
                  </a:cubicBezTo>
                  <a:lnTo>
                    <a:pt x="75282" y="89745"/>
                  </a:lnTo>
                  <a:cubicBezTo>
                    <a:pt x="77254" y="91221"/>
                    <a:pt x="80010" y="91014"/>
                    <a:pt x="81744" y="89270"/>
                  </a:cubicBezTo>
                  <a:lnTo>
                    <a:pt x="89239" y="81775"/>
                  </a:lnTo>
                  <a:cubicBezTo>
                    <a:pt x="90983" y="80031"/>
                    <a:pt x="91179" y="77275"/>
                    <a:pt x="89703" y="75303"/>
                  </a:cubicBezTo>
                  <a:lnTo>
                    <a:pt x="84170" y="67892"/>
                  </a:lnTo>
                  <a:cubicBezTo>
                    <a:pt x="85316" y="65135"/>
                    <a:pt x="85615" y="64392"/>
                    <a:pt x="86761" y="61636"/>
                  </a:cubicBezTo>
                  <a:lnTo>
                    <a:pt x="95917" y="60305"/>
                  </a:lnTo>
                  <a:cubicBezTo>
                    <a:pt x="98353" y="59954"/>
                    <a:pt x="100160" y="57868"/>
                    <a:pt x="100160" y="55401"/>
                  </a:cubicBezTo>
                  <a:lnTo>
                    <a:pt x="100160" y="44800"/>
                  </a:lnTo>
                  <a:cubicBezTo>
                    <a:pt x="100160" y="42343"/>
                    <a:pt x="98353" y="40248"/>
                    <a:pt x="95917" y="39897"/>
                  </a:cubicBezTo>
                  <a:close/>
                  <a:moveTo>
                    <a:pt x="50064" y="73177"/>
                  </a:moveTo>
                  <a:cubicBezTo>
                    <a:pt x="37316" y="73177"/>
                    <a:pt x="26983" y="62844"/>
                    <a:pt x="26983" y="50095"/>
                  </a:cubicBezTo>
                  <a:cubicBezTo>
                    <a:pt x="26983" y="37347"/>
                    <a:pt x="37316" y="27014"/>
                    <a:pt x="50064" y="27014"/>
                  </a:cubicBezTo>
                  <a:cubicBezTo>
                    <a:pt x="62813" y="27014"/>
                    <a:pt x="73146" y="37347"/>
                    <a:pt x="73146" y="50095"/>
                  </a:cubicBezTo>
                  <a:cubicBezTo>
                    <a:pt x="73146" y="62844"/>
                    <a:pt x="62813" y="73177"/>
                    <a:pt x="50064" y="73177"/>
                  </a:cubicBezTo>
                  <a:close/>
                </a:path>
              </a:pathLst>
            </a:custGeom>
            <a:solidFill>
              <a:srgbClr val="F00980"/>
            </a:solidFill>
            <a:ln w="0" cap="flat">
              <a:noFill/>
              <a:prstDash val="solid"/>
              <a:miter/>
            </a:ln>
          </p:spPr>
          <p:txBody>
            <a:bodyPr rtlCol="0" anchor="ctr"/>
            <a:lstStyle/>
            <a:p>
              <a:endParaRPr lang="en-US" sz="1100">
                <a:latin typeface="Montserrat" pitchFamily="2" charset="0"/>
                <a:ea typeface="Calibri" panose="020F0502020204030204" pitchFamily="34" charset="0"/>
                <a:cs typeface="Calibri" panose="020F0502020204030204" pitchFamily="34" charset="0"/>
              </a:endParaRPr>
            </a:p>
          </p:txBody>
        </p:sp>
      </p:grpSp>
      <p:pic>
        <p:nvPicPr>
          <p:cNvPr id="145" name="Elemento grafico 144">
            <a:extLst>
              <a:ext uri="{FF2B5EF4-FFF2-40B4-BE49-F238E27FC236}">
                <a16:creationId xmlns:a16="http://schemas.microsoft.com/office/drawing/2014/main" id="{0E008744-359A-4E21-4B57-E7C98D2A3CD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43885" y="5732079"/>
            <a:ext cx="355025" cy="288000"/>
          </a:xfrm>
          <a:prstGeom prst="rect">
            <a:avLst/>
          </a:prstGeom>
        </p:spPr>
      </p:pic>
      <p:pic>
        <p:nvPicPr>
          <p:cNvPr id="146" name="Elemento grafico 145">
            <a:extLst>
              <a:ext uri="{FF2B5EF4-FFF2-40B4-BE49-F238E27FC236}">
                <a16:creationId xmlns:a16="http://schemas.microsoft.com/office/drawing/2014/main" id="{6A7E1EC5-CCA1-85AC-A10C-E2DE6505319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09138" y="5712097"/>
            <a:ext cx="310183" cy="306941"/>
          </a:xfrm>
          <a:prstGeom prst="rect">
            <a:avLst/>
          </a:prstGeom>
        </p:spPr>
      </p:pic>
      <p:sp>
        <p:nvSpPr>
          <p:cNvPr id="147" name="Rombo 146">
            <a:extLst>
              <a:ext uri="{FF2B5EF4-FFF2-40B4-BE49-F238E27FC236}">
                <a16:creationId xmlns:a16="http://schemas.microsoft.com/office/drawing/2014/main" id="{5E029F86-5F70-819B-82BA-FCADB3768B26}"/>
              </a:ext>
            </a:extLst>
          </p:cNvPr>
          <p:cNvSpPr/>
          <p:nvPr/>
        </p:nvSpPr>
        <p:spPr>
          <a:xfrm>
            <a:off x="1271464" y="3952804"/>
            <a:ext cx="817151" cy="817151"/>
          </a:xfrm>
          <a:prstGeom prst="diamond">
            <a:avLst/>
          </a:prstGeom>
          <a:solidFill>
            <a:schemeClr val="bg1"/>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latin typeface="Calibri" panose="020F0502020204030204" pitchFamily="34" charset="0"/>
              <a:ea typeface="Calibri" panose="020F0502020204030204" pitchFamily="34" charset="0"/>
              <a:cs typeface="Calibri" panose="020F0502020204030204" pitchFamily="34" charset="0"/>
            </a:endParaRPr>
          </a:p>
        </p:txBody>
      </p:sp>
      <p:cxnSp>
        <p:nvCxnSpPr>
          <p:cNvPr id="148" name="Connettore 2 147">
            <a:extLst>
              <a:ext uri="{FF2B5EF4-FFF2-40B4-BE49-F238E27FC236}">
                <a16:creationId xmlns:a16="http://schemas.microsoft.com/office/drawing/2014/main" id="{AB466B7C-6E0A-2E58-AB8A-07DD7AC5A51C}"/>
              </a:ext>
            </a:extLst>
          </p:cNvPr>
          <p:cNvCxnSpPr>
            <a:cxnSpLocks/>
          </p:cNvCxnSpPr>
          <p:nvPr/>
        </p:nvCxnSpPr>
        <p:spPr>
          <a:xfrm>
            <a:off x="2088615" y="4355142"/>
            <a:ext cx="2523792" cy="0"/>
          </a:xfrm>
          <a:prstGeom prst="straightConnector1">
            <a:avLst/>
          </a:prstGeom>
          <a:ln>
            <a:solidFill>
              <a:schemeClr val="tx1">
                <a:lumMod val="50000"/>
                <a:lumOff val="50000"/>
              </a:schemeClr>
            </a:solidFill>
            <a:tailEnd type="oval" w="lg" len="lg"/>
          </a:ln>
        </p:spPr>
        <p:style>
          <a:lnRef idx="1">
            <a:schemeClr val="accent1"/>
          </a:lnRef>
          <a:fillRef idx="0">
            <a:schemeClr val="accent1"/>
          </a:fillRef>
          <a:effectRef idx="0">
            <a:schemeClr val="accent1"/>
          </a:effectRef>
          <a:fontRef idx="minor">
            <a:schemeClr val="tx1"/>
          </a:fontRef>
        </p:style>
      </p:cxnSp>
      <p:grpSp>
        <p:nvGrpSpPr>
          <p:cNvPr id="150" name="Gruppo 149">
            <a:extLst>
              <a:ext uri="{FF2B5EF4-FFF2-40B4-BE49-F238E27FC236}">
                <a16:creationId xmlns:a16="http://schemas.microsoft.com/office/drawing/2014/main" id="{C1685B81-31BA-E98E-B238-817211AAE1BA}"/>
              </a:ext>
            </a:extLst>
          </p:cNvPr>
          <p:cNvGrpSpPr/>
          <p:nvPr/>
        </p:nvGrpSpPr>
        <p:grpSpPr>
          <a:xfrm>
            <a:off x="5303912" y="3952804"/>
            <a:ext cx="3015807" cy="817151"/>
            <a:chOff x="2953063" y="4653470"/>
            <a:chExt cx="3015807" cy="817151"/>
          </a:xfrm>
        </p:grpSpPr>
        <p:sp>
          <p:nvSpPr>
            <p:cNvPr id="153" name="CasellaDiTesto 152">
              <a:extLst>
                <a:ext uri="{FF2B5EF4-FFF2-40B4-BE49-F238E27FC236}">
                  <a16:creationId xmlns:a16="http://schemas.microsoft.com/office/drawing/2014/main" id="{A5A905AE-8D2F-2E7B-13AB-1AE12BA5F9EC}"/>
                </a:ext>
              </a:extLst>
            </p:cNvPr>
            <p:cNvSpPr txBox="1"/>
            <p:nvPr/>
          </p:nvSpPr>
          <p:spPr>
            <a:xfrm>
              <a:off x="3791965" y="4778824"/>
              <a:ext cx="2176905" cy="555088"/>
            </a:xfrm>
            <a:prstGeom prst="rect">
              <a:avLst/>
            </a:prstGeom>
            <a:noFill/>
          </p:spPr>
          <p:txBody>
            <a:bodyPr wrap="square" lIns="0" rIns="0" rtlCol="0">
              <a:spAutoFit/>
            </a:bodyPr>
            <a:lstStyle>
              <a:defPPr marR="0" lvl="0" algn="l" rtl="0">
                <a:lnSpc>
                  <a:spcPct val="100000"/>
                </a:lnSpc>
                <a:spcBef>
                  <a:spcPts val="0"/>
                </a:spcBef>
                <a:spcAft>
                  <a:spcPts val="0"/>
                </a:spcAft>
                <a:defRPr/>
              </a:defPPr>
              <a:lvl1pPr>
                <a:lnSpc>
                  <a:spcPct val="120000"/>
                </a:lnSpc>
                <a:defRPr sz="1200">
                  <a:solidFill>
                    <a:schemeClr val="tx1"/>
                  </a:solidFill>
                  <a:latin typeface="Montserrat" panose="02000505000000020004" pitchFamily="2" charset="0"/>
                  <a:ea typeface="Calibri" panose="020F0502020204030204" pitchFamily="34" charset="0"/>
                  <a:cs typeface="Calibri" panose="020F0502020204030204" pitchFamily="34" charset="0"/>
                </a:defRPr>
              </a:lvl1pPr>
            </a:lstStyle>
            <a:p>
              <a:r>
                <a:rPr lang="it-IT" sz="1400" b="1" dirty="0"/>
                <a:t>4 </a:t>
              </a:r>
              <a:r>
                <a:rPr lang="it-IT" dirty="0"/>
                <a:t>PROJECT MANAGERS (COORDINATORS)</a:t>
              </a:r>
              <a:endParaRPr lang="en-US" dirty="0"/>
            </a:p>
          </p:txBody>
        </p:sp>
        <p:sp>
          <p:nvSpPr>
            <p:cNvPr id="151" name="Rombo 150">
              <a:extLst>
                <a:ext uri="{FF2B5EF4-FFF2-40B4-BE49-F238E27FC236}">
                  <a16:creationId xmlns:a16="http://schemas.microsoft.com/office/drawing/2014/main" id="{B0C2ABCB-E474-C85A-1F53-B6F37D62398E}"/>
                </a:ext>
              </a:extLst>
            </p:cNvPr>
            <p:cNvSpPr/>
            <p:nvPr/>
          </p:nvSpPr>
          <p:spPr>
            <a:xfrm>
              <a:off x="2953063" y="4653470"/>
              <a:ext cx="838904" cy="817151"/>
            </a:xfrm>
            <a:prstGeom prst="diamond">
              <a:avLst/>
            </a:prstGeom>
            <a:solidFill>
              <a:schemeClr val="bg1"/>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latin typeface="Calibri" panose="020F0502020204030204" pitchFamily="34" charset="0"/>
                <a:ea typeface="Calibri" panose="020F0502020204030204" pitchFamily="34" charset="0"/>
                <a:cs typeface="Calibri" panose="020F0502020204030204" pitchFamily="34" charset="0"/>
              </a:endParaRPr>
            </a:p>
          </p:txBody>
        </p:sp>
        <p:cxnSp>
          <p:nvCxnSpPr>
            <p:cNvPr id="152" name="Connettore 2 151">
              <a:extLst>
                <a:ext uri="{FF2B5EF4-FFF2-40B4-BE49-F238E27FC236}">
                  <a16:creationId xmlns:a16="http://schemas.microsoft.com/office/drawing/2014/main" id="{CE4162A0-D72A-6D57-BC69-E7266F6CFB42}"/>
                </a:ext>
              </a:extLst>
            </p:cNvPr>
            <p:cNvCxnSpPr>
              <a:cxnSpLocks/>
            </p:cNvCxnSpPr>
            <p:nvPr/>
          </p:nvCxnSpPr>
          <p:spPr>
            <a:xfrm>
              <a:off x="3791966" y="5055808"/>
              <a:ext cx="1909151" cy="0"/>
            </a:xfrm>
            <a:prstGeom prst="straightConnector1">
              <a:avLst/>
            </a:prstGeom>
            <a:ln>
              <a:solidFill>
                <a:schemeClr val="tx1">
                  <a:lumMod val="50000"/>
                  <a:lumOff val="50000"/>
                </a:schemeClr>
              </a:solidFill>
              <a:tailEnd type="oval" w="lg" len="lg"/>
            </a:ln>
          </p:spPr>
          <p:style>
            <a:lnRef idx="1">
              <a:schemeClr val="accent1"/>
            </a:lnRef>
            <a:fillRef idx="0">
              <a:schemeClr val="accent1"/>
            </a:fillRef>
            <a:effectRef idx="0">
              <a:schemeClr val="accent1"/>
            </a:effectRef>
            <a:fontRef idx="minor">
              <a:schemeClr val="tx1"/>
            </a:fontRef>
          </p:style>
        </p:cxnSp>
      </p:grpSp>
      <p:grpSp>
        <p:nvGrpSpPr>
          <p:cNvPr id="154" name="Gruppo 153">
            <a:extLst>
              <a:ext uri="{FF2B5EF4-FFF2-40B4-BE49-F238E27FC236}">
                <a16:creationId xmlns:a16="http://schemas.microsoft.com/office/drawing/2014/main" id="{33832AB7-8892-9589-0A6C-3BC4BB5DBC36}"/>
              </a:ext>
            </a:extLst>
          </p:cNvPr>
          <p:cNvGrpSpPr/>
          <p:nvPr/>
        </p:nvGrpSpPr>
        <p:grpSpPr>
          <a:xfrm>
            <a:off x="9120336" y="3952804"/>
            <a:ext cx="3067213" cy="817151"/>
            <a:chOff x="4745956" y="4653470"/>
            <a:chExt cx="3067213" cy="817151"/>
          </a:xfrm>
        </p:grpSpPr>
        <p:sp>
          <p:nvSpPr>
            <p:cNvPr id="155" name="CasellaDiTesto 154">
              <a:extLst>
                <a:ext uri="{FF2B5EF4-FFF2-40B4-BE49-F238E27FC236}">
                  <a16:creationId xmlns:a16="http://schemas.microsoft.com/office/drawing/2014/main" id="{B489E02D-9995-58F1-5092-C141F33A1457}"/>
                </a:ext>
              </a:extLst>
            </p:cNvPr>
            <p:cNvSpPr txBox="1"/>
            <p:nvPr/>
          </p:nvSpPr>
          <p:spPr>
            <a:xfrm>
              <a:off x="5616116" y="4771663"/>
              <a:ext cx="2197053" cy="555088"/>
            </a:xfrm>
            <a:prstGeom prst="rect">
              <a:avLst/>
            </a:prstGeom>
            <a:noFill/>
          </p:spPr>
          <p:txBody>
            <a:bodyPr wrap="square" lIns="0" rIns="0" rtlCol="0">
              <a:spAutoFit/>
            </a:bodyPr>
            <a:lstStyle>
              <a:defPPr marR="0" lvl="0" algn="l" rtl="0">
                <a:lnSpc>
                  <a:spcPct val="100000"/>
                </a:lnSpc>
                <a:spcBef>
                  <a:spcPts val="0"/>
                </a:spcBef>
                <a:spcAft>
                  <a:spcPts val="0"/>
                </a:spcAft>
                <a:defRPr/>
              </a:defPPr>
              <a:lvl1pPr>
                <a:lnSpc>
                  <a:spcPct val="120000"/>
                </a:lnSpc>
                <a:defRPr sz="1200">
                  <a:solidFill>
                    <a:schemeClr val="tx1"/>
                  </a:solidFill>
                  <a:latin typeface="Montserrat" panose="02000505000000020004" pitchFamily="2" charset="0"/>
                  <a:ea typeface="Calibri" panose="020F0502020204030204" pitchFamily="34" charset="0"/>
                  <a:cs typeface="Calibri" panose="020F0502020204030204" pitchFamily="34" charset="0"/>
                </a:defRPr>
              </a:lvl1pPr>
            </a:lstStyle>
            <a:p>
              <a:r>
                <a:rPr lang="it-IT" sz="1400" b="1" dirty="0"/>
                <a:t>2</a:t>
              </a:r>
              <a:r>
                <a:rPr lang="it-IT" dirty="0"/>
                <a:t> BACK-OFFICE SPECIALISTS</a:t>
              </a:r>
              <a:endParaRPr lang="en-US" dirty="0"/>
            </a:p>
          </p:txBody>
        </p:sp>
        <p:sp>
          <p:nvSpPr>
            <p:cNvPr id="156" name="Rombo 155">
              <a:extLst>
                <a:ext uri="{FF2B5EF4-FFF2-40B4-BE49-F238E27FC236}">
                  <a16:creationId xmlns:a16="http://schemas.microsoft.com/office/drawing/2014/main" id="{53459A69-632A-D87B-1B81-868850A13AA7}"/>
                </a:ext>
              </a:extLst>
            </p:cNvPr>
            <p:cNvSpPr/>
            <p:nvPr/>
          </p:nvSpPr>
          <p:spPr>
            <a:xfrm>
              <a:off x="4745956" y="4653470"/>
              <a:ext cx="817151" cy="817151"/>
            </a:xfrm>
            <a:prstGeom prst="diamond">
              <a:avLst/>
            </a:prstGeom>
            <a:solidFill>
              <a:schemeClr val="bg1"/>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latin typeface="Calibri" panose="020F0502020204030204" pitchFamily="34" charset="0"/>
                <a:ea typeface="Calibri" panose="020F0502020204030204" pitchFamily="34" charset="0"/>
                <a:cs typeface="Calibri" panose="020F0502020204030204" pitchFamily="34" charset="0"/>
              </a:endParaRPr>
            </a:p>
          </p:txBody>
        </p:sp>
        <p:cxnSp>
          <p:nvCxnSpPr>
            <p:cNvPr id="157" name="Connettore 2 156">
              <a:extLst>
                <a:ext uri="{FF2B5EF4-FFF2-40B4-BE49-F238E27FC236}">
                  <a16:creationId xmlns:a16="http://schemas.microsoft.com/office/drawing/2014/main" id="{FDD1DA3E-15C0-CC2A-BF71-C06D3E4E522C}"/>
                </a:ext>
              </a:extLst>
            </p:cNvPr>
            <p:cNvCxnSpPr>
              <a:cxnSpLocks/>
            </p:cNvCxnSpPr>
            <p:nvPr/>
          </p:nvCxnSpPr>
          <p:spPr>
            <a:xfrm>
              <a:off x="5563107" y="5055808"/>
              <a:ext cx="1293997" cy="0"/>
            </a:xfrm>
            <a:prstGeom prst="straightConnector1">
              <a:avLst/>
            </a:prstGeom>
            <a:ln>
              <a:solidFill>
                <a:schemeClr val="tx1">
                  <a:lumMod val="50000"/>
                  <a:lumOff val="50000"/>
                </a:schemeClr>
              </a:solidFill>
              <a:tailEnd type="oval" w="lg" len="lg"/>
            </a:ln>
          </p:spPr>
          <p:style>
            <a:lnRef idx="1">
              <a:schemeClr val="accent1"/>
            </a:lnRef>
            <a:fillRef idx="0">
              <a:schemeClr val="accent1"/>
            </a:fillRef>
            <a:effectRef idx="0">
              <a:schemeClr val="accent1"/>
            </a:effectRef>
            <a:fontRef idx="minor">
              <a:schemeClr val="tx1"/>
            </a:fontRef>
          </p:style>
        </p:cxnSp>
      </p:grpSp>
      <p:cxnSp>
        <p:nvCxnSpPr>
          <p:cNvPr id="158" name="Connettore 2 157">
            <a:extLst>
              <a:ext uri="{FF2B5EF4-FFF2-40B4-BE49-F238E27FC236}">
                <a16:creationId xmlns:a16="http://schemas.microsoft.com/office/drawing/2014/main" id="{76118E4F-B4A8-380B-D56F-D429F0944C46}"/>
              </a:ext>
            </a:extLst>
          </p:cNvPr>
          <p:cNvCxnSpPr>
            <a:cxnSpLocks/>
          </p:cNvCxnSpPr>
          <p:nvPr/>
        </p:nvCxnSpPr>
        <p:spPr>
          <a:xfrm flipH="1">
            <a:off x="1680038" y="4764269"/>
            <a:ext cx="1" cy="177631"/>
          </a:xfrm>
          <a:prstGeom prst="straightConnector1">
            <a:avLst/>
          </a:prstGeom>
          <a:ln>
            <a:solidFill>
              <a:schemeClr val="tx1">
                <a:lumMod val="50000"/>
                <a:lumOff val="50000"/>
              </a:schemeClr>
            </a:solidFill>
            <a:tailEnd type="oval" w="med" len="med"/>
          </a:ln>
        </p:spPr>
        <p:style>
          <a:lnRef idx="1">
            <a:schemeClr val="accent1"/>
          </a:lnRef>
          <a:fillRef idx="0">
            <a:schemeClr val="accent1"/>
          </a:fillRef>
          <a:effectRef idx="0">
            <a:schemeClr val="accent1"/>
          </a:effectRef>
          <a:fontRef idx="minor">
            <a:schemeClr val="tx1"/>
          </a:fontRef>
        </p:style>
      </p:cxnSp>
      <p:cxnSp>
        <p:nvCxnSpPr>
          <p:cNvPr id="159" name="Connettore 2 158">
            <a:extLst>
              <a:ext uri="{FF2B5EF4-FFF2-40B4-BE49-F238E27FC236}">
                <a16:creationId xmlns:a16="http://schemas.microsoft.com/office/drawing/2014/main" id="{649F718F-B412-3CB8-4BF0-79D532E9AB81}"/>
              </a:ext>
            </a:extLst>
          </p:cNvPr>
          <p:cNvCxnSpPr>
            <a:cxnSpLocks/>
          </p:cNvCxnSpPr>
          <p:nvPr/>
        </p:nvCxnSpPr>
        <p:spPr>
          <a:xfrm flipH="1">
            <a:off x="5724010" y="4764269"/>
            <a:ext cx="1" cy="177631"/>
          </a:xfrm>
          <a:prstGeom prst="straightConnector1">
            <a:avLst/>
          </a:prstGeom>
          <a:ln>
            <a:solidFill>
              <a:schemeClr val="tx1">
                <a:lumMod val="50000"/>
                <a:lumOff val="50000"/>
              </a:schemeClr>
            </a:solidFill>
            <a:tailEnd type="oval" w="med" len="med"/>
          </a:ln>
        </p:spPr>
        <p:style>
          <a:lnRef idx="1">
            <a:schemeClr val="accent1"/>
          </a:lnRef>
          <a:fillRef idx="0">
            <a:schemeClr val="accent1"/>
          </a:fillRef>
          <a:effectRef idx="0">
            <a:schemeClr val="accent1"/>
          </a:effectRef>
          <a:fontRef idx="minor">
            <a:schemeClr val="tx1"/>
          </a:fontRef>
        </p:style>
      </p:cxnSp>
      <p:cxnSp>
        <p:nvCxnSpPr>
          <p:cNvPr id="160" name="Connettore 2 159">
            <a:extLst>
              <a:ext uri="{FF2B5EF4-FFF2-40B4-BE49-F238E27FC236}">
                <a16:creationId xmlns:a16="http://schemas.microsoft.com/office/drawing/2014/main" id="{6528768F-45E6-8641-4284-4F24B78041DD}"/>
              </a:ext>
            </a:extLst>
          </p:cNvPr>
          <p:cNvCxnSpPr>
            <a:cxnSpLocks/>
          </p:cNvCxnSpPr>
          <p:nvPr/>
        </p:nvCxnSpPr>
        <p:spPr>
          <a:xfrm flipH="1">
            <a:off x="9523856" y="4764269"/>
            <a:ext cx="1" cy="177631"/>
          </a:xfrm>
          <a:prstGeom prst="straightConnector1">
            <a:avLst/>
          </a:prstGeom>
          <a:ln>
            <a:solidFill>
              <a:schemeClr val="tx1">
                <a:lumMod val="50000"/>
                <a:lumOff val="50000"/>
              </a:schemeClr>
            </a:solidFill>
            <a:tailEnd type="oval" w="med" len="med"/>
          </a:ln>
        </p:spPr>
        <p:style>
          <a:lnRef idx="1">
            <a:schemeClr val="accent1"/>
          </a:lnRef>
          <a:fillRef idx="0">
            <a:schemeClr val="accent1"/>
          </a:fillRef>
          <a:effectRef idx="0">
            <a:schemeClr val="accent1"/>
          </a:effectRef>
          <a:fontRef idx="minor">
            <a:schemeClr val="tx1"/>
          </a:fontRef>
        </p:style>
      </p:cxnSp>
      <p:pic>
        <p:nvPicPr>
          <p:cNvPr id="161" name="s27f1f43884a4aea8f4916fda324b276">
            <a:extLst>
              <a:ext uri="{FF2B5EF4-FFF2-40B4-BE49-F238E27FC236}">
                <a16:creationId xmlns:a16="http://schemas.microsoft.com/office/drawing/2014/main" id="{1E30CAAB-606E-BFB1-EC90-710672277735}"/>
              </a:ext>
            </a:extLst>
          </p:cNvPr>
          <p:cNvPicPr>
            <a:picLocks/>
          </p:cNvPicPr>
          <p:nvPr/>
        </p:nvPicPr>
        <p:blipFill>
          <a:blip r:embed="rId9">
            <a:extLst>
              <a:ext uri="{96DAC541-7B7A-43D3-8B79-37D633B846F1}">
                <asvg:svgBlip xmlns:asvg="http://schemas.microsoft.com/office/drawing/2016/SVG/main" r:embed="rId10"/>
              </a:ext>
            </a:extLst>
          </a:blip>
          <a:stretch>
            <a:fillRect/>
          </a:stretch>
        </p:blipFill>
        <p:spPr>
          <a:xfrm>
            <a:off x="1510743" y="4184330"/>
            <a:ext cx="357575" cy="356595"/>
          </a:xfrm>
          <a:prstGeom prst="rect">
            <a:avLst/>
          </a:prstGeom>
        </p:spPr>
      </p:pic>
      <p:pic>
        <p:nvPicPr>
          <p:cNvPr id="162" name="s0be173fa34a45629a64703268192b08">
            <a:extLst>
              <a:ext uri="{FF2B5EF4-FFF2-40B4-BE49-F238E27FC236}">
                <a16:creationId xmlns:a16="http://schemas.microsoft.com/office/drawing/2014/main" id="{4C5792FC-0B2C-5D9A-11AD-72F3282BCE3F}"/>
              </a:ext>
            </a:extLst>
          </p:cNvPr>
          <p:cNvPicPr>
            <a:picLocks/>
          </p:cNvPicPr>
          <p:nvPr/>
        </p:nvPicPr>
        <p:blipFill>
          <a:blip r:embed="rId11">
            <a:extLst>
              <a:ext uri="{96DAC541-7B7A-43D3-8B79-37D633B846F1}">
                <asvg:svgBlip xmlns:asvg="http://schemas.microsoft.com/office/drawing/2016/SVG/main" r:embed="rId12"/>
              </a:ext>
            </a:extLst>
          </a:blip>
          <a:stretch>
            <a:fillRect/>
          </a:stretch>
        </p:blipFill>
        <p:spPr>
          <a:xfrm>
            <a:off x="5558216" y="4186862"/>
            <a:ext cx="346269" cy="357825"/>
          </a:xfrm>
          <a:prstGeom prst="rect">
            <a:avLst/>
          </a:prstGeom>
        </p:spPr>
      </p:pic>
      <p:pic>
        <p:nvPicPr>
          <p:cNvPr id="163" name="s309830f393d4298b9c7a9fa7735402d">
            <a:extLst>
              <a:ext uri="{FF2B5EF4-FFF2-40B4-BE49-F238E27FC236}">
                <a16:creationId xmlns:a16="http://schemas.microsoft.com/office/drawing/2014/main" id="{A71A204C-D785-CD4F-C2C1-D8B79BBB0B4E}"/>
              </a:ext>
            </a:extLst>
          </p:cNvPr>
          <p:cNvPicPr>
            <a:picLocks/>
          </p:cNvPicPr>
          <p:nvPr/>
        </p:nvPicPr>
        <p:blipFill>
          <a:blip r:embed="rId13">
            <a:extLst>
              <a:ext uri="{96DAC541-7B7A-43D3-8B79-37D633B846F1}">
                <asvg:svgBlip xmlns:asvg="http://schemas.microsoft.com/office/drawing/2016/SVG/main" r:embed="rId14"/>
              </a:ext>
            </a:extLst>
          </a:blip>
          <a:stretch>
            <a:fillRect/>
          </a:stretch>
        </p:blipFill>
        <p:spPr>
          <a:xfrm>
            <a:off x="9311598" y="4130534"/>
            <a:ext cx="468000" cy="468000"/>
          </a:xfrm>
          <a:prstGeom prst="rect">
            <a:avLst/>
          </a:prstGeom>
        </p:spPr>
      </p:pic>
      <p:sp>
        <p:nvSpPr>
          <p:cNvPr id="164" name="CasellaDiTesto 163">
            <a:extLst>
              <a:ext uri="{FF2B5EF4-FFF2-40B4-BE49-F238E27FC236}">
                <a16:creationId xmlns:a16="http://schemas.microsoft.com/office/drawing/2014/main" id="{496E6C7C-C551-7C04-7574-C720E52EEA40}"/>
              </a:ext>
            </a:extLst>
          </p:cNvPr>
          <p:cNvSpPr txBox="1"/>
          <p:nvPr/>
        </p:nvSpPr>
        <p:spPr>
          <a:xfrm rot="16200000">
            <a:off x="-440761" y="5654770"/>
            <a:ext cx="1685324" cy="184666"/>
          </a:xfrm>
          <a:prstGeom prst="rect">
            <a:avLst/>
          </a:prstGeom>
          <a:solidFill>
            <a:srgbClr val="F00980"/>
          </a:solidFill>
        </p:spPr>
        <p:txBody>
          <a:bodyPr wrap="none" lIns="36000" tIns="0" rIns="36000" bIns="0" rtlCol="0">
            <a:spAutoFit/>
          </a:bodyPr>
          <a:lstStyle/>
          <a:p>
            <a:pPr algn="ctr"/>
            <a:r>
              <a:rPr lang="it-IT" sz="1200" dirty="0">
                <a:solidFill>
                  <a:schemeClr val="bg1"/>
                </a:solidFill>
                <a:latin typeface="Montserrat" panose="02000505000000020004" pitchFamily="2" charset="0"/>
                <a:ea typeface="Calibri" panose="020F0502020204030204" pitchFamily="34" charset="0"/>
                <a:cs typeface="Calibri" panose="020F0502020204030204" pitchFamily="34" charset="0"/>
              </a:rPr>
              <a:t>3rd PARTY EXPERTS </a:t>
            </a:r>
            <a:endParaRPr lang="en-US" sz="1200" dirty="0">
              <a:solidFill>
                <a:schemeClr val="bg1"/>
              </a:solidFill>
              <a:latin typeface="Montserrat" panose="02000505000000020004" pitchFamily="2" charset="0"/>
              <a:ea typeface="Calibri" panose="020F0502020204030204" pitchFamily="34" charset="0"/>
              <a:cs typeface="Calibri" panose="020F0502020204030204" pitchFamily="34" charset="0"/>
            </a:endParaRPr>
          </a:p>
        </p:txBody>
      </p:sp>
      <p:sp>
        <p:nvSpPr>
          <p:cNvPr id="165" name="CasellaDiTesto 164">
            <a:extLst>
              <a:ext uri="{FF2B5EF4-FFF2-40B4-BE49-F238E27FC236}">
                <a16:creationId xmlns:a16="http://schemas.microsoft.com/office/drawing/2014/main" id="{19A8F89D-7CA7-0C88-BDEE-718507A88201}"/>
              </a:ext>
            </a:extLst>
          </p:cNvPr>
          <p:cNvSpPr txBox="1"/>
          <p:nvPr/>
        </p:nvSpPr>
        <p:spPr>
          <a:xfrm rot="16200000">
            <a:off x="-846111" y="3604316"/>
            <a:ext cx="2487247" cy="184666"/>
          </a:xfrm>
          <a:prstGeom prst="rect">
            <a:avLst/>
          </a:prstGeom>
          <a:solidFill>
            <a:srgbClr val="151618"/>
          </a:solidFill>
          <a:ln>
            <a:solidFill>
              <a:schemeClr val="tx1"/>
            </a:solidFill>
          </a:ln>
        </p:spPr>
        <p:txBody>
          <a:bodyPr wrap="square" lIns="36000" tIns="0" rIns="36000" bIns="0" rtlCol="0">
            <a:spAutoFit/>
          </a:bodyPr>
          <a:lstStyle/>
          <a:p>
            <a:pPr algn="ctr"/>
            <a:r>
              <a:rPr lang="it-IT" sz="1200" dirty="0">
                <a:solidFill>
                  <a:schemeClr val="tx1"/>
                </a:solidFill>
                <a:latin typeface="Montserrat" panose="02000505000000020004" pitchFamily="2" charset="0"/>
                <a:ea typeface="Calibri" panose="020F0502020204030204" pitchFamily="34" charset="0"/>
                <a:cs typeface="Calibri" panose="020F0502020204030204" pitchFamily="34" charset="0"/>
              </a:rPr>
              <a:t>GLOBAL PROGRAM OFFICE</a:t>
            </a:r>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p:txBody>
      </p:sp>
      <p:sp>
        <p:nvSpPr>
          <p:cNvPr id="166" name="CasellaDiTesto 165">
            <a:extLst>
              <a:ext uri="{FF2B5EF4-FFF2-40B4-BE49-F238E27FC236}">
                <a16:creationId xmlns:a16="http://schemas.microsoft.com/office/drawing/2014/main" id="{0061C2ED-F003-3B50-BC4B-4AE41EEF2AF2}"/>
              </a:ext>
            </a:extLst>
          </p:cNvPr>
          <p:cNvSpPr txBox="1"/>
          <p:nvPr/>
        </p:nvSpPr>
        <p:spPr>
          <a:xfrm>
            <a:off x="4756423" y="2030651"/>
            <a:ext cx="1917760" cy="246221"/>
          </a:xfrm>
          <a:prstGeom prst="rect">
            <a:avLst/>
          </a:prstGeom>
          <a:solidFill>
            <a:srgbClr val="F00980"/>
          </a:solidFill>
        </p:spPr>
        <p:txBody>
          <a:bodyPr wrap="none" lIns="36000" tIns="0" rIns="36000" bIns="0" rtlCol="0">
            <a:spAutoFit/>
          </a:bodyPr>
          <a:lstStyle>
            <a:defPPr marR="0" lvl="0" algn="l" rtl="0">
              <a:lnSpc>
                <a:spcPct val="100000"/>
              </a:lnSpc>
              <a:spcBef>
                <a:spcPts val="0"/>
              </a:spcBef>
              <a:spcAft>
                <a:spcPts val="0"/>
              </a:spcAft>
            </a:defPPr>
            <a:lvl1pPr algn="ctr">
              <a:defRPr>
                <a:solidFill>
                  <a:schemeClr val="bg1"/>
                </a:solidFill>
                <a:latin typeface="Calibri" panose="020F0502020204030204" pitchFamily="34" charset="0"/>
                <a:ea typeface="Calibri" panose="020F0502020204030204" pitchFamily="34" charset="0"/>
                <a:cs typeface="Calibri" panose="020F0502020204030204" pitchFamily="34" charset="0"/>
              </a:defRPr>
            </a:lvl1pPr>
          </a:lstStyle>
          <a:p>
            <a:r>
              <a:rPr lang="it-IT" sz="1600" dirty="0">
                <a:latin typeface="Montserrat" panose="02000505000000020004" pitchFamily="2" charset="0"/>
              </a:rPr>
              <a:t>STELLANTIS</a:t>
            </a:r>
            <a:r>
              <a:rPr lang="it-IT" dirty="0">
                <a:latin typeface="Montserrat" panose="02000505000000020004" pitchFamily="2" charset="0"/>
              </a:rPr>
              <a:t> TEAM</a:t>
            </a:r>
            <a:endParaRPr lang="en-US" dirty="0">
              <a:latin typeface="Montserrat" panose="02000505000000020004" pitchFamily="2" charset="0"/>
            </a:endParaRPr>
          </a:p>
        </p:txBody>
      </p:sp>
      <p:cxnSp>
        <p:nvCxnSpPr>
          <p:cNvPr id="167" name="Connettore 2 166">
            <a:extLst>
              <a:ext uri="{FF2B5EF4-FFF2-40B4-BE49-F238E27FC236}">
                <a16:creationId xmlns:a16="http://schemas.microsoft.com/office/drawing/2014/main" id="{C48CBDF5-7223-E426-0CDD-3DD6F5D9EF6C}"/>
              </a:ext>
            </a:extLst>
          </p:cNvPr>
          <p:cNvCxnSpPr>
            <a:cxnSpLocks/>
          </p:cNvCxnSpPr>
          <p:nvPr/>
        </p:nvCxnSpPr>
        <p:spPr>
          <a:xfrm flipH="1">
            <a:off x="5712809" y="2275393"/>
            <a:ext cx="1" cy="177631"/>
          </a:xfrm>
          <a:prstGeom prst="straightConnector1">
            <a:avLst/>
          </a:prstGeom>
          <a:ln>
            <a:solidFill>
              <a:schemeClr val="tx1">
                <a:lumMod val="50000"/>
                <a:lumOff val="50000"/>
              </a:schemeClr>
            </a:solidFill>
            <a:tailEnd type="oval" w="med" len="med"/>
          </a:ln>
        </p:spPr>
        <p:style>
          <a:lnRef idx="1">
            <a:schemeClr val="accent1"/>
          </a:lnRef>
          <a:fillRef idx="0">
            <a:schemeClr val="accent1"/>
          </a:fillRef>
          <a:effectRef idx="0">
            <a:schemeClr val="accent1"/>
          </a:effectRef>
          <a:fontRef idx="minor">
            <a:schemeClr val="tx1"/>
          </a:fontRef>
        </p:style>
      </p:cxnSp>
      <p:cxnSp>
        <p:nvCxnSpPr>
          <p:cNvPr id="168" name="Connettore diritto 167">
            <a:extLst>
              <a:ext uri="{FF2B5EF4-FFF2-40B4-BE49-F238E27FC236}">
                <a16:creationId xmlns:a16="http://schemas.microsoft.com/office/drawing/2014/main" id="{BD58EABE-A910-6D26-4D63-1DE8EE347614}"/>
              </a:ext>
            </a:extLst>
          </p:cNvPr>
          <p:cNvCxnSpPr>
            <a:cxnSpLocks/>
          </p:cNvCxnSpPr>
          <p:nvPr/>
        </p:nvCxnSpPr>
        <p:spPr>
          <a:xfrm>
            <a:off x="488691" y="3774063"/>
            <a:ext cx="11407659" cy="0"/>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69" name="CasellaDiTesto 168">
            <a:extLst>
              <a:ext uri="{FF2B5EF4-FFF2-40B4-BE49-F238E27FC236}">
                <a16:creationId xmlns:a16="http://schemas.microsoft.com/office/drawing/2014/main" id="{5C8B27F4-6B4F-BEE9-B717-244CC96762CB}"/>
              </a:ext>
            </a:extLst>
          </p:cNvPr>
          <p:cNvSpPr txBox="1"/>
          <p:nvPr/>
        </p:nvSpPr>
        <p:spPr>
          <a:xfrm>
            <a:off x="309568" y="810463"/>
            <a:ext cx="11521280" cy="1754326"/>
          </a:xfrm>
          <a:prstGeom prst="rect">
            <a:avLst/>
          </a:prstGeom>
          <a:noFill/>
        </p:spPr>
        <p:txBody>
          <a:bodyPr wrap="square" rtlCol="0">
            <a:spAutoFit/>
          </a:bodyPr>
          <a:lstStyle/>
          <a:p>
            <a:pPr algn="ctr"/>
            <a:r>
              <a:rPr lang="en-US" dirty="0">
                <a:solidFill>
                  <a:schemeClr val="tx1"/>
                </a:solidFill>
                <a:latin typeface="Montserrat" panose="02000505000000020004" pitchFamily="2" charset="0"/>
                <a:sym typeface="Montserrat"/>
              </a:rPr>
              <a:t>I</a:t>
            </a:r>
            <a:r>
              <a:rPr lang="en-US" dirty="0">
                <a:solidFill>
                  <a:schemeClr val="tx1"/>
                </a:solidFill>
                <a:latin typeface="Montserrat" panose="02000505000000020004" pitchFamily="2" charset="0"/>
                <a:ea typeface="Montserrat"/>
                <a:cs typeface="Montserrat"/>
                <a:sym typeface="Montserrat"/>
              </a:rPr>
              <a:t>n this project, even more, we aim to be your </a:t>
            </a:r>
            <a:r>
              <a:rPr lang="en-US" sz="2400" b="1" dirty="0">
                <a:solidFill>
                  <a:srgbClr val="F00980"/>
                </a:solidFill>
                <a:latin typeface="Montserrat" panose="02000505000000020004" pitchFamily="2" charset="0"/>
                <a:sym typeface="Montserrat"/>
              </a:rPr>
              <a:t>partners</a:t>
            </a:r>
            <a:r>
              <a:rPr lang="en-US" dirty="0">
                <a:solidFill>
                  <a:schemeClr val="tx1"/>
                </a:solidFill>
                <a:latin typeface="Montserrat" panose="02000505000000020004" pitchFamily="2" charset="0"/>
                <a:ea typeface="Montserrat"/>
                <a:cs typeface="Montserrat"/>
                <a:sym typeface="Montserrat"/>
              </a:rPr>
              <a:t> in reaching the maximum outcome by finding the most satisfactory and integrated solutions. </a:t>
            </a:r>
          </a:p>
          <a:p>
            <a:pPr algn="ctr"/>
            <a:r>
              <a:rPr lang="en-US" dirty="0">
                <a:solidFill>
                  <a:schemeClr val="tx1"/>
                </a:solidFill>
                <a:latin typeface="Montserrat" panose="02000505000000020004" pitchFamily="2" charset="0"/>
                <a:ea typeface="Montserrat"/>
                <a:cs typeface="Montserrat"/>
                <a:sym typeface="Montserrat"/>
              </a:rPr>
              <a:t>Our team includes effective collaboration with other agencies to obtain the greater creativity and innovation, to share  skills, to increase productivity, to  expand the network, to improve the project quality.</a:t>
            </a:r>
          </a:p>
          <a:p>
            <a:pPr algn="ctr"/>
            <a:endParaRPr lang="it-IT" dirty="0">
              <a:solidFill>
                <a:schemeClr val="tx1"/>
              </a:solidFill>
            </a:endParaRPr>
          </a:p>
          <a:p>
            <a:pPr algn="ctr"/>
            <a:endParaRPr lang="en-US" dirty="0">
              <a:solidFill>
                <a:schemeClr val="tx1"/>
              </a:solidFill>
              <a:latin typeface="Montserrat" panose="02000505000000020004" pitchFamily="2" charset="0"/>
              <a:ea typeface="Montserrat"/>
              <a:cs typeface="Montserrat"/>
              <a:sym typeface="Montserrat"/>
            </a:endParaRPr>
          </a:p>
          <a:p>
            <a:pPr algn="ctr"/>
            <a:endParaRPr lang="it-IT" dirty="0">
              <a:solidFill>
                <a:schemeClr val="tx1"/>
              </a:solidFill>
              <a:latin typeface="Montserrat" panose="02000505000000020004" pitchFamily="2" charset="0"/>
              <a:ea typeface="Calibri" panose="020F0502020204030204" pitchFamily="34" charset="0"/>
              <a:cs typeface="Calibri" panose="020F0502020204030204" pitchFamily="34" charset="0"/>
            </a:endParaRPr>
          </a:p>
        </p:txBody>
      </p:sp>
      <p:sp>
        <p:nvSpPr>
          <p:cNvPr id="3" name="Rettangolo 2">
            <a:extLst>
              <a:ext uri="{FF2B5EF4-FFF2-40B4-BE49-F238E27FC236}">
                <a16:creationId xmlns:a16="http://schemas.microsoft.com/office/drawing/2014/main" id="{459B78AB-3C07-B7CF-A6B8-5BC5591A2114}"/>
              </a:ext>
            </a:extLst>
          </p:cNvPr>
          <p:cNvSpPr/>
          <p:nvPr/>
        </p:nvSpPr>
        <p:spPr>
          <a:xfrm>
            <a:off x="374319" y="2817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4" name="Gruppo 3">
            <a:extLst>
              <a:ext uri="{FF2B5EF4-FFF2-40B4-BE49-F238E27FC236}">
                <a16:creationId xmlns:a16="http://schemas.microsoft.com/office/drawing/2014/main" id="{0CFEF12F-5CA9-3174-0C64-DAED4B4C85FF}"/>
              </a:ext>
            </a:extLst>
          </p:cNvPr>
          <p:cNvGrpSpPr/>
          <p:nvPr/>
        </p:nvGrpSpPr>
        <p:grpSpPr>
          <a:xfrm>
            <a:off x="407368" y="309033"/>
            <a:ext cx="233242" cy="233047"/>
            <a:chOff x="2349500" y="-200024"/>
            <a:chExt cx="8019956" cy="8013258"/>
          </a:xfrm>
          <a:solidFill>
            <a:schemeClr val="tx1"/>
          </a:solidFill>
        </p:grpSpPr>
        <p:sp>
          <p:nvSpPr>
            <p:cNvPr id="15" name="Rombo 14">
              <a:extLst>
                <a:ext uri="{FF2B5EF4-FFF2-40B4-BE49-F238E27FC236}">
                  <a16:creationId xmlns:a16="http://schemas.microsoft.com/office/drawing/2014/main" id="{23F4A5E5-8341-5F64-C3D8-0328D89D7598}"/>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64A1A728-5C49-57EF-9489-7C6D4FFFC31D}"/>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74D96C14-305D-6BD2-0FD0-D2E5B47F28AB}"/>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sp>
        <p:nvSpPr>
          <p:cNvPr id="19" name="Rettangolo 18">
            <a:extLst>
              <a:ext uri="{FF2B5EF4-FFF2-40B4-BE49-F238E27FC236}">
                <a16:creationId xmlns:a16="http://schemas.microsoft.com/office/drawing/2014/main" id="{6C7F303D-8556-61E1-7121-B9F0427AC931}"/>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2" name="Segnaposto numero diapositiva 11">
            <a:extLst>
              <a:ext uri="{FF2B5EF4-FFF2-40B4-BE49-F238E27FC236}">
                <a16:creationId xmlns:a16="http://schemas.microsoft.com/office/drawing/2014/main" id="{606727BF-2311-711D-9283-04DA9C729B07}"/>
              </a:ext>
            </a:extLst>
          </p:cNvPr>
          <p:cNvSpPr>
            <a:spLocks noGrp="1"/>
          </p:cNvSpPr>
          <p:nvPr>
            <p:ph type="sldNum" sz="quarter" idx="4"/>
          </p:nvPr>
        </p:nvSpPr>
        <p:spPr/>
        <p:txBody>
          <a:bodyPr/>
          <a:lstStyle/>
          <a:p>
            <a:fld id="{3E92977B-B4C2-4A0D-A293-AFEDFB8002E3}" type="slidenum">
              <a:rPr lang="en-US" smtClean="0"/>
              <a:pPr/>
              <a:t>21</a:t>
            </a:fld>
            <a:endParaRPr lang="en-US"/>
          </a:p>
        </p:txBody>
      </p:sp>
    </p:spTree>
    <p:custDataLst>
      <p:tags r:id="rId1"/>
    </p:custDataLst>
    <p:extLst>
      <p:ext uri="{BB962C8B-B14F-4D97-AF65-F5344CB8AC3E}">
        <p14:creationId xmlns:p14="http://schemas.microsoft.com/office/powerpoint/2010/main" val="68800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7" name="Google Shape;97;p18"/>
          <p:cNvSpPr/>
          <p:nvPr/>
        </p:nvSpPr>
        <p:spPr>
          <a:xfrm>
            <a:off x="551384" y="1556792"/>
            <a:ext cx="11017224" cy="4176464"/>
          </a:xfrm>
          <a:prstGeom prst="rect">
            <a:avLst/>
          </a:prstGeom>
          <a:noFill/>
          <a:ln>
            <a:noFill/>
          </a:ln>
        </p:spPr>
        <p:txBody>
          <a:bodyPr spcFirstLastPara="1" wrap="square" lIns="91425" tIns="45700" rIns="91425" bIns="45700" anchor="t" anchorCtr="0">
            <a:noAutofit/>
          </a:bodyPr>
          <a:lstStyle/>
          <a:p>
            <a:pPr lvl="0">
              <a:lnSpc>
                <a:spcPct val="115000"/>
              </a:lnSpc>
              <a:buClr>
                <a:schemeClr val="dk1"/>
              </a:buClr>
              <a:buSzPts val="1100"/>
            </a:pPr>
            <a:r>
              <a:rPr lang="en-US" dirty="0" err="1">
                <a:latin typeface="Montserrat" panose="02000505000000020004" pitchFamily="2" charset="0"/>
                <a:ea typeface="Calibri" panose="020F0502020204030204" pitchFamily="34" charset="0"/>
                <a:cs typeface="Calibri" panose="020F0502020204030204" pitchFamily="34" charset="0"/>
              </a:rPr>
              <a:t>Koinè</a:t>
            </a:r>
            <a:r>
              <a:rPr lang="en-US" dirty="0">
                <a:latin typeface="Montserrat" panose="02000505000000020004" pitchFamily="2" charset="0"/>
                <a:ea typeface="Calibri" panose="020F0502020204030204" pitchFamily="34" charset="0"/>
                <a:cs typeface="Calibri" panose="020F0502020204030204" pitchFamily="34" charset="0"/>
              </a:rPr>
              <a:t> offers a </a:t>
            </a:r>
            <a:r>
              <a:rPr lang="en-US" sz="2000" b="1" dirty="0">
                <a:solidFill>
                  <a:srgbClr val="F00980"/>
                </a:solidFill>
                <a:latin typeface="Montserrat" panose="02000505000000020004" pitchFamily="2" charset="0"/>
              </a:rPr>
              <a:t>KOINE' SERVICE department in TURIN </a:t>
            </a:r>
            <a:r>
              <a:rPr lang="en-US" dirty="0">
                <a:latin typeface="Montserrat" panose="02000505000000020004" pitchFamily="2" charset="0"/>
                <a:ea typeface="Calibri" panose="020F0502020204030204" pitchFamily="34" charset="0"/>
                <a:cs typeface="Calibri" panose="020F0502020204030204" pitchFamily="34" charset="0"/>
              </a:rPr>
              <a:t>to meet Stellantis needs related to central management and development of all Sales Retailer product Training deliverables for the </a:t>
            </a:r>
            <a:r>
              <a:rPr lang="en-US" sz="2000" b="1" dirty="0">
                <a:solidFill>
                  <a:srgbClr val="F00980"/>
                </a:solidFill>
                <a:latin typeface="Montserrat" panose="02000505000000020004" pitchFamily="2" charset="0"/>
              </a:rPr>
              <a:t>former FCA brands </a:t>
            </a:r>
            <a:r>
              <a:rPr lang="en-US" b="1" dirty="0">
                <a:latin typeface="Montserrat" panose="02000505000000020004" pitchFamily="2" charset="0"/>
                <a:ea typeface="Calibri" panose="020F0502020204030204" pitchFamily="34" charset="0"/>
                <a:cs typeface="Calibri" panose="020F0502020204030204" pitchFamily="34" charset="0"/>
              </a:rPr>
              <a:t>(Fiat - Abarth - Jeep (outside of NA) - Lancia - Alfa-Romeo - Fiat Professional).</a:t>
            </a:r>
          </a:p>
          <a:p>
            <a:pPr>
              <a:lnSpc>
                <a:spcPct val="115000"/>
              </a:lnSpc>
              <a:buClr>
                <a:schemeClr val="dk1"/>
              </a:buClr>
              <a:buSzPts val="1100"/>
            </a:pPr>
            <a:endParaRPr lang="fr-FR" b="1" dirty="0">
              <a:latin typeface="Montserrat" panose="02000505000000020004" pitchFamily="2" charset="0"/>
              <a:ea typeface="Calibri" panose="020F0502020204030204" pitchFamily="34" charset="0"/>
              <a:cs typeface="Calibri" panose="020F0502020204030204" pitchFamily="34" charset="0"/>
            </a:endParaRPr>
          </a:p>
          <a:p>
            <a:pPr>
              <a:lnSpc>
                <a:spcPct val="115000"/>
              </a:lnSpc>
              <a:buClr>
                <a:schemeClr val="dk1"/>
              </a:buClr>
              <a:buSzPts val="1100"/>
            </a:pPr>
            <a:r>
              <a:rPr lang="fr-FR" b="1" dirty="0">
                <a:latin typeface="Montserrat" panose="02000505000000020004" pitchFamily="2" charset="0"/>
                <a:ea typeface="Calibri" panose="020F0502020204030204" pitchFamily="34" charset="0"/>
                <a:cs typeface="Calibri" panose="020F0502020204030204" pitchFamily="34" charset="0"/>
              </a:rPr>
              <a:t>This </a:t>
            </a:r>
            <a:r>
              <a:rPr lang="fr-FR" b="1" dirty="0" err="1">
                <a:latin typeface="Montserrat" panose="02000505000000020004" pitchFamily="2" charset="0"/>
                <a:ea typeface="Calibri" panose="020F0502020204030204" pitchFamily="34" charset="0"/>
                <a:cs typeface="Calibri" panose="020F0502020204030204" pitchFamily="34" charset="0"/>
              </a:rPr>
              <a:t>offer</a:t>
            </a:r>
            <a:r>
              <a:rPr lang="fr-FR" b="1" dirty="0">
                <a:latin typeface="Montserrat" panose="02000505000000020004" pitchFamily="2" charset="0"/>
                <a:ea typeface="Calibri" panose="020F0502020204030204" pitchFamily="34" charset="0"/>
                <a:cs typeface="Calibri" panose="020F0502020204030204" pitchFamily="34" charset="0"/>
              </a:rPr>
              <a:t> </a:t>
            </a:r>
            <a:r>
              <a:rPr lang="fr-FR" b="1" dirty="0" err="1">
                <a:latin typeface="Montserrat" panose="02000505000000020004" pitchFamily="2" charset="0"/>
                <a:ea typeface="Calibri" panose="020F0502020204030204" pitchFamily="34" charset="0"/>
                <a:cs typeface="Calibri" panose="020F0502020204030204" pitchFamily="34" charset="0"/>
              </a:rPr>
              <a:t>is</a:t>
            </a:r>
            <a:r>
              <a:rPr lang="fr-FR" b="1" dirty="0">
                <a:latin typeface="Montserrat" panose="02000505000000020004" pitchFamily="2" charset="0"/>
                <a:ea typeface="Calibri" panose="020F0502020204030204" pitchFamily="34" charset="0"/>
                <a:cs typeface="Calibri" panose="020F0502020204030204" pitchFamily="34" charset="0"/>
              </a:rPr>
              <a:t> </a:t>
            </a:r>
            <a:r>
              <a:rPr lang="fr-FR" b="1" dirty="0" err="1">
                <a:latin typeface="Montserrat" panose="02000505000000020004" pitchFamily="2" charset="0"/>
                <a:ea typeface="Calibri" panose="020F0502020204030204" pitchFamily="34" charset="0"/>
                <a:cs typeface="Calibri" panose="020F0502020204030204" pitchFamily="34" charset="0"/>
              </a:rPr>
              <a:t>intended</a:t>
            </a:r>
            <a:r>
              <a:rPr lang="fr-FR" b="1" dirty="0">
                <a:latin typeface="Montserrat" panose="02000505000000020004" pitchFamily="2" charset="0"/>
                <a:ea typeface="Calibri" panose="020F0502020204030204" pitchFamily="34" charset="0"/>
                <a:cs typeface="Calibri" panose="020F0502020204030204" pitchFamily="34" charset="0"/>
              </a:rPr>
              <a:t> for the management and </a:t>
            </a:r>
            <a:r>
              <a:rPr lang="fr-FR" b="1" dirty="0" err="1">
                <a:latin typeface="Montserrat" panose="02000505000000020004" pitchFamily="2" charset="0"/>
                <a:ea typeface="Calibri" panose="020F0502020204030204" pitchFamily="34" charset="0"/>
                <a:cs typeface="Calibri" panose="020F0502020204030204" pitchFamily="34" charset="0"/>
              </a:rPr>
              <a:t>development</a:t>
            </a:r>
            <a:r>
              <a:rPr lang="fr-FR" b="1" dirty="0">
                <a:latin typeface="Montserrat" panose="02000505000000020004" pitchFamily="2" charset="0"/>
                <a:ea typeface="Calibri" panose="020F0502020204030204" pitchFamily="34" charset="0"/>
                <a:cs typeface="Calibri" panose="020F0502020204030204" pitchFamily="34" charset="0"/>
              </a:rPr>
              <a:t> of EX-P </a:t>
            </a:r>
            <a:r>
              <a:rPr lang="fr-FR" b="1" dirty="0" err="1">
                <a:latin typeface="Montserrat" panose="02000505000000020004" pitchFamily="2" charset="0"/>
                <a:ea typeface="Calibri" panose="020F0502020204030204" pitchFamily="34" charset="0"/>
                <a:cs typeface="Calibri" panose="020F0502020204030204" pitchFamily="34" charset="0"/>
              </a:rPr>
              <a:t>only</a:t>
            </a:r>
            <a:r>
              <a:rPr lang="fr-FR" b="1" dirty="0">
                <a:latin typeface="Montserrat" panose="02000505000000020004" pitchFamily="2" charset="0"/>
                <a:ea typeface="Calibri" panose="020F0502020204030204" pitchFamily="34" charset="0"/>
                <a:cs typeface="Calibri" panose="020F0502020204030204" pitchFamily="34" charset="0"/>
              </a:rPr>
              <a:t> + 50% of the volume </a:t>
            </a:r>
            <a:r>
              <a:rPr lang="fr-FR" b="1" dirty="0" err="1">
                <a:latin typeface="Montserrat" panose="02000505000000020004" pitchFamily="2" charset="0"/>
                <a:ea typeface="Calibri" panose="020F0502020204030204" pitchFamily="34" charset="0"/>
                <a:cs typeface="Calibri" panose="020F0502020204030204" pitchFamily="34" charset="0"/>
              </a:rPr>
              <a:t>planned</a:t>
            </a:r>
            <a:r>
              <a:rPr lang="fr-FR" b="1" dirty="0">
                <a:latin typeface="Montserrat" panose="02000505000000020004" pitchFamily="2" charset="0"/>
                <a:ea typeface="Calibri" panose="020F0502020204030204" pitchFamily="34" charset="0"/>
                <a:cs typeface="Calibri" panose="020F0502020204030204" pitchFamily="34" charset="0"/>
              </a:rPr>
              <a:t> for  transversal training</a:t>
            </a:r>
            <a:r>
              <a:rPr lang="en-US" b="1" dirty="0">
                <a:latin typeface="Montserrat" panose="02000505000000020004" pitchFamily="2" charset="0"/>
                <a:ea typeface="Calibri" panose="020F0502020204030204" pitchFamily="34" charset="0"/>
                <a:cs typeface="Calibri" panose="020F0502020204030204" pitchFamily="34" charset="0"/>
              </a:rPr>
              <a:t>.</a:t>
            </a:r>
          </a:p>
          <a:p>
            <a:pPr>
              <a:lnSpc>
                <a:spcPct val="115000"/>
              </a:lnSpc>
              <a:buClr>
                <a:schemeClr val="dk1"/>
              </a:buClr>
              <a:buSzPts val="1100"/>
            </a:pPr>
            <a:endParaRPr lang="en-US" b="1" dirty="0">
              <a:latin typeface="Montserrat" panose="02000505000000020004" pitchFamily="2" charset="0"/>
              <a:ea typeface="Calibri" panose="020F0502020204030204" pitchFamily="34" charset="0"/>
              <a:cs typeface="Calibri" panose="020F0502020204030204" pitchFamily="34" charset="0"/>
            </a:endParaRPr>
          </a:p>
          <a:p>
            <a:pPr lvl="0">
              <a:lnSpc>
                <a:spcPct val="115000"/>
              </a:lnSpc>
              <a:buClr>
                <a:schemeClr val="dk1"/>
              </a:buClr>
              <a:buSzPts val="1100"/>
            </a:pPr>
            <a:endParaRPr lang="fr-FR" dirty="0">
              <a:solidFill>
                <a:srgbClr val="2B2B2B"/>
              </a:solidFill>
              <a:latin typeface="Montserrat" panose="02000505000000020004" pitchFamily="2" charset="0"/>
              <a:ea typeface="Calibri" panose="020F0502020204030204" pitchFamily="34" charset="0"/>
              <a:cs typeface="Calibri" panose="020F0502020204030204" pitchFamily="34" charset="0"/>
            </a:endParaRPr>
          </a:p>
          <a:p>
            <a:pPr lvl="0">
              <a:lnSpc>
                <a:spcPct val="115000"/>
              </a:lnSpc>
              <a:buClr>
                <a:schemeClr val="dk1"/>
              </a:buClr>
              <a:buSzPts val="1100"/>
            </a:pPr>
            <a:r>
              <a:rPr lang="fr-FR" dirty="0">
                <a:solidFill>
                  <a:schemeClr val="tx1"/>
                </a:solidFill>
                <a:latin typeface="Montserrat" panose="02000505000000020004" pitchFamily="2" charset="0"/>
                <a:ea typeface="Calibri" panose="020F0502020204030204" pitchFamily="34" charset="0"/>
                <a:cs typeface="Calibri" panose="020F0502020204030204" pitchFamily="34" charset="0"/>
                <a:sym typeface="Montserrat"/>
              </a:rPr>
              <a:t>Koinè </a:t>
            </a:r>
            <a:r>
              <a:rPr lang="fr-FR" dirty="0" err="1">
                <a:solidFill>
                  <a:schemeClr val="tx1"/>
                </a:solidFill>
                <a:latin typeface="Montserrat" panose="02000505000000020004" pitchFamily="2" charset="0"/>
                <a:ea typeface="Calibri" panose="020F0502020204030204" pitchFamily="34" charset="0"/>
                <a:cs typeface="Calibri" panose="020F0502020204030204" pitchFamily="34" charset="0"/>
                <a:sym typeface="Montserrat"/>
              </a:rPr>
              <a:t>aims</a:t>
            </a:r>
            <a:r>
              <a:rPr lang="fr-FR" dirty="0">
                <a:solidFill>
                  <a:schemeClr val="tx1"/>
                </a:solidFill>
                <a:latin typeface="Montserrat" panose="02000505000000020004" pitchFamily="2" charset="0"/>
                <a:ea typeface="Calibri" panose="020F0502020204030204" pitchFamily="34" charset="0"/>
                <a:cs typeface="Calibri" panose="020F0502020204030204" pitchFamily="34" charset="0"/>
                <a:sym typeface="Montserrat"/>
              </a:rPr>
              <a:t> are:</a:t>
            </a:r>
          </a:p>
          <a:p>
            <a:pPr marL="357188" indent="-342900">
              <a:lnSpc>
                <a:spcPct val="100000"/>
              </a:lnSpc>
              <a:spcAft>
                <a:spcPts val="6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To </a:t>
            </a:r>
            <a:r>
              <a:rPr lang="en-US" sz="2000" b="1" dirty="0">
                <a:solidFill>
                  <a:srgbClr val="F00980"/>
                </a:solidFill>
                <a:latin typeface="Montserrat" panose="02000505000000020004" pitchFamily="2" charset="0"/>
              </a:rPr>
              <a:t>work in partnership </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with Stellantis Training Managers, the Stellantis Brand Leaders to determine the product training  strategy and how the Stellantis Academy can support it.</a:t>
            </a:r>
          </a:p>
          <a:p>
            <a:pPr marL="357188" indent="-342900">
              <a:lnSpc>
                <a:spcPct val="100000"/>
              </a:lnSpc>
              <a:spcAft>
                <a:spcPts val="6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To ensure that the operation of the Stellantis sales Retailer product Training and the learning delivered is </a:t>
            </a:r>
            <a:r>
              <a:rPr lang="en-US" sz="2000" b="1" dirty="0">
                <a:solidFill>
                  <a:srgbClr val="F00980"/>
                </a:solidFill>
                <a:latin typeface="Montserrat" panose="02000505000000020004" pitchFamily="2" charset="0"/>
              </a:rPr>
              <a:t>aligned with the business strategy</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a:t>
            </a:r>
          </a:p>
          <a:p>
            <a:pPr marL="357188" indent="-342900">
              <a:lnSpc>
                <a:spcPct val="100000"/>
              </a:lnSpc>
              <a:spcAft>
                <a:spcPts val="6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To continuously measure and manage the performance of the learning system to </a:t>
            </a:r>
            <a:r>
              <a:rPr lang="en-US" sz="2000" b="1" dirty="0">
                <a:solidFill>
                  <a:srgbClr val="F00980"/>
                </a:solidFill>
                <a:latin typeface="Montserrat" panose="02000505000000020004" pitchFamily="2" charset="0"/>
              </a:rPr>
              <a:t>ensure its effectiveness</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 </a:t>
            </a:r>
            <a:r>
              <a:rPr lang="en-US" sz="2000" b="1" dirty="0">
                <a:solidFill>
                  <a:srgbClr val="F00980"/>
                </a:solidFill>
                <a:latin typeface="Montserrat" panose="02000505000000020004" pitchFamily="2" charset="0"/>
              </a:rPr>
              <a:t>efficiency</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 and </a:t>
            </a:r>
            <a:r>
              <a:rPr lang="en-US" sz="2000" b="1" dirty="0">
                <a:solidFill>
                  <a:srgbClr val="F00980"/>
                </a:solidFill>
                <a:latin typeface="Montserrat" panose="02000505000000020004" pitchFamily="2" charset="0"/>
              </a:rPr>
              <a:t>relevance</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 to its stakeholders. </a:t>
            </a:r>
          </a:p>
          <a:p>
            <a:pPr marL="357188" indent="-342900">
              <a:lnSpc>
                <a:spcPct val="100000"/>
              </a:lnSpc>
              <a:spcAft>
                <a:spcPts val="600"/>
              </a:spcAft>
              <a:buFont typeface="Arial" panose="020B0604020202020204" pitchFamily="34" charset="0"/>
              <a:buChar char="•"/>
            </a:pPr>
            <a:endParaRPr lang="en-US" dirty="0">
              <a:solidFill>
                <a:srgbClr val="2B2B2B"/>
              </a:solidFill>
              <a:latin typeface="Montserrat" panose="02000505000000020004" pitchFamily="2" charset="0"/>
              <a:ea typeface="Calibri" panose="020F0502020204030204" pitchFamily="34" charset="0"/>
              <a:cs typeface="Calibri" panose="020F0502020204030204" pitchFamily="34" charset="0"/>
            </a:endParaRPr>
          </a:p>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Montserrat" panose="02000505000000020004" pitchFamily="2"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Montserrat" panose="02000505000000020004" pitchFamily="2" charset="0"/>
              <a:ea typeface="Calibri" panose="020F0502020204030204" pitchFamily="34" charset="0"/>
              <a:cs typeface="Calibri" panose="020F0502020204030204" pitchFamily="34" charset="0"/>
              <a:sym typeface="Montserrat"/>
            </a:endParaRPr>
          </a:p>
        </p:txBody>
      </p:sp>
      <p:grpSp>
        <p:nvGrpSpPr>
          <p:cNvPr id="2" name="Gruppo 1">
            <a:extLst>
              <a:ext uri="{FF2B5EF4-FFF2-40B4-BE49-F238E27FC236}">
                <a16:creationId xmlns:a16="http://schemas.microsoft.com/office/drawing/2014/main" id="{D46AEF02-9E4F-62A3-2242-C2733AD67B97}"/>
              </a:ext>
            </a:extLst>
          </p:cNvPr>
          <p:cNvGrpSpPr/>
          <p:nvPr/>
        </p:nvGrpSpPr>
        <p:grpSpPr>
          <a:xfrm>
            <a:off x="312500" y="281772"/>
            <a:ext cx="266413" cy="266908"/>
            <a:chOff x="1143287" y="199272"/>
            <a:chExt cx="266413" cy="266908"/>
          </a:xfrm>
        </p:grpSpPr>
        <p:sp>
          <p:nvSpPr>
            <p:cNvPr id="4" name="Rettangolo 3">
              <a:extLst>
                <a:ext uri="{FF2B5EF4-FFF2-40B4-BE49-F238E27FC236}">
                  <a16:creationId xmlns:a16="http://schemas.microsoft.com/office/drawing/2014/main" id="{00EBC15B-43A3-CB2D-B3C6-5EC4C4CEEE3A}"/>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5" name="Gruppo 4">
              <a:extLst>
                <a:ext uri="{FF2B5EF4-FFF2-40B4-BE49-F238E27FC236}">
                  <a16:creationId xmlns:a16="http://schemas.microsoft.com/office/drawing/2014/main" id="{2EDDDAE4-DECC-502C-C21A-53064F5DE5D0}"/>
                </a:ext>
              </a:extLst>
            </p:cNvPr>
            <p:cNvGrpSpPr/>
            <p:nvPr/>
          </p:nvGrpSpPr>
          <p:grpSpPr>
            <a:xfrm>
              <a:off x="1176336" y="226533"/>
              <a:ext cx="233242" cy="233047"/>
              <a:chOff x="2349500" y="-200024"/>
              <a:chExt cx="8019956" cy="8013258"/>
            </a:xfrm>
            <a:solidFill>
              <a:schemeClr val="bg1"/>
            </a:solidFill>
          </p:grpSpPr>
          <p:sp>
            <p:nvSpPr>
              <p:cNvPr id="6" name="Rombo 5">
                <a:extLst>
                  <a:ext uri="{FF2B5EF4-FFF2-40B4-BE49-F238E27FC236}">
                    <a16:creationId xmlns:a16="http://schemas.microsoft.com/office/drawing/2014/main" id="{B97E00CC-4BB9-A0E5-371C-83F211767650}"/>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Figura a mano libera: forma 6">
                <a:extLst>
                  <a:ext uri="{FF2B5EF4-FFF2-40B4-BE49-F238E27FC236}">
                    <a16:creationId xmlns:a16="http://schemas.microsoft.com/office/drawing/2014/main" id="{154F325E-DFE7-E9F9-5900-E93C247D6A28}"/>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8" name="Rettangolo 7">
                <a:extLst>
                  <a:ext uri="{FF2B5EF4-FFF2-40B4-BE49-F238E27FC236}">
                    <a16:creationId xmlns:a16="http://schemas.microsoft.com/office/drawing/2014/main" id="{B27D107A-EBEB-ABFF-2884-854AB38983D4}"/>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3" name="Rettangolo 2">
            <a:extLst>
              <a:ext uri="{FF2B5EF4-FFF2-40B4-BE49-F238E27FC236}">
                <a16:creationId xmlns:a16="http://schemas.microsoft.com/office/drawing/2014/main" id="{B4AD71BA-4F24-B381-21D9-32D37D01E94D}"/>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9" name="Segnaposto numero diapositiva 8">
            <a:extLst>
              <a:ext uri="{FF2B5EF4-FFF2-40B4-BE49-F238E27FC236}">
                <a16:creationId xmlns:a16="http://schemas.microsoft.com/office/drawing/2014/main" id="{627D1684-6485-A5DA-9DF0-2B9F1207D4ED}"/>
              </a:ext>
            </a:extLst>
          </p:cNvPr>
          <p:cNvSpPr>
            <a:spLocks noGrp="1"/>
          </p:cNvSpPr>
          <p:nvPr>
            <p:ph type="sldNum" sz="quarter" idx="4"/>
          </p:nvPr>
        </p:nvSpPr>
        <p:spPr/>
        <p:txBody>
          <a:bodyPr/>
          <a:lstStyle/>
          <a:p>
            <a:fld id="{3E92977B-B4C2-4A0D-A293-AFEDFB8002E3}" type="slidenum">
              <a:rPr lang="en-US" smtClean="0"/>
              <a:pPr/>
              <a:t>22</a:t>
            </a:fld>
            <a:endParaRPr lang="en-US"/>
          </a:p>
        </p:txBody>
      </p:sp>
    </p:spTree>
    <p:custDataLst>
      <p:tags r:id="rId1"/>
    </p:custDataLst>
    <p:extLst>
      <p:ext uri="{BB962C8B-B14F-4D97-AF65-F5344CB8AC3E}">
        <p14:creationId xmlns:p14="http://schemas.microsoft.com/office/powerpoint/2010/main" val="2894615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p:txBody>
      </p:sp>
      <p:sp>
        <p:nvSpPr>
          <p:cNvPr id="7" name="CasellaDiTesto 6">
            <a:extLst>
              <a:ext uri="{FF2B5EF4-FFF2-40B4-BE49-F238E27FC236}">
                <a16:creationId xmlns:a16="http://schemas.microsoft.com/office/drawing/2014/main" id="{D14F4851-5E56-3122-372F-C0F9EB84F034}"/>
              </a:ext>
            </a:extLst>
          </p:cNvPr>
          <p:cNvSpPr txBox="1"/>
          <p:nvPr/>
        </p:nvSpPr>
        <p:spPr>
          <a:xfrm>
            <a:off x="230256" y="620688"/>
            <a:ext cx="6056974" cy="156966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2800"/>
              <a:buNone/>
              <a:defRPr sz="4800">
                <a:solidFill>
                  <a:schemeClr val="tx1"/>
                </a:solidFill>
                <a:latin typeface="DINEngschrift-Alternate" pitchFamily="2" charset="0"/>
                <a:ea typeface="+mn-ea"/>
                <a:cs typeface="+mn-cs"/>
              </a:defRPr>
            </a:lvl1pPr>
          </a:lstStyle>
          <a:p>
            <a:r>
              <a:rPr lang="fr-FR" sz="3600" dirty="0">
                <a:sym typeface="Montserrat"/>
              </a:rPr>
              <a:t>Koinè </a:t>
            </a:r>
            <a:r>
              <a:rPr lang="fr-FR" sz="3600" dirty="0" err="1">
                <a:sym typeface="Montserrat"/>
              </a:rPr>
              <a:t>offers</a:t>
            </a:r>
            <a:r>
              <a:rPr lang="fr-FR" sz="3600" dirty="0">
                <a:sym typeface="Montserrat"/>
              </a:rPr>
              <a:t> the </a:t>
            </a:r>
            <a:r>
              <a:rPr lang="fr-FR" sz="3600" dirty="0" err="1">
                <a:sym typeface="Montserrat"/>
              </a:rPr>
              <a:t>following</a:t>
            </a:r>
            <a:r>
              <a:rPr lang="fr-FR" sz="3600" dirty="0">
                <a:sym typeface="Montserrat"/>
              </a:rPr>
              <a:t> </a:t>
            </a:r>
          </a:p>
          <a:p>
            <a:r>
              <a:rPr lang="en-US" sz="3600" dirty="0">
                <a:solidFill>
                  <a:srgbClr val="F00480"/>
                </a:solidFill>
              </a:rPr>
              <a:t>CUSTOMER FACING ROLE </a:t>
            </a:r>
            <a:r>
              <a:rPr lang="fr-FR" sz="3600" dirty="0">
                <a:solidFill>
                  <a:srgbClr val="F00480"/>
                </a:solidFill>
                <a:sym typeface="Montserrat"/>
              </a:rPr>
              <a:t> </a:t>
            </a:r>
          </a:p>
        </p:txBody>
      </p:sp>
      <p:sp>
        <p:nvSpPr>
          <p:cNvPr id="8" name="CasellaDiTesto 7">
            <a:extLst>
              <a:ext uri="{FF2B5EF4-FFF2-40B4-BE49-F238E27FC236}">
                <a16:creationId xmlns:a16="http://schemas.microsoft.com/office/drawing/2014/main" id="{2116832F-7B3E-F5D8-C46B-45E8FECEB6D8}"/>
              </a:ext>
            </a:extLst>
          </p:cNvPr>
          <p:cNvSpPr txBox="1"/>
          <p:nvPr/>
        </p:nvSpPr>
        <p:spPr>
          <a:xfrm>
            <a:off x="312500" y="1897680"/>
            <a:ext cx="11685456" cy="5170646"/>
          </a:xfrm>
          <a:prstGeom prst="rect">
            <a:avLst/>
          </a:prstGeom>
          <a:noFill/>
        </p:spPr>
        <p:txBody>
          <a:bodyPr wrap="square">
            <a:spAutoFit/>
          </a:bodyPr>
          <a:lstStyle/>
          <a:p>
            <a:pPr>
              <a:buClr>
                <a:schemeClr val="dk1"/>
              </a:buClr>
              <a:buSzPts val="1100"/>
            </a:pPr>
            <a:r>
              <a:rPr lang="fr-FR" sz="1100" b="1" dirty="0">
                <a:solidFill>
                  <a:srgbClr val="F00480"/>
                </a:solidFill>
                <a:latin typeface="Montserrat" panose="02000505000000020004" pitchFamily="2" charset="0"/>
                <a:sym typeface="Montserrat"/>
              </a:rPr>
              <a:t>Stellantis </a:t>
            </a:r>
            <a:r>
              <a:rPr lang="fr-FR" sz="1100" b="1" dirty="0" err="1">
                <a:solidFill>
                  <a:srgbClr val="F00480"/>
                </a:solidFill>
                <a:latin typeface="Montserrat" panose="02000505000000020004" pitchFamily="2" charset="0"/>
                <a:sym typeface="Montserrat"/>
              </a:rPr>
              <a:t>Governance</a:t>
            </a:r>
            <a:r>
              <a:rPr lang="fr-FR" sz="1100" b="1" dirty="0">
                <a:solidFill>
                  <a:srgbClr val="F00480"/>
                </a:solidFill>
                <a:latin typeface="Montserrat" panose="02000505000000020004" pitchFamily="2" charset="0"/>
                <a:sym typeface="Montserrat"/>
              </a:rPr>
              <a:t> </a:t>
            </a:r>
            <a:r>
              <a:rPr lang="fr-FR" sz="1100" b="1" dirty="0" err="1">
                <a:solidFill>
                  <a:srgbClr val="F00480"/>
                </a:solidFill>
                <a:latin typeface="Montserrat" panose="02000505000000020004" pitchFamily="2" charset="0"/>
                <a:sym typeface="Montserrat"/>
              </a:rPr>
              <a:t>Account</a:t>
            </a:r>
            <a:r>
              <a:rPr lang="fr-FR" sz="1100" b="1" dirty="0">
                <a:solidFill>
                  <a:srgbClr val="F00480"/>
                </a:solidFill>
                <a:latin typeface="Montserrat" panose="02000505000000020004" pitchFamily="2" charset="0"/>
                <a:sym typeface="Montserrat"/>
              </a:rPr>
              <a:t> Manager </a:t>
            </a:r>
          </a:p>
          <a:p>
            <a:pPr>
              <a:buClr>
                <a:schemeClr val="dk1"/>
              </a:buClr>
              <a:buSzPts val="1100"/>
            </a:pPr>
            <a:r>
              <a:rPr lang="fr-FR" sz="1100" dirty="0">
                <a:latin typeface="Montserrat" panose="02000505000000020004" pitchFamily="2" charset="0"/>
                <a:ea typeface="Calibri" panose="020F0502020204030204" pitchFamily="34" charset="0"/>
                <a:cs typeface="Calibri" panose="020F0502020204030204" pitchFamily="34" charset="0"/>
                <a:sym typeface="Montserrat"/>
              </a:rPr>
              <a:t>K</a:t>
            </a:r>
            <a:r>
              <a:rPr lang="en-US" sz="1100" dirty="0" err="1">
                <a:latin typeface="Montserrat" panose="02000505000000020004" pitchFamily="2" charset="0"/>
                <a:ea typeface="Calibri" panose="020F0502020204030204" pitchFamily="34" charset="0"/>
                <a:cs typeface="Calibri" panose="020F0502020204030204" pitchFamily="34" charset="0"/>
              </a:rPr>
              <a:t>ey</a:t>
            </a:r>
            <a:r>
              <a:rPr lang="en-US" sz="1100" dirty="0">
                <a:latin typeface="Montserrat" panose="02000505000000020004" pitchFamily="2" charset="0"/>
                <a:ea typeface="Calibri" panose="020F0502020204030204" pitchFamily="34" charset="0"/>
                <a:cs typeface="Calibri" panose="020F0502020204030204" pitchFamily="34" charset="0"/>
              </a:rPr>
              <a:t> Interface with Stellantis Counterpart. He is responsible of all deliverables and his responsibilities is to manage all </a:t>
            </a:r>
            <a:r>
              <a:rPr lang="en-US" sz="1100" dirty="0" err="1">
                <a:latin typeface="Montserrat" panose="02000505000000020004" pitchFamily="2" charset="0"/>
                <a:ea typeface="Calibri" panose="020F0502020204030204" pitchFamily="34" charset="0"/>
                <a:cs typeface="Calibri" panose="020F0502020204030204" pitchFamily="34" charset="0"/>
              </a:rPr>
              <a:t>Koinè</a:t>
            </a:r>
            <a:r>
              <a:rPr lang="en-US" sz="1100" dirty="0">
                <a:latin typeface="Montserrat" panose="02000505000000020004" pitchFamily="2" charset="0"/>
                <a:ea typeface="Calibri" panose="020F0502020204030204" pitchFamily="34" charset="0"/>
                <a:cs typeface="Calibri" panose="020F0502020204030204" pitchFamily="34" charset="0"/>
              </a:rPr>
              <a:t> people involved in the project.</a:t>
            </a:r>
          </a:p>
          <a:p>
            <a:pPr>
              <a:buClr>
                <a:schemeClr val="dk1"/>
              </a:buClr>
              <a:buSzPts val="1100"/>
            </a:pPr>
            <a:r>
              <a:rPr lang="en-US" sz="1100" dirty="0">
                <a:latin typeface="Montserrat" panose="02000505000000020004" pitchFamily="2" charset="0"/>
                <a:ea typeface="Calibri" panose="020F0502020204030204" pitchFamily="34" charset="0"/>
                <a:cs typeface="Calibri" panose="020F0502020204030204" pitchFamily="34" charset="0"/>
              </a:rPr>
              <a:t>He will:</a:t>
            </a:r>
            <a:endPar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Provide a point of contact for the Stellantis Training Managers (STM) to manage all aspects of Contract. </a:t>
            </a: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Ensure the contract is being delivered to the specified scope and required quality and volume levels. Manage action plans for issues that arise in the implementation of the Contract. </a:t>
            </a: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Adapt plans and activities accordingly to rolling new Brands’ update, with problem solving and flexible approach,</a:t>
            </a:r>
            <a:endParaRPr lang="fr-FR"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Work in partnership </a:t>
            </a:r>
            <a:r>
              <a:rPr lang="en-US" sz="1100" b="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with the Stellantis Training Managers and Marketing representatives of each Stellantis Brand to identify product training priorities for each brand and develop a strategic plan to support. </a:t>
            </a:r>
            <a:endParaRPr lang="fr-FR" sz="1100" b="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b="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Work with other Suppliers resources effectively to achieve the agreed  Annual Plan. </a:t>
            </a:r>
            <a:endParaRPr lang="fr-FR" sz="1100" b="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b="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Provide regular status of performance and initiatives through specific reports, Weekly operational meetings and performance reviews. </a:t>
            </a:r>
            <a:endParaRPr lang="fr-FR" sz="1100" b="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b="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Manage requests for additional services or changes in scope.</a:t>
            </a:r>
            <a:endParaRPr lang="fr-FR" sz="1100" b="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b="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Wherever feasible ensure synergies are leveraged from other parts of Stellantis ’s global organization, such as Training of  North American vehicles or Training for </a:t>
            </a: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associated joint ventures product (F2Move, </a:t>
            </a:r>
            <a:r>
              <a:rPr lang="en-US" sz="1100" dirty="0" err="1">
                <a:solidFill>
                  <a:schemeClr val="tx1"/>
                </a:solidFill>
                <a:latin typeface="Montserrat" panose="02000505000000020004" pitchFamily="2" charset="0"/>
                <a:ea typeface="Calibri" panose="020F0502020204030204" pitchFamily="34" charset="0"/>
                <a:cs typeface="Calibri" panose="020F0502020204030204" pitchFamily="34" charset="0"/>
              </a:rPr>
              <a:t>Leapmotor</a:t>
            </a: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a:t>
            </a: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Support STM to manage and prepare monthly  International Training Content Committee (ITCC) meetings. </a:t>
            </a:r>
            <a:endParaRPr lang="fr-FR"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Manage customer feedback and ad hoc issues for all elements of the contract. </a:t>
            </a:r>
            <a:endParaRPr lang="fr-FR"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Manage quality improvement initiatives as defined, measure performance against quality metrics and correlate training data with business performance</a:t>
            </a:r>
          </a:p>
          <a:p>
            <a:pPr marL="342900" indent="-342900">
              <a:buFont typeface="+mj-lt"/>
              <a:buAutoNum type="arabicPeriod"/>
            </a:pPr>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English and Italian fluent</a:t>
            </a:r>
          </a:p>
          <a:p>
            <a:pPr lvl="0"/>
            <a:endPar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r>
              <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rPr>
              <a:t>Meetings:</a:t>
            </a:r>
          </a:p>
          <a:p>
            <a:pPr marL="742950" lvl="1" indent="-285750">
              <a:buFont typeface="+mj-lt"/>
              <a:buAutoNum type="alphaLcPeriod"/>
            </a:pPr>
            <a:r>
              <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Bi-annual Business Reviews</a:t>
            </a:r>
            <a:endPar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Monthly ITCC  </a:t>
            </a:r>
            <a:endPar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Monthly/ Biweekly  Launch committee (per Brand) </a:t>
            </a:r>
            <a:endPar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Manage, present and track quality improvement initiatives</a:t>
            </a:r>
            <a:endPar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Budget tracking, review and optimization</a:t>
            </a:r>
            <a:endParaRPr lang="fr-FR" sz="1100" kern="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r>
              <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All meetings </a:t>
            </a:r>
            <a:r>
              <a:rPr lang="fr-FR" sz="11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with</a:t>
            </a:r>
            <a:r>
              <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Stellantis </a:t>
            </a:r>
            <a:r>
              <a:rPr lang="fr-FR" sz="11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internal</a:t>
            </a:r>
            <a:r>
              <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1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customers</a:t>
            </a:r>
            <a:r>
              <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1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should</a:t>
            </a:r>
            <a:r>
              <a:rPr lang="fr-FR" sz="11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100" kern="100" dirty="0" err="1">
                <a:solidFill>
                  <a:schemeClr val="tx1"/>
                </a:solidFill>
                <a:latin typeface="Montserrat" panose="02000505000000020004" pitchFamily="2" charset="0"/>
                <a:ea typeface="Calibri" panose="020F0502020204030204" pitchFamily="34" charset="0"/>
                <a:cs typeface="Calibri" panose="020F0502020204030204" pitchFamily="34" charset="0"/>
              </a:rPr>
              <a:t>be</a:t>
            </a:r>
            <a:r>
              <a:rPr lang="fr-FR" sz="1100" kern="100" dirty="0">
                <a:solidFill>
                  <a:schemeClr val="tx1"/>
                </a:solidFill>
                <a:latin typeface="Montserrat" panose="02000505000000020004" pitchFamily="2" charset="0"/>
                <a:ea typeface="Calibri" panose="020F0502020204030204" pitchFamily="34" charset="0"/>
                <a:cs typeface="Calibri" panose="020F0502020204030204" pitchFamily="34" charset="0"/>
              </a:rPr>
              <a:t> </a:t>
            </a:r>
            <a:r>
              <a:rPr lang="fr-FR" sz="1100" kern="100" dirty="0" err="1">
                <a:solidFill>
                  <a:schemeClr val="tx1"/>
                </a:solidFill>
                <a:latin typeface="Montserrat" panose="02000505000000020004" pitchFamily="2" charset="0"/>
                <a:ea typeface="Calibri" panose="020F0502020204030204" pitchFamily="34" charset="0"/>
                <a:cs typeface="Calibri" panose="020F0502020204030204" pitchFamily="34" charset="0"/>
              </a:rPr>
              <a:t>minuted</a:t>
            </a:r>
            <a:r>
              <a:rPr lang="fr-FR" sz="1100" kern="100" dirty="0">
                <a:solidFill>
                  <a:schemeClr val="tx1"/>
                </a:solidFill>
                <a:latin typeface="Montserrat" panose="02000505000000020004" pitchFamily="2" charset="0"/>
                <a:ea typeface="Calibri" panose="020F0502020204030204" pitchFamily="34" charset="0"/>
                <a:cs typeface="Calibri" panose="020F0502020204030204" pitchFamily="34" charset="0"/>
              </a:rPr>
              <a:t> and sent to Stellantis Training Team</a:t>
            </a:r>
            <a:endParaRPr lang="en-US" sz="11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lvl="0"/>
            <a:endParaRPr lang="fr-FR"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endParaRPr lang="fr-FR"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a:buClr>
                <a:schemeClr val="dk1"/>
              </a:buClr>
              <a:buSzPts val="1100"/>
            </a:pPr>
            <a:endParaRPr lang="en-US" sz="11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buClr>
                <a:schemeClr val="dk1"/>
              </a:buClr>
              <a:buSzPts val="1100"/>
            </a:pPr>
            <a:r>
              <a:rPr lang="fr-FR" sz="1100" b="1" dirty="0">
                <a:solidFill>
                  <a:schemeClr val="tx1"/>
                </a:solidFill>
                <a:latin typeface="Montserrat" panose="02000505000000020004" pitchFamily="2" charset="0"/>
                <a:ea typeface="Calibri" panose="020F0502020204030204" pitchFamily="34" charset="0"/>
                <a:cs typeface="Calibri" panose="020F0502020204030204" pitchFamily="34" charset="0"/>
                <a:sym typeface="Montserrat"/>
              </a:rPr>
              <a:t> </a:t>
            </a:r>
          </a:p>
        </p:txBody>
      </p:sp>
      <p:grpSp>
        <p:nvGrpSpPr>
          <p:cNvPr id="4" name="Gruppo 3">
            <a:extLst>
              <a:ext uri="{FF2B5EF4-FFF2-40B4-BE49-F238E27FC236}">
                <a16:creationId xmlns:a16="http://schemas.microsoft.com/office/drawing/2014/main" id="{0E8786D0-1EE9-F149-E44B-937BB38EFDBA}"/>
              </a:ext>
            </a:extLst>
          </p:cNvPr>
          <p:cNvGrpSpPr/>
          <p:nvPr/>
        </p:nvGrpSpPr>
        <p:grpSpPr>
          <a:xfrm>
            <a:off x="312500" y="281772"/>
            <a:ext cx="266413" cy="266908"/>
            <a:chOff x="1143287" y="199272"/>
            <a:chExt cx="266413" cy="266908"/>
          </a:xfrm>
        </p:grpSpPr>
        <p:sp>
          <p:nvSpPr>
            <p:cNvPr id="5" name="Rettangolo 4">
              <a:extLst>
                <a:ext uri="{FF2B5EF4-FFF2-40B4-BE49-F238E27FC236}">
                  <a16:creationId xmlns:a16="http://schemas.microsoft.com/office/drawing/2014/main" id="{1481B0A1-075A-4395-F3E0-2436C7DC1FBD}"/>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6" name="Gruppo 5">
              <a:extLst>
                <a:ext uri="{FF2B5EF4-FFF2-40B4-BE49-F238E27FC236}">
                  <a16:creationId xmlns:a16="http://schemas.microsoft.com/office/drawing/2014/main" id="{6E0C8EB0-0936-DF5D-606B-9CACE65BDE9A}"/>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2B65E402-6934-F0E1-3458-89157DA2EF6A}"/>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E7E69591-595B-7D58-0CBC-41D637345D3D}"/>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0EE6C704-4C50-8C79-A7CF-DD465A67154F}"/>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9CE09C40-614E-3286-E4B8-191F3ECF69EA}"/>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5" name="Segnaposto numero diapositiva 14">
            <a:extLst>
              <a:ext uri="{FF2B5EF4-FFF2-40B4-BE49-F238E27FC236}">
                <a16:creationId xmlns:a16="http://schemas.microsoft.com/office/drawing/2014/main" id="{54CAA2A4-A8F1-2E94-4F68-536B825DF047}"/>
              </a:ext>
            </a:extLst>
          </p:cNvPr>
          <p:cNvSpPr>
            <a:spLocks noGrp="1"/>
          </p:cNvSpPr>
          <p:nvPr>
            <p:ph type="sldNum" sz="quarter" idx="4"/>
          </p:nvPr>
        </p:nvSpPr>
        <p:spPr/>
        <p:txBody>
          <a:bodyPr/>
          <a:lstStyle/>
          <a:p>
            <a:fld id="{3E92977B-B4C2-4A0D-A293-AFEDFB8002E3}" type="slidenum">
              <a:rPr lang="en-US" smtClean="0"/>
              <a:pPr/>
              <a:t>23</a:t>
            </a:fld>
            <a:endParaRPr lang="en-US"/>
          </a:p>
        </p:txBody>
      </p:sp>
    </p:spTree>
    <p:custDataLst>
      <p:tags r:id="rId1"/>
    </p:custDataLst>
    <p:extLst>
      <p:ext uri="{BB962C8B-B14F-4D97-AF65-F5344CB8AC3E}">
        <p14:creationId xmlns:p14="http://schemas.microsoft.com/office/powerpoint/2010/main" val="1981279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6;p18">
            <a:extLst>
              <a:ext uri="{FF2B5EF4-FFF2-40B4-BE49-F238E27FC236}">
                <a16:creationId xmlns:a16="http://schemas.microsoft.com/office/drawing/2014/main" id="{4C9AE158-7FAA-6FF9-E21A-FEEDDE5DD95E}"/>
              </a:ext>
            </a:extLst>
          </p:cNvPr>
          <p:cNvSpPr txBox="1"/>
          <p:nvPr/>
        </p:nvSpPr>
        <p:spPr>
          <a:xfrm>
            <a:off x="243897" y="700524"/>
            <a:ext cx="8784976"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2800"/>
              <a:buNone/>
              <a:defRPr sz="4800">
                <a:solidFill>
                  <a:schemeClr val="tx1"/>
                </a:solidFill>
                <a:latin typeface="DINEngschrift-Alternate" pitchFamily="2" charset="0"/>
                <a:ea typeface="+mn-ea"/>
                <a:cs typeface="+mn-cs"/>
              </a:defRPr>
            </a:lvl1pPr>
          </a:lstStyle>
          <a:p>
            <a:r>
              <a:rPr lang="en-US" sz="3200" dirty="0">
                <a:sym typeface="Montserrat Black"/>
              </a:rPr>
              <a:t>KOINÈ </a:t>
            </a:r>
            <a:r>
              <a:rPr lang="fr-FR" sz="3200" dirty="0">
                <a:solidFill>
                  <a:srgbClr val="F00480"/>
                </a:solidFill>
                <a:sym typeface="Montserrat"/>
              </a:rPr>
              <a:t>GOVERNANCE ACCOUNT MANAGER </a:t>
            </a:r>
            <a:r>
              <a:rPr lang="en-US" sz="3200" dirty="0">
                <a:sym typeface="Montserrat Black"/>
              </a:rPr>
              <a:t>PROFILE </a:t>
            </a:r>
          </a:p>
        </p:txBody>
      </p:sp>
      <p:sp>
        <p:nvSpPr>
          <p:cNvPr id="5" name="CasellaDiTesto 4">
            <a:extLst>
              <a:ext uri="{FF2B5EF4-FFF2-40B4-BE49-F238E27FC236}">
                <a16:creationId xmlns:a16="http://schemas.microsoft.com/office/drawing/2014/main" id="{C033D3AF-B462-C5F4-F0B4-2D4970168138}"/>
              </a:ext>
            </a:extLst>
          </p:cNvPr>
          <p:cNvSpPr txBox="1"/>
          <p:nvPr/>
        </p:nvSpPr>
        <p:spPr>
          <a:xfrm>
            <a:off x="263352" y="1268760"/>
            <a:ext cx="11593288" cy="5262979"/>
          </a:xfrm>
          <a:prstGeom prst="rect">
            <a:avLst/>
          </a:prstGeom>
          <a:noFill/>
        </p:spPr>
        <p:txBody>
          <a:bodyPr wrap="square">
            <a:spAutoFit/>
          </a:bodyPr>
          <a:lstStyle/>
          <a:p>
            <a:pPr marL="180975" indent="-180975"/>
            <a:r>
              <a:rPr lang="en-US" sz="1200" b="1" dirty="0">
                <a:solidFill>
                  <a:srgbClr val="F00480"/>
                </a:solidFill>
                <a:latin typeface="Montserrat" panose="02000505000000020004" pitchFamily="2" charset="0"/>
                <a:cs typeface="Calibri" panose="020F0502020204030204" pitchFamily="34" charset="0"/>
              </a:rPr>
              <a:t>Job description: </a:t>
            </a:r>
          </a:p>
          <a:p>
            <a:r>
              <a:rPr lang="en-US" sz="1200" dirty="0">
                <a:latin typeface="Montserrat" panose="02000505000000020004" pitchFamily="2" charset="0"/>
                <a:ea typeface="Calibri" panose="020F0502020204030204" pitchFamily="34" charset="0"/>
                <a:cs typeface="Calibri" panose="020F0502020204030204" pitchFamily="34" charset="0"/>
              </a:rPr>
              <a:t>Key Interface with Stellantis Counterpart. 100% availability to support Stellantis Training Managers at the required premise (both in Stellantis and in </a:t>
            </a:r>
            <a:r>
              <a:rPr lang="en-US" sz="1200" dirty="0" err="1">
                <a:latin typeface="Montserrat" panose="02000505000000020004" pitchFamily="2" charset="0"/>
                <a:ea typeface="Calibri" panose="020F0502020204030204" pitchFamily="34" charset="0"/>
                <a:cs typeface="Calibri" panose="020F0502020204030204" pitchFamily="34" charset="0"/>
              </a:rPr>
              <a:t>Koinè</a:t>
            </a:r>
            <a:r>
              <a:rPr lang="en-US" sz="1200" dirty="0">
                <a:latin typeface="Montserrat" panose="02000505000000020004" pitchFamily="2" charset="0"/>
                <a:ea typeface="Calibri" panose="020F0502020204030204" pitchFamily="34" charset="0"/>
                <a:cs typeface="Calibri" panose="020F0502020204030204" pitchFamily="34" charset="0"/>
              </a:rPr>
              <a:t>).</a:t>
            </a:r>
          </a:p>
          <a:p>
            <a:endParaRPr lang="en-US" sz="1200" dirty="0">
              <a:latin typeface="Montserrat" panose="02000505000000020004" pitchFamily="2" charset="0"/>
              <a:ea typeface="Calibri" panose="020F0502020204030204" pitchFamily="34" charset="0"/>
              <a:cs typeface="Calibri" panose="020F0502020204030204" pitchFamily="34" charset="0"/>
            </a:endParaRPr>
          </a:p>
          <a:p>
            <a:pPr marL="180975" indent="-180975"/>
            <a:r>
              <a:rPr lang="en-US" sz="1200" b="1" dirty="0">
                <a:solidFill>
                  <a:srgbClr val="F00480"/>
                </a:solidFill>
                <a:latin typeface="Montserrat" panose="02000505000000020004" pitchFamily="2" charset="0"/>
                <a:cs typeface="Calibri" panose="020F0502020204030204" pitchFamily="34" charset="0"/>
              </a:rPr>
              <a:t>Job Summary</a:t>
            </a:r>
          </a:p>
          <a:p>
            <a:r>
              <a:rPr lang="en-US" sz="1200" dirty="0">
                <a:latin typeface="Montserrat" panose="02000505000000020004" pitchFamily="2" charset="0"/>
                <a:ea typeface="Calibri" panose="020F0502020204030204" pitchFamily="34" charset="0"/>
                <a:cs typeface="Calibri" panose="020F0502020204030204" pitchFamily="34" charset="0"/>
              </a:rPr>
              <a:t>This is an executive role responsible for managing all deliverables and overseeing all </a:t>
            </a:r>
            <a:r>
              <a:rPr lang="en-US" sz="1200" dirty="0" err="1">
                <a:latin typeface="Montserrat" panose="02000505000000020004" pitchFamily="2" charset="0"/>
                <a:ea typeface="Calibri" panose="020F0502020204030204" pitchFamily="34" charset="0"/>
                <a:cs typeface="Calibri" panose="020F0502020204030204" pitchFamily="34" charset="0"/>
              </a:rPr>
              <a:t>Koinè</a:t>
            </a:r>
            <a:r>
              <a:rPr lang="en-US" sz="1200" dirty="0">
                <a:latin typeface="Montserrat" panose="02000505000000020004" pitchFamily="2" charset="0"/>
                <a:ea typeface="Calibri" panose="020F0502020204030204" pitchFamily="34" charset="0"/>
                <a:cs typeface="Calibri" panose="020F0502020204030204" pitchFamily="34" charset="0"/>
              </a:rPr>
              <a:t> personnel involved in the project. He is a professional with recognized expertise in managing and he will be subject to profile assessment and approval by Stellantis.</a:t>
            </a:r>
          </a:p>
          <a:p>
            <a:endParaRPr lang="en-US" sz="1200" dirty="0">
              <a:latin typeface="Montserrat" panose="02000505000000020004" pitchFamily="2" charset="0"/>
              <a:ea typeface="Calibri" panose="020F0502020204030204" pitchFamily="34" charset="0"/>
              <a:cs typeface="Calibri" panose="020F0502020204030204" pitchFamily="34" charset="0"/>
            </a:endParaRPr>
          </a:p>
          <a:p>
            <a:pPr marL="180975" indent="-180975"/>
            <a:r>
              <a:rPr lang="en-US" sz="1200" b="1" dirty="0">
                <a:solidFill>
                  <a:srgbClr val="F00480"/>
                </a:solidFill>
                <a:latin typeface="Montserrat" panose="02000505000000020004" pitchFamily="2" charset="0"/>
                <a:cs typeface="Calibri" panose="020F0502020204030204" pitchFamily="34" charset="0"/>
              </a:rPr>
              <a:t>Key Responsibilities:</a:t>
            </a:r>
          </a:p>
          <a:p>
            <a:pPr marL="195263" indent="-195263">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Ensure clear and effective communication with Stellantis counterparts.</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Engage with all stakeholders to understand their needs and expectations.</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Provide regular updates and reports to Stellantis and </a:t>
            </a:r>
            <a:r>
              <a:rPr lang="en-US" sz="1200" dirty="0" err="1">
                <a:latin typeface="Montserrat" panose="02000505000000020004" pitchFamily="2" charset="0"/>
                <a:ea typeface="Calibri" panose="020F0502020204030204" pitchFamily="34" charset="0"/>
                <a:cs typeface="Calibri" panose="020F0502020204030204" pitchFamily="34" charset="0"/>
              </a:rPr>
              <a:t>Koinè</a:t>
            </a:r>
            <a:r>
              <a:rPr lang="en-US" sz="1200" dirty="0">
                <a:latin typeface="Montserrat" panose="02000505000000020004" pitchFamily="2" charset="0"/>
                <a:ea typeface="Calibri" panose="020F0502020204030204" pitchFamily="34" charset="0"/>
                <a:cs typeface="Calibri" panose="020F0502020204030204" pitchFamily="34" charset="0"/>
              </a:rPr>
              <a:t> senior management.</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Address any issues or concerns raised by stakeholders promptly and effectively.</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Ensure all deliverables meet quality standards and client specifications.</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Implement continuous improvement processes to enhance project outcomes.</a:t>
            </a:r>
          </a:p>
          <a:p>
            <a:pPr marL="180975" indent="-180975">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Manage project budgets and ensure cost-effectiveness.</a:t>
            </a:r>
          </a:p>
          <a:p>
            <a:pPr marL="180975" indent="-180975">
              <a:buFont typeface="Arial" panose="020B0604020202020204" pitchFamily="34" charset="0"/>
              <a:buChar char="•"/>
            </a:pPr>
            <a:endParaRPr lang="en-US" sz="1200" dirty="0">
              <a:latin typeface="Montserrat" panose="02000505000000020004" pitchFamily="2" charset="0"/>
              <a:ea typeface="Calibri" panose="020F0502020204030204" pitchFamily="34" charset="0"/>
              <a:cs typeface="Calibri" panose="020F0502020204030204" pitchFamily="34" charset="0"/>
            </a:endParaRPr>
          </a:p>
          <a:p>
            <a:pPr marL="180975" indent="-180975"/>
            <a:r>
              <a:rPr lang="en-US" sz="1200" b="1" dirty="0">
                <a:solidFill>
                  <a:srgbClr val="F00480"/>
                </a:solidFill>
                <a:latin typeface="Montserrat" panose="02000505000000020004" pitchFamily="2" charset="0"/>
                <a:ea typeface="Calibri" panose="020F0502020204030204" pitchFamily="34" charset="0"/>
                <a:cs typeface="Calibri" panose="020F0502020204030204" pitchFamily="34" charset="0"/>
              </a:rPr>
              <a:t>Skills</a:t>
            </a:r>
            <a:r>
              <a:rPr lang="en-US" sz="1200" dirty="0">
                <a:solidFill>
                  <a:srgbClr val="F00480"/>
                </a:solidFill>
                <a:latin typeface="Montserrat" panose="02000505000000020004" pitchFamily="2" charset="0"/>
                <a:ea typeface="Calibri" panose="020F0502020204030204" pitchFamily="34" charset="0"/>
                <a:cs typeface="Calibri" panose="020F0502020204030204" pitchFamily="34" charset="0"/>
              </a:rPr>
              <a:t>:</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Exceptional project management and organizational skills.</a:t>
            </a:r>
          </a:p>
          <a:p>
            <a:pPr marL="171450" indent="-171450">
              <a:buFont typeface="Arial" panose="020B0604020202020204" pitchFamily="34" charset="0"/>
              <a:buChar char="•"/>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Training budget management </a:t>
            </a:r>
          </a:p>
          <a:p>
            <a:pPr marL="171450" indent="-171450">
              <a:buFont typeface="Arial" panose="020B0604020202020204" pitchFamily="34" charset="0"/>
              <a:buChar char="•"/>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Strong leadership and team management </a:t>
            </a:r>
            <a:r>
              <a:rPr lang="en-US" sz="1200" dirty="0">
                <a:latin typeface="Montserrat" panose="02000505000000020004" pitchFamily="2" charset="0"/>
                <a:ea typeface="Calibri" panose="020F0502020204030204" pitchFamily="34" charset="0"/>
                <a:cs typeface="Calibri" panose="020F0502020204030204" pitchFamily="34" charset="0"/>
              </a:rPr>
              <a:t>capabilities.</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Excellent communication and interpersonal skills.</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Fluency in English and Italian, both spoken and written </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Ability to manage multiple priorities in a fast-paced environment.</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Strong problem-solving skills and attention to detail.</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Ability to work independently and as part of a team.</a:t>
            </a:r>
          </a:p>
          <a:p>
            <a:pPr marL="171450" indent="-171450">
              <a:buFont typeface="Arial" panose="020B0604020202020204" pitchFamily="34" charset="0"/>
              <a:buChar char="•"/>
            </a:pPr>
            <a:r>
              <a:rPr lang="en-US" sz="1200" dirty="0">
                <a:latin typeface="Montserrat" panose="02000505000000020004" pitchFamily="2" charset="0"/>
                <a:ea typeface="Calibri" panose="020F0502020204030204" pitchFamily="34" charset="0"/>
                <a:cs typeface="Calibri" panose="020F0502020204030204" pitchFamily="34" charset="0"/>
              </a:rPr>
              <a:t>High level of professionalism and customer service orientation.</a:t>
            </a:r>
          </a:p>
        </p:txBody>
      </p:sp>
      <p:grpSp>
        <p:nvGrpSpPr>
          <p:cNvPr id="4" name="Gruppo 3">
            <a:extLst>
              <a:ext uri="{FF2B5EF4-FFF2-40B4-BE49-F238E27FC236}">
                <a16:creationId xmlns:a16="http://schemas.microsoft.com/office/drawing/2014/main" id="{AC527A55-C18D-226B-E689-E2F992F7A125}"/>
              </a:ext>
            </a:extLst>
          </p:cNvPr>
          <p:cNvGrpSpPr/>
          <p:nvPr/>
        </p:nvGrpSpPr>
        <p:grpSpPr>
          <a:xfrm>
            <a:off x="312500" y="281772"/>
            <a:ext cx="266413" cy="266908"/>
            <a:chOff x="1143287" y="199272"/>
            <a:chExt cx="266413" cy="266908"/>
          </a:xfrm>
        </p:grpSpPr>
        <p:sp>
          <p:nvSpPr>
            <p:cNvPr id="12" name="Rettangolo 11">
              <a:extLst>
                <a:ext uri="{FF2B5EF4-FFF2-40B4-BE49-F238E27FC236}">
                  <a16:creationId xmlns:a16="http://schemas.microsoft.com/office/drawing/2014/main" id="{530AA17F-850F-07AB-D8D7-C53B3BC8EF3A}"/>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3" name="Gruppo 12">
              <a:extLst>
                <a:ext uri="{FF2B5EF4-FFF2-40B4-BE49-F238E27FC236}">
                  <a16:creationId xmlns:a16="http://schemas.microsoft.com/office/drawing/2014/main" id="{0A62AE53-A94E-E560-44BB-23F6D395CC35}"/>
                </a:ext>
              </a:extLst>
            </p:cNvPr>
            <p:cNvGrpSpPr/>
            <p:nvPr/>
          </p:nvGrpSpPr>
          <p:grpSpPr>
            <a:xfrm>
              <a:off x="1176336" y="226533"/>
              <a:ext cx="233242" cy="233047"/>
              <a:chOff x="2349500" y="-200024"/>
              <a:chExt cx="8019956" cy="8013258"/>
            </a:xfrm>
            <a:solidFill>
              <a:schemeClr val="bg1"/>
            </a:solidFill>
          </p:grpSpPr>
          <p:sp>
            <p:nvSpPr>
              <p:cNvPr id="14" name="Rombo 13">
                <a:extLst>
                  <a:ext uri="{FF2B5EF4-FFF2-40B4-BE49-F238E27FC236}">
                    <a16:creationId xmlns:a16="http://schemas.microsoft.com/office/drawing/2014/main" id="{5247CDD6-9775-3ABE-1ABC-585FE8C1A68C}"/>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5" name="Figura a mano libera: forma 14">
                <a:extLst>
                  <a:ext uri="{FF2B5EF4-FFF2-40B4-BE49-F238E27FC236}">
                    <a16:creationId xmlns:a16="http://schemas.microsoft.com/office/drawing/2014/main" id="{1FAB6545-691D-818F-1BE3-27A6BB6A3087}"/>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Rettangolo 15">
                <a:extLst>
                  <a:ext uri="{FF2B5EF4-FFF2-40B4-BE49-F238E27FC236}">
                    <a16:creationId xmlns:a16="http://schemas.microsoft.com/office/drawing/2014/main" id="{219C51A1-516C-7A6A-0EA1-44BD20A50D2A}"/>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7" name="Rettangolo 16">
            <a:extLst>
              <a:ext uri="{FF2B5EF4-FFF2-40B4-BE49-F238E27FC236}">
                <a16:creationId xmlns:a16="http://schemas.microsoft.com/office/drawing/2014/main" id="{235B2295-1437-9470-A6C4-85B16C020A72}"/>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3" name="CasellaDiTesto 2">
            <a:extLst>
              <a:ext uri="{FF2B5EF4-FFF2-40B4-BE49-F238E27FC236}">
                <a16:creationId xmlns:a16="http://schemas.microsoft.com/office/drawing/2014/main" id="{241A4A26-54FC-8987-5B01-611A48AFDB6E}"/>
              </a:ext>
            </a:extLst>
          </p:cNvPr>
          <p:cNvSpPr txBox="1"/>
          <p:nvPr/>
        </p:nvSpPr>
        <p:spPr>
          <a:xfrm>
            <a:off x="12288688" y="2149019"/>
            <a:ext cx="11685456" cy="4708981"/>
          </a:xfrm>
          <a:prstGeom prst="rect">
            <a:avLst/>
          </a:prstGeom>
          <a:noFill/>
        </p:spPr>
        <p:txBody>
          <a:bodyPr wrap="square">
            <a:spAutoFit/>
          </a:bodyPr>
          <a:lstStyle/>
          <a:p>
            <a:pPr>
              <a:buClr>
                <a:schemeClr val="dk1"/>
              </a:buClr>
              <a:buSzPts val="1100"/>
            </a:pPr>
            <a:r>
              <a:rPr lang="fr-FR" sz="1200" b="1" dirty="0">
                <a:solidFill>
                  <a:srgbClr val="F00480"/>
                </a:solidFill>
                <a:latin typeface="Montserrat" panose="02000505000000020004" pitchFamily="2" charset="0"/>
                <a:sym typeface="Montserrat"/>
              </a:rPr>
              <a:t>Stellantis </a:t>
            </a:r>
            <a:r>
              <a:rPr lang="fr-FR" sz="1200" b="1" dirty="0" err="1">
                <a:solidFill>
                  <a:srgbClr val="F00480"/>
                </a:solidFill>
                <a:latin typeface="Montserrat" panose="02000505000000020004" pitchFamily="2" charset="0"/>
                <a:sym typeface="Montserrat"/>
              </a:rPr>
              <a:t>Governance</a:t>
            </a:r>
            <a:r>
              <a:rPr lang="fr-FR" sz="1200" b="1" dirty="0">
                <a:solidFill>
                  <a:srgbClr val="F00480"/>
                </a:solidFill>
                <a:latin typeface="Montserrat" panose="02000505000000020004" pitchFamily="2" charset="0"/>
                <a:sym typeface="Montserrat"/>
              </a:rPr>
              <a:t> </a:t>
            </a:r>
            <a:r>
              <a:rPr lang="fr-FR" sz="1200" b="1" dirty="0" err="1">
                <a:solidFill>
                  <a:srgbClr val="F00480"/>
                </a:solidFill>
                <a:latin typeface="Montserrat" panose="02000505000000020004" pitchFamily="2" charset="0"/>
                <a:sym typeface="Montserrat"/>
              </a:rPr>
              <a:t>Account</a:t>
            </a:r>
            <a:r>
              <a:rPr lang="fr-FR" sz="1200" b="1" dirty="0">
                <a:solidFill>
                  <a:srgbClr val="F00480"/>
                </a:solidFill>
                <a:latin typeface="Montserrat" panose="02000505000000020004" pitchFamily="2" charset="0"/>
                <a:sym typeface="Montserrat"/>
              </a:rPr>
              <a:t> Manager </a:t>
            </a:r>
          </a:p>
          <a:p>
            <a:pPr>
              <a:buClr>
                <a:schemeClr val="dk1"/>
              </a:buClr>
              <a:buSzPts val="1100"/>
            </a:pPr>
            <a:r>
              <a:rPr lang="fr-FR" sz="1200" dirty="0">
                <a:latin typeface="Montserrat" panose="02000505000000020004" pitchFamily="2" charset="0"/>
                <a:ea typeface="Calibri" panose="020F0502020204030204" pitchFamily="34" charset="0"/>
                <a:cs typeface="Calibri" panose="020F0502020204030204" pitchFamily="34" charset="0"/>
                <a:sym typeface="Montserrat"/>
              </a:rPr>
              <a:t>The </a:t>
            </a:r>
            <a:r>
              <a:rPr lang="en-US" sz="1200" dirty="0">
                <a:latin typeface="Montserrat" panose="02000505000000020004" pitchFamily="2" charset="0"/>
                <a:ea typeface="Calibri" panose="020F0502020204030204" pitchFamily="34" charset="0"/>
                <a:cs typeface="Calibri" panose="020F0502020204030204" pitchFamily="34" charset="0"/>
                <a:sym typeface="Montserrat"/>
              </a:rPr>
              <a:t>k</a:t>
            </a:r>
            <a:r>
              <a:rPr lang="en-US" sz="1200" dirty="0">
                <a:latin typeface="Montserrat" panose="02000505000000020004" pitchFamily="2" charset="0"/>
                <a:ea typeface="Calibri" panose="020F0502020204030204" pitchFamily="34" charset="0"/>
                <a:cs typeface="Calibri" panose="020F0502020204030204" pitchFamily="34" charset="0"/>
              </a:rPr>
              <a:t>ey Interface with Stellantis Counterpart. He is responsible of all deliverables and his responsibilities is to manage all </a:t>
            </a:r>
            <a:r>
              <a:rPr lang="en-US" sz="1200" dirty="0" err="1">
                <a:latin typeface="Montserrat" panose="02000505000000020004" pitchFamily="2" charset="0"/>
                <a:ea typeface="Calibri" panose="020F0502020204030204" pitchFamily="34" charset="0"/>
                <a:cs typeface="Calibri" panose="020F0502020204030204" pitchFamily="34" charset="0"/>
              </a:rPr>
              <a:t>Koinè</a:t>
            </a:r>
            <a:r>
              <a:rPr lang="en-US" sz="1200" dirty="0">
                <a:latin typeface="Montserrat" panose="02000505000000020004" pitchFamily="2" charset="0"/>
                <a:ea typeface="Calibri" panose="020F0502020204030204" pitchFamily="34" charset="0"/>
                <a:cs typeface="Calibri" panose="020F0502020204030204" pitchFamily="34" charset="0"/>
              </a:rPr>
              <a:t> people involved in the project.</a:t>
            </a:r>
          </a:p>
          <a:p>
            <a:pPr>
              <a:buClr>
                <a:schemeClr val="dk1"/>
              </a:buClr>
              <a:buSzPts val="1100"/>
            </a:pPr>
            <a:r>
              <a:rPr lang="en-US" sz="1200" dirty="0">
                <a:latin typeface="Montserrat" panose="02000505000000020004" pitchFamily="2" charset="0"/>
                <a:ea typeface="Calibri" panose="020F0502020204030204" pitchFamily="34" charset="0"/>
                <a:cs typeface="Calibri" panose="020F0502020204030204" pitchFamily="34" charset="0"/>
              </a:rPr>
              <a:t>He will:</a:t>
            </a:r>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Support STM to manage and prepare monthly  International Training Content Committee (ITCC) meetings. </a:t>
            </a: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Manage customer feedback and ad hoc issues for all elements of the contract. </a:t>
            </a: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Manage quality improvement initiatives as defined, measure performance against quality metrics and correlate training data with business performance</a:t>
            </a: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Work alongside the STM to operate the contractual Training Governance Process </a:t>
            </a: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Develop an annual  Development plan per Brand to incorporate curriculum refreshment, product launch support and support for new initiatives. </a:t>
            </a:r>
          </a:p>
          <a:p>
            <a:pPr marL="342900" lvl="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In partnership with Stellantis manage the annual development budget. </a:t>
            </a:r>
          </a:p>
          <a:p>
            <a:pPr marL="342900" indent="-342900">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English and Italian fluent</a:t>
            </a:r>
          </a:p>
          <a:p>
            <a:pPr lvl="0"/>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Meetings:</a:t>
            </a:r>
          </a:p>
          <a:p>
            <a:pPr marL="742950" lvl="1" indent="-285750">
              <a:buFont typeface="+mj-lt"/>
              <a:buAutoNum type="alphaLcPeriod"/>
            </a:pPr>
            <a:r>
              <a:rPr lang="en-US" sz="12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Bi-annual Business Reviews</a:t>
            </a:r>
            <a:endPar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Monthly ITCC  </a:t>
            </a:r>
            <a:endParaRPr lang="fr-FR"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Monthly/ Biweekly  Launch committee (per Brand) </a:t>
            </a:r>
            <a:endParaRPr lang="fr-FR"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742950" lvl="1" indent="-285750">
              <a:buFont typeface="+mj-lt"/>
              <a:buAutoNum type="alphaL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Central Product development </a:t>
            </a:r>
            <a:r>
              <a:rPr lang="en-US" sz="12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Weekly Meeting </a:t>
            </a:r>
          </a:p>
          <a:p>
            <a:pPr marL="742950" lvl="1" indent="-285750">
              <a:buFont typeface="+mj-lt"/>
              <a:buAutoNum type="alphaLcPeriod"/>
            </a:pPr>
            <a:r>
              <a:rPr lang="en-US" sz="12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Manage, present and track quality improvement initiatives</a:t>
            </a:r>
          </a:p>
          <a:p>
            <a:pPr marL="742950" lvl="1" indent="-285750">
              <a:buFont typeface="+mj-lt"/>
              <a:buAutoNum type="alphaLcPeriod"/>
            </a:pPr>
            <a:r>
              <a:rPr lang="en-US" sz="12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Budget tracking, review and optimization</a:t>
            </a:r>
          </a:p>
          <a:p>
            <a:r>
              <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All meetings </a:t>
            </a:r>
            <a:r>
              <a:rPr lang="fr-FR" sz="12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with</a:t>
            </a:r>
            <a:r>
              <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Stellantis </a:t>
            </a:r>
            <a:r>
              <a:rPr lang="fr-FR" sz="12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internal</a:t>
            </a:r>
            <a:r>
              <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2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customers</a:t>
            </a:r>
            <a:r>
              <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200" kern="100" dirty="0" err="1">
                <a:solidFill>
                  <a:schemeClr val="tx1"/>
                </a:solidFill>
                <a:effectLst/>
                <a:latin typeface="Montserrat" panose="02000505000000020004" pitchFamily="2" charset="0"/>
                <a:ea typeface="Calibri" panose="020F0502020204030204" pitchFamily="34" charset="0"/>
                <a:cs typeface="Calibri" panose="020F0502020204030204" pitchFamily="34" charset="0"/>
              </a:rPr>
              <a:t>should</a:t>
            </a:r>
            <a:r>
              <a:rPr lang="fr-FR" sz="1200"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 </a:t>
            </a:r>
            <a:r>
              <a:rPr lang="fr-FR" sz="1200" kern="100" dirty="0" err="1">
                <a:solidFill>
                  <a:schemeClr val="tx1"/>
                </a:solidFill>
                <a:latin typeface="Montserrat" panose="02000505000000020004" pitchFamily="2" charset="0"/>
                <a:ea typeface="Calibri" panose="020F0502020204030204" pitchFamily="34" charset="0"/>
                <a:cs typeface="Calibri" panose="020F0502020204030204" pitchFamily="34" charset="0"/>
              </a:rPr>
              <a:t>be</a:t>
            </a:r>
            <a:r>
              <a:rPr lang="fr-FR" sz="1200" kern="100" dirty="0">
                <a:solidFill>
                  <a:schemeClr val="tx1"/>
                </a:solidFill>
                <a:latin typeface="Montserrat" panose="02000505000000020004" pitchFamily="2" charset="0"/>
                <a:ea typeface="Calibri" panose="020F0502020204030204" pitchFamily="34" charset="0"/>
                <a:cs typeface="Calibri" panose="020F0502020204030204" pitchFamily="34" charset="0"/>
              </a:rPr>
              <a:t> </a:t>
            </a:r>
            <a:r>
              <a:rPr lang="fr-FR" sz="1200" kern="100" dirty="0" err="1">
                <a:solidFill>
                  <a:schemeClr val="tx1"/>
                </a:solidFill>
                <a:latin typeface="Montserrat" panose="02000505000000020004" pitchFamily="2" charset="0"/>
                <a:ea typeface="Calibri" panose="020F0502020204030204" pitchFamily="34" charset="0"/>
                <a:cs typeface="Calibri" panose="020F0502020204030204" pitchFamily="34" charset="0"/>
              </a:rPr>
              <a:t>minuted</a:t>
            </a:r>
            <a:r>
              <a:rPr lang="fr-FR" sz="1200" kern="100" dirty="0">
                <a:solidFill>
                  <a:schemeClr val="tx1"/>
                </a:solidFill>
                <a:latin typeface="Montserrat" panose="02000505000000020004" pitchFamily="2" charset="0"/>
                <a:ea typeface="Calibri" panose="020F0502020204030204" pitchFamily="34" charset="0"/>
                <a:cs typeface="Calibri" panose="020F0502020204030204" pitchFamily="34" charset="0"/>
              </a:rPr>
              <a:t> and sent to Stellantis Training Team</a:t>
            </a:r>
            <a:endParaRPr lang="en-US" sz="1200"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lvl="0"/>
            <a:endParaRPr lang="fr-FR"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buFont typeface="+mj-lt"/>
              <a:buAutoNum type="arabicPeriod"/>
            </a:pPr>
            <a:endParaRPr lang="fr-FR"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a:buClr>
                <a:schemeClr val="dk1"/>
              </a:buClr>
              <a:buSzPts val="1100"/>
            </a:pPr>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buClr>
                <a:schemeClr val="dk1"/>
              </a:buClr>
              <a:buSzPts val="1100"/>
            </a:pPr>
            <a:r>
              <a:rPr lang="fr-FR" sz="1200" b="1" dirty="0">
                <a:solidFill>
                  <a:schemeClr val="tx1"/>
                </a:solidFill>
                <a:latin typeface="Montserrat" panose="02000505000000020004" pitchFamily="2" charset="0"/>
                <a:ea typeface="Calibri" panose="020F0502020204030204" pitchFamily="34" charset="0"/>
                <a:cs typeface="Calibri" panose="020F0502020204030204" pitchFamily="34" charset="0"/>
                <a:sym typeface="Montserrat"/>
              </a:rPr>
              <a:t> </a:t>
            </a:r>
          </a:p>
        </p:txBody>
      </p:sp>
      <p:sp>
        <p:nvSpPr>
          <p:cNvPr id="6" name="Segnaposto numero diapositiva 5">
            <a:extLst>
              <a:ext uri="{FF2B5EF4-FFF2-40B4-BE49-F238E27FC236}">
                <a16:creationId xmlns:a16="http://schemas.microsoft.com/office/drawing/2014/main" id="{D2420B98-6CF4-8EEC-4AD3-687BC151E139}"/>
              </a:ext>
            </a:extLst>
          </p:cNvPr>
          <p:cNvSpPr>
            <a:spLocks noGrp="1"/>
          </p:cNvSpPr>
          <p:nvPr>
            <p:ph type="sldNum" sz="quarter" idx="4"/>
          </p:nvPr>
        </p:nvSpPr>
        <p:spPr/>
        <p:txBody>
          <a:bodyPr/>
          <a:lstStyle/>
          <a:p>
            <a:fld id="{3E92977B-B4C2-4A0D-A293-AFEDFB8002E3}" type="slidenum">
              <a:rPr lang="en-US" smtClean="0"/>
              <a:pPr/>
              <a:t>24</a:t>
            </a:fld>
            <a:endParaRPr lang="en-US"/>
          </a:p>
        </p:txBody>
      </p:sp>
    </p:spTree>
    <p:custDataLst>
      <p:tags r:id="rId1"/>
    </p:custDataLst>
    <p:extLst>
      <p:ext uri="{BB962C8B-B14F-4D97-AF65-F5344CB8AC3E}">
        <p14:creationId xmlns:p14="http://schemas.microsoft.com/office/powerpoint/2010/main" val="3334531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p:txBody>
      </p:sp>
      <p:sp>
        <p:nvSpPr>
          <p:cNvPr id="8" name="CasellaDiTesto 7">
            <a:extLst>
              <a:ext uri="{FF2B5EF4-FFF2-40B4-BE49-F238E27FC236}">
                <a16:creationId xmlns:a16="http://schemas.microsoft.com/office/drawing/2014/main" id="{2116832F-7B3E-F5D8-C46B-45E8FECEB6D8}"/>
              </a:ext>
            </a:extLst>
          </p:cNvPr>
          <p:cNvSpPr txBox="1"/>
          <p:nvPr/>
        </p:nvSpPr>
        <p:spPr>
          <a:xfrm>
            <a:off x="263352" y="2060848"/>
            <a:ext cx="11593288" cy="3779368"/>
          </a:xfrm>
          <a:prstGeom prst="rect">
            <a:avLst/>
          </a:prstGeom>
          <a:noFill/>
        </p:spPr>
        <p:txBody>
          <a:bodyPr wrap="square">
            <a:spAutoFit/>
          </a:bodyPr>
          <a:lstStyle/>
          <a:p>
            <a:pPr>
              <a:lnSpc>
                <a:spcPct val="115000"/>
              </a:lnSpc>
              <a:buClr>
                <a:schemeClr val="dk1"/>
              </a:buClr>
              <a:buSzPts val="1100"/>
            </a:pPr>
            <a:r>
              <a:rPr lang="en-US" b="1" dirty="0">
                <a:solidFill>
                  <a:srgbClr val="F00480"/>
                </a:solidFill>
                <a:latin typeface="Montserrat" panose="02000505000000020004" pitchFamily="2" charset="0"/>
                <a:sym typeface="Montserrat"/>
              </a:rPr>
              <a:t>2 Sales Senior Training Specialist/Expert</a:t>
            </a:r>
          </a:p>
          <a:p>
            <a:pPr>
              <a:lnSpc>
                <a:spcPct val="115000"/>
              </a:lnSpc>
              <a:buClr>
                <a:schemeClr val="dk1"/>
              </a:buClr>
              <a:buSzPts val="1100"/>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He/she will be in charge to:</a:t>
            </a:r>
          </a:p>
          <a:p>
            <a:pPr marL="342900" lvl="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Support Stellantis Training Managers (STM) objectives, analyze product launch activity, customer </a:t>
            </a:r>
            <a:r>
              <a:rPr lang="en-US" dirty="0" err="1">
                <a:solidFill>
                  <a:schemeClr val="tx1"/>
                </a:solidFill>
                <a:latin typeface="Montserrat" panose="02000505000000020004" pitchFamily="2" charset="0"/>
                <a:ea typeface="Calibri" panose="020F0502020204030204" pitchFamily="34" charset="0"/>
                <a:cs typeface="Calibri" panose="020F0502020204030204" pitchFamily="34" charset="0"/>
              </a:rPr>
              <a:t>behaviour</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 current skill bases, regions requirements, existing courseware and curriculum use. </a:t>
            </a:r>
          </a:p>
          <a:p>
            <a:pPr marL="342900" lvl="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Assign the project and deliverables to internal and external Project Managers (also 3</a:t>
            </a:r>
            <a:r>
              <a:rPr lang="en-US" baseline="30000" dirty="0">
                <a:solidFill>
                  <a:schemeClr val="tx1"/>
                </a:solidFill>
                <a:latin typeface="Montserrat" panose="02000505000000020004" pitchFamily="2" charset="0"/>
                <a:ea typeface="Calibri" panose="020F0502020204030204" pitchFamily="34" charset="0"/>
                <a:cs typeface="Calibri" panose="020F0502020204030204" pitchFamily="34" charset="0"/>
              </a:rPr>
              <a:t>rd</a:t>
            </a: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 agencies approved by Stellantis)</a:t>
            </a:r>
          </a:p>
          <a:p>
            <a:pPr marL="342900" lvl="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Check the project and deliverables development</a:t>
            </a:r>
          </a:p>
          <a:p>
            <a:pPr marL="342900" lvl="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Ensure content is developed to facilitate efficient deployment in markets / languages. </a:t>
            </a:r>
          </a:p>
          <a:p>
            <a:pPr marL="342900" lvl="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Supervise the development process for individual courseware including controlling the scope (e.g. responsibility to ensure the Word-Count Targets are not exceeded or obtain prior customer approval for any deviations)</a:t>
            </a:r>
          </a:p>
          <a:p>
            <a:pPr marL="342900" indent="-342900">
              <a:spcAft>
                <a:spcPts val="100"/>
              </a:spcAft>
              <a:buFont typeface="+mj-lt"/>
              <a:buAutoNum type="arabicPeriod"/>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Fluency in English and Italian, both spoken and written. </a:t>
            </a:r>
          </a:p>
          <a:p>
            <a:pPr marL="342900" lvl="0" indent="-342900">
              <a:spcAft>
                <a:spcPts val="100"/>
              </a:spcAft>
              <a:buFont typeface="+mj-lt"/>
              <a:buAutoNum type="arabicPeriod"/>
            </a:pPr>
            <a:endParaRPr lang="en-US"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a:lnSpc>
                <a:spcPct val="115000"/>
              </a:lnSpc>
              <a:buClr>
                <a:schemeClr val="dk1"/>
              </a:buClr>
              <a:buSzPts val="1100"/>
            </a:pPr>
            <a:endParaRPr lang="en-US"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spcAft>
                <a:spcPts val="100"/>
              </a:spcAft>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Meetings:</a:t>
            </a:r>
          </a:p>
          <a:p>
            <a:pPr marL="742950" lvl="1" indent="-285750">
              <a:spcAft>
                <a:spcPts val="100"/>
              </a:spcAft>
              <a:buFont typeface="+mj-lt"/>
              <a:buAutoNum type="alphaLcPeriod"/>
            </a:pPr>
            <a:r>
              <a:rPr lang="en-US"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Monthly/ Biweekly Launch committee (per Brand) </a:t>
            </a:r>
            <a:endParaRPr lang="fr-FR"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marL="742950" lvl="1" indent="-285750">
              <a:spcAft>
                <a:spcPts val="100"/>
              </a:spcAft>
              <a:buFont typeface="+mj-lt"/>
              <a:buAutoNum type="alphaLcPeriod"/>
            </a:pPr>
            <a:r>
              <a:rPr lang="en-US" kern="0" dirty="0">
                <a:solidFill>
                  <a:schemeClr val="tx1"/>
                </a:solidFill>
                <a:effectLst/>
                <a:latin typeface="Montserrat" panose="02000505000000020004" pitchFamily="2" charset="0"/>
                <a:ea typeface="Calibri" panose="020F0502020204030204" pitchFamily="34" charset="0"/>
                <a:cs typeface="Calibri" panose="020F0502020204030204" pitchFamily="34" charset="0"/>
              </a:rPr>
              <a:t>Central Product development Weekly Meeting </a:t>
            </a:r>
            <a:endParaRPr lang="fr-FR" kern="100" dirty="0">
              <a:solidFill>
                <a:schemeClr val="tx1"/>
              </a:solidFill>
              <a:effectLst/>
              <a:latin typeface="Montserrat" panose="02000505000000020004" pitchFamily="2" charset="0"/>
              <a:ea typeface="Calibri" panose="020F0502020204030204" pitchFamily="34" charset="0"/>
              <a:cs typeface="Calibri" panose="020F0502020204030204" pitchFamily="34" charset="0"/>
            </a:endParaRPr>
          </a:p>
          <a:p>
            <a:pPr>
              <a:lnSpc>
                <a:spcPct val="115000"/>
              </a:lnSpc>
              <a:buClr>
                <a:schemeClr val="dk1"/>
              </a:buClr>
              <a:buSzPts val="1100"/>
            </a:pPr>
            <a:endParaRPr lang="en-US" dirty="0">
              <a:solidFill>
                <a:schemeClr val="tx1"/>
              </a:solidFill>
              <a:latin typeface="Montserrat" panose="02000505000000020004" pitchFamily="2" charset="0"/>
              <a:ea typeface="Calibri" panose="020F0502020204030204" pitchFamily="34" charset="0"/>
              <a:cs typeface="Calibri" panose="020F0502020204030204" pitchFamily="34" charset="0"/>
            </a:endParaRPr>
          </a:p>
        </p:txBody>
      </p:sp>
      <p:sp>
        <p:nvSpPr>
          <p:cNvPr id="14" name="CasellaDiTesto 13">
            <a:extLst>
              <a:ext uri="{FF2B5EF4-FFF2-40B4-BE49-F238E27FC236}">
                <a16:creationId xmlns:a16="http://schemas.microsoft.com/office/drawing/2014/main" id="{DDA192DB-3001-EF39-9C98-13421D847130}"/>
              </a:ext>
            </a:extLst>
          </p:cNvPr>
          <p:cNvSpPr txBox="1"/>
          <p:nvPr/>
        </p:nvSpPr>
        <p:spPr>
          <a:xfrm>
            <a:off x="230256" y="620688"/>
            <a:ext cx="6056974" cy="156966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2800"/>
              <a:buNone/>
              <a:defRPr sz="4800">
                <a:solidFill>
                  <a:schemeClr val="tx1"/>
                </a:solidFill>
                <a:latin typeface="DINEngschrift-Alternate" pitchFamily="2" charset="0"/>
                <a:ea typeface="+mn-ea"/>
                <a:cs typeface="+mn-cs"/>
              </a:defRPr>
            </a:lvl1pPr>
          </a:lstStyle>
          <a:p>
            <a:r>
              <a:rPr lang="fr-FR" sz="3600" dirty="0">
                <a:sym typeface="Montserrat"/>
              </a:rPr>
              <a:t>Koinè </a:t>
            </a:r>
            <a:r>
              <a:rPr lang="fr-FR" sz="3600" dirty="0" err="1">
                <a:sym typeface="Montserrat"/>
              </a:rPr>
              <a:t>offers</a:t>
            </a:r>
            <a:r>
              <a:rPr lang="fr-FR" sz="3600" dirty="0">
                <a:sym typeface="Montserrat"/>
              </a:rPr>
              <a:t> the </a:t>
            </a:r>
            <a:r>
              <a:rPr lang="fr-FR" sz="3600" dirty="0" err="1">
                <a:sym typeface="Montserrat"/>
              </a:rPr>
              <a:t>following</a:t>
            </a:r>
            <a:r>
              <a:rPr lang="fr-FR" sz="3600" dirty="0">
                <a:sym typeface="Montserrat"/>
              </a:rPr>
              <a:t> </a:t>
            </a:r>
          </a:p>
          <a:p>
            <a:r>
              <a:rPr lang="en-US" sz="3600" dirty="0">
                <a:solidFill>
                  <a:srgbClr val="F00480"/>
                </a:solidFill>
              </a:rPr>
              <a:t>CUSTOMER FACING ROLE</a:t>
            </a:r>
            <a:r>
              <a:rPr lang="fr-FR" sz="3600" dirty="0">
                <a:solidFill>
                  <a:srgbClr val="F00480"/>
                </a:solidFill>
                <a:sym typeface="Montserrat"/>
              </a:rPr>
              <a:t> </a:t>
            </a:r>
          </a:p>
        </p:txBody>
      </p:sp>
      <p:grpSp>
        <p:nvGrpSpPr>
          <p:cNvPr id="4" name="Gruppo 3">
            <a:extLst>
              <a:ext uri="{FF2B5EF4-FFF2-40B4-BE49-F238E27FC236}">
                <a16:creationId xmlns:a16="http://schemas.microsoft.com/office/drawing/2014/main" id="{9E2338A7-AC40-FADB-C73B-D7159E5E0411}"/>
              </a:ext>
            </a:extLst>
          </p:cNvPr>
          <p:cNvGrpSpPr/>
          <p:nvPr/>
        </p:nvGrpSpPr>
        <p:grpSpPr>
          <a:xfrm>
            <a:off x="312500" y="281772"/>
            <a:ext cx="266413" cy="266908"/>
            <a:chOff x="1143287" y="199272"/>
            <a:chExt cx="266413" cy="266908"/>
          </a:xfrm>
        </p:grpSpPr>
        <p:sp>
          <p:nvSpPr>
            <p:cNvPr id="5" name="Rettangolo 4">
              <a:extLst>
                <a:ext uri="{FF2B5EF4-FFF2-40B4-BE49-F238E27FC236}">
                  <a16:creationId xmlns:a16="http://schemas.microsoft.com/office/drawing/2014/main" id="{84D84F95-3487-6AF4-02D3-AB7B7A6AF96F}"/>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6" name="Gruppo 5">
              <a:extLst>
                <a:ext uri="{FF2B5EF4-FFF2-40B4-BE49-F238E27FC236}">
                  <a16:creationId xmlns:a16="http://schemas.microsoft.com/office/drawing/2014/main" id="{FEE1A99E-AB56-2654-C9AD-0C6C6C09258A}"/>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8A7AC1D2-0487-A480-0E70-775D3851D4A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119F00A6-18AD-0738-DD24-459C596BE9B7}"/>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E474BA3D-7D5C-DF92-3419-7EAC383EB5CD}"/>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91C7A066-28F9-8982-648E-809E63EDFE1B}"/>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2" name="Segnaposto numero diapositiva 1">
            <a:extLst>
              <a:ext uri="{FF2B5EF4-FFF2-40B4-BE49-F238E27FC236}">
                <a16:creationId xmlns:a16="http://schemas.microsoft.com/office/drawing/2014/main" id="{48D239C3-D5A3-B67D-9985-FB52C1DBF211}"/>
              </a:ext>
            </a:extLst>
          </p:cNvPr>
          <p:cNvSpPr>
            <a:spLocks noGrp="1"/>
          </p:cNvSpPr>
          <p:nvPr>
            <p:ph type="sldNum" sz="quarter" idx="4"/>
          </p:nvPr>
        </p:nvSpPr>
        <p:spPr/>
        <p:txBody>
          <a:bodyPr/>
          <a:lstStyle/>
          <a:p>
            <a:fld id="{3E92977B-B4C2-4A0D-A293-AFEDFB8002E3}" type="slidenum">
              <a:rPr lang="en-US" smtClean="0"/>
              <a:pPr/>
              <a:t>25</a:t>
            </a:fld>
            <a:endParaRPr lang="en-US"/>
          </a:p>
        </p:txBody>
      </p:sp>
    </p:spTree>
    <p:custDataLst>
      <p:tags r:id="rId1"/>
    </p:custDataLst>
    <p:extLst>
      <p:ext uri="{BB962C8B-B14F-4D97-AF65-F5344CB8AC3E}">
        <p14:creationId xmlns:p14="http://schemas.microsoft.com/office/powerpoint/2010/main" val="24814416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6;p18">
            <a:extLst>
              <a:ext uri="{FF2B5EF4-FFF2-40B4-BE49-F238E27FC236}">
                <a16:creationId xmlns:a16="http://schemas.microsoft.com/office/drawing/2014/main" id="{FA8F36A3-E811-AD32-DDF5-4B56636F202A}"/>
              </a:ext>
            </a:extLst>
          </p:cNvPr>
          <p:cNvSpPr txBox="1"/>
          <p:nvPr/>
        </p:nvSpPr>
        <p:spPr>
          <a:xfrm>
            <a:off x="236184" y="767558"/>
            <a:ext cx="9388207"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2800"/>
              <a:buNone/>
              <a:defRPr sz="3200">
                <a:solidFill>
                  <a:schemeClr val="tx1"/>
                </a:solidFill>
                <a:latin typeface="DINEngschrift-Alternate" pitchFamily="2" charset="0"/>
                <a:ea typeface="+mn-ea"/>
                <a:cs typeface="+mn-cs"/>
              </a:defRPr>
            </a:lvl1pPr>
          </a:lstStyle>
          <a:p>
            <a:r>
              <a:rPr lang="en-US" dirty="0">
                <a:sym typeface="Montserrat Black"/>
              </a:rPr>
              <a:t>KOINÈ </a:t>
            </a:r>
            <a:r>
              <a:rPr lang="en-US" dirty="0">
                <a:solidFill>
                  <a:srgbClr val="F00480"/>
                </a:solidFill>
                <a:sym typeface="Montserrat"/>
              </a:rPr>
              <a:t>2 SALES SENIOR TRAINING SPECIALISTS/EXPERTS </a:t>
            </a:r>
            <a:r>
              <a:rPr lang="en-US" dirty="0">
                <a:sym typeface="Montserrat Black"/>
              </a:rPr>
              <a:t>PROFILE  </a:t>
            </a:r>
          </a:p>
        </p:txBody>
      </p:sp>
      <p:sp>
        <p:nvSpPr>
          <p:cNvPr id="4" name="CasellaDiTesto 3">
            <a:extLst>
              <a:ext uri="{FF2B5EF4-FFF2-40B4-BE49-F238E27FC236}">
                <a16:creationId xmlns:a16="http://schemas.microsoft.com/office/drawing/2014/main" id="{C581C7DA-1AC7-F48C-DC49-61C19B3E06DE}"/>
              </a:ext>
            </a:extLst>
          </p:cNvPr>
          <p:cNvSpPr txBox="1"/>
          <p:nvPr/>
        </p:nvSpPr>
        <p:spPr>
          <a:xfrm>
            <a:off x="335360" y="1484784"/>
            <a:ext cx="11593288" cy="6001643"/>
          </a:xfrm>
          <a:prstGeom prst="rect">
            <a:avLst/>
          </a:prstGeom>
          <a:noFill/>
        </p:spPr>
        <p:txBody>
          <a:bodyPr wrap="square">
            <a:spAutoFit/>
          </a:bodyPr>
          <a:lstStyle/>
          <a:p>
            <a:r>
              <a:rPr lang="en-US" sz="1200" b="1" dirty="0">
                <a:solidFill>
                  <a:srgbClr val="F00480"/>
                </a:solidFill>
                <a:latin typeface="Montserrat" panose="02000505000000020004" pitchFamily="2" charset="0"/>
              </a:rPr>
              <a:t>Job description</a:t>
            </a:r>
            <a:r>
              <a:rPr lang="en-US" sz="1200" dirty="0">
                <a:solidFill>
                  <a:srgbClr val="F00480"/>
                </a:solidFill>
                <a:latin typeface="Montserrat" panose="02000505000000020004" pitchFamily="2" charset="0"/>
              </a:rPr>
              <a:t>: </a:t>
            </a:r>
          </a:p>
          <a:p>
            <a:r>
              <a:rPr lang="en-US" sz="1200" dirty="0">
                <a:latin typeface="Montserrat" panose="02000505000000020004" pitchFamily="2" charset="0"/>
              </a:rPr>
              <a:t>Cooperate with sales teams and other stakeholders to understand training needs and requirements. Provide regular updates and reports to senior management on training activities and outcomes.</a:t>
            </a:r>
          </a:p>
          <a:p>
            <a:endParaRPr lang="en-US" sz="1200" dirty="0">
              <a:solidFill>
                <a:srgbClr val="F00480"/>
              </a:solidFill>
              <a:latin typeface="Montserrat" panose="02000505000000020004" pitchFamily="2" charset="0"/>
            </a:endParaRPr>
          </a:p>
          <a:p>
            <a:r>
              <a:rPr lang="en-US" sz="1200" b="1" dirty="0">
                <a:solidFill>
                  <a:srgbClr val="F00480"/>
                </a:solidFill>
                <a:latin typeface="Montserrat" panose="02000505000000020004" pitchFamily="2" charset="0"/>
              </a:rPr>
              <a:t>Job Summary</a:t>
            </a:r>
          </a:p>
          <a:p>
            <a:r>
              <a:rPr lang="en-US" sz="1200" dirty="0">
                <a:latin typeface="Montserrat" panose="02000505000000020004" pitchFamily="2" charset="0"/>
              </a:rPr>
              <a:t>The role involves managing all sales training activities related to the assigned area and maintaining a close relationship with the Brand Senior Profile.</a:t>
            </a:r>
            <a:endParaRPr lang="en-US" sz="1200" b="1" dirty="0">
              <a:latin typeface="Montserrat" panose="02000505000000020004" pitchFamily="2" charset="0"/>
            </a:endParaRPr>
          </a:p>
          <a:p>
            <a:endParaRPr lang="en-US" sz="1200" dirty="0">
              <a:latin typeface="Montserrat" panose="02000505000000020004" pitchFamily="2" charset="0"/>
            </a:endParaRPr>
          </a:p>
          <a:p>
            <a:r>
              <a:rPr lang="en-US" sz="1200" b="1" dirty="0">
                <a:solidFill>
                  <a:srgbClr val="F00480"/>
                </a:solidFill>
                <a:latin typeface="Montserrat" panose="02000505000000020004" pitchFamily="2" charset="0"/>
              </a:rPr>
              <a:t>Key Responsibilities</a:t>
            </a:r>
            <a:endParaRPr lang="en-US" sz="1200" dirty="0">
              <a:solidFill>
                <a:srgbClr val="F00480"/>
              </a:solidFill>
              <a:latin typeface="Montserrat" panose="02000505000000020004" pitchFamily="2" charset="0"/>
            </a:endParaRP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Design and develop comprehensive sales product training programs.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Adapt training materials to suit different formats, including digital, blended, and face-to-face/classroom training.</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Ensure training content is up-to-date and aligned with current product specifications and sales strategies.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Plan and schedule training sessions in coordination with relevant departments.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Organize logistics for face-to-face training, including venue selection, materials preparation, and participant coordination.</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Develop a training calendar and ensure timely delivery of all training sessions.</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Monitor and evaluate the effectiveness of training programs through feedback and assessments.</a:t>
            </a:r>
          </a:p>
          <a:p>
            <a:endParaRPr lang="en-US" sz="1200" dirty="0">
              <a:latin typeface="Montserrat" panose="02000505000000020004" pitchFamily="2" charset="0"/>
            </a:endParaRPr>
          </a:p>
          <a:p>
            <a:pPr marL="180975" indent="-180975">
              <a:buFont typeface="Arial" panose="020B0604020202020204" pitchFamily="34" charset="0"/>
              <a:buChar char="•"/>
            </a:pPr>
            <a:endParaRPr lang="en-US" sz="1200" dirty="0">
              <a:latin typeface="Montserrat" panose="02000505000000020004" pitchFamily="2" charset="0"/>
            </a:endParaRPr>
          </a:p>
          <a:p>
            <a:pPr marL="180975" indent="-180975"/>
            <a:r>
              <a:rPr lang="en-US" sz="1200" b="1" dirty="0">
                <a:solidFill>
                  <a:srgbClr val="F00480"/>
                </a:solidFill>
                <a:latin typeface="Montserrat" panose="02000505000000020004" pitchFamily="2" charset="0"/>
              </a:rPr>
              <a:t>Skills</a:t>
            </a:r>
            <a:endParaRPr lang="en-US" sz="1200" dirty="0">
              <a:solidFill>
                <a:srgbClr val="F00480"/>
              </a:solidFill>
              <a:latin typeface="Montserrat" panose="02000505000000020004" pitchFamily="2" charset="0"/>
            </a:endParaRPr>
          </a:p>
          <a:p>
            <a:pPr marL="180975" indent="-180975">
              <a:buClr>
                <a:srgbClr val="F00480"/>
              </a:buClr>
              <a:buFont typeface="Wingdings" panose="05000000000000000000" pitchFamily="2" charset="2"/>
              <a:buChar char="§"/>
            </a:pPr>
            <a:r>
              <a:rPr lang="en-US" sz="1200" dirty="0">
                <a:latin typeface="Montserrat" panose="02000505000000020004" pitchFamily="2" charset="0"/>
              </a:rPr>
              <a:t>Long experience in product team coordination</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Relationship with the marketing department to define the priority training</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Ability to manage multiple training projects simultaneously.</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Strong interpersonal skills and ability to engage and motivate learners.</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Creative and innovative approach to training design and delivery.</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High level of professionalism and attention to details.</a:t>
            </a:r>
          </a:p>
          <a:p>
            <a:pPr marL="180975" indent="-180975">
              <a:buClr>
                <a:srgbClr val="F00480"/>
              </a:buClr>
              <a:buFont typeface="Wingdings" panose="05000000000000000000" pitchFamily="2" charset="2"/>
              <a:buChar char="§"/>
            </a:pPr>
            <a:r>
              <a:rPr lang="en-US" sz="1200" dirty="0">
                <a:latin typeface="Montserrat" panose="02000505000000020004" pitchFamily="2" charset="0"/>
                <a:ea typeface="Calibri" panose="020F0502020204030204" pitchFamily="34" charset="0"/>
                <a:cs typeface="Calibri" panose="020F0502020204030204" pitchFamily="34" charset="0"/>
              </a:rPr>
              <a:t>Fluency in English and Italian, both spoken and written </a:t>
            </a:r>
          </a:p>
          <a:p>
            <a:pPr marL="180975" indent="-180975">
              <a:buFont typeface="Arial" panose="020B0604020202020204" pitchFamily="34" charset="0"/>
              <a:buChar char="•"/>
            </a:pPr>
            <a:endParaRPr lang="en-US" sz="1200" dirty="0">
              <a:latin typeface="Montserrat" panose="02000505000000020004" pitchFamily="2" charset="0"/>
            </a:endParaRPr>
          </a:p>
          <a:p>
            <a:pPr>
              <a:buFont typeface="Arial" panose="020B0604020202020204" pitchFamily="34" charset="0"/>
              <a:buChar char="•"/>
            </a:pPr>
            <a:endParaRPr lang="en-US" sz="1200" dirty="0">
              <a:latin typeface="Montserrat" panose="02000505000000020004" pitchFamily="2" charset="0"/>
            </a:endParaRPr>
          </a:p>
          <a:p>
            <a:pPr marL="180975" indent="-180975">
              <a:buFont typeface="Arial" panose="020B0604020202020204" pitchFamily="34" charset="0"/>
              <a:buChar char="•"/>
            </a:pPr>
            <a:endParaRPr lang="en-US" sz="1200" dirty="0">
              <a:latin typeface="Montserrat" panose="02000505000000020004" pitchFamily="2" charset="0"/>
            </a:endParaRPr>
          </a:p>
          <a:p>
            <a:pPr>
              <a:buFont typeface="Arial" panose="020B0604020202020204" pitchFamily="34" charset="0"/>
              <a:buChar char="•"/>
            </a:pPr>
            <a:endParaRPr lang="en-US" sz="1200" dirty="0">
              <a:latin typeface="Montserrat" panose="02000505000000020004" pitchFamily="2" charset="0"/>
            </a:endParaRPr>
          </a:p>
          <a:p>
            <a:pPr>
              <a:buFont typeface="Arial" panose="020B0604020202020204" pitchFamily="34" charset="0"/>
              <a:buChar char="•"/>
            </a:pPr>
            <a:endParaRPr lang="en-US" sz="1200" dirty="0">
              <a:latin typeface="Montserrat" panose="02000505000000020004" pitchFamily="2" charset="0"/>
            </a:endParaRPr>
          </a:p>
          <a:p>
            <a:endParaRPr lang="en-US" sz="1200" dirty="0">
              <a:latin typeface="Montserrat" panose="02000505000000020004" pitchFamily="2" charset="0"/>
            </a:endParaRPr>
          </a:p>
        </p:txBody>
      </p:sp>
      <p:grpSp>
        <p:nvGrpSpPr>
          <p:cNvPr id="12" name="Gruppo 11">
            <a:extLst>
              <a:ext uri="{FF2B5EF4-FFF2-40B4-BE49-F238E27FC236}">
                <a16:creationId xmlns:a16="http://schemas.microsoft.com/office/drawing/2014/main" id="{5EC84683-0461-886B-A33C-F498125524AE}"/>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7C797256-7686-841E-A11A-52D20CD65E39}"/>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AB5FB5DC-412D-DF57-E689-A4776C5EEAF1}"/>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486E2B0F-B37D-83B8-EA2D-08A9A694681A}"/>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005DA8BA-6F95-A104-640B-9CADEB69C11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77CDCE58-A8CE-2BAD-94EC-8F5776C1BBE1}"/>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7F29BD84-EE0C-8DA8-DF86-C5AF2F0B4483}"/>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5" name="Segnaposto numero diapositiva 4">
            <a:extLst>
              <a:ext uri="{FF2B5EF4-FFF2-40B4-BE49-F238E27FC236}">
                <a16:creationId xmlns:a16="http://schemas.microsoft.com/office/drawing/2014/main" id="{A16D1B08-ADC9-6366-2A94-8C8589B21585}"/>
              </a:ext>
            </a:extLst>
          </p:cNvPr>
          <p:cNvSpPr>
            <a:spLocks noGrp="1"/>
          </p:cNvSpPr>
          <p:nvPr>
            <p:ph type="sldNum" sz="quarter" idx="4"/>
          </p:nvPr>
        </p:nvSpPr>
        <p:spPr/>
        <p:txBody>
          <a:bodyPr/>
          <a:lstStyle/>
          <a:p>
            <a:fld id="{3E92977B-B4C2-4A0D-A293-AFEDFB8002E3}" type="slidenum">
              <a:rPr lang="en-US" smtClean="0"/>
              <a:pPr/>
              <a:t>26</a:t>
            </a:fld>
            <a:endParaRPr lang="en-US"/>
          </a:p>
        </p:txBody>
      </p:sp>
    </p:spTree>
    <p:custDataLst>
      <p:tags r:id="rId1"/>
    </p:custDataLst>
    <p:extLst>
      <p:ext uri="{BB962C8B-B14F-4D97-AF65-F5344CB8AC3E}">
        <p14:creationId xmlns:p14="http://schemas.microsoft.com/office/powerpoint/2010/main" val="76038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DIN Alternate" panose="02020500000000000000" pitchFamily="18" charset="0"/>
              <a:ea typeface="Calibri" panose="020F0502020204030204" pitchFamily="34" charset="0"/>
              <a:cs typeface="Calibri" panose="020F0502020204030204" pitchFamily="34" charset="0"/>
              <a:sym typeface="Montserrat"/>
            </a:endParaRPr>
          </a:p>
        </p:txBody>
      </p:sp>
      <p:sp>
        <p:nvSpPr>
          <p:cNvPr id="8" name="CasellaDiTesto 7">
            <a:extLst>
              <a:ext uri="{FF2B5EF4-FFF2-40B4-BE49-F238E27FC236}">
                <a16:creationId xmlns:a16="http://schemas.microsoft.com/office/drawing/2014/main" id="{2116832F-7B3E-F5D8-C46B-45E8FECEB6D8}"/>
              </a:ext>
            </a:extLst>
          </p:cNvPr>
          <p:cNvSpPr txBox="1"/>
          <p:nvPr/>
        </p:nvSpPr>
        <p:spPr>
          <a:xfrm>
            <a:off x="263352" y="2060848"/>
            <a:ext cx="11593288" cy="3073662"/>
          </a:xfrm>
          <a:prstGeom prst="rect">
            <a:avLst/>
          </a:prstGeom>
          <a:noFill/>
        </p:spPr>
        <p:txBody>
          <a:bodyPr wrap="square">
            <a:spAutoFit/>
          </a:bodyPr>
          <a:lstStyle/>
          <a:p>
            <a:pPr>
              <a:lnSpc>
                <a:spcPct val="115000"/>
              </a:lnSpc>
              <a:buClr>
                <a:schemeClr val="dk1"/>
              </a:buClr>
              <a:buSzPts val="1100"/>
            </a:pPr>
            <a:r>
              <a:rPr lang="en-US" sz="1200" b="1" dirty="0">
                <a:solidFill>
                  <a:srgbClr val="F00480"/>
                </a:solidFill>
                <a:latin typeface="Montserrat" panose="02000505000000020004" pitchFamily="2" charset="0"/>
                <a:sym typeface="Montserrat"/>
              </a:rPr>
              <a:t>2 Sales Junior Training Specialist</a:t>
            </a:r>
          </a:p>
          <a:p>
            <a:pPr>
              <a:lnSpc>
                <a:spcPct val="115000"/>
              </a:lnSpc>
              <a:buClr>
                <a:schemeClr val="dk1"/>
              </a:buClr>
              <a:buSzPts val="1100"/>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They will be in charge to:</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Create ad hoc communications  and templates to communicate the benefits / effectiveness of solutions provided.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Describe current curricula, objectives, media selection &amp; rationale -curricula &amp; courses.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Describe planned changes &amp; updates to curricula, objectives, media selection &amp; rationale – curricula &amp; courses.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Deliver monthly  communication on all curriculum activities ( ITCC) .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Maintain and deliver Reports as approved by the STM</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Assists the STM in all their internal/external communication related to the Stellantis Product Training (SPT) .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Attend the SPT Weekly Meeting </a:t>
            </a: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Use and manage all Stellantis Tools to deliver, store and report all training deliverables and activities (DAMS, BEEDEEZ/</a:t>
            </a:r>
            <a:r>
              <a:rPr lang="en-US" sz="1200" dirty="0" err="1">
                <a:solidFill>
                  <a:schemeClr val="tx1"/>
                </a:solidFill>
                <a:latin typeface="Montserrat" panose="02000505000000020004" pitchFamily="2" charset="0"/>
                <a:ea typeface="Calibri" panose="020F0502020204030204" pitchFamily="34" charset="0"/>
                <a:cs typeface="Calibri" panose="020F0502020204030204" pitchFamily="34" charset="0"/>
              </a:rPr>
              <a:t>MyLEARNING</a:t>
            </a: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 APP, LMS, DRIVE IT, ARTICULATE…) – See Appendix 2 : DAMS</a:t>
            </a:r>
            <a:endParaRPr lang="fr-FR"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spcAft>
                <a:spcPts val="100"/>
              </a:spcAft>
              <a:buFont typeface="+mj-lt"/>
              <a:buAutoNum type="arabi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Investigate and propose implementation of new technologies and methods (AI) to improve quality training and to optimize cost</a:t>
            </a:r>
          </a:p>
          <a:p>
            <a:pPr>
              <a:lnSpc>
                <a:spcPct val="115000"/>
              </a:lnSpc>
              <a:buClr>
                <a:schemeClr val="dk1"/>
              </a:buClr>
              <a:buSzPts val="1100"/>
            </a:pPr>
            <a:endPar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lvl="0">
              <a:spcAft>
                <a:spcPts val="100"/>
              </a:spcAft>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Meetings:</a:t>
            </a:r>
          </a:p>
          <a:p>
            <a:pPr marL="742950" lvl="1" indent="-285750">
              <a:spcAft>
                <a:spcPts val="100"/>
              </a:spcAft>
              <a:buFont typeface="+mj-lt"/>
              <a:buAutoNum type="alphaLcPeriod"/>
            </a:pPr>
            <a:r>
              <a:rPr lang="en-US" sz="1200" dirty="0">
                <a:solidFill>
                  <a:schemeClr val="tx1"/>
                </a:solidFill>
                <a:latin typeface="Montserrat" panose="02000505000000020004" pitchFamily="2" charset="0"/>
                <a:ea typeface="Calibri" panose="020F0502020204030204" pitchFamily="34" charset="0"/>
                <a:cs typeface="Calibri" panose="020F0502020204030204" pitchFamily="34" charset="0"/>
              </a:rPr>
              <a:t>SPT Weekly Meeting </a:t>
            </a:r>
          </a:p>
        </p:txBody>
      </p:sp>
      <p:sp>
        <p:nvSpPr>
          <p:cNvPr id="14" name="CasellaDiTesto 13">
            <a:extLst>
              <a:ext uri="{FF2B5EF4-FFF2-40B4-BE49-F238E27FC236}">
                <a16:creationId xmlns:a16="http://schemas.microsoft.com/office/drawing/2014/main" id="{DDA192DB-3001-EF39-9C98-13421D847130}"/>
              </a:ext>
            </a:extLst>
          </p:cNvPr>
          <p:cNvSpPr txBox="1"/>
          <p:nvPr/>
        </p:nvSpPr>
        <p:spPr>
          <a:xfrm>
            <a:off x="230256" y="620688"/>
            <a:ext cx="6056974" cy="156966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2800"/>
              <a:buNone/>
              <a:defRPr sz="4800">
                <a:solidFill>
                  <a:schemeClr val="tx1"/>
                </a:solidFill>
                <a:latin typeface="DINEngschrift-Alternate" pitchFamily="2" charset="0"/>
                <a:ea typeface="+mn-ea"/>
                <a:cs typeface="+mn-cs"/>
              </a:defRPr>
            </a:lvl1pPr>
          </a:lstStyle>
          <a:p>
            <a:r>
              <a:rPr lang="fr-FR" sz="3600" dirty="0">
                <a:sym typeface="Montserrat"/>
              </a:rPr>
              <a:t>Koinè </a:t>
            </a:r>
            <a:r>
              <a:rPr lang="fr-FR" sz="3600" dirty="0" err="1">
                <a:sym typeface="Montserrat"/>
              </a:rPr>
              <a:t>offers</a:t>
            </a:r>
            <a:r>
              <a:rPr lang="fr-FR" sz="3600" dirty="0">
                <a:sym typeface="Montserrat"/>
              </a:rPr>
              <a:t> the </a:t>
            </a:r>
            <a:r>
              <a:rPr lang="fr-FR" sz="3600" dirty="0" err="1">
                <a:sym typeface="Montserrat"/>
              </a:rPr>
              <a:t>following</a:t>
            </a:r>
            <a:r>
              <a:rPr lang="fr-FR" sz="3600" dirty="0">
                <a:sym typeface="Montserrat"/>
              </a:rPr>
              <a:t> </a:t>
            </a:r>
          </a:p>
          <a:p>
            <a:r>
              <a:rPr lang="en-US" sz="3600" dirty="0">
                <a:solidFill>
                  <a:srgbClr val="F00480"/>
                </a:solidFill>
              </a:rPr>
              <a:t>CUSTOMER FACING ROLE</a:t>
            </a:r>
            <a:r>
              <a:rPr lang="fr-FR" sz="3600" dirty="0">
                <a:solidFill>
                  <a:srgbClr val="F00480"/>
                </a:solidFill>
                <a:sym typeface="Montserrat"/>
              </a:rPr>
              <a:t> </a:t>
            </a:r>
          </a:p>
        </p:txBody>
      </p:sp>
      <p:grpSp>
        <p:nvGrpSpPr>
          <p:cNvPr id="4" name="Gruppo 3">
            <a:extLst>
              <a:ext uri="{FF2B5EF4-FFF2-40B4-BE49-F238E27FC236}">
                <a16:creationId xmlns:a16="http://schemas.microsoft.com/office/drawing/2014/main" id="{9E2338A7-AC40-FADB-C73B-D7159E5E0411}"/>
              </a:ext>
            </a:extLst>
          </p:cNvPr>
          <p:cNvGrpSpPr/>
          <p:nvPr/>
        </p:nvGrpSpPr>
        <p:grpSpPr>
          <a:xfrm>
            <a:off x="312500" y="281772"/>
            <a:ext cx="266413" cy="266908"/>
            <a:chOff x="1143287" y="199272"/>
            <a:chExt cx="266413" cy="266908"/>
          </a:xfrm>
        </p:grpSpPr>
        <p:sp>
          <p:nvSpPr>
            <p:cNvPr id="5" name="Rettangolo 4">
              <a:extLst>
                <a:ext uri="{FF2B5EF4-FFF2-40B4-BE49-F238E27FC236}">
                  <a16:creationId xmlns:a16="http://schemas.microsoft.com/office/drawing/2014/main" id="{84D84F95-3487-6AF4-02D3-AB7B7A6AF96F}"/>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6" name="Gruppo 5">
              <a:extLst>
                <a:ext uri="{FF2B5EF4-FFF2-40B4-BE49-F238E27FC236}">
                  <a16:creationId xmlns:a16="http://schemas.microsoft.com/office/drawing/2014/main" id="{FEE1A99E-AB56-2654-C9AD-0C6C6C09258A}"/>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8A7AC1D2-0487-A480-0E70-775D3851D4A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119F00A6-18AD-0738-DD24-459C596BE9B7}"/>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E474BA3D-7D5C-DF92-3419-7EAC383EB5CD}"/>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91C7A066-28F9-8982-648E-809E63EDFE1B}"/>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2" name="Segnaposto numero diapositiva 1">
            <a:extLst>
              <a:ext uri="{FF2B5EF4-FFF2-40B4-BE49-F238E27FC236}">
                <a16:creationId xmlns:a16="http://schemas.microsoft.com/office/drawing/2014/main" id="{5B0F4203-E2AE-2995-7299-C1ABEBA6277F}"/>
              </a:ext>
            </a:extLst>
          </p:cNvPr>
          <p:cNvSpPr>
            <a:spLocks noGrp="1"/>
          </p:cNvSpPr>
          <p:nvPr>
            <p:ph type="sldNum" sz="quarter" idx="4"/>
          </p:nvPr>
        </p:nvSpPr>
        <p:spPr/>
        <p:txBody>
          <a:bodyPr/>
          <a:lstStyle/>
          <a:p>
            <a:fld id="{3E92977B-B4C2-4A0D-A293-AFEDFB8002E3}" type="slidenum">
              <a:rPr lang="en-US" smtClean="0"/>
              <a:pPr/>
              <a:t>27</a:t>
            </a:fld>
            <a:endParaRPr lang="en-US"/>
          </a:p>
        </p:txBody>
      </p:sp>
    </p:spTree>
    <p:custDataLst>
      <p:tags r:id="rId1"/>
    </p:custDataLst>
    <p:extLst>
      <p:ext uri="{BB962C8B-B14F-4D97-AF65-F5344CB8AC3E}">
        <p14:creationId xmlns:p14="http://schemas.microsoft.com/office/powerpoint/2010/main" val="10234219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6;p18">
            <a:extLst>
              <a:ext uri="{FF2B5EF4-FFF2-40B4-BE49-F238E27FC236}">
                <a16:creationId xmlns:a16="http://schemas.microsoft.com/office/drawing/2014/main" id="{FA8F36A3-E811-AD32-DDF5-4B56636F202A}"/>
              </a:ext>
            </a:extLst>
          </p:cNvPr>
          <p:cNvSpPr txBox="1"/>
          <p:nvPr/>
        </p:nvSpPr>
        <p:spPr>
          <a:xfrm>
            <a:off x="236185" y="767558"/>
            <a:ext cx="8208912"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2800"/>
              <a:buNone/>
              <a:defRPr sz="3200">
                <a:solidFill>
                  <a:schemeClr val="tx1"/>
                </a:solidFill>
                <a:latin typeface="DINEngschrift-Alternate" pitchFamily="2" charset="0"/>
                <a:ea typeface="+mn-ea"/>
                <a:cs typeface="+mn-cs"/>
              </a:defRPr>
            </a:lvl1pPr>
          </a:lstStyle>
          <a:p>
            <a:r>
              <a:rPr lang="en-US" dirty="0">
                <a:sym typeface="Montserrat Black"/>
              </a:rPr>
              <a:t>KOINÈ </a:t>
            </a:r>
            <a:r>
              <a:rPr lang="en-US" dirty="0">
                <a:solidFill>
                  <a:srgbClr val="F00480"/>
                </a:solidFill>
                <a:sym typeface="Montserrat"/>
              </a:rPr>
              <a:t>2 SALES JUNIOR TRAINING SPECIALIST </a:t>
            </a:r>
            <a:r>
              <a:rPr lang="en-US" dirty="0">
                <a:sym typeface="Montserrat Black"/>
              </a:rPr>
              <a:t>PROFILE  </a:t>
            </a:r>
          </a:p>
        </p:txBody>
      </p:sp>
      <p:grpSp>
        <p:nvGrpSpPr>
          <p:cNvPr id="12" name="Gruppo 11">
            <a:extLst>
              <a:ext uri="{FF2B5EF4-FFF2-40B4-BE49-F238E27FC236}">
                <a16:creationId xmlns:a16="http://schemas.microsoft.com/office/drawing/2014/main" id="{5EC84683-0461-886B-A33C-F498125524AE}"/>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7C797256-7686-841E-A11A-52D20CD65E39}"/>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AB5FB5DC-412D-DF57-E689-A4776C5EEAF1}"/>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486E2B0F-B37D-83B8-EA2D-08A9A694681A}"/>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005DA8BA-6F95-A104-640B-9CADEB69C11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77CDCE58-A8CE-2BAD-94EC-8F5776C1BBE1}"/>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7F29BD84-EE0C-8DA8-DF86-C5AF2F0B4483}"/>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6" name="CasellaDiTesto 5">
            <a:extLst>
              <a:ext uri="{FF2B5EF4-FFF2-40B4-BE49-F238E27FC236}">
                <a16:creationId xmlns:a16="http://schemas.microsoft.com/office/drawing/2014/main" id="{FD9471AC-7A59-61F5-B1A5-82A17ECAE705}"/>
              </a:ext>
            </a:extLst>
          </p:cNvPr>
          <p:cNvSpPr txBox="1"/>
          <p:nvPr/>
        </p:nvSpPr>
        <p:spPr>
          <a:xfrm>
            <a:off x="335360" y="1484784"/>
            <a:ext cx="11593288" cy="4708981"/>
          </a:xfrm>
          <a:prstGeom prst="rect">
            <a:avLst/>
          </a:prstGeom>
          <a:noFill/>
        </p:spPr>
        <p:txBody>
          <a:bodyPr wrap="square">
            <a:spAutoFit/>
          </a:bodyPr>
          <a:lstStyle/>
          <a:p>
            <a:r>
              <a:rPr lang="en-US" sz="1200" b="1" dirty="0">
                <a:solidFill>
                  <a:srgbClr val="F00480"/>
                </a:solidFill>
                <a:latin typeface="Montserrat" panose="02000505000000020004" pitchFamily="2" charset="0"/>
              </a:rPr>
              <a:t>Job description</a:t>
            </a:r>
            <a:r>
              <a:rPr lang="en-US" sz="1200" dirty="0">
                <a:solidFill>
                  <a:srgbClr val="F00480"/>
                </a:solidFill>
                <a:latin typeface="Montserrat" panose="02000505000000020004" pitchFamily="2" charset="0"/>
              </a:rPr>
              <a:t>: </a:t>
            </a:r>
          </a:p>
          <a:p>
            <a:r>
              <a:rPr lang="en-US" sz="1200" dirty="0">
                <a:latin typeface="Montserrat" panose="02000505000000020004" pitchFamily="2" charset="0"/>
              </a:rPr>
              <a:t>The Junior Training Specialists will assist in the development, implementation, and evaluation of training programs for employees across the organization. </a:t>
            </a:r>
          </a:p>
          <a:p>
            <a:endParaRPr lang="en-US" sz="1200" dirty="0">
              <a:solidFill>
                <a:srgbClr val="F00480"/>
              </a:solidFill>
              <a:latin typeface="Montserrat" panose="02000505000000020004" pitchFamily="2" charset="0"/>
            </a:endParaRPr>
          </a:p>
          <a:p>
            <a:r>
              <a:rPr lang="en-US" sz="1200" b="1" dirty="0">
                <a:solidFill>
                  <a:srgbClr val="F00480"/>
                </a:solidFill>
                <a:latin typeface="Montserrat" panose="02000505000000020004" pitchFamily="2" charset="0"/>
              </a:rPr>
              <a:t>Job Summary</a:t>
            </a:r>
          </a:p>
          <a:p>
            <a:r>
              <a:rPr lang="en-US" sz="1200" dirty="0">
                <a:latin typeface="Montserrat" panose="02000505000000020004" pitchFamily="2" charset="0"/>
              </a:rPr>
              <a:t>This role will involve coordinating training sessions, helping to create training materials.</a:t>
            </a:r>
          </a:p>
          <a:p>
            <a:endParaRPr lang="en-US" sz="1200" b="1" dirty="0">
              <a:solidFill>
                <a:srgbClr val="F00480"/>
              </a:solidFill>
              <a:latin typeface="Montserrat" panose="02000505000000020004" pitchFamily="2" charset="0"/>
            </a:endParaRPr>
          </a:p>
          <a:p>
            <a:r>
              <a:rPr lang="en-US" sz="1200" b="1" dirty="0">
                <a:solidFill>
                  <a:srgbClr val="F00480"/>
                </a:solidFill>
                <a:latin typeface="Montserrat" panose="02000505000000020004" pitchFamily="2" charset="0"/>
              </a:rPr>
              <a:t>Key Responsibilities</a:t>
            </a:r>
            <a:endParaRPr lang="en-US" sz="1200" dirty="0">
              <a:solidFill>
                <a:srgbClr val="F00480"/>
              </a:solidFill>
              <a:latin typeface="Montserrat" panose="02000505000000020004" pitchFamily="2" charset="0"/>
            </a:endParaRP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Assist in the design and development of training programs and materials, including e-learning modules, workshops, and manuals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Collaborate with sales Senior experts to ensure content accuracy and relevance</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Coordinate and facilitate training sessions, both in-person and virtually.</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Support senior trainers in conducting training sessions and workshops.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Provide technical support during virtual training sessions.</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Schedule training sessions and manage the training calendar.</a:t>
            </a:r>
          </a:p>
          <a:p>
            <a:pPr marL="201613" lvl="1" indent="-201613">
              <a:buClr>
                <a:srgbClr val="F00480"/>
              </a:buClr>
              <a:buFont typeface="Wingdings" panose="05000000000000000000" pitchFamily="2" charset="2"/>
              <a:buChar char="§"/>
            </a:pPr>
            <a:r>
              <a:rPr lang="en-US" sz="1200" dirty="0">
                <a:latin typeface="Montserrat" panose="02000505000000020004" pitchFamily="2" charset="0"/>
              </a:rPr>
              <a:t>Maintain training records and track employee progress.</a:t>
            </a:r>
          </a:p>
          <a:p>
            <a:pPr marL="180975" indent="-180975">
              <a:buFont typeface="Arial" panose="020B0604020202020204" pitchFamily="34" charset="0"/>
              <a:buChar char="•"/>
            </a:pPr>
            <a:endParaRPr lang="en-US" sz="1200" dirty="0">
              <a:latin typeface="Montserrat" panose="02000505000000020004" pitchFamily="2" charset="0"/>
            </a:endParaRPr>
          </a:p>
          <a:p>
            <a:pPr marL="180975" indent="-180975"/>
            <a:r>
              <a:rPr lang="en-US" sz="1200" b="1" dirty="0">
                <a:solidFill>
                  <a:srgbClr val="F00480"/>
                </a:solidFill>
                <a:latin typeface="Montserrat" panose="02000505000000020004" pitchFamily="2" charset="0"/>
              </a:rPr>
              <a:t>Skills</a:t>
            </a:r>
            <a:endParaRPr lang="en-US" sz="1200" dirty="0">
              <a:solidFill>
                <a:srgbClr val="F00480"/>
              </a:solidFill>
              <a:latin typeface="Montserrat" panose="02000505000000020004" pitchFamily="2" charset="0"/>
            </a:endParaRPr>
          </a:p>
          <a:p>
            <a:pPr marL="180975" indent="-180975">
              <a:buClr>
                <a:srgbClr val="F00480"/>
              </a:buClr>
              <a:buFont typeface="Wingdings" panose="05000000000000000000" pitchFamily="2" charset="2"/>
              <a:buChar char="§"/>
            </a:pPr>
            <a:r>
              <a:rPr lang="en-US" sz="1200" dirty="0">
                <a:latin typeface="Montserrat" panose="02000505000000020004" pitchFamily="2" charset="0"/>
              </a:rPr>
              <a:t>Strong organizational and time management skills.</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Ability to work independently as well as part of a team.</a:t>
            </a:r>
          </a:p>
          <a:p>
            <a:pPr marL="180975" indent="-180975">
              <a:buClr>
                <a:srgbClr val="F00480"/>
              </a:buClr>
              <a:buFont typeface="Wingdings" panose="05000000000000000000" pitchFamily="2" charset="2"/>
              <a:buChar char="§"/>
            </a:pPr>
            <a:r>
              <a:rPr lang="en-US" sz="1200" dirty="0">
                <a:latin typeface="Montserrat" panose="02000505000000020004" pitchFamily="2" charset="0"/>
              </a:rPr>
              <a:t>Eager to learn and grow in the field of training and development.</a:t>
            </a:r>
          </a:p>
          <a:p>
            <a:pPr>
              <a:buFont typeface="Arial" panose="020B0604020202020204" pitchFamily="34" charset="0"/>
              <a:buChar char="•"/>
            </a:pPr>
            <a:endParaRPr lang="en-US" sz="1200" dirty="0">
              <a:latin typeface="Montserrat" panose="02000505000000020004" pitchFamily="2" charset="0"/>
            </a:endParaRPr>
          </a:p>
          <a:p>
            <a:pPr marL="180975" indent="-180975">
              <a:buFont typeface="Arial" panose="020B0604020202020204" pitchFamily="34" charset="0"/>
              <a:buChar char="•"/>
            </a:pPr>
            <a:endParaRPr lang="en-US" sz="1200" dirty="0">
              <a:latin typeface="Montserrat" panose="02000505000000020004" pitchFamily="2" charset="0"/>
            </a:endParaRPr>
          </a:p>
          <a:p>
            <a:pPr>
              <a:buFont typeface="Arial" panose="020B0604020202020204" pitchFamily="34" charset="0"/>
              <a:buChar char="•"/>
            </a:pPr>
            <a:endParaRPr lang="en-US" sz="1200" dirty="0">
              <a:latin typeface="Montserrat" panose="02000505000000020004" pitchFamily="2" charset="0"/>
            </a:endParaRPr>
          </a:p>
          <a:p>
            <a:pPr>
              <a:buFont typeface="Arial" panose="020B0604020202020204" pitchFamily="34" charset="0"/>
              <a:buChar char="•"/>
            </a:pPr>
            <a:endParaRPr lang="en-US" sz="1200" dirty="0">
              <a:latin typeface="Montserrat" panose="02000505000000020004" pitchFamily="2" charset="0"/>
            </a:endParaRPr>
          </a:p>
          <a:p>
            <a:endParaRPr lang="en-US" sz="1200" dirty="0">
              <a:latin typeface="Montserrat" panose="02000505000000020004" pitchFamily="2" charset="0"/>
            </a:endParaRPr>
          </a:p>
        </p:txBody>
      </p:sp>
      <p:sp>
        <p:nvSpPr>
          <p:cNvPr id="7" name="Segnaposto numero diapositiva 6">
            <a:extLst>
              <a:ext uri="{FF2B5EF4-FFF2-40B4-BE49-F238E27FC236}">
                <a16:creationId xmlns:a16="http://schemas.microsoft.com/office/drawing/2014/main" id="{F06E4564-67B7-D3D7-98DE-CC8E1B12671D}"/>
              </a:ext>
            </a:extLst>
          </p:cNvPr>
          <p:cNvSpPr>
            <a:spLocks noGrp="1"/>
          </p:cNvSpPr>
          <p:nvPr>
            <p:ph type="sldNum" sz="quarter" idx="4"/>
          </p:nvPr>
        </p:nvSpPr>
        <p:spPr/>
        <p:txBody>
          <a:bodyPr/>
          <a:lstStyle/>
          <a:p>
            <a:fld id="{3E92977B-B4C2-4A0D-A293-AFEDFB8002E3}" type="slidenum">
              <a:rPr lang="en-US" smtClean="0"/>
              <a:pPr/>
              <a:t>28</a:t>
            </a:fld>
            <a:endParaRPr lang="en-US"/>
          </a:p>
        </p:txBody>
      </p:sp>
    </p:spTree>
    <p:custDataLst>
      <p:tags r:id="rId1"/>
    </p:custDataLst>
    <p:extLst>
      <p:ext uri="{BB962C8B-B14F-4D97-AF65-F5344CB8AC3E}">
        <p14:creationId xmlns:p14="http://schemas.microsoft.com/office/powerpoint/2010/main" val="2897191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Calibri" panose="020F0502020204030204" pitchFamily="34"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Calibri" panose="020F0502020204030204" pitchFamily="34" charset="0"/>
              <a:ea typeface="Calibri" panose="020F0502020204030204" pitchFamily="34" charset="0"/>
              <a:cs typeface="Calibri" panose="020F0502020204030204" pitchFamily="34" charset="0"/>
              <a:sym typeface="Montserrat"/>
            </a:endParaRPr>
          </a:p>
        </p:txBody>
      </p:sp>
      <p:sp>
        <p:nvSpPr>
          <p:cNvPr id="4" name="CasellaDiTesto 3">
            <a:extLst>
              <a:ext uri="{FF2B5EF4-FFF2-40B4-BE49-F238E27FC236}">
                <a16:creationId xmlns:a16="http://schemas.microsoft.com/office/drawing/2014/main" id="{48428F7F-62F7-23CD-9BB7-5C2214F8D12F}"/>
              </a:ext>
            </a:extLst>
          </p:cNvPr>
          <p:cNvSpPr txBox="1"/>
          <p:nvPr/>
        </p:nvSpPr>
        <p:spPr>
          <a:xfrm>
            <a:off x="296448" y="2924944"/>
            <a:ext cx="11593288" cy="2689839"/>
          </a:xfrm>
          <a:prstGeom prst="rect">
            <a:avLst/>
          </a:prstGeom>
          <a:noFill/>
        </p:spPr>
        <p:txBody>
          <a:bodyPr wrap="square">
            <a:spAutoFit/>
          </a:bodyPr>
          <a:lstStyle/>
          <a:p>
            <a:pPr>
              <a:lnSpc>
                <a:spcPct val="115000"/>
              </a:lnSpc>
              <a:buClr>
                <a:schemeClr val="dk1"/>
              </a:buClr>
              <a:buSzPts val="1100"/>
            </a:pPr>
            <a:r>
              <a:rPr lang="en-US" b="1" dirty="0">
                <a:solidFill>
                  <a:srgbClr val="F00480"/>
                </a:solidFill>
                <a:latin typeface="Montserrat" panose="02000505000000020004" pitchFamily="2" charset="0"/>
                <a:sym typeface="Montserrat"/>
              </a:rPr>
              <a:t>4 Project Managers/Coordinators</a:t>
            </a:r>
          </a:p>
          <a:p>
            <a:pPr>
              <a:lnSpc>
                <a:spcPct val="115000"/>
              </a:lnSpc>
              <a:buClr>
                <a:schemeClr val="dk1"/>
              </a:buClr>
              <a:buSzPts val="1100"/>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They will be in charge for development, adaptation, coordination, planning and execution of sales product trainings – both in different digital/ blended formats as well as face-to-face/ classroom training. He takes over the responsibility for sales training activities to related area. Relation with Brands.</a:t>
            </a:r>
          </a:p>
          <a:p>
            <a:pPr marL="342900" lvl="0" indent="-342900">
              <a:spcAft>
                <a:spcPts val="1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Work alongside the Brand Account Management team and STM to design learning solutions to meet these objectives. </a:t>
            </a:r>
            <a:endParaRPr lang="fr-FR"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marL="342900" lvl="0" indent="-342900">
              <a:spcAft>
                <a:spcPts val="1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Attend all Brand review as needed  and work as representative STM  to translate business needs into the creation and execution of the training development Annual Plan. </a:t>
            </a:r>
          </a:p>
          <a:p>
            <a:pPr marL="342900" indent="-342900">
              <a:spcAft>
                <a:spcPts val="1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Create for every course project a Design Document (DD) and Story Board for Stellantis sign-off. </a:t>
            </a:r>
          </a:p>
          <a:p>
            <a:pPr marL="342900" lvl="0" indent="-342900">
              <a:spcAft>
                <a:spcPts val="100"/>
              </a:spcAft>
              <a:buClr>
                <a:srgbClr val="F00480"/>
              </a:buClr>
              <a:buFont typeface="Wingdings" panose="05000000000000000000" pitchFamily="2" charset="2"/>
              <a:buChar char="§"/>
            </a:pPr>
            <a:r>
              <a:rPr lang="en-US" dirty="0">
                <a:solidFill>
                  <a:schemeClr val="tx1"/>
                </a:solidFill>
                <a:latin typeface="Montserrat" panose="02000505000000020004" pitchFamily="2" charset="0"/>
                <a:ea typeface="Calibri" panose="020F0502020204030204" pitchFamily="34" charset="0"/>
                <a:cs typeface="Calibri" panose="020F0502020204030204" pitchFamily="34" charset="0"/>
              </a:rPr>
              <a:t>Monitor &amp; investigate what automotive competitor and are doing in the area of Training and propose improvements.</a:t>
            </a:r>
          </a:p>
          <a:p>
            <a:pPr>
              <a:lnSpc>
                <a:spcPct val="115000"/>
              </a:lnSpc>
              <a:buClr>
                <a:schemeClr val="dk1"/>
              </a:buClr>
              <a:buSzPts val="1100"/>
            </a:pPr>
            <a:endParaRPr lang="en-US" dirty="0">
              <a:solidFill>
                <a:schemeClr val="tx1"/>
              </a:solidFill>
              <a:latin typeface="Montserrat" panose="02000505000000020004" pitchFamily="2" charset="0"/>
              <a:ea typeface="Calibri" panose="020F0502020204030204" pitchFamily="34" charset="0"/>
              <a:cs typeface="Calibri" panose="020F0502020204030204" pitchFamily="34" charset="0"/>
            </a:endParaRPr>
          </a:p>
          <a:p>
            <a:pPr>
              <a:lnSpc>
                <a:spcPct val="115000"/>
              </a:lnSpc>
              <a:buClr>
                <a:schemeClr val="dk1"/>
              </a:buClr>
              <a:buSzPts val="1100"/>
            </a:pPr>
            <a:endParaRPr lang="en-US" dirty="0">
              <a:solidFill>
                <a:schemeClr val="tx1"/>
              </a:solidFill>
              <a:latin typeface="Montserrat" panose="02000505000000020004" pitchFamily="2" charset="0"/>
              <a:ea typeface="Calibri" panose="020F0502020204030204" pitchFamily="34" charset="0"/>
              <a:cs typeface="Calibri" panose="020F0502020204030204" pitchFamily="34" charset="0"/>
            </a:endParaRPr>
          </a:p>
        </p:txBody>
      </p:sp>
      <p:sp>
        <p:nvSpPr>
          <p:cNvPr id="14" name="CasellaDiTesto 13">
            <a:extLst>
              <a:ext uri="{FF2B5EF4-FFF2-40B4-BE49-F238E27FC236}">
                <a16:creationId xmlns:a16="http://schemas.microsoft.com/office/drawing/2014/main" id="{5515B37D-2D5C-84AA-4A29-2FCF31637288}"/>
              </a:ext>
            </a:extLst>
          </p:cNvPr>
          <p:cNvSpPr txBox="1"/>
          <p:nvPr/>
        </p:nvSpPr>
        <p:spPr>
          <a:xfrm>
            <a:off x="263352" y="1340768"/>
            <a:ext cx="6056974" cy="156966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buSzPts val="2800"/>
              <a:buNone/>
              <a:defRPr sz="4800">
                <a:solidFill>
                  <a:schemeClr val="tx1"/>
                </a:solidFill>
                <a:latin typeface="DINEngschrift-Alternate" pitchFamily="2" charset="0"/>
                <a:ea typeface="+mn-ea"/>
                <a:cs typeface="+mn-cs"/>
              </a:defRPr>
            </a:lvl1pPr>
          </a:lstStyle>
          <a:p>
            <a:r>
              <a:rPr lang="fr-FR" sz="3600" dirty="0">
                <a:sym typeface="Montserrat"/>
              </a:rPr>
              <a:t>Koinè </a:t>
            </a:r>
            <a:r>
              <a:rPr lang="fr-FR" sz="3600" dirty="0" err="1">
                <a:sym typeface="Montserrat"/>
              </a:rPr>
              <a:t>offers</a:t>
            </a:r>
            <a:r>
              <a:rPr lang="fr-FR" sz="3600" dirty="0">
                <a:sym typeface="Montserrat"/>
              </a:rPr>
              <a:t> the </a:t>
            </a:r>
            <a:r>
              <a:rPr lang="fr-FR" sz="3600" dirty="0" err="1">
                <a:sym typeface="Montserrat"/>
              </a:rPr>
              <a:t>following</a:t>
            </a:r>
            <a:r>
              <a:rPr lang="fr-FR" sz="3600" dirty="0">
                <a:sym typeface="Montserrat"/>
              </a:rPr>
              <a:t> </a:t>
            </a:r>
          </a:p>
          <a:p>
            <a:r>
              <a:rPr lang="en-US" sz="3600" dirty="0">
                <a:solidFill>
                  <a:srgbClr val="F00480"/>
                </a:solidFill>
              </a:rPr>
              <a:t>CUSTOMER FACING ROLE</a:t>
            </a:r>
            <a:r>
              <a:rPr lang="fr-FR" sz="3600" dirty="0">
                <a:solidFill>
                  <a:srgbClr val="F00480"/>
                </a:solidFill>
                <a:sym typeface="Montserrat"/>
              </a:rPr>
              <a:t> </a:t>
            </a:r>
          </a:p>
        </p:txBody>
      </p:sp>
      <p:grpSp>
        <p:nvGrpSpPr>
          <p:cNvPr id="2" name="Gruppo 1">
            <a:extLst>
              <a:ext uri="{FF2B5EF4-FFF2-40B4-BE49-F238E27FC236}">
                <a16:creationId xmlns:a16="http://schemas.microsoft.com/office/drawing/2014/main" id="{21A8FF54-38EA-3283-5555-C56E7C1EC8C2}"/>
              </a:ext>
            </a:extLst>
          </p:cNvPr>
          <p:cNvGrpSpPr/>
          <p:nvPr/>
        </p:nvGrpSpPr>
        <p:grpSpPr>
          <a:xfrm>
            <a:off x="312500" y="281772"/>
            <a:ext cx="266413" cy="266908"/>
            <a:chOff x="1143287" y="199272"/>
            <a:chExt cx="266413" cy="266908"/>
          </a:xfrm>
        </p:grpSpPr>
        <p:sp>
          <p:nvSpPr>
            <p:cNvPr id="6" name="Rettangolo 5">
              <a:extLst>
                <a:ext uri="{FF2B5EF4-FFF2-40B4-BE49-F238E27FC236}">
                  <a16:creationId xmlns:a16="http://schemas.microsoft.com/office/drawing/2014/main" id="{DFBCB38A-35C5-5FB8-BE61-A134BE4339C5}"/>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8" name="Gruppo 7">
              <a:extLst>
                <a:ext uri="{FF2B5EF4-FFF2-40B4-BE49-F238E27FC236}">
                  <a16:creationId xmlns:a16="http://schemas.microsoft.com/office/drawing/2014/main" id="{25BDF7B2-BAF9-A56C-44DE-59907DD2D6A7}"/>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0288F0F3-C20B-4A7C-CDF1-12688E43239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A4599147-A010-2999-6747-EF2EC781312D}"/>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2830B92D-7A9D-4A86-971E-740332072075}"/>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7B152EB6-9B41-8E2A-5149-8C48F19CD538}"/>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5" name="Segnaposto numero diapositiva 4">
            <a:extLst>
              <a:ext uri="{FF2B5EF4-FFF2-40B4-BE49-F238E27FC236}">
                <a16:creationId xmlns:a16="http://schemas.microsoft.com/office/drawing/2014/main" id="{747DEF3E-7F09-E805-5625-4CAB3BFD4EE9}"/>
              </a:ext>
            </a:extLst>
          </p:cNvPr>
          <p:cNvSpPr>
            <a:spLocks noGrp="1"/>
          </p:cNvSpPr>
          <p:nvPr>
            <p:ph type="sldNum" sz="quarter" idx="4"/>
          </p:nvPr>
        </p:nvSpPr>
        <p:spPr/>
        <p:txBody>
          <a:bodyPr/>
          <a:lstStyle/>
          <a:p>
            <a:fld id="{3E92977B-B4C2-4A0D-A293-AFEDFB8002E3}" type="slidenum">
              <a:rPr lang="en-US" smtClean="0"/>
              <a:pPr/>
              <a:t>29</a:t>
            </a:fld>
            <a:endParaRPr lang="en-US"/>
          </a:p>
        </p:txBody>
      </p:sp>
    </p:spTree>
    <p:custDataLst>
      <p:tags r:id="rId1"/>
    </p:custDataLst>
    <p:extLst>
      <p:ext uri="{BB962C8B-B14F-4D97-AF65-F5344CB8AC3E}">
        <p14:creationId xmlns:p14="http://schemas.microsoft.com/office/powerpoint/2010/main" val="411254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6;p18">
            <a:extLst>
              <a:ext uri="{FF2B5EF4-FFF2-40B4-BE49-F238E27FC236}">
                <a16:creationId xmlns:a16="http://schemas.microsoft.com/office/drawing/2014/main" id="{FA8F36A3-E811-AD32-DDF5-4B56636F202A}"/>
              </a:ext>
            </a:extLst>
          </p:cNvPr>
          <p:cNvSpPr txBox="1"/>
          <p:nvPr/>
        </p:nvSpPr>
        <p:spPr>
          <a:xfrm>
            <a:off x="191344" y="908720"/>
            <a:ext cx="6840760"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buSzPts val="2800"/>
              <a:buNone/>
              <a:defRPr sz="3600">
                <a:solidFill>
                  <a:schemeClr val="tx1"/>
                </a:solidFill>
                <a:latin typeface="DINEngschrift-Alternate" pitchFamily="2" charset="0"/>
                <a:ea typeface="+mn-ea"/>
                <a:cs typeface="+mn-cs"/>
              </a:defRPr>
            </a:lvl1pPr>
          </a:lstStyle>
          <a:p>
            <a:r>
              <a:rPr lang="en-US" dirty="0">
                <a:sym typeface="Montserrat Black"/>
              </a:rPr>
              <a:t>KOINÈ </a:t>
            </a:r>
            <a:r>
              <a:rPr lang="en-US" dirty="0">
                <a:solidFill>
                  <a:srgbClr val="F00480"/>
                </a:solidFill>
                <a:sym typeface="Montserrat"/>
              </a:rPr>
              <a:t>PROJECT MANAGERS </a:t>
            </a:r>
            <a:r>
              <a:rPr lang="en-US" dirty="0">
                <a:sym typeface="Montserrat Black"/>
              </a:rPr>
              <a:t>PROFILE </a:t>
            </a:r>
          </a:p>
        </p:txBody>
      </p:sp>
      <p:sp>
        <p:nvSpPr>
          <p:cNvPr id="4" name="CasellaDiTesto 3">
            <a:extLst>
              <a:ext uri="{FF2B5EF4-FFF2-40B4-BE49-F238E27FC236}">
                <a16:creationId xmlns:a16="http://schemas.microsoft.com/office/drawing/2014/main" id="{C581C7DA-1AC7-F48C-DC49-61C19B3E06DE}"/>
              </a:ext>
            </a:extLst>
          </p:cNvPr>
          <p:cNvSpPr txBox="1"/>
          <p:nvPr/>
        </p:nvSpPr>
        <p:spPr>
          <a:xfrm>
            <a:off x="191344" y="1617230"/>
            <a:ext cx="10680424" cy="4893647"/>
          </a:xfrm>
          <a:prstGeom prst="rect">
            <a:avLst/>
          </a:prstGeom>
          <a:noFill/>
        </p:spPr>
        <p:txBody>
          <a:bodyPr wrap="square">
            <a:spAutoFit/>
          </a:bodyPr>
          <a:lstStyle/>
          <a:p>
            <a:r>
              <a:rPr lang="en-US" sz="1200" b="1" dirty="0">
                <a:solidFill>
                  <a:schemeClr val="tx1"/>
                </a:solidFill>
                <a:latin typeface="Montserrat" pitchFamily="2" charset="0"/>
              </a:rPr>
              <a:t>Job description</a:t>
            </a:r>
            <a:r>
              <a:rPr lang="en-US" sz="1200" dirty="0">
                <a:solidFill>
                  <a:schemeClr val="tx1"/>
                </a:solidFill>
                <a:latin typeface="Montserrat" pitchFamily="2" charset="0"/>
              </a:rPr>
              <a:t>: </a:t>
            </a:r>
          </a:p>
          <a:p>
            <a:r>
              <a:rPr lang="en-US" sz="1200" dirty="0">
                <a:solidFill>
                  <a:schemeClr val="tx1"/>
                </a:solidFill>
                <a:latin typeface="Montserrat" pitchFamily="2" charset="0"/>
              </a:rPr>
              <a:t>Working closely with the Stellantis Training Brand managers. </a:t>
            </a:r>
          </a:p>
          <a:p>
            <a:endParaRPr lang="en-US" sz="1200" dirty="0">
              <a:solidFill>
                <a:schemeClr val="tx1"/>
              </a:solidFill>
              <a:latin typeface="Montserrat" pitchFamily="2" charset="0"/>
            </a:endParaRPr>
          </a:p>
          <a:p>
            <a:r>
              <a:rPr lang="en-US" sz="1200" b="1" dirty="0">
                <a:solidFill>
                  <a:schemeClr val="tx1"/>
                </a:solidFill>
                <a:latin typeface="Montserrat" pitchFamily="2" charset="0"/>
              </a:rPr>
              <a:t>Job Summary</a:t>
            </a:r>
          </a:p>
          <a:p>
            <a:r>
              <a:rPr lang="en-US" sz="1200" dirty="0">
                <a:solidFill>
                  <a:schemeClr val="tx1"/>
                </a:solidFill>
                <a:latin typeface="Montserrat" pitchFamily="2" charset="0"/>
              </a:rPr>
              <a:t>The role involves managing all sales training activities related to the assigned area and maintaining a close relationship with the Stellantis Brand Profiles.</a:t>
            </a:r>
          </a:p>
          <a:p>
            <a:r>
              <a:rPr lang="en-US" sz="1200" dirty="0">
                <a:solidFill>
                  <a:schemeClr val="tx1"/>
                </a:solidFill>
                <a:latin typeface="Montserrat" pitchFamily="2" charset="0"/>
                <a:ea typeface="Calibri" panose="020F0502020204030204" pitchFamily="34" charset="0"/>
                <a:cs typeface="Calibri" panose="020F0502020204030204" pitchFamily="34" charset="0"/>
              </a:rPr>
              <a:t>Fluency in English and Italian, both spoken and written </a:t>
            </a:r>
          </a:p>
          <a:p>
            <a:endParaRPr lang="en-US" sz="1200" b="1" dirty="0">
              <a:solidFill>
                <a:schemeClr val="tx1"/>
              </a:solidFill>
              <a:latin typeface="Montserrat" pitchFamily="2" charset="0"/>
            </a:endParaRPr>
          </a:p>
          <a:p>
            <a:endParaRPr lang="en-US" sz="1200" dirty="0">
              <a:solidFill>
                <a:schemeClr val="tx1"/>
              </a:solidFill>
              <a:latin typeface="Montserrat" pitchFamily="2" charset="0"/>
            </a:endParaRPr>
          </a:p>
          <a:p>
            <a:r>
              <a:rPr lang="en-US" sz="1200" b="1" dirty="0">
                <a:solidFill>
                  <a:schemeClr val="tx1"/>
                </a:solidFill>
                <a:latin typeface="Montserrat" pitchFamily="2" charset="0"/>
              </a:rPr>
              <a:t>Key Responsibilities</a:t>
            </a:r>
            <a:endParaRPr lang="en-US" sz="1200" dirty="0">
              <a:solidFill>
                <a:schemeClr val="tx1"/>
              </a:solidFill>
              <a:latin typeface="Montserrat" pitchFamily="2" charset="0"/>
            </a:endParaRPr>
          </a:p>
          <a:p>
            <a:pPr marL="201613" lvl="1" indent="-201613">
              <a:buFont typeface="Arial" panose="020B0604020202020204" pitchFamily="34" charset="0"/>
              <a:buChar char="•"/>
            </a:pPr>
            <a:r>
              <a:rPr lang="en-US" sz="1200" dirty="0">
                <a:solidFill>
                  <a:schemeClr val="tx1"/>
                </a:solidFill>
                <a:latin typeface="Montserrat" pitchFamily="2" charset="0"/>
              </a:rPr>
              <a:t>Training courses designing</a:t>
            </a:r>
          </a:p>
          <a:p>
            <a:pPr marL="201613" lvl="1" indent="-201613">
              <a:buFont typeface="Arial" panose="020B0604020202020204" pitchFamily="34" charset="0"/>
              <a:buChar char="•"/>
            </a:pPr>
            <a:r>
              <a:rPr lang="en-US" sz="1200" dirty="0">
                <a:solidFill>
                  <a:schemeClr val="tx1"/>
                </a:solidFill>
                <a:latin typeface="Montserrat" pitchFamily="2" charset="0"/>
              </a:rPr>
              <a:t>Develop the deliverables contents according to the Brand specialists </a:t>
            </a:r>
          </a:p>
          <a:p>
            <a:pPr marL="201613" lvl="1" indent="-201613">
              <a:buFont typeface="Arial" panose="020B0604020202020204" pitchFamily="34" charset="0"/>
              <a:buChar char="•"/>
            </a:pPr>
            <a:r>
              <a:rPr lang="en-US" sz="1200" dirty="0">
                <a:solidFill>
                  <a:schemeClr val="tx1"/>
                </a:solidFill>
                <a:latin typeface="Montserrat" pitchFamily="2" charset="0"/>
              </a:rPr>
              <a:t>Attend all Brand reviews</a:t>
            </a:r>
          </a:p>
          <a:p>
            <a:pPr marL="201613" lvl="1" indent="-201613">
              <a:buFont typeface="Arial" panose="020B0604020202020204" pitchFamily="34" charset="0"/>
              <a:buChar char="•"/>
            </a:pPr>
            <a:r>
              <a:rPr lang="en-US" sz="1200" dirty="0">
                <a:solidFill>
                  <a:schemeClr val="tx1"/>
                </a:solidFill>
                <a:latin typeface="Montserrat" pitchFamily="2" charset="0"/>
              </a:rPr>
              <a:t>Monitor, change and check the deliverables with the Brand specialists </a:t>
            </a:r>
          </a:p>
          <a:p>
            <a:pPr marL="201613" lvl="1" indent="-201613">
              <a:buFont typeface="Arial" panose="020B0604020202020204" pitchFamily="34" charset="0"/>
              <a:buChar char="•"/>
            </a:pPr>
            <a:r>
              <a:rPr lang="en-US" sz="1200" dirty="0">
                <a:solidFill>
                  <a:schemeClr val="tx1"/>
                </a:solidFill>
                <a:latin typeface="Montserrat" pitchFamily="2" charset="0"/>
              </a:rPr>
              <a:t>Needs analysis and definition of training programs for the sales network</a:t>
            </a:r>
          </a:p>
          <a:p>
            <a:endParaRPr lang="en-US" sz="1200" dirty="0">
              <a:solidFill>
                <a:schemeClr val="tx1"/>
              </a:solidFill>
              <a:latin typeface="Montserrat" pitchFamily="2" charset="0"/>
            </a:endParaRPr>
          </a:p>
          <a:p>
            <a:pPr marL="180975" indent="-180975">
              <a:buFont typeface="Arial" panose="020B0604020202020204" pitchFamily="34" charset="0"/>
              <a:buChar char="•"/>
            </a:pPr>
            <a:endParaRPr lang="en-US" sz="1200" dirty="0">
              <a:solidFill>
                <a:schemeClr val="tx1"/>
              </a:solidFill>
              <a:latin typeface="Montserrat" pitchFamily="2" charset="0"/>
            </a:endParaRPr>
          </a:p>
          <a:p>
            <a:pPr marL="180975" indent="-180975"/>
            <a:r>
              <a:rPr lang="en-US" sz="1200" b="1" dirty="0">
                <a:solidFill>
                  <a:schemeClr val="tx1"/>
                </a:solidFill>
                <a:latin typeface="Montserrat" pitchFamily="2" charset="0"/>
              </a:rPr>
              <a:t>Skills</a:t>
            </a:r>
            <a:endParaRPr lang="en-US" sz="1200" dirty="0">
              <a:solidFill>
                <a:schemeClr val="tx1"/>
              </a:solidFill>
              <a:latin typeface="Montserrat" pitchFamily="2" charset="0"/>
            </a:endParaRPr>
          </a:p>
          <a:p>
            <a:pPr marL="180975" indent="-180975">
              <a:buFont typeface="Arial" panose="020B0604020202020204" pitchFamily="34" charset="0"/>
              <a:buChar char="•"/>
            </a:pPr>
            <a:r>
              <a:rPr lang="en-US" sz="1200" dirty="0">
                <a:solidFill>
                  <a:schemeClr val="tx1"/>
                </a:solidFill>
                <a:latin typeface="Montserrat" pitchFamily="2" charset="0"/>
              </a:rPr>
              <a:t>Needs analysis and definition of training programs for the sales network</a:t>
            </a:r>
          </a:p>
          <a:p>
            <a:pPr marL="180975" indent="-180975">
              <a:buFont typeface="Arial" panose="020B0604020202020204" pitchFamily="34" charset="0"/>
              <a:buChar char="•"/>
            </a:pPr>
            <a:r>
              <a:rPr lang="en-US" sz="1200" dirty="0">
                <a:solidFill>
                  <a:schemeClr val="tx1"/>
                </a:solidFill>
                <a:latin typeface="Montserrat" pitchFamily="2" charset="0"/>
              </a:rPr>
              <a:t>Automotive sector copywriter including competitor analysis</a:t>
            </a:r>
          </a:p>
          <a:p>
            <a:pPr marL="180975" indent="-180975">
              <a:buFont typeface="Arial" panose="020B0604020202020204" pitchFamily="34" charset="0"/>
              <a:buChar char="•"/>
            </a:pPr>
            <a:r>
              <a:rPr lang="en-US" sz="1200" dirty="0">
                <a:solidFill>
                  <a:schemeClr val="tx1"/>
                </a:solidFill>
                <a:latin typeface="Montserrat" pitchFamily="2" charset="0"/>
              </a:rPr>
              <a:t>Automotive and Financial sector copywriter</a:t>
            </a:r>
          </a:p>
          <a:p>
            <a:pPr marL="180975" indent="-180975">
              <a:buFont typeface="Arial" panose="020B0604020202020204" pitchFamily="34" charset="0"/>
              <a:buChar char="•"/>
            </a:pPr>
            <a:endParaRPr lang="en-US" sz="1200" dirty="0">
              <a:solidFill>
                <a:schemeClr val="tx1"/>
              </a:solidFill>
              <a:latin typeface="Montserrat" pitchFamily="2" charset="0"/>
            </a:endParaRPr>
          </a:p>
          <a:p>
            <a:pPr marL="180975" indent="-180975">
              <a:buFont typeface="Arial" panose="020B0604020202020204" pitchFamily="34" charset="0"/>
              <a:buChar char="•"/>
            </a:pPr>
            <a:endParaRPr lang="en-US" sz="1200" dirty="0">
              <a:solidFill>
                <a:schemeClr val="tx1"/>
              </a:solidFill>
              <a:latin typeface="Montserrat" pitchFamily="2" charset="0"/>
            </a:endParaRPr>
          </a:p>
          <a:p>
            <a:pPr>
              <a:buFont typeface="Arial" panose="020B0604020202020204" pitchFamily="34" charset="0"/>
              <a:buChar char="•"/>
            </a:pPr>
            <a:endParaRPr lang="en-US" sz="1200" dirty="0">
              <a:solidFill>
                <a:schemeClr val="tx1"/>
              </a:solidFill>
              <a:latin typeface="Montserrat" pitchFamily="2" charset="0"/>
            </a:endParaRPr>
          </a:p>
          <a:p>
            <a:pPr>
              <a:buFont typeface="Arial" panose="020B0604020202020204" pitchFamily="34" charset="0"/>
              <a:buChar char="•"/>
            </a:pPr>
            <a:endParaRPr lang="en-US" sz="1200" dirty="0">
              <a:solidFill>
                <a:schemeClr val="tx1"/>
              </a:solidFill>
              <a:latin typeface="Montserrat" pitchFamily="2" charset="0"/>
            </a:endParaRPr>
          </a:p>
          <a:p>
            <a:endParaRPr lang="en-US" sz="1200" dirty="0">
              <a:solidFill>
                <a:schemeClr val="tx1"/>
              </a:solidFill>
              <a:latin typeface="Montserrat" pitchFamily="2" charset="0"/>
            </a:endParaRPr>
          </a:p>
        </p:txBody>
      </p:sp>
      <p:grpSp>
        <p:nvGrpSpPr>
          <p:cNvPr id="12" name="Gruppo 11">
            <a:extLst>
              <a:ext uri="{FF2B5EF4-FFF2-40B4-BE49-F238E27FC236}">
                <a16:creationId xmlns:a16="http://schemas.microsoft.com/office/drawing/2014/main" id="{83CDFDAD-9AFC-6F28-2E7B-838EF7972B40}"/>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B856B311-65D4-79BC-204A-47AB12EC12E2}"/>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E5A96110-9017-D290-DF1F-6BDEFCB349A9}"/>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AF79B551-C22F-01E5-C0EE-3243227072F2}"/>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66FB99C5-6444-797C-5355-67497B4D1472}"/>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B9B14709-D3B0-429B-53AD-F71BFA09BEEE}"/>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67B17190-561D-231E-4E0E-F3E3392E3FD5}"/>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5" name="Segnaposto numero diapositiva 4">
            <a:extLst>
              <a:ext uri="{FF2B5EF4-FFF2-40B4-BE49-F238E27FC236}">
                <a16:creationId xmlns:a16="http://schemas.microsoft.com/office/drawing/2014/main" id="{55C33609-8D12-72B0-C632-7AB19DEC5B89}"/>
              </a:ext>
            </a:extLst>
          </p:cNvPr>
          <p:cNvSpPr>
            <a:spLocks noGrp="1"/>
          </p:cNvSpPr>
          <p:nvPr>
            <p:ph type="sldNum" sz="quarter" idx="4"/>
          </p:nvPr>
        </p:nvSpPr>
        <p:spPr/>
        <p:txBody>
          <a:bodyPr/>
          <a:lstStyle/>
          <a:p>
            <a:fld id="{3E92977B-B4C2-4A0D-A293-AFEDFB8002E3}" type="slidenum">
              <a:rPr lang="en-US" smtClean="0"/>
              <a:pPr/>
              <a:t>30</a:t>
            </a:fld>
            <a:endParaRPr lang="en-US"/>
          </a:p>
        </p:txBody>
      </p:sp>
    </p:spTree>
    <p:custDataLst>
      <p:tags r:id="rId1"/>
    </p:custDataLst>
    <p:extLst>
      <p:ext uri="{BB962C8B-B14F-4D97-AF65-F5344CB8AC3E}">
        <p14:creationId xmlns:p14="http://schemas.microsoft.com/office/powerpoint/2010/main" val="1831223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sz="1200" dirty="0">
              <a:solidFill>
                <a:srgbClr val="2B2B2B"/>
              </a:solidFill>
              <a:latin typeface="Montserrat" pitchFamily="2"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sz="1200" dirty="0">
              <a:solidFill>
                <a:srgbClr val="2B2B2B"/>
              </a:solidFill>
              <a:latin typeface="Montserrat" pitchFamily="2" charset="0"/>
              <a:ea typeface="Calibri" panose="020F0502020204030204" pitchFamily="34" charset="0"/>
              <a:cs typeface="Calibri" panose="020F0502020204030204" pitchFamily="34" charset="0"/>
              <a:sym typeface="Montserrat"/>
            </a:endParaRPr>
          </a:p>
        </p:txBody>
      </p:sp>
      <p:sp>
        <p:nvSpPr>
          <p:cNvPr id="7" name="CasellaDiTesto 6">
            <a:extLst>
              <a:ext uri="{FF2B5EF4-FFF2-40B4-BE49-F238E27FC236}">
                <a16:creationId xmlns:a16="http://schemas.microsoft.com/office/drawing/2014/main" id="{D14F4851-5E56-3122-372F-C0F9EB84F034}"/>
              </a:ext>
            </a:extLst>
          </p:cNvPr>
          <p:cNvSpPr txBox="1"/>
          <p:nvPr/>
        </p:nvSpPr>
        <p:spPr>
          <a:xfrm>
            <a:off x="692945" y="1555159"/>
            <a:ext cx="6093994" cy="289631"/>
          </a:xfrm>
          <a:prstGeom prst="rect">
            <a:avLst/>
          </a:prstGeom>
          <a:noFill/>
        </p:spPr>
        <p:txBody>
          <a:bodyPr wrap="square">
            <a:spAutoFit/>
          </a:bodyPr>
          <a:lstStyle/>
          <a:p>
            <a:pPr>
              <a:lnSpc>
                <a:spcPct val="115000"/>
              </a:lnSpc>
              <a:buClr>
                <a:schemeClr val="dk1"/>
              </a:buClr>
              <a:buSzPts val="1100"/>
            </a:pPr>
            <a:r>
              <a:rPr lang="fr-FR" sz="1200" dirty="0">
                <a:solidFill>
                  <a:schemeClr val="tx1"/>
                </a:solidFill>
                <a:latin typeface="Montserrat" pitchFamily="2" charset="0"/>
                <a:ea typeface="Calibri" panose="020F0502020204030204" pitchFamily="34" charset="0"/>
                <a:cs typeface="Calibri" panose="020F0502020204030204" pitchFamily="34" charset="0"/>
                <a:sym typeface="Montserrat"/>
              </a:rPr>
              <a:t>Koinè </a:t>
            </a:r>
            <a:r>
              <a:rPr lang="fr-FR" sz="1200" dirty="0" err="1">
                <a:solidFill>
                  <a:schemeClr val="tx1"/>
                </a:solidFill>
                <a:latin typeface="Montserrat" pitchFamily="2" charset="0"/>
                <a:ea typeface="Calibri" panose="020F0502020204030204" pitchFamily="34" charset="0"/>
                <a:cs typeface="Calibri" panose="020F0502020204030204" pitchFamily="34" charset="0"/>
                <a:sym typeface="Montserrat"/>
              </a:rPr>
              <a:t>offers</a:t>
            </a:r>
            <a:r>
              <a:rPr lang="fr-FR" sz="1200" dirty="0">
                <a:solidFill>
                  <a:schemeClr val="tx1"/>
                </a:solidFill>
                <a:latin typeface="Montserrat" pitchFamily="2" charset="0"/>
                <a:ea typeface="Calibri" panose="020F0502020204030204" pitchFamily="34" charset="0"/>
                <a:cs typeface="Calibri" panose="020F0502020204030204" pitchFamily="34" charset="0"/>
                <a:sym typeface="Montserrat"/>
              </a:rPr>
              <a:t> the </a:t>
            </a:r>
            <a:r>
              <a:rPr lang="fr-FR" sz="1200" dirty="0" err="1">
                <a:solidFill>
                  <a:schemeClr val="tx1"/>
                </a:solidFill>
                <a:latin typeface="Montserrat" pitchFamily="2" charset="0"/>
                <a:ea typeface="Calibri" panose="020F0502020204030204" pitchFamily="34" charset="0"/>
                <a:cs typeface="Calibri" panose="020F0502020204030204" pitchFamily="34" charset="0"/>
                <a:sym typeface="Montserrat"/>
              </a:rPr>
              <a:t>following</a:t>
            </a:r>
            <a:r>
              <a:rPr lang="fr-FR" sz="1200" dirty="0">
                <a:solidFill>
                  <a:schemeClr val="tx1"/>
                </a:solidFill>
                <a:latin typeface="Montserrat" pitchFamily="2" charset="0"/>
                <a:ea typeface="Calibri" panose="020F0502020204030204" pitchFamily="34" charset="0"/>
                <a:cs typeface="Calibri" panose="020F0502020204030204" pitchFamily="34" charset="0"/>
                <a:sym typeface="Montserrat"/>
              </a:rPr>
              <a:t> </a:t>
            </a:r>
            <a:r>
              <a:rPr lang="en-US" sz="1200" b="1" dirty="0">
                <a:solidFill>
                  <a:srgbClr val="F00480"/>
                </a:solidFill>
                <a:latin typeface="Montserrat" pitchFamily="2" charset="0"/>
              </a:rPr>
              <a:t>SUPPORTING ROLES</a:t>
            </a:r>
            <a:r>
              <a:rPr lang="fr-FR" sz="1200" dirty="0">
                <a:solidFill>
                  <a:srgbClr val="2B2B2B"/>
                </a:solidFill>
                <a:latin typeface="Montserrat" pitchFamily="2" charset="0"/>
                <a:ea typeface="Calibri" panose="020F0502020204030204" pitchFamily="34" charset="0"/>
                <a:cs typeface="Calibri" panose="020F0502020204030204" pitchFamily="34" charset="0"/>
                <a:sym typeface="Montserrat"/>
              </a:rPr>
              <a:t> </a:t>
            </a:r>
          </a:p>
        </p:txBody>
      </p:sp>
      <p:sp>
        <p:nvSpPr>
          <p:cNvPr id="4" name="CasellaDiTesto 3">
            <a:extLst>
              <a:ext uri="{FF2B5EF4-FFF2-40B4-BE49-F238E27FC236}">
                <a16:creationId xmlns:a16="http://schemas.microsoft.com/office/drawing/2014/main" id="{48428F7F-62F7-23CD-9BB7-5C2214F8D12F}"/>
              </a:ext>
            </a:extLst>
          </p:cNvPr>
          <p:cNvSpPr txBox="1"/>
          <p:nvPr/>
        </p:nvSpPr>
        <p:spPr>
          <a:xfrm>
            <a:off x="712671" y="2163866"/>
            <a:ext cx="10472397" cy="1748492"/>
          </a:xfrm>
          <a:prstGeom prst="rect">
            <a:avLst/>
          </a:prstGeom>
          <a:noFill/>
        </p:spPr>
        <p:txBody>
          <a:bodyPr wrap="square">
            <a:spAutoFit/>
          </a:bodyPr>
          <a:lstStyle/>
          <a:p>
            <a:pPr lvl="0">
              <a:buClr>
                <a:schemeClr val="dk1"/>
              </a:buClr>
              <a:buSzPts val="1100"/>
            </a:pPr>
            <a:r>
              <a:rPr lang="en-US" sz="1200" b="1" dirty="0">
                <a:solidFill>
                  <a:srgbClr val="F00480"/>
                </a:solidFill>
                <a:latin typeface="Montserrat" pitchFamily="2" charset="0"/>
              </a:rPr>
              <a:t>Two Back-office specialists</a:t>
            </a:r>
          </a:p>
          <a:p>
            <a:pPr>
              <a:lnSpc>
                <a:spcPct val="115000"/>
              </a:lnSpc>
              <a:buClr>
                <a:schemeClr val="dk1"/>
              </a:buClr>
              <a:buSzPts val="1100"/>
            </a:pPr>
            <a:endParaRPr lang="en-US" sz="1200" dirty="0">
              <a:solidFill>
                <a:srgbClr val="002060"/>
              </a:solidFill>
              <a:latin typeface="Montserrat" pitchFamily="2" charset="0"/>
              <a:ea typeface="Calibri" panose="020F0502020204030204" pitchFamily="34" charset="0"/>
              <a:cs typeface="Calibri" panose="020F0502020204030204" pitchFamily="34" charset="0"/>
            </a:endParaRPr>
          </a:p>
          <a:p>
            <a:pPr>
              <a:lnSpc>
                <a:spcPct val="115000"/>
              </a:lnSpc>
              <a:buClr>
                <a:schemeClr val="dk1"/>
              </a:buClr>
              <a:buSzPts val="1100"/>
            </a:pPr>
            <a:r>
              <a:rPr lang="en-US" sz="1200" dirty="0">
                <a:solidFill>
                  <a:schemeClr val="tx1"/>
                </a:solidFill>
                <a:latin typeface="Montserrat" pitchFamily="2" charset="0"/>
                <a:ea typeface="Calibri" panose="020F0502020204030204" pitchFamily="34" charset="0"/>
                <a:cs typeface="Calibri" panose="020F0502020204030204" pitchFamily="34" charset="0"/>
              </a:rPr>
              <a:t>Description: manage all the back-office activities, in detail:</a:t>
            </a:r>
          </a:p>
          <a:p>
            <a:pPr marL="171450" indent="-171450">
              <a:lnSpc>
                <a:spcPct val="115000"/>
              </a:lnSpc>
              <a:buClr>
                <a:schemeClr val="dk1"/>
              </a:buClr>
              <a:buSzPts val="1100"/>
              <a:buFont typeface="Arial" panose="020B0604020202020204" pitchFamily="34" charset="0"/>
              <a:buChar char="•"/>
            </a:pPr>
            <a:r>
              <a:rPr lang="en-US" sz="1200" dirty="0">
                <a:solidFill>
                  <a:schemeClr val="tx1"/>
                </a:solidFill>
                <a:latin typeface="Montserrat" pitchFamily="2" charset="0"/>
                <a:ea typeface="Calibri" panose="020F0502020204030204" pitchFamily="34" charset="0"/>
                <a:cs typeface="Calibri" panose="020F0502020204030204" pitchFamily="34" charset="0"/>
              </a:rPr>
              <a:t>LMS, Dams, </a:t>
            </a:r>
            <a:r>
              <a:rPr lang="en-US" sz="1200" dirty="0" err="1">
                <a:solidFill>
                  <a:schemeClr val="tx1"/>
                </a:solidFill>
                <a:latin typeface="Montserrat" pitchFamily="2" charset="0"/>
                <a:ea typeface="Calibri" panose="020F0502020204030204" pitchFamily="34" charset="0"/>
                <a:cs typeface="Calibri" panose="020F0502020204030204" pitchFamily="34" charset="0"/>
              </a:rPr>
              <a:t>Beedeez</a:t>
            </a:r>
            <a:r>
              <a:rPr lang="en-US" sz="1200" dirty="0">
                <a:solidFill>
                  <a:schemeClr val="tx1"/>
                </a:solidFill>
                <a:latin typeface="Montserrat" pitchFamily="2" charset="0"/>
                <a:ea typeface="Calibri" panose="020F0502020204030204" pitchFamily="34" charset="0"/>
                <a:cs typeface="Calibri" panose="020F0502020204030204" pitchFamily="34" charset="0"/>
              </a:rPr>
              <a:t>/My Learning App, LBC Interface, </a:t>
            </a:r>
          </a:p>
          <a:p>
            <a:pPr marL="171450" indent="-171450">
              <a:lnSpc>
                <a:spcPct val="115000"/>
              </a:lnSpc>
              <a:buClr>
                <a:schemeClr val="dk1"/>
              </a:buClr>
              <a:buSzPts val="1100"/>
              <a:buFont typeface="Arial" panose="020B0604020202020204" pitchFamily="34" charset="0"/>
              <a:buChar char="•"/>
            </a:pPr>
            <a:r>
              <a:rPr lang="en-US" sz="1200" dirty="0">
                <a:solidFill>
                  <a:schemeClr val="tx1"/>
                </a:solidFill>
                <a:latin typeface="Montserrat" pitchFamily="2" charset="0"/>
                <a:ea typeface="Calibri" panose="020F0502020204030204" pitchFamily="34" charset="0"/>
                <a:cs typeface="Calibri" panose="020F0502020204030204" pitchFamily="34" charset="0"/>
              </a:rPr>
              <a:t>Communication (mail out) to Markets and Internal People</a:t>
            </a:r>
          </a:p>
          <a:p>
            <a:pPr marL="171450" indent="-171450">
              <a:lnSpc>
                <a:spcPct val="115000"/>
              </a:lnSpc>
              <a:buClr>
                <a:schemeClr val="dk1"/>
              </a:buClr>
              <a:buSzPts val="1100"/>
              <a:buFont typeface="Arial" panose="020B0604020202020204" pitchFamily="34" charset="0"/>
              <a:buChar char="•"/>
            </a:pPr>
            <a:r>
              <a:rPr lang="en-US" sz="1200" dirty="0">
                <a:solidFill>
                  <a:schemeClr val="tx1"/>
                </a:solidFill>
                <a:latin typeface="Montserrat" pitchFamily="2" charset="0"/>
                <a:ea typeface="Calibri" panose="020F0502020204030204" pitchFamily="34" charset="0"/>
                <a:cs typeface="Calibri" panose="020F0502020204030204" pitchFamily="34" charset="0"/>
              </a:rPr>
              <a:t>Logistic and approval documentation to deliver activities (video shooting, Events, TTT at Stellantis Premises) </a:t>
            </a:r>
          </a:p>
          <a:p>
            <a:pPr>
              <a:lnSpc>
                <a:spcPct val="115000"/>
              </a:lnSpc>
              <a:buClr>
                <a:schemeClr val="dk1"/>
              </a:buClr>
              <a:buSzPts val="1100"/>
            </a:pPr>
            <a:r>
              <a:rPr lang="en-US" sz="1200" dirty="0">
                <a:solidFill>
                  <a:schemeClr val="tx1"/>
                </a:solidFill>
                <a:latin typeface="Montserrat" pitchFamily="2" charset="0"/>
                <a:ea typeface="Calibri" panose="020F0502020204030204" pitchFamily="34" charset="0"/>
                <a:cs typeface="Calibri" panose="020F0502020204030204" pitchFamily="34" charset="0"/>
              </a:rPr>
              <a:t>Fluency in English and Italian, both spoken and written. </a:t>
            </a:r>
          </a:p>
          <a:p>
            <a:pPr>
              <a:lnSpc>
                <a:spcPct val="115000"/>
              </a:lnSpc>
              <a:buClr>
                <a:schemeClr val="dk1"/>
              </a:buClr>
              <a:buSzPts val="1100"/>
            </a:pPr>
            <a:r>
              <a:rPr lang="en-US" sz="1200" dirty="0">
                <a:solidFill>
                  <a:schemeClr val="tx1"/>
                </a:solidFill>
                <a:latin typeface="Montserrat" pitchFamily="2" charset="0"/>
                <a:ea typeface="Calibri" panose="020F0502020204030204" pitchFamily="34" charset="0"/>
                <a:cs typeface="Calibri" panose="020F0502020204030204" pitchFamily="34" charset="0"/>
              </a:rPr>
              <a:t>Profiles to be assessed and approved by Stellantis.</a:t>
            </a:r>
          </a:p>
        </p:txBody>
      </p:sp>
      <p:sp>
        <p:nvSpPr>
          <p:cNvPr id="5" name="Google Shape;96;p18">
            <a:extLst>
              <a:ext uri="{FF2B5EF4-FFF2-40B4-BE49-F238E27FC236}">
                <a16:creationId xmlns:a16="http://schemas.microsoft.com/office/drawing/2014/main" id="{0DA95362-E344-751F-A99C-FA5031B4DCA7}"/>
              </a:ext>
            </a:extLst>
          </p:cNvPr>
          <p:cNvSpPr txBox="1"/>
          <p:nvPr/>
        </p:nvSpPr>
        <p:spPr>
          <a:xfrm>
            <a:off x="684634" y="809799"/>
            <a:ext cx="10530993" cy="5736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3600" dirty="0">
                <a:solidFill>
                  <a:schemeClr val="tx1"/>
                </a:solidFill>
                <a:latin typeface="DINEngschrift-Alternate" pitchFamily="2" charset="0"/>
                <a:ea typeface="+mn-ea"/>
                <a:cs typeface="+mn-cs"/>
                <a:sym typeface="Montserrat Black"/>
              </a:rPr>
              <a:t>KOINÈ BID</a:t>
            </a:r>
          </a:p>
        </p:txBody>
      </p:sp>
      <p:grpSp>
        <p:nvGrpSpPr>
          <p:cNvPr id="2" name="Gruppo 1">
            <a:extLst>
              <a:ext uri="{FF2B5EF4-FFF2-40B4-BE49-F238E27FC236}">
                <a16:creationId xmlns:a16="http://schemas.microsoft.com/office/drawing/2014/main" id="{B21420FE-5600-6AD9-6FE2-C1D90C89B055}"/>
              </a:ext>
            </a:extLst>
          </p:cNvPr>
          <p:cNvGrpSpPr/>
          <p:nvPr/>
        </p:nvGrpSpPr>
        <p:grpSpPr>
          <a:xfrm>
            <a:off x="312500" y="281772"/>
            <a:ext cx="266413" cy="266908"/>
            <a:chOff x="1143287" y="199272"/>
            <a:chExt cx="266413" cy="266908"/>
          </a:xfrm>
        </p:grpSpPr>
        <p:sp>
          <p:nvSpPr>
            <p:cNvPr id="6" name="Rettangolo 5">
              <a:extLst>
                <a:ext uri="{FF2B5EF4-FFF2-40B4-BE49-F238E27FC236}">
                  <a16:creationId xmlns:a16="http://schemas.microsoft.com/office/drawing/2014/main" id="{D49AF323-3392-2CC3-DD39-C2D7EFB0EAAC}"/>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8" name="Gruppo 7">
              <a:extLst>
                <a:ext uri="{FF2B5EF4-FFF2-40B4-BE49-F238E27FC236}">
                  <a16:creationId xmlns:a16="http://schemas.microsoft.com/office/drawing/2014/main" id="{A584CF1F-ACB3-F84A-5A14-A0B766ACBD41}"/>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143CA90C-5F7D-846B-7774-85730625072A}"/>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B8975EAB-E7C4-7C8F-BBD5-92D98E387A70}"/>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5477C5C8-3C7D-D534-903F-18B85D5516AD}"/>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BD2B7DE3-8314-DD88-7935-5BFB3EDDD1C3}"/>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3" name="Segnaposto numero diapositiva 12">
            <a:extLst>
              <a:ext uri="{FF2B5EF4-FFF2-40B4-BE49-F238E27FC236}">
                <a16:creationId xmlns:a16="http://schemas.microsoft.com/office/drawing/2014/main" id="{2B54ADD2-E7AF-01D0-3847-8437ECD12330}"/>
              </a:ext>
            </a:extLst>
          </p:cNvPr>
          <p:cNvSpPr>
            <a:spLocks noGrp="1"/>
          </p:cNvSpPr>
          <p:nvPr>
            <p:ph type="sldNum" sz="quarter" idx="4"/>
          </p:nvPr>
        </p:nvSpPr>
        <p:spPr/>
        <p:txBody>
          <a:bodyPr/>
          <a:lstStyle/>
          <a:p>
            <a:fld id="{3E92977B-B4C2-4A0D-A293-AFEDFB8002E3}" type="slidenum">
              <a:rPr lang="en-US" smtClean="0"/>
              <a:pPr/>
              <a:t>31</a:t>
            </a:fld>
            <a:endParaRPr lang="en-US"/>
          </a:p>
        </p:txBody>
      </p:sp>
    </p:spTree>
    <p:custDataLst>
      <p:tags r:id="rId1"/>
    </p:custDataLst>
    <p:extLst>
      <p:ext uri="{BB962C8B-B14F-4D97-AF65-F5344CB8AC3E}">
        <p14:creationId xmlns:p14="http://schemas.microsoft.com/office/powerpoint/2010/main" val="16818871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6;p18">
            <a:extLst>
              <a:ext uri="{FF2B5EF4-FFF2-40B4-BE49-F238E27FC236}">
                <a16:creationId xmlns:a16="http://schemas.microsoft.com/office/drawing/2014/main" id="{FA8F36A3-E811-AD32-DDF5-4B56636F202A}"/>
              </a:ext>
            </a:extLst>
          </p:cNvPr>
          <p:cNvSpPr txBox="1"/>
          <p:nvPr/>
        </p:nvSpPr>
        <p:spPr>
          <a:xfrm>
            <a:off x="407368" y="649459"/>
            <a:ext cx="7488832" cy="573600"/>
          </a:xfrm>
          <a:prstGeom prst="rect">
            <a:avLst/>
          </a:prstGeom>
          <a:noFill/>
          <a:ln>
            <a:noFill/>
          </a:ln>
        </p:spPr>
        <p:txBody>
          <a:bodyPr spcFirstLastPara="1" wrap="square" lIns="91425" tIns="45700" rIns="91425" bIns="45700" anchor="t" anchorCtr="0">
            <a:noAutofit/>
          </a:bodyPr>
          <a:lstStyle/>
          <a:p>
            <a:pPr>
              <a:buSzPts val="2800"/>
            </a:pPr>
            <a:r>
              <a:rPr lang="en-US" sz="2000" b="1" dirty="0" err="1">
                <a:solidFill>
                  <a:srgbClr val="3F3F3F"/>
                </a:solidFill>
                <a:latin typeface="DIN Alternate" panose="02020500000000000000" pitchFamily="18" charset="0"/>
                <a:ea typeface="Montserrat Black"/>
                <a:cs typeface="Montserrat Black"/>
                <a:sym typeface="Montserrat Black"/>
              </a:rPr>
              <a:t>Koinè</a:t>
            </a:r>
            <a:r>
              <a:rPr lang="en-US" sz="2000" b="1" dirty="0">
                <a:solidFill>
                  <a:srgbClr val="3F3F3F"/>
                </a:solidFill>
                <a:latin typeface="DIN Alternate" panose="02020500000000000000" pitchFamily="18" charset="0"/>
                <a:ea typeface="Montserrat Black"/>
                <a:cs typeface="Montserrat Black"/>
                <a:sym typeface="Montserrat Black"/>
              </a:rPr>
              <a:t> </a:t>
            </a:r>
            <a:r>
              <a:rPr lang="en-US" sz="2000" b="1" dirty="0">
                <a:solidFill>
                  <a:srgbClr val="F00480"/>
                </a:solidFill>
                <a:latin typeface="DIN Alternate" panose="02020500000000000000" pitchFamily="18" charset="0"/>
              </a:rPr>
              <a:t>Back-office specialists </a:t>
            </a:r>
            <a:r>
              <a:rPr lang="en-US" sz="2000" b="1" dirty="0">
                <a:solidFill>
                  <a:srgbClr val="3F3F3F"/>
                </a:solidFill>
                <a:latin typeface="DIN Alternate" panose="02020500000000000000" pitchFamily="18" charset="0"/>
                <a:ea typeface="Montserrat Black"/>
                <a:cs typeface="Montserrat Black"/>
                <a:sym typeface="Montserrat Black"/>
              </a:rPr>
              <a:t>profiles</a:t>
            </a:r>
            <a:endParaRPr lang="en-US" sz="2000" b="1" i="0" u="none" strike="noStrike" cap="none" dirty="0">
              <a:solidFill>
                <a:srgbClr val="3F3F3F"/>
              </a:solidFill>
              <a:latin typeface="DIN Alternate" panose="02020500000000000000" pitchFamily="18" charset="0"/>
              <a:ea typeface="Montserrat Black"/>
              <a:cs typeface="Montserrat Black"/>
              <a:sym typeface="Montserrat Black"/>
            </a:endParaRPr>
          </a:p>
        </p:txBody>
      </p:sp>
      <p:sp>
        <p:nvSpPr>
          <p:cNvPr id="4" name="CasellaDiTesto 3">
            <a:extLst>
              <a:ext uri="{FF2B5EF4-FFF2-40B4-BE49-F238E27FC236}">
                <a16:creationId xmlns:a16="http://schemas.microsoft.com/office/drawing/2014/main" id="{C581C7DA-1AC7-F48C-DC49-61C19B3E06DE}"/>
              </a:ext>
            </a:extLst>
          </p:cNvPr>
          <p:cNvSpPr txBox="1"/>
          <p:nvPr/>
        </p:nvSpPr>
        <p:spPr>
          <a:xfrm>
            <a:off x="407368" y="1196752"/>
            <a:ext cx="10680424" cy="5632311"/>
          </a:xfrm>
          <a:prstGeom prst="rect">
            <a:avLst/>
          </a:prstGeom>
          <a:noFill/>
        </p:spPr>
        <p:txBody>
          <a:bodyPr wrap="square">
            <a:spAutoFit/>
          </a:bodyPr>
          <a:lstStyle/>
          <a:p>
            <a:r>
              <a:rPr lang="en-US" sz="1200" b="1" dirty="0">
                <a:solidFill>
                  <a:schemeClr val="tx1"/>
                </a:solidFill>
                <a:latin typeface="Montserrat" pitchFamily="2" charset="0"/>
              </a:rPr>
              <a:t>Job description</a:t>
            </a:r>
            <a:r>
              <a:rPr lang="en-US" sz="1200" dirty="0">
                <a:solidFill>
                  <a:schemeClr val="tx1"/>
                </a:solidFill>
                <a:latin typeface="Montserrat" pitchFamily="2" charset="0"/>
              </a:rPr>
              <a:t>: </a:t>
            </a:r>
          </a:p>
          <a:p>
            <a:r>
              <a:rPr lang="en-US" sz="1200" dirty="0">
                <a:solidFill>
                  <a:schemeClr val="tx1"/>
                </a:solidFill>
                <a:latin typeface="Montserrat" pitchFamily="2" charset="0"/>
              </a:rPr>
              <a:t>Work closely with the Stellantis Brand Profiles. </a:t>
            </a:r>
          </a:p>
          <a:p>
            <a:endParaRPr lang="en-US" sz="1200" dirty="0">
              <a:solidFill>
                <a:schemeClr val="tx1"/>
              </a:solidFill>
              <a:latin typeface="Montserrat" pitchFamily="2" charset="0"/>
            </a:endParaRPr>
          </a:p>
          <a:p>
            <a:r>
              <a:rPr lang="en-US" sz="1200" b="1" dirty="0">
                <a:solidFill>
                  <a:schemeClr val="tx1"/>
                </a:solidFill>
                <a:latin typeface="Montserrat" pitchFamily="2" charset="0"/>
              </a:rPr>
              <a:t>Job Summary</a:t>
            </a:r>
          </a:p>
          <a:p>
            <a:r>
              <a:rPr lang="en-US" sz="1200" dirty="0">
                <a:latin typeface="Montserrat" pitchFamily="2" charset="0"/>
              </a:rPr>
              <a:t>Responsible for managing all back-office activities, including Learning Management System (LMS) administration, Digital Asset Management Systems (DAMS), </a:t>
            </a:r>
            <a:r>
              <a:rPr lang="en-US" sz="1200" dirty="0" err="1">
                <a:latin typeface="Montserrat" pitchFamily="2" charset="0"/>
              </a:rPr>
              <a:t>Beedeez</a:t>
            </a:r>
            <a:r>
              <a:rPr lang="en-US" sz="1200" dirty="0">
                <a:latin typeface="Montserrat" pitchFamily="2" charset="0"/>
              </a:rPr>
              <a:t>/My Learning App management, LBC interface.</a:t>
            </a:r>
          </a:p>
          <a:p>
            <a:r>
              <a:rPr lang="en-US" sz="1200" dirty="0">
                <a:latin typeface="Montserrat" pitchFamily="2" charset="0"/>
              </a:rPr>
              <a:t>The role also involves handling logistics and approval documentation for various activities such as video shooting, events, and Train-the-Trainer (TTT) sessions at Stellantis premises. </a:t>
            </a:r>
          </a:p>
          <a:p>
            <a:r>
              <a:rPr lang="en-US" sz="1200" dirty="0">
                <a:latin typeface="Montserrat" pitchFamily="2" charset="0"/>
                <a:ea typeface="Calibri" panose="020F0502020204030204" pitchFamily="34" charset="0"/>
                <a:cs typeface="Calibri" panose="020F0502020204030204" pitchFamily="34" charset="0"/>
              </a:rPr>
              <a:t>Fluency in English and Italian, both spoken and written </a:t>
            </a:r>
          </a:p>
          <a:p>
            <a:endParaRPr lang="en-US" sz="1200" b="1" dirty="0">
              <a:solidFill>
                <a:schemeClr val="tx1"/>
              </a:solidFill>
              <a:latin typeface="Montserrat" pitchFamily="2" charset="0"/>
            </a:endParaRPr>
          </a:p>
          <a:p>
            <a:endParaRPr lang="en-US" sz="1200" dirty="0">
              <a:solidFill>
                <a:schemeClr val="tx1"/>
              </a:solidFill>
              <a:latin typeface="Montserrat" pitchFamily="2" charset="0"/>
            </a:endParaRPr>
          </a:p>
          <a:p>
            <a:r>
              <a:rPr lang="en-US" sz="1200" b="1" dirty="0">
                <a:solidFill>
                  <a:schemeClr val="tx1"/>
                </a:solidFill>
                <a:latin typeface="Montserrat" pitchFamily="2" charset="0"/>
              </a:rPr>
              <a:t>Key Responsibilities</a:t>
            </a:r>
            <a:endParaRPr lang="en-US" sz="1200" dirty="0">
              <a:solidFill>
                <a:schemeClr val="tx1"/>
              </a:solidFill>
              <a:latin typeface="Montserrat" pitchFamily="2" charset="0"/>
            </a:endParaRPr>
          </a:p>
          <a:p>
            <a:pPr marL="201613" lvl="1" indent="-201613">
              <a:buFont typeface="Arial" panose="020B0604020202020204" pitchFamily="34" charset="0"/>
              <a:buChar char="•"/>
            </a:pPr>
            <a:r>
              <a:rPr lang="en-US" sz="1200" dirty="0">
                <a:latin typeface="Montserrat" pitchFamily="2" charset="0"/>
              </a:rPr>
              <a:t>Oversee the DAMS to ensure proper storage, organization, and retrieval of digital assets.</a:t>
            </a:r>
          </a:p>
          <a:p>
            <a:pPr marL="201613" lvl="1" indent="-201613">
              <a:buFont typeface="Arial" panose="020B0604020202020204" pitchFamily="34" charset="0"/>
              <a:buChar char="•"/>
            </a:pPr>
            <a:r>
              <a:rPr lang="en-US" sz="1200" dirty="0">
                <a:latin typeface="Montserrat" pitchFamily="2" charset="0"/>
              </a:rPr>
              <a:t>Coordination with various departments to manage content updates and access.</a:t>
            </a:r>
          </a:p>
          <a:p>
            <a:pPr marL="201613" lvl="1" indent="-201613">
              <a:buFont typeface="Arial" panose="020B0604020202020204" pitchFamily="34" charset="0"/>
              <a:buChar char="•"/>
            </a:pPr>
            <a:r>
              <a:rPr lang="en-US" sz="1200" dirty="0">
                <a:latin typeface="Montserrat" pitchFamily="2" charset="0"/>
              </a:rPr>
              <a:t>Administer the </a:t>
            </a:r>
            <a:r>
              <a:rPr lang="en-US" sz="1200" dirty="0" err="1">
                <a:latin typeface="Montserrat" pitchFamily="2" charset="0"/>
              </a:rPr>
              <a:t>Beedeez</a:t>
            </a:r>
            <a:r>
              <a:rPr lang="en-US" sz="1200" dirty="0">
                <a:latin typeface="Montserrat" pitchFamily="2" charset="0"/>
              </a:rPr>
              <a:t>/My Learning App, ensuring smooth operation and user support.</a:t>
            </a:r>
          </a:p>
          <a:p>
            <a:pPr marL="201613" lvl="1" indent="-201613">
              <a:buFont typeface="Arial" panose="020B0604020202020204" pitchFamily="34" charset="0"/>
              <a:buChar char="•"/>
            </a:pPr>
            <a:r>
              <a:rPr lang="en-US" sz="1200" dirty="0">
                <a:latin typeface="Montserrat" pitchFamily="2" charset="0"/>
              </a:rPr>
              <a:t>Upload and organize training materials and courses.</a:t>
            </a:r>
          </a:p>
          <a:p>
            <a:pPr marL="201613" lvl="1" indent="-201613">
              <a:buFont typeface="Arial" panose="020B0604020202020204" pitchFamily="34" charset="0"/>
              <a:buChar char="•"/>
            </a:pPr>
            <a:r>
              <a:rPr lang="en-US" sz="1200" dirty="0">
                <a:latin typeface="Montserrat" pitchFamily="2" charset="0"/>
              </a:rPr>
              <a:t>Monitor user activity and generate reports on training progress and completion</a:t>
            </a:r>
          </a:p>
          <a:p>
            <a:pPr marL="201613" lvl="1" indent="-201613">
              <a:buFont typeface="Arial" panose="020B0604020202020204" pitchFamily="34" charset="0"/>
              <a:buChar char="•"/>
            </a:pPr>
            <a:r>
              <a:rPr lang="en-US" sz="1200" dirty="0">
                <a:latin typeface="Montserrat" pitchFamily="2" charset="0"/>
              </a:rPr>
              <a:t>Update content and troubleshoot any issues that arise.</a:t>
            </a:r>
            <a:br>
              <a:rPr lang="en-US" sz="1200" dirty="0">
                <a:latin typeface="Montserrat" pitchFamily="2" charset="0"/>
              </a:rPr>
            </a:br>
            <a:endParaRPr lang="en-US" sz="1200" dirty="0">
              <a:latin typeface="Montserrat" pitchFamily="2" charset="0"/>
            </a:endParaRPr>
          </a:p>
          <a:p>
            <a:pPr marL="201613" lvl="1" indent="-201613">
              <a:buFont typeface="Arial" panose="020B0604020202020204" pitchFamily="34" charset="0"/>
              <a:buChar char="•"/>
            </a:pPr>
            <a:endParaRPr lang="en-US" sz="1200" dirty="0">
              <a:solidFill>
                <a:schemeClr val="tx1"/>
              </a:solidFill>
              <a:latin typeface="Montserrat" pitchFamily="2" charset="0"/>
            </a:endParaRPr>
          </a:p>
          <a:p>
            <a:pPr marL="180975" indent="-180975"/>
            <a:r>
              <a:rPr lang="en-US" sz="1200" b="1" dirty="0">
                <a:solidFill>
                  <a:schemeClr val="tx1"/>
                </a:solidFill>
                <a:latin typeface="Montserrat" pitchFamily="2" charset="0"/>
              </a:rPr>
              <a:t>Skills</a:t>
            </a:r>
            <a:endParaRPr lang="en-US" sz="1200" dirty="0">
              <a:solidFill>
                <a:schemeClr val="tx1"/>
              </a:solidFill>
              <a:latin typeface="Montserrat" pitchFamily="2" charset="0"/>
            </a:endParaRPr>
          </a:p>
          <a:p>
            <a:pPr marL="180975" indent="-180975">
              <a:buFont typeface="Arial" panose="020B0604020202020204" pitchFamily="34" charset="0"/>
              <a:buChar char="•"/>
            </a:pPr>
            <a:r>
              <a:rPr lang="en-US" sz="1200" dirty="0">
                <a:latin typeface="Montserrat" pitchFamily="2" charset="0"/>
              </a:rPr>
              <a:t>Long back-office experience</a:t>
            </a:r>
          </a:p>
          <a:p>
            <a:pPr marL="180975" indent="-180975">
              <a:buFont typeface="Arial" panose="020B0604020202020204" pitchFamily="34" charset="0"/>
              <a:buChar char="•"/>
            </a:pPr>
            <a:r>
              <a:rPr lang="en-US" sz="1200" dirty="0">
                <a:latin typeface="Montserrat" pitchFamily="2" charset="0"/>
              </a:rPr>
              <a:t>Administer the </a:t>
            </a:r>
            <a:r>
              <a:rPr lang="en-US" sz="1200" dirty="0" err="1">
                <a:latin typeface="Montserrat" pitchFamily="2" charset="0"/>
              </a:rPr>
              <a:t>Beedeez</a:t>
            </a:r>
            <a:r>
              <a:rPr lang="en-US" sz="1200" dirty="0">
                <a:latin typeface="Montserrat" pitchFamily="2" charset="0"/>
              </a:rPr>
              <a:t>/My Learning App, ensuring smooth operation and user support.</a:t>
            </a:r>
          </a:p>
          <a:p>
            <a:pPr marL="180975" indent="-180975">
              <a:buFont typeface="Arial" panose="020B0604020202020204" pitchFamily="34" charset="0"/>
              <a:buChar char="•"/>
            </a:pPr>
            <a:r>
              <a:rPr kumimoji="0" lang="it-IT" altLang="it-IT" sz="1200" b="0" i="0" u="none" strike="noStrike" cap="none" normalizeH="0" baseline="0" dirty="0" err="1">
                <a:ln>
                  <a:noFill/>
                </a:ln>
                <a:solidFill>
                  <a:schemeClr val="tx1"/>
                </a:solidFill>
                <a:effectLst/>
                <a:latin typeface="Montserrat" pitchFamily="2" charset="0"/>
              </a:rPr>
              <a:t>Coordination</a:t>
            </a:r>
            <a:r>
              <a:rPr kumimoji="0" lang="it-IT" altLang="it-IT" sz="1200" b="0" i="0" u="none" strike="noStrike" cap="none" normalizeH="0" baseline="0" dirty="0">
                <a:ln>
                  <a:noFill/>
                </a:ln>
                <a:solidFill>
                  <a:schemeClr val="tx1"/>
                </a:solidFill>
                <a:effectLst/>
                <a:latin typeface="Montserrat" pitchFamily="2" charset="0"/>
              </a:rPr>
              <a:t> with </a:t>
            </a:r>
            <a:r>
              <a:rPr kumimoji="0" lang="it-IT" altLang="it-IT" sz="1200" b="0" i="0" u="none" strike="noStrike" cap="none" normalizeH="0" baseline="0" dirty="0" err="1">
                <a:ln>
                  <a:noFill/>
                </a:ln>
                <a:solidFill>
                  <a:schemeClr val="tx1"/>
                </a:solidFill>
                <a:effectLst/>
                <a:latin typeface="Montserrat" pitchFamily="2" charset="0"/>
              </a:rPr>
              <a:t>relevant</a:t>
            </a:r>
            <a:r>
              <a:rPr kumimoji="0" lang="it-IT" altLang="it-IT" sz="1200" b="0" i="0" u="none" strike="noStrike" cap="none" normalizeH="0" baseline="0" dirty="0">
                <a:ln>
                  <a:noFill/>
                </a:ln>
                <a:solidFill>
                  <a:schemeClr val="tx1"/>
                </a:solidFill>
                <a:effectLst/>
                <a:latin typeface="Montserrat" pitchFamily="2" charset="0"/>
              </a:rPr>
              <a:t> teams to </a:t>
            </a:r>
            <a:r>
              <a:rPr kumimoji="0" lang="it-IT" altLang="it-IT" sz="1200" b="0" i="0" u="none" strike="noStrike" cap="none" normalizeH="0" baseline="0" dirty="0" err="1">
                <a:ln>
                  <a:noFill/>
                </a:ln>
                <a:solidFill>
                  <a:schemeClr val="tx1"/>
                </a:solidFill>
                <a:effectLst/>
                <a:latin typeface="Montserrat" pitchFamily="2" charset="0"/>
              </a:rPr>
              <a:t>manage</a:t>
            </a:r>
            <a:r>
              <a:rPr kumimoji="0" lang="it-IT" altLang="it-IT" sz="1200" b="0" i="0" u="none" strike="noStrike" cap="none" normalizeH="0" baseline="0" dirty="0">
                <a:ln>
                  <a:noFill/>
                </a:ln>
                <a:solidFill>
                  <a:schemeClr val="tx1"/>
                </a:solidFill>
                <a:effectLst/>
                <a:latin typeface="Montserrat" pitchFamily="2" charset="0"/>
              </a:rPr>
              <a:t> data and system </a:t>
            </a:r>
            <a:r>
              <a:rPr kumimoji="0" lang="it-IT" altLang="it-IT" sz="1200" b="0" i="0" u="none" strike="noStrike" cap="none" normalizeH="0" baseline="0" dirty="0" err="1">
                <a:ln>
                  <a:noFill/>
                </a:ln>
                <a:solidFill>
                  <a:schemeClr val="tx1"/>
                </a:solidFill>
                <a:effectLst/>
                <a:latin typeface="Montserrat" pitchFamily="2" charset="0"/>
              </a:rPr>
              <a:t>integration</a:t>
            </a:r>
            <a:endParaRPr kumimoji="0" lang="it-IT" altLang="it-IT" sz="1200" b="0" i="0" u="none" strike="noStrike" cap="none" normalizeH="0" baseline="0" dirty="0">
              <a:ln>
                <a:noFill/>
              </a:ln>
              <a:solidFill>
                <a:schemeClr val="tx1"/>
              </a:solidFill>
              <a:effectLst/>
              <a:latin typeface="Montserrat" pitchFamily="2" charset="0"/>
            </a:endParaRPr>
          </a:p>
          <a:p>
            <a:pPr marL="180975" indent="-180975">
              <a:buFont typeface="Arial" panose="020B0604020202020204" pitchFamily="34" charset="0"/>
              <a:buChar char="•"/>
            </a:pPr>
            <a:r>
              <a:rPr lang="en-US" sz="1200" dirty="0">
                <a:latin typeface="Montserrat" pitchFamily="2" charset="0"/>
              </a:rPr>
              <a:t>Attention to detail and accuracy.</a:t>
            </a:r>
            <a:endParaRPr lang="it-IT" sz="1200" dirty="0">
              <a:solidFill>
                <a:schemeClr val="tx1"/>
              </a:solidFill>
              <a:latin typeface="Montserrat" pitchFamily="2" charset="0"/>
            </a:endParaRPr>
          </a:p>
          <a:p>
            <a:pPr marL="180975" indent="-180975">
              <a:buFont typeface="Arial" panose="020B0604020202020204" pitchFamily="34" charset="0"/>
              <a:buChar char="•"/>
            </a:pPr>
            <a:r>
              <a:rPr lang="en-US" sz="1200" dirty="0">
                <a:latin typeface="Montserrat" pitchFamily="2" charset="0"/>
              </a:rPr>
              <a:t>High level of professionalism and discretion.</a:t>
            </a:r>
            <a:endParaRPr kumimoji="0" lang="en-US" altLang="it-IT" sz="1200" b="0" i="0" u="none" strike="noStrike" cap="none" normalizeH="0" baseline="0" dirty="0">
              <a:ln>
                <a:noFill/>
              </a:ln>
              <a:solidFill>
                <a:schemeClr val="tx1"/>
              </a:solidFill>
              <a:effectLst/>
              <a:latin typeface="Montserrat" pitchFamily="2" charset="0"/>
            </a:endParaRPr>
          </a:p>
          <a:p>
            <a:pPr marL="180975" indent="-180975">
              <a:buFont typeface="Arial" panose="020B0604020202020204" pitchFamily="34" charset="0"/>
              <a:buChar char="•"/>
            </a:pPr>
            <a:r>
              <a:rPr lang="en-US" sz="1200" dirty="0">
                <a:latin typeface="Montserrat" pitchFamily="2" charset="0"/>
              </a:rPr>
              <a:t>Update content and troubleshoot any arising issues.</a:t>
            </a:r>
            <a:br>
              <a:rPr lang="en-US" sz="1200" dirty="0">
                <a:latin typeface="Montserrat" pitchFamily="2" charset="0"/>
              </a:rPr>
            </a:br>
            <a:endParaRPr lang="en-US" sz="1200" dirty="0">
              <a:latin typeface="Montserrat" pitchFamily="2" charset="0"/>
            </a:endParaRPr>
          </a:p>
          <a:p>
            <a:pPr>
              <a:buFont typeface="Arial" panose="020B0604020202020204" pitchFamily="34" charset="0"/>
              <a:buChar char="•"/>
            </a:pPr>
            <a:endParaRPr lang="en-US" sz="1200" dirty="0">
              <a:latin typeface="Montserrat" pitchFamily="2" charset="0"/>
            </a:endParaRPr>
          </a:p>
          <a:p>
            <a:endParaRPr lang="en-US" sz="1200" dirty="0">
              <a:latin typeface="Montserrat" pitchFamily="2" charset="0"/>
            </a:endParaRPr>
          </a:p>
        </p:txBody>
      </p:sp>
      <p:grpSp>
        <p:nvGrpSpPr>
          <p:cNvPr id="12" name="Gruppo 11">
            <a:extLst>
              <a:ext uri="{FF2B5EF4-FFF2-40B4-BE49-F238E27FC236}">
                <a16:creationId xmlns:a16="http://schemas.microsoft.com/office/drawing/2014/main" id="{546CD53B-AE6A-8A8A-252D-C0C386835272}"/>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0B31C6E2-DD7A-4E19-EEC2-9996EC35D263}"/>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138766D9-01D0-7887-328C-45300BE13C7A}"/>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979FA63D-9488-0EC2-2803-D89692EC0C8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212441BC-8E67-DA35-4AF5-F486FBBA19A3}"/>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F2ED61DB-693E-D812-E856-C136C2F25DBB}"/>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0D609FFB-D0B1-4C57-5A9C-C057799D6AEE}"/>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5" name="Segnaposto numero diapositiva 4">
            <a:extLst>
              <a:ext uri="{FF2B5EF4-FFF2-40B4-BE49-F238E27FC236}">
                <a16:creationId xmlns:a16="http://schemas.microsoft.com/office/drawing/2014/main" id="{7E327BBA-E3E8-066A-2A50-E02CF7A2057B}"/>
              </a:ext>
            </a:extLst>
          </p:cNvPr>
          <p:cNvSpPr>
            <a:spLocks noGrp="1"/>
          </p:cNvSpPr>
          <p:nvPr>
            <p:ph type="sldNum" sz="quarter" idx="4"/>
          </p:nvPr>
        </p:nvSpPr>
        <p:spPr/>
        <p:txBody>
          <a:bodyPr/>
          <a:lstStyle/>
          <a:p>
            <a:fld id="{3E92977B-B4C2-4A0D-A293-AFEDFB8002E3}" type="slidenum">
              <a:rPr lang="en-US" smtClean="0"/>
              <a:pPr/>
              <a:t>32</a:t>
            </a:fld>
            <a:endParaRPr lang="en-US"/>
          </a:p>
        </p:txBody>
      </p:sp>
    </p:spTree>
    <p:custDataLst>
      <p:tags r:id="rId1"/>
    </p:custDataLst>
    <p:extLst>
      <p:ext uri="{BB962C8B-B14F-4D97-AF65-F5344CB8AC3E}">
        <p14:creationId xmlns:p14="http://schemas.microsoft.com/office/powerpoint/2010/main" val="3878162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7;p18">
            <a:extLst>
              <a:ext uri="{FF2B5EF4-FFF2-40B4-BE49-F238E27FC236}">
                <a16:creationId xmlns:a16="http://schemas.microsoft.com/office/drawing/2014/main" id="{2BA9BB6C-A42E-0ECC-6775-7F3AEC17AB96}"/>
              </a:ext>
            </a:extLst>
          </p:cNvPr>
          <p:cNvSpPr/>
          <p:nvPr/>
        </p:nvSpPr>
        <p:spPr>
          <a:xfrm>
            <a:off x="712671" y="1700808"/>
            <a:ext cx="10802863" cy="4176464"/>
          </a:xfrm>
          <a:prstGeom prst="rect">
            <a:avLst/>
          </a:prstGeom>
          <a:noFill/>
          <a:ln>
            <a:noFill/>
          </a:ln>
        </p:spPr>
        <p:txBody>
          <a:bodyPr spcFirstLastPara="1" wrap="square" lIns="91425" tIns="45700" rIns="91425" bIns="45700" anchor="t" anchorCtr="0">
            <a:noAutofit/>
          </a:bodyPr>
          <a:lstStyle/>
          <a:p>
            <a:pPr marL="171450" lvl="0" indent="-171450">
              <a:lnSpc>
                <a:spcPct val="115000"/>
              </a:lnSpc>
              <a:buClr>
                <a:schemeClr val="dk1"/>
              </a:buClr>
              <a:buSzPts val="1100"/>
              <a:buFont typeface="Arial" panose="020B0604020202020204" pitchFamily="34" charset="0"/>
              <a:buChar char="•"/>
            </a:pPr>
            <a:endParaRPr lang="en-US" dirty="0">
              <a:solidFill>
                <a:srgbClr val="2B2B2B"/>
              </a:solidFill>
              <a:latin typeface="Calibri" panose="020F0502020204030204" pitchFamily="34" charset="0"/>
              <a:ea typeface="Calibri" panose="020F0502020204030204" pitchFamily="34" charset="0"/>
              <a:cs typeface="Calibri" panose="020F0502020204030204" pitchFamily="34" charset="0"/>
              <a:sym typeface="Montserrat"/>
            </a:endParaRPr>
          </a:p>
          <a:p>
            <a:pPr marL="0" marR="0" lvl="0" indent="0" algn="ctr" rtl="0">
              <a:lnSpc>
                <a:spcPct val="115000"/>
              </a:lnSpc>
              <a:spcBef>
                <a:spcPts val="800"/>
              </a:spcBef>
              <a:spcAft>
                <a:spcPts val="0"/>
              </a:spcAft>
              <a:buClr>
                <a:srgbClr val="000000"/>
              </a:buClr>
              <a:buSzPts val="1400"/>
              <a:buFont typeface="Arial"/>
              <a:buNone/>
            </a:pPr>
            <a:endParaRPr lang="en-US" dirty="0">
              <a:solidFill>
                <a:srgbClr val="2B2B2B"/>
              </a:solidFill>
              <a:latin typeface="Calibri" panose="020F0502020204030204" pitchFamily="34" charset="0"/>
              <a:ea typeface="Calibri" panose="020F0502020204030204" pitchFamily="34" charset="0"/>
              <a:cs typeface="Calibri" panose="020F0502020204030204" pitchFamily="34" charset="0"/>
              <a:sym typeface="Montserrat"/>
            </a:endParaRPr>
          </a:p>
        </p:txBody>
      </p:sp>
      <p:sp>
        <p:nvSpPr>
          <p:cNvPr id="7" name="CasellaDiTesto 6">
            <a:extLst>
              <a:ext uri="{FF2B5EF4-FFF2-40B4-BE49-F238E27FC236}">
                <a16:creationId xmlns:a16="http://schemas.microsoft.com/office/drawing/2014/main" id="{D14F4851-5E56-3122-372F-C0F9EB84F034}"/>
              </a:ext>
            </a:extLst>
          </p:cNvPr>
          <p:cNvSpPr txBox="1"/>
          <p:nvPr/>
        </p:nvSpPr>
        <p:spPr>
          <a:xfrm>
            <a:off x="692945" y="1700808"/>
            <a:ext cx="6093994" cy="289631"/>
          </a:xfrm>
          <a:prstGeom prst="rect">
            <a:avLst/>
          </a:prstGeom>
          <a:noFill/>
        </p:spPr>
        <p:txBody>
          <a:bodyPr wrap="square">
            <a:spAutoFit/>
          </a:bodyPr>
          <a:lstStyle/>
          <a:p>
            <a:pPr>
              <a:lnSpc>
                <a:spcPct val="115000"/>
              </a:lnSpc>
              <a:buClr>
                <a:schemeClr val="dk1"/>
              </a:buClr>
              <a:buSzPts val="1100"/>
            </a:pPr>
            <a:r>
              <a:rPr lang="fr-FR" sz="1200" dirty="0">
                <a:solidFill>
                  <a:srgbClr val="2B2B2B"/>
                </a:solidFill>
                <a:latin typeface="Montserrat" pitchFamily="2" charset="0"/>
                <a:ea typeface="Calibri" panose="020F0502020204030204" pitchFamily="34" charset="0"/>
                <a:cs typeface="Calibri" panose="020F0502020204030204" pitchFamily="34" charset="0"/>
                <a:sym typeface="Montserrat"/>
              </a:rPr>
              <a:t>Koinè </a:t>
            </a:r>
            <a:r>
              <a:rPr lang="fr-FR" sz="1200" dirty="0" err="1">
                <a:solidFill>
                  <a:srgbClr val="2B2B2B"/>
                </a:solidFill>
                <a:latin typeface="Montserrat" pitchFamily="2" charset="0"/>
                <a:ea typeface="Calibri" panose="020F0502020204030204" pitchFamily="34" charset="0"/>
                <a:cs typeface="Calibri" panose="020F0502020204030204" pitchFamily="34" charset="0"/>
                <a:sym typeface="Montserrat"/>
              </a:rPr>
              <a:t>offers</a:t>
            </a:r>
            <a:r>
              <a:rPr lang="fr-FR" sz="1200" dirty="0">
                <a:solidFill>
                  <a:srgbClr val="2B2B2B"/>
                </a:solidFill>
                <a:latin typeface="Montserrat" pitchFamily="2" charset="0"/>
                <a:ea typeface="Calibri" panose="020F0502020204030204" pitchFamily="34" charset="0"/>
                <a:cs typeface="Calibri" panose="020F0502020204030204" pitchFamily="34" charset="0"/>
                <a:sym typeface="Montserrat"/>
              </a:rPr>
              <a:t> the </a:t>
            </a:r>
            <a:r>
              <a:rPr lang="fr-FR" sz="1200" dirty="0" err="1">
                <a:solidFill>
                  <a:srgbClr val="2B2B2B"/>
                </a:solidFill>
                <a:latin typeface="Montserrat" pitchFamily="2" charset="0"/>
                <a:ea typeface="Calibri" panose="020F0502020204030204" pitchFamily="34" charset="0"/>
                <a:cs typeface="Calibri" panose="020F0502020204030204" pitchFamily="34" charset="0"/>
                <a:sym typeface="Montserrat"/>
              </a:rPr>
              <a:t>following</a:t>
            </a:r>
            <a:r>
              <a:rPr lang="fr-FR" sz="1200" dirty="0">
                <a:solidFill>
                  <a:srgbClr val="2B2B2B"/>
                </a:solidFill>
                <a:latin typeface="Montserrat" pitchFamily="2" charset="0"/>
                <a:ea typeface="Calibri" panose="020F0502020204030204" pitchFamily="34" charset="0"/>
                <a:cs typeface="Calibri" panose="020F0502020204030204" pitchFamily="34" charset="0"/>
                <a:sym typeface="Montserrat"/>
              </a:rPr>
              <a:t> </a:t>
            </a:r>
            <a:r>
              <a:rPr lang="en-US" sz="1200" b="1" dirty="0">
                <a:solidFill>
                  <a:srgbClr val="F00480"/>
                </a:solidFill>
                <a:latin typeface="Montserrat" pitchFamily="2" charset="0"/>
              </a:rPr>
              <a:t>SUPPORTING ROLES</a:t>
            </a:r>
          </a:p>
        </p:txBody>
      </p:sp>
      <p:sp>
        <p:nvSpPr>
          <p:cNvPr id="5" name="CasellaDiTesto 4">
            <a:extLst>
              <a:ext uri="{FF2B5EF4-FFF2-40B4-BE49-F238E27FC236}">
                <a16:creationId xmlns:a16="http://schemas.microsoft.com/office/drawing/2014/main" id="{C2966519-1DCC-7CB9-6A66-9D92523CFC22}"/>
              </a:ext>
            </a:extLst>
          </p:cNvPr>
          <p:cNvSpPr txBox="1"/>
          <p:nvPr/>
        </p:nvSpPr>
        <p:spPr>
          <a:xfrm>
            <a:off x="684634" y="2191391"/>
            <a:ext cx="10472397" cy="2514856"/>
          </a:xfrm>
          <a:prstGeom prst="rect">
            <a:avLst/>
          </a:prstGeom>
          <a:noFill/>
        </p:spPr>
        <p:txBody>
          <a:bodyPr wrap="square">
            <a:spAutoFit/>
          </a:bodyPr>
          <a:lstStyle/>
          <a:p>
            <a:pPr>
              <a:lnSpc>
                <a:spcPct val="115000"/>
              </a:lnSpc>
              <a:buClr>
                <a:schemeClr val="dk1"/>
              </a:buClr>
              <a:buSzPts val="1100"/>
            </a:pPr>
            <a:r>
              <a:rPr lang="en-US" sz="1200" b="1" dirty="0">
                <a:solidFill>
                  <a:srgbClr val="F00480"/>
                </a:solidFill>
                <a:latin typeface="Montserrat" pitchFamily="2" charset="0"/>
                <a:sym typeface="Montserrat"/>
              </a:rPr>
              <a:t>3° party experts</a:t>
            </a:r>
          </a:p>
          <a:p>
            <a:pPr marL="171450" indent="-171450">
              <a:buClr>
                <a:srgbClr val="FF00FF"/>
              </a:buClr>
              <a:buSzPts val="1100"/>
              <a:buFont typeface="Arial" panose="020B0604020202020204" pitchFamily="34" charset="0"/>
              <a:buChar char="•"/>
            </a:pPr>
            <a:r>
              <a:rPr lang="en-US" sz="1200" dirty="0">
                <a:latin typeface="Montserrat" pitchFamily="2" charset="0"/>
                <a:cs typeface="Calibri" panose="020F0502020204030204" pitchFamily="34" charset="0"/>
              </a:rPr>
              <a:t>External collaboration with Experts to develop contents on specific area and competencies.</a:t>
            </a:r>
          </a:p>
          <a:p>
            <a:pPr marL="171450" indent="-171450">
              <a:buClr>
                <a:srgbClr val="FF00FF"/>
              </a:buClr>
              <a:buSzPts val="1100"/>
              <a:buFont typeface="Arial" panose="020B0604020202020204" pitchFamily="34" charset="0"/>
              <a:buChar char="•"/>
            </a:pPr>
            <a:r>
              <a:rPr lang="en-US" sz="1200" dirty="0">
                <a:latin typeface="Montserrat" pitchFamily="2" charset="0"/>
                <a:ea typeface="Calibri" panose="020F0502020204030204" pitchFamily="34" charset="0"/>
                <a:cs typeface="Calibri" panose="020F0502020204030204" pitchFamily="34" charset="0"/>
              </a:rPr>
              <a:t>Fluency in English and Italian, both spoken and written.</a:t>
            </a:r>
            <a:endParaRPr lang="en-US" sz="1200" dirty="0">
              <a:latin typeface="Montserrat" pitchFamily="2" charset="0"/>
              <a:cs typeface="Calibri" panose="020F0502020204030204" pitchFamily="34" charset="0"/>
            </a:endParaRPr>
          </a:p>
          <a:p>
            <a:pPr marL="171450" indent="-171450">
              <a:buClr>
                <a:srgbClr val="FF00FF"/>
              </a:buClr>
              <a:buSzPts val="1100"/>
              <a:buFont typeface="Arial" panose="020B0604020202020204" pitchFamily="34" charset="0"/>
              <a:buChar char="•"/>
            </a:pPr>
            <a:r>
              <a:rPr lang="en-US" sz="1200" dirty="0">
                <a:solidFill>
                  <a:schemeClr val="tx1"/>
                </a:solidFill>
                <a:latin typeface="Montserrat" pitchFamily="2" charset="0"/>
                <a:cs typeface="Calibri" panose="020F0502020204030204" pitchFamily="34" charset="0"/>
              </a:rPr>
              <a:t>Profiles to be assessed and approved by Stellantis.</a:t>
            </a:r>
          </a:p>
          <a:p>
            <a:pPr marL="177800" lvl="0" indent="-177800">
              <a:buClr>
                <a:schemeClr val="dk1"/>
              </a:buClr>
              <a:buSzPts val="1100"/>
            </a:pPr>
            <a:endParaRPr lang="en-US" sz="1200" b="1" dirty="0">
              <a:latin typeface="Montserrat" pitchFamily="2" charset="0"/>
              <a:cs typeface="Calibri" panose="020F0502020204030204" pitchFamily="34" charset="0"/>
            </a:endParaRPr>
          </a:p>
          <a:p>
            <a:pPr>
              <a:lnSpc>
                <a:spcPct val="115000"/>
              </a:lnSpc>
              <a:buClr>
                <a:schemeClr val="dk1"/>
              </a:buClr>
              <a:buSzPts val="1100"/>
            </a:pPr>
            <a:r>
              <a:rPr lang="en-US" sz="1200" dirty="0">
                <a:latin typeface="Montserrat" pitchFamily="2" charset="0"/>
                <a:ea typeface="Calibri" panose="020F0502020204030204" pitchFamily="34" charset="0"/>
                <a:cs typeface="Calibri" panose="020F0502020204030204" pitchFamily="34" charset="0"/>
              </a:rPr>
              <a:t>The 3</a:t>
            </a:r>
            <a:r>
              <a:rPr lang="en-US" sz="1200" baseline="30000" dirty="0">
                <a:latin typeface="Montserrat" pitchFamily="2" charset="0"/>
                <a:ea typeface="Calibri" panose="020F0502020204030204" pitchFamily="34" charset="0"/>
                <a:cs typeface="Calibri" panose="020F0502020204030204" pitchFamily="34" charset="0"/>
              </a:rPr>
              <a:t>rd</a:t>
            </a:r>
            <a:r>
              <a:rPr lang="en-US" sz="1200" dirty="0">
                <a:latin typeface="Montserrat" pitchFamily="2" charset="0"/>
                <a:ea typeface="Calibri" panose="020F0502020204030204" pitchFamily="34" charset="0"/>
                <a:cs typeface="Calibri" panose="020F0502020204030204" pitchFamily="34" charset="0"/>
              </a:rPr>
              <a:t> party experts include </a:t>
            </a:r>
            <a:r>
              <a:rPr lang="en-US" sz="1200" b="1" dirty="0">
                <a:solidFill>
                  <a:schemeClr val="tx1"/>
                </a:solidFill>
                <a:latin typeface="Montserrat" pitchFamily="2" charset="0"/>
                <a:ea typeface="Calibri" panose="020F0502020204030204" pitchFamily="34" charset="0"/>
                <a:cs typeface="Calibri" panose="020F0502020204030204" pitchFamily="34" charset="0"/>
              </a:rPr>
              <a:t>previous provider agency of Stellantis </a:t>
            </a:r>
            <a:r>
              <a:rPr lang="en-US" sz="1200" dirty="0">
                <a:latin typeface="Montserrat" pitchFamily="2" charset="0"/>
                <a:ea typeface="Calibri" panose="020F0502020204030204" pitchFamily="34" charset="0"/>
                <a:cs typeface="Calibri" panose="020F0502020204030204" pitchFamily="34" charset="0"/>
              </a:rPr>
              <a:t>(approved by Stellantis roles).</a:t>
            </a:r>
          </a:p>
          <a:p>
            <a:pPr>
              <a:lnSpc>
                <a:spcPct val="115000"/>
              </a:lnSpc>
              <a:buClr>
                <a:schemeClr val="dk1"/>
              </a:buClr>
              <a:buSzPts val="1100"/>
            </a:pPr>
            <a:r>
              <a:rPr lang="en-US" sz="1200" dirty="0">
                <a:latin typeface="Montserrat" pitchFamily="2" charset="0"/>
                <a:ea typeface="Calibri" panose="020F0502020204030204" pitchFamily="34" charset="0"/>
                <a:cs typeface="Calibri" panose="020F0502020204030204" pitchFamily="34" charset="0"/>
              </a:rPr>
              <a:t>Their results will be checked and monitored by </a:t>
            </a:r>
            <a:r>
              <a:rPr lang="en-US" sz="1200" dirty="0" err="1">
                <a:latin typeface="Montserrat" pitchFamily="2" charset="0"/>
                <a:ea typeface="Calibri" panose="020F0502020204030204" pitchFamily="34" charset="0"/>
                <a:cs typeface="Calibri" panose="020F0502020204030204" pitchFamily="34" charset="0"/>
              </a:rPr>
              <a:t>Koinè</a:t>
            </a:r>
            <a:r>
              <a:rPr lang="en-US" sz="1200" dirty="0">
                <a:latin typeface="Montserrat" pitchFamily="2" charset="0"/>
                <a:ea typeface="Calibri" panose="020F0502020204030204" pitchFamily="34" charset="0"/>
                <a:cs typeface="Calibri" panose="020F0502020204030204" pitchFamily="34" charset="0"/>
              </a:rPr>
              <a:t> Project Manager, Product Managers and Experts as regards quality and overall performances. </a:t>
            </a:r>
          </a:p>
          <a:p>
            <a:pPr>
              <a:lnSpc>
                <a:spcPct val="115000"/>
              </a:lnSpc>
              <a:buClr>
                <a:schemeClr val="dk1"/>
              </a:buClr>
              <a:buSzPts val="1100"/>
            </a:pPr>
            <a:endParaRPr lang="en-US" sz="1200" dirty="0">
              <a:latin typeface="Montserrat" pitchFamily="2" charset="0"/>
              <a:ea typeface="Calibri" panose="020F0502020204030204" pitchFamily="34" charset="0"/>
              <a:cs typeface="Calibri" panose="020F0502020204030204" pitchFamily="34" charset="0"/>
            </a:endParaRPr>
          </a:p>
          <a:p>
            <a:pPr>
              <a:lnSpc>
                <a:spcPct val="115000"/>
              </a:lnSpc>
              <a:buClr>
                <a:schemeClr val="dk1"/>
              </a:buClr>
              <a:buSzPts val="1100"/>
            </a:pPr>
            <a:r>
              <a:rPr lang="en-US" sz="1200" dirty="0">
                <a:latin typeface="Montserrat" pitchFamily="2" charset="0"/>
                <a:ea typeface="Calibri" panose="020F0502020204030204" pitchFamily="34" charset="0"/>
                <a:cs typeface="Calibri" panose="020F0502020204030204" pitchFamily="34" charset="0"/>
              </a:rPr>
              <a:t>Other 3</a:t>
            </a:r>
            <a:r>
              <a:rPr lang="en-US" sz="1200" baseline="30000" dirty="0">
                <a:latin typeface="Montserrat" pitchFamily="2" charset="0"/>
                <a:ea typeface="Calibri" panose="020F0502020204030204" pitchFamily="34" charset="0"/>
                <a:cs typeface="Calibri" panose="020F0502020204030204" pitchFamily="34" charset="0"/>
              </a:rPr>
              <a:t>rd</a:t>
            </a:r>
            <a:r>
              <a:rPr lang="en-US" sz="1200" dirty="0">
                <a:latin typeface="Montserrat" pitchFamily="2" charset="0"/>
                <a:ea typeface="Calibri" panose="020F0502020204030204" pitchFamily="34" charset="0"/>
                <a:cs typeface="Calibri" panose="020F0502020204030204" pitchFamily="34" charset="0"/>
              </a:rPr>
              <a:t> party experts includes </a:t>
            </a:r>
            <a:r>
              <a:rPr lang="en-US" sz="1200" dirty="0" err="1">
                <a:latin typeface="Montserrat" pitchFamily="2" charset="0"/>
                <a:ea typeface="Calibri" panose="020F0502020204030204" pitchFamily="34" charset="0"/>
                <a:cs typeface="Calibri" panose="020F0502020204030204" pitchFamily="34" charset="0"/>
              </a:rPr>
              <a:t>Koinè</a:t>
            </a:r>
            <a:r>
              <a:rPr lang="en-US" sz="1200" dirty="0">
                <a:latin typeface="Montserrat" pitchFamily="2" charset="0"/>
                <a:ea typeface="Calibri" panose="020F0502020204030204" pitchFamily="34" charset="0"/>
                <a:cs typeface="Calibri" panose="020F0502020204030204" pitchFamily="34" charset="0"/>
              </a:rPr>
              <a:t> automotive experts, video makers, journalists, copywriters, visual and learning designers, speakers.</a:t>
            </a:r>
          </a:p>
          <a:p>
            <a:pPr>
              <a:lnSpc>
                <a:spcPct val="115000"/>
              </a:lnSpc>
              <a:buClr>
                <a:schemeClr val="dk1"/>
              </a:buClr>
              <a:buSzPts val="1100"/>
            </a:pPr>
            <a:endParaRPr lang="en-US" sz="1200" dirty="0">
              <a:solidFill>
                <a:srgbClr val="002060"/>
              </a:solidFill>
              <a:latin typeface="Montserrat" pitchFamily="2" charset="0"/>
              <a:ea typeface="Calibri" panose="020F0502020204030204" pitchFamily="34" charset="0"/>
              <a:cs typeface="Calibri" panose="020F0502020204030204" pitchFamily="34" charset="0"/>
            </a:endParaRPr>
          </a:p>
        </p:txBody>
      </p:sp>
      <p:sp>
        <p:nvSpPr>
          <p:cNvPr id="13" name="Google Shape;96;p18">
            <a:extLst>
              <a:ext uri="{FF2B5EF4-FFF2-40B4-BE49-F238E27FC236}">
                <a16:creationId xmlns:a16="http://schemas.microsoft.com/office/drawing/2014/main" id="{FBF41362-0338-DD8A-C96C-C6BC3CA6EFA9}"/>
              </a:ext>
            </a:extLst>
          </p:cNvPr>
          <p:cNvSpPr txBox="1"/>
          <p:nvPr/>
        </p:nvSpPr>
        <p:spPr>
          <a:xfrm>
            <a:off x="684634" y="809799"/>
            <a:ext cx="10530993" cy="5736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3600" dirty="0">
                <a:solidFill>
                  <a:schemeClr val="tx1"/>
                </a:solidFill>
                <a:latin typeface="DINEngschrift-Alternate" pitchFamily="2" charset="0"/>
                <a:ea typeface="+mn-ea"/>
                <a:cs typeface="+mn-cs"/>
                <a:sym typeface="Montserrat Black"/>
              </a:rPr>
              <a:t>KOINÈ BID</a:t>
            </a:r>
          </a:p>
        </p:txBody>
      </p:sp>
      <p:grpSp>
        <p:nvGrpSpPr>
          <p:cNvPr id="2" name="Gruppo 1">
            <a:extLst>
              <a:ext uri="{FF2B5EF4-FFF2-40B4-BE49-F238E27FC236}">
                <a16:creationId xmlns:a16="http://schemas.microsoft.com/office/drawing/2014/main" id="{DDFE54C0-E86B-E40B-E872-5EFC18272D9D}"/>
              </a:ext>
            </a:extLst>
          </p:cNvPr>
          <p:cNvGrpSpPr/>
          <p:nvPr/>
        </p:nvGrpSpPr>
        <p:grpSpPr>
          <a:xfrm>
            <a:off x="312500" y="281772"/>
            <a:ext cx="266413" cy="266908"/>
            <a:chOff x="1143287" y="199272"/>
            <a:chExt cx="266413" cy="266908"/>
          </a:xfrm>
        </p:grpSpPr>
        <p:sp>
          <p:nvSpPr>
            <p:cNvPr id="14" name="Rettangolo 13">
              <a:extLst>
                <a:ext uri="{FF2B5EF4-FFF2-40B4-BE49-F238E27FC236}">
                  <a16:creationId xmlns:a16="http://schemas.microsoft.com/office/drawing/2014/main" id="{18D2C77A-55BE-0792-22E6-62FDA33CC8CF}"/>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5" name="Gruppo 14">
              <a:extLst>
                <a:ext uri="{FF2B5EF4-FFF2-40B4-BE49-F238E27FC236}">
                  <a16:creationId xmlns:a16="http://schemas.microsoft.com/office/drawing/2014/main" id="{8D032AE8-A636-5664-E212-473B81AB45C9}"/>
                </a:ext>
              </a:extLst>
            </p:cNvPr>
            <p:cNvGrpSpPr/>
            <p:nvPr/>
          </p:nvGrpSpPr>
          <p:grpSpPr>
            <a:xfrm>
              <a:off x="1176336" y="226533"/>
              <a:ext cx="233242" cy="233047"/>
              <a:chOff x="2349500" y="-200024"/>
              <a:chExt cx="8019956" cy="8013258"/>
            </a:xfrm>
            <a:solidFill>
              <a:schemeClr val="bg1"/>
            </a:solidFill>
          </p:grpSpPr>
          <p:sp>
            <p:nvSpPr>
              <p:cNvPr id="16" name="Rombo 15">
                <a:extLst>
                  <a:ext uri="{FF2B5EF4-FFF2-40B4-BE49-F238E27FC236}">
                    <a16:creationId xmlns:a16="http://schemas.microsoft.com/office/drawing/2014/main" id="{B6804E69-B980-4A06-F303-62BC1A37DE59}"/>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Figura a mano libera: forma 16">
                <a:extLst>
                  <a:ext uri="{FF2B5EF4-FFF2-40B4-BE49-F238E27FC236}">
                    <a16:creationId xmlns:a16="http://schemas.microsoft.com/office/drawing/2014/main" id="{DC338F93-E198-19FF-D79C-34DB7E2CCD6E}"/>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8" name="Rettangolo 17">
                <a:extLst>
                  <a:ext uri="{FF2B5EF4-FFF2-40B4-BE49-F238E27FC236}">
                    <a16:creationId xmlns:a16="http://schemas.microsoft.com/office/drawing/2014/main" id="{A1869CF9-1432-27D2-4761-7C37FA79CFBB}"/>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9" name="Rettangolo 18">
            <a:extLst>
              <a:ext uri="{FF2B5EF4-FFF2-40B4-BE49-F238E27FC236}">
                <a16:creationId xmlns:a16="http://schemas.microsoft.com/office/drawing/2014/main" id="{9419109E-B342-4C09-78A1-50356EF737FF}"/>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4" name="Segnaposto numero diapositiva 3">
            <a:extLst>
              <a:ext uri="{FF2B5EF4-FFF2-40B4-BE49-F238E27FC236}">
                <a16:creationId xmlns:a16="http://schemas.microsoft.com/office/drawing/2014/main" id="{D0926526-3F7E-3BAD-2335-C0899904BB6D}"/>
              </a:ext>
            </a:extLst>
          </p:cNvPr>
          <p:cNvSpPr>
            <a:spLocks noGrp="1"/>
          </p:cNvSpPr>
          <p:nvPr>
            <p:ph type="sldNum" sz="quarter" idx="4"/>
          </p:nvPr>
        </p:nvSpPr>
        <p:spPr/>
        <p:txBody>
          <a:bodyPr/>
          <a:lstStyle/>
          <a:p>
            <a:fld id="{3E92977B-B4C2-4A0D-A293-AFEDFB8002E3}" type="slidenum">
              <a:rPr lang="en-US" smtClean="0"/>
              <a:pPr/>
              <a:t>33</a:t>
            </a:fld>
            <a:endParaRPr lang="en-US"/>
          </a:p>
        </p:txBody>
      </p:sp>
    </p:spTree>
    <p:custDataLst>
      <p:tags r:id="rId1"/>
    </p:custDataLst>
    <p:extLst>
      <p:ext uri="{BB962C8B-B14F-4D97-AF65-F5344CB8AC3E}">
        <p14:creationId xmlns:p14="http://schemas.microsoft.com/office/powerpoint/2010/main" val="2923216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FF2965C5-E60A-B5E9-CF04-BF52B33A51F2}"/>
              </a:ext>
            </a:extLst>
          </p:cNvPr>
          <p:cNvSpPr txBox="1"/>
          <p:nvPr/>
        </p:nvSpPr>
        <p:spPr>
          <a:xfrm>
            <a:off x="684634" y="1121789"/>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sp>
        <p:nvSpPr>
          <p:cNvPr id="3" name="Google Shape;96;p18">
            <a:extLst>
              <a:ext uri="{FF2B5EF4-FFF2-40B4-BE49-F238E27FC236}">
                <a16:creationId xmlns:a16="http://schemas.microsoft.com/office/drawing/2014/main" id="{9BDB77AA-F8D9-AE32-6C09-088BAF1508D8}"/>
              </a:ext>
            </a:extLst>
          </p:cNvPr>
          <p:cNvSpPr txBox="1"/>
          <p:nvPr/>
        </p:nvSpPr>
        <p:spPr>
          <a:xfrm>
            <a:off x="684634" y="377019"/>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sp>
        <p:nvSpPr>
          <p:cNvPr id="4" name="Espace réservé du texte 1">
            <a:extLst>
              <a:ext uri="{FF2B5EF4-FFF2-40B4-BE49-F238E27FC236}">
                <a16:creationId xmlns:a16="http://schemas.microsoft.com/office/drawing/2014/main" id="{833AA5C8-FE29-A838-9A0F-28C7072DDD10}"/>
              </a:ext>
            </a:extLst>
          </p:cNvPr>
          <p:cNvSpPr txBox="1">
            <a:spLocks/>
          </p:cNvSpPr>
          <p:nvPr/>
        </p:nvSpPr>
        <p:spPr>
          <a:xfrm>
            <a:off x="770384" y="1556992"/>
            <a:ext cx="10800000" cy="36000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1200" dirty="0">
                <a:latin typeface="Montserrat" pitchFamily="2" charset="0"/>
                <a:ea typeface="Times New Roman" panose="02020603050405020304" pitchFamily="18" charset="0"/>
                <a:cs typeface="Calibri" panose="020F0502020204030204" pitchFamily="34" charset="0"/>
              </a:rPr>
              <a:t>Courses are developed as blended multimedia solutions which take into consideration the following key factors:</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Alignment with business goals and strategy of </a:t>
            </a:r>
            <a:r>
              <a:rPr lang="en-US" sz="1200" dirty="0" err="1">
                <a:latin typeface="Montserrat" pitchFamily="2" charset="0"/>
                <a:ea typeface="Times New Roman" panose="02020603050405020304" pitchFamily="18" charset="0"/>
                <a:cs typeface="Calibri" panose="020F0502020204030204" pitchFamily="34" charset="0"/>
              </a:rPr>
              <a:t>Stellantis</a:t>
            </a:r>
            <a:r>
              <a:rPr lang="en-US" sz="1200" dirty="0">
                <a:latin typeface="Montserrat" pitchFamily="2" charset="0"/>
                <a:ea typeface="Times New Roman" panose="02020603050405020304" pitchFamily="18" charset="0"/>
                <a:cs typeface="Calibri" panose="020F0502020204030204" pitchFamily="34" charset="0"/>
              </a:rPr>
              <a:t> Brands </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Content relevance and credibility to the participant </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Objective based, enabling measurement of participant progress and competence</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Difficulty of task to be performed</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Frequency of the task to be performed</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Appreciation of individual learning styles &amp; complexity of learning</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Cultural and market variances </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Stellantis </a:t>
            </a:r>
            <a:r>
              <a:rPr lang="en-US" sz="1200" dirty="0" err="1">
                <a:latin typeface="Montserrat" pitchFamily="2" charset="0"/>
                <a:ea typeface="Times New Roman" panose="02020603050405020304" pitchFamily="18" charset="0"/>
                <a:cs typeface="Calibri" panose="020F0502020204030204" pitchFamily="34" charset="0"/>
              </a:rPr>
              <a:t>recognised</a:t>
            </a:r>
            <a:r>
              <a:rPr lang="en-US" sz="1200" dirty="0">
                <a:latin typeface="Montserrat" pitchFamily="2" charset="0"/>
                <a:ea typeface="Times New Roman" panose="02020603050405020304" pitchFamily="18" charset="0"/>
                <a:cs typeface="Calibri" panose="020F0502020204030204" pitchFamily="34" charset="0"/>
              </a:rPr>
              <a:t> standards, e.g. Information Systems &amp; Services (IS&amp;S) requirements</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Curricula structure</a:t>
            </a:r>
            <a:endParaRPr lang="fr-FR" sz="1200" kern="100" dirty="0">
              <a:latin typeface="Montserrat" pitchFamily="2" charset="0"/>
              <a:ea typeface="Calibri" panose="020F0502020204030204" pitchFamily="34" charset="0"/>
              <a:cs typeface="Calibri" panose="020F0502020204030204" pitchFamily="34" charset="0"/>
            </a:endParaRPr>
          </a:p>
          <a:p>
            <a:pPr marL="342900" indent="-342900">
              <a:buFont typeface="Symbol" panose="05050102010706020507" pitchFamily="18" charset="2"/>
              <a:buChar char=""/>
            </a:pPr>
            <a:r>
              <a:rPr lang="en-US" sz="1200" dirty="0">
                <a:latin typeface="Montserrat" pitchFamily="2" charset="0"/>
                <a:ea typeface="Times New Roman" panose="02020603050405020304" pitchFamily="18" charset="0"/>
                <a:cs typeface="Calibri" panose="020F0502020204030204" pitchFamily="34" charset="0"/>
              </a:rPr>
              <a:t>Target audience and population, </a:t>
            </a:r>
            <a:r>
              <a:rPr lang="en-US" sz="1200" dirty="0" err="1">
                <a:latin typeface="Montserrat" pitchFamily="2" charset="0"/>
                <a:ea typeface="Times New Roman" panose="02020603050405020304" pitchFamily="18" charset="0"/>
                <a:cs typeface="Calibri" panose="020F0502020204030204" pitchFamily="34" charset="0"/>
              </a:rPr>
              <a:t>maximising</a:t>
            </a:r>
            <a:r>
              <a:rPr lang="en-US" sz="1200" dirty="0">
                <a:latin typeface="Montserrat" pitchFamily="2" charset="0"/>
                <a:ea typeface="Times New Roman" panose="02020603050405020304" pitchFamily="18" charset="0"/>
                <a:cs typeface="Calibri" panose="020F0502020204030204" pitchFamily="34" charset="0"/>
              </a:rPr>
              <a:t> completions and access</a:t>
            </a:r>
            <a:endParaRPr lang="fr-FR" sz="1200" kern="100" dirty="0">
              <a:latin typeface="Montserrat" pitchFamily="2" charset="0"/>
              <a:ea typeface="Calibri" panose="020F0502020204030204" pitchFamily="34" charset="0"/>
              <a:cs typeface="Calibri" panose="020F0502020204030204" pitchFamily="34" charset="0"/>
            </a:endParaRPr>
          </a:p>
          <a:p>
            <a:endParaRPr lang="fr-FR" sz="1200" dirty="0">
              <a:latin typeface="Montserrat" pitchFamily="2" charset="0"/>
              <a:cs typeface="Calibri" panose="020F0502020204030204" pitchFamily="34" charset="0"/>
            </a:endParaRPr>
          </a:p>
        </p:txBody>
      </p:sp>
      <p:sp>
        <p:nvSpPr>
          <p:cNvPr id="5" name="ZoneTexte 5">
            <a:extLst>
              <a:ext uri="{FF2B5EF4-FFF2-40B4-BE49-F238E27FC236}">
                <a16:creationId xmlns:a16="http://schemas.microsoft.com/office/drawing/2014/main" id="{B5DB59F6-069A-9A37-128D-8E16E6C69D13}"/>
              </a:ext>
            </a:extLst>
          </p:cNvPr>
          <p:cNvSpPr txBox="1"/>
          <p:nvPr/>
        </p:nvSpPr>
        <p:spPr>
          <a:xfrm>
            <a:off x="839416" y="3645024"/>
            <a:ext cx="9187606" cy="2888163"/>
          </a:xfrm>
          <a:prstGeom prst="rect">
            <a:avLst/>
          </a:prstGeom>
          <a:noFill/>
        </p:spPr>
        <p:txBody>
          <a:bodyPr wrap="square" lIns="91440" tIns="45720" rIns="91440" bIns="45720" anchor="t">
            <a:sp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7000"/>
              </a:lnSpc>
              <a:spcAft>
                <a:spcPts val="600"/>
              </a:spcAft>
            </a:pPr>
            <a:r>
              <a:rPr lang="en-US" sz="1200" kern="0" dirty="0">
                <a:effectLst/>
                <a:latin typeface="Montserrat" pitchFamily="2" charset="0"/>
                <a:ea typeface="Times New Roman" panose="02020603050405020304" pitchFamily="18" charset="0"/>
                <a:cs typeface="Calibri" panose="020F0502020204030204" pitchFamily="34" charset="0"/>
              </a:rPr>
              <a:t>The Development Process will be managed through the completion of the “</a:t>
            </a:r>
            <a:r>
              <a:rPr lang="en-US" sz="1200" b="1" kern="0" dirty="0">
                <a:effectLst/>
                <a:latin typeface="Montserrat" pitchFamily="2" charset="0"/>
                <a:ea typeface="Times New Roman" panose="02020603050405020304" pitchFamily="18" charset="0"/>
                <a:cs typeface="Calibri" panose="020F0502020204030204" pitchFamily="34" charset="0"/>
              </a:rPr>
              <a:t>Design Document</a:t>
            </a:r>
            <a:r>
              <a:rPr lang="en-US" sz="1200" kern="0" dirty="0">
                <a:effectLst/>
                <a:latin typeface="Montserrat" pitchFamily="2" charset="0"/>
                <a:ea typeface="Times New Roman" panose="02020603050405020304" pitchFamily="18" charset="0"/>
                <a:cs typeface="Calibri" panose="020F0502020204030204" pitchFamily="34" charset="0"/>
              </a:rPr>
              <a:t>” (DD)</a:t>
            </a:r>
            <a:r>
              <a:rPr lang="en-US" sz="1200" kern="0" dirty="0">
                <a:latin typeface="Montserrat" pitchFamily="2" charset="0"/>
                <a:ea typeface="Times New Roman" panose="02020603050405020304" pitchFamily="18" charset="0"/>
                <a:cs typeface="Calibri" panose="020F0502020204030204" pitchFamily="34" charset="0"/>
              </a:rPr>
              <a:t> </a:t>
            </a:r>
            <a:r>
              <a:rPr lang="en-US" sz="1200" kern="0" dirty="0">
                <a:effectLst/>
                <a:latin typeface="Montserrat" pitchFamily="2" charset="0"/>
                <a:ea typeface="Times New Roman" panose="02020603050405020304" pitchFamily="18" charset="0"/>
                <a:cs typeface="Calibri" panose="020F0502020204030204" pitchFamily="34" charset="0"/>
              </a:rPr>
              <a:t> by the Curriculum Managers </a:t>
            </a:r>
            <a:r>
              <a:rPr lang="en-US" sz="1200" b="1" kern="0" dirty="0">
                <a:effectLst/>
                <a:latin typeface="Montserrat" pitchFamily="2" charset="0"/>
                <a:ea typeface="Times New Roman" panose="02020603050405020304" pitchFamily="18" charset="0"/>
                <a:cs typeface="Calibri" panose="020F0502020204030204" pitchFamily="34" charset="0"/>
              </a:rPr>
              <a:t>prior to commencement of any Development project</a:t>
            </a:r>
            <a:r>
              <a:rPr lang="en-US" sz="1200" kern="0" dirty="0">
                <a:effectLst/>
                <a:latin typeface="Montserrat" pitchFamily="2" charset="0"/>
                <a:ea typeface="Times New Roman" panose="02020603050405020304" pitchFamily="18" charset="0"/>
                <a:cs typeface="Calibri" panose="020F0502020204030204" pitchFamily="34" charset="0"/>
              </a:rPr>
              <a:t>. It defines the content for the hand over between Curriculum Management and Development and is the basis for later steps in the process, especially, for the creation of the lesson specification. Three areas will require specific effort to determine the scope &amp; schedule of the training development project:</a:t>
            </a:r>
            <a:r>
              <a:rPr lang="en-US" sz="1200" kern="0" dirty="0">
                <a:latin typeface="Montserrat" pitchFamily="2" charset="0"/>
                <a:ea typeface="Times New Roman" panose="02020603050405020304" pitchFamily="18" charset="0"/>
                <a:cs typeface="Calibri" panose="020F0502020204030204" pitchFamily="34" charset="0"/>
              </a:rPr>
              <a:t> </a:t>
            </a:r>
            <a:endParaRPr lang="en-US" sz="1200" kern="0" dirty="0">
              <a:effectLst/>
              <a:latin typeface="Montserrat" pitchFamily="2" charset="0"/>
              <a:ea typeface="Times New Roman" panose="02020603050405020304" pitchFamily="18" charset="0"/>
              <a:cs typeface="Calibri" panose="020F0502020204030204" pitchFamily="34" charset="0"/>
            </a:endParaRPr>
          </a:p>
          <a:p>
            <a:pPr marL="285750" indent="-285750">
              <a:lnSpc>
                <a:spcPct val="107000"/>
              </a:lnSpc>
              <a:spcAft>
                <a:spcPts val="600"/>
              </a:spcAft>
              <a:buFont typeface="Arial" panose="020B0604020202020204" pitchFamily="34" charset="0"/>
              <a:buChar char="•"/>
            </a:pPr>
            <a:r>
              <a:rPr lang="en-US" sz="1200" b="1" kern="0" dirty="0">
                <a:latin typeface="Montserrat" pitchFamily="2" charset="0"/>
                <a:ea typeface="Calibri"/>
                <a:cs typeface="Calibri" panose="020F0502020204030204" pitchFamily="34" charset="0"/>
              </a:rPr>
              <a:t>Course Objective</a:t>
            </a:r>
            <a:endParaRPr lang="fr-FR" sz="1200" b="1" kern="100" dirty="0">
              <a:effectLst/>
              <a:latin typeface="Montserrat" pitchFamily="2" charset="0"/>
              <a:ea typeface="Calibri"/>
              <a:cs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US" sz="1200" b="1" kern="0" dirty="0">
                <a:effectLst/>
                <a:latin typeface="Montserrat" pitchFamily="2" charset="0"/>
                <a:ea typeface="Times New Roman" panose="02020603050405020304" pitchFamily="18" charset="0"/>
                <a:cs typeface="Calibri" panose="020F0502020204030204" pitchFamily="34" charset="0"/>
              </a:rPr>
              <a:t>Market and Language Definition</a:t>
            </a:r>
            <a:r>
              <a:rPr lang="en-US" sz="1200" b="1" kern="0" dirty="0">
                <a:latin typeface="Montserrat" pitchFamily="2" charset="0"/>
                <a:ea typeface="Times New Roman" panose="02020603050405020304" pitchFamily="18" charset="0"/>
                <a:cs typeface="Calibri" panose="020F0502020204030204" pitchFamily="34" charset="0"/>
              </a:rPr>
              <a:t>s</a:t>
            </a:r>
            <a:endParaRPr lang="en-US" sz="1200" kern="0" dirty="0">
              <a:latin typeface="Montserrat" pitchFamily="2" charset="0"/>
              <a:ea typeface="Times New Roman" panose="02020603050405020304" pitchFamily="18" charset="0"/>
              <a:cs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US" sz="1200" b="1" kern="0" dirty="0">
                <a:effectLst/>
                <a:latin typeface="Montserrat" pitchFamily="2" charset="0"/>
                <a:ea typeface="Times New Roman" panose="02020603050405020304" pitchFamily="18" charset="0"/>
                <a:cs typeface="Calibri" panose="020F0502020204030204" pitchFamily="34" charset="0"/>
              </a:rPr>
              <a:t>Core Content </a:t>
            </a:r>
            <a:r>
              <a:rPr lang="en-US" sz="1200" kern="0" dirty="0">
                <a:latin typeface="Montserrat" pitchFamily="2" charset="0"/>
                <a:ea typeface="Times New Roman" panose="02020603050405020304" pitchFamily="18" charset="0"/>
                <a:cs typeface="Calibri" panose="020F0502020204030204" pitchFamily="34" charset="0"/>
              </a:rPr>
              <a:t>(including what should be locally adapted by the country)</a:t>
            </a:r>
          </a:p>
          <a:p>
            <a:endParaRPr lang="en-US" sz="1200" b="0" dirty="0">
              <a:latin typeface="Montserrat" pitchFamily="2" charset="0"/>
              <a:cs typeface="Calibri" panose="020F0502020204030204" pitchFamily="34" charset="0"/>
            </a:endParaRPr>
          </a:p>
          <a:p>
            <a:r>
              <a:rPr lang="en-US" sz="1200" b="0" dirty="0">
                <a:latin typeface="Montserrat" pitchFamily="2" charset="0"/>
                <a:cs typeface="Calibri" panose="020F0502020204030204" pitchFamily="34" charset="0"/>
              </a:rPr>
              <a:t>All development need to start with a design document development and sign-off .</a:t>
            </a:r>
          </a:p>
          <a:p>
            <a:pPr marL="285750" indent="-285750">
              <a:lnSpc>
                <a:spcPct val="107000"/>
              </a:lnSpc>
              <a:spcAft>
                <a:spcPts val="800"/>
              </a:spcAft>
              <a:buFont typeface="Arial" panose="020B0604020202020204" pitchFamily="34" charset="0"/>
              <a:buChar char="•"/>
            </a:pPr>
            <a:endParaRPr lang="en-US" sz="1200" kern="0" dirty="0">
              <a:latin typeface="Montserrat" pitchFamily="2" charset="0"/>
              <a:ea typeface="Times New Roman" panose="02020603050405020304" pitchFamily="18" charset="0"/>
              <a:cs typeface="Calibri" panose="020F0502020204030204" pitchFamily="34" charset="0"/>
            </a:endParaRPr>
          </a:p>
          <a:p>
            <a:pPr marL="285750" indent="-285750">
              <a:lnSpc>
                <a:spcPct val="107000"/>
              </a:lnSpc>
              <a:spcAft>
                <a:spcPts val="800"/>
              </a:spcAft>
              <a:buFont typeface="Arial" panose="020B0604020202020204" pitchFamily="34" charset="0"/>
              <a:buChar char="•"/>
            </a:pPr>
            <a:endParaRPr lang="en-US" sz="1200" b="1" kern="0" dirty="0">
              <a:latin typeface="Montserrat" pitchFamily="2" charset="0"/>
              <a:ea typeface="Times New Roman" panose="02020603050405020304" pitchFamily="18" charset="0"/>
              <a:cs typeface="Calibri" panose="020F0502020204030204" pitchFamily="34" charset="0"/>
            </a:endParaRPr>
          </a:p>
        </p:txBody>
      </p:sp>
      <p:grpSp>
        <p:nvGrpSpPr>
          <p:cNvPr id="6" name="Gruppo 5">
            <a:extLst>
              <a:ext uri="{FF2B5EF4-FFF2-40B4-BE49-F238E27FC236}">
                <a16:creationId xmlns:a16="http://schemas.microsoft.com/office/drawing/2014/main" id="{AD77A7F6-9B7D-F3A1-54BC-0A009FCBD778}"/>
              </a:ext>
            </a:extLst>
          </p:cNvPr>
          <p:cNvGrpSpPr/>
          <p:nvPr/>
        </p:nvGrpSpPr>
        <p:grpSpPr>
          <a:xfrm>
            <a:off x="312500" y="281772"/>
            <a:ext cx="266413" cy="266908"/>
            <a:chOff x="1143287" y="199272"/>
            <a:chExt cx="266413" cy="266908"/>
          </a:xfrm>
        </p:grpSpPr>
        <p:sp>
          <p:nvSpPr>
            <p:cNvPr id="7" name="Rettangolo 6">
              <a:extLst>
                <a:ext uri="{FF2B5EF4-FFF2-40B4-BE49-F238E27FC236}">
                  <a16:creationId xmlns:a16="http://schemas.microsoft.com/office/drawing/2014/main" id="{105F0A3B-6558-2522-6F7A-08823D8DCC81}"/>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8" name="Gruppo 7">
              <a:extLst>
                <a:ext uri="{FF2B5EF4-FFF2-40B4-BE49-F238E27FC236}">
                  <a16:creationId xmlns:a16="http://schemas.microsoft.com/office/drawing/2014/main" id="{DC643C15-0054-B066-E730-2E8F2DD63E0B}"/>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F1E00D0E-F5A3-5105-94BA-6F3514A242D2}"/>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6D9CFBE6-A91D-D40C-22DF-F673AE5BAA4E}"/>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1" name="Rettangolo 10">
                <a:extLst>
                  <a:ext uri="{FF2B5EF4-FFF2-40B4-BE49-F238E27FC236}">
                    <a16:creationId xmlns:a16="http://schemas.microsoft.com/office/drawing/2014/main" id="{A60D2AD2-D1C5-40B5-B58F-486F1A1D4A63}"/>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2" name="Rettangolo 11">
            <a:extLst>
              <a:ext uri="{FF2B5EF4-FFF2-40B4-BE49-F238E27FC236}">
                <a16:creationId xmlns:a16="http://schemas.microsoft.com/office/drawing/2014/main" id="{B42F9BE5-AF08-6074-C667-3F60667A2191}"/>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3" name="Segnaposto numero diapositiva 12">
            <a:extLst>
              <a:ext uri="{FF2B5EF4-FFF2-40B4-BE49-F238E27FC236}">
                <a16:creationId xmlns:a16="http://schemas.microsoft.com/office/drawing/2014/main" id="{C0A5023D-1617-0C33-5F15-9AB67C42056E}"/>
              </a:ext>
            </a:extLst>
          </p:cNvPr>
          <p:cNvSpPr>
            <a:spLocks noGrp="1"/>
          </p:cNvSpPr>
          <p:nvPr>
            <p:ph type="sldNum" sz="quarter" idx="4"/>
          </p:nvPr>
        </p:nvSpPr>
        <p:spPr/>
        <p:txBody>
          <a:bodyPr/>
          <a:lstStyle/>
          <a:p>
            <a:fld id="{3E92977B-B4C2-4A0D-A293-AFEDFB8002E3}" type="slidenum">
              <a:rPr lang="en-US" smtClean="0"/>
              <a:pPr/>
              <a:t>34</a:t>
            </a:fld>
            <a:endParaRPr lang="en-US"/>
          </a:p>
        </p:txBody>
      </p:sp>
    </p:spTree>
    <p:custDataLst>
      <p:tags r:id="rId1"/>
    </p:custDataLst>
    <p:extLst>
      <p:ext uri="{BB962C8B-B14F-4D97-AF65-F5344CB8AC3E}">
        <p14:creationId xmlns:p14="http://schemas.microsoft.com/office/powerpoint/2010/main" val="2088612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8CAFBC4F-EB70-CE5A-556C-20C5CFD0BCCB}"/>
              </a:ext>
            </a:extLst>
          </p:cNvPr>
          <p:cNvSpPr txBox="1"/>
          <p:nvPr/>
        </p:nvSpPr>
        <p:spPr>
          <a:xfrm>
            <a:off x="690639" y="858812"/>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sp>
        <p:nvSpPr>
          <p:cNvPr id="5" name="ZoneTexte 6">
            <a:extLst>
              <a:ext uri="{FF2B5EF4-FFF2-40B4-BE49-F238E27FC236}">
                <a16:creationId xmlns:a16="http://schemas.microsoft.com/office/drawing/2014/main" id="{522D9ADA-0C8F-7751-1A6B-83930C6821E1}"/>
              </a:ext>
            </a:extLst>
          </p:cNvPr>
          <p:cNvSpPr txBox="1"/>
          <p:nvPr/>
        </p:nvSpPr>
        <p:spPr>
          <a:xfrm>
            <a:off x="626409" y="1340768"/>
            <a:ext cx="10589218" cy="2462213"/>
          </a:xfrm>
          <a:prstGeom prst="rect">
            <a:avLst/>
          </a:prstGeom>
          <a:noFill/>
        </p:spPr>
        <p:txBody>
          <a:bodyPr wrap="square" lIns="91440" tIns="45720" rIns="91440" bIns="45720" anchor="t">
            <a:spAutoFit/>
          </a:bodyPr>
          <a:lstStyle/>
          <a:p>
            <a:pPr marL="14288"/>
            <a:r>
              <a:rPr lang="en-US" sz="1100" b="1" kern="0" dirty="0">
                <a:solidFill>
                  <a:schemeClr val="tx1"/>
                </a:solidFill>
                <a:latin typeface="Montserrat" pitchFamily="2" charset="0"/>
                <a:ea typeface="Times New Roman" panose="02020603050405020304" pitchFamily="18" charset="0"/>
                <a:cs typeface="Calibri" panose="020F0502020204030204" pitchFamily="34" charset="0"/>
              </a:rPr>
              <a:t>1</a:t>
            </a:r>
            <a:r>
              <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rPr>
              <a:t>– </a:t>
            </a:r>
            <a:r>
              <a:rPr lang="en-US" sz="1100" b="1" kern="0" cap="all" dirty="0">
                <a:solidFill>
                  <a:schemeClr val="tx1"/>
                </a:solidFill>
                <a:effectLst/>
                <a:latin typeface="Montserrat" pitchFamily="2" charset="0"/>
                <a:ea typeface="Times New Roman" panose="02020603050405020304" pitchFamily="18" charset="0"/>
                <a:cs typeface="Calibri" panose="020F0502020204030204" pitchFamily="34" charset="0"/>
              </a:rPr>
              <a:t>Instructor Based Training </a:t>
            </a:r>
            <a:r>
              <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rPr>
              <a:t>(IBT)</a:t>
            </a:r>
          </a:p>
          <a:p>
            <a:pPr marL="685800" indent="-457200"/>
            <a:endPar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spcBef>
                <a:spcPts val="0"/>
              </a:spcBef>
              <a:buClrTx/>
              <a:buSzTx/>
              <a:buFontTx/>
              <a:buNone/>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IBT is </a:t>
            </a: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face-to-face training</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in which theory and practice are combined.</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spcBef>
                <a:spcPts val="0"/>
              </a:spcBef>
              <a:buClrTx/>
              <a:buSzTx/>
              <a:buFontTx/>
              <a:buNone/>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structure of an IBT Event has on average the following characteristics:</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lvl="1" indent="-285750">
              <a:buFont typeface="Arial" panose="020B0604020202020204" pitchFamily="34" charset="0"/>
              <a:buChar char="•"/>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Duration</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1 day (start in the morning, closing in the afternoon) or 2 days (from mid Day 1 to mid Day 2)</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lvl="1" indent="-285750">
              <a:buFont typeface="Arial" panose="020B0604020202020204" pitchFamily="34" charset="0"/>
              <a:buChar char="•"/>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Organization</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40 to 60 pax/event split in groups of 10-15 participants</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lvl="1" indent="-285750">
              <a:buFont typeface="Arial" panose="020B0604020202020204" pitchFamily="34" charset="0"/>
              <a:buChar char="•"/>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Modality</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Static (classroom) and Dynamic (Test Drive) workshops</a:t>
            </a:r>
            <a:r>
              <a:rPr lang="en-US" sz="1100" kern="0" dirty="0">
                <a:solidFill>
                  <a:schemeClr val="tx1"/>
                </a:solidFill>
                <a:latin typeface="Montserrat" pitchFamily="2" charset="0"/>
                <a:ea typeface="Times New Roman" panose="02020603050405020304" pitchFamily="18" charset="0"/>
                <a:cs typeface="Calibri" panose="020F0502020204030204" pitchFamily="34" charset="0"/>
              </a:rPr>
              <a:t> </a:t>
            </a:r>
          </a:p>
          <a:p>
            <a:pPr marL="285750" lvl="1" indent="-285750">
              <a:buFont typeface="Arial" panose="020B0604020202020204" pitchFamily="34" charset="0"/>
              <a:buChar char="•"/>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Contents</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7 hours contents duration per Training day</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lvl="1" indent="-285750">
              <a:buFont typeface="Arial" panose="020B0604020202020204" pitchFamily="34" charset="0"/>
              <a:buChar char="•"/>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Language</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Master in English</a:t>
            </a:r>
          </a:p>
          <a:p>
            <a:pPr marL="0" marR="0" lvl="0" indent="0" algn="l" defTabSz="914400" rtl="0" eaLnBrk="1" fontAlgn="auto" latinLnBrk="0" hangingPunct="1">
              <a:spcBef>
                <a:spcPts val="0"/>
              </a:spcBef>
              <a:buClrTx/>
              <a:buSzTx/>
              <a:buFontTx/>
              <a:buNone/>
              <a:tabLst/>
              <a:defRPr/>
            </a:pP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agency will develop the Training contents organized in Workshops</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a:t>
            </a:r>
            <a:endParaRPr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spcBef>
                <a:spcPts val="0"/>
              </a:spcBef>
              <a:buClrTx/>
              <a:buSzTx/>
              <a:buFontTx/>
              <a:buNone/>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material developed will be presented as a Standard </a:t>
            </a:r>
            <a:r>
              <a:rPr kumimoji="0"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Leader’s Guide containing Trainers and Participants material.</a:t>
            </a:r>
            <a:endParaRPr lang="en-US" sz="11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a:defRPr/>
            </a:pP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practicability of the training and its material will be verified in a Dry Run with </a:t>
            </a:r>
            <a:r>
              <a:rPr kumimoji="0" lang="en-US" sz="1100" b="0" i="0" u="none" strike="noStrike" kern="0" cap="none" spc="0" normalizeH="0" baseline="0" noProof="0" dirty="0" err="1">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Stellantis</a:t>
            </a:r>
            <a:r>
              <a:rPr kumimoji="0" lang="en-US" sz="11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Central Representatives, resulting in the final English master sign-off.</a:t>
            </a:r>
            <a:r>
              <a:rPr lang="en-US" sz="1100" kern="0" dirty="0">
                <a:solidFill>
                  <a:schemeClr val="tx1"/>
                </a:solidFill>
                <a:latin typeface="Montserrat" pitchFamily="2" charset="0"/>
                <a:ea typeface="Times New Roman" panose="02020603050405020304" pitchFamily="18" charset="0"/>
                <a:cs typeface="Calibri" panose="020F0502020204030204" pitchFamily="34" charset="0"/>
              </a:rPr>
              <a:t> </a:t>
            </a:r>
            <a:endParaRPr kumimoji="0" lang="fr-FR" sz="1100" b="0" i="0" u="none" strike="noStrike" kern="10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endParaRPr>
          </a:p>
          <a:p>
            <a:pPr marL="685800" indent="-457200"/>
            <a:endPar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endParaRPr>
          </a:p>
        </p:txBody>
      </p:sp>
      <p:sp>
        <p:nvSpPr>
          <p:cNvPr id="6" name="Rectangle 4">
            <a:extLst>
              <a:ext uri="{FF2B5EF4-FFF2-40B4-BE49-F238E27FC236}">
                <a16:creationId xmlns:a16="http://schemas.microsoft.com/office/drawing/2014/main" id="{536F8EBC-133C-7A26-6D5B-530877DDBB81}"/>
              </a:ext>
            </a:extLst>
          </p:cNvPr>
          <p:cNvSpPr/>
          <p:nvPr/>
        </p:nvSpPr>
        <p:spPr>
          <a:xfrm>
            <a:off x="609944" y="4501382"/>
            <a:ext cx="10886655" cy="883000"/>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spcBef>
                <a:spcPts val="0"/>
              </a:spcBef>
              <a:spcAft>
                <a:spcPts val="0"/>
              </a:spcAft>
              <a:buClrTx/>
              <a:buSzTx/>
              <a:buFontTx/>
              <a:buNone/>
              <a:tabLst/>
              <a:defRPr/>
            </a:pPr>
            <a:r>
              <a:rPr kumimoji="0" lang="fr-FR" sz="11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LEADER’S GUIDE :</a:t>
            </a:r>
          </a:p>
          <a:p>
            <a:pPr marL="285750" indent="-285750">
              <a:buFont typeface="Arial" panose="020B0604020202020204" pitchFamily="34" charset="0"/>
              <a:buChar char="•"/>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Trainers' manual based on the participants handout with the instructions on:</a:t>
            </a:r>
          </a:p>
          <a:p>
            <a:pPr marL="717550" marR="0" lvl="2" indent="-285750" algn="l" defTabSz="914400" rtl="0" eaLnBrk="1" fontAlgn="auto" latinLnBrk="0" hangingPunct="1">
              <a:spcBef>
                <a:spcPts val="0"/>
              </a:spcBef>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Classroom/s setup organization &amp; requirements</a:t>
            </a:r>
          </a:p>
          <a:p>
            <a:pPr marL="717550" marR="0" lvl="2" indent="-285750" algn="l" defTabSz="914400" rtl="0" eaLnBrk="1" fontAlgn="auto" latinLnBrk="0" hangingPunct="1">
              <a:spcBef>
                <a:spcPts val="0"/>
              </a:spcBef>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Contents delivery for each part and how to run the appropriate exercises of every Workshop.</a:t>
            </a:r>
          </a:p>
        </p:txBody>
      </p:sp>
      <p:sp>
        <p:nvSpPr>
          <p:cNvPr id="7" name="Rectangle 6">
            <a:extLst>
              <a:ext uri="{FF2B5EF4-FFF2-40B4-BE49-F238E27FC236}">
                <a16:creationId xmlns:a16="http://schemas.microsoft.com/office/drawing/2014/main" id="{314595F3-FCC7-EC7B-37ED-A94B2D37E926}"/>
              </a:ext>
            </a:extLst>
          </p:cNvPr>
          <p:cNvSpPr/>
          <p:nvPr/>
        </p:nvSpPr>
        <p:spPr>
          <a:xfrm>
            <a:off x="653521" y="5572332"/>
            <a:ext cx="9998016" cy="746568"/>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spcBef>
                <a:spcPts val="0"/>
              </a:spcBef>
              <a:spcAft>
                <a:spcPts val="0"/>
              </a:spcAft>
              <a:buClrTx/>
              <a:buSzTx/>
              <a:buFontTx/>
              <a:buNone/>
              <a:tabLst/>
              <a:defRPr/>
            </a:pPr>
            <a:r>
              <a:rPr kumimoji="0" lang="fr-FR" sz="11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WS CONTENT:</a:t>
            </a:r>
          </a:p>
          <a:p>
            <a:pPr marL="285750" indent="-285750">
              <a:buFont typeface="Arial" panose="020B0604020202020204" pitchFamily="34" charset="0"/>
              <a:buChar char="•"/>
              <a:defRPr/>
            </a:pPr>
            <a:r>
              <a:rPr kumimoji="0" lang="en-US" sz="1100" b="0" i="0" u="none" strike="noStrike" kern="0" cap="none" spc="0" normalizeH="0" baseline="0" noProof="0" dirty="0" err="1">
                <a:ln>
                  <a:noFill/>
                </a:ln>
                <a:solidFill>
                  <a:schemeClr val="tx1"/>
                </a:solidFill>
                <a:effectLst/>
                <a:uLnTx/>
                <a:uFillTx/>
                <a:latin typeface="Montserrat" pitchFamily="2" charset="0"/>
                <a:ea typeface="Calibri" panose="020F0502020204030204" pitchFamily="34" charset="0"/>
                <a:cs typeface="Calibri" panose="020F0502020204030204" pitchFamily="34" charset="0"/>
              </a:rPr>
              <a:t>Powerpoint</a:t>
            </a: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 presentation slides include:</a:t>
            </a:r>
          </a:p>
          <a:p>
            <a:pPr marL="625475" marR="0" lvl="2" indent="-285750" algn="l" defTabSz="914400" rtl="0" eaLnBrk="1" fontAlgn="auto" latinLnBrk="0" hangingPunct="1">
              <a:spcBef>
                <a:spcPts val="0"/>
              </a:spcBef>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PPT Storyboard press with learning objectives and key training points organized in chapters/sections</a:t>
            </a:r>
          </a:p>
          <a:p>
            <a:pPr marL="625475" marR="0" lvl="2" indent="-285750" algn="l" defTabSz="914400" rtl="0" eaLnBrk="1" fontAlgn="auto" latinLnBrk="0" hangingPunct="1">
              <a:spcBef>
                <a:spcPts val="0"/>
              </a:spcBef>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Worksheets with exercises / role play to be conducted by participants in support of the learning objective</a:t>
            </a:r>
          </a:p>
          <a:p>
            <a:pPr marL="625475" marR="0" lvl="2" indent="-285750" algn="l" defTabSz="914400" rtl="0" eaLnBrk="1" fontAlgn="auto" latinLnBrk="0" hangingPunct="1">
              <a:spcBef>
                <a:spcPts val="0"/>
              </a:spcBef>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Teaching notes for the Trainer/s</a:t>
            </a:r>
          </a:p>
        </p:txBody>
      </p:sp>
      <p:sp>
        <p:nvSpPr>
          <p:cNvPr id="8" name="Rectangle 1">
            <a:extLst>
              <a:ext uri="{FF2B5EF4-FFF2-40B4-BE49-F238E27FC236}">
                <a16:creationId xmlns:a16="http://schemas.microsoft.com/office/drawing/2014/main" id="{1FDB96A0-86BA-AAD4-A95F-253FE3B141C4}"/>
              </a:ext>
            </a:extLst>
          </p:cNvPr>
          <p:cNvSpPr/>
          <p:nvPr/>
        </p:nvSpPr>
        <p:spPr>
          <a:xfrm>
            <a:off x="672791" y="3825048"/>
            <a:ext cx="9920752" cy="523220"/>
          </a:xfrm>
          <a:prstGeom prst="rect">
            <a:avLst/>
          </a:prstGeom>
          <a:solidFill>
            <a:schemeClr val="bg1"/>
          </a:soli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1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IBT COURSE OUTLINE </a:t>
            </a:r>
            <a:r>
              <a:rPr kumimoji="0" lang="fr-FR" sz="11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to </a:t>
            </a:r>
            <a:r>
              <a:rPr kumimoji="0" lang="fr-FR" sz="11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deliver</a:t>
            </a:r>
            <a:r>
              <a:rPr kumimoji="0" lang="fr-FR" sz="11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kumimoji="0" lang="fr-FR" sz="11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before</a:t>
            </a:r>
            <a:r>
              <a:rPr kumimoji="0" lang="fr-FR" sz="11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the </a:t>
            </a:r>
            <a:r>
              <a:rPr kumimoji="0" lang="fr-FR" sz="11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StoryBoard</a:t>
            </a:r>
            <a:r>
              <a:rPr kumimoji="0" lang="fr-FR" sz="11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Can </a:t>
            </a:r>
            <a:r>
              <a:rPr kumimoji="0" lang="fr-FR" sz="11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be</a:t>
            </a:r>
            <a:r>
              <a:rPr kumimoji="0" lang="fr-FR" sz="11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in Excel or PPT: </a:t>
            </a:r>
          </a:p>
          <a:p>
            <a:pPr marL="285750" marR="0" lvl="1" indent="-285750" algn="l" defTabSz="914400" rtl="0" eaLnBrk="1" fontAlgn="auto" latinLnBrk="0" hangingPunct="1">
              <a:lnSpc>
                <a:spcPct val="107000"/>
              </a:lnSpc>
              <a:spcBef>
                <a:spcPts val="0"/>
              </a:spcBef>
              <a:spcAft>
                <a:spcPts val="600"/>
              </a:spcAft>
              <a:buClrTx/>
              <a:buSzTx/>
              <a:buFont typeface="Arial" panose="020B0604020202020204" pitchFamily="34" charset="0"/>
              <a:buChar char="•"/>
              <a:tabLst/>
              <a:defRPr/>
            </a:pPr>
            <a:r>
              <a:rPr kumimoji="0" lang="en-US" sz="11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Outline of the course/s (Workshops) included in the IBT session. The outline must include sequence, timing and resources necessary to deliver the IBT session</a:t>
            </a:r>
          </a:p>
        </p:txBody>
      </p:sp>
      <p:sp>
        <p:nvSpPr>
          <p:cNvPr id="4" name="Rettangolo 3">
            <a:extLst>
              <a:ext uri="{FF2B5EF4-FFF2-40B4-BE49-F238E27FC236}">
                <a16:creationId xmlns:a16="http://schemas.microsoft.com/office/drawing/2014/main" id="{69D7BE3C-F956-8C2A-4FCA-6825B2CD5907}"/>
              </a:ext>
            </a:extLst>
          </p:cNvPr>
          <p:cNvSpPr/>
          <p:nvPr/>
        </p:nvSpPr>
        <p:spPr>
          <a:xfrm>
            <a:off x="609945" y="1340768"/>
            <a:ext cx="11582055" cy="5517232"/>
          </a:xfrm>
          <a:prstGeom prst="rect">
            <a:avLst/>
          </a:prstGeom>
          <a:no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ontserrat" pitchFamily="2" charset="0"/>
            </a:endParaRPr>
          </a:p>
        </p:txBody>
      </p:sp>
      <p:sp>
        <p:nvSpPr>
          <p:cNvPr id="12" name="Google Shape;96;p18">
            <a:extLst>
              <a:ext uri="{FF2B5EF4-FFF2-40B4-BE49-F238E27FC236}">
                <a16:creationId xmlns:a16="http://schemas.microsoft.com/office/drawing/2014/main" id="{723CB778-EBBD-8E60-22B8-476AE78910FE}"/>
              </a:ext>
            </a:extLst>
          </p:cNvPr>
          <p:cNvSpPr txBox="1"/>
          <p:nvPr/>
        </p:nvSpPr>
        <p:spPr>
          <a:xfrm>
            <a:off x="684634" y="206532"/>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grpSp>
        <p:nvGrpSpPr>
          <p:cNvPr id="3" name="Gruppo 2">
            <a:extLst>
              <a:ext uri="{FF2B5EF4-FFF2-40B4-BE49-F238E27FC236}">
                <a16:creationId xmlns:a16="http://schemas.microsoft.com/office/drawing/2014/main" id="{18AF1E1A-A220-BE69-113A-9F53F3709DA6}"/>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1E53AC5A-B8B4-B093-6E17-D08A0808AB97}"/>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A008CF72-B2D2-7A96-F649-3E16B33BBB9E}"/>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6BB6A7A7-99FA-BA84-C3A5-473333A37B3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70055C94-A451-B4A9-5C5A-EB15DBE450A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6289D328-22B8-2721-3461-76BE3F3D20BF}"/>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50CA69A0-1160-8B3C-359E-C548E0A872D2}"/>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9" name="Segnaposto numero diapositiva 18">
            <a:extLst>
              <a:ext uri="{FF2B5EF4-FFF2-40B4-BE49-F238E27FC236}">
                <a16:creationId xmlns:a16="http://schemas.microsoft.com/office/drawing/2014/main" id="{C310607B-15E2-80A5-7D53-C98E8E85894D}"/>
              </a:ext>
            </a:extLst>
          </p:cNvPr>
          <p:cNvSpPr>
            <a:spLocks noGrp="1"/>
          </p:cNvSpPr>
          <p:nvPr>
            <p:ph type="sldNum" sz="quarter" idx="4"/>
          </p:nvPr>
        </p:nvSpPr>
        <p:spPr/>
        <p:txBody>
          <a:bodyPr/>
          <a:lstStyle/>
          <a:p>
            <a:fld id="{3E92977B-B4C2-4A0D-A293-AFEDFB8002E3}" type="slidenum">
              <a:rPr lang="en-US" smtClean="0"/>
              <a:pPr/>
              <a:t>35</a:t>
            </a:fld>
            <a:endParaRPr lang="en-US"/>
          </a:p>
        </p:txBody>
      </p:sp>
    </p:spTree>
    <p:custDataLst>
      <p:tags r:id="rId1"/>
    </p:custDataLst>
    <p:extLst>
      <p:ext uri="{BB962C8B-B14F-4D97-AF65-F5344CB8AC3E}">
        <p14:creationId xmlns:p14="http://schemas.microsoft.com/office/powerpoint/2010/main" val="969619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8CAFBC4F-EB70-CE5A-556C-20C5CFD0BCCB}"/>
              </a:ext>
            </a:extLst>
          </p:cNvPr>
          <p:cNvSpPr txBox="1"/>
          <p:nvPr/>
        </p:nvSpPr>
        <p:spPr>
          <a:xfrm>
            <a:off x="690639" y="858812"/>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sp>
        <p:nvSpPr>
          <p:cNvPr id="5" name="ZoneTexte 6">
            <a:extLst>
              <a:ext uri="{FF2B5EF4-FFF2-40B4-BE49-F238E27FC236}">
                <a16:creationId xmlns:a16="http://schemas.microsoft.com/office/drawing/2014/main" id="{522D9ADA-0C8F-7751-1A6B-83930C6821E1}"/>
              </a:ext>
            </a:extLst>
          </p:cNvPr>
          <p:cNvSpPr txBox="1"/>
          <p:nvPr/>
        </p:nvSpPr>
        <p:spPr>
          <a:xfrm>
            <a:off x="626409" y="1340768"/>
            <a:ext cx="5613608" cy="600164"/>
          </a:xfrm>
          <a:prstGeom prst="rect">
            <a:avLst/>
          </a:prstGeom>
          <a:noFill/>
        </p:spPr>
        <p:txBody>
          <a:bodyPr wrap="square" lIns="91440" tIns="45720" rIns="91440" bIns="45720" anchor="t">
            <a:spAutoFit/>
          </a:bodyPr>
          <a:lstStyle/>
          <a:p>
            <a:pPr marL="14288"/>
            <a:r>
              <a:rPr lang="en-US" sz="1100" b="1" kern="0" dirty="0">
                <a:solidFill>
                  <a:schemeClr val="tx1"/>
                </a:solidFill>
                <a:latin typeface="Montserrat" pitchFamily="2" charset="0"/>
                <a:ea typeface="Times New Roman" panose="02020603050405020304" pitchFamily="18" charset="0"/>
                <a:cs typeface="Calibri" panose="020F0502020204030204" pitchFamily="34" charset="0"/>
              </a:rPr>
              <a:t>1</a:t>
            </a:r>
            <a:r>
              <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rPr>
              <a:t>– </a:t>
            </a:r>
            <a:r>
              <a:rPr lang="en-US" sz="1100" b="1" kern="0" cap="all" dirty="0">
                <a:solidFill>
                  <a:schemeClr val="tx1"/>
                </a:solidFill>
                <a:effectLst/>
                <a:latin typeface="Montserrat" pitchFamily="2" charset="0"/>
                <a:ea typeface="Times New Roman" panose="02020603050405020304" pitchFamily="18" charset="0"/>
                <a:cs typeface="Calibri" panose="020F0502020204030204" pitchFamily="34" charset="0"/>
              </a:rPr>
              <a:t>Instructor Based Training </a:t>
            </a:r>
            <a:r>
              <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rPr>
              <a:t>(IBT)</a:t>
            </a:r>
          </a:p>
          <a:p>
            <a:pPr marL="685800" indent="-457200"/>
            <a:endPar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endParaRPr>
          </a:p>
          <a:p>
            <a:pPr marL="685800" indent="-457200"/>
            <a:endParaRPr lang="en-US" sz="1100" b="1" kern="0" dirty="0">
              <a:solidFill>
                <a:schemeClr val="tx1"/>
              </a:solidFill>
              <a:effectLst/>
              <a:latin typeface="Montserrat" pitchFamily="2" charset="0"/>
              <a:ea typeface="Times New Roman" panose="02020603050405020304" pitchFamily="18" charset="0"/>
              <a:cs typeface="Calibri" panose="020F0502020204030204" pitchFamily="34" charset="0"/>
            </a:endParaRPr>
          </a:p>
        </p:txBody>
      </p:sp>
      <p:sp>
        <p:nvSpPr>
          <p:cNvPr id="9" name="Rectangle 1">
            <a:extLst>
              <a:ext uri="{FF2B5EF4-FFF2-40B4-BE49-F238E27FC236}">
                <a16:creationId xmlns:a16="http://schemas.microsoft.com/office/drawing/2014/main" id="{4FBD9DA4-7BBF-DAAB-E29B-18197B77E18B}"/>
              </a:ext>
            </a:extLst>
          </p:cNvPr>
          <p:cNvSpPr/>
          <p:nvPr/>
        </p:nvSpPr>
        <p:spPr>
          <a:xfrm>
            <a:off x="782484" y="1872027"/>
            <a:ext cx="10335325" cy="811057"/>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PARTICIPANT HANDOUT</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a:t>
            </a:r>
          </a:p>
          <a:p>
            <a:pPr marL="285750" marR="0" lvl="1" indent="-285750" algn="l" defTabSz="914400" rtl="0" eaLnBrk="1" fontAlgn="auto" latinLnBrk="0" hangingPunct="1">
              <a:lnSpc>
                <a:spcPct val="107000"/>
              </a:lnSpc>
              <a:spcBef>
                <a:spcPts val="0"/>
              </a:spcBef>
              <a:spcAft>
                <a:spcPts val="600"/>
              </a:spcAft>
              <a:buClrTx/>
              <a:buSzTx/>
              <a:buFont typeface="Arial" panose="020B0604020202020204" pitchFamily="34" charset="0"/>
              <a:buChar char="•"/>
              <a:tabLst/>
              <a:defRPr/>
            </a:pPr>
            <a:r>
              <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Course workbook, fully scripted to support the learning objectives and key Training points with text, graphics, questions, necessary for the course completion</a:t>
            </a:r>
          </a:p>
        </p:txBody>
      </p:sp>
      <p:sp>
        <p:nvSpPr>
          <p:cNvPr id="10" name="Rectangle 4">
            <a:extLst>
              <a:ext uri="{FF2B5EF4-FFF2-40B4-BE49-F238E27FC236}">
                <a16:creationId xmlns:a16="http://schemas.microsoft.com/office/drawing/2014/main" id="{4DB9B5CB-8FA8-1FC5-DABC-4AE836937534}"/>
              </a:ext>
            </a:extLst>
          </p:cNvPr>
          <p:cNvSpPr/>
          <p:nvPr/>
        </p:nvSpPr>
        <p:spPr>
          <a:xfrm>
            <a:off x="778714" y="2661012"/>
            <a:ext cx="9925798" cy="1829583"/>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DYNAMIC WORKSHOP (TEST DRIVE) :</a:t>
            </a:r>
            <a:r>
              <a:rPr kumimoji="0" lang="en-US" sz="1200" b="0" i="0" u="none" strike="noStrike" kern="0" cap="none" spc="0" normalizeH="0" baseline="0" noProof="0" dirty="0" err="1">
                <a:ln>
                  <a:noFill/>
                </a:ln>
                <a:solidFill>
                  <a:schemeClr val="tx1"/>
                </a:solidFill>
                <a:effectLst/>
                <a:uLnTx/>
                <a:uFillTx/>
                <a:latin typeface="Montserrat" pitchFamily="2" charset="0"/>
                <a:ea typeface="Calibri" panose="020F0502020204030204" pitchFamily="34" charset="0"/>
                <a:cs typeface="Calibri" panose="020F0502020204030204" pitchFamily="34" charset="0"/>
              </a:rPr>
              <a:t>Powerpoint</a:t>
            </a:r>
            <a:r>
              <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 Presentation slides including the following info:</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Test Drive set-up</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Competitors to include</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Competitors static analysis comparison</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Organization (Duration, N° pax, Vehicles types and n°, groups rotation, …)</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Roads and test drive conditions (city, highway, …)</a:t>
            </a:r>
          </a:p>
          <a:p>
            <a:pPr marL="266700" lvl="1" indent="-260350">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Other experiential activities during the TD (ex… Live Demo recharging)</a:t>
            </a:r>
          </a:p>
          <a:p>
            <a:pPr marL="1200150" marR="0" lvl="2" indent="-285750" algn="l" defTabSz="914400" rtl="0" eaLnBrk="1" fontAlgn="auto" latinLnBrk="0" hangingPunct="1">
              <a:lnSpc>
                <a:spcPct val="107000"/>
              </a:lnSpc>
              <a:spcBef>
                <a:spcPts val="0"/>
              </a:spcBef>
              <a:spcAft>
                <a:spcPts val="600"/>
              </a:spcAft>
              <a:buClrTx/>
              <a:buSzTx/>
              <a:buFont typeface="Arial" panose="020B0604020202020204" pitchFamily="34" charset="0"/>
              <a:buChar char="•"/>
              <a:tabLst/>
              <a:defRPr/>
            </a:pPr>
            <a:endPar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endParaRPr>
          </a:p>
        </p:txBody>
      </p:sp>
      <p:sp>
        <p:nvSpPr>
          <p:cNvPr id="11" name="Rectangle 6">
            <a:extLst>
              <a:ext uri="{FF2B5EF4-FFF2-40B4-BE49-F238E27FC236}">
                <a16:creationId xmlns:a16="http://schemas.microsoft.com/office/drawing/2014/main" id="{4FB3E735-5BB2-CBAD-3D3E-4ED31674E216}"/>
              </a:ext>
            </a:extLst>
          </p:cNvPr>
          <p:cNvSpPr/>
          <p:nvPr/>
        </p:nvSpPr>
        <p:spPr>
          <a:xfrm>
            <a:off x="767407" y="4312377"/>
            <a:ext cx="9463355" cy="883000"/>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TEST OUT QUESTIONS &amp; ANSWERS:</a:t>
            </a:r>
          </a:p>
          <a:p>
            <a:pPr marL="285750" indent="-285750">
              <a:lnSpc>
                <a:spcPct val="107000"/>
              </a:lnSpc>
              <a:spcAft>
                <a:spcPts val="600"/>
              </a:spcAft>
              <a:buFont typeface="Arial" panose="020B0604020202020204" pitchFamily="34" charset="0"/>
              <a:buChar char="•"/>
              <a:defRPr/>
            </a:pPr>
            <a:r>
              <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List of single/multiple choice questions with answers for the participants assessment</a:t>
            </a:r>
          </a:p>
        </p:txBody>
      </p:sp>
      <p:sp>
        <p:nvSpPr>
          <p:cNvPr id="4" name="Rettangolo 3">
            <a:extLst>
              <a:ext uri="{FF2B5EF4-FFF2-40B4-BE49-F238E27FC236}">
                <a16:creationId xmlns:a16="http://schemas.microsoft.com/office/drawing/2014/main" id="{69D7BE3C-F956-8C2A-4FCA-6825B2CD5907}"/>
              </a:ext>
            </a:extLst>
          </p:cNvPr>
          <p:cNvSpPr/>
          <p:nvPr/>
        </p:nvSpPr>
        <p:spPr>
          <a:xfrm>
            <a:off x="609945" y="1340768"/>
            <a:ext cx="11582055" cy="5517232"/>
          </a:xfrm>
          <a:prstGeom prst="rect">
            <a:avLst/>
          </a:prstGeom>
          <a:no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ontserrat" pitchFamily="2" charset="0"/>
            </a:endParaRPr>
          </a:p>
        </p:txBody>
      </p:sp>
      <p:sp>
        <p:nvSpPr>
          <p:cNvPr id="12" name="Google Shape;96;p18">
            <a:extLst>
              <a:ext uri="{FF2B5EF4-FFF2-40B4-BE49-F238E27FC236}">
                <a16:creationId xmlns:a16="http://schemas.microsoft.com/office/drawing/2014/main" id="{723CB778-EBBD-8E60-22B8-476AE78910FE}"/>
              </a:ext>
            </a:extLst>
          </p:cNvPr>
          <p:cNvSpPr txBox="1"/>
          <p:nvPr/>
        </p:nvSpPr>
        <p:spPr>
          <a:xfrm>
            <a:off x="684634" y="206532"/>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grpSp>
        <p:nvGrpSpPr>
          <p:cNvPr id="3" name="Gruppo 2">
            <a:extLst>
              <a:ext uri="{FF2B5EF4-FFF2-40B4-BE49-F238E27FC236}">
                <a16:creationId xmlns:a16="http://schemas.microsoft.com/office/drawing/2014/main" id="{18AF1E1A-A220-BE69-113A-9F53F3709DA6}"/>
              </a:ext>
            </a:extLst>
          </p:cNvPr>
          <p:cNvGrpSpPr/>
          <p:nvPr/>
        </p:nvGrpSpPr>
        <p:grpSpPr>
          <a:xfrm>
            <a:off x="312500" y="281772"/>
            <a:ext cx="266413" cy="266908"/>
            <a:chOff x="1143287" y="199272"/>
            <a:chExt cx="266413" cy="266908"/>
          </a:xfrm>
        </p:grpSpPr>
        <p:sp>
          <p:nvSpPr>
            <p:cNvPr id="13" name="Rettangolo 12">
              <a:extLst>
                <a:ext uri="{FF2B5EF4-FFF2-40B4-BE49-F238E27FC236}">
                  <a16:creationId xmlns:a16="http://schemas.microsoft.com/office/drawing/2014/main" id="{1E53AC5A-B8B4-B093-6E17-D08A0808AB97}"/>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A008CF72-B2D2-7A96-F649-3E16B33BBB9E}"/>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6BB6A7A7-99FA-BA84-C3A5-473333A37B35}"/>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Figura a mano libera: forma 15">
                <a:extLst>
                  <a:ext uri="{FF2B5EF4-FFF2-40B4-BE49-F238E27FC236}">
                    <a16:creationId xmlns:a16="http://schemas.microsoft.com/office/drawing/2014/main" id="{70055C94-A451-B4A9-5C5A-EB15DBE450A1}"/>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7" name="Rettangolo 16">
                <a:extLst>
                  <a:ext uri="{FF2B5EF4-FFF2-40B4-BE49-F238E27FC236}">
                    <a16:creationId xmlns:a16="http://schemas.microsoft.com/office/drawing/2014/main" id="{6289D328-22B8-2721-3461-76BE3F3D20BF}"/>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8" name="Rettangolo 17">
            <a:extLst>
              <a:ext uri="{FF2B5EF4-FFF2-40B4-BE49-F238E27FC236}">
                <a16:creationId xmlns:a16="http://schemas.microsoft.com/office/drawing/2014/main" id="{50CA69A0-1160-8B3C-359E-C548E0A872D2}"/>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9" name="Segnaposto numero diapositiva 18">
            <a:extLst>
              <a:ext uri="{FF2B5EF4-FFF2-40B4-BE49-F238E27FC236}">
                <a16:creationId xmlns:a16="http://schemas.microsoft.com/office/drawing/2014/main" id="{82DA8798-8C29-F342-613B-17E72B34E65A}"/>
              </a:ext>
            </a:extLst>
          </p:cNvPr>
          <p:cNvSpPr>
            <a:spLocks noGrp="1"/>
          </p:cNvSpPr>
          <p:nvPr>
            <p:ph type="sldNum" sz="quarter" idx="4"/>
          </p:nvPr>
        </p:nvSpPr>
        <p:spPr/>
        <p:txBody>
          <a:bodyPr/>
          <a:lstStyle/>
          <a:p>
            <a:fld id="{3E92977B-B4C2-4A0D-A293-AFEDFB8002E3}" type="slidenum">
              <a:rPr lang="en-US" smtClean="0"/>
              <a:pPr/>
              <a:t>36</a:t>
            </a:fld>
            <a:endParaRPr lang="en-US"/>
          </a:p>
        </p:txBody>
      </p:sp>
    </p:spTree>
    <p:custDataLst>
      <p:tags r:id="rId1"/>
    </p:custDataLst>
    <p:extLst>
      <p:ext uri="{BB962C8B-B14F-4D97-AF65-F5344CB8AC3E}">
        <p14:creationId xmlns:p14="http://schemas.microsoft.com/office/powerpoint/2010/main" val="999396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8CAFBC4F-EB70-CE5A-556C-20C5CFD0BCCB}"/>
              </a:ext>
            </a:extLst>
          </p:cNvPr>
          <p:cNvSpPr txBox="1"/>
          <p:nvPr/>
        </p:nvSpPr>
        <p:spPr>
          <a:xfrm>
            <a:off x="597816" y="1383399"/>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sp>
        <p:nvSpPr>
          <p:cNvPr id="5" name="ZoneTexte 6">
            <a:extLst>
              <a:ext uri="{FF2B5EF4-FFF2-40B4-BE49-F238E27FC236}">
                <a16:creationId xmlns:a16="http://schemas.microsoft.com/office/drawing/2014/main" id="{F635E11F-149F-318F-9D49-81EB337E0D2B}"/>
              </a:ext>
            </a:extLst>
          </p:cNvPr>
          <p:cNvSpPr txBox="1"/>
          <p:nvPr/>
        </p:nvSpPr>
        <p:spPr>
          <a:xfrm>
            <a:off x="633184" y="1824213"/>
            <a:ext cx="11526496" cy="2590837"/>
          </a:xfrm>
          <a:prstGeom prst="rect">
            <a:avLst/>
          </a:prstGeom>
          <a:noFill/>
          <a:ln>
            <a:noFill/>
          </a:ln>
        </p:spPr>
        <p:txBody>
          <a:bodyPr wrap="square" lIns="91440" tIns="45720" rIns="91440" bIns="45720" anchor="t">
            <a:spAutoFit/>
          </a:bodyPr>
          <a:lstStyle/>
          <a:p>
            <a:pPr marL="17463">
              <a:lnSpc>
                <a:spcPct val="115000"/>
              </a:lnSpc>
              <a:spcAft>
                <a:spcPts val="600"/>
              </a:spcAft>
              <a:defRPr/>
            </a:pP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2</a:t>
            </a:r>
            <a:r>
              <a:rPr lang="en-US" sz="1200" b="1" kern="0" dirty="0">
                <a:solidFill>
                  <a:schemeClr val="tx1"/>
                </a:solidFill>
                <a:effectLst/>
                <a:latin typeface="Montserrat" pitchFamily="2" charset="0"/>
                <a:ea typeface="Times New Roman" panose="02020603050405020304" pitchFamily="18" charset="0"/>
                <a:cs typeface="Calibri" panose="020F0502020204030204" pitchFamily="34" charset="0"/>
              </a:rPr>
              <a:t>– </a:t>
            </a:r>
            <a:r>
              <a:rPr lang="fr-FR" sz="1200" b="1" kern="0" cap="all" dirty="0">
                <a:solidFill>
                  <a:schemeClr val="tx1"/>
                </a:solidFill>
                <a:latin typeface="Montserrat" pitchFamily="2" charset="0"/>
                <a:cs typeface="Calibri" panose="020F0502020204030204" pitchFamily="34" charset="0"/>
              </a:rPr>
              <a:t>VCT VIRTUAL CLASS TRAINING </a:t>
            </a:r>
            <a:r>
              <a:rPr lang="en-US" sz="1200" b="1" kern="0" cap="all" dirty="0">
                <a:solidFill>
                  <a:schemeClr val="tx1"/>
                </a:solidFill>
                <a:latin typeface="Montserrat" pitchFamily="2" charset="0"/>
                <a:cs typeface="Calibri" panose="020F0502020204030204" pitchFamily="34" charset="0"/>
              </a:rPr>
              <a:t>(VCT)</a:t>
            </a:r>
          </a:p>
          <a:p>
            <a:pPr>
              <a:lnSpc>
                <a:spcPct val="107000"/>
              </a:lnSpc>
              <a:spcAft>
                <a:spcPts val="600"/>
              </a:spcAft>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Virtual Classroom Training </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with participants and trainer communicating via the internet &amp; voice over IP.</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a:lnSpc>
                <a:spcPct val="107000"/>
              </a:lnSpc>
              <a:spcAft>
                <a:spcPts val="600"/>
              </a:spcAft>
            </a:pP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VCT is an interactive module : </a:t>
            </a:r>
          </a:p>
          <a:p>
            <a:pPr>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Developed for a target group of </a:t>
            </a: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+/- 20 participants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who are able to interact with the Instructor via voice and screen (maximum Class Size will be recommended at the design stage.). Each VCT Class consists of 3 distinct elements: </a:t>
            </a:r>
          </a:p>
          <a:p>
            <a:pPr marL="285750" indent="-285750">
              <a:buFont typeface="Arial" panose="020B0604020202020204" pitchFamily="34" charset="0"/>
              <a:buChar char="•"/>
            </a:pP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Participant Logon (Technical Q &amp; A, introduction &amp; Welcome – </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15 mins</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marR="0" lvl="0" indent="-285750" algn="l" defTabSz="914400" rtl="0" eaLnBrk="1" fontAlgn="auto" latinLnBrk="0" hangingPunct="1">
              <a:spcBef>
                <a:spcPts val="0"/>
              </a:spcBef>
              <a:buClrTx/>
              <a:buSzTx/>
              <a:buFont typeface="Arial" panose="020B0604020202020204" pitchFamily="34" charset="0"/>
              <a:buChar char="•"/>
              <a:tabLst/>
              <a:defRPr/>
            </a:pP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Learning Content : Between </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30</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to max of </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60 mins </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according the subjects &amp; Brand requirements</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85750" marR="0" lvl="0" indent="-285750" algn="l" defTabSz="914400" rtl="0" eaLnBrk="1" fontAlgn="auto" latinLnBrk="0" hangingPunct="1">
              <a:spcBef>
                <a:spcPts val="0"/>
              </a:spcBef>
              <a:buClrTx/>
              <a:buSzTx/>
              <a:buFont typeface="Arial" panose="020B0604020202020204" pitchFamily="34" charset="0"/>
              <a:buChar char="•"/>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Wrap Up: Q &amp; A, Evaluations QUIZ of 10 to 15 questions – </a:t>
            </a: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15 mins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a:t>
            </a:r>
          </a:p>
          <a:p>
            <a:pPr marR="0" lvl="0" algn="l" defTabSz="914400" rtl="0" eaLnBrk="1" fontAlgn="auto" latinLnBrk="0" hangingPunct="1">
              <a:spcBef>
                <a:spcPts val="0"/>
              </a:spcBef>
              <a:buClrTx/>
              <a:buSzTx/>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In terms of </a:t>
            </a: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Deliverables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VCT is composed by:</a:t>
            </a:r>
            <a:endParaRPr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228600" marR="0" lvl="0" indent="0" algn="l" defTabSz="914400" rtl="0" eaLnBrk="1" fontAlgn="auto" latinLnBrk="0" hangingPunct="1">
              <a:spcBef>
                <a:spcPts val="0"/>
              </a:spcBef>
              <a:buClrTx/>
              <a:buSzTx/>
              <a:buFontTx/>
              <a:buNone/>
              <a:tabLst/>
              <a:defRPr/>
            </a:pPr>
            <a:endParaRPr lang="en-US" sz="1200" kern="0" dirty="0">
              <a:solidFill>
                <a:schemeClr val="tx1"/>
              </a:solidFill>
              <a:latin typeface="Montserrat" pitchFamily="2" charset="0"/>
              <a:ea typeface="Calibri" panose="020F0502020204030204" pitchFamily="34" charset="0"/>
              <a:cs typeface="Calibri" panose="020F0502020204030204" pitchFamily="34" charset="0"/>
            </a:endParaRPr>
          </a:p>
          <a:p>
            <a:pPr marL="228600" marR="0" lvl="0" indent="0" algn="l" defTabSz="914400" rtl="0" eaLnBrk="1" fontAlgn="auto" latinLnBrk="0" hangingPunct="1">
              <a:spcBef>
                <a:spcPts val="0"/>
              </a:spcBef>
              <a:buClrTx/>
              <a:buSzTx/>
              <a:buFontTx/>
              <a:buNone/>
              <a:tabLst/>
              <a:defRPr/>
            </a:pPr>
            <a:endPar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endParaRPr>
          </a:p>
          <a:p>
            <a:pPr marL="228600" marR="0" lvl="0" indent="0" algn="l" defTabSz="914400" rtl="0" eaLnBrk="1" fontAlgn="auto" latinLnBrk="0" hangingPunct="1">
              <a:lnSpc>
                <a:spcPct val="107000"/>
              </a:lnSpc>
              <a:spcBef>
                <a:spcPts val="0"/>
              </a:spcBef>
              <a:spcAft>
                <a:spcPts val="600"/>
              </a:spcAft>
              <a:buClrTx/>
              <a:buSzTx/>
              <a:buFontTx/>
              <a:buNone/>
              <a:tabLst/>
              <a:defRPr/>
            </a:pPr>
            <a:endParaRPr kumimoji="0" lang="fr-FR" sz="1200" b="0" i="0" u="none" strike="noStrike" kern="10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endParaRPr>
          </a:p>
        </p:txBody>
      </p:sp>
      <p:sp>
        <p:nvSpPr>
          <p:cNvPr id="6" name="Rectangle 10">
            <a:extLst>
              <a:ext uri="{FF2B5EF4-FFF2-40B4-BE49-F238E27FC236}">
                <a16:creationId xmlns:a16="http://schemas.microsoft.com/office/drawing/2014/main" id="{64AFC22C-D134-A98E-048B-2BCC4991A0E2}"/>
              </a:ext>
            </a:extLst>
          </p:cNvPr>
          <p:cNvSpPr/>
          <p:nvPr/>
        </p:nvSpPr>
        <p:spPr>
          <a:xfrm>
            <a:off x="663220" y="4630014"/>
            <a:ext cx="10818298" cy="38316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r-FR" sz="1200" dirty="0">
                <a:solidFill>
                  <a:schemeClr val="tx1"/>
                </a:solidFill>
                <a:latin typeface="Montserrat" pitchFamily="2" charset="0"/>
                <a:cs typeface="Calibri" panose="020F0502020204030204" pitchFamily="34" charset="0"/>
              </a:rPr>
              <a:t>A </a:t>
            </a:r>
            <a:r>
              <a:rPr lang="fr-FR" sz="1200" b="1" dirty="0">
                <a:solidFill>
                  <a:schemeClr val="tx1"/>
                </a:solidFill>
                <a:latin typeface="Montserrat" pitchFamily="2" charset="0"/>
                <a:cs typeface="Calibri" panose="020F0502020204030204" pitchFamily="34" charset="0"/>
              </a:rPr>
              <a:t>Trainer Guide </a:t>
            </a:r>
            <a:r>
              <a:rPr lang="fr-FR" sz="1200" dirty="0">
                <a:solidFill>
                  <a:schemeClr val="tx1"/>
                </a:solidFill>
                <a:latin typeface="Montserrat" pitchFamily="2" charset="0"/>
                <a:cs typeface="Calibri" panose="020F0502020204030204" pitchFamily="34" charset="0"/>
              </a:rPr>
              <a:t>(PPT notes) </a:t>
            </a:r>
            <a:r>
              <a:rPr lang="fr-FR" sz="1200" b="1" dirty="0">
                <a:solidFill>
                  <a:schemeClr val="tx1"/>
                </a:solidFill>
                <a:latin typeface="Montserrat" pitchFamily="2" charset="0"/>
                <a:cs typeface="Calibri" panose="020F0502020204030204" pitchFamily="34" charset="0"/>
              </a:rPr>
              <a:t>to support the Trainer</a:t>
            </a:r>
            <a:r>
              <a:rPr lang="fr-FR" sz="1200" dirty="0">
                <a:solidFill>
                  <a:schemeClr val="tx1"/>
                </a:solidFill>
                <a:latin typeface="Montserrat" pitchFamily="2" charset="0"/>
                <a:cs typeface="Calibri" panose="020F0502020204030204" pitchFamily="34" charset="0"/>
              </a:rPr>
              <a:t>.</a:t>
            </a:r>
          </a:p>
        </p:txBody>
      </p:sp>
      <p:sp>
        <p:nvSpPr>
          <p:cNvPr id="7" name="Rectangle 1">
            <a:extLst>
              <a:ext uri="{FF2B5EF4-FFF2-40B4-BE49-F238E27FC236}">
                <a16:creationId xmlns:a16="http://schemas.microsoft.com/office/drawing/2014/main" id="{801646BF-DE98-FE8B-FF30-16C5B61A8A1C}"/>
              </a:ext>
            </a:extLst>
          </p:cNvPr>
          <p:cNvSpPr/>
          <p:nvPr/>
        </p:nvSpPr>
        <p:spPr>
          <a:xfrm>
            <a:off x="633184" y="5151697"/>
            <a:ext cx="10818298" cy="580948"/>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TEST OUT QUESTIONS &amp; ANSWERS </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a:t>
            </a:r>
            <a:r>
              <a:rPr kumimoji="0" lang="fr-FR" sz="120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articulate</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&amp; Micro-</a:t>
            </a:r>
            <a:r>
              <a:rPr kumimoji="0" lang="fr-FR" sz="120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learning</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version):</a:t>
            </a:r>
          </a:p>
          <a:p>
            <a:pPr marL="285750" indent="-285750">
              <a:lnSpc>
                <a:spcPct val="107000"/>
              </a:lnSpc>
              <a:spcAft>
                <a:spcPts val="600"/>
              </a:spcAft>
              <a:buFont typeface="Arial" panose="020B0604020202020204" pitchFamily="34" charset="0"/>
              <a:buChar char="•"/>
              <a:defRPr/>
            </a:pPr>
            <a:r>
              <a:rPr kumimoji="0" lang="en-US" sz="1200" b="0" i="0" u="none" strike="noStrike" kern="0" cap="none" spc="0" normalizeH="0" baseline="0" noProof="0" dirty="0">
                <a:ln>
                  <a:noFill/>
                </a:ln>
                <a:solidFill>
                  <a:schemeClr val="tx1"/>
                </a:solidFill>
                <a:effectLst/>
                <a:uLnTx/>
                <a:uFillTx/>
                <a:latin typeface="Montserrat" pitchFamily="2" charset="0"/>
                <a:ea typeface="Calibri" panose="020F0502020204030204" pitchFamily="34" charset="0"/>
                <a:cs typeface="Calibri" panose="020F0502020204030204" pitchFamily="34" charset="0"/>
              </a:rPr>
              <a:t>List of single/multiple choice questions with answers for the participants assessment</a:t>
            </a:r>
          </a:p>
        </p:txBody>
      </p:sp>
      <p:sp>
        <p:nvSpPr>
          <p:cNvPr id="8" name="Rectangle 9">
            <a:extLst>
              <a:ext uri="{FF2B5EF4-FFF2-40B4-BE49-F238E27FC236}">
                <a16:creationId xmlns:a16="http://schemas.microsoft.com/office/drawing/2014/main" id="{41ADC6CB-67A0-1BCE-5486-FF35C489DFD4}"/>
              </a:ext>
            </a:extLst>
          </p:cNvPr>
          <p:cNvSpPr/>
          <p:nvPr/>
        </p:nvSpPr>
        <p:spPr>
          <a:xfrm>
            <a:off x="693351" y="3861048"/>
            <a:ext cx="10818299" cy="78644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r-FR" sz="1200" dirty="0">
                <a:solidFill>
                  <a:schemeClr val="tx1"/>
                </a:solidFill>
                <a:latin typeface="Montserrat" pitchFamily="2" charset="0"/>
                <a:cs typeface="Calibri" panose="020F0502020204030204" pitchFamily="34" charset="0"/>
              </a:rPr>
              <a:t>A </a:t>
            </a:r>
            <a:r>
              <a:rPr lang="fr-FR" sz="1200" b="1" dirty="0" err="1">
                <a:solidFill>
                  <a:schemeClr val="tx1"/>
                </a:solidFill>
                <a:latin typeface="Montserrat" pitchFamily="2" charset="0"/>
                <a:cs typeface="Calibri" panose="020F0502020204030204" pitchFamily="34" charset="0"/>
              </a:rPr>
              <a:t>Ppt</a:t>
            </a:r>
            <a:r>
              <a:rPr lang="fr-FR" sz="1200" b="1" dirty="0">
                <a:solidFill>
                  <a:schemeClr val="tx1"/>
                </a:solidFill>
                <a:latin typeface="Montserrat" pitchFamily="2" charset="0"/>
                <a:cs typeface="Calibri" panose="020F0502020204030204" pitchFamily="34" charset="0"/>
              </a:rPr>
              <a:t> content </a:t>
            </a:r>
            <a:r>
              <a:rPr lang="fr-FR" sz="1200" b="1" dirty="0" err="1">
                <a:solidFill>
                  <a:schemeClr val="tx1"/>
                </a:solidFill>
                <a:latin typeface="Montserrat" pitchFamily="2" charset="0"/>
                <a:cs typeface="Calibri" panose="020F0502020204030204" pitchFamily="34" charset="0"/>
              </a:rPr>
              <a:t>with</a:t>
            </a:r>
            <a:r>
              <a:rPr lang="fr-FR" sz="1200" b="1" dirty="0">
                <a:solidFill>
                  <a:schemeClr val="tx1"/>
                </a:solidFill>
                <a:latin typeface="Montserrat" pitchFamily="2" charset="0"/>
                <a:cs typeface="Calibri" panose="020F0502020204030204" pitchFamily="34" charset="0"/>
              </a:rPr>
              <a:t> animation </a:t>
            </a:r>
            <a:r>
              <a:rPr lang="fr-FR" sz="1200" dirty="0" err="1">
                <a:solidFill>
                  <a:schemeClr val="tx1"/>
                </a:solidFill>
                <a:latin typeface="Montserrat" pitchFamily="2" charset="0"/>
                <a:cs typeface="Calibri" panose="020F0502020204030204" pitchFamily="34" charset="0"/>
              </a:rPr>
              <a:t>dedicated</a:t>
            </a:r>
            <a:r>
              <a:rPr lang="fr-FR" sz="1200" dirty="0">
                <a:solidFill>
                  <a:schemeClr val="tx1"/>
                </a:solidFill>
                <a:latin typeface="Montserrat" pitchFamily="2" charset="0"/>
                <a:cs typeface="Calibri" panose="020F0502020204030204" pitchFamily="34" charset="0"/>
              </a:rPr>
              <a:t> to the </a:t>
            </a:r>
            <a:r>
              <a:rPr lang="fr-FR" sz="1200" b="1" dirty="0" err="1">
                <a:solidFill>
                  <a:schemeClr val="tx1"/>
                </a:solidFill>
                <a:latin typeface="Montserrat" pitchFamily="2" charset="0"/>
                <a:cs typeface="Calibri" panose="020F0502020204030204" pitchFamily="34" charset="0"/>
              </a:rPr>
              <a:t>Trainees</a:t>
            </a:r>
            <a:r>
              <a:rPr lang="fr-FR" sz="1200" dirty="0">
                <a:solidFill>
                  <a:schemeClr val="tx1"/>
                </a:solidFill>
                <a:latin typeface="Montserrat" pitchFamily="2" charset="0"/>
                <a:cs typeface="Calibri" panose="020F0502020204030204" pitchFamily="34" charset="0"/>
              </a:rPr>
              <a:t>.</a:t>
            </a:r>
          </a:p>
          <a:p>
            <a:r>
              <a:rPr lang="fr-FR" sz="1200" dirty="0">
                <a:solidFill>
                  <a:schemeClr val="tx1"/>
                </a:solidFill>
                <a:latin typeface="Montserrat" pitchFamily="2" charset="0"/>
                <a:cs typeface="Calibri" panose="020F0502020204030204" pitchFamily="34" charset="0"/>
              </a:rPr>
              <a:t> </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Remark: The number of slides is directly connected to the level of interactivity of the VCT session. Less slides will be required in case of complex animation or video sequences.</a:t>
            </a:r>
          </a:p>
        </p:txBody>
      </p:sp>
      <p:sp>
        <p:nvSpPr>
          <p:cNvPr id="4" name="Google Shape;96;p18">
            <a:extLst>
              <a:ext uri="{FF2B5EF4-FFF2-40B4-BE49-F238E27FC236}">
                <a16:creationId xmlns:a16="http://schemas.microsoft.com/office/drawing/2014/main" id="{73120B7A-72EE-DE60-BFC5-7910BA8DD34D}"/>
              </a:ext>
            </a:extLst>
          </p:cNvPr>
          <p:cNvSpPr txBox="1"/>
          <p:nvPr/>
        </p:nvSpPr>
        <p:spPr>
          <a:xfrm>
            <a:off x="684634" y="377019"/>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grpSp>
        <p:nvGrpSpPr>
          <p:cNvPr id="3" name="Gruppo 2">
            <a:extLst>
              <a:ext uri="{FF2B5EF4-FFF2-40B4-BE49-F238E27FC236}">
                <a16:creationId xmlns:a16="http://schemas.microsoft.com/office/drawing/2014/main" id="{15097675-ED9D-63C5-E871-88D802E2E06A}"/>
              </a:ext>
            </a:extLst>
          </p:cNvPr>
          <p:cNvGrpSpPr/>
          <p:nvPr/>
        </p:nvGrpSpPr>
        <p:grpSpPr>
          <a:xfrm>
            <a:off x="312500" y="281772"/>
            <a:ext cx="266413" cy="266908"/>
            <a:chOff x="1143287" y="199272"/>
            <a:chExt cx="266413" cy="266908"/>
          </a:xfrm>
        </p:grpSpPr>
        <p:sp>
          <p:nvSpPr>
            <p:cNvPr id="10" name="Rettangolo 9">
              <a:extLst>
                <a:ext uri="{FF2B5EF4-FFF2-40B4-BE49-F238E27FC236}">
                  <a16:creationId xmlns:a16="http://schemas.microsoft.com/office/drawing/2014/main" id="{500EF304-49DB-32A8-A534-BC86AE86D424}"/>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1" name="Gruppo 10">
              <a:extLst>
                <a:ext uri="{FF2B5EF4-FFF2-40B4-BE49-F238E27FC236}">
                  <a16:creationId xmlns:a16="http://schemas.microsoft.com/office/drawing/2014/main" id="{CB93D70A-792F-D73B-3E4A-F9F8FF4C17EC}"/>
                </a:ext>
              </a:extLst>
            </p:cNvPr>
            <p:cNvGrpSpPr/>
            <p:nvPr/>
          </p:nvGrpSpPr>
          <p:grpSpPr>
            <a:xfrm>
              <a:off x="1176336" y="226533"/>
              <a:ext cx="233242" cy="233047"/>
              <a:chOff x="2349500" y="-200024"/>
              <a:chExt cx="8019956" cy="8013258"/>
            </a:xfrm>
            <a:solidFill>
              <a:schemeClr val="bg1"/>
            </a:solidFill>
          </p:grpSpPr>
          <p:sp>
            <p:nvSpPr>
              <p:cNvPr id="12" name="Rombo 11">
                <a:extLst>
                  <a:ext uri="{FF2B5EF4-FFF2-40B4-BE49-F238E27FC236}">
                    <a16:creationId xmlns:a16="http://schemas.microsoft.com/office/drawing/2014/main" id="{FAFB74F8-172A-B9F1-2091-18B993006EFB}"/>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3" name="Figura a mano libera: forma 12">
                <a:extLst>
                  <a:ext uri="{FF2B5EF4-FFF2-40B4-BE49-F238E27FC236}">
                    <a16:creationId xmlns:a16="http://schemas.microsoft.com/office/drawing/2014/main" id="{8C17ECFC-F6CF-A73C-9FF2-AA7A63067C4B}"/>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Rettangolo 13">
                <a:extLst>
                  <a:ext uri="{FF2B5EF4-FFF2-40B4-BE49-F238E27FC236}">
                    <a16:creationId xmlns:a16="http://schemas.microsoft.com/office/drawing/2014/main" id="{CB1EFB94-D992-16D5-B033-071B09B11213}"/>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5" name="Rettangolo 14">
            <a:extLst>
              <a:ext uri="{FF2B5EF4-FFF2-40B4-BE49-F238E27FC236}">
                <a16:creationId xmlns:a16="http://schemas.microsoft.com/office/drawing/2014/main" id="{18349DE1-8400-B6FB-3CC0-78458C914FF3}"/>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6" name="Segnaposto numero diapositiva 15">
            <a:extLst>
              <a:ext uri="{FF2B5EF4-FFF2-40B4-BE49-F238E27FC236}">
                <a16:creationId xmlns:a16="http://schemas.microsoft.com/office/drawing/2014/main" id="{E061AF48-A661-4241-B9A8-E7D524DF7679}"/>
              </a:ext>
            </a:extLst>
          </p:cNvPr>
          <p:cNvSpPr>
            <a:spLocks noGrp="1"/>
          </p:cNvSpPr>
          <p:nvPr>
            <p:ph type="sldNum" sz="quarter" idx="4"/>
          </p:nvPr>
        </p:nvSpPr>
        <p:spPr/>
        <p:txBody>
          <a:bodyPr/>
          <a:lstStyle/>
          <a:p>
            <a:fld id="{3E92977B-B4C2-4A0D-A293-AFEDFB8002E3}" type="slidenum">
              <a:rPr lang="en-US" smtClean="0"/>
              <a:pPr/>
              <a:t>37</a:t>
            </a:fld>
            <a:endParaRPr lang="en-US"/>
          </a:p>
        </p:txBody>
      </p:sp>
    </p:spTree>
    <p:custDataLst>
      <p:tags r:id="rId1"/>
    </p:custDataLst>
    <p:extLst>
      <p:ext uri="{BB962C8B-B14F-4D97-AF65-F5344CB8AC3E}">
        <p14:creationId xmlns:p14="http://schemas.microsoft.com/office/powerpoint/2010/main" val="29954832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89238142-7AF2-8C1F-E798-D6BF4244A4B3}"/>
              </a:ext>
            </a:extLst>
          </p:cNvPr>
          <p:cNvSpPr txBox="1"/>
          <p:nvPr/>
        </p:nvSpPr>
        <p:spPr>
          <a:xfrm>
            <a:off x="504867" y="1373326"/>
            <a:ext cx="6100996" cy="461665"/>
          </a:xfrm>
          <a:prstGeom prst="rect">
            <a:avLst/>
          </a:prstGeom>
          <a:noFill/>
        </p:spPr>
        <p:txBody>
          <a:bodyPr wrap="square">
            <a:spAutoFit/>
          </a:bodyPr>
          <a:lstStyle/>
          <a:p>
            <a:r>
              <a:rPr lang="fr-FR" sz="1200" b="1" dirty="0" err="1">
                <a:solidFill>
                  <a:srgbClr val="F00480"/>
                </a:solidFill>
                <a:latin typeface="Montserrat" pitchFamily="2" charset="0"/>
              </a:rPr>
              <a:t>Development</a:t>
            </a:r>
            <a:endParaRPr lang="fr-FR" sz="1200" b="1" dirty="0">
              <a:solidFill>
                <a:srgbClr val="F00480"/>
              </a:solidFill>
              <a:latin typeface="Montserrat" pitchFamily="2" charset="0"/>
            </a:endParaRPr>
          </a:p>
          <a:p>
            <a:endParaRPr lang="it-IT" sz="1200" b="1" dirty="0">
              <a:solidFill>
                <a:srgbClr val="F00480"/>
              </a:solidFill>
              <a:latin typeface="Montserrat" pitchFamily="2" charset="0"/>
            </a:endParaRPr>
          </a:p>
        </p:txBody>
      </p:sp>
      <p:sp>
        <p:nvSpPr>
          <p:cNvPr id="6" name="ZoneTexte 9">
            <a:extLst>
              <a:ext uri="{FF2B5EF4-FFF2-40B4-BE49-F238E27FC236}">
                <a16:creationId xmlns:a16="http://schemas.microsoft.com/office/drawing/2014/main" id="{72F0FF6B-9428-AFBA-E197-98A30173EAD9}"/>
              </a:ext>
            </a:extLst>
          </p:cNvPr>
          <p:cNvSpPr txBox="1"/>
          <p:nvPr/>
        </p:nvSpPr>
        <p:spPr>
          <a:xfrm>
            <a:off x="455885" y="2066267"/>
            <a:ext cx="1105148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The Web Based Training (WBT) is an internet-based distance learning training module well known in the training industry.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We identify </a:t>
            </a:r>
            <a:r>
              <a:rPr kumimoji="0" lang="en-US" sz="1200" b="1"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3 different levels possible </a:t>
            </a:r>
            <a:r>
              <a:rPr kumimoji="0" lang="en-US" sz="1200" b="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which should be detailed in the pricing grid.</a:t>
            </a:r>
          </a:p>
        </p:txBody>
      </p:sp>
      <p:sp>
        <p:nvSpPr>
          <p:cNvPr id="7" name="ZoneTexte 8">
            <a:extLst>
              <a:ext uri="{FF2B5EF4-FFF2-40B4-BE49-F238E27FC236}">
                <a16:creationId xmlns:a16="http://schemas.microsoft.com/office/drawing/2014/main" id="{ED095513-B48D-2E6A-9A76-623BE60F50D7}"/>
              </a:ext>
            </a:extLst>
          </p:cNvPr>
          <p:cNvSpPr txBox="1"/>
          <p:nvPr/>
        </p:nvSpPr>
        <p:spPr>
          <a:xfrm>
            <a:off x="456825" y="4606817"/>
            <a:ext cx="11278349" cy="646331"/>
          </a:xfrm>
          <a:prstGeom prst="rect">
            <a:avLst/>
          </a:prstGeom>
          <a:noFill/>
          <a:ln>
            <a:noFill/>
          </a:ln>
        </p:spPr>
        <p:txBody>
          <a:bodyPr wrap="square">
            <a:spAutoFit/>
          </a:bodyPr>
          <a:lstStyle/>
          <a:p>
            <a:r>
              <a:rPr lang="en-US" sz="1200" b="1" dirty="0">
                <a:solidFill>
                  <a:schemeClr val="tx1"/>
                </a:solidFill>
                <a:latin typeface="Montserrat" pitchFamily="2" charset="0"/>
                <a:cs typeface="Calibri" panose="020F0502020204030204" pitchFamily="34" charset="0"/>
              </a:rPr>
              <a:t>3 - DLM of Interactivity Level 3 (DLM L3) </a:t>
            </a:r>
          </a:p>
          <a:p>
            <a:r>
              <a:rPr lang="en-US" sz="1200" dirty="0">
                <a:solidFill>
                  <a:schemeClr val="tx1"/>
                </a:solidFill>
                <a:latin typeface="Montserrat" pitchFamily="2" charset="0"/>
                <a:cs typeface="Calibri" panose="020F0502020204030204" pitchFamily="34" charset="0"/>
              </a:rPr>
              <a:t>Level 3 Interactivity is based on Level 2 with a </a:t>
            </a:r>
            <a:r>
              <a:rPr lang="en-US" sz="1200" b="1" dirty="0">
                <a:solidFill>
                  <a:schemeClr val="tx1"/>
                </a:solidFill>
                <a:latin typeface="Montserrat" pitchFamily="2" charset="0"/>
                <a:cs typeface="Calibri" panose="020F0502020204030204" pitchFamily="34" charset="0"/>
              </a:rPr>
              <a:t>higher degree of complexity </a:t>
            </a:r>
            <a:r>
              <a:rPr lang="en-US" sz="1200" dirty="0">
                <a:solidFill>
                  <a:schemeClr val="tx1"/>
                </a:solidFill>
                <a:latin typeface="Montserrat" pitchFamily="2" charset="0"/>
                <a:cs typeface="Calibri" panose="020F0502020204030204" pitchFamily="34" charset="0"/>
              </a:rPr>
              <a:t>built into the interaction up to </a:t>
            </a:r>
            <a:r>
              <a:rPr lang="en-US" sz="1200" b="1" dirty="0">
                <a:solidFill>
                  <a:schemeClr val="tx1"/>
                </a:solidFill>
                <a:latin typeface="Montserrat" pitchFamily="2" charset="0"/>
                <a:cs typeface="Calibri" panose="020F0502020204030204" pitchFamily="34" charset="0"/>
              </a:rPr>
              <a:t>complex simulations </a:t>
            </a:r>
            <a:r>
              <a:rPr lang="en-US" sz="1200" dirty="0">
                <a:solidFill>
                  <a:schemeClr val="tx1"/>
                </a:solidFill>
                <a:latin typeface="Montserrat" pitchFamily="2" charset="0"/>
                <a:cs typeface="Calibri" panose="020F0502020204030204" pitchFamily="34" charset="0"/>
              </a:rPr>
              <a:t>(e.g. GME Tech2 WBT). </a:t>
            </a:r>
          </a:p>
        </p:txBody>
      </p:sp>
      <p:sp>
        <p:nvSpPr>
          <p:cNvPr id="8" name="Rectangle 11">
            <a:extLst>
              <a:ext uri="{FF2B5EF4-FFF2-40B4-BE49-F238E27FC236}">
                <a16:creationId xmlns:a16="http://schemas.microsoft.com/office/drawing/2014/main" id="{66052610-8C47-C49B-B882-8BBB551EC43D}"/>
              </a:ext>
            </a:extLst>
          </p:cNvPr>
          <p:cNvSpPr/>
          <p:nvPr/>
        </p:nvSpPr>
        <p:spPr>
          <a:xfrm>
            <a:off x="481459" y="2480166"/>
            <a:ext cx="11279173" cy="991934"/>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1 – DLM of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Interactivity</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level</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1 (DLM 1)</a:t>
            </a:r>
          </a:p>
          <a:p>
            <a:r>
              <a:rPr lang="en-US" sz="1200" dirty="0">
                <a:solidFill>
                  <a:schemeClr val="tx1"/>
                </a:solidFill>
                <a:latin typeface="Montserrat" pitchFamily="2" charset="0"/>
                <a:cs typeface="Calibri" panose="020F0502020204030204" pitchFamily="34" charset="0"/>
              </a:rPr>
              <a:t>The learner </a:t>
            </a:r>
            <a:r>
              <a:rPr lang="en-US" sz="1200" b="1" dirty="0">
                <a:solidFill>
                  <a:schemeClr val="tx1"/>
                </a:solidFill>
                <a:latin typeface="Montserrat" pitchFamily="2" charset="0"/>
                <a:cs typeface="Calibri" panose="020F0502020204030204" pitchFamily="34" charset="0"/>
              </a:rPr>
              <a:t>is passively observing </a:t>
            </a:r>
            <a:r>
              <a:rPr lang="en-US" sz="1200" dirty="0">
                <a:solidFill>
                  <a:schemeClr val="tx1"/>
                </a:solidFill>
                <a:latin typeface="Montserrat" pitchFamily="2" charset="0"/>
                <a:cs typeface="Calibri" panose="020F0502020204030204" pitchFamily="34" charset="0"/>
              </a:rPr>
              <a:t>a demonstration with no impact on the order or level of information delivered. Next and Back buttons are used. If animation or video is produced, it is simply started and passively watched by the learner, with no options other than start and stop. </a:t>
            </a:r>
          </a:p>
        </p:txBody>
      </p:sp>
      <p:sp>
        <p:nvSpPr>
          <p:cNvPr id="9" name="Rectangle 12">
            <a:extLst>
              <a:ext uri="{FF2B5EF4-FFF2-40B4-BE49-F238E27FC236}">
                <a16:creationId xmlns:a16="http://schemas.microsoft.com/office/drawing/2014/main" id="{168B39F6-8204-B004-D928-E1DDB953F68D}"/>
              </a:ext>
            </a:extLst>
          </p:cNvPr>
          <p:cNvSpPr/>
          <p:nvPr/>
        </p:nvSpPr>
        <p:spPr>
          <a:xfrm>
            <a:off x="456002" y="3208462"/>
            <a:ext cx="11279172" cy="1521696"/>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b="1" dirty="0">
                <a:solidFill>
                  <a:schemeClr val="tx1"/>
                </a:solidFill>
                <a:latin typeface="Montserrat" pitchFamily="2" charset="0"/>
                <a:cs typeface="Calibri" panose="020F0502020204030204" pitchFamily="34" charset="0"/>
              </a:rPr>
              <a:t>2</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 DLM of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Interactivity</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level</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2 (DLM 2)</a:t>
            </a:r>
          </a:p>
          <a:p>
            <a:r>
              <a:rPr lang="en-US" sz="1200" dirty="0">
                <a:solidFill>
                  <a:schemeClr val="tx1"/>
                </a:solidFill>
                <a:latin typeface="Montserrat" pitchFamily="2" charset="0"/>
                <a:cs typeface="Calibri" panose="020F0502020204030204" pitchFamily="34" charset="0"/>
              </a:rPr>
              <a:t>Level 2 Interactivity may include </a:t>
            </a:r>
            <a:r>
              <a:rPr lang="en-US" sz="1200" b="1" dirty="0">
                <a:solidFill>
                  <a:schemeClr val="tx1"/>
                </a:solidFill>
                <a:latin typeface="Montserrat" pitchFamily="2" charset="0"/>
                <a:cs typeface="Calibri" panose="020F0502020204030204" pitchFamily="34" charset="0"/>
              </a:rPr>
              <a:t>text, descriptions and instructions</a:t>
            </a:r>
            <a:r>
              <a:rPr lang="en-US" sz="1200" dirty="0">
                <a:solidFill>
                  <a:schemeClr val="tx1"/>
                </a:solidFill>
                <a:latin typeface="Montserrat" pitchFamily="2" charset="0"/>
                <a:cs typeface="Calibri" panose="020F0502020204030204" pitchFamily="34" charset="0"/>
              </a:rPr>
              <a:t>. As the learner </a:t>
            </a:r>
            <a:r>
              <a:rPr lang="en-US" sz="1200" b="1" dirty="0">
                <a:solidFill>
                  <a:schemeClr val="tx1"/>
                </a:solidFill>
                <a:latin typeface="Montserrat" pitchFamily="2" charset="0"/>
                <a:cs typeface="Calibri" panose="020F0502020204030204" pitchFamily="34" charset="0"/>
              </a:rPr>
              <a:t>performs the actions required </a:t>
            </a:r>
            <a:r>
              <a:rPr lang="en-US" sz="1200" dirty="0">
                <a:solidFill>
                  <a:schemeClr val="tx1"/>
                </a:solidFill>
                <a:latin typeface="Montserrat" pitchFamily="2" charset="0"/>
                <a:cs typeface="Calibri" panose="020F0502020204030204" pitchFamily="34" charset="0"/>
              </a:rPr>
              <a:t>by the course activities, their </a:t>
            </a:r>
            <a:r>
              <a:rPr lang="en-US" sz="1200" b="1" dirty="0">
                <a:solidFill>
                  <a:schemeClr val="tx1"/>
                </a:solidFill>
                <a:latin typeface="Montserrat" pitchFamily="2" charset="0"/>
                <a:cs typeface="Calibri" panose="020F0502020204030204" pitchFamily="34" charset="0"/>
              </a:rPr>
              <a:t>actions are under closer guidance or control </a:t>
            </a:r>
            <a:r>
              <a:rPr lang="en-US" sz="1200" dirty="0">
                <a:solidFill>
                  <a:schemeClr val="tx1"/>
                </a:solidFill>
                <a:latin typeface="Montserrat" pitchFamily="2" charset="0"/>
                <a:cs typeface="Calibri" panose="020F0502020204030204" pitchFamily="34" charset="0"/>
              </a:rPr>
              <a:t>by the course than in a Level 1 Interaction. This is called </a:t>
            </a:r>
            <a:r>
              <a:rPr lang="en-US" sz="1200" b="1" dirty="0">
                <a:solidFill>
                  <a:schemeClr val="tx1"/>
                </a:solidFill>
                <a:latin typeface="Montserrat" pitchFamily="2" charset="0"/>
                <a:cs typeface="Calibri" panose="020F0502020204030204" pitchFamily="34" charset="0"/>
              </a:rPr>
              <a:t>Computer Managed Instruction</a:t>
            </a:r>
            <a:r>
              <a:rPr lang="en-US" sz="1200" dirty="0">
                <a:solidFill>
                  <a:schemeClr val="tx1"/>
                </a:solidFill>
                <a:latin typeface="Montserrat" pitchFamily="2" charset="0"/>
                <a:cs typeface="Calibri" panose="020F0502020204030204" pitchFamily="34" charset="0"/>
              </a:rPr>
              <a:t> (CMI). CMI allows the course programmer to create different paths for learners, based on individual performance. </a:t>
            </a:r>
          </a:p>
          <a:p>
            <a:pPr>
              <a:spcBef>
                <a:spcPts val="300"/>
              </a:spcBef>
            </a:pPr>
            <a:r>
              <a:rPr lang="en-US" sz="1200" dirty="0">
                <a:solidFill>
                  <a:schemeClr val="tx1"/>
                </a:solidFill>
                <a:latin typeface="Montserrat" pitchFamily="2" charset="0"/>
                <a:cs typeface="Calibri" panose="020F0502020204030204" pitchFamily="34" charset="0"/>
              </a:rPr>
              <a:t>Note: Due to this didactical methodology the duration and the number of screens experienced by a particular participant may differ from the actual total number of screens and the total duration of the DLM. </a:t>
            </a:r>
          </a:p>
        </p:txBody>
      </p:sp>
      <p:sp>
        <p:nvSpPr>
          <p:cNvPr id="10" name="ZoneTexte 1">
            <a:extLst>
              <a:ext uri="{FF2B5EF4-FFF2-40B4-BE49-F238E27FC236}">
                <a16:creationId xmlns:a16="http://schemas.microsoft.com/office/drawing/2014/main" id="{CAB3CAAE-2FA8-B286-007F-E4A4BAE9195D}"/>
              </a:ext>
            </a:extLst>
          </p:cNvPr>
          <p:cNvSpPr txBox="1"/>
          <p:nvPr/>
        </p:nvSpPr>
        <p:spPr>
          <a:xfrm>
            <a:off x="456825" y="5271591"/>
            <a:ext cx="11051481" cy="461665"/>
          </a:xfrm>
          <a:prstGeom prst="rect">
            <a:avLst/>
          </a:prstGeom>
          <a:noFill/>
          <a:ln>
            <a:noFill/>
          </a:ln>
        </p:spPr>
        <p:txBody>
          <a:bodyPr wrap="square">
            <a:spAutoFit/>
          </a:bodyPr>
          <a:lstStyle/>
          <a:p>
            <a:r>
              <a:rPr lang="en-US" sz="1200">
                <a:solidFill>
                  <a:schemeClr val="tx1"/>
                </a:solidFill>
                <a:latin typeface="Montserrat" pitchFamily="2" charset="0"/>
                <a:cs typeface="Calibri" panose="020F0502020204030204" pitchFamily="34" charset="0"/>
              </a:rPr>
              <a:t>The final English master version sign-off is a key part of the WBT quality control process before the WBT materials are exposed to the participants. The Sign-off session is a developer lead story board and lesson by lesson review of the English master version. </a:t>
            </a:r>
          </a:p>
        </p:txBody>
      </p:sp>
      <p:sp>
        <p:nvSpPr>
          <p:cNvPr id="11" name="ZoneTexte 4">
            <a:extLst>
              <a:ext uri="{FF2B5EF4-FFF2-40B4-BE49-F238E27FC236}">
                <a16:creationId xmlns:a16="http://schemas.microsoft.com/office/drawing/2014/main" id="{E40EC4EB-194C-5FA6-562C-2BE4A944B498}"/>
              </a:ext>
            </a:extLst>
          </p:cNvPr>
          <p:cNvSpPr txBox="1"/>
          <p:nvPr/>
        </p:nvSpPr>
        <p:spPr>
          <a:xfrm>
            <a:off x="250170" y="1714394"/>
            <a:ext cx="6511896" cy="289631"/>
          </a:xfrm>
          <a:prstGeom prst="rect">
            <a:avLst/>
          </a:prstGeom>
          <a:noFill/>
        </p:spPr>
        <p:txBody>
          <a:bodyPr wrap="square" lIns="91440" tIns="45720" rIns="91440" bIns="45720" rtlCol="0" anchor="t">
            <a:spAutoFit/>
          </a:bodyPr>
          <a:lstStyle/>
          <a:p>
            <a:pPr marL="228600">
              <a:lnSpc>
                <a:spcPct val="115000"/>
              </a:lnSpc>
              <a:spcAft>
                <a:spcPts val="600"/>
              </a:spcAft>
              <a:defRPr/>
            </a:pPr>
            <a:r>
              <a:rPr lang="fr-FR" sz="1200" b="1" kern="0" cap="all" dirty="0">
                <a:solidFill>
                  <a:schemeClr val="tx1"/>
                </a:solidFill>
                <a:latin typeface="Montserrat" pitchFamily="2" charset="0"/>
                <a:cs typeface="Calibri" panose="020F0502020204030204" pitchFamily="34" charset="0"/>
              </a:rPr>
              <a:t>3-  WEB BASED TRAINING (WBT) </a:t>
            </a:r>
          </a:p>
        </p:txBody>
      </p:sp>
      <p:sp>
        <p:nvSpPr>
          <p:cNvPr id="2" name="Google Shape;96;p18">
            <a:extLst>
              <a:ext uri="{FF2B5EF4-FFF2-40B4-BE49-F238E27FC236}">
                <a16:creationId xmlns:a16="http://schemas.microsoft.com/office/drawing/2014/main" id="{EF1A79D1-E016-20BE-66A6-80A394B0DCFD}"/>
              </a:ext>
            </a:extLst>
          </p:cNvPr>
          <p:cNvSpPr txBox="1"/>
          <p:nvPr/>
        </p:nvSpPr>
        <p:spPr>
          <a:xfrm>
            <a:off x="684634" y="377019"/>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grpSp>
        <p:nvGrpSpPr>
          <p:cNvPr id="3" name="Gruppo 2">
            <a:extLst>
              <a:ext uri="{FF2B5EF4-FFF2-40B4-BE49-F238E27FC236}">
                <a16:creationId xmlns:a16="http://schemas.microsoft.com/office/drawing/2014/main" id="{2152B54F-0F1C-9632-852E-1CB89E662775}"/>
              </a:ext>
            </a:extLst>
          </p:cNvPr>
          <p:cNvGrpSpPr/>
          <p:nvPr/>
        </p:nvGrpSpPr>
        <p:grpSpPr>
          <a:xfrm>
            <a:off x="312500" y="281772"/>
            <a:ext cx="266413" cy="266908"/>
            <a:chOff x="1143287" y="199272"/>
            <a:chExt cx="266413" cy="266908"/>
          </a:xfrm>
        </p:grpSpPr>
        <p:sp>
          <p:nvSpPr>
            <p:cNvPr id="5" name="Rettangolo 4">
              <a:extLst>
                <a:ext uri="{FF2B5EF4-FFF2-40B4-BE49-F238E27FC236}">
                  <a16:creationId xmlns:a16="http://schemas.microsoft.com/office/drawing/2014/main" id="{368F4CF4-E379-481D-22A4-0EBDD289E0C2}"/>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2" name="Gruppo 11">
              <a:extLst>
                <a:ext uri="{FF2B5EF4-FFF2-40B4-BE49-F238E27FC236}">
                  <a16:creationId xmlns:a16="http://schemas.microsoft.com/office/drawing/2014/main" id="{FA92708D-8C7F-0C6A-7E5C-AAF913D6B157}"/>
                </a:ext>
              </a:extLst>
            </p:cNvPr>
            <p:cNvGrpSpPr/>
            <p:nvPr/>
          </p:nvGrpSpPr>
          <p:grpSpPr>
            <a:xfrm>
              <a:off x="1176336" y="226533"/>
              <a:ext cx="233242" cy="233047"/>
              <a:chOff x="2349500" y="-200024"/>
              <a:chExt cx="8019956" cy="8013258"/>
            </a:xfrm>
            <a:solidFill>
              <a:schemeClr val="bg1"/>
            </a:solidFill>
          </p:grpSpPr>
          <p:sp>
            <p:nvSpPr>
              <p:cNvPr id="13" name="Rombo 12">
                <a:extLst>
                  <a:ext uri="{FF2B5EF4-FFF2-40B4-BE49-F238E27FC236}">
                    <a16:creationId xmlns:a16="http://schemas.microsoft.com/office/drawing/2014/main" id="{2FE31AAB-C725-AB59-8621-3B19D8A57311}"/>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Figura a mano libera: forma 13">
                <a:extLst>
                  <a:ext uri="{FF2B5EF4-FFF2-40B4-BE49-F238E27FC236}">
                    <a16:creationId xmlns:a16="http://schemas.microsoft.com/office/drawing/2014/main" id="{8A03F218-7AAB-41DC-6C44-0A5A50DD9148}"/>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5" name="Rettangolo 14">
                <a:extLst>
                  <a:ext uri="{FF2B5EF4-FFF2-40B4-BE49-F238E27FC236}">
                    <a16:creationId xmlns:a16="http://schemas.microsoft.com/office/drawing/2014/main" id="{C50F137E-B5C0-1490-7210-7A74EF7408D4}"/>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6" name="Rettangolo 15">
            <a:extLst>
              <a:ext uri="{FF2B5EF4-FFF2-40B4-BE49-F238E27FC236}">
                <a16:creationId xmlns:a16="http://schemas.microsoft.com/office/drawing/2014/main" id="{91FAEDCB-0E5E-F130-91AC-9A47564F3654}"/>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7" name="Segnaposto numero diapositiva 16">
            <a:extLst>
              <a:ext uri="{FF2B5EF4-FFF2-40B4-BE49-F238E27FC236}">
                <a16:creationId xmlns:a16="http://schemas.microsoft.com/office/drawing/2014/main" id="{FA70393A-3F4C-5627-1707-CD9A6DA3BAFB}"/>
              </a:ext>
            </a:extLst>
          </p:cNvPr>
          <p:cNvSpPr>
            <a:spLocks noGrp="1"/>
          </p:cNvSpPr>
          <p:nvPr>
            <p:ph type="sldNum" sz="quarter" idx="4"/>
          </p:nvPr>
        </p:nvSpPr>
        <p:spPr/>
        <p:txBody>
          <a:bodyPr/>
          <a:lstStyle/>
          <a:p>
            <a:fld id="{3E92977B-B4C2-4A0D-A293-AFEDFB8002E3}" type="slidenum">
              <a:rPr lang="en-US" smtClean="0"/>
              <a:pPr/>
              <a:t>38</a:t>
            </a:fld>
            <a:endParaRPr lang="en-US"/>
          </a:p>
        </p:txBody>
      </p:sp>
    </p:spTree>
    <p:custDataLst>
      <p:tags r:id="rId1"/>
    </p:custDataLst>
    <p:extLst>
      <p:ext uri="{BB962C8B-B14F-4D97-AF65-F5344CB8AC3E}">
        <p14:creationId xmlns:p14="http://schemas.microsoft.com/office/powerpoint/2010/main" val="11034908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llaDiTesto 3">
            <a:extLst>
              <a:ext uri="{FF2B5EF4-FFF2-40B4-BE49-F238E27FC236}">
                <a16:creationId xmlns:a16="http://schemas.microsoft.com/office/drawing/2014/main" id="{89238142-7AF2-8C1F-E798-D6BF4244A4B3}"/>
              </a:ext>
            </a:extLst>
          </p:cNvPr>
          <p:cNvSpPr txBox="1"/>
          <p:nvPr/>
        </p:nvSpPr>
        <p:spPr>
          <a:xfrm>
            <a:off x="455620" y="1131028"/>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sp>
        <p:nvSpPr>
          <p:cNvPr id="11" name="ZoneTexte 4">
            <a:extLst>
              <a:ext uri="{FF2B5EF4-FFF2-40B4-BE49-F238E27FC236}">
                <a16:creationId xmlns:a16="http://schemas.microsoft.com/office/drawing/2014/main" id="{E40EC4EB-194C-5FA6-562C-2BE4A944B498}"/>
              </a:ext>
            </a:extLst>
          </p:cNvPr>
          <p:cNvSpPr txBox="1"/>
          <p:nvPr/>
        </p:nvSpPr>
        <p:spPr>
          <a:xfrm>
            <a:off x="250170" y="1542398"/>
            <a:ext cx="6511896" cy="292259"/>
          </a:xfrm>
          <a:prstGeom prst="rect">
            <a:avLst/>
          </a:prstGeom>
          <a:noFill/>
        </p:spPr>
        <p:txBody>
          <a:bodyPr wrap="square" lIns="91440" tIns="45720" rIns="91440" bIns="45720" rtlCol="0" anchor="t">
            <a:spAutoFit/>
          </a:bodyPr>
          <a:lstStyle/>
          <a:p>
            <a:pPr marL="228600">
              <a:lnSpc>
                <a:spcPct val="115000"/>
              </a:lnSpc>
              <a:spcAft>
                <a:spcPts val="600"/>
              </a:spcAft>
              <a:defRPr/>
            </a:pPr>
            <a:r>
              <a:rPr lang="fr-FR" sz="1200" b="1" kern="0" cap="all" dirty="0">
                <a:solidFill>
                  <a:schemeClr val="tx1"/>
                </a:solidFill>
                <a:latin typeface="Montserrat" pitchFamily="2" charset="0"/>
                <a:cs typeface="Calibri" panose="020F0502020204030204" pitchFamily="34" charset="0"/>
              </a:rPr>
              <a:t>3-  WEB BASED TRAINING (WBT) </a:t>
            </a:r>
          </a:p>
        </p:txBody>
      </p:sp>
      <p:sp>
        <p:nvSpPr>
          <p:cNvPr id="2" name="Rectangle 1">
            <a:extLst>
              <a:ext uri="{FF2B5EF4-FFF2-40B4-BE49-F238E27FC236}">
                <a16:creationId xmlns:a16="http://schemas.microsoft.com/office/drawing/2014/main" id="{6F4E6C96-C381-46F1-4B29-D37A97D64CB8}"/>
              </a:ext>
            </a:extLst>
          </p:cNvPr>
          <p:cNvSpPr/>
          <p:nvPr/>
        </p:nvSpPr>
        <p:spPr>
          <a:xfrm>
            <a:off x="684634" y="2348880"/>
            <a:ext cx="11052304" cy="1070872"/>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0" normalizeH="0" dirty="0">
                <a:ln>
                  <a:noFill/>
                </a:ln>
                <a:solidFill>
                  <a:schemeClr val="tx1"/>
                </a:solidFill>
                <a:effectLst/>
                <a:uLnTx/>
                <a:uFillTx/>
                <a:latin typeface="Montserrat" pitchFamily="2" charset="0"/>
                <a:cs typeface="Calibri" panose="020F0502020204030204" pitchFamily="34" charset="0"/>
              </a:rPr>
              <a:t>Step 1</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a:t>
            </a:r>
            <a:r>
              <a:rPr kumimoji="0" lang="en-US" sz="1200" b="1"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SYNOPSIS</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to deliver before the Storyboard. It will be in Excel or PPT: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High level description of each module objectives- including the level of WBT (DLM 1, 2 or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Description of the content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Estimated target Timing of the module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For that module, list of animation expected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Sign-Off by the Stakeholders : Brand/STM</a:t>
            </a:r>
          </a:p>
        </p:txBody>
      </p:sp>
      <p:sp>
        <p:nvSpPr>
          <p:cNvPr id="5" name="Rectangle 4">
            <a:extLst>
              <a:ext uri="{FF2B5EF4-FFF2-40B4-BE49-F238E27FC236}">
                <a16:creationId xmlns:a16="http://schemas.microsoft.com/office/drawing/2014/main" id="{71B54570-7AB4-6D81-3C52-4FB1182E96A9}"/>
              </a:ext>
            </a:extLst>
          </p:cNvPr>
          <p:cNvSpPr/>
          <p:nvPr/>
        </p:nvSpPr>
        <p:spPr>
          <a:xfrm>
            <a:off x="664755" y="3572538"/>
            <a:ext cx="11052304" cy="1893320"/>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0" normalizeH="0" dirty="0">
                <a:ln>
                  <a:noFill/>
                </a:ln>
                <a:solidFill>
                  <a:schemeClr val="tx1"/>
                </a:solidFill>
                <a:effectLst/>
                <a:uLnTx/>
                <a:uFillTx/>
                <a:latin typeface="Montserrat" pitchFamily="2" charset="0"/>
                <a:cs typeface="Calibri" panose="020F0502020204030204" pitchFamily="34" charset="0"/>
              </a:rPr>
              <a:t>Step 2</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a:t>
            </a:r>
            <a:r>
              <a:rPr kumimoji="0" lang="en-US" sz="1200" b="1"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STORYBOARD</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Ppt only: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The Storyboard respects the Brand Layout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Structure of Storyboard description: Intro (context and navigation input)/learning objectives/Content/Assessment(QUIZ)/Conclusion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Build the detailed content of the WBT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Insert principle of animation including content text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Core slides and the one to be localized are precise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Confirmed Timing input.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Quality check of the English language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Sign-Off by the Stakeholders : Brand/STM</a:t>
            </a:r>
          </a:p>
        </p:txBody>
      </p:sp>
      <p:sp>
        <p:nvSpPr>
          <p:cNvPr id="12" name="Rectangle 5">
            <a:extLst>
              <a:ext uri="{FF2B5EF4-FFF2-40B4-BE49-F238E27FC236}">
                <a16:creationId xmlns:a16="http://schemas.microsoft.com/office/drawing/2014/main" id="{3D7B9D80-1187-7741-BF69-EA5CA01D8973}"/>
              </a:ext>
            </a:extLst>
          </p:cNvPr>
          <p:cNvSpPr/>
          <p:nvPr/>
        </p:nvSpPr>
        <p:spPr>
          <a:xfrm>
            <a:off x="684634" y="5487675"/>
            <a:ext cx="11052304" cy="980909"/>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0" normalizeH="0" dirty="0">
                <a:ln>
                  <a:noFill/>
                </a:ln>
                <a:solidFill>
                  <a:schemeClr val="tx1"/>
                </a:solidFill>
                <a:effectLst/>
                <a:uLnTx/>
                <a:uFillTx/>
                <a:latin typeface="Montserrat" pitchFamily="2" charset="0"/>
                <a:cs typeface="Calibri" panose="020F0502020204030204" pitchFamily="34" charset="0"/>
              </a:rPr>
              <a:t>Step 3</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a:t>
            </a:r>
            <a:r>
              <a:rPr kumimoji="0" lang="en-US" sz="1200" b="1"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ARTICULATE</a:t>
            </a: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 Starting with a « 0 » version strictly based on Storyboard.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Final version integrates all modification required by Stakeholders and definitive materials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Sign-Off by the Stakeholders : Brand/STM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dirty="0">
                <a:ln>
                  <a:noFill/>
                </a:ln>
                <a:solidFill>
                  <a:schemeClr val="tx1"/>
                </a:solidFill>
                <a:effectLst/>
                <a:uLnTx/>
                <a:uFillTx/>
                <a:latin typeface="Montserrat" pitchFamily="2" charset="0"/>
                <a:cs typeface="Calibri" panose="020F0502020204030204" pitchFamily="34" charset="0"/>
              </a:rPr>
              <a:t>Sign-Off : available one week before Mail out to the countries</a:t>
            </a:r>
          </a:p>
        </p:txBody>
      </p:sp>
      <p:sp>
        <p:nvSpPr>
          <p:cNvPr id="13" name="ZoneTexte 6">
            <a:extLst>
              <a:ext uri="{FF2B5EF4-FFF2-40B4-BE49-F238E27FC236}">
                <a16:creationId xmlns:a16="http://schemas.microsoft.com/office/drawing/2014/main" id="{9554BC3B-D04C-93FB-CBB2-281EA8436A8E}"/>
              </a:ext>
            </a:extLst>
          </p:cNvPr>
          <p:cNvSpPr txBox="1"/>
          <p:nvPr/>
        </p:nvSpPr>
        <p:spPr>
          <a:xfrm>
            <a:off x="617913" y="1834657"/>
            <a:ext cx="10956173" cy="461665"/>
          </a:xfrm>
          <a:prstGeom prst="rect">
            <a:avLst/>
          </a:prstGeom>
          <a:noFill/>
          <a:ln>
            <a:no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The Web Based Training is composed by </a:t>
            </a:r>
            <a:r>
              <a:rPr kumimoji="0" lang="en-US" sz="1200" b="1"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three deliverables</a:t>
            </a:r>
            <a:r>
              <a:rPr kumimoji="0" lang="en-US" sz="120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 once the Designed Document has been shared : A </a:t>
            </a:r>
            <a:r>
              <a:rPr kumimoji="0" lang="en-US" sz="1200" i="0" u="sng"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Synopsis</a:t>
            </a:r>
            <a:r>
              <a:rPr kumimoji="0" lang="en-US" sz="120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 a </a:t>
            </a:r>
            <a:r>
              <a:rPr kumimoji="0" lang="en-US" sz="1200" i="0" u="sng"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Storyboard</a:t>
            </a:r>
            <a:r>
              <a:rPr kumimoji="0" lang="en-US" sz="120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 and an </a:t>
            </a:r>
            <a:r>
              <a:rPr kumimoji="0" lang="en-US" sz="1200" i="0" u="sng"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Articulate</a:t>
            </a:r>
            <a:r>
              <a:rPr kumimoji="0" lang="en-US" sz="120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rPr>
              <a:t> version</a:t>
            </a:r>
            <a:endParaRPr kumimoji="0" lang="en-US" sz="1200" b="0" i="0" u="none" strike="noStrike" kern="1200" cap="none" spc="0" normalizeH="0" baseline="0" noProof="0" dirty="0">
              <a:ln>
                <a:noFill/>
              </a:ln>
              <a:solidFill>
                <a:schemeClr val="tx1"/>
              </a:solidFill>
              <a:effectLst/>
              <a:uLnTx/>
              <a:uFillTx/>
              <a:latin typeface="Montserrat" pitchFamily="2" charset="0"/>
              <a:ea typeface="+mn-ea"/>
              <a:cs typeface="Calibri" panose="020F0502020204030204" pitchFamily="34" charset="0"/>
            </a:endParaRPr>
          </a:p>
        </p:txBody>
      </p:sp>
      <p:sp>
        <p:nvSpPr>
          <p:cNvPr id="6" name="Google Shape;96;p18">
            <a:extLst>
              <a:ext uri="{FF2B5EF4-FFF2-40B4-BE49-F238E27FC236}">
                <a16:creationId xmlns:a16="http://schemas.microsoft.com/office/drawing/2014/main" id="{9552F4EC-702D-058B-76DD-FDCAB509AB28}"/>
              </a:ext>
            </a:extLst>
          </p:cNvPr>
          <p:cNvSpPr txBox="1"/>
          <p:nvPr/>
        </p:nvSpPr>
        <p:spPr>
          <a:xfrm>
            <a:off x="684634" y="377019"/>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grpSp>
        <p:nvGrpSpPr>
          <p:cNvPr id="3" name="Gruppo 2">
            <a:extLst>
              <a:ext uri="{FF2B5EF4-FFF2-40B4-BE49-F238E27FC236}">
                <a16:creationId xmlns:a16="http://schemas.microsoft.com/office/drawing/2014/main" id="{9EC80D97-E5CC-4742-B5DA-1D85F786D8D9}"/>
              </a:ext>
            </a:extLst>
          </p:cNvPr>
          <p:cNvGrpSpPr/>
          <p:nvPr/>
        </p:nvGrpSpPr>
        <p:grpSpPr>
          <a:xfrm>
            <a:off x="312500" y="281772"/>
            <a:ext cx="266413" cy="266908"/>
            <a:chOff x="1143287" y="199272"/>
            <a:chExt cx="266413" cy="266908"/>
          </a:xfrm>
        </p:grpSpPr>
        <p:sp>
          <p:nvSpPr>
            <p:cNvPr id="7" name="Rettangolo 6">
              <a:extLst>
                <a:ext uri="{FF2B5EF4-FFF2-40B4-BE49-F238E27FC236}">
                  <a16:creationId xmlns:a16="http://schemas.microsoft.com/office/drawing/2014/main" id="{00FB3CB2-88BB-8A1B-C714-359895DAF1F6}"/>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8" name="Gruppo 7">
              <a:extLst>
                <a:ext uri="{FF2B5EF4-FFF2-40B4-BE49-F238E27FC236}">
                  <a16:creationId xmlns:a16="http://schemas.microsoft.com/office/drawing/2014/main" id="{1EA031E3-5ACA-10B3-E2A9-49FA7F9322BA}"/>
                </a:ext>
              </a:extLst>
            </p:cNvPr>
            <p:cNvGrpSpPr/>
            <p:nvPr/>
          </p:nvGrpSpPr>
          <p:grpSpPr>
            <a:xfrm>
              <a:off x="1176336" y="226533"/>
              <a:ext cx="233242" cy="233047"/>
              <a:chOff x="2349500" y="-200024"/>
              <a:chExt cx="8019956" cy="8013258"/>
            </a:xfrm>
            <a:solidFill>
              <a:schemeClr val="bg1"/>
            </a:solidFill>
          </p:grpSpPr>
          <p:sp>
            <p:nvSpPr>
              <p:cNvPr id="9" name="Rombo 8">
                <a:extLst>
                  <a:ext uri="{FF2B5EF4-FFF2-40B4-BE49-F238E27FC236}">
                    <a16:creationId xmlns:a16="http://schemas.microsoft.com/office/drawing/2014/main" id="{1CF3CCC4-D7EE-5C01-B63C-0A7DFF3218BC}"/>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Figura a mano libera: forma 9">
                <a:extLst>
                  <a:ext uri="{FF2B5EF4-FFF2-40B4-BE49-F238E27FC236}">
                    <a16:creationId xmlns:a16="http://schemas.microsoft.com/office/drawing/2014/main" id="{A969C745-5E72-6EA6-491B-C98198186F56}"/>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4" name="Rettangolo 13">
                <a:extLst>
                  <a:ext uri="{FF2B5EF4-FFF2-40B4-BE49-F238E27FC236}">
                    <a16:creationId xmlns:a16="http://schemas.microsoft.com/office/drawing/2014/main" id="{DEEA8D92-8D54-BA97-ABAD-CD183C0BAB36}"/>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5" name="Rettangolo 14">
            <a:extLst>
              <a:ext uri="{FF2B5EF4-FFF2-40B4-BE49-F238E27FC236}">
                <a16:creationId xmlns:a16="http://schemas.microsoft.com/office/drawing/2014/main" id="{C26FD857-3894-D4C4-3275-0F1B9B4DE2D6}"/>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6" name="Segnaposto numero diapositiva 15">
            <a:extLst>
              <a:ext uri="{FF2B5EF4-FFF2-40B4-BE49-F238E27FC236}">
                <a16:creationId xmlns:a16="http://schemas.microsoft.com/office/drawing/2014/main" id="{109357B7-7793-ADA3-6082-73587ABF43A5}"/>
              </a:ext>
            </a:extLst>
          </p:cNvPr>
          <p:cNvSpPr>
            <a:spLocks noGrp="1"/>
          </p:cNvSpPr>
          <p:nvPr>
            <p:ph type="sldNum" sz="quarter" idx="4"/>
          </p:nvPr>
        </p:nvSpPr>
        <p:spPr/>
        <p:txBody>
          <a:bodyPr/>
          <a:lstStyle/>
          <a:p>
            <a:fld id="{3E92977B-B4C2-4A0D-A293-AFEDFB8002E3}" type="slidenum">
              <a:rPr lang="en-US" smtClean="0"/>
              <a:pPr/>
              <a:t>39</a:t>
            </a:fld>
            <a:endParaRPr lang="en-US"/>
          </a:p>
        </p:txBody>
      </p:sp>
    </p:spTree>
    <p:custDataLst>
      <p:tags r:id="rId1"/>
    </p:custDataLst>
    <p:extLst>
      <p:ext uri="{BB962C8B-B14F-4D97-AF65-F5344CB8AC3E}">
        <p14:creationId xmlns:p14="http://schemas.microsoft.com/office/powerpoint/2010/main" val="3464871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6">
            <a:extLst>
              <a:ext uri="{FF2B5EF4-FFF2-40B4-BE49-F238E27FC236}">
                <a16:creationId xmlns:a16="http://schemas.microsoft.com/office/drawing/2014/main" id="{4EE1DBCD-11E3-D524-1E61-3C5658F7E531}"/>
              </a:ext>
            </a:extLst>
          </p:cNvPr>
          <p:cNvSpPr txBox="1"/>
          <p:nvPr/>
        </p:nvSpPr>
        <p:spPr>
          <a:xfrm>
            <a:off x="568184" y="1681320"/>
            <a:ext cx="10647443" cy="4411721"/>
          </a:xfrm>
          <a:prstGeom prst="rect">
            <a:avLst/>
          </a:prstGeom>
          <a:noFill/>
        </p:spPr>
        <p:txBody>
          <a:bodyPr wrap="square" lIns="91440" tIns="45720" rIns="91440" bIns="45720" anchor="t">
            <a:spAutoFit/>
          </a:bodyPr>
          <a:lstStyle/>
          <a:p>
            <a:pPr marL="57150" indent="-42863"/>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4</a:t>
            </a:r>
            <a:r>
              <a:rPr lang="en-US" sz="1200" b="1" kern="0" dirty="0">
                <a:solidFill>
                  <a:schemeClr val="tx1"/>
                </a:solidFill>
                <a:effectLst/>
                <a:latin typeface="Montserrat" pitchFamily="2" charset="0"/>
                <a:ea typeface="Times New Roman" panose="02020603050405020304" pitchFamily="18" charset="0"/>
                <a:cs typeface="Calibri" panose="020F0502020204030204" pitchFamily="34" charset="0"/>
              </a:rPr>
              <a:t>– MY LEARNING APP</a:t>
            </a:r>
          </a:p>
          <a:p>
            <a:pPr marL="57150" indent="-42863"/>
            <a:endParaRPr lang="en-US" sz="1200" b="1" kern="0" dirty="0">
              <a:solidFill>
                <a:schemeClr val="tx1"/>
              </a:solidFill>
              <a:effectLst/>
              <a:latin typeface="Montserrat" pitchFamily="2" charset="0"/>
              <a:ea typeface="Times New Roman" panose="02020603050405020304" pitchFamily="18" charset="0"/>
              <a:cs typeface="Calibri" panose="020F0502020204030204" pitchFamily="34" charset="0"/>
            </a:endParaRPr>
          </a:p>
          <a:p>
            <a:pPr defTabSz="685800">
              <a:buClr>
                <a:srgbClr val="243782"/>
              </a:buClr>
              <a:buSzPts val="1800"/>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My </a:t>
            </a:r>
            <a:r>
              <a:rPr kumimoji="0" lang="en-US" sz="1200" b="1" i="0" u="none" strike="noStrike" kern="0" cap="none" spc="0" normalizeH="0" baseline="0" noProof="0" dirty="0" err="1">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LearningApp</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is the mobile training solution within </a:t>
            </a:r>
            <a:r>
              <a:rPr kumimoji="0" lang="en-US" sz="1200" b="1" i="0" u="none" strike="noStrike" kern="0" cap="none" spc="0" normalizeH="0" baseline="0" noProof="0" dirty="0" err="1">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Stellantis</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provided by </a:t>
            </a:r>
            <a:r>
              <a:rPr kumimoji="0" lang="en-US" sz="1200" b="1" i="0" u="none" strike="noStrike" kern="0" cap="none" spc="0" normalizeH="0" baseline="0" noProof="0" dirty="0" err="1">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Beedeez</a:t>
            </a: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a:t>
            </a:r>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 </a:t>
            </a:r>
          </a:p>
          <a:p>
            <a:pPr defTabSz="685800">
              <a:defRPr/>
            </a:pPr>
            <a:endParaRPr lang="en-US" sz="1200" kern="0" dirty="0">
              <a:solidFill>
                <a:schemeClr val="tx1"/>
              </a:solidFill>
              <a:latin typeface="Montserrat" pitchFamily="2" charset="0"/>
              <a:ea typeface="Times New Roman" panose="02020603050405020304" pitchFamily="18" charset="0"/>
              <a:cs typeface="Calibri" panose="020F0502020204030204" pitchFamily="34" charset="0"/>
            </a:endParaRPr>
          </a:p>
          <a:p>
            <a:pPr marR="0" lvl="0" algn="l" defTabSz="685800" rtl="0" eaLnBrk="1" fontAlgn="auto" latinLnBrk="0" hangingPunct="1">
              <a:spcBef>
                <a:spcPts val="0"/>
              </a:spcBef>
              <a:buClr>
                <a:srgbClr val="243782"/>
              </a:buClr>
              <a:buSzPts val="1800"/>
              <a:buFont typeface="Arial" panose="020B0604020202020204" pitchFamily="34" charset="0"/>
              <a:buNone/>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Main objective is to build content based on : </a:t>
            </a:r>
          </a:p>
          <a:p>
            <a:pPr marL="742950" lvl="1" indent="-285750">
              <a:buFont typeface="Encode Sans" pitchFamily="2" charset="0"/>
              <a:buChar char="−"/>
              <a:defRPr/>
            </a:pPr>
            <a:r>
              <a:rPr lang="en-US" sz="1200" kern="0" dirty="0">
                <a:solidFill>
                  <a:schemeClr val="tx1"/>
                </a:solidFill>
                <a:latin typeface="Montserrat" pitchFamily="2" charset="0"/>
                <a:cs typeface="Calibri" panose="020F0502020204030204" pitchFamily="34" charset="0"/>
              </a:rPr>
              <a:t>Product content capsule</a:t>
            </a:r>
          </a:p>
          <a:p>
            <a:pPr marL="742950" lvl="1" indent="-285750">
              <a:buFont typeface="Encode Sans" pitchFamily="2" charset="0"/>
              <a:buChar char="−"/>
              <a:defRPr/>
            </a:pPr>
            <a:r>
              <a:rPr lang="en-US" sz="1200" kern="0" dirty="0">
                <a:solidFill>
                  <a:schemeClr val="tx1"/>
                </a:solidFill>
                <a:latin typeface="Montserrat" pitchFamily="2" charset="0"/>
                <a:cs typeface="Calibri" panose="020F0502020204030204" pitchFamily="34" charset="0"/>
              </a:rPr>
              <a:t>Sales and Handover Mementos</a:t>
            </a:r>
          </a:p>
          <a:p>
            <a:pPr marL="742950" lvl="1" indent="-285750">
              <a:buFont typeface="Encode Sans" pitchFamily="2" charset="0"/>
              <a:buChar char="−"/>
              <a:defRPr/>
            </a:pPr>
            <a:r>
              <a:rPr lang="en-US" sz="1200" kern="0" dirty="0">
                <a:solidFill>
                  <a:schemeClr val="tx1"/>
                </a:solidFill>
                <a:latin typeface="Montserrat" pitchFamily="2" charset="0"/>
                <a:cs typeface="Calibri" panose="020F0502020204030204" pitchFamily="34" charset="0"/>
              </a:rPr>
              <a:t>Quizzes</a:t>
            </a:r>
          </a:p>
          <a:p>
            <a:pPr marL="742950" lvl="1" indent="-285750">
              <a:lnSpc>
                <a:spcPct val="107000"/>
              </a:lnSpc>
              <a:spcAft>
                <a:spcPts val="300"/>
              </a:spcAft>
              <a:buFont typeface="Encode Sans" pitchFamily="2" charset="0"/>
              <a:buChar char="−"/>
              <a:defRPr/>
            </a:pPr>
            <a:r>
              <a:rPr lang="en-US" sz="1200" kern="0" dirty="0">
                <a:solidFill>
                  <a:schemeClr val="tx1"/>
                </a:solidFill>
                <a:latin typeface="Montserrat" pitchFamily="2" charset="0"/>
                <a:cs typeface="Times New Roman" panose="02020603050405020304" pitchFamily="18" charset="0"/>
              </a:rPr>
              <a:t>Live training animation (live survey, test drive clinic, live interaction with trainers)</a:t>
            </a:r>
          </a:p>
          <a:p>
            <a:pPr marL="742950" lvl="1" indent="-285750">
              <a:lnSpc>
                <a:spcPct val="107000"/>
              </a:lnSpc>
              <a:spcAft>
                <a:spcPts val="300"/>
              </a:spcAft>
              <a:buFont typeface="Encode Sans" pitchFamily="2" charset="0"/>
              <a:buChar char="−"/>
              <a:defRPr/>
            </a:pPr>
            <a:r>
              <a:rPr lang="en-US" sz="1200" kern="0" dirty="0">
                <a:solidFill>
                  <a:schemeClr val="tx1"/>
                </a:solidFill>
                <a:latin typeface="Montserrat" pitchFamily="2" charset="0"/>
                <a:cs typeface="Times New Roman" panose="02020603050405020304" pitchFamily="18" charset="0"/>
              </a:rPr>
              <a:t>Transversal capsule on ADAS, Connect Serv, LEV, Conversions</a:t>
            </a:r>
          </a:p>
          <a:p>
            <a:pPr marL="0" marR="0" lvl="0" indent="0" algn="l" defTabSz="914400" rtl="0" eaLnBrk="1" fontAlgn="auto" latinLnBrk="0" hangingPunct="1">
              <a:spcBef>
                <a:spcPts val="0"/>
              </a:spcBef>
              <a:buClrTx/>
              <a:buSzTx/>
              <a:buFontTx/>
              <a:buNone/>
              <a:tabLst/>
              <a:defRPr/>
            </a:pPr>
            <a:endPar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spcBef>
                <a:spcPts val="0"/>
              </a:spcBef>
              <a:buClrTx/>
              <a:buSzTx/>
              <a:buFontTx/>
              <a:buNone/>
              <a:tabLst/>
              <a:defRPr/>
            </a:pP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structure of capsule will have on average the following characteristics:</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742950" lvl="1" indent="-285750">
              <a:buFont typeface="Encode Sans" pitchFamily="2" charset="0"/>
              <a:buChar char="−"/>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Duration</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5 mins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742950" lvl="1" indent="-285750">
              <a:buFont typeface="Encode Sans" pitchFamily="2" charset="0"/>
              <a:buChar char="−"/>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Organization</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individual training on Smartphone</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742950" lvl="1" indent="-285750">
              <a:buFont typeface="Encode Sans" pitchFamily="2" charset="0"/>
              <a:buChar char="−"/>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Contents</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3-4 motions with </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an introduction and a conclusion with the key messages to keep in mind, each module based on reverse-learning (starting with 1 question ; various animation to be proposed) </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L="742950" lvl="1" indent="-285750">
              <a:buFont typeface="Encode Sans" pitchFamily="2" charset="0"/>
              <a:buChar char="−"/>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Language</a:t>
            </a:r>
            <a:r>
              <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 Master in English</a:t>
            </a:r>
            <a:endParaRPr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marR="0" lvl="0" algn="l" defTabSz="914400" rtl="0" eaLnBrk="1" fontAlgn="auto" latinLnBrk="0" hangingPunct="1">
              <a:spcBef>
                <a:spcPts val="0"/>
              </a:spcBef>
              <a:buClrTx/>
              <a:buSzTx/>
              <a:tabLst/>
              <a:defRPr/>
            </a:pPr>
            <a:endPar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a:p>
            <a:pPr>
              <a:defRPr/>
            </a:pPr>
            <a:r>
              <a:rPr kumimoji="0" lang="en-US" sz="1200" b="1"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The agency will develop the Training contents in </a:t>
            </a:r>
            <a:r>
              <a:rPr kumimoji="0" lang="en-US" sz="1200" b="1" i="0" u="none" strike="noStrike" kern="0" cap="none" spc="0" normalizeH="0" baseline="0" noProof="0" dirty="0" err="1">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Beedeez</a:t>
            </a:r>
            <a:r>
              <a:rPr kumimoji="0" lang="en-US" sz="1200" b="1" i="0" u="none" strike="noStrike"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rPr>
              <a:t>.</a:t>
            </a:r>
            <a:endParaRPr lang="en-US" sz="1200" b="1" kern="0" dirty="0">
              <a:solidFill>
                <a:schemeClr val="tx1"/>
              </a:solidFill>
              <a:latin typeface="Montserrat" pitchFamily="2" charset="0"/>
              <a:ea typeface="Times New Roman" panose="02020603050405020304" pitchFamily="18" charset="0"/>
              <a:cs typeface="Calibri" panose="020F0502020204030204" pitchFamily="34" charset="0"/>
            </a:endParaRPr>
          </a:p>
          <a:p>
            <a:pPr>
              <a:lnSpc>
                <a:spcPct val="100000"/>
              </a:lnSpc>
              <a:spcAft>
                <a:spcPts val="600"/>
              </a:spcAft>
            </a:pPr>
            <a:endParaRPr lang="en-US" sz="1200" kern="0" dirty="0">
              <a:solidFill>
                <a:schemeClr val="tx1"/>
              </a:solidFill>
              <a:latin typeface="Montserrat" pitchFamily="2" charset="0"/>
              <a:ea typeface="Times New Roman" panose="02020603050405020304" pitchFamily="18" charset="0"/>
              <a:cs typeface="Times New Roman" panose="02020603050405020304" pitchFamily="18" charset="0"/>
            </a:endParaRPr>
          </a:p>
          <a:p>
            <a:pPr marL="514350" indent="-285750">
              <a:lnSpc>
                <a:spcPct val="100000"/>
              </a:lnSpc>
              <a:spcAft>
                <a:spcPts val="600"/>
              </a:spcAft>
              <a:buFont typeface="Arial" panose="020B0604020202020204" pitchFamily="34" charset="0"/>
              <a:buChar char="•"/>
            </a:pPr>
            <a:r>
              <a:rPr lang="en-US" sz="1200" kern="0" dirty="0">
                <a:solidFill>
                  <a:schemeClr val="tx1"/>
                </a:solidFill>
                <a:latin typeface="Montserrat" pitchFamily="2" charset="0"/>
                <a:ea typeface="Times New Roman" panose="02020603050405020304" pitchFamily="18" charset="0"/>
                <a:cs typeface="Times New Roman" panose="02020603050405020304" pitchFamily="18" charset="0"/>
              </a:rPr>
              <a:t>Storyboard ppt document </a:t>
            </a:r>
            <a:r>
              <a:rPr lang="en-US" sz="1200" b="0" kern="0" dirty="0">
                <a:solidFill>
                  <a:schemeClr val="tx1"/>
                </a:solidFill>
                <a:latin typeface="Montserrat" pitchFamily="2" charset="0"/>
                <a:ea typeface="Times New Roman" panose="02020603050405020304" pitchFamily="18" charset="0"/>
                <a:cs typeface="Times New Roman" panose="02020603050405020304" pitchFamily="18" charset="0"/>
              </a:rPr>
              <a:t>of the training content to be inserted in MyLearning App (</a:t>
            </a:r>
            <a:r>
              <a:rPr lang="en-US" sz="1200" b="0" kern="0" dirty="0" err="1">
                <a:solidFill>
                  <a:schemeClr val="tx1"/>
                </a:solidFill>
                <a:latin typeface="Montserrat" pitchFamily="2" charset="0"/>
                <a:ea typeface="Times New Roman" panose="02020603050405020304" pitchFamily="18" charset="0"/>
                <a:cs typeface="Times New Roman" panose="02020603050405020304" pitchFamily="18" charset="0"/>
              </a:rPr>
              <a:t>Beedeez</a:t>
            </a:r>
            <a:r>
              <a:rPr lang="en-US" sz="1200" b="0" kern="0" dirty="0">
                <a:solidFill>
                  <a:schemeClr val="tx1"/>
                </a:solidFill>
                <a:latin typeface="Montserrat" pitchFamily="2" charset="0"/>
                <a:ea typeface="Times New Roman" panose="02020603050405020304" pitchFamily="18" charset="0"/>
                <a:cs typeface="Times New Roman" panose="02020603050405020304" pitchFamily="18" charset="0"/>
              </a:rPr>
              <a:t>)</a:t>
            </a:r>
          </a:p>
          <a:p>
            <a:pPr>
              <a:defRPr/>
            </a:pPr>
            <a:endParaRPr kumimoji="0" lang="en-US" sz="1200" b="0" i="0" u="none" strike="noStrike" kern="0" cap="none" spc="0" normalizeH="0" baseline="0" noProof="0" dirty="0">
              <a:ln>
                <a:noFill/>
              </a:ln>
              <a:solidFill>
                <a:schemeClr val="tx1"/>
              </a:solidFill>
              <a:effectLst/>
              <a:uLnTx/>
              <a:uFillTx/>
              <a:latin typeface="Montserrat" pitchFamily="2" charset="0"/>
              <a:ea typeface="Times New Roman" panose="02020603050405020304" pitchFamily="18" charset="0"/>
              <a:cs typeface="Calibri" panose="020F0502020204030204" pitchFamily="34" charset="0"/>
            </a:endParaRPr>
          </a:p>
        </p:txBody>
      </p:sp>
      <p:sp>
        <p:nvSpPr>
          <p:cNvPr id="5" name="Google Shape;96;p18">
            <a:extLst>
              <a:ext uri="{FF2B5EF4-FFF2-40B4-BE49-F238E27FC236}">
                <a16:creationId xmlns:a16="http://schemas.microsoft.com/office/drawing/2014/main" id="{20875D08-CB1A-A792-7E26-9E41ADB3AE37}"/>
              </a:ext>
            </a:extLst>
          </p:cNvPr>
          <p:cNvSpPr txBox="1"/>
          <p:nvPr/>
        </p:nvSpPr>
        <p:spPr>
          <a:xfrm>
            <a:off x="684634" y="407128"/>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sp>
        <p:nvSpPr>
          <p:cNvPr id="6" name="CasellaDiTesto 5">
            <a:extLst>
              <a:ext uri="{FF2B5EF4-FFF2-40B4-BE49-F238E27FC236}">
                <a16:creationId xmlns:a16="http://schemas.microsoft.com/office/drawing/2014/main" id="{6357B4D9-C646-8AB0-69B8-7CEED0E0F0B9}"/>
              </a:ext>
            </a:extLst>
          </p:cNvPr>
          <p:cNvSpPr txBox="1"/>
          <p:nvPr/>
        </p:nvSpPr>
        <p:spPr>
          <a:xfrm>
            <a:off x="455620" y="1131028"/>
            <a:ext cx="6100996" cy="523220"/>
          </a:xfrm>
          <a:prstGeom prst="rect">
            <a:avLst/>
          </a:prstGeom>
          <a:noFill/>
        </p:spPr>
        <p:txBody>
          <a:bodyPr wrap="square">
            <a:spAutoFit/>
          </a:bodyPr>
          <a:lstStyle/>
          <a:p>
            <a:r>
              <a:rPr lang="fr-FR" b="1" dirty="0" err="1">
                <a:solidFill>
                  <a:srgbClr val="F00480"/>
                </a:solidFill>
                <a:latin typeface="Montserrat" pitchFamily="2" charset="0"/>
              </a:rPr>
              <a:t>Development</a:t>
            </a:r>
            <a:endParaRPr lang="fr-FR" b="1" dirty="0">
              <a:solidFill>
                <a:srgbClr val="F00480"/>
              </a:solidFill>
              <a:latin typeface="Montserrat" pitchFamily="2" charset="0"/>
            </a:endParaRPr>
          </a:p>
          <a:p>
            <a:endParaRPr lang="it-IT" b="1" dirty="0">
              <a:solidFill>
                <a:srgbClr val="F00480"/>
              </a:solidFill>
              <a:latin typeface="Montserrat" pitchFamily="2" charset="0"/>
            </a:endParaRPr>
          </a:p>
        </p:txBody>
      </p:sp>
      <p:grpSp>
        <p:nvGrpSpPr>
          <p:cNvPr id="2" name="Gruppo 1">
            <a:extLst>
              <a:ext uri="{FF2B5EF4-FFF2-40B4-BE49-F238E27FC236}">
                <a16:creationId xmlns:a16="http://schemas.microsoft.com/office/drawing/2014/main" id="{0262E460-C2D3-60DE-372A-C887A7B8CDC1}"/>
              </a:ext>
            </a:extLst>
          </p:cNvPr>
          <p:cNvGrpSpPr/>
          <p:nvPr/>
        </p:nvGrpSpPr>
        <p:grpSpPr>
          <a:xfrm>
            <a:off x="312500" y="281772"/>
            <a:ext cx="266413" cy="266908"/>
            <a:chOff x="1143287" y="199272"/>
            <a:chExt cx="266413" cy="266908"/>
          </a:xfrm>
        </p:grpSpPr>
        <p:sp>
          <p:nvSpPr>
            <p:cNvPr id="3" name="Rettangolo 2">
              <a:extLst>
                <a:ext uri="{FF2B5EF4-FFF2-40B4-BE49-F238E27FC236}">
                  <a16:creationId xmlns:a16="http://schemas.microsoft.com/office/drawing/2014/main" id="{E6AC963F-BC7A-9923-0382-CAB8FB3B65B8}"/>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7" name="Gruppo 6">
              <a:extLst>
                <a:ext uri="{FF2B5EF4-FFF2-40B4-BE49-F238E27FC236}">
                  <a16:creationId xmlns:a16="http://schemas.microsoft.com/office/drawing/2014/main" id="{9644D27D-5E5E-42E6-FAA7-ADFD0127F091}"/>
                </a:ext>
              </a:extLst>
            </p:cNvPr>
            <p:cNvGrpSpPr/>
            <p:nvPr/>
          </p:nvGrpSpPr>
          <p:grpSpPr>
            <a:xfrm>
              <a:off x="1176336" y="226533"/>
              <a:ext cx="233242" cy="233047"/>
              <a:chOff x="2349500" y="-200024"/>
              <a:chExt cx="8019956" cy="8013258"/>
            </a:xfrm>
            <a:solidFill>
              <a:schemeClr val="bg1"/>
            </a:solidFill>
          </p:grpSpPr>
          <p:sp>
            <p:nvSpPr>
              <p:cNvPr id="8" name="Rombo 7">
                <a:extLst>
                  <a:ext uri="{FF2B5EF4-FFF2-40B4-BE49-F238E27FC236}">
                    <a16:creationId xmlns:a16="http://schemas.microsoft.com/office/drawing/2014/main" id="{F56D9FE5-0F94-8C85-2F92-3D52FB0F2F31}"/>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Figura a mano libera: forma 8">
                <a:extLst>
                  <a:ext uri="{FF2B5EF4-FFF2-40B4-BE49-F238E27FC236}">
                    <a16:creationId xmlns:a16="http://schemas.microsoft.com/office/drawing/2014/main" id="{DFABA2B7-45C4-F7EB-FA2F-9B7A35821A42}"/>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Rettangolo 9">
                <a:extLst>
                  <a:ext uri="{FF2B5EF4-FFF2-40B4-BE49-F238E27FC236}">
                    <a16:creationId xmlns:a16="http://schemas.microsoft.com/office/drawing/2014/main" id="{10E314DA-1498-03E2-BC99-37CF4651E279}"/>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1" name="Rettangolo 10">
            <a:extLst>
              <a:ext uri="{FF2B5EF4-FFF2-40B4-BE49-F238E27FC236}">
                <a16:creationId xmlns:a16="http://schemas.microsoft.com/office/drawing/2014/main" id="{532FC57C-C9F7-56D6-5141-3398841FDFB2}"/>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2" name="Segnaposto numero diapositiva 11">
            <a:extLst>
              <a:ext uri="{FF2B5EF4-FFF2-40B4-BE49-F238E27FC236}">
                <a16:creationId xmlns:a16="http://schemas.microsoft.com/office/drawing/2014/main" id="{4CB53901-216A-72B2-26A2-C26828244B88}"/>
              </a:ext>
            </a:extLst>
          </p:cNvPr>
          <p:cNvSpPr>
            <a:spLocks noGrp="1"/>
          </p:cNvSpPr>
          <p:nvPr>
            <p:ph type="sldNum" sz="quarter" idx="4"/>
          </p:nvPr>
        </p:nvSpPr>
        <p:spPr/>
        <p:txBody>
          <a:bodyPr/>
          <a:lstStyle/>
          <a:p>
            <a:fld id="{3E92977B-B4C2-4A0D-A293-AFEDFB8002E3}" type="slidenum">
              <a:rPr lang="en-US" smtClean="0"/>
              <a:pPr/>
              <a:t>40</a:t>
            </a:fld>
            <a:endParaRPr lang="en-US"/>
          </a:p>
        </p:txBody>
      </p:sp>
    </p:spTree>
    <p:custDataLst>
      <p:tags r:id="rId1"/>
    </p:custDataLst>
    <p:extLst>
      <p:ext uri="{BB962C8B-B14F-4D97-AF65-F5344CB8AC3E}">
        <p14:creationId xmlns:p14="http://schemas.microsoft.com/office/powerpoint/2010/main" val="795533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6">
            <a:extLst>
              <a:ext uri="{FF2B5EF4-FFF2-40B4-BE49-F238E27FC236}">
                <a16:creationId xmlns:a16="http://schemas.microsoft.com/office/drawing/2014/main" id="{4EE1DBCD-11E3-D524-1E61-3C5658F7E531}"/>
              </a:ext>
            </a:extLst>
          </p:cNvPr>
          <p:cNvSpPr txBox="1"/>
          <p:nvPr/>
        </p:nvSpPr>
        <p:spPr>
          <a:xfrm>
            <a:off x="568184" y="1654248"/>
            <a:ext cx="10647443" cy="276999"/>
          </a:xfrm>
          <a:prstGeom prst="rect">
            <a:avLst/>
          </a:prstGeom>
          <a:noFill/>
        </p:spPr>
        <p:txBody>
          <a:bodyPr wrap="square" lIns="91440" tIns="45720" rIns="91440" bIns="45720" anchor="t">
            <a:spAutoFit/>
          </a:bodyPr>
          <a:lstStyle/>
          <a:p>
            <a:pPr marL="57150" indent="-42863"/>
            <a:r>
              <a:rPr lang="en-US" sz="1200" b="1" kern="0" dirty="0">
                <a:solidFill>
                  <a:schemeClr val="tx1"/>
                </a:solidFill>
                <a:latin typeface="Montserrat" pitchFamily="2" charset="0"/>
                <a:ea typeface="Times New Roman" panose="02020603050405020304" pitchFamily="18" charset="0"/>
                <a:cs typeface="Calibri" panose="020F0502020204030204" pitchFamily="34" charset="0"/>
              </a:rPr>
              <a:t>4</a:t>
            </a:r>
            <a:r>
              <a:rPr lang="en-US" sz="1200" b="1" kern="0" dirty="0">
                <a:solidFill>
                  <a:schemeClr val="tx1"/>
                </a:solidFill>
                <a:effectLst/>
                <a:latin typeface="Montserrat" pitchFamily="2" charset="0"/>
                <a:ea typeface="Times New Roman" panose="02020603050405020304" pitchFamily="18" charset="0"/>
                <a:cs typeface="Calibri" panose="020F0502020204030204" pitchFamily="34" charset="0"/>
              </a:rPr>
              <a:t>– MY LEARNING APP</a:t>
            </a:r>
          </a:p>
        </p:txBody>
      </p:sp>
      <p:sp>
        <p:nvSpPr>
          <p:cNvPr id="5" name="Espace réservé du texte 1">
            <a:extLst>
              <a:ext uri="{FF2B5EF4-FFF2-40B4-BE49-F238E27FC236}">
                <a16:creationId xmlns:a16="http://schemas.microsoft.com/office/drawing/2014/main" id="{B61C1985-698E-7C91-EEE0-27A683BF0749}"/>
              </a:ext>
            </a:extLst>
          </p:cNvPr>
          <p:cNvSpPr txBox="1">
            <a:spLocks/>
          </p:cNvSpPr>
          <p:nvPr/>
        </p:nvSpPr>
        <p:spPr>
          <a:xfrm>
            <a:off x="587928" y="5480567"/>
            <a:ext cx="11052304" cy="1000414"/>
          </a:xfrm>
          <a:prstGeom prst="rect">
            <a:avLst/>
          </a:prstGeom>
          <a:noFill/>
          <a:ln>
            <a:noFill/>
          </a:ln>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fr-FR" sz="1200" dirty="0">
              <a:solidFill>
                <a:schemeClr val="tx1"/>
              </a:solidFill>
              <a:latin typeface="Montserrat" pitchFamily="2" charset="0"/>
              <a:cs typeface="Calibri" panose="020F0502020204030204" pitchFamily="34" charset="0"/>
            </a:endParaRPr>
          </a:p>
        </p:txBody>
      </p:sp>
      <p:sp>
        <p:nvSpPr>
          <p:cNvPr id="6" name="Rectangle 1">
            <a:extLst>
              <a:ext uri="{FF2B5EF4-FFF2-40B4-BE49-F238E27FC236}">
                <a16:creationId xmlns:a16="http://schemas.microsoft.com/office/drawing/2014/main" id="{9FB419E7-013E-E230-9C79-1D0E200BD7E3}"/>
              </a:ext>
            </a:extLst>
          </p:cNvPr>
          <p:cNvSpPr/>
          <p:nvPr/>
        </p:nvSpPr>
        <p:spPr>
          <a:xfrm>
            <a:off x="570413" y="2277595"/>
            <a:ext cx="11052304" cy="807345"/>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Creation</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of the Capsule setting all the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parameters</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shared</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&amp;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validated</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by STM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Capsule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Title</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Central Reference, Validation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threshold</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N° of notion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chapters</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lang="fr-FR" sz="1200" dirty="0">
                <a:solidFill>
                  <a:schemeClr val="tx1"/>
                </a:solidFill>
                <a:latin typeface="Montserrat" pitchFamily="2" charset="0"/>
                <a:cs typeface="Calibri" panose="020F0502020204030204" pitchFamily="34" charset="0"/>
              </a:rPr>
              <a:t>N° of pages, Type of Interaction, Images/</a:t>
            </a:r>
            <a:r>
              <a:rPr lang="fr-FR" sz="1200" dirty="0" err="1">
                <a:solidFill>
                  <a:schemeClr val="tx1"/>
                </a:solidFill>
                <a:latin typeface="Montserrat" pitchFamily="2" charset="0"/>
                <a:cs typeface="Calibri" panose="020F0502020204030204" pitchFamily="34" charset="0"/>
              </a:rPr>
              <a:t>Videos</a:t>
            </a:r>
            <a:r>
              <a:rPr lang="fr-FR" sz="1200" dirty="0">
                <a:solidFill>
                  <a:schemeClr val="tx1"/>
                </a:solidFill>
                <a:latin typeface="Montserrat" pitchFamily="2" charset="0"/>
                <a:cs typeface="Calibri" panose="020F0502020204030204" pitchFamily="34" charset="0"/>
              </a:rPr>
              <a:t>/PDF contents to </a:t>
            </a:r>
            <a:r>
              <a:rPr lang="fr-FR" sz="1200" dirty="0" err="1">
                <a:solidFill>
                  <a:schemeClr val="tx1"/>
                </a:solidFill>
                <a:latin typeface="Montserrat" pitchFamily="2" charset="0"/>
                <a:cs typeface="Calibri" panose="020F0502020204030204" pitchFamily="34" charset="0"/>
              </a:rPr>
              <a:t>be</a:t>
            </a:r>
            <a:r>
              <a:rPr lang="fr-FR" sz="1200" dirty="0">
                <a:solidFill>
                  <a:schemeClr val="tx1"/>
                </a:solidFill>
                <a:latin typeface="Montserrat" pitchFamily="2" charset="0"/>
                <a:cs typeface="Calibri" panose="020F0502020204030204" pitchFamily="34" charset="0"/>
              </a:rPr>
              <a:t> </a:t>
            </a:r>
            <a:r>
              <a:rPr lang="fr-FR" sz="1200" dirty="0" err="1">
                <a:solidFill>
                  <a:schemeClr val="tx1"/>
                </a:solidFill>
                <a:latin typeface="Montserrat" pitchFamily="2" charset="0"/>
                <a:cs typeface="Calibri" panose="020F0502020204030204" pitchFamily="34" charset="0"/>
              </a:rPr>
              <a:t>included</a:t>
            </a:r>
            <a:r>
              <a:rPr lang="fr-FR" sz="1200" dirty="0">
                <a:solidFill>
                  <a:schemeClr val="tx1"/>
                </a:solidFill>
                <a:latin typeface="Montserrat" pitchFamily="2" charset="0"/>
                <a:cs typeface="Calibri" panose="020F0502020204030204" pitchFamily="34" charset="0"/>
              </a:rPr>
              <a:t>.</a:t>
            </a:r>
          </a:p>
        </p:txBody>
      </p:sp>
      <p:sp>
        <p:nvSpPr>
          <p:cNvPr id="7" name="Rectangle 3">
            <a:extLst>
              <a:ext uri="{FF2B5EF4-FFF2-40B4-BE49-F238E27FC236}">
                <a16:creationId xmlns:a16="http://schemas.microsoft.com/office/drawing/2014/main" id="{35F00C70-FDAA-952D-1E36-14FD06F437F5}"/>
              </a:ext>
            </a:extLst>
          </p:cNvPr>
          <p:cNvSpPr/>
          <p:nvPr/>
        </p:nvSpPr>
        <p:spPr>
          <a:xfrm>
            <a:off x="587928" y="2913532"/>
            <a:ext cx="11052304" cy="629091"/>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Fill the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mandatory</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a:t>
            </a: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fields</a:t>
            </a:r>
            <a:endPar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Central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references</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description, notion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titles</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pages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titles</a:t>
            </a:r>
            <a:endPar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endParaRPr>
          </a:p>
        </p:txBody>
      </p:sp>
      <p:sp>
        <p:nvSpPr>
          <p:cNvPr id="8" name="Rectangle 4">
            <a:extLst>
              <a:ext uri="{FF2B5EF4-FFF2-40B4-BE49-F238E27FC236}">
                <a16:creationId xmlns:a16="http://schemas.microsoft.com/office/drawing/2014/main" id="{14966EFC-B7BC-6170-80DC-59F16D33BD62}"/>
              </a:ext>
            </a:extLst>
          </p:cNvPr>
          <p:cNvSpPr/>
          <p:nvPr/>
        </p:nvSpPr>
        <p:spPr>
          <a:xfrm>
            <a:off x="605443" y="3504217"/>
            <a:ext cx="11052304" cy="635971"/>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Publish</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the capsule in WIP area</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in </a:t>
            </a:r>
            <a:r>
              <a:rPr kumimoji="0" lang="fr-FR" sz="120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order</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to </a:t>
            </a:r>
            <a:r>
              <a:rPr kumimoji="0" lang="fr-FR" sz="120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see</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the </a:t>
            </a:r>
            <a:r>
              <a:rPr kumimoji="0" lang="fr-FR" sz="120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preview</a:t>
            </a:r>
            <a:r>
              <a:rPr kumimoji="0" lang="fr-FR" sz="120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on smartphones as user</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b="1" dirty="0">
                <a:solidFill>
                  <a:schemeClr val="tx1"/>
                </a:solidFill>
                <a:latin typeface="Montserrat" pitchFamily="2" charset="0"/>
                <a:cs typeface="Calibri" panose="020F0502020204030204" pitchFamily="34" charset="0"/>
              </a:rPr>
              <a:t>Share the </a:t>
            </a:r>
            <a:r>
              <a:rPr lang="fr-FR" sz="1200" b="1" dirty="0" err="1">
                <a:solidFill>
                  <a:schemeClr val="tx1"/>
                </a:solidFill>
                <a:latin typeface="Montserrat" pitchFamily="2" charset="0"/>
                <a:cs typeface="Calibri" panose="020F0502020204030204" pitchFamily="34" charset="0"/>
              </a:rPr>
              <a:t>preview</a:t>
            </a:r>
            <a:r>
              <a:rPr lang="fr-FR" sz="1200" b="1" dirty="0">
                <a:solidFill>
                  <a:schemeClr val="tx1"/>
                </a:solidFill>
                <a:latin typeface="Montserrat" pitchFamily="2" charset="0"/>
                <a:cs typeface="Calibri" panose="020F0502020204030204" pitchFamily="34" charset="0"/>
              </a:rPr>
              <a:t> </a:t>
            </a:r>
            <a:r>
              <a:rPr lang="fr-FR" sz="1200" b="1" dirty="0" err="1">
                <a:solidFill>
                  <a:schemeClr val="tx1"/>
                </a:solidFill>
                <a:latin typeface="Montserrat" pitchFamily="2" charset="0"/>
                <a:cs typeface="Calibri" panose="020F0502020204030204" pitchFamily="34" charset="0"/>
              </a:rPr>
              <a:t>link</a:t>
            </a:r>
            <a:r>
              <a:rPr lang="fr-FR" sz="1200" b="1" dirty="0">
                <a:solidFill>
                  <a:schemeClr val="tx1"/>
                </a:solidFill>
                <a:latin typeface="Montserrat" pitchFamily="2" charset="0"/>
                <a:cs typeface="Calibri" panose="020F0502020204030204" pitchFamily="34" charset="0"/>
              </a:rPr>
              <a:t> </a:t>
            </a:r>
            <a:r>
              <a:rPr lang="fr-FR" sz="1200" b="1" dirty="0" err="1">
                <a:solidFill>
                  <a:schemeClr val="tx1"/>
                </a:solidFill>
                <a:latin typeface="Montserrat" pitchFamily="2" charset="0"/>
                <a:cs typeface="Calibri" panose="020F0502020204030204" pitchFamily="34" charset="0"/>
              </a:rPr>
              <a:t>with</a:t>
            </a:r>
            <a:r>
              <a:rPr lang="fr-FR" sz="1200" b="1" dirty="0">
                <a:solidFill>
                  <a:schemeClr val="tx1"/>
                </a:solidFill>
                <a:latin typeface="Montserrat" pitchFamily="2" charset="0"/>
                <a:cs typeface="Calibri" panose="020F0502020204030204" pitchFamily="34" charset="0"/>
              </a:rPr>
              <a:t> STM </a:t>
            </a:r>
            <a:r>
              <a:rPr lang="fr-FR" sz="1200" dirty="0">
                <a:solidFill>
                  <a:schemeClr val="tx1"/>
                </a:solidFill>
                <a:latin typeface="Montserrat" pitchFamily="2" charset="0"/>
                <a:cs typeface="Calibri" panose="020F0502020204030204" pitchFamily="34" charset="0"/>
              </a:rPr>
              <a:t>to </a:t>
            </a:r>
            <a:r>
              <a:rPr lang="fr-FR" sz="1200" dirty="0" err="1">
                <a:solidFill>
                  <a:schemeClr val="tx1"/>
                </a:solidFill>
                <a:latin typeface="Montserrat" pitchFamily="2" charset="0"/>
                <a:cs typeface="Calibri" panose="020F0502020204030204" pitchFamily="34" charset="0"/>
              </a:rPr>
              <a:t>get</a:t>
            </a:r>
            <a:r>
              <a:rPr lang="fr-FR" sz="1200" dirty="0">
                <a:solidFill>
                  <a:schemeClr val="tx1"/>
                </a:solidFill>
                <a:latin typeface="Montserrat" pitchFamily="2" charset="0"/>
                <a:cs typeface="Calibri" panose="020F0502020204030204" pitchFamily="34" charset="0"/>
              </a:rPr>
              <a:t> </a:t>
            </a:r>
            <a:r>
              <a:rPr lang="fr-FR" sz="1200" dirty="0" err="1">
                <a:solidFill>
                  <a:schemeClr val="tx1"/>
                </a:solidFill>
                <a:latin typeface="Montserrat" pitchFamily="2" charset="0"/>
                <a:cs typeface="Calibri" panose="020F0502020204030204" pitchFamily="34" charset="0"/>
              </a:rPr>
              <a:t>approval</a:t>
            </a:r>
            <a:r>
              <a:rPr lang="fr-FR" sz="1200" dirty="0">
                <a:solidFill>
                  <a:schemeClr val="tx1"/>
                </a:solidFill>
                <a:latin typeface="Montserrat" pitchFamily="2" charset="0"/>
                <a:cs typeface="Calibri" panose="020F0502020204030204" pitchFamily="34" charset="0"/>
              </a:rPr>
              <a:t> or modifications</a:t>
            </a:r>
            <a:endPar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endParaRPr>
          </a:p>
        </p:txBody>
      </p:sp>
      <p:sp>
        <p:nvSpPr>
          <p:cNvPr id="9" name="Rectangle 6">
            <a:extLst>
              <a:ext uri="{FF2B5EF4-FFF2-40B4-BE49-F238E27FC236}">
                <a16:creationId xmlns:a16="http://schemas.microsoft.com/office/drawing/2014/main" id="{ED1461D7-6D7B-1D48-411A-4B62BD0390F8}"/>
              </a:ext>
            </a:extLst>
          </p:cNvPr>
          <p:cNvSpPr/>
          <p:nvPr/>
        </p:nvSpPr>
        <p:spPr>
          <a:xfrm>
            <a:off x="587928" y="4482809"/>
            <a:ext cx="11052304" cy="1633556"/>
          </a:xfrm>
          <a:prstGeom prst="rect">
            <a:avLst/>
          </a:prstGeom>
          <a:no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200" b="1"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Create</a:t>
            </a:r>
            <a:r>
              <a:rPr kumimoji="0" lang="fr-FR" sz="1200" b="1"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the G9 version – one per Country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Launch the </a:t>
            </a:r>
            <a:r>
              <a:rPr kumimoji="0" lang="fr-FR" sz="1200" b="0" i="0" u="none" strike="noStrike" kern="1200" cap="none" spc="0" normalizeH="0" baseline="0" noProof="0" dirty="0" err="1">
                <a:ln>
                  <a:noFill/>
                </a:ln>
                <a:solidFill>
                  <a:schemeClr val="tx1"/>
                </a:solidFill>
                <a:effectLst/>
                <a:uLnTx/>
                <a:uFillTx/>
                <a:latin typeface="Montserrat" pitchFamily="2" charset="0"/>
                <a:cs typeface="Calibri" panose="020F0502020204030204" pitchFamily="34" charset="0"/>
              </a:rPr>
              <a:t>automatic</a:t>
            </a:r>
            <a:r>
              <a:rPr kumimoji="0" lang="fr-FR" sz="1200" b="0" i="0" u="none" strike="noStrike" kern="1200" cap="none" spc="0" normalizeH="0" baseline="0" noProof="0" dirty="0">
                <a:ln>
                  <a:noFill/>
                </a:ln>
                <a:solidFill>
                  <a:schemeClr val="tx1"/>
                </a:solidFill>
                <a:effectLst/>
                <a:uLnTx/>
                <a:uFillTx/>
                <a:latin typeface="Montserrat" pitchFamily="2" charset="0"/>
                <a:cs typeface="Calibri" panose="020F0502020204030204" pitchFamily="34" charset="0"/>
              </a:rPr>
              <a:t> translation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fr-FR" sz="1200" dirty="0">
                <a:solidFill>
                  <a:schemeClr val="tx1"/>
                </a:solidFill>
                <a:latin typeface="Montserrat" pitchFamily="2" charset="0"/>
                <a:cs typeface="Calibri" panose="020F0502020204030204" pitchFamily="34" charset="0"/>
              </a:rPr>
              <a:t>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end to </a:t>
            </a:r>
            <a:r>
              <a:rPr lang="en-US" sz="1200" kern="0" dirty="0" err="1">
                <a:solidFill>
                  <a:schemeClr val="tx1"/>
                </a:solidFill>
                <a:latin typeface="Montserrat" pitchFamily="2" charset="0"/>
                <a:ea typeface="Times New Roman" panose="02020603050405020304" pitchFamily="18" charset="0"/>
                <a:cs typeface="Calibri" panose="020F0502020204030204" pitchFamily="34" charset="0"/>
              </a:rPr>
              <a:t>Stellantis</a:t>
            </a: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 translation team PDF file included in the document, to be translated, and upload them in each country (in case of Mementos or PDF attachment)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Copy in each country’s area the related translated capsule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Create the Master English Capsule and publish it in the Master English track/sub-tracks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Quality check of capsules</a:t>
            </a:r>
          </a:p>
          <a:p>
            <a:pPr marL="171450" indent="-171450">
              <a:buClrTx/>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Create the storyboard in pptx, as master storyboard to be uploaded in dams and send storyboard to countries not accessing </a:t>
            </a:r>
            <a:r>
              <a:rPr lang="en-US" sz="1200" dirty="0" err="1">
                <a:solidFill>
                  <a:schemeClr val="tx1"/>
                </a:solidFill>
                <a:latin typeface="Montserrat" pitchFamily="2" charset="0"/>
                <a:cs typeface="Calibri" panose="020F0502020204030204" pitchFamily="34" charset="0"/>
              </a:rPr>
              <a:t>Beedeez</a:t>
            </a:r>
            <a:endParaRPr lang="en-US" sz="1200" dirty="0">
              <a:solidFill>
                <a:schemeClr val="tx1"/>
              </a:solidFill>
              <a:latin typeface="Montserrat" pitchFamily="2" charset="0"/>
              <a:cs typeface="Calibri" panose="020F0502020204030204" pitchFamily="34" charset="0"/>
            </a:endParaRPr>
          </a:p>
          <a:p>
            <a:pPr marL="171450" indent="-171450">
              <a:buClrTx/>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Upload in Dams the master English storyboard</a:t>
            </a:r>
          </a:p>
          <a:p>
            <a:pPr marL="171450" indent="-171450">
              <a:buClrTx/>
              <a:buFont typeface="Arial" panose="020B0604020202020204" pitchFamily="34" charset="0"/>
              <a:buChar char="•"/>
              <a:defRPr/>
            </a:pPr>
            <a:r>
              <a:rPr lang="en-US" sz="1200" dirty="0">
                <a:solidFill>
                  <a:schemeClr val="tx1"/>
                </a:solidFill>
                <a:latin typeface="Montserrat" pitchFamily="2" charset="0"/>
                <a:cs typeface="Calibri" panose="020F0502020204030204" pitchFamily="34" charset="0"/>
              </a:rPr>
              <a:t>Mailout the pptx storyboard for extra G9 country</a:t>
            </a:r>
          </a:p>
          <a:p>
            <a:pPr marL="1028700" lvl="1">
              <a:spcAft>
                <a:spcPts val="600"/>
              </a:spcAft>
            </a:pPr>
            <a:endParaRPr lang="en-US" sz="1200" dirty="0">
              <a:solidFill>
                <a:schemeClr val="tx1"/>
              </a:solidFill>
              <a:latin typeface="Montserrat" pitchFamily="2" charset="0"/>
              <a:ea typeface="Times New Roman" panose="02020603050405020304" pitchFamily="18"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0" dirty="0">
              <a:solidFill>
                <a:schemeClr val="tx1"/>
              </a:solidFill>
              <a:latin typeface="Montserrat" pitchFamily="2" charset="0"/>
              <a:ea typeface="Times New Roman" panose="02020603050405020304" pitchFamily="18" charset="0"/>
              <a:cs typeface="Calibri" panose="020F0502020204030204" pitchFamily="34" charset="0"/>
            </a:endParaRPr>
          </a:p>
        </p:txBody>
      </p:sp>
      <p:sp>
        <p:nvSpPr>
          <p:cNvPr id="10" name="ZoneTexte 8">
            <a:extLst>
              <a:ext uri="{FF2B5EF4-FFF2-40B4-BE49-F238E27FC236}">
                <a16:creationId xmlns:a16="http://schemas.microsoft.com/office/drawing/2014/main" id="{CD929769-9CA0-0B88-1E4A-2CD7730D9C33}"/>
              </a:ext>
            </a:extLst>
          </p:cNvPr>
          <p:cNvSpPr txBox="1"/>
          <p:nvPr/>
        </p:nvSpPr>
        <p:spPr>
          <a:xfrm>
            <a:off x="542242" y="2038968"/>
            <a:ext cx="11052304" cy="276999"/>
          </a:xfrm>
          <a:prstGeom prst="rect">
            <a:avLst/>
          </a:prstGeom>
          <a:noFill/>
        </p:spPr>
        <p:txBody>
          <a:bodyPr wrap="square" rtlCol="0">
            <a:spAutoFit/>
          </a:bodyPr>
          <a:lstStyle/>
          <a:p>
            <a:r>
              <a:rPr lang="fr-FR" sz="1200" b="1">
                <a:solidFill>
                  <a:schemeClr val="tx1"/>
                </a:solidFill>
                <a:latin typeface="Montserrat" pitchFamily="2" charset="0"/>
                <a:cs typeface="Calibri" panose="020F0502020204030204" pitchFamily="34" charset="0"/>
              </a:rPr>
              <a:t>DETAILED PROCESS TO DEVELOP A MYLEARNING APP CAPSULE</a:t>
            </a:r>
          </a:p>
        </p:txBody>
      </p:sp>
      <p:sp>
        <p:nvSpPr>
          <p:cNvPr id="11" name="Google Shape;96;p18">
            <a:extLst>
              <a:ext uri="{FF2B5EF4-FFF2-40B4-BE49-F238E27FC236}">
                <a16:creationId xmlns:a16="http://schemas.microsoft.com/office/drawing/2014/main" id="{14254E41-2AED-8B92-A6B2-210EA8AE9359}"/>
              </a:ext>
            </a:extLst>
          </p:cNvPr>
          <p:cNvSpPr txBox="1"/>
          <p:nvPr/>
        </p:nvSpPr>
        <p:spPr>
          <a:xfrm>
            <a:off x="684634" y="377019"/>
            <a:ext cx="10530993" cy="5736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indent="0" algn="ctr">
              <a:buSzPts val="2800"/>
              <a:buNone/>
              <a:defRPr sz="3600">
                <a:solidFill>
                  <a:schemeClr val="tx1"/>
                </a:solidFill>
                <a:latin typeface="DINEngschrift-Alternate" pitchFamily="2" charset="0"/>
                <a:ea typeface="+mn-ea"/>
                <a:cs typeface="+mn-cs"/>
              </a:defRPr>
            </a:lvl1pPr>
          </a:lstStyle>
          <a:p>
            <a:r>
              <a:rPr lang="en-US" dirty="0">
                <a:sym typeface="Montserrat Black"/>
              </a:rPr>
              <a:t>DELIVERABLES</a:t>
            </a:r>
          </a:p>
        </p:txBody>
      </p:sp>
      <p:sp>
        <p:nvSpPr>
          <p:cNvPr id="12" name="CasellaDiTesto 11">
            <a:extLst>
              <a:ext uri="{FF2B5EF4-FFF2-40B4-BE49-F238E27FC236}">
                <a16:creationId xmlns:a16="http://schemas.microsoft.com/office/drawing/2014/main" id="{48431F12-2B80-8310-9008-BD452A6D22B9}"/>
              </a:ext>
            </a:extLst>
          </p:cNvPr>
          <p:cNvSpPr txBox="1"/>
          <p:nvPr/>
        </p:nvSpPr>
        <p:spPr>
          <a:xfrm>
            <a:off x="455620" y="1131028"/>
            <a:ext cx="6100996" cy="461665"/>
          </a:xfrm>
          <a:prstGeom prst="rect">
            <a:avLst/>
          </a:prstGeom>
          <a:noFill/>
        </p:spPr>
        <p:txBody>
          <a:bodyPr wrap="square">
            <a:spAutoFit/>
          </a:bodyPr>
          <a:lstStyle/>
          <a:p>
            <a:r>
              <a:rPr lang="fr-FR" sz="1200" b="1" dirty="0" err="1">
                <a:solidFill>
                  <a:srgbClr val="F00480"/>
                </a:solidFill>
                <a:latin typeface="Montserrat" pitchFamily="2" charset="0"/>
              </a:rPr>
              <a:t>Development</a:t>
            </a:r>
            <a:endParaRPr lang="fr-FR" sz="1200" b="1" dirty="0">
              <a:solidFill>
                <a:srgbClr val="F00480"/>
              </a:solidFill>
              <a:latin typeface="Montserrat" pitchFamily="2" charset="0"/>
            </a:endParaRPr>
          </a:p>
          <a:p>
            <a:endParaRPr lang="it-IT" sz="1200" b="1" dirty="0">
              <a:solidFill>
                <a:srgbClr val="F00480"/>
              </a:solidFill>
              <a:latin typeface="Montserrat" pitchFamily="2" charset="0"/>
            </a:endParaRPr>
          </a:p>
        </p:txBody>
      </p:sp>
      <p:grpSp>
        <p:nvGrpSpPr>
          <p:cNvPr id="2" name="Gruppo 1">
            <a:extLst>
              <a:ext uri="{FF2B5EF4-FFF2-40B4-BE49-F238E27FC236}">
                <a16:creationId xmlns:a16="http://schemas.microsoft.com/office/drawing/2014/main" id="{E433C866-A6B3-5487-85F2-580CBE2FFD82}"/>
              </a:ext>
            </a:extLst>
          </p:cNvPr>
          <p:cNvGrpSpPr/>
          <p:nvPr/>
        </p:nvGrpSpPr>
        <p:grpSpPr>
          <a:xfrm>
            <a:off x="312500" y="281772"/>
            <a:ext cx="266413" cy="266908"/>
            <a:chOff x="1143287" y="199272"/>
            <a:chExt cx="266413" cy="266908"/>
          </a:xfrm>
        </p:grpSpPr>
        <p:sp>
          <p:nvSpPr>
            <p:cNvPr id="3" name="Rettangolo 2">
              <a:extLst>
                <a:ext uri="{FF2B5EF4-FFF2-40B4-BE49-F238E27FC236}">
                  <a16:creationId xmlns:a16="http://schemas.microsoft.com/office/drawing/2014/main" id="{30D19D19-E3DB-284B-37E9-45E20F7B83AD}"/>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3" name="Gruppo 12">
              <a:extLst>
                <a:ext uri="{FF2B5EF4-FFF2-40B4-BE49-F238E27FC236}">
                  <a16:creationId xmlns:a16="http://schemas.microsoft.com/office/drawing/2014/main" id="{EF2EE909-E59F-3DEF-9CD3-B56E146CAEBB}"/>
                </a:ext>
              </a:extLst>
            </p:cNvPr>
            <p:cNvGrpSpPr/>
            <p:nvPr/>
          </p:nvGrpSpPr>
          <p:grpSpPr>
            <a:xfrm>
              <a:off x="1176336" y="226533"/>
              <a:ext cx="233242" cy="233047"/>
              <a:chOff x="2349500" y="-200024"/>
              <a:chExt cx="8019956" cy="8013258"/>
            </a:xfrm>
            <a:solidFill>
              <a:schemeClr val="bg1"/>
            </a:solidFill>
          </p:grpSpPr>
          <p:sp>
            <p:nvSpPr>
              <p:cNvPr id="14" name="Rombo 13">
                <a:extLst>
                  <a:ext uri="{FF2B5EF4-FFF2-40B4-BE49-F238E27FC236}">
                    <a16:creationId xmlns:a16="http://schemas.microsoft.com/office/drawing/2014/main" id="{E1E7E412-1AED-C5B3-01EB-C5EC34F6E8EE}"/>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5" name="Figura a mano libera: forma 14">
                <a:extLst>
                  <a:ext uri="{FF2B5EF4-FFF2-40B4-BE49-F238E27FC236}">
                    <a16:creationId xmlns:a16="http://schemas.microsoft.com/office/drawing/2014/main" id="{BE85243B-5518-8025-1EA0-EA79D8B4245C}"/>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6" name="Rettangolo 15">
                <a:extLst>
                  <a:ext uri="{FF2B5EF4-FFF2-40B4-BE49-F238E27FC236}">
                    <a16:creationId xmlns:a16="http://schemas.microsoft.com/office/drawing/2014/main" id="{B66D9DB3-D6CD-CD50-D600-06F575C8E884}"/>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17" name="Rettangolo 16">
            <a:extLst>
              <a:ext uri="{FF2B5EF4-FFF2-40B4-BE49-F238E27FC236}">
                <a16:creationId xmlns:a16="http://schemas.microsoft.com/office/drawing/2014/main" id="{535B28CD-30A0-B639-D70A-9F9896DEBADA}"/>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18" name="Segnaposto numero diapositiva 17">
            <a:extLst>
              <a:ext uri="{FF2B5EF4-FFF2-40B4-BE49-F238E27FC236}">
                <a16:creationId xmlns:a16="http://schemas.microsoft.com/office/drawing/2014/main" id="{4AF61C71-2131-A34F-9E78-A2243F5FEA9C}"/>
              </a:ext>
            </a:extLst>
          </p:cNvPr>
          <p:cNvSpPr>
            <a:spLocks noGrp="1"/>
          </p:cNvSpPr>
          <p:nvPr>
            <p:ph type="sldNum" sz="quarter" idx="4"/>
          </p:nvPr>
        </p:nvSpPr>
        <p:spPr/>
        <p:txBody>
          <a:bodyPr/>
          <a:lstStyle/>
          <a:p>
            <a:fld id="{3E92977B-B4C2-4A0D-A293-AFEDFB8002E3}" type="slidenum">
              <a:rPr lang="en-US" smtClean="0"/>
              <a:pPr/>
              <a:t>41</a:t>
            </a:fld>
            <a:endParaRPr lang="en-US"/>
          </a:p>
        </p:txBody>
      </p:sp>
    </p:spTree>
    <p:custDataLst>
      <p:tags r:id="rId1"/>
    </p:custDataLst>
    <p:extLst>
      <p:ext uri="{BB962C8B-B14F-4D97-AF65-F5344CB8AC3E}">
        <p14:creationId xmlns:p14="http://schemas.microsoft.com/office/powerpoint/2010/main" val="27249982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22" name="Rectangle 1">
            <a:extLst>
              <a:ext uri="{FF2B5EF4-FFF2-40B4-BE49-F238E27FC236}">
                <a16:creationId xmlns:a16="http://schemas.microsoft.com/office/drawing/2014/main" id="{C1C5103A-4670-C3A8-EDE3-384BAAAD209F}"/>
              </a:ext>
            </a:extLst>
          </p:cNvPr>
          <p:cNvSpPr/>
          <p:nvPr/>
        </p:nvSpPr>
        <p:spPr>
          <a:xfrm>
            <a:off x="632011" y="5621019"/>
            <a:ext cx="10889920" cy="276999"/>
          </a:xfrm>
          <a:prstGeom prst="rect">
            <a:avLst/>
          </a:prstGeom>
          <a:noFill/>
        </p:spPr>
        <p:txBody>
          <a:bodyPr wrap="square" lIns="91440" tIns="45720" rIns="91440" bIns="45720" anchor="t">
            <a:spAutoFit/>
          </a:bodyPr>
          <a:lstStyle/>
          <a:p>
            <a:pPr marL="57150" indent="-42863"/>
            <a:r>
              <a:rPr lang="fr-FR" sz="1200" dirty="0">
                <a:solidFill>
                  <a:schemeClr val="tx1"/>
                </a:solidFill>
                <a:latin typeface="Montserrat" pitchFamily="2" charset="0"/>
                <a:cs typeface="Calibri" panose="020F0502020204030204" pitchFamily="34" charset="0"/>
              </a:rPr>
              <a:t>Details in </a:t>
            </a:r>
            <a:r>
              <a:rPr lang="fr-FR" sz="1200" dirty="0" err="1">
                <a:solidFill>
                  <a:schemeClr val="tx1"/>
                </a:solidFill>
                <a:latin typeface="Montserrat" pitchFamily="2" charset="0"/>
                <a:cs typeface="Calibri" panose="020F0502020204030204" pitchFamily="34" charset="0"/>
              </a:rPr>
              <a:t>next</a:t>
            </a:r>
            <a:r>
              <a:rPr lang="fr-FR" sz="1200" dirty="0">
                <a:solidFill>
                  <a:schemeClr val="tx1"/>
                </a:solidFill>
                <a:latin typeface="Montserrat" pitchFamily="2" charset="0"/>
                <a:cs typeface="Calibri" panose="020F0502020204030204" pitchFamily="34" charset="0"/>
              </a:rPr>
              <a:t> pages</a:t>
            </a:r>
          </a:p>
        </p:txBody>
      </p:sp>
      <p:sp>
        <p:nvSpPr>
          <p:cNvPr id="25" name="ZoneTexte 1">
            <a:extLst>
              <a:ext uri="{FF2B5EF4-FFF2-40B4-BE49-F238E27FC236}">
                <a16:creationId xmlns:a16="http://schemas.microsoft.com/office/drawing/2014/main" id="{84A80E06-4E4B-3A9A-9EB2-160AC414B1DB}"/>
              </a:ext>
            </a:extLst>
          </p:cNvPr>
          <p:cNvSpPr txBox="1"/>
          <p:nvPr/>
        </p:nvSpPr>
        <p:spPr>
          <a:xfrm>
            <a:off x="12351113" y="399767"/>
            <a:ext cx="1968045" cy="2031325"/>
          </a:xfrm>
          <a:prstGeom prst="rect">
            <a:avLst/>
          </a:prstGeom>
          <a:solidFill>
            <a:srgbClr val="E7E6E6"/>
          </a:solidFill>
          <a:ln>
            <a:solidFill>
              <a:schemeClr val="bg1">
                <a:lumMod val="50000"/>
              </a:schemeClr>
            </a:solidFill>
            <a:prstDash val="dash"/>
          </a:ln>
        </p:spPr>
        <p:txBody>
          <a:bodyPr wrap="square" rtlCol="0">
            <a:spAutoFit/>
          </a:bodyPr>
          <a:lstStyle/>
          <a:p>
            <a:endParaRPr lang="fr-FR" sz="1050" b="1" dirty="0"/>
          </a:p>
          <a:p>
            <a:r>
              <a:rPr lang="fr-FR" sz="1050" b="1" dirty="0" err="1"/>
              <a:t>Fca</a:t>
            </a:r>
            <a:r>
              <a:rPr lang="fr-FR" sz="1050" b="1" dirty="0"/>
              <a:t> 6progetti</a:t>
            </a:r>
          </a:p>
          <a:p>
            <a:r>
              <a:rPr lang="fr-FR" sz="1050" b="1" dirty="0"/>
              <a:t>11 WBT</a:t>
            </a:r>
          </a:p>
          <a:p>
            <a:r>
              <a:rPr lang="fr-FR" sz="1050" b="1" dirty="0"/>
              <a:t>6 IBT</a:t>
            </a:r>
          </a:p>
          <a:p>
            <a:r>
              <a:rPr lang="fr-FR" sz="1050" b="1" dirty="0"/>
              <a:t>6F2F test out</a:t>
            </a:r>
          </a:p>
          <a:p>
            <a:r>
              <a:rPr lang="fr-FR" sz="1050" b="1" dirty="0"/>
              <a:t>5 sales </a:t>
            </a:r>
            <a:r>
              <a:rPr lang="fr-FR" sz="1050" b="1" dirty="0" err="1"/>
              <a:t>vct</a:t>
            </a:r>
            <a:endParaRPr lang="fr-FR" sz="1050" b="1" dirty="0"/>
          </a:p>
          <a:p>
            <a:r>
              <a:rPr lang="fr-FR" sz="1050" b="1" dirty="0"/>
              <a:t>6 VCT SALES FOLLOW UP</a:t>
            </a:r>
          </a:p>
          <a:p>
            <a:r>
              <a:rPr lang="fr-FR" sz="1050" b="1" dirty="0"/>
              <a:t>6 FINANCE VCT</a:t>
            </a:r>
          </a:p>
          <a:p>
            <a:r>
              <a:rPr lang="fr-FR" sz="1050" b="1" dirty="0"/>
              <a:t>11 SALES MEMENTO</a:t>
            </a:r>
          </a:p>
          <a:p>
            <a:r>
              <a:rPr lang="fr-FR" sz="1050" b="1" dirty="0"/>
              <a:t>11 HANDOVER MEMENTO</a:t>
            </a:r>
          </a:p>
          <a:p>
            <a:r>
              <a:rPr lang="fr-FR" sz="1050" b="1" dirty="0"/>
              <a:t>8,5 TTT</a:t>
            </a:r>
          </a:p>
          <a:p>
            <a:endParaRPr lang="fr-FR" sz="1050" b="1" dirty="0"/>
          </a:p>
        </p:txBody>
      </p:sp>
      <p:sp>
        <p:nvSpPr>
          <p:cNvPr id="26" name="Espace réservé du texte 2">
            <a:extLst>
              <a:ext uri="{FF2B5EF4-FFF2-40B4-BE49-F238E27FC236}">
                <a16:creationId xmlns:a16="http://schemas.microsoft.com/office/drawing/2014/main" id="{FED9AE9B-3D79-50E1-6503-A86C4B4491F5}"/>
              </a:ext>
            </a:extLst>
          </p:cNvPr>
          <p:cNvSpPr txBox="1">
            <a:spLocks/>
          </p:cNvSpPr>
          <p:nvPr/>
        </p:nvSpPr>
        <p:spPr>
          <a:xfrm>
            <a:off x="717011" y="548680"/>
            <a:ext cx="9683261" cy="335964"/>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2800"/>
              <a:buNone/>
              <a:defRPr sz="3600">
                <a:solidFill>
                  <a:schemeClr val="tx1"/>
                </a:solidFill>
                <a:latin typeface="DINEngschrift-Alternate" pitchFamily="2" charset="0"/>
                <a:ea typeface="+mn-ea"/>
                <a:cs typeface="+mn-cs"/>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fr-FR" sz="2800" dirty="0"/>
              <a:t>2025 PROJECT +– Ex F Brands </a:t>
            </a:r>
          </a:p>
          <a:p>
            <a:r>
              <a:rPr lang="fr-FR" sz="2800" dirty="0"/>
              <a:t>TOTAL QUOTE</a:t>
            </a:r>
          </a:p>
        </p:txBody>
      </p:sp>
      <p:grpSp>
        <p:nvGrpSpPr>
          <p:cNvPr id="2" name="Gruppo 1">
            <a:extLst>
              <a:ext uri="{FF2B5EF4-FFF2-40B4-BE49-F238E27FC236}">
                <a16:creationId xmlns:a16="http://schemas.microsoft.com/office/drawing/2014/main" id="{352862BF-4602-B93F-CD60-51F92AA47EEA}"/>
              </a:ext>
            </a:extLst>
          </p:cNvPr>
          <p:cNvGrpSpPr/>
          <p:nvPr/>
        </p:nvGrpSpPr>
        <p:grpSpPr>
          <a:xfrm>
            <a:off x="312500" y="281772"/>
            <a:ext cx="266413" cy="266908"/>
            <a:chOff x="1143287" y="199272"/>
            <a:chExt cx="266413" cy="266908"/>
          </a:xfrm>
        </p:grpSpPr>
        <p:sp>
          <p:nvSpPr>
            <p:cNvPr id="4" name="Rettangolo 3">
              <a:extLst>
                <a:ext uri="{FF2B5EF4-FFF2-40B4-BE49-F238E27FC236}">
                  <a16:creationId xmlns:a16="http://schemas.microsoft.com/office/drawing/2014/main" id="{12FC6253-05F7-C129-36D6-6D0B1834F471}"/>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897F42FF-D7AA-AE0D-497F-BB31065017A1}"/>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A557F9F5-42D6-196A-03E5-5D6E0F638386}"/>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7" name="Figura a mano libera: forma 26">
                <a:extLst>
                  <a:ext uri="{FF2B5EF4-FFF2-40B4-BE49-F238E27FC236}">
                    <a16:creationId xmlns:a16="http://schemas.microsoft.com/office/drawing/2014/main" id="{4B3704D9-2357-C26D-E689-E7CDE11FF74B}"/>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8" name="Rettangolo 27">
                <a:extLst>
                  <a:ext uri="{FF2B5EF4-FFF2-40B4-BE49-F238E27FC236}">
                    <a16:creationId xmlns:a16="http://schemas.microsoft.com/office/drawing/2014/main" id="{A4E2265F-0F35-1DE3-23F2-F05724D3F202}"/>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29" name="Rettangolo 28">
            <a:extLst>
              <a:ext uri="{FF2B5EF4-FFF2-40B4-BE49-F238E27FC236}">
                <a16:creationId xmlns:a16="http://schemas.microsoft.com/office/drawing/2014/main" id="{7B6A1433-2844-7571-215E-2D6B2203D007}"/>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30" name="Segnaposto numero diapositiva 29">
            <a:extLst>
              <a:ext uri="{FF2B5EF4-FFF2-40B4-BE49-F238E27FC236}">
                <a16:creationId xmlns:a16="http://schemas.microsoft.com/office/drawing/2014/main" id="{2186BC7B-274D-2204-6A5D-73AC0627FC5B}"/>
              </a:ext>
            </a:extLst>
          </p:cNvPr>
          <p:cNvSpPr>
            <a:spLocks noGrp="1"/>
          </p:cNvSpPr>
          <p:nvPr>
            <p:ph type="sldNum" sz="quarter" idx="4"/>
          </p:nvPr>
        </p:nvSpPr>
        <p:spPr/>
        <p:txBody>
          <a:bodyPr/>
          <a:lstStyle/>
          <a:p>
            <a:fld id="{3E92977B-B4C2-4A0D-A293-AFEDFB8002E3}" type="slidenum">
              <a:rPr lang="en-US" smtClean="0"/>
              <a:pPr/>
              <a:t>42</a:t>
            </a:fld>
            <a:endParaRPr lang="en-US"/>
          </a:p>
        </p:txBody>
      </p:sp>
      <p:sp>
        <p:nvSpPr>
          <p:cNvPr id="35" name="CasellaDiTesto 34">
            <a:extLst>
              <a:ext uri="{FF2B5EF4-FFF2-40B4-BE49-F238E27FC236}">
                <a16:creationId xmlns:a16="http://schemas.microsoft.com/office/drawing/2014/main" id="{58A34BBC-0ABA-D05A-B1E8-B4C8D407E88F}"/>
              </a:ext>
            </a:extLst>
          </p:cNvPr>
          <p:cNvSpPr txBox="1"/>
          <p:nvPr/>
        </p:nvSpPr>
        <p:spPr>
          <a:xfrm>
            <a:off x="621275" y="2421940"/>
            <a:ext cx="10647443" cy="646331"/>
          </a:xfrm>
          <a:prstGeom prst="rect">
            <a:avLst/>
          </a:prstGeom>
          <a:noFill/>
        </p:spPr>
        <p:txBody>
          <a:bodyPr wrap="square">
            <a:spAutoFit/>
          </a:bodyPr>
          <a:lstStyle/>
          <a:p>
            <a:r>
              <a:rPr lang="fr-FR" sz="1800" b="1" dirty="0">
                <a:latin typeface="Montserrat" pitchFamily="2" charset="0"/>
              </a:rPr>
              <a:t>2025 TRAINING MODULES+ TRANSVERSAL &amp; ROLLING ACTIVITIES – Ex F Brands</a:t>
            </a:r>
          </a:p>
          <a:p>
            <a:pPr algn="r"/>
            <a:r>
              <a:rPr lang="fr-FR" sz="1800" b="1" dirty="0">
                <a:latin typeface="Montserrat" pitchFamily="2" charset="0"/>
              </a:rPr>
              <a:t>AMOUNT : Euro 1.381.000,00</a:t>
            </a:r>
            <a:endParaRPr lang="en-US" sz="1800" b="1" dirty="0">
              <a:latin typeface="Montserrat" pitchFamily="2" charset="0"/>
            </a:endParaRPr>
          </a:p>
        </p:txBody>
      </p:sp>
      <p:sp>
        <p:nvSpPr>
          <p:cNvPr id="3" name="CasellaDiTesto 2">
            <a:extLst>
              <a:ext uri="{FF2B5EF4-FFF2-40B4-BE49-F238E27FC236}">
                <a16:creationId xmlns:a16="http://schemas.microsoft.com/office/drawing/2014/main" id="{68294D56-2E1D-C70F-FA5F-0B6DD4F3E60A}"/>
              </a:ext>
            </a:extLst>
          </p:cNvPr>
          <p:cNvSpPr txBox="1"/>
          <p:nvPr/>
        </p:nvSpPr>
        <p:spPr>
          <a:xfrm>
            <a:off x="652570" y="3691031"/>
            <a:ext cx="10616147" cy="646331"/>
          </a:xfrm>
          <a:prstGeom prst="rect">
            <a:avLst/>
          </a:prstGeom>
          <a:noFill/>
        </p:spPr>
        <p:txBody>
          <a:bodyPr wrap="square">
            <a:spAutoFit/>
          </a:bodyPr>
          <a:lstStyle/>
          <a:p>
            <a:r>
              <a:rPr lang="en-US" sz="1800" b="1" dirty="0">
                <a:latin typeface="Montserrat" pitchFamily="2" charset="0"/>
              </a:rPr>
              <a:t>2025 GLOBAL PROGRAM OFFICE &amp; BACK-OFFICE RESOURCES – Ex F Brands</a:t>
            </a:r>
          </a:p>
          <a:p>
            <a:pPr algn="r"/>
            <a:r>
              <a:rPr lang="fr-FR" sz="1800" b="1" dirty="0">
                <a:latin typeface="Montserrat" pitchFamily="2" charset="0"/>
              </a:rPr>
              <a:t>AMOUNT : Euro 490.000,00</a:t>
            </a:r>
            <a:endParaRPr lang="en-US" sz="1800" b="1" dirty="0">
              <a:latin typeface="Montserrat" pitchFamily="2" charset="0"/>
            </a:endParaRPr>
          </a:p>
        </p:txBody>
      </p:sp>
      <p:sp>
        <p:nvSpPr>
          <p:cNvPr id="5" name="ZoneTexte 6">
            <a:extLst>
              <a:ext uri="{FF2B5EF4-FFF2-40B4-BE49-F238E27FC236}">
                <a16:creationId xmlns:a16="http://schemas.microsoft.com/office/drawing/2014/main" id="{EAF70E95-AC7C-D1D0-6A3A-E12BF5B0CD26}"/>
              </a:ext>
            </a:extLst>
          </p:cNvPr>
          <p:cNvSpPr txBox="1"/>
          <p:nvPr/>
        </p:nvSpPr>
        <p:spPr>
          <a:xfrm>
            <a:off x="772278" y="1872168"/>
            <a:ext cx="10647443" cy="276999"/>
          </a:xfrm>
          <a:prstGeom prst="rect">
            <a:avLst/>
          </a:prstGeom>
          <a:noFill/>
        </p:spPr>
        <p:txBody>
          <a:bodyPr wrap="square" lIns="91440" tIns="45720" rIns="91440" bIns="45720" anchor="t">
            <a:spAutoFit/>
          </a:bodyPr>
          <a:lstStyle/>
          <a:p>
            <a:pPr marL="57150" indent="-42863"/>
            <a:r>
              <a:rPr lang="en-US" sz="1200" kern="0" dirty="0">
                <a:solidFill>
                  <a:schemeClr val="tx1"/>
                </a:solidFill>
                <a:latin typeface="Montserrat" pitchFamily="2" charset="0"/>
                <a:ea typeface="Times New Roman" panose="02020603050405020304" pitchFamily="18" charset="0"/>
                <a:cs typeface="Calibri" panose="020F0502020204030204" pitchFamily="34" charset="0"/>
              </a:rPr>
              <a:t>KOINÈ propose you the following quote:</a:t>
            </a:r>
            <a:endParaRPr lang="en-US" sz="1200" kern="0" dirty="0">
              <a:solidFill>
                <a:schemeClr val="tx1"/>
              </a:solidFill>
              <a:effectLst/>
              <a:latin typeface="Montserrat" pitchFamily="2" charset="0"/>
              <a:ea typeface="Times New Roman" panose="02020603050405020304" pitchFamily="18" charset="0"/>
              <a:cs typeface="Calibri" panose="020F0502020204030204" pitchFamily="34" charset="0"/>
            </a:endParaRPr>
          </a:p>
        </p:txBody>
      </p:sp>
      <p:sp>
        <p:nvSpPr>
          <p:cNvPr id="7" name="CasellaDiTesto 6">
            <a:extLst>
              <a:ext uri="{FF2B5EF4-FFF2-40B4-BE49-F238E27FC236}">
                <a16:creationId xmlns:a16="http://schemas.microsoft.com/office/drawing/2014/main" id="{766FD083-AEE1-1F9D-0FE5-D4588119172D}"/>
              </a:ext>
            </a:extLst>
          </p:cNvPr>
          <p:cNvSpPr txBox="1"/>
          <p:nvPr/>
        </p:nvSpPr>
        <p:spPr>
          <a:xfrm>
            <a:off x="6816080" y="5034924"/>
            <a:ext cx="4896544" cy="369332"/>
          </a:xfrm>
          <a:prstGeom prst="rect">
            <a:avLst/>
          </a:prstGeom>
          <a:noFill/>
        </p:spPr>
        <p:txBody>
          <a:bodyPr wrap="square">
            <a:spAutoFit/>
          </a:bodyPr>
          <a:lstStyle/>
          <a:p>
            <a:r>
              <a:rPr lang="fr-FR" sz="1800" b="1" dirty="0">
                <a:solidFill>
                  <a:srgbClr val="F00480"/>
                </a:solidFill>
                <a:latin typeface="Montserrat" pitchFamily="2" charset="0"/>
              </a:rPr>
              <a:t>TOTAL AMOUNT : Euro 1.871.000,00</a:t>
            </a:r>
            <a:endParaRPr lang="en-US" sz="1800" b="1" dirty="0">
              <a:solidFill>
                <a:srgbClr val="F00480"/>
              </a:solidFill>
              <a:latin typeface="Montserrat" pitchFamily="2" charset="0"/>
            </a:endParaRPr>
          </a:p>
        </p:txBody>
      </p:sp>
    </p:spTree>
    <p:custDataLst>
      <p:tags r:id="rId1"/>
    </p:custDataLst>
    <p:extLst>
      <p:ext uri="{BB962C8B-B14F-4D97-AF65-F5344CB8AC3E}">
        <p14:creationId xmlns:p14="http://schemas.microsoft.com/office/powerpoint/2010/main" val="1312140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22" name="Rectangle 1">
            <a:extLst>
              <a:ext uri="{FF2B5EF4-FFF2-40B4-BE49-F238E27FC236}">
                <a16:creationId xmlns:a16="http://schemas.microsoft.com/office/drawing/2014/main" id="{C1C5103A-4670-C3A8-EDE3-384BAAAD209F}"/>
              </a:ext>
            </a:extLst>
          </p:cNvPr>
          <p:cNvSpPr/>
          <p:nvPr/>
        </p:nvSpPr>
        <p:spPr>
          <a:xfrm>
            <a:off x="367915" y="6125230"/>
            <a:ext cx="10889920" cy="3359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r-FR" sz="1050" dirty="0">
                <a:solidFill>
                  <a:srgbClr val="002060"/>
                </a:solidFill>
              </a:rPr>
              <a:t>2026/2027 Product &amp; MCE </a:t>
            </a:r>
            <a:r>
              <a:rPr lang="fr-FR" sz="1050" dirty="0" err="1">
                <a:solidFill>
                  <a:srgbClr val="002060"/>
                </a:solidFill>
              </a:rPr>
              <a:t>Launches</a:t>
            </a:r>
            <a:r>
              <a:rPr lang="fr-FR" sz="1050" dirty="0">
                <a:solidFill>
                  <a:srgbClr val="002060"/>
                </a:solidFill>
              </a:rPr>
              <a:t> – Training volume </a:t>
            </a:r>
            <a:r>
              <a:rPr lang="fr-FR" sz="1050" dirty="0" err="1">
                <a:solidFill>
                  <a:srgbClr val="002060"/>
                </a:solidFill>
              </a:rPr>
              <a:t>should</a:t>
            </a:r>
            <a:r>
              <a:rPr lang="fr-FR" sz="1050" dirty="0">
                <a:solidFill>
                  <a:srgbClr val="002060"/>
                </a:solidFill>
              </a:rPr>
              <a:t> </a:t>
            </a:r>
            <a:r>
              <a:rPr lang="fr-FR" sz="1050" dirty="0" err="1">
                <a:solidFill>
                  <a:srgbClr val="002060"/>
                </a:solidFill>
              </a:rPr>
              <a:t>be</a:t>
            </a:r>
            <a:r>
              <a:rPr lang="fr-FR" sz="1050" dirty="0">
                <a:solidFill>
                  <a:srgbClr val="002060"/>
                </a:solidFill>
              </a:rPr>
              <a:t> </a:t>
            </a:r>
            <a:r>
              <a:rPr lang="fr-FR" sz="1050" dirty="0" err="1">
                <a:solidFill>
                  <a:srgbClr val="002060"/>
                </a:solidFill>
              </a:rPr>
              <a:t>equivalent</a:t>
            </a:r>
            <a:r>
              <a:rPr lang="fr-FR" sz="1050" dirty="0">
                <a:solidFill>
                  <a:srgbClr val="002060"/>
                </a:solidFill>
              </a:rPr>
              <a:t> to 2024 </a:t>
            </a:r>
            <a:r>
              <a:rPr lang="fr-FR" sz="1050" dirty="0" err="1">
                <a:solidFill>
                  <a:srgbClr val="002060"/>
                </a:solidFill>
              </a:rPr>
              <a:t>ones</a:t>
            </a:r>
            <a:r>
              <a:rPr lang="fr-FR" sz="1050" dirty="0">
                <a:solidFill>
                  <a:srgbClr val="002060"/>
                </a:solidFill>
              </a:rPr>
              <a:t> (</a:t>
            </a:r>
            <a:r>
              <a:rPr lang="fr-FR" sz="1050" dirty="0" err="1">
                <a:solidFill>
                  <a:srgbClr val="002060"/>
                </a:solidFill>
              </a:rPr>
              <a:t>some</a:t>
            </a:r>
            <a:r>
              <a:rPr lang="fr-FR" sz="1050" dirty="0">
                <a:solidFill>
                  <a:srgbClr val="002060"/>
                </a:solidFill>
              </a:rPr>
              <a:t> </a:t>
            </a:r>
            <a:r>
              <a:rPr lang="fr-FR" sz="1050" dirty="0" err="1">
                <a:solidFill>
                  <a:srgbClr val="002060"/>
                </a:solidFill>
              </a:rPr>
              <a:t>swip</a:t>
            </a:r>
            <a:r>
              <a:rPr lang="fr-FR" sz="1050" dirty="0">
                <a:solidFill>
                  <a:srgbClr val="002060"/>
                </a:solidFill>
              </a:rPr>
              <a:t> are possible)</a:t>
            </a:r>
          </a:p>
        </p:txBody>
      </p:sp>
      <p:graphicFrame>
        <p:nvGraphicFramePr>
          <p:cNvPr id="23" name="Objet 5">
            <a:extLst>
              <a:ext uri="{FF2B5EF4-FFF2-40B4-BE49-F238E27FC236}">
                <a16:creationId xmlns:a16="http://schemas.microsoft.com/office/drawing/2014/main" id="{C19691D1-77F3-6A04-FFCA-88DB91CF65F4}"/>
              </a:ext>
            </a:extLst>
          </p:cNvPr>
          <p:cNvGraphicFramePr>
            <a:graphicFrameLocks noChangeAspect="1"/>
          </p:cNvGraphicFramePr>
          <p:nvPr/>
        </p:nvGraphicFramePr>
        <p:xfrm>
          <a:off x="1014152" y="7182158"/>
          <a:ext cx="8393113" cy="3071813"/>
        </p:xfrm>
        <a:graphic>
          <a:graphicData uri="http://schemas.openxmlformats.org/presentationml/2006/ole">
            <mc:AlternateContent xmlns:mc="http://schemas.openxmlformats.org/markup-compatibility/2006">
              <mc:Choice xmlns:v="urn:schemas-microsoft-com:vml" Requires="v">
                <p:oleObj name="Worksheet" r:id="rId4" imgW="10953858" imgH="4010035" progId="Excel.Sheet.12">
                  <p:embed/>
                </p:oleObj>
              </mc:Choice>
              <mc:Fallback>
                <p:oleObj name="Worksheet" r:id="rId4" imgW="10953858" imgH="4010035" progId="Excel.Sheet.12">
                  <p:embed/>
                  <p:pic>
                    <p:nvPicPr>
                      <p:cNvPr id="23" name="Objet 5">
                        <a:extLst>
                          <a:ext uri="{FF2B5EF4-FFF2-40B4-BE49-F238E27FC236}">
                            <a16:creationId xmlns:a16="http://schemas.microsoft.com/office/drawing/2014/main" id="{C19691D1-77F3-6A04-FFCA-88DB91CF65F4}"/>
                          </a:ext>
                        </a:extLst>
                      </p:cNvPr>
                      <p:cNvPicPr/>
                      <p:nvPr/>
                    </p:nvPicPr>
                    <p:blipFill>
                      <a:blip r:embed="rId5"/>
                      <a:stretch>
                        <a:fillRect/>
                      </a:stretch>
                    </p:blipFill>
                    <p:spPr>
                      <a:xfrm>
                        <a:off x="1014152" y="7182158"/>
                        <a:ext cx="8393113" cy="3071813"/>
                      </a:xfrm>
                      <a:prstGeom prst="rect">
                        <a:avLst/>
                      </a:prstGeom>
                    </p:spPr>
                  </p:pic>
                </p:oleObj>
              </mc:Fallback>
            </mc:AlternateContent>
          </a:graphicData>
        </a:graphic>
      </p:graphicFrame>
      <p:sp>
        <p:nvSpPr>
          <p:cNvPr id="24" name="ZoneTexte 6">
            <a:extLst>
              <a:ext uri="{FF2B5EF4-FFF2-40B4-BE49-F238E27FC236}">
                <a16:creationId xmlns:a16="http://schemas.microsoft.com/office/drawing/2014/main" id="{2DFEAE43-3497-7C74-AAD4-C6DC5EB53740}"/>
              </a:ext>
            </a:extLst>
          </p:cNvPr>
          <p:cNvSpPr txBox="1"/>
          <p:nvPr/>
        </p:nvSpPr>
        <p:spPr>
          <a:xfrm>
            <a:off x="312500" y="4006716"/>
            <a:ext cx="3863222" cy="1384995"/>
          </a:xfrm>
          <a:prstGeom prst="rect">
            <a:avLst/>
          </a:prstGeom>
          <a:solidFill>
            <a:srgbClr val="E7E6E6"/>
          </a:solidFill>
          <a:ln>
            <a:solidFill>
              <a:schemeClr val="bg1">
                <a:lumMod val="50000"/>
              </a:schemeClr>
            </a:solidFill>
            <a:prstDash val="dash"/>
          </a:ln>
        </p:spPr>
        <p:txBody>
          <a:bodyPr wrap="square" rtlCol="0">
            <a:spAutoFit/>
          </a:bodyPr>
          <a:lstStyle/>
          <a:p>
            <a:r>
              <a:rPr lang="fr-FR" sz="1050" b="1" dirty="0"/>
              <a:t>OVERAL DURATION FOR EACH DELIVERABLE : </a:t>
            </a:r>
          </a:p>
          <a:p>
            <a:pPr marL="171450" indent="-171450">
              <a:buFont typeface="Encode Sans" pitchFamily="2" charset="0"/>
              <a:buChar char="-"/>
            </a:pPr>
            <a:r>
              <a:rPr lang="fr-FR" sz="1050" dirty="0"/>
              <a:t>1 WBT – 60’</a:t>
            </a:r>
          </a:p>
          <a:p>
            <a:pPr marL="171450" indent="-171450">
              <a:buFont typeface="Encode Sans" pitchFamily="2" charset="0"/>
              <a:buChar char="-"/>
            </a:pPr>
            <a:r>
              <a:rPr lang="fr-FR" sz="1050" dirty="0"/>
              <a:t>Sales memento – 45 pages</a:t>
            </a:r>
          </a:p>
          <a:p>
            <a:pPr marL="171450" indent="-171450">
              <a:buFont typeface="Encode Sans" pitchFamily="2" charset="0"/>
              <a:buChar char="-"/>
            </a:pPr>
            <a:r>
              <a:rPr lang="fr-FR" sz="1050" dirty="0"/>
              <a:t>IBT Event  – 7h </a:t>
            </a:r>
          </a:p>
          <a:p>
            <a:pPr marL="171450" indent="-171450">
              <a:buFont typeface="Encode Sans" pitchFamily="2" charset="0"/>
              <a:buChar char="-"/>
            </a:pPr>
            <a:r>
              <a:rPr lang="fr-FR" sz="1050" dirty="0"/>
              <a:t>1 VCT – 90’</a:t>
            </a:r>
          </a:p>
          <a:p>
            <a:pPr marL="171450" indent="-171450">
              <a:buFont typeface="Encode Sans" pitchFamily="2" charset="0"/>
              <a:buChar char="-"/>
            </a:pPr>
            <a:r>
              <a:rPr lang="fr-FR" sz="1050" dirty="0" err="1"/>
              <a:t>Handover</a:t>
            </a:r>
            <a:r>
              <a:rPr lang="fr-FR" sz="1050" dirty="0"/>
              <a:t> – 45 pages</a:t>
            </a:r>
          </a:p>
          <a:p>
            <a:pPr marL="171450" indent="-171450">
              <a:buFont typeface="Encode Sans" pitchFamily="2" charset="0"/>
              <a:buChar char="-"/>
            </a:pPr>
            <a:r>
              <a:rPr lang="fr-FR" sz="1050" dirty="0"/>
              <a:t>1 </a:t>
            </a:r>
            <a:r>
              <a:rPr lang="fr-FR" sz="1050" dirty="0" err="1"/>
              <a:t>Beedeez</a:t>
            </a:r>
            <a:r>
              <a:rPr lang="fr-FR" sz="1050" dirty="0"/>
              <a:t> capsule – 5’</a:t>
            </a:r>
          </a:p>
          <a:p>
            <a:pPr marL="171450" indent="-171450">
              <a:buFont typeface="Encode Sans" pitchFamily="2" charset="0"/>
              <a:buChar char="-"/>
            </a:pPr>
            <a:r>
              <a:rPr lang="fr-FR" sz="1050" dirty="0"/>
              <a:t>1 Quiz – 20 questions</a:t>
            </a:r>
          </a:p>
        </p:txBody>
      </p:sp>
      <p:sp>
        <p:nvSpPr>
          <p:cNvPr id="25" name="ZoneTexte 1">
            <a:extLst>
              <a:ext uri="{FF2B5EF4-FFF2-40B4-BE49-F238E27FC236}">
                <a16:creationId xmlns:a16="http://schemas.microsoft.com/office/drawing/2014/main" id="{84A80E06-4E4B-3A9A-9EB2-160AC414B1DB}"/>
              </a:ext>
            </a:extLst>
          </p:cNvPr>
          <p:cNvSpPr txBox="1"/>
          <p:nvPr/>
        </p:nvSpPr>
        <p:spPr>
          <a:xfrm>
            <a:off x="12351113" y="399767"/>
            <a:ext cx="1968045" cy="2031325"/>
          </a:xfrm>
          <a:prstGeom prst="rect">
            <a:avLst/>
          </a:prstGeom>
          <a:solidFill>
            <a:srgbClr val="E7E6E6"/>
          </a:solidFill>
          <a:ln>
            <a:solidFill>
              <a:schemeClr val="bg1">
                <a:lumMod val="50000"/>
              </a:schemeClr>
            </a:solidFill>
            <a:prstDash val="dash"/>
          </a:ln>
        </p:spPr>
        <p:txBody>
          <a:bodyPr wrap="square" rtlCol="0">
            <a:spAutoFit/>
          </a:bodyPr>
          <a:lstStyle/>
          <a:p>
            <a:endParaRPr lang="fr-FR" sz="1050" b="1" dirty="0"/>
          </a:p>
          <a:p>
            <a:r>
              <a:rPr lang="fr-FR" sz="1050" b="1" dirty="0" err="1"/>
              <a:t>Fca</a:t>
            </a:r>
            <a:r>
              <a:rPr lang="fr-FR" sz="1050" b="1" dirty="0"/>
              <a:t> 6progetti</a:t>
            </a:r>
          </a:p>
          <a:p>
            <a:r>
              <a:rPr lang="fr-FR" sz="1050" b="1" dirty="0"/>
              <a:t>11 WBT</a:t>
            </a:r>
          </a:p>
          <a:p>
            <a:r>
              <a:rPr lang="fr-FR" sz="1050" b="1" dirty="0"/>
              <a:t>6 IBT</a:t>
            </a:r>
          </a:p>
          <a:p>
            <a:r>
              <a:rPr lang="fr-FR" sz="1050" b="1" dirty="0"/>
              <a:t>6F2F test out</a:t>
            </a:r>
          </a:p>
          <a:p>
            <a:r>
              <a:rPr lang="fr-FR" sz="1050" b="1" dirty="0"/>
              <a:t>5 sales </a:t>
            </a:r>
            <a:r>
              <a:rPr lang="fr-FR" sz="1050" b="1" dirty="0" err="1"/>
              <a:t>vct</a:t>
            </a:r>
            <a:endParaRPr lang="fr-FR" sz="1050" b="1" dirty="0"/>
          </a:p>
          <a:p>
            <a:r>
              <a:rPr lang="fr-FR" sz="1050" b="1" dirty="0"/>
              <a:t>6 VCT SALES FOLLOW UP</a:t>
            </a:r>
          </a:p>
          <a:p>
            <a:r>
              <a:rPr lang="fr-FR" sz="1050" b="1" dirty="0"/>
              <a:t>6 FINANCE VCT</a:t>
            </a:r>
          </a:p>
          <a:p>
            <a:r>
              <a:rPr lang="fr-FR" sz="1050" b="1" dirty="0"/>
              <a:t>11 SALES MEMENTO</a:t>
            </a:r>
          </a:p>
          <a:p>
            <a:r>
              <a:rPr lang="fr-FR" sz="1050" b="1" dirty="0"/>
              <a:t>11 HANDOVER MEMENTO</a:t>
            </a:r>
          </a:p>
          <a:p>
            <a:r>
              <a:rPr lang="fr-FR" sz="1050" b="1" dirty="0"/>
              <a:t>8,5 TTT</a:t>
            </a:r>
          </a:p>
          <a:p>
            <a:endParaRPr lang="fr-FR" sz="1050" b="1" dirty="0"/>
          </a:p>
        </p:txBody>
      </p:sp>
      <p:sp>
        <p:nvSpPr>
          <p:cNvPr id="26" name="Espace réservé du texte 2">
            <a:extLst>
              <a:ext uri="{FF2B5EF4-FFF2-40B4-BE49-F238E27FC236}">
                <a16:creationId xmlns:a16="http://schemas.microsoft.com/office/drawing/2014/main" id="{FED9AE9B-3D79-50E1-6503-A86C4B4491F5}"/>
              </a:ext>
            </a:extLst>
          </p:cNvPr>
          <p:cNvSpPr txBox="1">
            <a:spLocks/>
          </p:cNvSpPr>
          <p:nvPr/>
        </p:nvSpPr>
        <p:spPr>
          <a:xfrm>
            <a:off x="738026" y="340822"/>
            <a:ext cx="9683261" cy="335964"/>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2800"/>
              <a:buNone/>
              <a:defRPr sz="3600">
                <a:solidFill>
                  <a:schemeClr val="tx1"/>
                </a:solidFill>
                <a:latin typeface="DINEngschrift-Alternate" pitchFamily="2" charset="0"/>
                <a:ea typeface="+mn-ea"/>
                <a:cs typeface="+mn-cs"/>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fr-FR" sz="3200" dirty="0"/>
              <a:t>2025 TRAINING MODULES+ TRANSVERSAL &amp; ROLLING ACTIVITIES </a:t>
            </a:r>
          </a:p>
          <a:p>
            <a:r>
              <a:rPr lang="fr-FR" sz="3200" dirty="0"/>
              <a:t>– Ex F Brands</a:t>
            </a:r>
          </a:p>
        </p:txBody>
      </p:sp>
      <p:grpSp>
        <p:nvGrpSpPr>
          <p:cNvPr id="2" name="Gruppo 1">
            <a:extLst>
              <a:ext uri="{FF2B5EF4-FFF2-40B4-BE49-F238E27FC236}">
                <a16:creationId xmlns:a16="http://schemas.microsoft.com/office/drawing/2014/main" id="{352862BF-4602-B93F-CD60-51F92AA47EEA}"/>
              </a:ext>
            </a:extLst>
          </p:cNvPr>
          <p:cNvGrpSpPr/>
          <p:nvPr/>
        </p:nvGrpSpPr>
        <p:grpSpPr>
          <a:xfrm>
            <a:off x="312500" y="281772"/>
            <a:ext cx="266413" cy="266908"/>
            <a:chOff x="1143287" y="199272"/>
            <a:chExt cx="266413" cy="266908"/>
          </a:xfrm>
        </p:grpSpPr>
        <p:sp>
          <p:nvSpPr>
            <p:cNvPr id="4" name="Rettangolo 3">
              <a:extLst>
                <a:ext uri="{FF2B5EF4-FFF2-40B4-BE49-F238E27FC236}">
                  <a16:creationId xmlns:a16="http://schemas.microsoft.com/office/drawing/2014/main" id="{12FC6253-05F7-C129-36D6-6D0B1834F471}"/>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897F42FF-D7AA-AE0D-497F-BB31065017A1}"/>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A557F9F5-42D6-196A-03E5-5D6E0F638386}"/>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7" name="Figura a mano libera: forma 26">
                <a:extLst>
                  <a:ext uri="{FF2B5EF4-FFF2-40B4-BE49-F238E27FC236}">
                    <a16:creationId xmlns:a16="http://schemas.microsoft.com/office/drawing/2014/main" id="{4B3704D9-2357-C26D-E689-E7CDE11FF74B}"/>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8" name="Rettangolo 27">
                <a:extLst>
                  <a:ext uri="{FF2B5EF4-FFF2-40B4-BE49-F238E27FC236}">
                    <a16:creationId xmlns:a16="http://schemas.microsoft.com/office/drawing/2014/main" id="{A4E2265F-0F35-1DE3-23F2-F05724D3F202}"/>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29" name="Rettangolo 28">
            <a:extLst>
              <a:ext uri="{FF2B5EF4-FFF2-40B4-BE49-F238E27FC236}">
                <a16:creationId xmlns:a16="http://schemas.microsoft.com/office/drawing/2014/main" id="{7B6A1433-2844-7571-215E-2D6B2203D007}"/>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30" name="Segnaposto numero diapositiva 29">
            <a:extLst>
              <a:ext uri="{FF2B5EF4-FFF2-40B4-BE49-F238E27FC236}">
                <a16:creationId xmlns:a16="http://schemas.microsoft.com/office/drawing/2014/main" id="{2186BC7B-274D-2204-6A5D-73AC0627FC5B}"/>
              </a:ext>
            </a:extLst>
          </p:cNvPr>
          <p:cNvSpPr>
            <a:spLocks noGrp="1"/>
          </p:cNvSpPr>
          <p:nvPr>
            <p:ph type="sldNum" sz="quarter" idx="4"/>
          </p:nvPr>
        </p:nvSpPr>
        <p:spPr/>
        <p:txBody>
          <a:bodyPr/>
          <a:lstStyle/>
          <a:p>
            <a:fld id="{3E92977B-B4C2-4A0D-A293-AFEDFB8002E3}" type="slidenum">
              <a:rPr lang="en-US" smtClean="0"/>
              <a:pPr/>
              <a:t>43</a:t>
            </a:fld>
            <a:endParaRPr lang="en-US"/>
          </a:p>
        </p:txBody>
      </p:sp>
      <p:pic>
        <p:nvPicPr>
          <p:cNvPr id="33" name="Immagine 32">
            <a:extLst>
              <a:ext uri="{FF2B5EF4-FFF2-40B4-BE49-F238E27FC236}">
                <a16:creationId xmlns:a16="http://schemas.microsoft.com/office/drawing/2014/main" id="{4197D00F-41FD-1F2C-F136-B61AF0C396D7}"/>
              </a:ext>
            </a:extLst>
          </p:cNvPr>
          <p:cNvPicPr>
            <a:picLocks noChangeAspect="1"/>
          </p:cNvPicPr>
          <p:nvPr/>
        </p:nvPicPr>
        <p:blipFill>
          <a:blip r:embed="rId6"/>
          <a:stretch>
            <a:fillRect/>
          </a:stretch>
        </p:blipFill>
        <p:spPr>
          <a:xfrm>
            <a:off x="0" y="1465019"/>
            <a:ext cx="12192000" cy="2224106"/>
          </a:xfrm>
          <a:prstGeom prst="rect">
            <a:avLst/>
          </a:prstGeom>
        </p:spPr>
      </p:pic>
      <p:sp>
        <p:nvSpPr>
          <p:cNvPr id="35" name="CasellaDiTesto 34">
            <a:extLst>
              <a:ext uri="{FF2B5EF4-FFF2-40B4-BE49-F238E27FC236}">
                <a16:creationId xmlns:a16="http://schemas.microsoft.com/office/drawing/2014/main" id="{58A34BBC-0ABA-D05A-B1E8-B4C8D407E88F}"/>
              </a:ext>
            </a:extLst>
          </p:cNvPr>
          <p:cNvSpPr txBox="1"/>
          <p:nvPr/>
        </p:nvSpPr>
        <p:spPr>
          <a:xfrm>
            <a:off x="6810138" y="4052822"/>
            <a:ext cx="4999902" cy="369332"/>
          </a:xfrm>
          <a:prstGeom prst="rect">
            <a:avLst/>
          </a:prstGeom>
          <a:noFill/>
        </p:spPr>
        <p:txBody>
          <a:bodyPr wrap="square">
            <a:spAutoFit/>
          </a:bodyPr>
          <a:lstStyle/>
          <a:p>
            <a:r>
              <a:rPr lang="fr-FR" sz="1800" b="1" dirty="0">
                <a:latin typeface="Montserrat" pitchFamily="2" charset="0"/>
              </a:rPr>
              <a:t>TOTAL AMOUNT : Euro 1.381.000,00</a:t>
            </a:r>
            <a:endParaRPr lang="en-US" sz="1800" b="1" dirty="0">
              <a:latin typeface="Montserrat" pitchFamily="2" charset="0"/>
            </a:endParaRPr>
          </a:p>
        </p:txBody>
      </p:sp>
    </p:spTree>
    <p:custDataLst>
      <p:tags r:id="rId1"/>
    </p:custDataLst>
    <p:extLst>
      <p:ext uri="{BB962C8B-B14F-4D97-AF65-F5344CB8AC3E}">
        <p14:creationId xmlns:p14="http://schemas.microsoft.com/office/powerpoint/2010/main" val="20244594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22" name="Rectangle 1">
            <a:extLst>
              <a:ext uri="{FF2B5EF4-FFF2-40B4-BE49-F238E27FC236}">
                <a16:creationId xmlns:a16="http://schemas.microsoft.com/office/drawing/2014/main" id="{C1C5103A-4670-C3A8-EDE3-384BAAAD209F}"/>
              </a:ext>
            </a:extLst>
          </p:cNvPr>
          <p:cNvSpPr/>
          <p:nvPr/>
        </p:nvSpPr>
        <p:spPr>
          <a:xfrm>
            <a:off x="367915" y="6125230"/>
            <a:ext cx="10889920" cy="3359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fr-FR" sz="1050" dirty="0">
                <a:solidFill>
                  <a:srgbClr val="002060"/>
                </a:solidFill>
              </a:rPr>
              <a:t>2026/2027 Product &amp; MCE </a:t>
            </a:r>
            <a:r>
              <a:rPr lang="fr-FR" sz="1050" dirty="0" err="1">
                <a:solidFill>
                  <a:srgbClr val="002060"/>
                </a:solidFill>
              </a:rPr>
              <a:t>Launches</a:t>
            </a:r>
            <a:r>
              <a:rPr lang="fr-FR" sz="1050" dirty="0">
                <a:solidFill>
                  <a:srgbClr val="002060"/>
                </a:solidFill>
              </a:rPr>
              <a:t> – Training volume </a:t>
            </a:r>
            <a:r>
              <a:rPr lang="fr-FR" sz="1050" dirty="0" err="1">
                <a:solidFill>
                  <a:srgbClr val="002060"/>
                </a:solidFill>
              </a:rPr>
              <a:t>should</a:t>
            </a:r>
            <a:r>
              <a:rPr lang="fr-FR" sz="1050" dirty="0">
                <a:solidFill>
                  <a:srgbClr val="002060"/>
                </a:solidFill>
              </a:rPr>
              <a:t> </a:t>
            </a:r>
            <a:r>
              <a:rPr lang="fr-FR" sz="1050" dirty="0" err="1">
                <a:solidFill>
                  <a:srgbClr val="002060"/>
                </a:solidFill>
              </a:rPr>
              <a:t>be</a:t>
            </a:r>
            <a:r>
              <a:rPr lang="fr-FR" sz="1050" dirty="0">
                <a:solidFill>
                  <a:srgbClr val="002060"/>
                </a:solidFill>
              </a:rPr>
              <a:t> </a:t>
            </a:r>
            <a:r>
              <a:rPr lang="fr-FR" sz="1050" dirty="0" err="1">
                <a:solidFill>
                  <a:srgbClr val="002060"/>
                </a:solidFill>
              </a:rPr>
              <a:t>equivalent</a:t>
            </a:r>
            <a:r>
              <a:rPr lang="fr-FR" sz="1050" dirty="0">
                <a:solidFill>
                  <a:srgbClr val="002060"/>
                </a:solidFill>
              </a:rPr>
              <a:t> to 2024 </a:t>
            </a:r>
            <a:r>
              <a:rPr lang="fr-FR" sz="1050" dirty="0" err="1">
                <a:solidFill>
                  <a:srgbClr val="002060"/>
                </a:solidFill>
              </a:rPr>
              <a:t>ones</a:t>
            </a:r>
            <a:r>
              <a:rPr lang="fr-FR" sz="1050" dirty="0">
                <a:solidFill>
                  <a:srgbClr val="002060"/>
                </a:solidFill>
              </a:rPr>
              <a:t> (</a:t>
            </a:r>
            <a:r>
              <a:rPr lang="fr-FR" sz="1050" dirty="0" err="1">
                <a:solidFill>
                  <a:srgbClr val="002060"/>
                </a:solidFill>
              </a:rPr>
              <a:t>some</a:t>
            </a:r>
            <a:r>
              <a:rPr lang="fr-FR" sz="1050" dirty="0">
                <a:solidFill>
                  <a:srgbClr val="002060"/>
                </a:solidFill>
              </a:rPr>
              <a:t> </a:t>
            </a:r>
            <a:r>
              <a:rPr lang="fr-FR" sz="1050" dirty="0" err="1">
                <a:solidFill>
                  <a:srgbClr val="002060"/>
                </a:solidFill>
              </a:rPr>
              <a:t>swip</a:t>
            </a:r>
            <a:r>
              <a:rPr lang="fr-FR" sz="1050" dirty="0">
                <a:solidFill>
                  <a:srgbClr val="002060"/>
                </a:solidFill>
              </a:rPr>
              <a:t> are possible)</a:t>
            </a:r>
          </a:p>
        </p:txBody>
      </p:sp>
      <p:sp>
        <p:nvSpPr>
          <p:cNvPr id="25" name="ZoneTexte 1">
            <a:extLst>
              <a:ext uri="{FF2B5EF4-FFF2-40B4-BE49-F238E27FC236}">
                <a16:creationId xmlns:a16="http://schemas.microsoft.com/office/drawing/2014/main" id="{84A80E06-4E4B-3A9A-9EB2-160AC414B1DB}"/>
              </a:ext>
            </a:extLst>
          </p:cNvPr>
          <p:cNvSpPr txBox="1"/>
          <p:nvPr/>
        </p:nvSpPr>
        <p:spPr>
          <a:xfrm>
            <a:off x="12351113" y="399767"/>
            <a:ext cx="1968045" cy="2031325"/>
          </a:xfrm>
          <a:prstGeom prst="rect">
            <a:avLst/>
          </a:prstGeom>
          <a:solidFill>
            <a:srgbClr val="E7E6E6"/>
          </a:solidFill>
          <a:ln>
            <a:solidFill>
              <a:schemeClr val="bg1">
                <a:lumMod val="50000"/>
              </a:schemeClr>
            </a:solidFill>
            <a:prstDash val="dash"/>
          </a:ln>
        </p:spPr>
        <p:txBody>
          <a:bodyPr wrap="square" rtlCol="0">
            <a:spAutoFit/>
          </a:bodyPr>
          <a:lstStyle/>
          <a:p>
            <a:endParaRPr lang="fr-FR" sz="1050" b="1" dirty="0"/>
          </a:p>
          <a:p>
            <a:r>
              <a:rPr lang="fr-FR" sz="1050" b="1" dirty="0" err="1"/>
              <a:t>Fca</a:t>
            </a:r>
            <a:r>
              <a:rPr lang="fr-FR" sz="1050" b="1" dirty="0"/>
              <a:t> 6progetti</a:t>
            </a:r>
          </a:p>
          <a:p>
            <a:r>
              <a:rPr lang="fr-FR" sz="1050" b="1" dirty="0"/>
              <a:t>11 WBT</a:t>
            </a:r>
          </a:p>
          <a:p>
            <a:r>
              <a:rPr lang="fr-FR" sz="1050" b="1" dirty="0"/>
              <a:t>6 IBT</a:t>
            </a:r>
          </a:p>
          <a:p>
            <a:r>
              <a:rPr lang="fr-FR" sz="1050" b="1" dirty="0"/>
              <a:t>6F2F test out</a:t>
            </a:r>
          </a:p>
          <a:p>
            <a:r>
              <a:rPr lang="fr-FR" sz="1050" b="1" dirty="0"/>
              <a:t>5 sales </a:t>
            </a:r>
            <a:r>
              <a:rPr lang="fr-FR" sz="1050" b="1" dirty="0" err="1"/>
              <a:t>vct</a:t>
            </a:r>
            <a:endParaRPr lang="fr-FR" sz="1050" b="1" dirty="0"/>
          </a:p>
          <a:p>
            <a:r>
              <a:rPr lang="fr-FR" sz="1050" b="1" dirty="0"/>
              <a:t>6 VCT SALES FOLLOW UP</a:t>
            </a:r>
          </a:p>
          <a:p>
            <a:r>
              <a:rPr lang="fr-FR" sz="1050" b="1" dirty="0"/>
              <a:t>6 FINANCE VCT</a:t>
            </a:r>
          </a:p>
          <a:p>
            <a:r>
              <a:rPr lang="fr-FR" sz="1050" b="1" dirty="0"/>
              <a:t>11 SALES MEMENTO</a:t>
            </a:r>
          </a:p>
          <a:p>
            <a:r>
              <a:rPr lang="fr-FR" sz="1050" b="1" dirty="0"/>
              <a:t>11 HANDOVER MEMENTO</a:t>
            </a:r>
          </a:p>
          <a:p>
            <a:r>
              <a:rPr lang="fr-FR" sz="1050" b="1" dirty="0"/>
              <a:t>8,5 TTT</a:t>
            </a:r>
          </a:p>
          <a:p>
            <a:endParaRPr lang="fr-FR" sz="1050" b="1" dirty="0"/>
          </a:p>
        </p:txBody>
      </p:sp>
      <p:sp>
        <p:nvSpPr>
          <p:cNvPr id="26" name="Espace réservé du texte 2">
            <a:extLst>
              <a:ext uri="{FF2B5EF4-FFF2-40B4-BE49-F238E27FC236}">
                <a16:creationId xmlns:a16="http://schemas.microsoft.com/office/drawing/2014/main" id="{FED9AE9B-3D79-50E1-6503-A86C4B4491F5}"/>
              </a:ext>
            </a:extLst>
          </p:cNvPr>
          <p:cNvSpPr txBox="1">
            <a:spLocks/>
          </p:cNvSpPr>
          <p:nvPr/>
        </p:nvSpPr>
        <p:spPr>
          <a:xfrm>
            <a:off x="679214" y="340822"/>
            <a:ext cx="9683261" cy="335964"/>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RPr/>
            </a:defPPr>
            <a:lvl1pPr marL="0" indent="0" algn="ctr">
              <a:buSzPts val="2800"/>
              <a:buNone/>
              <a:defRPr sz="3600">
                <a:solidFill>
                  <a:schemeClr val="tx1"/>
                </a:solidFill>
                <a:latin typeface="DINEngschrift-Alternate" pitchFamily="2" charset="0"/>
                <a:ea typeface="+mn-ea"/>
                <a:cs typeface="+mn-cs"/>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fr-FR" sz="3200" dirty="0"/>
              <a:t>2025 GLOBAL PROGRAM OFFICE &amp; BACK-OFFICE RESOURCES</a:t>
            </a:r>
          </a:p>
          <a:p>
            <a:r>
              <a:rPr lang="fr-FR" sz="3200" dirty="0"/>
              <a:t>– Ex F Brands</a:t>
            </a:r>
          </a:p>
        </p:txBody>
      </p:sp>
      <p:grpSp>
        <p:nvGrpSpPr>
          <p:cNvPr id="2" name="Gruppo 1">
            <a:extLst>
              <a:ext uri="{FF2B5EF4-FFF2-40B4-BE49-F238E27FC236}">
                <a16:creationId xmlns:a16="http://schemas.microsoft.com/office/drawing/2014/main" id="{352862BF-4602-B93F-CD60-51F92AA47EEA}"/>
              </a:ext>
            </a:extLst>
          </p:cNvPr>
          <p:cNvGrpSpPr/>
          <p:nvPr/>
        </p:nvGrpSpPr>
        <p:grpSpPr>
          <a:xfrm>
            <a:off x="312500" y="281772"/>
            <a:ext cx="266413" cy="266908"/>
            <a:chOff x="1143287" y="199272"/>
            <a:chExt cx="266413" cy="266908"/>
          </a:xfrm>
        </p:grpSpPr>
        <p:sp>
          <p:nvSpPr>
            <p:cNvPr id="4" name="Rettangolo 3">
              <a:extLst>
                <a:ext uri="{FF2B5EF4-FFF2-40B4-BE49-F238E27FC236}">
                  <a16:creationId xmlns:a16="http://schemas.microsoft.com/office/drawing/2014/main" id="{12FC6253-05F7-C129-36D6-6D0B1834F471}"/>
                </a:ext>
              </a:extLst>
            </p:cNvPr>
            <p:cNvSpPr/>
            <p:nvPr/>
          </p:nvSpPr>
          <p:spPr>
            <a:xfrm>
              <a:off x="1143287" y="199272"/>
              <a:ext cx="266413" cy="266908"/>
            </a:xfrm>
            <a:prstGeom prst="rect">
              <a:avLst/>
            </a:prstGeom>
            <a:solidFill>
              <a:srgbClr val="F00980"/>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algn="ctr"/>
              <a:endParaRPr lang="en-US" sz="1400" b="1" spc="300">
                <a:solidFill>
                  <a:schemeClr val="bg1"/>
                </a:solidFill>
                <a:latin typeface="Abel" panose="02000506030000020004" pitchFamily="2" charset="0"/>
              </a:endParaRPr>
            </a:p>
          </p:txBody>
        </p:sp>
        <p:grpSp>
          <p:nvGrpSpPr>
            <p:cNvPr id="14" name="Gruppo 13">
              <a:extLst>
                <a:ext uri="{FF2B5EF4-FFF2-40B4-BE49-F238E27FC236}">
                  <a16:creationId xmlns:a16="http://schemas.microsoft.com/office/drawing/2014/main" id="{897F42FF-D7AA-AE0D-497F-BB31065017A1}"/>
                </a:ext>
              </a:extLst>
            </p:cNvPr>
            <p:cNvGrpSpPr/>
            <p:nvPr/>
          </p:nvGrpSpPr>
          <p:grpSpPr>
            <a:xfrm>
              <a:off x="1176336" y="226533"/>
              <a:ext cx="233242" cy="233047"/>
              <a:chOff x="2349500" y="-200024"/>
              <a:chExt cx="8019956" cy="8013258"/>
            </a:xfrm>
            <a:solidFill>
              <a:schemeClr val="bg1"/>
            </a:solidFill>
          </p:grpSpPr>
          <p:sp>
            <p:nvSpPr>
              <p:cNvPr id="15" name="Rombo 14">
                <a:extLst>
                  <a:ext uri="{FF2B5EF4-FFF2-40B4-BE49-F238E27FC236}">
                    <a16:creationId xmlns:a16="http://schemas.microsoft.com/office/drawing/2014/main" id="{A557F9F5-42D6-196A-03E5-5D6E0F638386}"/>
                  </a:ext>
                </a:extLst>
              </p:cNvPr>
              <p:cNvSpPr/>
              <p:nvPr/>
            </p:nvSpPr>
            <p:spPr>
              <a:xfrm flipH="1">
                <a:off x="6299176" y="1765319"/>
                <a:ext cx="2881567" cy="2881564"/>
              </a:xfrm>
              <a:prstGeom prst="diamond">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7" name="Figura a mano libera: forma 26">
                <a:extLst>
                  <a:ext uri="{FF2B5EF4-FFF2-40B4-BE49-F238E27FC236}">
                    <a16:creationId xmlns:a16="http://schemas.microsoft.com/office/drawing/2014/main" id="{4B3704D9-2357-C26D-E689-E7CDE11FF74B}"/>
                  </a:ext>
                </a:extLst>
              </p:cNvPr>
              <p:cNvSpPr/>
              <p:nvPr/>
            </p:nvSpPr>
            <p:spPr>
              <a:xfrm rot="13500000" flipH="1">
                <a:off x="4209332" y="1653110"/>
                <a:ext cx="6530155" cy="5790093"/>
              </a:xfrm>
              <a:custGeom>
                <a:avLst/>
                <a:gdLst>
                  <a:gd name="connsiteX0" fmla="*/ 0 w 1321020"/>
                  <a:gd name="connsiteY0" fmla="*/ 968455 h 1171309"/>
                  <a:gd name="connsiteX1" fmla="*/ 202854 w 1321020"/>
                  <a:gd name="connsiteY1" fmla="*/ 1171309 h 1171309"/>
                  <a:gd name="connsiteX2" fmla="*/ 202854 w 1321020"/>
                  <a:gd name="connsiteY2" fmla="*/ 511084 h 1171309"/>
                  <a:gd name="connsiteX3" fmla="*/ 1321020 w 1321020"/>
                  <a:gd name="connsiteY3" fmla="*/ 511084 h 1171309"/>
                  <a:gd name="connsiteX4" fmla="*/ 1007247 w 1321020"/>
                  <a:gd name="connsiteY4" fmla="*/ 197310 h 1171309"/>
                  <a:gd name="connsiteX5" fmla="*/ 202854 w 1321020"/>
                  <a:gd name="connsiteY5" fmla="*/ 197310 h 1171309"/>
                  <a:gd name="connsiteX6" fmla="*/ 202854 w 1321020"/>
                  <a:gd name="connsiteY6" fmla="*/ 0 h 1171309"/>
                  <a:gd name="connsiteX7" fmla="*/ 0 w 1321020"/>
                  <a:gd name="connsiteY7" fmla="*/ 202855 h 1171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1020" h="1171309">
                    <a:moveTo>
                      <a:pt x="0" y="968455"/>
                    </a:moveTo>
                    <a:lnTo>
                      <a:pt x="202854" y="1171309"/>
                    </a:lnTo>
                    <a:lnTo>
                      <a:pt x="202854" y="511084"/>
                    </a:lnTo>
                    <a:lnTo>
                      <a:pt x="1321020" y="511084"/>
                    </a:lnTo>
                    <a:lnTo>
                      <a:pt x="1007247" y="197310"/>
                    </a:lnTo>
                    <a:lnTo>
                      <a:pt x="202854" y="197310"/>
                    </a:lnTo>
                    <a:lnTo>
                      <a:pt x="202854" y="0"/>
                    </a:lnTo>
                    <a:lnTo>
                      <a:pt x="0" y="20285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28" name="Rettangolo 27">
                <a:extLst>
                  <a:ext uri="{FF2B5EF4-FFF2-40B4-BE49-F238E27FC236}">
                    <a16:creationId xmlns:a16="http://schemas.microsoft.com/office/drawing/2014/main" id="{A4E2265F-0F35-1DE3-23F2-F05724D3F202}"/>
                  </a:ext>
                </a:extLst>
              </p:cNvPr>
              <p:cNvSpPr/>
              <p:nvPr/>
            </p:nvSpPr>
            <p:spPr>
              <a:xfrm>
                <a:off x="2349500" y="-200024"/>
                <a:ext cx="1067743" cy="636607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grpSp>
      </p:grpSp>
      <p:sp>
        <p:nvSpPr>
          <p:cNvPr id="29" name="Rettangolo 28">
            <a:extLst>
              <a:ext uri="{FF2B5EF4-FFF2-40B4-BE49-F238E27FC236}">
                <a16:creationId xmlns:a16="http://schemas.microsoft.com/office/drawing/2014/main" id="{7B6A1433-2844-7571-215E-2D6B2203D007}"/>
              </a:ext>
            </a:extLst>
          </p:cNvPr>
          <p:cNvSpPr/>
          <p:nvPr/>
        </p:nvSpPr>
        <p:spPr>
          <a:xfrm>
            <a:off x="10593543" y="260648"/>
            <a:ext cx="1224137" cy="360040"/>
          </a:xfrm>
          <a:prstGeom prst="rect">
            <a:avLst/>
          </a:prstGeom>
          <a:solidFill>
            <a:srgbClr val="F00980"/>
          </a:solidFill>
          <a:ln>
            <a:noFill/>
          </a:ln>
          <a:effectLst>
            <a:outerShdw blurRad="228600" dist="114300" dir="5400000" sx="94000" sy="94000" algn="t" rotWithShape="0">
              <a:srgbClr val="000000"/>
            </a:outerShdw>
          </a:effectLst>
        </p:spPr>
        <p:style>
          <a:lnRef idx="2">
            <a:schemeClr val="accent1">
              <a:shade val="15000"/>
            </a:schemeClr>
          </a:lnRef>
          <a:fillRef idx="1">
            <a:schemeClr val="accent1"/>
          </a:fillRef>
          <a:effectRef idx="0">
            <a:schemeClr val="accent1"/>
          </a:effectRef>
          <a:fontRef idx="minor">
            <a:schemeClr val="lt1"/>
          </a:fontRef>
        </p:style>
        <p:txBody>
          <a:bodyPr lIns="72000" tIns="0" rIns="72000" bIns="0" rtlCol="0" anchor="ctr"/>
          <a:lstStyle/>
          <a:p>
            <a:pPr algn="ctr"/>
            <a:r>
              <a:rPr lang="it-IT" sz="2000" dirty="0">
                <a:solidFill>
                  <a:schemeClr val="tx1"/>
                </a:solidFill>
                <a:latin typeface="DINEngschrift-Alternate" pitchFamily="2" charset="0"/>
                <a:ea typeface="Roboto" panose="02000000000000000000" pitchFamily="2" charset="0"/>
                <a:cs typeface="Roboto" panose="02000000000000000000" pitchFamily="2" charset="0"/>
              </a:rPr>
              <a:t>KOINÈ</a:t>
            </a:r>
            <a:r>
              <a:rPr lang="it-IT" sz="2000" dirty="0">
                <a:solidFill>
                  <a:schemeClr val="bg1"/>
                </a:solidFill>
                <a:latin typeface="DINEngschrift-Alternate" pitchFamily="2" charset="0"/>
                <a:ea typeface="Roboto" panose="02000000000000000000" pitchFamily="2" charset="0"/>
                <a:cs typeface="Roboto" panose="02000000000000000000" pitchFamily="2" charset="0"/>
              </a:rPr>
              <a:t>BID</a:t>
            </a:r>
          </a:p>
        </p:txBody>
      </p:sp>
      <p:sp>
        <p:nvSpPr>
          <p:cNvPr id="30" name="Segnaposto numero diapositiva 29">
            <a:extLst>
              <a:ext uri="{FF2B5EF4-FFF2-40B4-BE49-F238E27FC236}">
                <a16:creationId xmlns:a16="http://schemas.microsoft.com/office/drawing/2014/main" id="{2186BC7B-274D-2204-6A5D-73AC0627FC5B}"/>
              </a:ext>
            </a:extLst>
          </p:cNvPr>
          <p:cNvSpPr>
            <a:spLocks noGrp="1"/>
          </p:cNvSpPr>
          <p:nvPr>
            <p:ph type="sldNum" sz="quarter" idx="4"/>
          </p:nvPr>
        </p:nvSpPr>
        <p:spPr/>
        <p:txBody>
          <a:bodyPr/>
          <a:lstStyle/>
          <a:p>
            <a:fld id="{3E92977B-B4C2-4A0D-A293-AFEDFB8002E3}" type="slidenum">
              <a:rPr lang="en-US" smtClean="0"/>
              <a:pPr/>
              <a:t>44</a:t>
            </a:fld>
            <a:endParaRPr lang="en-US"/>
          </a:p>
        </p:txBody>
      </p:sp>
      <p:pic>
        <p:nvPicPr>
          <p:cNvPr id="11" name="Immagine 10">
            <a:extLst>
              <a:ext uri="{FF2B5EF4-FFF2-40B4-BE49-F238E27FC236}">
                <a16:creationId xmlns:a16="http://schemas.microsoft.com/office/drawing/2014/main" id="{D4959E46-32E5-3B79-C664-77429FA00E66}"/>
              </a:ext>
            </a:extLst>
          </p:cNvPr>
          <p:cNvPicPr>
            <a:picLocks noChangeAspect="1"/>
          </p:cNvPicPr>
          <p:nvPr/>
        </p:nvPicPr>
        <p:blipFill>
          <a:blip r:embed="rId4"/>
          <a:stretch>
            <a:fillRect/>
          </a:stretch>
        </p:blipFill>
        <p:spPr>
          <a:xfrm>
            <a:off x="767408" y="1490895"/>
            <a:ext cx="7201905" cy="2191056"/>
          </a:xfrm>
          <a:prstGeom prst="rect">
            <a:avLst/>
          </a:prstGeom>
        </p:spPr>
      </p:pic>
      <p:pic>
        <p:nvPicPr>
          <p:cNvPr id="13" name="Immagine 12">
            <a:extLst>
              <a:ext uri="{FF2B5EF4-FFF2-40B4-BE49-F238E27FC236}">
                <a16:creationId xmlns:a16="http://schemas.microsoft.com/office/drawing/2014/main" id="{13D7A53F-F78F-CC39-11F0-0FE07391F736}"/>
              </a:ext>
            </a:extLst>
          </p:cNvPr>
          <p:cNvPicPr>
            <a:picLocks noChangeAspect="1"/>
          </p:cNvPicPr>
          <p:nvPr/>
        </p:nvPicPr>
        <p:blipFill>
          <a:blip r:embed="rId5"/>
          <a:stretch>
            <a:fillRect/>
          </a:stretch>
        </p:blipFill>
        <p:spPr>
          <a:xfrm>
            <a:off x="839416" y="3621585"/>
            <a:ext cx="6430272" cy="1952898"/>
          </a:xfrm>
          <a:prstGeom prst="rect">
            <a:avLst/>
          </a:prstGeom>
        </p:spPr>
      </p:pic>
      <p:sp>
        <p:nvSpPr>
          <p:cNvPr id="16" name="CasellaDiTesto 15">
            <a:extLst>
              <a:ext uri="{FF2B5EF4-FFF2-40B4-BE49-F238E27FC236}">
                <a16:creationId xmlns:a16="http://schemas.microsoft.com/office/drawing/2014/main" id="{58A34BBC-0ABA-D05A-B1E8-B4C8D407E88F}"/>
              </a:ext>
            </a:extLst>
          </p:cNvPr>
          <p:cNvSpPr txBox="1"/>
          <p:nvPr/>
        </p:nvSpPr>
        <p:spPr>
          <a:xfrm>
            <a:off x="6600056" y="5520574"/>
            <a:ext cx="4999902" cy="369332"/>
          </a:xfrm>
          <a:prstGeom prst="rect">
            <a:avLst/>
          </a:prstGeom>
          <a:noFill/>
        </p:spPr>
        <p:txBody>
          <a:bodyPr wrap="square">
            <a:spAutoFit/>
          </a:bodyPr>
          <a:lstStyle/>
          <a:p>
            <a:r>
              <a:rPr lang="fr-FR" sz="1800" b="1" dirty="0">
                <a:latin typeface="Montserrat" pitchFamily="2" charset="0"/>
              </a:rPr>
              <a:t>TOTAL AMOUNT : Euro 490.000,00</a:t>
            </a:r>
            <a:endParaRPr lang="en-US" sz="1800" b="1" dirty="0">
              <a:latin typeface="Montserrat" pitchFamily="2" charset="0"/>
            </a:endParaRPr>
          </a:p>
        </p:txBody>
      </p:sp>
    </p:spTree>
    <p:custDataLst>
      <p:tags r:id="rId1"/>
    </p:custDataLst>
    <p:extLst>
      <p:ext uri="{BB962C8B-B14F-4D97-AF65-F5344CB8AC3E}">
        <p14:creationId xmlns:p14="http://schemas.microsoft.com/office/powerpoint/2010/main" val="12061631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 name="ARTICULATE_DESIGN_ID_OFFICE THEME" val="jMzwFplP"/>
  <p:tag name="ARTICULATE_DESIGN_ID_PERSONALIZZA STRUTTURA" val="0qazfrhQ"/>
  <p:tag name="ARTICULATE_PROJECT_OPEN" val="0"/>
  <p:tag name="ARTICULATE_SLIDE_COUNT" val="44"/>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947</TotalTime>
  <Words>5757</Words>
  <Application>Microsoft Office PowerPoint</Application>
  <PresentationFormat>Widescreen</PresentationFormat>
  <Paragraphs>704</Paragraphs>
  <Slides>44</Slides>
  <Notes>7</Notes>
  <HiddenSlides>0</HiddenSlides>
  <MMClips>0</MMClips>
  <ScaleCrop>false</ScaleCrop>
  <HeadingPairs>
    <vt:vector size="8" baseType="variant">
      <vt:variant>
        <vt:lpstr>Caratteri utilizzati</vt:lpstr>
      </vt:variant>
      <vt:variant>
        <vt:i4>11</vt:i4>
      </vt:variant>
      <vt:variant>
        <vt:lpstr>Tema</vt:lpstr>
      </vt:variant>
      <vt:variant>
        <vt:i4>1</vt:i4>
      </vt:variant>
      <vt:variant>
        <vt:lpstr>Server OLE incorporati</vt:lpstr>
      </vt:variant>
      <vt:variant>
        <vt:i4>1</vt:i4>
      </vt:variant>
      <vt:variant>
        <vt:lpstr>Titoli diapositive</vt:lpstr>
      </vt:variant>
      <vt:variant>
        <vt:i4>44</vt:i4>
      </vt:variant>
    </vt:vector>
  </HeadingPairs>
  <TitlesOfParts>
    <vt:vector size="57" baseType="lpstr">
      <vt:lpstr>Montserrat Black</vt:lpstr>
      <vt:lpstr>DINEngschrift-Alternate</vt:lpstr>
      <vt:lpstr>Abel</vt:lpstr>
      <vt:lpstr>DIN Alternate</vt:lpstr>
      <vt:lpstr>Arial</vt:lpstr>
      <vt:lpstr>another shabby</vt:lpstr>
      <vt:lpstr>Encode Sans</vt:lpstr>
      <vt:lpstr>Symbol</vt:lpstr>
      <vt:lpstr>Wingdings</vt:lpstr>
      <vt:lpstr>Calibri</vt:lpstr>
      <vt:lpstr>Montserrat</vt:lpstr>
      <vt:lpstr>Office Theme</vt:lpstr>
      <vt:lpstr>Worksheet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koine</dc:creator>
  <cp:lastModifiedBy>Patrizia Gariglio</cp:lastModifiedBy>
  <cp:revision>422</cp:revision>
  <cp:lastPrinted>2024-07-11T14:34:15Z</cp:lastPrinted>
  <dcterms:modified xsi:type="dcterms:W3CDTF">2024-07-12T16:09:51Z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A836A0D1-E106-450E-8133-4F999E038EA7</vt:lpwstr>
  </property>
  <property fmtid="{D5CDD505-2E9C-101B-9397-08002B2CF9AE}" pid="3" name="ArticulatePath">
    <vt:lpwstr>Koine_GARA</vt:lpwstr>
  </property>
</Properties>
</file>