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4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notesSlides/notesSlide3.xml" ContentType="application/vnd.openxmlformats-officedocument.presentationml.notesSlide+xml"/>
  <Override PartName="/ppt/tags/tag9.xml" ContentType="application/vnd.openxmlformats-officedocument.presentationml.tags+xml"/>
  <Override PartName="/ppt/notesSlides/notesSlide4.xml" ContentType="application/vnd.openxmlformats-officedocument.presentationml.notesSlide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tags/tag11.xml" ContentType="application/vnd.openxmlformats-officedocument.presentationml.tags+xml"/>
  <Override PartName="/ppt/notesSlides/notesSlide6.xml" ContentType="application/vnd.openxmlformats-officedocument.presentationml.notesSlide+xml"/>
  <Override PartName="/ppt/tags/tag12.xml" ContentType="application/vnd.openxmlformats-officedocument.presentationml.tags+xml"/>
  <Override PartName="/ppt/notesSlides/notesSlide7.xml" ContentType="application/vnd.openxmlformats-officedocument.presentationml.notesSlide+xml"/>
  <Override PartName="/ppt/tags/tag13.xml" ContentType="application/vnd.openxmlformats-officedocument.presentationml.tags+xml"/>
  <Override PartName="/ppt/notesSlides/notesSlide8.xml" ContentType="application/vnd.openxmlformats-officedocument.presentationml.notesSlide+xml"/>
  <Override PartName="/ppt/tags/tag14.xml" ContentType="application/vnd.openxmlformats-officedocument.presentationml.tags+xml"/>
  <Override PartName="/ppt/notesSlides/notesSlide9.xml" ContentType="application/vnd.openxmlformats-officedocument.presentationml.notesSlide+xml"/>
  <Override PartName="/ppt/tags/tag15.xml" ContentType="application/vnd.openxmlformats-officedocument.presentationml.tags+xml"/>
  <Override PartName="/ppt/notesSlides/notesSlide10.xml" ContentType="application/vnd.openxmlformats-officedocument.presentationml.notesSlide+xml"/>
  <Override PartName="/ppt/tags/tag16.xml" ContentType="application/vnd.openxmlformats-officedocument.presentationml.tags+xml"/>
  <Override PartName="/ppt/notesSlides/notesSlide11.xml" ContentType="application/vnd.openxmlformats-officedocument.presentationml.notesSlide+xml"/>
  <Override PartName="/ppt/tags/tag17.xml" ContentType="application/vnd.openxmlformats-officedocument.presentationml.tags+xml"/>
  <Override PartName="/ppt/notesSlides/notesSlide12.xml" ContentType="application/vnd.openxmlformats-officedocument.presentationml.notesSlide+xml"/>
  <Override PartName="/ppt/tags/tag18.xml" ContentType="application/vnd.openxmlformats-officedocument.presentationml.tags+xml"/>
  <Override PartName="/ppt/notesSlides/notesSlide13.xml" ContentType="application/vnd.openxmlformats-officedocument.presentationml.notesSlide+xml"/>
  <Override PartName="/ppt/tags/tag19.xml" ContentType="application/vnd.openxmlformats-officedocument.presentationml.tags+xml"/>
  <Override PartName="/ppt/notesSlides/notesSlide14.xml" ContentType="application/vnd.openxmlformats-officedocument.presentationml.notesSlide+xml"/>
  <Override PartName="/ppt/tags/tag20.xml" ContentType="application/vnd.openxmlformats-officedocument.presentationml.tags+xml"/>
  <Override PartName="/ppt/notesSlides/notesSlide15.xml" ContentType="application/vnd.openxmlformats-officedocument.presentationml.notesSlide+xml"/>
  <Override PartName="/ppt/tags/tag21.xml" ContentType="application/vnd.openxmlformats-officedocument.presentationml.tags+xml"/>
  <Override PartName="/ppt/notesSlides/notesSlide16.xml" ContentType="application/vnd.openxmlformats-officedocument.presentationml.notesSlide+xml"/>
  <Override PartName="/ppt/tags/tag22.xml" ContentType="application/vnd.openxmlformats-officedocument.presentationml.tags+xml"/>
  <Override PartName="/ppt/notesSlides/notesSlide17.xml" ContentType="application/vnd.openxmlformats-officedocument.presentationml.notesSlide+xml"/>
  <Override PartName="/ppt/tags/tag23.xml" ContentType="application/vnd.openxmlformats-officedocument.presentationml.tags+xml"/>
  <Override PartName="/ppt/notesSlides/notesSlide18.xml" ContentType="application/vnd.openxmlformats-officedocument.presentationml.notesSlide+xml"/>
  <Override PartName="/ppt/tags/tag24.xml" ContentType="application/vnd.openxmlformats-officedocument.presentationml.tags+xml"/>
  <Override PartName="/ppt/notesSlides/notesSlide19.xml" ContentType="application/vnd.openxmlformats-officedocument.presentationml.notesSlide+xml"/>
  <Override PartName="/ppt/tags/tag25.xml" ContentType="application/vnd.openxmlformats-officedocument.presentationml.tags+xml"/>
  <Override PartName="/ppt/notesSlides/notesSlide20.xml" ContentType="application/vnd.openxmlformats-officedocument.presentationml.notesSlide+xml"/>
  <Override PartName="/ppt/tags/tag26.xml" ContentType="application/vnd.openxmlformats-officedocument.presentationml.tags+xml"/>
  <Override PartName="/ppt/notesSlides/notesSlide21.xml" ContentType="application/vnd.openxmlformats-officedocument.presentationml.notesSlide+xml"/>
  <Override PartName="/ppt/tags/tag27.xml" ContentType="application/vnd.openxmlformats-officedocument.presentationml.tags+xml"/>
  <Override PartName="/ppt/notesSlides/notesSlide22.xml" ContentType="application/vnd.openxmlformats-officedocument.presentationml.notesSlide+xml"/>
  <Override PartName="/ppt/tags/tag28.xml" ContentType="application/vnd.openxmlformats-officedocument.presentationml.tags+xml"/>
  <Override PartName="/ppt/notesSlides/notesSlide23.xml" ContentType="application/vnd.openxmlformats-officedocument.presentationml.notesSlide+xml"/>
  <Override PartName="/ppt/tags/tag29.xml" ContentType="application/vnd.openxmlformats-officedocument.presentationml.tags+xml"/>
  <Override PartName="/ppt/notesSlides/notesSlide24.xml" ContentType="application/vnd.openxmlformats-officedocument.presentationml.notesSlide+xml"/>
  <Override PartName="/ppt/tags/tag30.xml" ContentType="application/vnd.openxmlformats-officedocument.presentationml.tags+xml"/>
  <Override PartName="/ppt/notesSlides/notesSlide25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4"/>
    <p:sldMasterId id="2147483784" r:id="rId5"/>
    <p:sldMasterId id="2147483786" r:id="rId6"/>
    <p:sldMasterId id="2147483802" r:id="rId7"/>
    <p:sldMasterId id="2147483810" r:id="rId8"/>
  </p:sldMasterIdLst>
  <p:notesMasterIdLst>
    <p:notesMasterId r:id="rId34"/>
  </p:notesMasterIdLst>
  <p:handoutMasterIdLst>
    <p:handoutMasterId r:id="rId35"/>
  </p:handoutMasterIdLst>
  <p:sldIdLst>
    <p:sldId id="2147378213" r:id="rId9"/>
    <p:sldId id="2147378230" r:id="rId10"/>
    <p:sldId id="1967" r:id="rId11"/>
    <p:sldId id="1968" r:id="rId12"/>
    <p:sldId id="1969" r:id="rId13"/>
    <p:sldId id="1970" r:id="rId14"/>
    <p:sldId id="1971" r:id="rId15"/>
    <p:sldId id="1972" r:id="rId16"/>
    <p:sldId id="1974" r:id="rId17"/>
    <p:sldId id="1975" r:id="rId18"/>
    <p:sldId id="2147378217" r:id="rId19"/>
    <p:sldId id="2147378218" r:id="rId20"/>
    <p:sldId id="1973" r:id="rId21"/>
    <p:sldId id="2147378235" r:id="rId22"/>
    <p:sldId id="2147378234" r:id="rId23"/>
    <p:sldId id="2147378236" r:id="rId24"/>
    <p:sldId id="1977" r:id="rId25"/>
    <p:sldId id="2147378231" r:id="rId26"/>
    <p:sldId id="2147378232" r:id="rId27"/>
    <p:sldId id="2147378216" r:id="rId28"/>
    <p:sldId id="2147378193" r:id="rId29"/>
    <p:sldId id="2147378196" r:id="rId30"/>
    <p:sldId id="2147378197" r:id="rId31"/>
    <p:sldId id="2147378198" r:id="rId32"/>
    <p:sldId id="2147378201" r:id="rId33"/>
  </p:sldIdLst>
  <p:sldSz cx="12192000" cy="7199313"/>
  <p:notesSz cx="6858000" cy="9144000"/>
  <p:custDataLst>
    <p:tags r:id="rId3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FIAT E-DOBLÒ" id="{18D4187F-6F82-4463-AD44-9FB7EC840EC1}">
          <p14:sldIdLst>
            <p14:sldId id="2147378213"/>
            <p14:sldId id="2147378230"/>
            <p14:sldId id="1967"/>
            <p14:sldId id="1968"/>
            <p14:sldId id="1969"/>
            <p14:sldId id="1970"/>
            <p14:sldId id="1971"/>
            <p14:sldId id="1972"/>
            <p14:sldId id="1974"/>
            <p14:sldId id="1975"/>
            <p14:sldId id="2147378217"/>
            <p14:sldId id="2147378218"/>
            <p14:sldId id="1973"/>
            <p14:sldId id="2147378235"/>
            <p14:sldId id="2147378234"/>
            <p14:sldId id="2147378236"/>
            <p14:sldId id="1977"/>
            <p14:sldId id="2147378231"/>
            <p14:sldId id="2147378232"/>
            <p14:sldId id="2147378216"/>
          </p14:sldIdLst>
        </p14:section>
        <p14:section name="TEST FINALE – QUBOL" id="{3BC89380-70A6-4B63-89AD-C875BC90F300}">
          <p14:sldIdLst>
            <p14:sldId id="2147378193"/>
            <p14:sldId id="2147378196"/>
            <p14:sldId id="2147378197"/>
            <p14:sldId id="2147378198"/>
            <p14:sldId id="2147378201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BE6ED20-CF14-A73E-2156-A0723C5B7AB9}" name="Nick Gidman" initials="NG" userId="S::nick.gidman@rpsanalytics.onmicrosoft.com::a4797a96-485c-41ae-8c4f-5bf62d4f70e0" providerId="AD"/>
  <p188:author id="{DEA13C3F-A44F-6569-FFBB-2E1686922BDA}" name="IVAN PERINO" initials="IP" userId="S::u108782@inetpsa.com::99b74124-8652-4bed-90f4-54f7a38101d5" providerId="AD"/>
  <p188:author id="{379C0895-0C68-C752-6CF9-74845E0084A3}" name="IVAN PERINO" initials="IP" userId="S::U108782@inetpsa.com::99b74124-8652-4bed-90f4-54f7a38101d5" providerId="AD"/>
  <p188:author id="{D94E5F9E-B105-E3F1-30B3-791C818B02C6}" name="Robert Ball" initials="RB" userId="S::RBall@gov2x.eu::c713ddc2-eb58-4613-8684-5842b4df8bf8" providerId="AD"/>
  <p188:author id="{BDFF49CA-93B5-5B85-D76D-B57B42AEE309}" name="PETER BUNTENKOETTER (EXTERNAL)" initials="P(" userId="S::se08222@inetpsa.com::3aae9781-0ee9-47b1-978e-910573a0b92e" providerId="AD"/>
  <p188:author id="{8A81E7FD-EE1C-9B9E-E3F8-B29A2C0BD416}" name="GIUSEPPINA MARTORELLA" initials="GM" userId="S::U104249@inetpsa.com::91a2ea67-ef76-4c2e-a86e-83a8f4ee0cb1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IUSEPPINA MARTORELLA" initials="GM" lastIdx="2" clrIdx="0">
    <p:extLst>
      <p:ext uri="{19B8F6BF-5375-455C-9EA6-DF929625EA0E}">
        <p15:presenceInfo xmlns:p15="http://schemas.microsoft.com/office/powerpoint/2012/main" userId="S::U104249@inetpsa.com::91a2ea67-ef76-4c2e-a86e-83a8f4ee0cb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13574"/>
    <a:srgbClr val="FFE54F"/>
    <a:srgbClr val="FFFFFF"/>
    <a:srgbClr val="D4D4D4"/>
    <a:srgbClr val="A41710"/>
    <a:srgbClr val="B3D7D8"/>
    <a:srgbClr val="B3B4B1"/>
    <a:srgbClr val="AD0C33"/>
    <a:srgbClr val="960100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Style moyen 4 - Accentuation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82" autoAdjust="0"/>
    <p:restoredTop sz="82677" autoAdjust="0"/>
  </p:normalViewPr>
  <p:slideViewPr>
    <p:cSldViewPr snapToGrid="0">
      <p:cViewPr varScale="1">
        <p:scale>
          <a:sx n="60" d="100"/>
          <a:sy n="60" d="100"/>
        </p:scale>
        <p:origin x="59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viewProps" Target="viewProps.xml"/><Relationship Id="rId21" Type="http://schemas.openxmlformats.org/officeDocument/2006/relationships/slide" Target="slides/slide13.xml"/><Relationship Id="rId34" Type="http://schemas.openxmlformats.org/officeDocument/2006/relationships/notesMaster" Target="notesMasters/notesMaster1.xml"/><Relationship Id="rId42" Type="http://schemas.microsoft.com/office/2018/10/relationships/authors" Target="authors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tags" Target="tags/tag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handoutMaster" Target="handoutMasters/handoutMaster1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530AD8-25F4-4110-A0B3-274AFCA9F6C3}" type="datetimeFigureOut">
              <a:rPr lang="en-GB" smtClean="0"/>
              <a:t>09/06/2026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E9B917-D490-4B8F-A0A9-C3EF9088790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44969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C1B8AA-22AD-8946-AC95-3F56094023CF}" type="datetimeFigureOut">
              <a:rPr lang="fr-FR" smtClean="0"/>
              <a:t>09/06/2026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815975" y="1143000"/>
            <a:ext cx="5226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9E65A1-4D64-2E44-9372-5195CFF10963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64971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D29C79-A309-3E1F-20F2-7A5D4B337E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053688-EEEA-B424-F3AC-AD56D930ED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1D1F61-0728-65CF-835B-61920D7868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F408AC-DAF0-224A-D874-2EBD66B8A4F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E65A1-4D64-2E44-9372-5195CFF10963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34877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E65A1-4D64-2E44-9372-5195CFF10963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20269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01B9BB-11C9-962A-C522-50CFF47942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21EE1CB-EF87-1E62-0462-05AD9BCEF3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D03C90-F2DB-283D-0F07-01C3631530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B202C0-2D17-45C1-E433-8F34ADC956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E65A1-4D64-2E44-9372-5195CFF10963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08581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5FC7C7-C27B-657F-3AE0-0229068ED1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D5B1ED-B4DC-B24F-64DB-CF3EC7FC49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A69C6DD-0D3B-684C-6B5A-95D5F4A902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34C1B4-F7B6-BCA9-7D48-93017484A84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E65A1-4D64-2E44-9372-5195CFF10963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24166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E65A1-4D64-2E44-9372-5195CFF10963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81568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B7088F-79B8-AF4B-812C-8E9F27C7A2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17373B6-96E8-A8A4-8234-38CE65B9D2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A4CBE2E-4625-7D68-8DAA-ECD3794573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FA24E9-4791-1C3D-DB07-8AF3E94D4E0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E65A1-4D64-2E44-9372-5195CFF10963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6385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200112-C1DC-8ED4-8D03-A728AF0F1D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1EC231-E5C8-7286-07D5-D71E453EE24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79B306-E992-EFD1-2816-244BA7983E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EC43FC-DC67-CA8C-CAFD-E893CFDEADF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E65A1-4D64-2E44-9372-5195CFF10963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8248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04621A-A784-4111-C690-6BCDEC5BD2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9E9E93-4793-1CC7-0AA2-BBBC035B08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1F196F6-2CD3-F209-7A0A-9BB71DC08C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C51C02-1699-2B5B-5A25-45C8E0E7635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E65A1-4D64-2E44-9372-5195CFF10963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86232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E65A1-4D64-2E44-9372-5195CFF10963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83986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8B4F9C-2CB2-4E3B-695C-6737206A0C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C1C60B4-8546-715F-E3B0-7722702AB8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DCD4C8-A53F-A453-2D4E-0A781FB576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E86F8E-1241-9B40-8823-C6E52F05AE8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E65A1-4D64-2E44-9372-5195CFF10963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16056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92CCDE-04FD-8CC9-E2DA-AA1627C243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375DA14-B392-DA69-D70F-3621F224EF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9A4A6A9-57C2-D0EE-885F-FE73EC68EF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E01B3B-DBF2-B08D-A63E-CC3DAD847AA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E65A1-4D64-2E44-9372-5195CFF10963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21768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E65A1-4D64-2E44-9372-5195CFF10963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496206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Frame number: 01_07_060A</a:t>
            </a:r>
          </a:p>
          <a:p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dirty="0">
                <a:solidFill>
                  <a:srgbClr val="010101"/>
                </a:solidFill>
                <a:latin typeface="Roboto" panose="02000000000000000000" pitchFamily="2" charset="0"/>
              </a:rPr>
              <a:t>No changes required – 18-03-24</a:t>
            </a:r>
            <a:endParaRPr lang="en-US" sz="1200" b="0" dirty="0">
              <a:solidFill>
                <a:prstClr val="black"/>
              </a:solidFill>
              <a:latin typeface="Microsoft Sans Serif" panose="020B0604020202020204" pitchFamily="34" charset="0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E65A1-4D64-2E44-9372-5195CFF10963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10251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F697AA-4AD6-8BDB-27AD-24D32EEA03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A33EBB4-4384-D264-6BD3-C746036F5E0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EE107B-654F-F7B8-1B9C-68C691CA0E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4ECEA6-73FE-8640-D65C-603BD08776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E65A1-4D64-2E44-9372-5195CFF10963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834338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430D25-8B3A-D972-12E2-47D2224F26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74777E8-D2D3-D398-DD23-A7AC88A7DD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938E3C7-D109-E006-57E1-3B0FEB17DD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EBCA4E-F0A0-AD67-2169-03EAC8D727D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E65A1-4D64-2E44-9372-5195CFF10963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53668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82B471-E504-66B1-3E9F-7A7082F668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CBD3D40-DFAC-3ACE-66AC-E5DE63831A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7CC4723-4242-4715-D0A8-724CFB6548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DFF852-AB7B-776F-7ACE-77791C9A76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E65A1-4D64-2E44-9372-5195CFF10963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26556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CAFBBE-8234-5FD6-8E3F-83CB2064AE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C06E93F-75D9-7EB9-CFBE-80121AF0547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053F7C7-F5D8-ABDA-1BC7-82416340DB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2A8CFA-D943-E317-0751-04C3377D70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E65A1-4D64-2E44-9372-5195CFF10963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047022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A1E0C0-621C-24A8-C24E-781624E54E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FC81BD2-B6E4-654C-D98E-2501D36EA4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603749E-78F0-57D6-F2ED-41F64EC172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9A0010-4ED3-6767-E515-47AE8631446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E65A1-4D64-2E44-9372-5195CFF10963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05252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E65A1-4D64-2E44-9372-5195CFF10963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7762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D3773F-5F06-4423-AFC7-8945453D32A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40205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D3773F-5F06-4423-AFC7-8945453D32A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97142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D3773F-5F06-4423-AFC7-8945453D32A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36916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E65A1-4D64-2E44-9372-5195CFF10963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34370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E65A1-4D64-2E44-9372-5195CFF10963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9353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93663" indent="-93663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CA8977-57B0-934E-BFA7-62E3361F11F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15925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8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8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o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0"/>
          <p:cNvSpPr>
            <a:spLocks noGrp="1"/>
          </p:cNvSpPr>
          <p:nvPr>
            <p:ph type="pic" sz="quarter" idx="12"/>
          </p:nvPr>
        </p:nvSpPr>
        <p:spPr>
          <a:xfrm>
            <a:off x="0" y="556054"/>
            <a:ext cx="12192000" cy="630386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82600" y="5038986"/>
            <a:ext cx="11226800" cy="554720"/>
          </a:xfrm>
          <a:prstGeom prst="roundRect">
            <a:avLst>
              <a:gd name="adj" fmla="val 7509"/>
            </a:avLst>
          </a:prstGeom>
          <a:solidFill>
            <a:schemeClr val="accent1"/>
          </a:solidFill>
        </p:spPr>
        <p:txBody>
          <a:bodyPr lIns="0" tIns="72000" rIns="0" bIns="0" anchor="ctr"/>
          <a:lstStyle>
            <a:lvl1pPr marL="0" indent="0" algn="ctr">
              <a:buNone/>
              <a:defRPr sz="2800" b="1" spc="0" baseline="0">
                <a:solidFill>
                  <a:schemeClr val="bg1"/>
                </a:solidFill>
                <a:latin typeface="Roboto" panose="02000000000000000000" pitchFamily="2" charset="0"/>
              </a:defRPr>
            </a:lvl1pPr>
          </a:lstStyle>
          <a:p>
            <a:pPr lvl="0"/>
            <a:r>
              <a:rPr lang="en-GB"/>
              <a:t>EDIT MASTER TEXT</a:t>
            </a:r>
          </a:p>
        </p:txBody>
      </p:sp>
      <p:sp>
        <p:nvSpPr>
          <p:cNvPr id="12" name="Title 24"/>
          <p:cNvSpPr>
            <a:spLocks noGrp="1"/>
          </p:cNvSpPr>
          <p:nvPr>
            <p:ph type="title" hasCustomPrompt="1"/>
          </p:nvPr>
        </p:nvSpPr>
        <p:spPr>
          <a:xfrm>
            <a:off x="1206500" y="1644029"/>
            <a:ext cx="9779000" cy="66479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lvl1pPr algn="l">
              <a:defRPr lang="en-GB" sz="4800" baseline="0">
                <a:solidFill>
                  <a:schemeClr val="tx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marL="0" lvl="0" defTabSz="914400"/>
            <a:r>
              <a:rPr lang="en-GB"/>
              <a:t>COURSE NAME</a:t>
            </a:r>
          </a:p>
        </p:txBody>
      </p:sp>
      <p:sp>
        <p:nvSpPr>
          <p:cNvPr id="13" name="Text Placeholder 22"/>
          <p:cNvSpPr>
            <a:spLocks noGrp="1"/>
          </p:cNvSpPr>
          <p:nvPr>
            <p:ph type="body" sz="quarter" idx="11" hasCustomPrompt="1"/>
          </p:nvPr>
        </p:nvSpPr>
        <p:spPr>
          <a:xfrm>
            <a:off x="1206500" y="2308826"/>
            <a:ext cx="5346700" cy="387798"/>
          </a:xfrm>
          <a:prstGeom prst="rect">
            <a:avLst/>
          </a:prstGeom>
        </p:spPr>
        <p:txBody>
          <a:bodyPr lIns="0" rIns="0" anchor="b"/>
          <a:lstStyle>
            <a:lvl1pPr>
              <a:defRPr lang="en-US" sz="2400" b="0" dirty="0" smtClean="0">
                <a:latin typeface="Roboto" panose="02000000000000000000" pitchFamily="2" charset="0"/>
                <a:ea typeface="+mj-ea"/>
                <a:cs typeface="+mj-cs"/>
              </a:defRPr>
            </a:lvl1pPr>
          </a:lstStyle>
          <a:p>
            <a:pPr lvl="0" defTabSz="914400">
              <a:spcBef>
                <a:spcPct val="0"/>
              </a:spcBef>
              <a:buNone/>
            </a:pPr>
            <a:r>
              <a:rPr lang="en-GB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15064396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 General Slide In B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0"/>
          <p:cNvSpPr>
            <a:spLocks noGrp="1"/>
          </p:cNvSpPr>
          <p:nvPr>
            <p:ph type="pic" sz="quarter" idx="12"/>
          </p:nvPr>
        </p:nvSpPr>
        <p:spPr>
          <a:xfrm>
            <a:off x="0" y="556054"/>
            <a:ext cx="12192000" cy="6303869"/>
          </a:xfrm>
          <a:prstGeom prst="rect">
            <a:avLst/>
          </a:prstGeom>
        </p:spPr>
        <p:txBody>
          <a:bodyPr/>
          <a:lstStyle>
            <a:lvl1pPr>
              <a:defRPr lang="en-GB" dirty="0">
                <a:solidFill>
                  <a:schemeClr val="accent3"/>
                </a:solidFill>
              </a:defRPr>
            </a:lvl1pPr>
          </a:lstStyle>
          <a:p>
            <a:pPr lvl="0"/>
            <a:endParaRPr lang="en-GB"/>
          </a:p>
        </p:txBody>
      </p:sp>
      <p:sp>
        <p:nvSpPr>
          <p:cNvPr id="19" name="Text Placeholder 16"/>
          <p:cNvSpPr>
            <a:spLocks noGrp="1"/>
          </p:cNvSpPr>
          <p:nvPr>
            <p:ph type="body" sz="quarter" idx="11" hasCustomPrompt="1"/>
          </p:nvPr>
        </p:nvSpPr>
        <p:spPr>
          <a:xfrm>
            <a:off x="424637" y="2375587"/>
            <a:ext cx="3660476" cy="2887998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600" baseline="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>
              <a:defRPr sz="1600">
                <a:latin typeface="Citroen" panose="02000000000000000000" pitchFamily="50" charset="0"/>
              </a:defRPr>
            </a:lvl2pPr>
            <a:lvl3pPr>
              <a:defRPr sz="1400">
                <a:latin typeface="Citroen" panose="02000000000000000000" pitchFamily="50" charset="0"/>
              </a:defRPr>
            </a:lvl3pPr>
            <a:lvl4pPr>
              <a:defRPr sz="1200">
                <a:latin typeface="Citroen" panose="02000000000000000000" pitchFamily="50" charset="0"/>
              </a:defRPr>
            </a:lvl4pPr>
            <a:lvl5pPr>
              <a:defRPr sz="1200">
                <a:latin typeface="Citroen" panose="02000000000000000000" pitchFamily="50" charset="0"/>
              </a:defRPr>
            </a:lvl5pPr>
          </a:lstStyle>
          <a:p>
            <a:pPr lvl="0"/>
            <a:r>
              <a:rPr lang="en-GB"/>
              <a:t>Edit body text styles – 520 characters max (incl. Spaces)</a:t>
            </a:r>
          </a:p>
        </p:txBody>
      </p:sp>
      <p:sp>
        <p:nvSpPr>
          <p:cNvPr id="58" name="Text Placeholder 5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424636" y="5412797"/>
            <a:ext cx="3660477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GB" sz="1500" b="1" spc="0" baseline="0" dirty="0">
                <a:solidFill>
                  <a:schemeClr val="tx1"/>
                </a:solidFill>
                <a:latin typeface="Roboto" panose="02000000000000000000" pitchFamily="2" charset="0"/>
              </a:defRPr>
            </a:lvl1pPr>
          </a:lstStyle>
          <a:p>
            <a:pPr marL="0" lvl="0"/>
            <a:r>
              <a:rPr lang="en-GB"/>
              <a:t>Edit instructions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20" hasCustomPrompt="1"/>
          </p:nvPr>
        </p:nvSpPr>
        <p:spPr>
          <a:xfrm>
            <a:off x="4438650" y="2328863"/>
            <a:ext cx="1643063" cy="99536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ctr">
              <a:defRPr sz="1200">
                <a:latin typeface="Roboto" panose="02000000000000000000" pitchFamily="2" charset="0"/>
              </a:defRPr>
            </a:lvl1pPr>
            <a:lvl2pPr algn="ctr">
              <a:defRPr sz="1200">
                <a:latin typeface="Opel Next" panose="020B0303020204020204" pitchFamily="34" charset="0"/>
              </a:defRPr>
            </a:lvl2pPr>
            <a:lvl3pPr algn="ctr">
              <a:defRPr sz="1200">
                <a:latin typeface="Opel Next" panose="020B0303020204020204" pitchFamily="34" charset="0"/>
              </a:defRPr>
            </a:lvl3pPr>
            <a:lvl4pPr algn="ctr">
              <a:defRPr sz="1200">
                <a:latin typeface="Opel Next" panose="020B0303020204020204" pitchFamily="34" charset="0"/>
              </a:defRPr>
            </a:lvl4pPr>
            <a:lvl5pPr algn="ctr">
              <a:defRPr sz="1200">
                <a:latin typeface="Opel Next" panose="020B0303020204020204" pitchFamily="34" charset="0"/>
              </a:defRPr>
            </a:lvl5pPr>
          </a:lstStyle>
          <a:p>
            <a:pPr lvl="0"/>
            <a:r>
              <a:rPr lang="en-GB"/>
              <a:t>Add text or image</a:t>
            </a:r>
          </a:p>
        </p:txBody>
      </p:sp>
      <p:sp>
        <p:nvSpPr>
          <p:cNvPr id="59" name="Content Placeholder 9"/>
          <p:cNvSpPr>
            <a:spLocks noGrp="1"/>
          </p:cNvSpPr>
          <p:nvPr>
            <p:ph sz="quarter" idx="21" hasCustomPrompt="1"/>
          </p:nvPr>
        </p:nvSpPr>
        <p:spPr>
          <a:xfrm>
            <a:off x="6324599" y="2328863"/>
            <a:ext cx="1643063" cy="99536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ctr">
              <a:defRPr sz="1200">
                <a:latin typeface="Roboto" panose="02000000000000000000" pitchFamily="2" charset="0"/>
              </a:defRPr>
            </a:lvl1pPr>
            <a:lvl2pPr algn="ctr">
              <a:defRPr sz="1200">
                <a:latin typeface="Opel Next" panose="020B0303020204020204" pitchFamily="34" charset="0"/>
              </a:defRPr>
            </a:lvl2pPr>
            <a:lvl3pPr algn="ctr">
              <a:defRPr sz="1200">
                <a:latin typeface="Opel Next" panose="020B0303020204020204" pitchFamily="34" charset="0"/>
              </a:defRPr>
            </a:lvl3pPr>
            <a:lvl4pPr algn="ctr">
              <a:defRPr sz="1200">
                <a:latin typeface="Opel Next" panose="020B0303020204020204" pitchFamily="34" charset="0"/>
              </a:defRPr>
            </a:lvl4pPr>
            <a:lvl5pPr algn="ctr">
              <a:defRPr sz="1200">
                <a:latin typeface="Opel Next" panose="020B0303020204020204" pitchFamily="34" charset="0"/>
              </a:defRPr>
            </a:lvl5pPr>
          </a:lstStyle>
          <a:p>
            <a:pPr lvl="0"/>
            <a:r>
              <a:rPr lang="en-GB"/>
              <a:t>Add text or image</a:t>
            </a:r>
          </a:p>
        </p:txBody>
      </p:sp>
      <p:sp>
        <p:nvSpPr>
          <p:cNvPr id="60" name="Content Placeholder 9"/>
          <p:cNvSpPr>
            <a:spLocks noGrp="1"/>
          </p:cNvSpPr>
          <p:nvPr>
            <p:ph sz="quarter" idx="22" hasCustomPrompt="1"/>
          </p:nvPr>
        </p:nvSpPr>
        <p:spPr>
          <a:xfrm>
            <a:off x="4438650" y="3562351"/>
            <a:ext cx="1643063" cy="99536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ctr">
              <a:defRPr sz="1200">
                <a:latin typeface="Roboto" panose="02000000000000000000" pitchFamily="2" charset="0"/>
              </a:defRPr>
            </a:lvl1pPr>
            <a:lvl2pPr algn="ctr">
              <a:defRPr sz="1200">
                <a:latin typeface="Opel Next" panose="020B0303020204020204" pitchFamily="34" charset="0"/>
              </a:defRPr>
            </a:lvl2pPr>
            <a:lvl3pPr algn="ctr">
              <a:defRPr sz="1200">
                <a:latin typeface="Opel Next" panose="020B0303020204020204" pitchFamily="34" charset="0"/>
              </a:defRPr>
            </a:lvl3pPr>
            <a:lvl4pPr algn="ctr">
              <a:defRPr sz="1200">
                <a:latin typeface="Opel Next" panose="020B0303020204020204" pitchFamily="34" charset="0"/>
              </a:defRPr>
            </a:lvl4pPr>
            <a:lvl5pPr algn="ctr">
              <a:defRPr sz="1200">
                <a:latin typeface="Opel Next" panose="020B0303020204020204" pitchFamily="34" charset="0"/>
              </a:defRPr>
            </a:lvl5pPr>
          </a:lstStyle>
          <a:p>
            <a:pPr lvl="0"/>
            <a:r>
              <a:rPr lang="en-GB"/>
              <a:t>Add text or image</a:t>
            </a:r>
          </a:p>
        </p:txBody>
      </p:sp>
      <p:sp>
        <p:nvSpPr>
          <p:cNvPr id="61" name="Content Placeholder 9"/>
          <p:cNvSpPr>
            <a:spLocks noGrp="1"/>
          </p:cNvSpPr>
          <p:nvPr>
            <p:ph sz="quarter" idx="23" hasCustomPrompt="1"/>
          </p:nvPr>
        </p:nvSpPr>
        <p:spPr>
          <a:xfrm>
            <a:off x="6324599" y="3562351"/>
            <a:ext cx="1643063" cy="99536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ctr">
              <a:defRPr sz="1200">
                <a:latin typeface="Roboto" panose="02000000000000000000" pitchFamily="2" charset="0"/>
              </a:defRPr>
            </a:lvl1pPr>
            <a:lvl2pPr algn="ctr">
              <a:defRPr sz="1200">
                <a:latin typeface="Opel Next" panose="020B0303020204020204" pitchFamily="34" charset="0"/>
              </a:defRPr>
            </a:lvl2pPr>
            <a:lvl3pPr algn="ctr">
              <a:defRPr sz="1200">
                <a:latin typeface="Opel Next" panose="020B0303020204020204" pitchFamily="34" charset="0"/>
              </a:defRPr>
            </a:lvl3pPr>
            <a:lvl4pPr algn="ctr">
              <a:defRPr sz="1200">
                <a:latin typeface="Opel Next" panose="020B0303020204020204" pitchFamily="34" charset="0"/>
              </a:defRPr>
            </a:lvl4pPr>
            <a:lvl5pPr algn="ctr">
              <a:defRPr sz="1200">
                <a:latin typeface="Opel Next" panose="020B0303020204020204" pitchFamily="34" charset="0"/>
              </a:defRPr>
            </a:lvl5pPr>
          </a:lstStyle>
          <a:p>
            <a:pPr lvl="0"/>
            <a:r>
              <a:rPr lang="en-GB"/>
              <a:t>Add text or image</a:t>
            </a:r>
          </a:p>
        </p:txBody>
      </p:sp>
      <p:sp>
        <p:nvSpPr>
          <p:cNvPr id="62" name="Content Placeholder 9"/>
          <p:cNvSpPr>
            <a:spLocks noGrp="1"/>
          </p:cNvSpPr>
          <p:nvPr>
            <p:ph sz="quarter" idx="24" hasCustomPrompt="1"/>
          </p:nvPr>
        </p:nvSpPr>
        <p:spPr>
          <a:xfrm>
            <a:off x="4438650" y="4795839"/>
            <a:ext cx="1643063" cy="99536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ctr">
              <a:defRPr sz="1200">
                <a:latin typeface="Roboto" panose="02000000000000000000" pitchFamily="2" charset="0"/>
              </a:defRPr>
            </a:lvl1pPr>
            <a:lvl2pPr algn="ctr">
              <a:defRPr sz="1200">
                <a:latin typeface="Opel Next" panose="020B0303020204020204" pitchFamily="34" charset="0"/>
              </a:defRPr>
            </a:lvl2pPr>
            <a:lvl3pPr algn="ctr">
              <a:defRPr sz="1200">
                <a:latin typeface="Opel Next" panose="020B0303020204020204" pitchFamily="34" charset="0"/>
              </a:defRPr>
            </a:lvl3pPr>
            <a:lvl4pPr algn="ctr">
              <a:defRPr sz="1200">
                <a:latin typeface="Opel Next" panose="020B0303020204020204" pitchFamily="34" charset="0"/>
              </a:defRPr>
            </a:lvl4pPr>
            <a:lvl5pPr algn="ctr">
              <a:defRPr sz="1200">
                <a:latin typeface="Opel Next" panose="020B0303020204020204" pitchFamily="34" charset="0"/>
              </a:defRPr>
            </a:lvl5pPr>
          </a:lstStyle>
          <a:p>
            <a:pPr lvl="0"/>
            <a:r>
              <a:rPr lang="en-GB"/>
              <a:t>Add text or image</a:t>
            </a:r>
          </a:p>
        </p:txBody>
      </p:sp>
      <p:sp>
        <p:nvSpPr>
          <p:cNvPr id="63" name="Content Placeholder 9"/>
          <p:cNvSpPr>
            <a:spLocks noGrp="1"/>
          </p:cNvSpPr>
          <p:nvPr>
            <p:ph sz="quarter" idx="25" hasCustomPrompt="1"/>
          </p:nvPr>
        </p:nvSpPr>
        <p:spPr>
          <a:xfrm>
            <a:off x="6324599" y="4795839"/>
            <a:ext cx="1643063" cy="99536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ctr">
              <a:defRPr sz="1200">
                <a:latin typeface="Roboto" panose="02000000000000000000" pitchFamily="2" charset="0"/>
              </a:defRPr>
            </a:lvl1pPr>
            <a:lvl2pPr algn="ctr">
              <a:defRPr sz="1200">
                <a:latin typeface="Opel Next" panose="020B0303020204020204" pitchFamily="34" charset="0"/>
              </a:defRPr>
            </a:lvl2pPr>
            <a:lvl3pPr algn="ctr">
              <a:defRPr sz="1200">
                <a:latin typeface="Opel Next" panose="020B0303020204020204" pitchFamily="34" charset="0"/>
              </a:defRPr>
            </a:lvl3pPr>
            <a:lvl4pPr algn="ctr">
              <a:defRPr sz="1200">
                <a:latin typeface="Opel Next" panose="020B0303020204020204" pitchFamily="34" charset="0"/>
              </a:defRPr>
            </a:lvl4pPr>
            <a:lvl5pPr algn="ctr">
              <a:defRPr sz="1200">
                <a:latin typeface="Opel Next" panose="020B0303020204020204" pitchFamily="34" charset="0"/>
              </a:defRPr>
            </a:lvl5pPr>
          </a:lstStyle>
          <a:p>
            <a:pPr lvl="0"/>
            <a:r>
              <a:rPr lang="en-GB"/>
              <a:t>Add text or image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424636" y="1442137"/>
            <a:ext cx="9420225" cy="285750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800" spc="0" baseline="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>
              <a:defRPr sz="1600">
                <a:latin typeface="Citroen" panose="02000000000000000000" pitchFamily="50" charset="0"/>
              </a:defRPr>
            </a:lvl2pPr>
            <a:lvl3pPr>
              <a:defRPr sz="1400">
                <a:latin typeface="Citroen" panose="02000000000000000000" pitchFamily="50" charset="0"/>
              </a:defRPr>
            </a:lvl3pPr>
            <a:lvl4pPr>
              <a:defRPr sz="1200">
                <a:latin typeface="Citroen" panose="02000000000000000000" pitchFamily="50" charset="0"/>
              </a:defRPr>
            </a:lvl4pPr>
            <a:lvl5pPr>
              <a:defRPr sz="1200">
                <a:latin typeface="Citroen" panose="02000000000000000000" pitchFamily="50" charset="0"/>
              </a:defRPr>
            </a:lvl5pPr>
          </a:lstStyle>
          <a:p>
            <a:pPr lvl="0"/>
            <a:r>
              <a:rPr lang="en-GB"/>
              <a:t>Edit master text styles</a:t>
            </a:r>
          </a:p>
        </p:txBody>
      </p:sp>
      <p:sp>
        <p:nvSpPr>
          <p:cNvPr id="18" name="Title 11"/>
          <p:cNvSpPr>
            <a:spLocks noGrp="1"/>
          </p:cNvSpPr>
          <p:nvPr>
            <p:ph type="title" hasCustomPrompt="1"/>
          </p:nvPr>
        </p:nvSpPr>
        <p:spPr>
          <a:xfrm>
            <a:off x="424636" y="610289"/>
            <a:ext cx="10515600" cy="646112"/>
          </a:xfrm>
          <a:prstGeom prst="rect">
            <a:avLst/>
          </a:prstGeom>
        </p:spPr>
        <p:txBody>
          <a:bodyPr lIns="0" rIns="0"/>
          <a:lstStyle>
            <a:lvl1pPr>
              <a:defRPr lang="en-GB" sz="2800" b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lvl="0"/>
            <a:r>
              <a:rPr lang="en-GB"/>
              <a:t>CLICK to edit master title</a:t>
            </a:r>
          </a:p>
        </p:txBody>
      </p:sp>
    </p:spTree>
    <p:extLst>
      <p:ext uri="{BB962C8B-B14F-4D97-AF65-F5344CB8AC3E}">
        <p14:creationId xmlns:p14="http://schemas.microsoft.com/office/powerpoint/2010/main" val="2488441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>
        <p:tmplLst>
          <p:tmpl lvl="1">
            <p:tnLst>
              <p:par>
                <p:cTn presetID="2" presetClass="entr" presetSubtype="4" decel="10000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8" grpId="0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5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 General Slide I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0"/>
          <p:cNvSpPr>
            <a:spLocks noGrp="1"/>
          </p:cNvSpPr>
          <p:nvPr>
            <p:ph type="pic" sz="quarter" idx="12"/>
          </p:nvPr>
        </p:nvSpPr>
        <p:spPr>
          <a:xfrm>
            <a:off x="0" y="556054"/>
            <a:ext cx="12192000" cy="6303869"/>
          </a:xfrm>
          <a:prstGeom prst="rect">
            <a:avLst/>
          </a:prstGeom>
        </p:spPr>
        <p:txBody>
          <a:bodyPr/>
          <a:lstStyle>
            <a:lvl1pPr>
              <a:defRPr lang="en-GB" dirty="0">
                <a:solidFill>
                  <a:schemeClr val="accent3"/>
                </a:solidFill>
              </a:defRPr>
            </a:lvl1pPr>
          </a:lstStyle>
          <a:p>
            <a:pPr lvl="0"/>
            <a:endParaRPr lang="en-GB"/>
          </a:p>
        </p:txBody>
      </p:sp>
      <p:sp>
        <p:nvSpPr>
          <p:cNvPr id="58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424636" y="5412797"/>
            <a:ext cx="3660477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GB" sz="1500" b="1" spc="0" baseline="0" dirty="0">
                <a:solidFill>
                  <a:schemeClr val="tx1"/>
                </a:solidFill>
                <a:latin typeface="Roboto" panose="02000000000000000000" pitchFamily="2" charset="0"/>
              </a:defRPr>
            </a:lvl1pPr>
          </a:lstStyle>
          <a:p>
            <a:pPr marL="0" lvl="0"/>
            <a:r>
              <a:rPr lang="en-GB"/>
              <a:t>Edit instructions</a:t>
            </a:r>
          </a:p>
        </p:txBody>
      </p:sp>
      <p:sp>
        <p:nvSpPr>
          <p:cNvPr id="42" name="Text Placeholder 16"/>
          <p:cNvSpPr>
            <a:spLocks noGrp="1"/>
          </p:cNvSpPr>
          <p:nvPr>
            <p:ph type="body" sz="quarter" idx="11" hasCustomPrompt="1"/>
          </p:nvPr>
        </p:nvSpPr>
        <p:spPr>
          <a:xfrm>
            <a:off x="424637" y="2375587"/>
            <a:ext cx="3660476" cy="2887998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600" baseline="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>
              <a:defRPr sz="1600">
                <a:latin typeface="Citroen" panose="02000000000000000000" pitchFamily="50" charset="0"/>
              </a:defRPr>
            </a:lvl2pPr>
            <a:lvl3pPr>
              <a:defRPr sz="1400">
                <a:latin typeface="Citroen" panose="02000000000000000000" pitchFamily="50" charset="0"/>
              </a:defRPr>
            </a:lvl3pPr>
            <a:lvl4pPr>
              <a:defRPr sz="1200">
                <a:latin typeface="Citroen" panose="02000000000000000000" pitchFamily="50" charset="0"/>
              </a:defRPr>
            </a:lvl4pPr>
            <a:lvl5pPr>
              <a:defRPr sz="1200">
                <a:latin typeface="Citroen" panose="02000000000000000000" pitchFamily="50" charset="0"/>
              </a:defRPr>
            </a:lvl5pPr>
          </a:lstStyle>
          <a:p>
            <a:pPr lvl="0"/>
            <a:r>
              <a:rPr lang="en-GB"/>
              <a:t>Edit body text styles – 520 characters max (incl. Spaces)</a:t>
            </a:r>
          </a:p>
        </p:txBody>
      </p:sp>
      <p:sp>
        <p:nvSpPr>
          <p:cNvPr id="82" name="Content Placeholder 9"/>
          <p:cNvSpPr>
            <a:spLocks noGrp="1"/>
          </p:cNvSpPr>
          <p:nvPr>
            <p:ph sz="quarter" idx="20" hasCustomPrompt="1"/>
          </p:nvPr>
        </p:nvSpPr>
        <p:spPr>
          <a:xfrm>
            <a:off x="4438650" y="2328863"/>
            <a:ext cx="1643063" cy="995362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Roboto" panose="02000000000000000000" pitchFamily="2" charset="0"/>
              </a:defRPr>
            </a:lvl1pPr>
            <a:lvl2pPr algn="ctr">
              <a:defRPr sz="1200">
                <a:latin typeface="Opel Next" panose="020B0303020204020204" pitchFamily="34" charset="0"/>
              </a:defRPr>
            </a:lvl2pPr>
            <a:lvl3pPr algn="ctr">
              <a:defRPr sz="1200">
                <a:latin typeface="Opel Next" panose="020B0303020204020204" pitchFamily="34" charset="0"/>
              </a:defRPr>
            </a:lvl3pPr>
            <a:lvl4pPr algn="ctr">
              <a:defRPr sz="1200">
                <a:latin typeface="Opel Next" panose="020B0303020204020204" pitchFamily="34" charset="0"/>
              </a:defRPr>
            </a:lvl4pPr>
            <a:lvl5pPr algn="ctr">
              <a:defRPr sz="1200">
                <a:latin typeface="Opel Next" panose="020B0303020204020204" pitchFamily="34" charset="0"/>
              </a:defRPr>
            </a:lvl5pPr>
          </a:lstStyle>
          <a:p>
            <a:pPr lvl="0"/>
            <a:r>
              <a:rPr lang="en-GB"/>
              <a:t>Add text or image</a:t>
            </a:r>
          </a:p>
        </p:txBody>
      </p:sp>
      <p:sp>
        <p:nvSpPr>
          <p:cNvPr id="83" name="Content Placeholder 9"/>
          <p:cNvSpPr>
            <a:spLocks noGrp="1"/>
          </p:cNvSpPr>
          <p:nvPr>
            <p:ph sz="quarter" idx="21" hasCustomPrompt="1"/>
          </p:nvPr>
        </p:nvSpPr>
        <p:spPr>
          <a:xfrm>
            <a:off x="6324599" y="2328863"/>
            <a:ext cx="1643063" cy="995362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Roboto" panose="02000000000000000000" pitchFamily="2" charset="0"/>
              </a:defRPr>
            </a:lvl1pPr>
            <a:lvl2pPr algn="ctr">
              <a:defRPr sz="1200">
                <a:latin typeface="Opel Next" panose="020B0303020204020204" pitchFamily="34" charset="0"/>
              </a:defRPr>
            </a:lvl2pPr>
            <a:lvl3pPr algn="ctr">
              <a:defRPr sz="1200">
                <a:latin typeface="Opel Next" panose="020B0303020204020204" pitchFamily="34" charset="0"/>
              </a:defRPr>
            </a:lvl3pPr>
            <a:lvl4pPr algn="ctr">
              <a:defRPr sz="1200">
                <a:latin typeface="Opel Next" panose="020B0303020204020204" pitchFamily="34" charset="0"/>
              </a:defRPr>
            </a:lvl4pPr>
            <a:lvl5pPr algn="ctr">
              <a:defRPr sz="1200">
                <a:latin typeface="Opel Next" panose="020B0303020204020204" pitchFamily="34" charset="0"/>
              </a:defRPr>
            </a:lvl5pPr>
          </a:lstStyle>
          <a:p>
            <a:pPr lvl="0"/>
            <a:r>
              <a:rPr lang="en-GB"/>
              <a:t>Add text or image</a:t>
            </a:r>
          </a:p>
        </p:txBody>
      </p:sp>
      <p:sp>
        <p:nvSpPr>
          <p:cNvPr id="84" name="Content Placeholder 9"/>
          <p:cNvSpPr>
            <a:spLocks noGrp="1"/>
          </p:cNvSpPr>
          <p:nvPr>
            <p:ph sz="quarter" idx="22" hasCustomPrompt="1"/>
          </p:nvPr>
        </p:nvSpPr>
        <p:spPr>
          <a:xfrm>
            <a:off x="4438650" y="3562351"/>
            <a:ext cx="1643063" cy="995362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Roboto" panose="02000000000000000000" pitchFamily="2" charset="0"/>
              </a:defRPr>
            </a:lvl1pPr>
            <a:lvl2pPr algn="ctr">
              <a:defRPr sz="1200">
                <a:latin typeface="Opel Next" panose="020B0303020204020204" pitchFamily="34" charset="0"/>
              </a:defRPr>
            </a:lvl2pPr>
            <a:lvl3pPr algn="ctr">
              <a:defRPr sz="1200">
                <a:latin typeface="Opel Next" panose="020B0303020204020204" pitchFamily="34" charset="0"/>
              </a:defRPr>
            </a:lvl3pPr>
            <a:lvl4pPr algn="ctr">
              <a:defRPr sz="1200">
                <a:latin typeface="Opel Next" panose="020B0303020204020204" pitchFamily="34" charset="0"/>
              </a:defRPr>
            </a:lvl4pPr>
            <a:lvl5pPr algn="ctr">
              <a:defRPr sz="1200">
                <a:latin typeface="Opel Next" panose="020B0303020204020204" pitchFamily="34" charset="0"/>
              </a:defRPr>
            </a:lvl5pPr>
          </a:lstStyle>
          <a:p>
            <a:pPr lvl="0"/>
            <a:r>
              <a:rPr lang="en-GB"/>
              <a:t>Add text or image</a:t>
            </a:r>
          </a:p>
        </p:txBody>
      </p:sp>
      <p:sp>
        <p:nvSpPr>
          <p:cNvPr id="85" name="Content Placeholder 9"/>
          <p:cNvSpPr>
            <a:spLocks noGrp="1"/>
          </p:cNvSpPr>
          <p:nvPr>
            <p:ph sz="quarter" idx="23" hasCustomPrompt="1"/>
          </p:nvPr>
        </p:nvSpPr>
        <p:spPr>
          <a:xfrm>
            <a:off x="6324599" y="3562351"/>
            <a:ext cx="1643063" cy="995362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Roboto" panose="02000000000000000000" pitchFamily="2" charset="0"/>
              </a:defRPr>
            </a:lvl1pPr>
            <a:lvl2pPr algn="ctr">
              <a:defRPr sz="1200">
                <a:latin typeface="Opel Next" panose="020B0303020204020204" pitchFamily="34" charset="0"/>
              </a:defRPr>
            </a:lvl2pPr>
            <a:lvl3pPr algn="ctr">
              <a:defRPr sz="1200">
                <a:latin typeface="Opel Next" panose="020B0303020204020204" pitchFamily="34" charset="0"/>
              </a:defRPr>
            </a:lvl3pPr>
            <a:lvl4pPr algn="ctr">
              <a:defRPr sz="1200">
                <a:latin typeface="Opel Next" panose="020B0303020204020204" pitchFamily="34" charset="0"/>
              </a:defRPr>
            </a:lvl4pPr>
            <a:lvl5pPr algn="ctr">
              <a:defRPr sz="1200">
                <a:latin typeface="Opel Next" panose="020B0303020204020204" pitchFamily="34" charset="0"/>
              </a:defRPr>
            </a:lvl5pPr>
          </a:lstStyle>
          <a:p>
            <a:pPr lvl="0"/>
            <a:r>
              <a:rPr lang="en-GB"/>
              <a:t>Add text or image</a:t>
            </a:r>
          </a:p>
        </p:txBody>
      </p:sp>
      <p:sp>
        <p:nvSpPr>
          <p:cNvPr id="86" name="Content Placeholder 9"/>
          <p:cNvSpPr>
            <a:spLocks noGrp="1"/>
          </p:cNvSpPr>
          <p:nvPr>
            <p:ph sz="quarter" idx="24" hasCustomPrompt="1"/>
          </p:nvPr>
        </p:nvSpPr>
        <p:spPr>
          <a:xfrm>
            <a:off x="4438650" y="4795839"/>
            <a:ext cx="1643063" cy="995362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Roboto" panose="02000000000000000000" pitchFamily="2" charset="0"/>
              </a:defRPr>
            </a:lvl1pPr>
            <a:lvl2pPr algn="ctr">
              <a:defRPr sz="1200">
                <a:latin typeface="Opel Next" panose="020B0303020204020204" pitchFamily="34" charset="0"/>
              </a:defRPr>
            </a:lvl2pPr>
            <a:lvl3pPr algn="ctr">
              <a:defRPr sz="1200">
                <a:latin typeface="Opel Next" panose="020B0303020204020204" pitchFamily="34" charset="0"/>
              </a:defRPr>
            </a:lvl3pPr>
            <a:lvl4pPr algn="ctr">
              <a:defRPr sz="1200">
                <a:latin typeface="Opel Next" panose="020B0303020204020204" pitchFamily="34" charset="0"/>
              </a:defRPr>
            </a:lvl4pPr>
            <a:lvl5pPr algn="ctr">
              <a:defRPr sz="1200">
                <a:latin typeface="Opel Next" panose="020B0303020204020204" pitchFamily="34" charset="0"/>
              </a:defRPr>
            </a:lvl5pPr>
          </a:lstStyle>
          <a:p>
            <a:pPr lvl="0"/>
            <a:r>
              <a:rPr lang="en-GB"/>
              <a:t>Add text or image</a:t>
            </a:r>
          </a:p>
        </p:txBody>
      </p:sp>
      <p:sp>
        <p:nvSpPr>
          <p:cNvPr id="87" name="Content Placeholder 9"/>
          <p:cNvSpPr>
            <a:spLocks noGrp="1"/>
          </p:cNvSpPr>
          <p:nvPr>
            <p:ph sz="quarter" idx="25" hasCustomPrompt="1"/>
          </p:nvPr>
        </p:nvSpPr>
        <p:spPr>
          <a:xfrm>
            <a:off x="6324599" y="4795839"/>
            <a:ext cx="1643063" cy="995362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Roboto" panose="02000000000000000000" pitchFamily="2" charset="0"/>
              </a:defRPr>
            </a:lvl1pPr>
            <a:lvl2pPr algn="ctr">
              <a:defRPr sz="1200">
                <a:latin typeface="Opel Next" panose="020B0303020204020204" pitchFamily="34" charset="0"/>
              </a:defRPr>
            </a:lvl2pPr>
            <a:lvl3pPr algn="ctr">
              <a:defRPr sz="1200">
                <a:latin typeface="Opel Next" panose="020B0303020204020204" pitchFamily="34" charset="0"/>
              </a:defRPr>
            </a:lvl3pPr>
            <a:lvl4pPr algn="ctr">
              <a:defRPr sz="1200">
                <a:latin typeface="Opel Next" panose="020B0303020204020204" pitchFamily="34" charset="0"/>
              </a:defRPr>
            </a:lvl4pPr>
            <a:lvl5pPr algn="ctr">
              <a:defRPr sz="1200">
                <a:latin typeface="Opel Next" panose="020B0303020204020204" pitchFamily="34" charset="0"/>
              </a:defRPr>
            </a:lvl5pPr>
          </a:lstStyle>
          <a:p>
            <a:pPr lvl="0"/>
            <a:r>
              <a:rPr lang="en-GB"/>
              <a:t>Add text or image</a:t>
            </a:r>
          </a:p>
        </p:txBody>
      </p:sp>
      <p:sp>
        <p:nvSpPr>
          <p:cNvPr id="22" name="Text Placehold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424636" y="1442137"/>
            <a:ext cx="9420225" cy="285750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800" spc="0" baseline="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>
              <a:defRPr sz="1600">
                <a:latin typeface="Citroen" panose="02000000000000000000" pitchFamily="50" charset="0"/>
              </a:defRPr>
            </a:lvl2pPr>
            <a:lvl3pPr>
              <a:defRPr sz="1400">
                <a:latin typeface="Citroen" panose="02000000000000000000" pitchFamily="50" charset="0"/>
              </a:defRPr>
            </a:lvl3pPr>
            <a:lvl4pPr>
              <a:defRPr sz="1200">
                <a:latin typeface="Citroen" panose="02000000000000000000" pitchFamily="50" charset="0"/>
              </a:defRPr>
            </a:lvl4pPr>
            <a:lvl5pPr>
              <a:defRPr sz="1200">
                <a:latin typeface="Citroen" panose="02000000000000000000" pitchFamily="50" charset="0"/>
              </a:defRPr>
            </a:lvl5pPr>
          </a:lstStyle>
          <a:p>
            <a:pPr lvl="0"/>
            <a:r>
              <a:rPr lang="en-GB"/>
              <a:t>Edit master text styles</a:t>
            </a:r>
          </a:p>
        </p:txBody>
      </p:sp>
      <p:sp>
        <p:nvSpPr>
          <p:cNvPr id="18" name="Rounded Rectangle 16">
            <a:extLst>
              <a:ext uri="{FF2B5EF4-FFF2-40B4-BE49-F238E27FC236}">
                <a16:creationId xmlns:a16="http://schemas.microsoft.com/office/drawing/2014/main" id="{443562F3-657C-24BF-C29B-F600104236C8}"/>
              </a:ext>
            </a:extLst>
          </p:cNvPr>
          <p:cNvSpPr/>
          <p:nvPr userDrawn="1"/>
        </p:nvSpPr>
        <p:spPr>
          <a:xfrm>
            <a:off x="8210550" y="2317751"/>
            <a:ext cx="3981450" cy="3492000"/>
          </a:xfrm>
          <a:prstGeom prst="roundRect">
            <a:avLst>
              <a:gd name="adj" fmla="val 1160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b="0" i="0" u="none" strike="noStrike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3" name="Title 11"/>
          <p:cNvSpPr>
            <a:spLocks noGrp="1"/>
          </p:cNvSpPr>
          <p:nvPr>
            <p:ph type="title" hasCustomPrompt="1"/>
          </p:nvPr>
        </p:nvSpPr>
        <p:spPr>
          <a:xfrm>
            <a:off x="424636" y="610289"/>
            <a:ext cx="10515600" cy="646112"/>
          </a:xfrm>
          <a:prstGeom prst="rect">
            <a:avLst/>
          </a:prstGeom>
        </p:spPr>
        <p:txBody>
          <a:bodyPr lIns="0" rIns="0"/>
          <a:lstStyle>
            <a:lvl1pPr>
              <a:defRPr lang="en-GB" sz="2800" b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lvl="0"/>
            <a:r>
              <a:rPr lang="en-GB"/>
              <a:t>CLICK TO EDIT MASTER TITLE</a:t>
            </a:r>
          </a:p>
        </p:txBody>
      </p:sp>
      <p:sp>
        <p:nvSpPr>
          <p:cNvPr id="21" name="Text Placeholder 55"/>
          <p:cNvSpPr>
            <a:spLocks noGrp="1"/>
          </p:cNvSpPr>
          <p:nvPr>
            <p:ph type="body" sz="quarter" idx="16" hasCustomPrompt="1"/>
          </p:nvPr>
        </p:nvSpPr>
        <p:spPr>
          <a:xfrm>
            <a:off x="8409709" y="2452374"/>
            <a:ext cx="3525115" cy="370423"/>
          </a:xfrm>
          <a:prstGeom prst="rect">
            <a:avLst/>
          </a:prstGeom>
          <a:ln>
            <a:noFill/>
          </a:ln>
        </p:spPr>
        <p:txBody>
          <a:bodyPr lIns="0" tIns="0" rIns="0"/>
          <a:lstStyle>
            <a:lvl1pPr marL="0" indent="0">
              <a:buNone/>
              <a:defRPr sz="2000" spc="0">
                <a:solidFill>
                  <a:schemeClr val="tx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  <a:lvl2pPr marL="457200" indent="0">
              <a:buNone/>
              <a:defRPr sz="1800">
                <a:solidFill>
                  <a:schemeClr val="bg1"/>
                </a:solidFill>
                <a:latin typeface="Citroen Black" panose="00000A00000000000000" pitchFamily="2" charset="0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Citroen Black" panose="00000A00000000000000" pitchFamily="2" charset="0"/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  <a:latin typeface="Citroen Black" panose="00000A00000000000000" pitchFamily="2" charset="0"/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  <a:latin typeface="Citroen Black" panose="00000A00000000000000" pitchFamily="2" charset="0"/>
              </a:defRPr>
            </a:lvl5pPr>
          </a:lstStyle>
          <a:p>
            <a:pPr lvl="0"/>
            <a:r>
              <a:rPr lang="en-GB"/>
              <a:t>Edit master text styles</a:t>
            </a:r>
          </a:p>
        </p:txBody>
      </p:sp>
      <p:sp>
        <p:nvSpPr>
          <p:cNvPr id="25" name="Text Placeholder 55"/>
          <p:cNvSpPr>
            <a:spLocks noGrp="1"/>
          </p:cNvSpPr>
          <p:nvPr>
            <p:ph type="body" sz="quarter" idx="17"/>
          </p:nvPr>
        </p:nvSpPr>
        <p:spPr>
          <a:xfrm>
            <a:off x="8426951" y="3016250"/>
            <a:ext cx="3507872" cy="370423"/>
          </a:xfrm>
          <a:prstGeom prst="rect">
            <a:avLst/>
          </a:prstGeom>
          <a:ln>
            <a:noFill/>
          </a:ln>
        </p:spPr>
        <p:txBody>
          <a:bodyPr lIns="0" tIns="0" rIns="0"/>
          <a:lstStyle>
            <a:lvl1pPr marL="0" indent="0">
              <a:buNone/>
              <a:defRPr sz="140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 marL="457200" indent="0">
              <a:buNone/>
              <a:defRPr sz="1800">
                <a:solidFill>
                  <a:schemeClr val="bg1"/>
                </a:solidFill>
                <a:latin typeface="Citroen Black" panose="00000A00000000000000" pitchFamily="2" charset="0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Citroen Black" panose="00000A00000000000000" pitchFamily="2" charset="0"/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  <a:latin typeface="Citroen Black" panose="00000A00000000000000" pitchFamily="2" charset="0"/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  <a:latin typeface="Citroen Black" panose="00000A00000000000000" pitchFamily="2" charset="0"/>
              </a:defRPr>
            </a:lvl5pPr>
          </a:lstStyle>
          <a:p>
            <a:pPr lvl="0"/>
            <a:r>
              <a:rPr lang="en-GB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20819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uild="p">
        <p:tmplLst>
          <p:tmpl lvl="1">
            <p:tnLst>
              <p:par>
                <p:cTn presetID="2" presetClass="entr" presetSubtype="4" decel="10000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animBg="1"/>
      <p:bldP spid="23" grpId="0"/>
      <p:bldP spid="2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 General Slide I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0"/>
          <p:cNvSpPr>
            <a:spLocks noGrp="1"/>
          </p:cNvSpPr>
          <p:nvPr>
            <p:ph type="pic" sz="quarter" idx="12"/>
          </p:nvPr>
        </p:nvSpPr>
        <p:spPr>
          <a:xfrm>
            <a:off x="0" y="556054"/>
            <a:ext cx="12192000" cy="6303869"/>
          </a:xfrm>
          <a:prstGeom prst="rect">
            <a:avLst/>
          </a:prstGeom>
        </p:spPr>
        <p:txBody>
          <a:bodyPr/>
          <a:lstStyle>
            <a:lvl1pPr>
              <a:defRPr lang="en-GB" dirty="0">
                <a:solidFill>
                  <a:schemeClr val="accent3"/>
                </a:solidFill>
              </a:defRPr>
            </a:lvl1pPr>
          </a:lstStyle>
          <a:p>
            <a:pPr lvl="0"/>
            <a:endParaRPr lang="en-GB"/>
          </a:p>
        </p:txBody>
      </p:sp>
      <p:sp>
        <p:nvSpPr>
          <p:cNvPr id="68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424636" y="5412797"/>
            <a:ext cx="3660477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GB" sz="1500" b="1" spc="0" baseline="0" dirty="0">
                <a:solidFill>
                  <a:schemeClr val="tx1"/>
                </a:solidFill>
                <a:latin typeface="Roboto" panose="02000000000000000000" pitchFamily="2" charset="0"/>
              </a:defRPr>
            </a:lvl1pPr>
          </a:lstStyle>
          <a:p>
            <a:pPr marL="0" lvl="0"/>
            <a:r>
              <a:rPr lang="en-GB"/>
              <a:t>Edit instructions</a:t>
            </a:r>
          </a:p>
        </p:txBody>
      </p:sp>
      <p:sp>
        <p:nvSpPr>
          <p:cNvPr id="42" name="Text Placeholder 16"/>
          <p:cNvSpPr>
            <a:spLocks noGrp="1"/>
          </p:cNvSpPr>
          <p:nvPr>
            <p:ph type="body" sz="quarter" idx="11" hasCustomPrompt="1"/>
          </p:nvPr>
        </p:nvSpPr>
        <p:spPr>
          <a:xfrm>
            <a:off x="424637" y="2375587"/>
            <a:ext cx="3660476" cy="2887998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600" baseline="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>
              <a:defRPr sz="1600">
                <a:latin typeface="Citroen" panose="02000000000000000000" pitchFamily="50" charset="0"/>
              </a:defRPr>
            </a:lvl2pPr>
            <a:lvl3pPr>
              <a:defRPr sz="1400">
                <a:latin typeface="Citroen" panose="02000000000000000000" pitchFamily="50" charset="0"/>
              </a:defRPr>
            </a:lvl3pPr>
            <a:lvl4pPr>
              <a:defRPr sz="1200">
                <a:latin typeface="Citroen" panose="02000000000000000000" pitchFamily="50" charset="0"/>
              </a:defRPr>
            </a:lvl4pPr>
            <a:lvl5pPr>
              <a:defRPr sz="1200">
                <a:latin typeface="Citroen" panose="02000000000000000000" pitchFamily="50" charset="0"/>
              </a:defRPr>
            </a:lvl5pPr>
          </a:lstStyle>
          <a:p>
            <a:pPr lvl="0"/>
            <a:r>
              <a:rPr lang="en-GB"/>
              <a:t>Edit body text styles – 520 characters max (incl. Spaces)</a:t>
            </a:r>
          </a:p>
        </p:txBody>
      </p:sp>
      <p:sp>
        <p:nvSpPr>
          <p:cNvPr id="55" name="Content Placeholder 9"/>
          <p:cNvSpPr>
            <a:spLocks noGrp="1"/>
          </p:cNvSpPr>
          <p:nvPr>
            <p:ph sz="quarter" idx="20" hasCustomPrompt="1"/>
          </p:nvPr>
        </p:nvSpPr>
        <p:spPr>
          <a:xfrm>
            <a:off x="4438650" y="2328863"/>
            <a:ext cx="1643063" cy="995362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Roboto" panose="02000000000000000000" pitchFamily="2" charset="0"/>
              </a:defRPr>
            </a:lvl1pPr>
            <a:lvl2pPr algn="ctr">
              <a:defRPr sz="1200">
                <a:latin typeface="Opel Next" panose="020B0303020204020204" pitchFamily="34" charset="0"/>
              </a:defRPr>
            </a:lvl2pPr>
            <a:lvl3pPr algn="ctr">
              <a:defRPr sz="1200">
                <a:latin typeface="Opel Next" panose="020B0303020204020204" pitchFamily="34" charset="0"/>
              </a:defRPr>
            </a:lvl3pPr>
            <a:lvl4pPr algn="ctr">
              <a:defRPr sz="1200">
                <a:latin typeface="Opel Next" panose="020B0303020204020204" pitchFamily="34" charset="0"/>
              </a:defRPr>
            </a:lvl4pPr>
            <a:lvl5pPr algn="ctr">
              <a:defRPr sz="1200">
                <a:latin typeface="Opel Next" panose="020B0303020204020204" pitchFamily="34" charset="0"/>
              </a:defRPr>
            </a:lvl5pPr>
          </a:lstStyle>
          <a:p>
            <a:pPr lvl="0"/>
            <a:r>
              <a:rPr lang="en-GB"/>
              <a:t>Add text or image</a:t>
            </a:r>
          </a:p>
        </p:txBody>
      </p:sp>
      <p:sp>
        <p:nvSpPr>
          <p:cNvPr id="66" name="Content Placeholder 9"/>
          <p:cNvSpPr>
            <a:spLocks noGrp="1"/>
          </p:cNvSpPr>
          <p:nvPr>
            <p:ph sz="quarter" idx="21" hasCustomPrompt="1"/>
          </p:nvPr>
        </p:nvSpPr>
        <p:spPr>
          <a:xfrm>
            <a:off x="6324599" y="2328863"/>
            <a:ext cx="1643063" cy="995362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Roboto" panose="02000000000000000000" pitchFamily="2" charset="0"/>
              </a:defRPr>
            </a:lvl1pPr>
            <a:lvl2pPr algn="ctr">
              <a:defRPr sz="1200">
                <a:latin typeface="Opel Next" panose="020B0303020204020204" pitchFamily="34" charset="0"/>
              </a:defRPr>
            </a:lvl2pPr>
            <a:lvl3pPr algn="ctr">
              <a:defRPr sz="1200">
                <a:latin typeface="Opel Next" panose="020B0303020204020204" pitchFamily="34" charset="0"/>
              </a:defRPr>
            </a:lvl3pPr>
            <a:lvl4pPr algn="ctr">
              <a:defRPr sz="1200">
                <a:latin typeface="Opel Next" panose="020B0303020204020204" pitchFamily="34" charset="0"/>
              </a:defRPr>
            </a:lvl4pPr>
            <a:lvl5pPr algn="ctr">
              <a:defRPr sz="1200">
                <a:latin typeface="Opel Next" panose="020B0303020204020204" pitchFamily="34" charset="0"/>
              </a:defRPr>
            </a:lvl5pPr>
          </a:lstStyle>
          <a:p>
            <a:pPr lvl="0"/>
            <a:r>
              <a:rPr lang="en-GB"/>
              <a:t>Add text or image</a:t>
            </a:r>
          </a:p>
        </p:txBody>
      </p:sp>
      <p:sp>
        <p:nvSpPr>
          <p:cNvPr id="84" name="Content Placeholder 9"/>
          <p:cNvSpPr>
            <a:spLocks noGrp="1"/>
          </p:cNvSpPr>
          <p:nvPr>
            <p:ph sz="quarter" idx="22" hasCustomPrompt="1"/>
          </p:nvPr>
        </p:nvSpPr>
        <p:spPr>
          <a:xfrm>
            <a:off x="4438650" y="3562351"/>
            <a:ext cx="1643063" cy="995362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Roboto" panose="02000000000000000000" pitchFamily="2" charset="0"/>
              </a:defRPr>
            </a:lvl1pPr>
            <a:lvl2pPr algn="ctr">
              <a:defRPr sz="1200">
                <a:latin typeface="Opel Next" panose="020B0303020204020204" pitchFamily="34" charset="0"/>
              </a:defRPr>
            </a:lvl2pPr>
            <a:lvl3pPr algn="ctr">
              <a:defRPr sz="1200">
                <a:latin typeface="Opel Next" panose="020B0303020204020204" pitchFamily="34" charset="0"/>
              </a:defRPr>
            </a:lvl3pPr>
            <a:lvl4pPr algn="ctr">
              <a:defRPr sz="1200">
                <a:latin typeface="Opel Next" panose="020B0303020204020204" pitchFamily="34" charset="0"/>
              </a:defRPr>
            </a:lvl4pPr>
            <a:lvl5pPr algn="ctr">
              <a:defRPr sz="1200">
                <a:latin typeface="Opel Next" panose="020B0303020204020204" pitchFamily="34" charset="0"/>
              </a:defRPr>
            </a:lvl5pPr>
          </a:lstStyle>
          <a:p>
            <a:pPr lvl="0"/>
            <a:r>
              <a:rPr lang="en-GB"/>
              <a:t>Add text or image</a:t>
            </a:r>
          </a:p>
        </p:txBody>
      </p:sp>
      <p:sp>
        <p:nvSpPr>
          <p:cNvPr id="85" name="Content Placeholder 9"/>
          <p:cNvSpPr>
            <a:spLocks noGrp="1"/>
          </p:cNvSpPr>
          <p:nvPr>
            <p:ph sz="quarter" idx="23" hasCustomPrompt="1"/>
          </p:nvPr>
        </p:nvSpPr>
        <p:spPr>
          <a:xfrm>
            <a:off x="6324599" y="3562351"/>
            <a:ext cx="1643063" cy="995362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Roboto" panose="02000000000000000000" pitchFamily="2" charset="0"/>
              </a:defRPr>
            </a:lvl1pPr>
            <a:lvl2pPr algn="ctr">
              <a:defRPr sz="1200">
                <a:latin typeface="Opel Next" panose="020B0303020204020204" pitchFamily="34" charset="0"/>
              </a:defRPr>
            </a:lvl2pPr>
            <a:lvl3pPr algn="ctr">
              <a:defRPr sz="1200">
                <a:latin typeface="Opel Next" panose="020B0303020204020204" pitchFamily="34" charset="0"/>
              </a:defRPr>
            </a:lvl3pPr>
            <a:lvl4pPr algn="ctr">
              <a:defRPr sz="1200">
                <a:latin typeface="Opel Next" panose="020B0303020204020204" pitchFamily="34" charset="0"/>
              </a:defRPr>
            </a:lvl4pPr>
            <a:lvl5pPr algn="ctr">
              <a:defRPr sz="1200">
                <a:latin typeface="Opel Next" panose="020B0303020204020204" pitchFamily="34" charset="0"/>
              </a:defRPr>
            </a:lvl5pPr>
          </a:lstStyle>
          <a:p>
            <a:pPr lvl="0"/>
            <a:r>
              <a:rPr lang="en-GB"/>
              <a:t>Add text or image</a:t>
            </a:r>
          </a:p>
        </p:txBody>
      </p:sp>
      <p:sp>
        <p:nvSpPr>
          <p:cNvPr id="86" name="Content Placeholder 9"/>
          <p:cNvSpPr>
            <a:spLocks noGrp="1"/>
          </p:cNvSpPr>
          <p:nvPr>
            <p:ph sz="quarter" idx="24" hasCustomPrompt="1"/>
          </p:nvPr>
        </p:nvSpPr>
        <p:spPr>
          <a:xfrm>
            <a:off x="4438650" y="4795839"/>
            <a:ext cx="1643063" cy="995362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Roboto" panose="02000000000000000000" pitchFamily="2" charset="0"/>
              </a:defRPr>
            </a:lvl1pPr>
            <a:lvl2pPr algn="ctr">
              <a:defRPr sz="1200">
                <a:latin typeface="Opel Next" panose="020B0303020204020204" pitchFamily="34" charset="0"/>
              </a:defRPr>
            </a:lvl2pPr>
            <a:lvl3pPr algn="ctr">
              <a:defRPr sz="1200">
                <a:latin typeface="Opel Next" panose="020B0303020204020204" pitchFamily="34" charset="0"/>
              </a:defRPr>
            </a:lvl3pPr>
            <a:lvl4pPr algn="ctr">
              <a:defRPr sz="1200">
                <a:latin typeface="Opel Next" panose="020B0303020204020204" pitchFamily="34" charset="0"/>
              </a:defRPr>
            </a:lvl4pPr>
            <a:lvl5pPr algn="ctr">
              <a:defRPr sz="1200">
                <a:latin typeface="Opel Next" panose="020B0303020204020204" pitchFamily="34" charset="0"/>
              </a:defRPr>
            </a:lvl5pPr>
          </a:lstStyle>
          <a:p>
            <a:pPr lvl="0"/>
            <a:r>
              <a:rPr lang="en-GB"/>
              <a:t>Add text or image</a:t>
            </a:r>
          </a:p>
        </p:txBody>
      </p:sp>
      <p:sp>
        <p:nvSpPr>
          <p:cNvPr id="87" name="Content Placeholder 9"/>
          <p:cNvSpPr>
            <a:spLocks noGrp="1"/>
          </p:cNvSpPr>
          <p:nvPr>
            <p:ph sz="quarter" idx="25" hasCustomPrompt="1"/>
          </p:nvPr>
        </p:nvSpPr>
        <p:spPr>
          <a:xfrm>
            <a:off x="6324599" y="4795839"/>
            <a:ext cx="1643063" cy="995362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Roboto" panose="02000000000000000000" pitchFamily="2" charset="0"/>
              </a:defRPr>
            </a:lvl1pPr>
            <a:lvl2pPr algn="ctr">
              <a:defRPr sz="1200">
                <a:latin typeface="Opel Next" panose="020B0303020204020204" pitchFamily="34" charset="0"/>
              </a:defRPr>
            </a:lvl2pPr>
            <a:lvl3pPr algn="ctr">
              <a:defRPr sz="1200">
                <a:latin typeface="Opel Next" panose="020B0303020204020204" pitchFamily="34" charset="0"/>
              </a:defRPr>
            </a:lvl3pPr>
            <a:lvl4pPr algn="ctr">
              <a:defRPr sz="1200">
                <a:latin typeface="Opel Next" panose="020B0303020204020204" pitchFamily="34" charset="0"/>
              </a:defRPr>
            </a:lvl4pPr>
            <a:lvl5pPr algn="ctr">
              <a:defRPr sz="1200">
                <a:latin typeface="Opel Next" panose="020B0303020204020204" pitchFamily="34" charset="0"/>
              </a:defRPr>
            </a:lvl5pPr>
          </a:lstStyle>
          <a:p>
            <a:pPr lvl="0"/>
            <a:r>
              <a:rPr lang="en-GB"/>
              <a:t>Add text or image</a:t>
            </a:r>
          </a:p>
        </p:txBody>
      </p:sp>
      <p:sp>
        <p:nvSpPr>
          <p:cNvPr id="22" name="Text Placehold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424636" y="1442137"/>
            <a:ext cx="9420225" cy="285750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800" spc="0" baseline="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>
              <a:defRPr sz="1600">
                <a:latin typeface="Citroen" panose="02000000000000000000" pitchFamily="50" charset="0"/>
              </a:defRPr>
            </a:lvl2pPr>
            <a:lvl3pPr>
              <a:defRPr sz="1400">
                <a:latin typeface="Citroen" panose="02000000000000000000" pitchFamily="50" charset="0"/>
              </a:defRPr>
            </a:lvl3pPr>
            <a:lvl4pPr>
              <a:defRPr sz="1200">
                <a:latin typeface="Citroen" panose="02000000000000000000" pitchFamily="50" charset="0"/>
              </a:defRPr>
            </a:lvl4pPr>
            <a:lvl5pPr>
              <a:defRPr sz="1200">
                <a:latin typeface="Citroen" panose="02000000000000000000" pitchFamily="50" charset="0"/>
              </a:defRPr>
            </a:lvl5pPr>
          </a:lstStyle>
          <a:p>
            <a:pPr lvl="0"/>
            <a:r>
              <a:rPr lang="en-GB"/>
              <a:t>Edit master text styles</a:t>
            </a:r>
          </a:p>
        </p:txBody>
      </p:sp>
      <p:sp>
        <p:nvSpPr>
          <p:cNvPr id="18" name="Rounded Rectangle 16">
            <a:extLst>
              <a:ext uri="{FF2B5EF4-FFF2-40B4-BE49-F238E27FC236}">
                <a16:creationId xmlns:a16="http://schemas.microsoft.com/office/drawing/2014/main" id="{D2275835-351E-3CE8-9251-B7AEE64B8C89}"/>
              </a:ext>
            </a:extLst>
          </p:cNvPr>
          <p:cNvSpPr/>
          <p:nvPr userDrawn="1"/>
        </p:nvSpPr>
        <p:spPr>
          <a:xfrm>
            <a:off x="8210550" y="2317751"/>
            <a:ext cx="3981450" cy="3492000"/>
          </a:xfrm>
          <a:prstGeom prst="roundRect">
            <a:avLst>
              <a:gd name="adj" fmla="val 1160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b="0" i="0" u="none" strike="noStrike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3" name="Title 11"/>
          <p:cNvSpPr>
            <a:spLocks noGrp="1"/>
          </p:cNvSpPr>
          <p:nvPr>
            <p:ph type="title" hasCustomPrompt="1"/>
          </p:nvPr>
        </p:nvSpPr>
        <p:spPr>
          <a:xfrm>
            <a:off x="424636" y="610289"/>
            <a:ext cx="10515600" cy="646112"/>
          </a:xfrm>
          <a:prstGeom prst="rect">
            <a:avLst/>
          </a:prstGeom>
        </p:spPr>
        <p:txBody>
          <a:bodyPr lIns="0" rIns="0"/>
          <a:lstStyle>
            <a:lvl1pPr>
              <a:defRPr lang="en-GB" sz="2800" b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lvl="0"/>
            <a:r>
              <a:rPr lang="en-GB"/>
              <a:t>CLICK TO EDIT MASTER TITLE</a:t>
            </a:r>
          </a:p>
        </p:txBody>
      </p:sp>
      <p:sp>
        <p:nvSpPr>
          <p:cNvPr id="21" name="Text Placeholder 55"/>
          <p:cNvSpPr>
            <a:spLocks noGrp="1"/>
          </p:cNvSpPr>
          <p:nvPr>
            <p:ph type="body" sz="quarter" idx="16" hasCustomPrompt="1"/>
          </p:nvPr>
        </p:nvSpPr>
        <p:spPr>
          <a:xfrm>
            <a:off x="8409709" y="2452374"/>
            <a:ext cx="3525115" cy="370423"/>
          </a:xfrm>
          <a:prstGeom prst="rect">
            <a:avLst/>
          </a:prstGeom>
          <a:ln>
            <a:noFill/>
          </a:ln>
        </p:spPr>
        <p:txBody>
          <a:bodyPr lIns="0" tIns="0" rIns="0"/>
          <a:lstStyle>
            <a:lvl1pPr marL="0" indent="0">
              <a:buNone/>
              <a:defRPr sz="2000" spc="0">
                <a:solidFill>
                  <a:schemeClr val="tx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  <a:lvl2pPr marL="457200" indent="0">
              <a:buNone/>
              <a:defRPr sz="1800">
                <a:solidFill>
                  <a:schemeClr val="bg1"/>
                </a:solidFill>
                <a:latin typeface="Citroen Black" panose="00000A00000000000000" pitchFamily="2" charset="0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Citroen Black" panose="00000A00000000000000" pitchFamily="2" charset="0"/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  <a:latin typeface="Citroen Black" panose="00000A00000000000000" pitchFamily="2" charset="0"/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  <a:latin typeface="Citroen Black" panose="00000A00000000000000" pitchFamily="2" charset="0"/>
              </a:defRPr>
            </a:lvl5pPr>
          </a:lstStyle>
          <a:p>
            <a:pPr lvl="0"/>
            <a:r>
              <a:rPr lang="en-GB"/>
              <a:t>Edit master text styles</a:t>
            </a:r>
          </a:p>
        </p:txBody>
      </p:sp>
      <p:sp>
        <p:nvSpPr>
          <p:cNvPr id="25" name="Text Placeholder 55"/>
          <p:cNvSpPr>
            <a:spLocks noGrp="1"/>
          </p:cNvSpPr>
          <p:nvPr>
            <p:ph type="body" sz="quarter" idx="17"/>
          </p:nvPr>
        </p:nvSpPr>
        <p:spPr>
          <a:xfrm>
            <a:off x="8426951" y="3016250"/>
            <a:ext cx="3507872" cy="370423"/>
          </a:xfrm>
          <a:prstGeom prst="rect">
            <a:avLst/>
          </a:prstGeom>
          <a:ln>
            <a:noFill/>
          </a:ln>
        </p:spPr>
        <p:txBody>
          <a:bodyPr lIns="0" tIns="0" rIns="0"/>
          <a:lstStyle>
            <a:lvl1pPr marL="0" indent="0">
              <a:buNone/>
              <a:defRPr sz="140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 marL="457200" indent="0">
              <a:buNone/>
              <a:defRPr sz="1800">
                <a:solidFill>
                  <a:schemeClr val="bg1"/>
                </a:solidFill>
                <a:latin typeface="Citroen Black" panose="00000A00000000000000" pitchFamily="2" charset="0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Citroen Black" panose="00000A00000000000000" pitchFamily="2" charset="0"/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  <a:latin typeface="Citroen Black" panose="00000A00000000000000" pitchFamily="2" charset="0"/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  <a:latin typeface="Citroen Black" panose="00000A00000000000000" pitchFamily="2" charset="0"/>
              </a:defRPr>
            </a:lvl5pPr>
          </a:lstStyle>
          <a:p>
            <a:pPr lvl="0"/>
            <a:r>
              <a:rPr lang="en-GB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64369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uild="p">
        <p:tmplLst>
          <p:tmpl lvl="1">
            <p:tnLst>
              <p:par>
                <p:cTn presetID="2" presetClass="entr" presetSubtype="4" decel="10000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animBg="1"/>
      <p:bldP spid="23" grpId="0"/>
      <p:bldP spid="2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Slide I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0"/>
          <p:cNvSpPr>
            <a:spLocks noGrp="1"/>
          </p:cNvSpPr>
          <p:nvPr>
            <p:ph type="pic" sz="quarter" idx="12"/>
          </p:nvPr>
        </p:nvSpPr>
        <p:spPr>
          <a:xfrm>
            <a:off x="0" y="556054"/>
            <a:ext cx="12192000" cy="6303869"/>
          </a:xfrm>
          <a:prstGeom prst="rect">
            <a:avLst/>
          </a:prstGeom>
        </p:spPr>
        <p:txBody>
          <a:bodyPr/>
          <a:lstStyle>
            <a:lvl1pPr>
              <a:defRPr lang="en-GB" dirty="0">
                <a:solidFill>
                  <a:schemeClr val="accent3"/>
                </a:solidFill>
              </a:defRPr>
            </a:lvl1pPr>
          </a:lstStyle>
          <a:p>
            <a:pPr lvl="0"/>
            <a:endParaRPr lang="en-GB"/>
          </a:p>
        </p:txBody>
      </p:sp>
      <p:sp>
        <p:nvSpPr>
          <p:cNvPr id="67" name="Text Placeholder 16"/>
          <p:cNvSpPr>
            <a:spLocks noGrp="1"/>
          </p:cNvSpPr>
          <p:nvPr>
            <p:ph type="body" sz="quarter" idx="11" hasCustomPrompt="1"/>
          </p:nvPr>
        </p:nvSpPr>
        <p:spPr>
          <a:xfrm>
            <a:off x="424637" y="2375587"/>
            <a:ext cx="3660476" cy="2887998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60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>
              <a:defRPr sz="1600">
                <a:latin typeface="Citroen" panose="02000000000000000000" pitchFamily="50" charset="0"/>
              </a:defRPr>
            </a:lvl2pPr>
            <a:lvl3pPr>
              <a:defRPr sz="1400">
                <a:latin typeface="Citroen" panose="02000000000000000000" pitchFamily="50" charset="0"/>
              </a:defRPr>
            </a:lvl3pPr>
            <a:lvl4pPr>
              <a:defRPr sz="1200">
                <a:latin typeface="Citroen" panose="02000000000000000000" pitchFamily="50" charset="0"/>
              </a:defRPr>
            </a:lvl4pPr>
            <a:lvl5pPr>
              <a:defRPr sz="1200">
                <a:latin typeface="Citroen" panose="02000000000000000000" pitchFamily="50" charset="0"/>
              </a:defRPr>
            </a:lvl5pPr>
          </a:lstStyle>
          <a:p>
            <a:pPr lvl="0"/>
            <a:r>
              <a:rPr lang="en-GB"/>
              <a:t>Edit body text styles – 520 characters max (incl. Spaces)</a:t>
            </a:r>
          </a:p>
        </p:txBody>
      </p:sp>
      <p:sp>
        <p:nvSpPr>
          <p:cNvPr id="68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424636" y="5412797"/>
            <a:ext cx="3660477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GB" sz="1500" b="1" spc="0" baseline="0" dirty="0">
                <a:solidFill>
                  <a:schemeClr val="tx1"/>
                </a:solidFill>
                <a:latin typeface="Roboto" panose="02000000000000000000" pitchFamily="2" charset="0"/>
              </a:defRPr>
            </a:lvl1pPr>
          </a:lstStyle>
          <a:p>
            <a:pPr marL="0" lvl="0"/>
            <a:r>
              <a:rPr lang="en-GB"/>
              <a:t>Edit instructions</a:t>
            </a:r>
          </a:p>
        </p:txBody>
      </p:sp>
      <p:sp>
        <p:nvSpPr>
          <p:cNvPr id="55" name="Content Placeholder 9"/>
          <p:cNvSpPr>
            <a:spLocks noGrp="1"/>
          </p:cNvSpPr>
          <p:nvPr>
            <p:ph sz="quarter" idx="20" hasCustomPrompt="1"/>
          </p:nvPr>
        </p:nvSpPr>
        <p:spPr>
          <a:xfrm>
            <a:off x="4438650" y="2328863"/>
            <a:ext cx="1643063" cy="995362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Roboto" panose="02000000000000000000" pitchFamily="2" charset="0"/>
              </a:defRPr>
            </a:lvl1pPr>
            <a:lvl2pPr algn="ctr">
              <a:defRPr sz="1200">
                <a:latin typeface="Opel Next" panose="020B0303020204020204" pitchFamily="34" charset="0"/>
              </a:defRPr>
            </a:lvl2pPr>
            <a:lvl3pPr algn="ctr">
              <a:defRPr sz="1200">
                <a:latin typeface="Opel Next" panose="020B0303020204020204" pitchFamily="34" charset="0"/>
              </a:defRPr>
            </a:lvl3pPr>
            <a:lvl4pPr algn="ctr">
              <a:defRPr sz="1200">
                <a:latin typeface="Opel Next" panose="020B0303020204020204" pitchFamily="34" charset="0"/>
              </a:defRPr>
            </a:lvl4pPr>
            <a:lvl5pPr algn="ctr">
              <a:defRPr sz="1200">
                <a:latin typeface="Opel Next" panose="020B0303020204020204" pitchFamily="34" charset="0"/>
              </a:defRPr>
            </a:lvl5pPr>
          </a:lstStyle>
          <a:p>
            <a:pPr lvl="0"/>
            <a:r>
              <a:rPr lang="en-GB"/>
              <a:t>Add text or image</a:t>
            </a:r>
          </a:p>
        </p:txBody>
      </p:sp>
      <p:sp>
        <p:nvSpPr>
          <p:cNvPr id="66" name="Content Placeholder 9"/>
          <p:cNvSpPr>
            <a:spLocks noGrp="1"/>
          </p:cNvSpPr>
          <p:nvPr>
            <p:ph sz="quarter" idx="21" hasCustomPrompt="1"/>
          </p:nvPr>
        </p:nvSpPr>
        <p:spPr>
          <a:xfrm>
            <a:off x="6324599" y="2328863"/>
            <a:ext cx="1643063" cy="995362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Roboto" panose="02000000000000000000" pitchFamily="2" charset="0"/>
              </a:defRPr>
            </a:lvl1pPr>
            <a:lvl2pPr algn="ctr">
              <a:defRPr sz="1200">
                <a:latin typeface="Opel Next" panose="020B0303020204020204" pitchFamily="34" charset="0"/>
              </a:defRPr>
            </a:lvl2pPr>
            <a:lvl3pPr algn="ctr">
              <a:defRPr sz="1200">
                <a:latin typeface="Opel Next" panose="020B0303020204020204" pitchFamily="34" charset="0"/>
              </a:defRPr>
            </a:lvl3pPr>
            <a:lvl4pPr algn="ctr">
              <a:defRPr sz="1200">
                <a:latin typeface="Opel Next" panose="020B0303020204020204" pitchFamily="34" charset="0"/>
              </a:defRPr>
            </a:lvl4pPr>
            <a:lvl5pPr algn="ctr">
              <a:defRPr sz="1200">
                <a:latin typeface="Opel Next" panose="020B0303020204020204" pitchFamily="34" charset="0"/>
              </a:defRPr>
            </a:lvl5pPr>
          </a:lstStyle>
          <a:p>
            <a:pPr lvl="0"/>
            <a:r>
              <a:rPr lang="en-GB"/>
              <a:t>Add text or image</a:t>
            </a:r>
          </a:p>
        </p:txBody>
      </p:sp>
      <p:sp>
        <p:nvSpPr>
          <p:cNvPr id="84" name="Content Placeholder 9"/>
          <p:cNvSpPr>
            <a:spLocks noGrp="1"/>
          </p:cNvSpPr>
          <p:nvPr>
            <p:ph sz="quarter" idx="22" hasCustomPrompt="1"/>
          </p:nvPr>
        </p:nvSpPr>
        <p:spPr>
          <a:xfrm>
            <a:off x="4438650" y="3562351"/>
            <a:ext cx="1643063" cy="995362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Roboto" panose="02000000000000000000" pitchFamily="2" charset="0"/>
              </a:defRPr>
            </a:lvl1pPr>
            <a:lvl2pPr algn="ctr">
              <a:defRPr sz="1200">
                <a:latin typeface="Opel Next" panose="020B0303020204020204" pitchFamily="34" charset="0"/>
              </a:defRPr>
            </a:lvl2pPr>
            <a:lvl3pPr algn="ctr">
              <a:defRPr sz="1200">
                <a:latin typeface="Opel Next" panose="020B0303020204020204" pitchFamily="34" charset="0"/>
              </a:defRPr>
            </a:lvl3pPr>
            <a:lvl4pPr algn="ctr">
              <a:defRPr sz="1200">
                <a:latin typeface="Opel Next" panose="020B0303020204020204" pitchFamily="34" charset="0"/>
              </a:defRPr>
            </a:lvl4pPr>
            <a:lvl5pPr algn="ctr">
              <a:defRPr sz="1200">
                <a:latin typeface="Opel Next" panose="020B0303020204020204" pitchFamily="34" charset="0"/>
              </a:defRPr>
            </a:lvl5pPr>
          </a:lstStyle>
          <a:p>
            <a:pPr lvl="0"/>
            <a:r>
              <a:rPr lang="en-GB"/>
              <a:t>Add text or image</a:t>
            </a:r>
          </a:p>
        </p:txBody>
      </p:sp>
      <p:sp>
        <p:nvSpPr>
          <p:cNvPr id="85" name="Content Placeholder 9"/>
          <p:cNvSpPr>
            <a:spLocks noGrp="1"/>
          </p:cNvSpPr>
          <p:nvPr>
            <p:ph sz="quarter" idx="23" hasCustomPrompt="1"/>
          </p:nvPr>
        </p:nvSpPr>
        <p:spPr>
          <a:xfrm>
            <a:off x="6324599" y="3562351"/>
            <a:ext cx="1643063" cy="995362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Roboto" panose="02000000000000000000" pitchFamily="2" charset="0"/>
              </a:defRPr>
            </a:lvl1pPr>
            <a:lvl2pPr algn="ctr">
              <a:defRPr sz="1200">
                <a:latin typeface="Opel Next" panose="020B0303020204020204" pitchFamily="34" charset="0"/>
              </a:defRPr>
            </a:lvl2pPr>
            <a:lvl3pPr algn="ctr">
              <a:defRPr sz="1200">
                <a:latin typeface="Opel Next" panose="020B0303020204020204" pitchFamily="34" charset="0"/>
              </a:defRPr>
            </a:lvl3pPr>
            <a:lvl4pPr algn="ctr">
              <a:defRPr sz="1200">
                <a:latin typeface="Opel Next" panose="020B0303020204020204" pitchFamily="34" charset="0"/>
              </a:defRPr>
            </a:lvl4pPr>
            <a:lvl5pPr algn="ctr">
              <a:defRPr sz="1200">
                <a:latin typeface="Opel Next" panose="020B0303020204020204" pitchFamily="34" charset="0"/>
              </a:defRPr>
            </a:lvl5pPr>
          </a:lstStyle>
          <a:p>
            <a:pPr lvl="0"/>
            <a:r>
              <a:rPr lang="en-GB"/>
              <a:t>Add text or image</a:t>
            </a:r>
          </a:p>
        </p:txBody>
      </p:sp>
      <p:sp>
        <p:nvSpPr>
          <p:cNvPr id="86" name="Content Placeholder 9"/>
          <p:cNvSpPr>
            <a:spLocks noGrp="1"/>
          </p:cNvSpPr>
          <p:nvPr>
            <p:ph sz="quarter" idx="24" hasCustomPrompt="1"/>
          </p:nvPr>
        </p:nvSpPr>
        <p:spPr>
          <a:xfrm>
            <a:off x="4438650" y="4795839"/>
            <a:ext cx="1643063" cy="995362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Roboto" panose="02000000000000000000" pitchFamily="2" charset="0"/>
              </a:defRPr>
            </a:lvl1pPr>
            <a:lvl2pPr algn="ctr">
              <a:defRPr sz="1200">
                <a:latin typeface="Opel Next" panose="020B0303020204020204" pitchFamily="34" charset="0"/>
              </a:defRPr>
            </a:lvl2pPr>
            <a:lvl3pPr algn="ctr">
              <a:defRPr sz="1200">
                <a:latin typeface="Opel Next" panose="020B0303020204020204" pitchFamily="34" charset="0"/>
              </a:defRPr>
            </a:lvl3pPr>
            <a:lvl4pPr algn="ctr">
              <a:defRPr sz="1200">
                <a:latin typeface="Opel Next" panose="020B0303020204020204" pitchFamily="34" charset="0"/>
              </a:defRPr>
            </a:lvl4pPr>
            <a:lvl5pPr algn="ctr">
              <a:defRPr sz="1200">
                <a:latin typeface="Opel Next" panose="020B0303020204020204" pitchFamily="34" charset="0"/>
              </a:defRPr>
            </a:lvl5pPr>
          </a:lstStyle>
          <a:p>
            <a:pPr lvl="0"/>
            <a:r>
              <a:rPr lang="en-GB"/>
              <a:t>Add text or image</a:t>
            </a:r>
          </a:p>
        </p:txBody>
      </p:sp>
      <p:sp>
        <p:nvSpPr>
          <p:cNvPr id="87" name="Content Placeholder 9"/>
          <p:cNvSpPr>
            <a:spLocks noGrp="1"/>
          </p:cNvSpPr>
          <p:nvPr>
            <p:ph sz="quarter" idx="25" hasCustomPrompt="1"/>
          </p:nvPr>
        </p:nvSpPr>
        <p:spPr>
          <a:xfrm>
            <a:off x="6324599" y="4795839"/>
            <a:ext cx="1643063" cy="995362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Roboto" panose="02000000000000000000" pitchFamily="2" charset="0"/>
              </a:defRPr>
            </a:lvl1pPr>
            <a:lvl2pPr algn="ctr">
              <a:defRPr sz="1200">
                <a:latin typeface="Opel Next" panose="020B0303020204020204" pitchFamily="34" charset="0"/>
              </a:defRPr>
            </a:lvl2pPr>
            <a:lvl3pPr algn="ctr">
              <a:defRPr sz="1200">
                <a:latin typeface="Opel Next" panose="020B0303020204020204" pitchFamily="34" charset="0"/>
              </a:defRPr>
            </a:lvl3pPr>
            <a:lvl4pPr algn="ctr">
              <a:defRPr sz="1200">
                <a:latin typeface="Opel Next" panose="020B0303020204020204" pitchFamily="34" charset="0"/>
              </a:defRPr>
            </a:lvl4pPr>
            <a:lvl5pPr algn="ctr">
              <a:defRPr sz="1200">
                <a:latin typeface="Opel Next" panose="020B0303020204020204" pitchFamily="34" charset="0"/>
              </a:defRPr>
            </a:lvl5pPr>
          </a:lstStyle>
          <a:p>
            <a:pPr lvl="0"/>
            <a:r>
              <a:rPr lang="en-GB"/>
              <a:t>Add text or image</a:t>
            </a:r>
          </a:p>
        </p:txBody>
      </p:sp>
      <p:sp>
        <p:nvSpPr>
          <p:cNvPr id="22" name="Text Placehold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424636" y="1442137"/>
            <a:ext cx="9420225" cy="285750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800" spc="0" baseline="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>
              <a:defRPr sz="1600">
                <a:latin typeface="Citroen" panose="02000000000000000000" pitchFamily="50" charset="0"/>
              </a:defRPr>
            </a:lvl2pPr>
            <a:lvl3pPr>
              <a:defRPr sz="1400">
                <a:latin typeface="Citroen" panose="02000000000000000000" pitchFamily="50" charset="0"/>
              </a:defRPr>
            </a:lvl3pPr>
            <a:lvl4pPr>
              <a:defRPr sz="1200">
                <a:latin typeface="Citroen" panose="02000000000000000000" pitchFamily="50" charset="0"/>
              </a:defRPr>
            </a:lvl4pPr>
            <a:lvl5pPr>
              <a:defRPr sz="1200">
                <a:latin typeface="Citroen" panose="02000000000000000000" pitchFamily="50" charset="0"/>
              </a:defRPr>
            </a:lvl5pPr>
          </a:lstStyle>
          <a:p>
            <a:pPr lvl="0"/>
            <a:r>
              <a:rPr lang="en-GB"/>
              <a:t>Edit master text styles</a:t>
            </a:r>
          </a:p>
        </p:txBody>
      </p:sp>
      <p:sp>
        <p:nvSpPr>
          <p:cNvPr id="18" name="Rounded Rectangle 16">
            <a:extLst>
              <a:ext uri="{FF2B5EF4-FFF2-40B4-BE49-F238E27FC236}">
                <a16:creationId xmlns:a16="http://schemas.microsoft.com/office/drawing/2014/main" id="{5D824DD5-700D-9BFE-7FD6-8079523261C8}"/>
              </a:ext>
            </a:extLst>
          </p:cNvPr>
          <p:cNvSpPr/>
          <p:nvPr userDrawn="1"/>
        </p:nvSpPr>
        <p:spPr>
          <a:xfrm>
            <a:off x="8210550" y="2317751"/>
            <a:ext cx="3981450" cy="3492000"/>
          </a:xfrm>
          <a:prstGeom prst="roundRect">
            <a:avLst>
              <a:gd name="adj" fmla="val 1160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b="0" i="0" u="none" strike="noStrike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3" name="Title 11"/>
          <p:cNvSpPr>
            <a:spLocks noGrp="1"/>
          </p:cNvSpPr>
          <p:nvPr>
            <p:ph type="title" hasCustomPrompt="1"/>
          </p:nvPr>
        </p:nvSpPr>
        <p:spPr>
          <a:xfrm>
            <a:off x="424636" y="610289"/>
            <a:ext cx="10515600" cy="646112"/>
          </a:xfrm>
          <a:prstGeom prst="rect">
            <a:avLst/>
          </a:prstGeom>
        </p:spPr>
        <p:txBody>
          <a:bodyPr lIns="0" rIns="0"/>
          <a:lstStyle>
            <a:lvl1pPr>
              <a:defRPr lang="en-GB" sz="2800" b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lvl="0"/>
            <a:r>
              <a:rPr lang="en-GB"/>
              <a:t>CLICK TO EDIT MASTER TITLE</a:t>
            </a:r>
          </a:p>
        </p:txBody>
      </p:sp>
      <p:sp>
        <p:nvSpPr>
          <p:cNvPr id="21" name="Text Placeholder 55"/>
          <p:cNvSpPr>
            <a:spLocks noGrp="1"/>
          </p:cNvSpPr>
          <p:nvPr>
            <p:ph type="body" sz="quarter" idx="16" hasCustomPrompt="1"/>
          </p:nvPr>
        </p:nvSpPr>
        <p:spPr>
          <a:xfrm>
            <a:off x="8409709" y="2452374"/>
            <a:ext cx="3525115" cy="370423"/>
          </a:xfrm>
          <a:prstGeom prst="rect">
            <a:avLst/>
          </a:prstGeom>
          <a:ln>
            <a:noFill/>
          </a:ln>
        </p:spPr>
        <p:txBody>
          <a:bodyPr lIns="0" tIns="0" rIns="0"/>
          <a:lstStyle>
            <a:lvl1pPr marL="0" indent="0">
              <a:buNone/>
              <a:defRPr sz="2000" spc="0">
                <a:solidFill>
                  <a:schemeClr val="tx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  <a:lvl2pPr marL="457200" indent="0">
              <a:buNone/>
              <a:defRPr sz="1800">
                <a:solidFill>
                  <a:schemeClr val="bg1"/>
                </a:solidFill>
                <a:latin typeface="Citroen Black" panose="00000A00000000000000" pitchFamily="2" charset="0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Citroen Black" panose="00000A00000000000000" pitchFamily="2" charset="0"/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  <a:latin typeface="Citroen Black" panose="00000A00000000000000" pitchFamily="2" charset="0"/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  <a:latin typeface="Citroen Black" panose="00000A00000000000000" pitchFamily="2" charset="0"/>
              </a:defRPr>
            </a:lvl5pPr>
          </a:lstStyle>
          <a:p>
            <a:pPr lvl="0"/>
            <a:r>
              <a:rPr lang="en-GB"/>
              <a:t>Edit master text styles</a:t>
            </a:r>
          </a:p>
        </p:txBody>
      </p:sp>
      <p:sp>
        <p:nvSpPr>
          <p:cNvPr id="25" name="Text Placeholder 55"/>
          <p:cNvSpPr>
            <a:spLocks noGrp="1"/>
          </p:cNvSpPr>
          <p:nvPr>
            <p:ph type="body" sz="quarter" idx="17"/>
          </p:nvPr>
        </p:nvSpPr>
        <p:spPr>
          <a:xfrm>
            <a:off x="8426951" y="3016250"/>
            <a:ext cx="3507872" cy="370423"/>
          </a:xfrm>
          <a:prstGeom prst="rect">
            <a:avLst/>
          </a:prstGeom>
          <a:ln>
            <a:noFill/>
          </a:ln>
        </p:spPr>
        <p:txBody>
          <a:bodyPr lIns="0" tIns="0" rIns="0"/>
          <a:lstStyle>
            <a:lvl1pPr marL="0" indent="0">
              <a:buNone/>
              <a:defRPr sz="140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 marL="457200" indent="0">
              <a:buNone/>
              <a:defRPr sz="1800">
                <a:solidFill>
                  <a:schemeClr val="bg1"/>
                </a:solidFill>
                <a:latin typeface="Citroen Black" panose="00000A00000000000000" pitchFamily="2" charset="0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Citroen Black" panose="00000A00000000000000" pitchFamily="2" charset="0"/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  <a:latin typeface="Citroen Black" panose="00000A00000000000000" pitchFamily="2" charset="0"/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  <a:latin typeface="Citroen Black" panose="00000A00000000000000" pitchFamily="2" charset="0"/>
              </a:defRPr>
            </a:lvl5pPr>
          </a:lstStyle>
          <a:p>
            <a:pPr lvl="0"/>
            <a:r>
              <a:rPr lang="en-GB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47464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animBg="1"/>
      <p:bldP spid="23" grpId="0"/>
      <p:bldP spid="2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 General Slide I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0"/>
          <p:cNvSpPr>
            <a:spLocks noGrp="1"/>
          </p:cNvSpPr>
          <p:nvPr>
            <p:ph type="pic" sz="quarter" idx="12"/>
          </p:nvPr>
        </p:nvSpPr>
        <p:spPr>
          <a:xfrm>
            <a:off x="0" y="556054"/>
            <a:ext cx="12192000" cy="6303869"/>
          </a:xfrm>
          <a:prstGeom prst="rect">
            <a:avLst/>
          </a:prstGeom>
        </p:spPr>
        <p:txBody>
          <a:bodyPr/>
          <a:lstStyle>
            <a:lvl1pPr>
              <a:defRPr lang="en-GB" dirty="0">
                <a:solidFill>
                  <a:schemeClr val="accent3"/>
                </a:solidFill>
              </a:defRPr>
            </a:lvl1pPr>
          </a:lstStyle>
          <a:p>
            <a:pPr lvl="0"/>
            <a:endParaRPr lang="en-GB"/>
          </a:p>
        </p:txBody>
      </p:sp>
      <p:sp>
        <p:nvSpPr>
          <p:cNvPr id="67" name="Text Placeholder 16"/>
          <p:cNvSpPr>
            <a:spLocks noGrp="1"/>
          </p:cNvSpPr>
          <p:nvPr>
            <p:ph type="body" sz="quarter" idx="11" hasCustomPrompt="1"/>
          </p:nvPr>
        </p:nvSpPr>
        <p:spPr>
          <a:xfrm>
            <a:off x="424637" y="2375587"/>
            <a:ext cx="3660476" cy="2887998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60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>
              <a:defRPr sz="1600">
                <a:latin typeface="Citroen" panose="02000000000000000000" pitchFamily="50" charset="0"/>
              </a:defRPr>
            </a:lvl2pPr>
            <a:lvl3pPr>
              <a:defRPr sz="1400">
                <a:latin typeface="Citroen" panose="02000000000000000000" pitchFamily="50" charset="0"/>
              </a:defRPr>
            </a:lvl3pPr>
            <a:lvl4pPr>
              <a:defRPr sz="1200">
                <a:latin typeface="Citroen" panose="02000000000000000000" pitchFamily="50" charset="0"/>
              </a:defRPr>
            </a:lvl4pPr>
            <a:lvl5pPr>
              <a:defRPr sz="1200">
                <a:latin typeface="Citroen" panose="02000000000000000000" pitchFamily="50" charset="0"/>
              </a:defRPr>
            </a:lvl5pPr>
          </a:lstStyle>
          <a:p>
            <a:pPr lvl="0"/>
            <a:r>
              <a:rPr lang="en-GB"/>
              <a:t>Edit body text styles – 520 characters max (incl. Spaces)</a:t>
            </a:r>
          </a:p>
        </p:txBody>
      </p:sp>
      <p:sp>
        <p:nvSpPr>
          <p:cNvPr id="68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424636" y="5412797"/>
            <a:ext cx="3660477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GB" sz="1500" b="1" spc="0" baseline="0" dirty="0">
                <a:solidFill>
                  <a:schemeClr val="tx1"/>
                </a:solidFill>
                <a:latin typeface="Roboto" panose="02000000000000000000" pitchFamily="2" charset="0"/>
              </a:defRPr>
            </a:lvl1pPr>
          </a:lstStyle>
          <a:p>
            <a:pPr marL="0" lvl="0"/>
            <a:r>
              <a:rPr lang="en-GB"/>
              <a:t>Edit instructions</a:t>
            </a:r>
          </a:p>
        </p:txBody>
      </p:sp>
      <p:sp>
        <p:nvSpPr>
          <p:cNvPr id="55" name="Content Placeholder 9"/>
          <p:cNvSpPr>
            <a:spLocks noGrp="1"/>
          </p:cNvSpPr>
          <p:nvPr>
            <p:ph sz="quarter" idx="20" hasCustomPrompt="1"/>
          </p:nvPr>
        </p:nvSpPr>
        <p:spPr>
          <a:xfrm>
            <a:off x="4438650" y="2328863"/>
            <a:ext cx="1643063" cy="995362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Roboto" panose="02000000000000000000" pitchFamily="2" charset="0"/>
              </a:defRPr>
            </a:lvl1pPr>
            <a:lvl2pPr algn="ctr">
              <a:defRPr sz="1200">
                <a:latin typeface="Opel Next" panose="020B0303020204020204" pitchFamily="34" charset="0"/>
              </a:defRPr>
            </a:lvl2pPr>
            <a:lvl3pPr algn="ctr">
              <a:defRPr sz="1200">
                <a:latin typeface="Opel Next" panose="020B0303020204020204" pitchFamily="34" charset="0"/>
              </a:defRPr>
            </a:lvl3pPr>
            <a:lvl4pPr algn="ctr">
              <a:defRPr sz="1200">
                <a:latin typeface="Opel Next" panose="020B0303020204020204" pitchFamily="34" charset="0"/>
              </a:defRPr>
            </a:lvl4pPr>
            <a:lvl5pPr algn="ctr">
              <a:defRPr sz="1200">
                <a:latin typeface="Opel Next" panose="020B0303020204020204" pitchFamily="34" charset="0"/>
              </a:defRPr>
            </a:lvl5pPr>
          </a:lstStyle>
          <a:p>
            <a:pPr lvl="0"/>
            <a:r>
              <a:rPr lang="en-GB"/>
              <a:t>Add text or image</a:t>
            </a:r>
          </a:p>
        </p:txBody>
      </p:sp>
      <p:sp>
        <p:nvSpPr>
          <p:cNvPr id="66" name="Content Placeholder 9"/>
          <p:cNvSpPr>
            <a:spLocks noGrp="1"/>
          </p:cNvSpPr>
          <p:nvPr>
            <p:ph sz="quarter" idx="21" hasCustomPrompt="1"/>
          </p:nvPr>
        </p:nvSpPr>
        <p:spPr>
          <a:xfrm>
            <a:off x="6324599" y="2328863"/>
            <a:ext cx="1643063" cy="995362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Roboto" panose="02000000000000000000" pitchFamily="2" charset="0"/>
              </a:defRPr>
            </a:lvl1pPr>
            <a:lvl2pPr algn="ctr">
              <a:defRPr sz="1200">
                <a:latin typeface="Opel Next" panose="020B0303020204020204" pitchFamily="34" charset="0"/>
              </a:defRPr>
            </a:lvl2pPr>
            <a:lvl3pPr algn="ctr">
              <a:defRPr sz="1200">
                <a:latin typeface="Opel Next" panose="020B0303020204020204" pitchFamily="34" charset="0"/>
              </a:defRPr>
            </a:lvl3pPr>
            <a:lvl4pPr algn="ctr">
              <a:defRPr sz="1200">
                <a:latin typeface="Opel Next" panose="020B0303020204020204" pitchFamily="34" charset="0"/>
              </a:defRPr>
            </a:lvl4pPr>
            <a:lvl5pPr algn="ctr">
              <a:defRPr sz="1200">
                <a:latin typeface="Opel Next" panose="020B0303020204020204" pitchFamily="34" charset="0"/>
              </a:defRPr>
            </a:lvl5pPr>
          </a:lstStyle>
          <a:p>
            <a:pPr lvl="0"/>
            <a:r>
              <a:rPr lang="en-GB"/>
              <a:t>Add text or image</a:t>
            </a:r>
          </a:p>
        </p:txBody>
      </p:sp>
      <p:sp>
        <p:nvSpPr>
          <p:cNvPr id="84" name="Content Placeholder 9"/>
          <p:cNvSpPr>
            <a:spLocks noGrp="1"/>
          </p:cNvSpPr>
          <p:nvPr>
            <p:ph sz="quarter" idx="22" hasCustomPrompt="1"/>
          </p:nvPr>
        </p:nvSpPr>
        <p:spPr>
          <a:xfrm>
            <a:off x="4438650" y="3562351"/>
            <a:ext cx="1643063" cy="995362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Roboto" panose="02000000000000000000" pitchFamily="2" charset="0"/>
              </a:defRPr>
            </a:lvl1pPr>
            <a:lvl2pPr algn="ctr">
              <a:defRPr sz="1200">
                <a:latin typeface="Opel Next" panose="020B0303020204020204" pitchFamily="34" charset="0"/>
              </a:defRPr>
            </a:lvl2pPr>
            <a:lvl3pPr algn="ctr">
              <a:defRPr sz="1200">
                <a:latin typeface="Opel Next" panose="020B0303020204020204" pitchFamily="34" charset="0"/>
              </a:defRPr>
            </a:lvl3pPr>
            <a:lvl4pPr algn="ctr">
              <a:defRPr sz="1200">
                <a:latin typeface="Opel Next" panose="020B0303020204020204" pitchFamily="34" charset="0"/>
              </a:defRPr>
            </a:lvl4pPr>
            <a:lvl5pPr algn="ctr">
              <a:defRPr sz="1200">
                <a:latin typeface="Opel Next" panose="020B0303020204020204" pitchFamily="34" charset="0"/>
              </a:defRPr>
            </a:lvl5pPr>
          </a:lstStyle>
          <a:p>
            <a:pPr lvl="0"/>
            <a:r>
              <a:rPr lang="en-GB"/>
              <a:t>Add text or image</a:t>
            </a:r>
          </a:p>
        </p:txBody>
      </p:sp>
      <p:sp>
        <p:nvSpPr>
          <p:cNvPr id="85" name="Content Placeholder 9"/>
          <p:cNvSpPr>
            <a:spLocks noGrp="1"/>
          </p:cNvSpPr>
          <p:nvPr>
            <p:ph sz="quarter" idx="23" hasCustomPrompt="1"/>
          </p:nvPr>
        </p:nvSpPr>
        <p:spPr>
          <a:xfrm>
            <a:off x="6324599" y="3562351"/>
            <a:ext cx="1643063" cy="995362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Roboto" panose="02000000000000000000" pitchFamily="2" charset="0"/>
              </a:defRPr>
            </a:lvl1pPr>
            <a:lvl2pPr algn="ctr">
              <a:defRPr sz="1200">
                <a:latin typeface="Opel Next" panose="020B0303020204020204" pitchFamily="34" charset="0"/>
              </a:defRPr>
            </a:lvl2pPr>
            <a:lvl3pPr algn="ctr">
              <a:defRPr sz="1200">
                <a:latin typeface="Opel Next" panose="020B0303020204020204" pitchFamily="34" charset="0"/>
              </a:defRPr>
            </a:lvl3pPr>
            <a:lvl4pPr algn="ctr">
              <a:defRPr sz="1200">
                <a:latin typeface="Opel Next" panose="020B0303020204020204" pitchFamily="34" charset="0"/>
              </a:defRPr>
            </a:lvl4pPr>
            <a:lvl5pPr algn="ctr">
              <a:defRPr sz="1200">
                <a:latin typeface="Opel Next" panose="020B0303020204020204" pitchFamily="34" charset="0"/>
              </a:defRPr>
            </a:lvl5pPr>
          </a:lstStyle>
          <a:p>
            <a:pPr lvl="0"/>
            <a:r>
              <a:rPr lang="en-GB"/>
              <a:t>Add text or image</a:t>
            </a:r>
          </a:p>
        </p:txBody>
      </p:sp>
      <p:sp>
        <p:nvSpPr>
          <p:cNvPr id="86" name="Content Placeholder 9"/>
          <p:cNvSpPr>
            <a:spLocks noGrp="1"/>
          </p:cNvSpPr>
          <p:nvPr>
            <p:ph sz="quarter" idx="24" hasCustomPrompt="1"/>
          </p:nvPr>
        </p:nvSpPr>
        <p:spPr>
          <a:xfrm>
            <a:off x="4438650" y="4795839"/>
            <a:ext cx="1643063" cy="995362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Roboto" panose="02000000000000000000" pitchFamily="2" charset="0"/>
              </a:defRPr>
            </a:lvl1pPr>
            <a:lvl2pPr algn="ctr">
              <a:defRPr sz="1200">
                <a:latin typeface="Opel Next" panose="020B0303020204020204" pitchFamily="34" charset="0"/>
              </a:defRPr>
            </a:lvl2pPr>
            <a:lvl3pPr algn="ctr">
              <a:defRPr sz="1200">
                <a:latin typeface="Opel Next" panose="020B0303020204020204" pitchFamily="34" charset="0"/>
              </a:defRPr>
            </a:lvl3pPr>
            <a:lvl4pPr algn="ctr">
              <a:defRPr sz="1200">
                <a:latin typeface="Opel Next" panose="020B0303020204020204" pitchFamily="34" charset="0"/>
              </a:defRPr>
            </a:lvl4pPr>
            <a:lvl5pPr algn="ctr">
              <a:defRPr sz="1200">
                <a:latin typeface="Opel Next" panose="020B0303020204020204" pitchFamily="34" charset="0"/>
              </a:defRPr>
            </a:lvl5pPr>
          </a:lstStyle>
          <a:p>
            <a:pPr lvl="0"/>
            <a:r>
              <a:rPr lang="en-GB"/>
              <a:t>Add text or image</a:t>
            </a:r>
          </a:p>
        </p:txBody>
      </p:sp>
      <p:sp>
        <p:nvSpPr>
          <p:cNvPr id="87" name="Content Placeholder 9"/>
          <p:cNvSpPr>
            <a:spLocks noGrp="1"/>
          </p:cNvSpPr>
          <p:nvPr>
            <p:ph sz="quarter" idx="25" hasCustomPrompt="1"/>
          </p:nvPr>
        </p:nvSpPr>
        <p:spPr>
          <a:xfrm>
            <a:off x="6324599" y="4795839"/>
            <a:ext cx="1643063" cy="995362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Roboto" panose="02000000000000000000" pitchFamily="2" charset="0"/>
              </a:defRPr>
            </a:lvl1pPr>
            <a:lvl2pPr algn="ctr">
              <a:defRPr sz="1200">
                <a:latin typeface="Opel Next" panose="020B0303020204020204" pitchFamily="34" charset="0"/>
              </a:defRPr>
            </a:lvl2pPr>
            <a:lvl3pPr algn="ctr">
              <a:defRPr sz="1200">
                <a:latin typeface="Opel Next" panose="020B0303020204020204" pitchFamily="34" charset="0"/>
              </a:defRPr>
            </a:lvl3pPr>
            <a:lvl4pPr algn="ctr">
              <a:defRPr sz="1200">
                <a:latin typeface="Opel Next" panose="020B0303020204020204" pitchFamily="34" charset="0"/>
              </a:defRPr>
            </a:lvl4pPr>
            <a:lvl5pPr algn="ctr">
              <a:defRPr sz="1200">
                <a:latin typeface="Opel Next" panose="020B0303020204020204" pitchFamily="34" charset="0"/>
              </a:defRPr>
            </a:lvl5pPr>
          </a:lstStyle>
          <a:p>
            <a:pPr lvl="0"/>
            <a:r>
              <a:rPr lang="en-GB"/>
              <a:t>Add text or image</a:t>
            </a:r>
          </a:p>
        </p:txBody>
      </p:sp>
      <p:sp>
        <p:nvSpPr>
          <p:cNvPr id="22" name="Text Placehold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424636" y="1442137"/>
            <a:ext cx="9420225" cy="285750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800" spc="0" baseline="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>
              <a:defRPr sz="1600">
                <a:latin typeface="Citroen" panose="02000000000000000000" pitchFamily="50" charset="0"/>
              </a:defRPr>
            </a:lvl2pPr>
            <a:lvl3pPr>
              <a:defRPr sz="1400">
                <a:latin typeface="Citroen" panose="02000000000000000000" pitchFamily="50" charset="0"/>
              </a:defRPr>
            </a:lvl3pPr>
            <a:lvl4pPr>
              <a:defRPr sz="1200">
                <a:latin typeface="Citroen" panose="02000000000000000000" pitchFamily="50" charset="0"/>
              </a:defRPr>
            </a:lvl4pPr>
            <a:lvl5pPr>
              <a:defRPr sz="1200">
                <a:latin typeface="Citroen" panose="02000000000000000000" pitchFamily="50" charset="0"/>
              </a:defRPr>
            </a:lvl5pPr>
          </a:lstStyle>
          <a:p>
            <a:pPr lvl="0"/>
            <a:r>
              <a:rPr lang="en-GB"/>
              <a:t>Edit master text styles</a:t>
            </a:r>
          </a:p>
        </p:txBody>
      </p:sp>
      <p:sp>
        <p:nvSpPr>
          <p:cNvPr id="18" name="Rounded Rectangle 16">
            <a:extLst>
              <a:ext uri="{FF2B5EF4-FFF2-40B4-BE49-F238E27FC236}">
                <a16:creationId xmlns:a16="http://schemas.microsoft.com/office/drawing/2014/main" id="{08676AAE-ABB9-3DD2-78FB-79B6848C8514}"/>
              </a:ext>
            </a:extLst>
          </p:cNvPr>
          <p:cNvSpPr/>
          <p:nvPr userDrawn="1"/>
        </p:nvSpPr>
        <p:spPr>
          <a:xfrm>
            <a:off x="8210550" y="2317751"/>
            <a:ext cx="3981450" cy="3492000"/>
          </a:xfrm>
          <a:prstGeom prst="roundRect">
            <a:avLst>
              <a:gd name="adj" fmla="val 1160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b="0" i="0" u="none" strike="noStrike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3" name="Title 11"/>
          <p:cNvSpPr>
            <a:spLocks noGrp="1"/>
          </p:cNvSpPr>
          <p:nvPr>
            <p:ph type="title" hasCustomPrompt="1"/>
          </p:nvPr>
        </p:nvSpPr>
        <p:spPr>
          <a:xfrm>
            <a:off x="424636" y="610289"/>
            <a:ext cx="10515600" cy="646112"/>
          </a:xfrm>
          <a:prstGeom prst="rect">
            <a:avLst/>
          </a:prstGeom>
        </p:spPr>
        <p:txBody>
          <a:bodyPr lIns="0" rIns="0"/>
          <a:lstStyle>
            <a:lvl1pPr>
              <a:defRPr lang="en-GB" sz="2800" b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lvl="0"/>
            <a:r>
              <a:rPr lang="en-GB"/>
              <a:t>CLICK TO EDIT MASTER TITLE</a:t>
            </a:r>
          </a:p>
        </p:txBody>
      </p:sp>
      <p:sp>
        <p:nvSpPr>
          <p:cNvPr id="21" name="Text Placeholder 55"/>
          <p:cNvSpPr>
            <a:spLocks noGrp="1"/>
          </p:cNvSpPr>
          <p:nvPr>
            <p:ph type="body" sz="quarter" idx="16" hasCustomPrompt="1"/>
          </p:nvPr>
        </p:nvSpPr>
        <p:spPr>
          <a:xfrm>
            <a:off x="8409709" y="2452374"/>
            <a:ext cx="3525115" cy="370423"/>
          </a:xfrm>
          <a:prstGeom prst="rect">
            <a:avLst/>
          </a:prstGeom>
          <a:ln>
            <a:noFill/>
          </a:ln>
        </p:spPr>
        <p:txBody>
          <a:bodyPr lIns="0" tIns="0" rIns="0"/>
          <a:lstStyle>
            <a:lvl1pPr marL="0" indent="0">
              <a:buNone/>
              <a:defRPr sz="2000" spc="0">
                <a:solidFill>
                  <a:schemeClr val="tx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  <a:lvl2pPr marL="457200" indent="0">
              <a:buNone/>
              <a:defRPr sz="1800">
                <a:solidFill>
                  <a:schemeClr val="bg1"/>
                </a:solidFill>
                <a:latin typeface="Citroen Black" panose="00000A00000000000000" pitchFamily="2" charset="0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Citroen Black" panose="00000A00000000000000" pitchFamily="2" charset="0"/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  <a:latin typeface="Citroen Black" panose="00000A00000000000000" pitchFamily="2" charset="0"/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  <a:latin typeface="Citroen Black" panose="00000A00000000000000" pitchFamily="2" charset="0"/>
              </a:defRPr>
            </a:lvl5pPr>
          </a:lstStyle>
          <a:p>
            <a:pPr lvl="0"/>
            <a:r>
              <a:rPr lang="en-GB"/>
              <a:t>Edit master text styles</a:t>
            </a:r>
          </a:p>
        </p:txBody>
      </p:sp>
      <p:sp>
        <p:nvSpPr>
          <p:cNvPr id="25" name="Text Placeholder 55"/>
          <p:cNvSpPr>
            <a:spLocks noGrp="1"/>
          </p:cNvSpPr>
          <p:nvPr>
            <p:ph type="body" sz="quarter" idx="17"/>
          </p:nvPr>
        </p:nvSpPr>
        <p:spPr>
          <a:xfrm>
            <a:off x="8426951" y="3016250"/>
            <a:ext cx="3507872" cy="370423"/>
          </a:xfrm>
          <a:prstGeom prst="rect">
            <a:avLst/>
          </a:prstGeom>
          <a:ln>
            <a:noFill/>
          </a:ln>
        </p:spPr>
        <p:txBody>
          <a:bodyPr lIns="0" tIns="0" rIns="0"/>
          <a:lstStyle>
            <a:lvl1pPr marL="0" indent="0">
              <a:buNone/>
              <a:defRPr sz="140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 marL="457200" indent="0">
              <a:buNone/>
              <a:defRPr sz="1800">
                <a:solidFill>
                  <a:schemeClr val="bg1"/>
                </a:solidFill>
                <a:latin typeface="Citroen Black" panose="00000A00000000000000" pitchFamily="2" charset="0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Citroen Black" panose="00000A00000000000000" pitchFamily="2" charset="0"/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  <a:latin typeface="Citroen Black" panose="00000A00000000000000" pitchFamily="2" charset="0"/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  <a:latin typeface="Citroen Black" panose="00000A00000000000000" pitchFamily="2" charset="0"/>
              </a:defRPr>
            </a:lvl5pPr>
          </a:lstStyle>
          <a:p>
            <a:pPr lvl="0"/>
            <a:r>
              <a:rPr lang="en-GB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92796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animBg="1"/>
      <p:bldP spid="23" grpId="0"/>
      <p:bldP spid="2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Slide I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0"/>
          <p:cNvSpPr>
            <a:spLocks noGrp="1"/>
          </p:cNvSpPr>
          <p:nvPr>
            <p:ph type="pic" sz="quarter" idx="12"/>
          </p:nvPr>
        </p:nvSpPr>
        <p:spPr>
          <a:xfrm>
            <a:off x="0" y="556054"/>
            <a:ext cx="12192000" cy="6303869"/>
          </a:xfrm>
          <a:prstGeom prst="rect">
            <a:avLst/>
          </a:prstGeom>
        </p:spPr>
        <p:txBody>
          <a:bodyPr/>
          <a:lstStyle>
            <a:lvl1pPr>
              <a:defRPr lang="en-GB" dirty="0">
                <a:solidFill>
                  <a:schemeClr val="accent3"/>
                </a:solidFill>
              </a:defRPr>
            </a:lvl1pPr>
          </a:lstStyle>
          <a:p>
            <a:pPr lvl="0"/>
            <a:endParaRPr lang="en-GB"/>
          </a:p>
        </p:txBody>
      </p:sp>
      <p:sp>
        <p:nvSpPr>
          <p:cNvPr id="67" name="Text Placeholder 16"/>
          <p:cNvSpPr>
            <a:spLocks noGrp="1"/>
          </p:cNvSpPr>
          <p:nvPr>
            <p:ph type="body" sz="quarter" idx="11" hasCustomPrompt="1"/>
          </p:nvPr>
        </p:nvSpPr>
        <p:spPr>
          <a:xfrm>
            <a:off x="424637" y="2375587"/>
            <a:ext cx="3660476" cy="2887998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60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>
              <a:defRPr sz="1600">
                <a:latin typeface="Citroen" panose="02000000000000000000" pitchFamily="50" charset="0"/>
              </a:defRPr>
            </a:lvl2pPr>
            <a:lvl3pPr>
              <a:defRPr sz="1400">
                <a:latin typeface="Citroen" panose="02000000000000000000" pitchFamily="50" charset="0"/>
              </a:defRPr>
            </a:lvl3pPr>
            <a:lvl4pPr>
              <a:defRPr sz="1200">
                <a:latin typeface="Citroen" panose="02000000000000000000" pitchFamily="50" charset="0"/>
              </a:defRPr>
            </a:lvl4pPr>
            <a:lvl5pPr>
              <a:defRPr sz="1200">
                <a:latin typeface="Citroen" panose="02000000000000000000" pitchFamily="50" charset="0"/>
              </a:defRPr>
            </a:lvl5pPr>
          </a:lstStyle>
          <a:p>
            <a:pPr lvl="0"/>
            <a:r>
              <a:rPr lang="en-GB"/>
              <a:t>Edit body text styles – 520 characters max (incl. Spaces)</a:t>
            </a:r>
          </a:p>
        </p:txBody>
      </p:sp>
      <p:sp>
        <p:nvSpPr>
          <p:cNvPr id="68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424636" y="5412797"/>
            <a:ext cx="3660477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GB" sz="1500" b="1" spc="0" baseline="0" dirty="0">
                <a:solidFill>
                  <a:schemeClr val="tx1"/>
                </a:solidFill>
                <a:latin typeface="Roboto" panose="02000000000000000000" pitchFamily="2" charset="0"/>
              </a:defRPr>
            </a:lvl1pPr>
          </a:lstStyle>
          <a:p>
            <a:pPr marL="0" lvl="0"/>
            <a:r>
              <a:rPr lang="en-GB"/>
              <a:t>Edit instructions</a:t>
            </a:r>
          </a:p>
        </p:txBody>
      </p:sp>
      <p:sp>
        <p:nvSpPr>
          <p:cNvPr id="55" name="Content Placeholder 9"/>
          <p:cNvSpPr>
            <a:spLocks noGrp="1"/>
          </p:cNvSpPr>
          <p:nvPr>
            <p:ph sz="quarter" idx="20" hasCustomPrompt="1"/>
          </p:nvPr>
        </p:nvSpPr>
        <p:spPr>
          <a:xfrm>
            <a:off x="4438650" y="2328863"/>
            <a:ext cx="1643063" cy="995362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Roboto" panose="02000000000000000000" pitchFamily="2" charset="0"/>
              </a:defRPr>
            </a:lvl1pPr>
            <a:lvl2pPr algn="ctr">
              <a:defRPr sz="1200">
                <a:latin typeface="Opel Next" panose="020B0303020204020204" pitchFamily="34" charset="0"/>
              </a:defRPr>
            </a:lvl2pPr>
            <a:lvl3pPr algn="ctr">
              <a:defRPr sz="1200">
                <a:latin typeface="Opel Next" panose="020B0303020204020204" pitchFamily="34" charset="0"/>
              </a:defRPr>
            </a:lvl3pPr>
            <a:lvl4pPr algn="ctr">
              <a:defRPr sz="1200">
                <a:latin typeface="Opel Next" panose="020B0303020204020204" pitchFamily="34" charset="0"/>
              </a:defRPr>
            </a:lvl4pPr>
            <a:lvl5pPr algn="ctr">
              <a:defRPr sz="1200">
                <a:latin typeface="Opel Next" panose="020B0303020204020204" pitchFamily="34" charset="0"/>
              </a:defRPr>
            </a:lvl5pPr>
          </a:lstStyle>
          <a:p>
            <a:pPr lvl="0"/>
            <a:r>
              <a:rPr lang="en-GB"/>
              <a:t>Add text or image</a:t>
            </a:r>
          </a:p>
        </p:txBody>
      </p:sp>
      <p:sp>
        <p:nvSpPr>
          <p:cNvPr id="66" name="Content Placeholder 9"/>
          <p:cNvSpPr>
            <a:spLocks noGrp="1"/>
          </p:cNvSpPr>
          <p:nvPr>
            <p:ph sz="quarter" idx="21" hasCustomPrompt="1"/>
          </p:nvPr>
        </p:nvSpPr>
        <p:spPr>
          <a:xfrm>
            <a:off x="6324599" y="2328863"/>
            <a:ext cx="1643063" cy="995362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Roboto" panose="02000000000000000000" pitchFamily="2" charset="0"/>
              </a:defRPr>
            </a:lvl1pPr>
            <a:lvl2pPr algn="ctr">
              <a:defRPr sz="1200">
                <a:latin typeface="Opel Next" panose="020B0303020204020204" pitchFamily="34" charset="0"/>
              </a:defRPr>
            </a:lvl2pPr>
            <a:lvl3pPr algn="ctr">
              <a:defRPr sz="1200">
                <a:latin typeface="Opel Next" panose="020B0303020204020204" pitchFamily="34" charset="0"/>
              </a:defRPr>
            </a:lvl3pPr>
            <a:lvl4pPr algn="ctr">
              <a:defRPr sz="1200">
                <a:latin typeface="Opel Next" panose="020B0303020204020204" pitchFamily="34" charset="0"/>
              </a:defRPr>
            </a:lvl4pPr>
            <a:lvl5pPr algn="ctr">
              <a:defRPr sz="1200">
                <a:latin typeface="Opel Next" panose="020B0303020204020204" pitchFamily="34" charset="0"/>
              </a:defRPr>
            </a:lvl5pPr>
          </a:lstStyle>
          <a:p>
            <a:pPr lvl="0"/>
            <a:r>
              <a:rPr lang="en-GB"/>
              <a:t>Add text or image</a:t>
            </a:r>
          </a:p>
        </p:txBody>
      </p:sp>
      <p:sp>
        <p:nvSpPr>
          <p:cNvPr id="84" name="Content Placeholder 9"/>
          <p:cNvSpPr>
            <a:spLocks noGrp="1"/>
          </p:cNvSpPr>
          <p:nvPr>
            <p:ph sz="quarter" idx="22" hasCustomPrompt="1"/>
          </p:nvPr>
        </p:nvSpPr>
        <p:spPr>
          <a:xfrm>
            <a:off x="4438650" y="3562351"/>
            <a:ext cx="1643063" cy="995362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Roboto" panose="02000000000000000000" pitchFamily="2" charset="0"/>
              </a:defRPr>
            </a:lvl1pPr>
            <a:lvl2pPr algn="ctr">
              <a:defRPr sz="1200">
                <a:latin typeface="Opel Next" panose="020B0303020204020204" pitchFamily="34" charset="0"/>
              </a:defRPr>
            </a:lvl2pPr>
            <a:lvl3pPr algn="ctr">
              <a:defRPr sz="1200">
                <a:latin typeface="Opel Next" panose="020B0303020204020204" pitchFamily="34" charset="0"/>
              </a:defRPr>
            </a:lvl3pPr>
            <a:lvl4pPr algn="ctr">
              <a:defRPr sz="1200">
                <a:latin typeface="Opel Next" panose="020B0303020204020204" pitchFamily="34" charset="0"/>
              </a:defRPr>
            </a:lvl4pPr>
            <a:lvl5pPr algn="ctr">
              <a:defRPr sz="1200">
                <a:latin typeface="Opel Next" panose="020B0303020204020204" pitchFamily="34" charset="0"/>
              </a:defRPr>
            </a:lvl5pPr>
          </a:lstStyle>
          <a:p>
            <a:pPr lvl="0"/>
            <a:r>
              <a:rPr lang="en-GB"/>
              <a:t>Add text or image</a:t>
            </a:r>
          </a:p>
        </p:txBody>
      </p:sp>
      <p:sp>
        <p:nvSpPr>
          <p:cNvPr id="85" name="Content Placeholder 9"/>
          <p:cNvSpPr>
            <a:spLocks noGrp="1"/>
          </p:cNvSpPr>
          <p:nvPr>
            <p:ph sz="quarter" idx="23" hasCustomPrompt="1"/>
          </p:nvPr>
        </p:nvSpPr>
        <p:spPr>
          <a:xfrm>
            <a:off x="6324599" y="3562351"/>
            <a:ext cx="1643063" cy="995362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Roboto" panose="02000000000000000000" pitchFamily="2" charset="0"/>
              </a:defRPr>
            </a:lvl1pPr>
            <a:lvl2pPr algn="ctr">
              <a:defRPr sz="1200">
                <a:latin typeface="Opel Next" panose="020B0303020204020204" pitchFamily="34" charset="0"/>
              </a:defRPr>
            </a:lvl2pPr>
            <a:lvl3pPr algn="ctr">
              <a:defRPr sz="1200">
                <a:latin typeface="Opel Next" panose="020B0303020204020204" pitchFamily="34" charset="0"/>
              </a:defRPr>
            </a:lvl3pPr>
            <a:lvl4pPr algn="ctr">
              <a:defRPr sz="1200">
                <a:latin typeface="Opel Next" panose="020B0303020204020204" pitchFamily="34" charset="0"/>
              </a:defRPr>
            </a:lvl4pPr>
            <a:lvl5pPr algn="ctr">
              <a:defRPr sz="1200">
                <a:latin typeface="Opel Next" panose="020B0303020204020204" pitchFamily="34" charset="0"/>
              </a:defRPr>
            </a:lvl5pPr>
          </a:lstStyle>
          <a:p>
            <a:pPr lvl="0"/>
            <a:r>
              <a:rPr lang="en-GB"/>
              <a:t>Add text or image</a:t>
            </a:r>
          </a:p>
        </p:txBody>
      </p:sp>
      <p:sp>
        <p:nvSpPr>
          <p:cNvPr id="86" name="Content Placeholder 9"/>
          <p:cNvSpPr>
            <a:spLocks noGrp="1"/>
          </p:cNvSpPr>
          <p:nvPr>
            <p:ph sz="quarter" idx="24" hasCustomPrompt="1"/>
          </p:nvPr>
        </p:nvSpPr>
        <p:spPr>
          <a:xfrm>
            <a:off x="4438650" y="4795839"/>
            <a:ext cx="1643063" cy="995362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Roboto" panose="02000000000000000000" pitchFamily="2" charset="0"/>
              </a:defRPr>
            </a:lvl1pPr>
            <a:lvl2pPr algn="ctr">
              <a:defRPr sz="1200">
                <a:latin typeface="Opel Next" panose="020B0303020204020204" pitchFamily="34" charset="0"/>
              </a:defRPr>
            </a:lvl2pPr>
            <a:lvl3pPr algn="ctr">
              <a:defRPr sz="1200">
                <a:latin typeface="Opel Next" panose="020B0303020204020204" pitchFamily="34" charset="0"/>
              </a:defRPr>
            </a:lvl3pPr>
            <a:lvl4pPr algn="ctr">
              <a:defRPr sz="1200">
                <a:latin typeface="Opel Next" panose="020B0303020204020204" pitchFamily="34" charset="0"/>
              </a:defRPr>
            </a:lvl4pPr>
            <a:lvl5pPr algn="ctr">
              <a:defRPr sz="1200">
                <a:latin typeface="Opel Next" panose="020B0303020204020204" pitchFamily="34" charset="0"/>
              </a:defRPr>
            </a:lvl5pPr>
          </a:lstStyle>
          <a:p>
            <a:pPr lvl="0"/>
            <a:r>
              <a:rPr lang="en-GB"/>
              <a:t>Add text or image</a:t>
            </a:r>
          </a:p>
        </p:txBody>
      </p:sp>
      <p:sp>
        <p:nvSpPr>
          <p:cNvPr id="87" name="Content Placeholder 9"/>
          <p:cNvSpPr>
            <a:spLocks noGrp="1"/>
          </p:cNvSpPr>
          <p:nvPr>
            <p:ph sz="quarter" idx="25" hasCustomPrompt="1"/>
          </p:nvPr>
        </p:nvSpPr>
        <p:spPr>
          <a:xfrm>
            <a:off x="6324599" y="4795839"/>
            <a:ext cx="1643063" cy="995362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Roboto" panose="02000000000000000000" pitchFamily="2" charset="0"/>
              </a:defRPr>
            </a:lvl1pPr>
            <a:lvl2pPr algn="ctr">
              <a:defRPr sz="1200">
                <a:latin typeface="Opel Next" panose="020B0303020204020204" pitchFamily="34" charset="0"/>
              </a:defRPr>
            </a:lvl2pPr>
            <a:lvl3pPr algn="ctr">
              <a:defRPr sz="1200">
                <a:latin typeface="Opel Next" panose="020B0303020204020204" pitchFamily="34" charset="0"/>
              </a:defRPr>
            </a:lvl3pPr>
            <a:lvl4pPr algn="ctr">
              <a:defRPr sz="1200">
                <a:latin typeface="Opel Next" panose="020B0303020204020204" pitchFamily="34" charset="0"/>
              </a:defRPr>
            </a:lvl4pPr>
            <a:lvl5pPr algn="ctr">
              <a:defRPr sz="1200">
                <a:latin typeface="Opel Next" panose="020B0303020204020204" pitchFamily="34" charset="0"/>
              </a:defRPr>
            </a:lvl5pPr>
          </a:lstStyle>
          <a:p>
            <a:pPr lvl="0"/>
            <a:r>
              <a:rPr lang="en-GB"/>
              <a:t>Add text or image</a:t>
            </a:r>
          </a:p>
        </p:txBody>
      </p:sp>
      <p:sp>
        <p:nvSpPr>
          <p:cNvPr id="22" name="Text Placehold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424636" y="1442137"/>
            <a:ext cx="9420225" cy="285750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800" spc="0" baseline="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>
              <a:defRPr sz="1600">
                <a:latin typeface="Citroen" panose="02000000000000000000" pitchFamily="50" charset="0"/>
              </a:defRPr>
            </a:lvl2pPr>
            <a:lvl3pPr>
              <a:defRPr sz="1400">
                <a:latin typeface="Citroen" panose="02000000000000000000" pitchFamily="50" charset="0"/>
              </a:defRPr>
            </a:lvl3pPr>
            <a:lvl4pPr>
              <a:defRPr sz="1200">
                <a:latin typeface="Citroen" panose="02000000000000000000" pitchFamily="50" charset="0"/>
              </a:defRPr>
            </a:lvl4pPr>
            <a:lvl5pPr>
              <a:defRPr sz="1200">
                <a:latin typeface="Citroen" panose="02000000000000000000" pitchFamily="50" charset="0"/>
              </a:defRPr>
            </a:lvl5pPr>
          </a:lstStyle>
          <a:p>
            <a:pPr lvl="0"/>
            <a:r>
              <a:rPr lang="en-GB"/>
              <a:t>Edit master text styles</a:t>
            </a:r>
          </a:p>
        </p:txBody>
      </p:sp>
      <p:sp>
        <p:nvSpPr>
          <p:cNvPr id="23" name="Title 11"/>
          <p:cNvSpPr>
            <a:spLocks noGrp="1"/>
          </p:cNvSpPr>
          <p:nvPr>
            <p:ph type="title" hasCustomPrompt="1"/>
          </p:nvPr>
        </p:nvSpPr>
        <p:spPr>
          <a:xfrm>
            <a:off x="424636" y="610289"/>
            <a:ext cx="10515600" cy="646112"/>
          </a:xfrm>
          <a:prstGeom prst="rect">
            <a:avLst/>
          </a:prstGeom>
        </p:spPr>
        <p:txBody>
          <a:bodyPr lIns="0" rIns="0"/>
          <a:lstStyle>
            <a:lvl1pPr>
              <a:defRPr lang="en-GB" sz="2800" b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lvl="0"/>
            <a:r>
              <a:rPr lang="en-GB"/>
              <a:t>CLICK to edit master title</a:t>
            </a:r>
          </a:p>
        </p:txBody>
      </p:sp>
      <p:sp>
        <p:nvSpPr>
          <p:cNvPr id="18" name="Rounded Rectangle 16">
            <a:extLst>
              <a:ext uri="{FF2B5EF4-FFF2-40B4-BE49-F238E27FC236}">
                <a16:creationId xmlns:a16="http://schemas.microsoft.com/office/drawing/2014/main" id="{ABD6C256-F160-267A-F919-6DD686B2CA30}"/>
              </a:ext>
            </a:extLst>
          </p:cNvPr>
          <p:cNvSpPr/>
          <p:nvPr userDrawn="1"/>
        </p:nvSpPr>
        <p:spPr>
          <a:xfrm>
            <a:off x="8210550" y="2317751"/>
            <a:ext cx="3981450" cy="3492000"/>
          </a:xfrm>
          <a:prstGeom prst="roundRect">
            <a:avLst>
              <a:gd name="adj" fmla="val 1160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b="0" i="0" u="none" strike="noStrike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1" name="Text Placeholder 55"/>
          <p:cNvSpPr>
            <a:spLocks noGrp="1"/>
          </p:cNvSpPr>
          <p:nvPr>
            <p:ph type="body" sz="quarter" idx="16" hasCustomPrompt="1"/>
          </p:nvPr>
        </p:nvSpPr>
        <p:spPr>
          <a:xfrm>
            <a:off x="8409709" y="2452374"/>
            <a:ext cx="3525115" cy="370423"/>
          </a:xfrm>
          <a:prstGeom prst="rect">
            <a:avLst/>
          </a:prstGeom>
          <a:ln>
            <a:noFill/>
          </a:ln>
        </p:spPr>
        <p:txBody>
          <a:bodyPr lIns="0" tIns="0" rIns="0"/>
          <a:lstStyle>
            <a:lvl1pPr marL="0" indent="0">
              <a:buNone/>
              <a:defRPr sz="2000" spc="0">
                <a:solidFill>
                  <a:schemeClr val="tx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  <a:lvl2pPr marL="457200" indent="0">
              <a:buNone/>
              <a:defRPr sz="1800">
                <a:solidFill>
                  <a:schemeClr val="bg1"/>
                </a:solidFill>
                <a:latin typeface="Citroen Black" panose="00000A00000000000000" pitchFamily="2" charset="0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Citroen Black" panose="00000A00000000000000" pitchFamily="2" charset="0"/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  <a:latin typeface="Citroen Black" panose="00000A00000000000000" pitchFamily="2" charset="0"/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  <a:latin typeface="Citroen Black" panose="00000A00000000000000" pitchFamily="2" charset="0"/>
              </a:defRPr>
            </a:lvl5pPr>
          </a:lstStyle>
          <a:p>
            <a:pPr lvl="0"/>
            <a:r>
              <a:rPr lang="en-GB"/>
              <a:t>Edit master text styles</a:t>
            </a:r>
          </a:p>
        </p:txBody>
      </p:sp>
      <p:sp>
        <p:nvSpPr>
          <p:cNvPr id="25" name="Text Placeholder 55"/>
          <p:cNvSpPr>
            <a:spLocks noGrp="1"/>
          </p:cNvSpPr>
          <p:nvPr>
            <p:ph type="body" sz="quarter" idx="17"/>
          </p:nvPr>
        </p:nvSpPr>
        <p:spPr>
          <a:xfrm>
            <a:off x="8426951" y="3016250"/>
            <a:ext cx="3507872" cy="370423"/>
          </a:xfrm>
          <a:prstGeom prst="rect">
            <a:avLst/>
          </a:prstGeom>
          <a:ln>
            <a:noFill/>
          </a:ln>
        </p:spPr>
        <p:txBody>
          <a:bodyPr lIns="0" tIns="0" rIns="0"/>
          <a:lstStyle>
            <a:lvl1pPr marL="0" indent="0">
              <a:buNone/>
              <a:defRPr sz="140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 marL="457200" indent="0">
              <a:buNone/>
              <a:defRPr sz="1800">
                <a:solidFill>
                  <a:schemeClr val="bg1"/>
                </a:solidFill>
                <a:latin typeface="Citroen Black" panose="00000A00000000000000" pitchFamily="2" charset="0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Citroen Black" panose="00000A00000000000000" pitchFamily="2" charset="0"/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  <a:latin typeface="Citroen Black" panose="00000A00000000000000" pitchFamily="2" charset="0"/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  <a:latin typeface="Citroen Black" panose="00000A00000000000000" pitchFamily="2" charset="0"/>
              </a:defRPr>
            </a:lvl5pPr>
          </a:lstStyle>
          <a:p>
            <a:pPr lvl="0"/>
            <a:r>
              <a:rPr lang="en-GB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15232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/>
      <p:bldP spid="18" grpId="0" animBg="1"/>
      <p:bldP spid="2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Slide In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16">
            <a:extLst>
              <a:ext uri="{FF2B5EF4-FFF2-40B4-BE49-F238E27FC236}">
                <a16:creationId xmlns:a16="http://schemas.microsoft.com/office/drawing/2014/main" id="{5B0AE860-C992-5F7C-8C4E-16A087ADEBBD}"/>
              </a:ext>
            </a:extLst>
          </p:cNvPr>
          <p:cNvSpPr/>
          <p:nvPr userDrawn="1"/>
        </p:nvSpPr>
        <p:spPr>
          <a:xfrm>
            <a:off x="8210550" y="2317751"/>
            <a:ext cx="3981450" cy="3492000"/>
          </a:xfrm>
          <a:prstGeom prst="roundRect">
            <a:avLst>
              <a:gd name="adj" fmla="val 1160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b="0" i="0" u="none" strike="noStrike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0" name="Picture Placeholder 20"/>
          <p:cNvSpPr>
            <a:spLocks noGrp="1"/>
          </p:cNvSpPr>
          <p:nvPr>
            <p:ph type="pic" sz="quarter" idx="12"/>
          </p:nvPr>
        </p:nvSpPr>
        <p:spPr>
          <a:xfrm>
            <a:off x="0" y="556054"/>
            <a:ext cx="12192000" cy="6303869"/>
          </a:xfrm>
          <a:prstGeom prst="rect">
            <a:avLst/>
          </a:prstGeom>
        </p:spPr>
        <p:txBody>
          <a:bodyPr/>
          <a:lstStyle>
            <a:lvl1pPr>
              <a:defRPr lang="en-GB" dirty="0">
                <a:solidFill>
                  <a:schemeClr val="accent3"/>
                </a:solidFill>
              </a:defRPr>
            </a:lvl1pPr>
          </a:lstStyle>
          <a:p>
            <a:pPr lvl="0"/>
            <a:endParaRPr lang="en-GB"/>
          </a:p>
        </p:txBody>
      </p:sp>
      <p:sp>
        <p:nvSpPr>
          <p:cNvPr id="56" name="Text Placeholder 55"/>
          <p:cNvSpPr>
            <a:spLocks noGrp="1"/>
          </p:cNvSpPr>
          <p:nvPr>
            <p:ph type="body" sz="quarter" idx="16" hasCustomPrompt="1"/>
          </p:nvPr>
        </p:nvSpPr>
        <p:spPr>
          <a:xfrm>
            <a:off x="8409709" y="2452374"/>
            <a:ext cx="3525115" cy="370423"/>
          </a:xfrm>
          <a:prstGeom prst="rect">
            <a:avLst/>
          </a:prstGeom>
          <a:ln>
            <a:noFill/>
          </a:ln>
        </p:spPr>
        <p:txBody>
          <a:bodyPr lIns="0" tIns="0" rIns="0"/>
          <a:lstStyle>
            <a:lvl1pPr marL="0" indent="0">
              <a:buNone/>
              <a:defRPr sz="2000" spc="0">
                <a:solidFill>
                  <a:schemeClr val="tx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  <a:lvl2pPr marL="457200" indent="0">
              <a:buNone/>
              <a:defRPr sz="1800">
                <a:solidFill>
                  <a:schemeClr val="bg1"/>
                </a:solidFill>
                <a:latin typeface="Citroen Black" panose="00000A00000000000000" pitchFamily="2" charset="0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Citroen Black" panose="00000A00000000000000" pitchFamily="2" charset="0"/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  <a:latin typeface="Citroen Black" panose="00000A00000000000000" pitchFamily="2" charset="0"/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  <a:latin typeface="Citroen Black" panose="00000A00000000000000" pitchFamily="2" charset="0"/>
              </a:defRPr>
            </a:lvl5pPr>
          </a:lstStyle>
          <a:p>
            <a:pPr lvl="0"/>
            <a:r>
              <a:rPr lang="en-GB"/>
              <a:t>Edit master text styles</a:t>
            </a:r>
          </a:p>
        </p:txBody>
      </p:sp>
      <p:sp>
        <p:nvSpPr>
          <p:cNvPr id="57" name="Text Placeholder 55"/>
          <p:cNvSpPr>
            <a:spLocks noGrp="1"/>
          </p:cNvSpPr>
          <p:nvPr>
            <p:ph type="body" sz="quarter" idx="17"/>
          </p:nvPr>
        </p:nvSpPr>
        <p:spPr>
          <a:xfrm>
            <a:off x="8426951" y="3016250"/>
            <a:ext cx="3507872" cy="370423"/>
          </a:xfrm>
          <a:prstGeom prst="rect">
            <a:avLst/>
          </a:prstGeom>
          <a:ln>
            <a:noFill/>
          </a:ln>
        </p:spPr>
        <p:txBody>
          <a:bodyPr lIns="0" tIns="0" rIns="0"/>
          <a:lstStyle>
            <a:lvl1pPr marL="0" indent="0">
              <a:buNone/>
              <a:defRPr sz="140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 marL="457200" indent="0">
              <a:buNone/>
              <a:defRPr sz="1800">
                <a:solidFill>
                  <a:schemeClr val="bg1"/>
                </a:solidFill>
                <a:latin typeface="Citroen Black" panose="00000A00000000000000" pitchFamily="2" charset="0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Citroen Black" panose="00000A00000000000000" pitchFamily="2" charset="0"/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  <a:latin typeface="Citroen Black" panose="00000A00000000000000" pitchFamily="2" charset="0"/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  <a:latin typeface="Citroen Black" panose="00000A00000000000000" pitchFamily="2" charset="0"/>
              </a:defRPr>
            </a:lvl5pPr>
          </a:lstStyle>
          <a:p>
            <a:pPr lvl="0"/>
            <a:r>
              <a:rPr lang="en-GB"/>
              <a:t>Edit Master text styles</a:t>
            </a:r>
          </a:p>
        </p:txBody>
      </p:sp>
      <p:sp>
        <p:nvSpPr>
          <p:cNvPr id="67" name="Text Placeholder 16"/>
          <p:cNvSpPr>
            <a:spLocks noGrp="1"/>
          </p:cNvSpPr>
          <p:nvPr>
            <p:ph type="body" sz="quarter" idx="11" hasCustomPrompt="1"/>
          </p:nvPr>
        </p:nvSpPr>
        <p:spPr>
          <a:xfrm>
            <a:off x="424637" y="2375587"/>
            <a:ext cx="3660476" cy="2887998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60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>
              <a:defRPr sz="1600">
                <a:latin typeface="Citroen" panose="02000000000000000000" pitchFamily="50" charset="0"/>
              </a:defRPr>
            </a:lvl2pPr>
            <a:lvl3pPr>
              <a:defRPr sz="1400">
                <a:latin typeface="Citroen" panose="02000000000000000000" pitchFamily="50" charset="0"/>
              </a:defRPr>
            </a:lvl3pPr>
            <a:lvl4pPr>
              <a:defRPr sz="1200">
                <a:latin typeface="Citroen" panose="02000000000000000000" pitchFamily="50" charset="0"/>
              </a:defRPr>
            </a:lvl4pPr>
            <a:lvl5pPr>
              <a:defRPr sz="1200">
                <a:latin typeface="Citroen" panose="02000000000000000000" pitchFamily="50" charset="0"/>
              </a:defRPr>
            </a:lvl5pPr>
          </a:lstStyle>
          <a:p>
            <a:pPr lvl="0"/>
            <a:r>
              <a:rPr lang="en-GB"/>
              <a:t>Edit body text styles – 520 characters max (incl. Spaces)</a:t>
            </a:r>
          </a:p>
        </p:txBody>
      </p:sp>
      <p:sp>
        <p:nvSpPr>
          <p:cNvPr id="68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424636" y="5412797"/>
            <a:ext cx="3660477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GB" sz="1500" b="1" spc="0" baseline="0" dirty="0">
                <a:solidFill>
                  <a:schemeClr val="tx1"/>
                </a:solidFill>
                <a:latin typeface="Roboto" panose="02000000000000000000" pitchFamily="2" charset="0"/>
              </a:defRPr>
            </a:lvl1pPr>
          </a:lstStyle>
          <a:p>
            <a:pPr marL="0" lvl="0"/>
            <a:r>
              <a:rPr lang="en-GB"/>
              <a:t>Edit instructions</a:t>
            </a:r>
          </a:p>
        </p:txBody>
      </p:sp>
      <p:sp>
        <p:nvSpPr>
          <p:cNvPr id="55" name="Content Placeholder 9"/>
          <p:cNvSpPr>
            <a:spLocks noGrp="1"/>
          </p:cNvSpPr>
          <p:nvPr>
            <p:ph sz="quarter" idx="20" hasCustomPrompt="1"/>
          </p:nvPr>
        </p:nvSpPr>
        <p:spPr>
          <a:xfrm>
            <a:off x="4438650" y="2328863"/>
            <a:ext cx="1643063" cy="995362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Roboto" panose="02000000000000000000" pitchFamily="2" charset="0"/>
              </a:defRPr>
            </a:lvl1pPr>
            <a:lvl2pPr algn="ctr">
              <a:defRPr sz="1200">
                <a:latin typeface="Opel Next" panose="020B0303020204020204" pitchFamily="34" charset="0"/>
              </a:defRPr>
            </a:lvl2pPr>
            <a:lvl3pPr algn="ctr">
              <a:defRPr sz="1200">
                <a:latin typeface="Opel Next" panose="020B0303020204020204" pitchFamily="34" charset="0"/>
              </a:defRPr>
            </a:lvl3pPr>
            <a:lvl4pPr algn="ctr">
              <a:defRPr sz="1200">
                <a:latin typeface="Opel Next" panose="020B0303020204020204" pitchFamily="34" charset="0"/>
              </a:defRPr>
            </a:lvl4pPr>
            <a:lvl5pPr algn="ctr">
              <a:defRPr sz="1200">
                <a:latin typeface="Opel Next" panose="020B0303020204020204" pitchFamily="34" charset="0"/>
              </a:defRPr>
            </a:lvl5pPr>
          </a:lstStyle>
          <a:p>
            <a:pPr lvl="0"/>
            <a:r>
              <a:rPr lang="en-GB"/>
              <a:t>Add text or image</a:t>
            </a:r>
          </a:p>
        </p:txBody>
      </p:sp>
      <p:sp>
        <p:nvSpPr>
          <p:cNvPr id="66" name="Content Placeholder 9"/>
          <p:cNvSpPr>
            <a:spLocks noGrp="1"/>
          </p:cNvSpPr>
          <p:nvPr>
            <p:ph sz="quarter" idx="21" hasCustomPrompt="1"/>
          </p:nvPr>
        </p:nvSpPr>
        <p:spPr>
          <a:xfrm>
            <a:off x="6324599" y="2328863"/>
            <a:ext cx="1643063" cy="995362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Roboto" panose="02000000000000000000" pitchFamily="2" charset="0"/>
              </a:defRPr>
            </a:lvl1pPr>
            <a:lvl2pPr algn="ctr">
              <a:defRPr sz="1200">
                <a:latin typeface="Opel Next" panose="020B0303020204020204" pitchFamily="34" charset="0"/>
              </a:defRPr>
            </a:lvl2pPr>
            <a:lvl3pPr algn="ctr">
              <a:defRPr sz="1200">
                <a:latin typeface="Opel Next" panose="020B0303020204020204" pitchFamily="34" charset="0"/>
              </a:defRPr>
            </a:lvl3pPr>
            <a:lvl4pPr algn="ctr">
              <a:defRPr sz="1200">
                <a:latin typeface="Opel Next" panose="020B0303020204020204" pitchFamily="34" charset="0"/>
              </a:defRPr>
            </a:lvl4pPr>
            <a:lvl5pPr algn="ctr">
              <a:defRPr sz="1200">
                <a:latin typeface="Opel Next" panose="020B0303020204020204" pitchFamily="34" charset="0"/>
              </a:defRPr>
            </a:lvl5pPr>
          </a:lstStyle>
          <a:p>
            <a:pPr lvl="0"/>
            <a:r>
              <a:rPr lang="en-GB"/>
              <a:t>Add text or image</a:t>
            </a:r>
          </a:p>
        </p:txBody>
      </p:sp>
      <p:sp>
        <p:nvSpPr>
          <p:cNvPr id="84" name="Content Placeholder 9"/>
          <p:cNvSpPr>
            <a:spLocks noGrp="1"/>
          </p:cNvSpPr>
          <p:nvPr>
            <p:ph sz="quarter" idx="22" hasCustomPrompt="1"/>
          </p:nvPr>
        </p:nvSpPr>
        <p:spPr>
          <a:xfrm>
            <a:off x="4438650" y="3562351"/>
            <a:ext cx="1643063" cy="995362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Roboto" panose="02000000000000000000" pitchFamily="2" charset="0"/>
              </a:defRPr>
            </a:lvl1pPr>
            <a:lvl2pPr algn="ctr">
              <a:defRPr sz="1200">
                <a:latin typeface="Opel Next" panose="020B0303020204020204" pitchFamily="34" charset="0"/>
              </a:defRPr>
            </a:lvl2pPr>
            <a:lvl3pPr algn="ctr">
              <a:defRPr sz="1200">
                <a:latin typeface="Opel Next" panose="020B0303020204020204" pitchFamily="34" charset="0"/>
              </a:defRPr>
            </a:lvl3pPr>
            <a:lvl4pPr algn="ctr">
              <a:defRPr sz="1200">
                <a:latin typeface="Opel Next" panose="020B0303020204020204" pitchFamily="34" charset="0"/>
              </a:defRPr>
            </a:lvl4pPr>
            <a:lvl5pPr algn="ctr">
              <a:defRPr sz="1200">
                <a:latin typeface="Opel Next" panose="020B0303020204020204" pitchFamily="34" charset="0"/>
              </a:defRPr>
            </a:lvl5pPr>
          </a:lstStyle>
          <a:p>
            <a:pPr lvl="0"/>
            <a:r>
              <a:rPr lang="en-GB"/>
              <a:t>Add text or image</a:t>
            </a:r>
          </a:p>
        </p:txBody>
      </p:sp>
      <p:sp>
        <p:nvSpPr>
          <p:cNvPr id="85" name="Content Placeholder 9"/>
          <p:cNvSpPr>
            <a:spLocks noGrp="1"/>
          </p:cNvSpPr>
          <p:nvPr>
            <p:ph sz="quarter" idx="23" hasCustomPrompt="1"/>
          </p:nvPr>
        </p:nvSpPr>
        <p:spPr>
          <a:xfrm>
            <a:off x="6324599" y="3562351"/>
            <a:ext cx="1643063" cy="995362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Roboto" panose="02000000000000000000" pitchFamily="2" charset="0"/>
              </a:defRPr>
            </a:lvl1pPr>
            <a:lvl2pPr algn="ctr">
              <a:defRPr sz="1200">
                <a:latin typeface="Opel Next" panose="020B0303020204020204" pitchFamily="34" charset="0"/>
              </a:defRPr>
            </a:lvl2pPr>
            <a:lvl3pPr algn="ctr">
              <a:defRPr sz="1200">
                <a:latin typeface="Opel Next" panose="020B0303020204020204" pitchFamily="34" charset="0"/>
              </a:defRPr>
            </a:lvl3pPr>
            <a:lvl4pPr algn="ctr">
              <a:defRPr sz="1200">
                <a:latin typeface="Opel Next" panose="020B0303020204020204" pitchFamily="34" charset="0"/>
              </a:defRPr>
            </a:lvl4pPr>
            <a:lvl5pPr algn="ctr">
              <a:defRPr sz="1200">
                <a:latin typeface="Opel Next" panose="020B0303020204020204" pitchFamily="34" charset="0"/>
              </a:defRPr>
            </a:lvl5pPr>
          </a:lstStyle>
          <a:p>
            <a:pPr lvl="0"/>
            <a:r>
              <a:rPr lang="en-GB"/>
              <a:t>Add text or image</a:t>
            </a:r>
          </a:p>
        </p:txBody>
      </p:sp>
      <p:sp>
        <p:nvSpPr>
          <p:cNvPr id="86" name="Content Placeholder 9"/>
          <p:cNvSpPr>
            <a:spLocks noGrp="1"/>
          </p:cNvSpPr>
          <p:nvPr>
            <p:ph sz="quarter" idx="24" hasCustomPrompt="1"/>
          </p:nvPr>
        </p:nvSpPr>
        <p:spPr>
          <a:xfrm>
            <a:off x="4438650" y="4795839"/>
            <a:ext cx="1643063" cy="995362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Roboto" panose="02000000000000000000" pitchFamily="2" charset="0"/>
              </a:defRPr>
            </a:lvl1pPr>
            <a:lvl2pPr algn="ctr">
              <a:defRPr sz="1200">
                <a:latin typeface="Opel Next" panose="020B0303020204020204" pitchFamily="34" charset="0"/>
              </a:defRPr>
            </a:lvl2pPr>
            <a:lvl3pPr algn="ctr">
              <a:defRPr sz="1200">
                <a:latin typeface="Opel Next" panose="020B0303020204020204" pitchFamily="34" charset="0"/>
              </a:defRPr>
            </a:lvl3pPr>
            <a:lvl4pPr algn="ctr">
              <a:defRPr sz="1200">
                <a:latin typeface="Opel Next" panose="020B0303020204020204" pitchFamily="34" charset="0"/>
              </a:defRPr>
            </a:lvl4pPr>
            <a:lvl5pPr algn="ctr">
              <a:defRPr sz="1200">
                <a:latin typeface="Opel Next" panose="020B0303020204020204" pitchFamily="34" charset="0"/>
              </a:defRPr>
            </a:lvl5pPr>
          </a:lstStyle>
          <a:p>
            <a:pPr lvl="0"/>
            <a:r>
              <a:rPr lang="en-GB"/>
              <a:t>Add text or image</a:t>
            </a:r>
          </a:p>
        </p:txBody>
      </p:sp>
      <p:sp>
        <p:nvSpPr>
          <p:cNvPr id="87" name="Content Placeholder 9"/>
          <p:cNvSpPr>
            <a:spLocks noGrp="1"/>
          </p:cNvSpPr>
          <p:nvPr>
            <p:ph sz="quarter" idx="25" hasCustomPrompt="1"/>
          </p:nvPr>
        </p:nvSpPr>
        <p:spPr>
          <a:xfrm>
            <a:off x="6324599" y="4795839"/>
            <a:ext cx="1643063" cy="995362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Roboto" panose="02000000000000000000" pitchFamily="2" charset="0"/>
              </a:defRPr>
            </a:lvl1pPr>
            <a:lvl2pPr algn="ctr">
              <a:defRPr sz="1200">
                <a:latin typeface="Opel Next" panose="020B0303020204020204" pitchFamily="34" charset="0"/>
              </a:defRPr>
            </a:lvl2pPr>
            <a:lvl3pPr algn="ctr">
              <a:defRPr sz="1200">
                <a:latin typeface="Opel Next" panose="020B0303020204020204" pitchFamily="34" charset="0"/>
              </a:defRPr>
            </a:lvl3pPr>
            <a:lvl4pPr algn="ctr">
              <a:defRPr sz="1200">
                <a:latin typeface="Opel Next" panose="020B0303020204020204" pitchFamily="34" charset="0"/>
              </a:defRPr>
            </a:lvl4pPr>
            <a:lvl5pPr algn="ctr">
              <a:defRPr sz="1200">
                <a:latin typeface="Opel Next" panose="020B0303020204020204" pitchFamily="34" charset="0"/>
              </a:defRPr>
            </a:lvl5pPr>
          </a:lstStyle>
          <a:p>
            <a:pPr lvl="0"/>
            <a:r>
              <a:rPr lang="en-GB"/>
              <a:t>Add text or image</a:t>
            </a:r>
          </a:p>
        </p:txBody>
      </p:sp>
      <p:sp>
        <p:nvSpPr>
          <p:cNvPr id="18" name="Text Placehold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424636" y="1442137"/>
            <a:ext cx="9420225" cy="285750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800" spc="0" baseline="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>
              <a:defRPr sz="1600">
                <a:latin typeface="Citroen" panose="02000000000000000000" pitchFamily="50" charset="0"/>
              </a:defRPr>
            </a:lvl2pPr>
            <a:lvl3pPr>
              <a:defRPr sz="1400">
                <a:latin typeface="Citroen" panose="02000000000000000000" pitchFamily="50" charset="0"/>
              </a:defRPr>
            </a:lvl3pPr>
            <a:lvl4pPr>
              <a:defRPr sz="1200">
                <a:latin typeface="Citroen" panose="02000000000000000000" pitchFamily="50" charset="0"/>
              </a:defRPr>
            </a:lvl4pPr>
            <a:lvl5pPr>
              <a:defRPr sz="1200">
                <a:latin typeface="Citroen" panose="02000000000000000000" pitchFamily="50" charset="0"/>
              </a:defRPr>
            </a:lvl5pPr>
          </a:lstStyle>
          <a:p>
            <a:pPr lvl="0"/>
            <a:r>
              <a:rPr lang="en-GB"/>
              <a:t>Edit master text styles</a:t>
            </a:r>
          </a:p>
        </p:txBody>
      </p:sp>
      <p:sp>
        <p:nvSpPr>
          <p:cNvPr id="19" name="Title 11"/>
          <p:cNvSpPr>
            <a:spLocks noGrp="1"/>
          </p:cNvSpPr>
          <p:nvPr>
            <p:ph type="title" hasCustomPrompt="1"/>
          </p:nvPr>
        </p:nvSpPr>
        <p:spPr>
          <a:xfrm>
            <a:off x="424636" y="610289"/>
            <a:ext cx="10515600" cy="646112"/>
          </a:xfrm>
          <a:prstGeom prst="rect">
            <a:avLst/>
          </a:prstGeom>
        </p:spPr>
        <p:txBody>
          <a:bodyPr lIns="0" rIns="0"/>
          <a:lstStyle>
            <a:lvl1pPr>
              <a:defRPr lang="en-GB" sz="2800" b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lvl="0"/>
            <a:r>
              <a:rPr lang="en-GB"/>
              <a:t>CLICK TO EDIT MASTER TITLE</a:t>
            </a:r>
          </a:p>
        </p:txBody>
      </p:sp>
    </p:spTree>
    <p:extLst>
      <p:ext uri="{BB962C8B-B14F-4D97-AF65-F5344CB8AC3E}">
        <p14:creationId xmlns:p14="http://schemas.microsoft.com/office/powerpoint/2010/main" val="4071664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56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5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5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5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5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0"/>
          <p:cNvSpPr>
            <a:spLocks noGrp="1"/>
          </p:cNvSpPr>
          <p:nvPr>
            <p:ph type="pic" sz="quarter" idx="12"/>
          </p:nvPr>
        </p:nvSpPr>
        <p:spPr>
          <a:xfrm>
            <a:off x="0" y="556054"/>
            <a:ext cx="12192000" cy="6303869"/>
          </a:xfrm>
          <a:prstGeom prst="rect">
            <a:avLst/>
          </a:prstGeom>
        </p:spPr>
        <p:txBody>
          <a:bodyPr/>
          <a:lstStyle>
            <a:lvl1pPr>
              <a:defRPr lang="en-GB" dirty="0">
                <a:solidFill>
                  <a:schemeClr val="accent3"/>
                </a:solidFill>
              </a:defRPr>
            </a:lvl1pPr>
          </a:lstStyle>
          <a:p>
            <a:pPr lvl="0"/>
            <a:endParaRPr lang="en-GB"/>
          </a:p>
        </p:txBody>
      </p:sp>
      <p:sp>
        <p:nvSpPr>
          <p:cNvPr id="3" name="Overlay" hidden="1"/>
          <p:cNvSpPr/>
          <p:nvPr userDrawn="1"/>
        </p:nvSpPr>
        <p:spPr>
          <a:xfrm>
            <a:off x="0" y="543697"/>
            <a:ext cx="12192000" cy="6316226"/>
          </a:xfrm>
          <a:prstGeom prst="rect">
            <a:avLst/>
          </a:prstGeom>
          <a:gradFill>
            <a:gsLst>
              <a:gs pos="39000">
                <a:srgbClr val="595959">
                  <a:alpha val="64000"/>
                </a:srgbClr>
              </a:gs>
              <a:gs pos="64000">
                <a:srgbClr val="595959">
                  <a:alpha val="6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 hasCustomPrompt="1"/>
          </p:nvPr>
        </p:nvSpPr>
        <p:spPr>
          <a:xfrm>
            <a:off x="424636" y="610289"/>
            <a:ext cx="10515600" cy="646112"/>
          </a:xfrm>
          <a:prstGeom prst="rect">
            <a:avLst/>
          </a:prstGeom>
        </p:spPr>
        <p:txBody>
          <a:bodyPr lIns="0" rIns="0"/>
          <a:lstStyle>
            <a:lvl1pPr>
              <a:defRPr lang="en-GB" sz="2800" b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lvl="0"/>
            <a:r>
              <a:rPr lang="en-GB"/>
              <a:t>CLICK TO EDIT MASTER TITLE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412749" y="1749949"/>
            <a:ext cx="11412778" cy="369017"/>
          </a:xfrm>
          <a:prstGeom prst="roundRect">
            <a:avLst>
              <a:gd name="adj" fmla="val 8063"/>
            </a:avLst>
          </a:prstGeom>
          <a:solidFill>
            <a:schemeClr val="accent1"/>
          </a:solidFill>
          <a:ln w="15875">
            <a:noFill/>
          </a:ln>
          <a:effectLst/>
        </p:spPr>
        <p:txBody>
          <a:bodyPr wrap="square" lIns="144000" tIns="108000" bIns="72000" anchor="ctr" anchorCtr="0">
            <a:noAutofit/>
          </a:bodyPr>
          <a:lstStyle>
            <a:lvl1pPr marL="0" indent="0" algn="l" defTabSz="360363">
              <a:buNone/>
              <a:defRPr sz="1800" b="1" baseline="0">
                <a:solidFill>
                  <a:schemeClr val="bg1"/>
                </a:solidFill>
                <a:latin typeface="Roboto" panose="02000000000000000000" pitchFamily="2" charset="0"/>
              </a:defRPr>
            </a:lvl1pPr>
          </a:lstStyle>
          <a:p>
            <a:pPr lvl="0"/>
            <a:r>
              <a:rPr lang="en-GB"/>
              <a:t>Fill in and duplicate for Contents</a:t>
            </a:r>
          </a:p>
        </p:txBody>
      </p:sp>
    </p:spTree>
    <p:extLst>
      <p:ext uri="{BB962C8B-B14F-4D97-AF65-F5344CB8AC3E}">
        <p14:creationId xmlns:p14="http://schemas.microsoft.com/office/powerpoint/2010/main" val="3573655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>
        <p:tmplLst>
          <p:tmpl>
            <p:tnLst>
              <p:par>
                <p:cTn presetID="2" presetClass="entr" presetSubtype="8" decel="10000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ro Stepper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7"/>
          <p:cNvSpPr>
            <a:spLocks noGrp="1"/>
          </p:cNvSpPr>
          <p:nvPr>
            <p:ph type="pic" sz="quarter" idx="19"/>
          </p:nvPr>
        </p:nvSpPr>
        <p:spPr>
          <a:xfrm>
            <a:off x="0" y="539598"/>
            <a:ext cx="12190413" cy="6320325"/>
          </a:xfrm>
          <a:prstGeom prst="rect">
            <a:avLst/>
          </a:prstGeom>
        </p:spPr>
        <p:txBody>
          <a:bodyPr/>
          <a:lstStyle>
            <a:lvl1pPr>
              <a:defRPr lang="en-GB">
                <a:solidFill>
                  <a:schemeClr val="accent3"/>
                </a:solidFill>
              </a:defRPr>
            </a:lvl1pPr>
          </a:lstStyle>
          <a:p>
            <a:pPr lvl="0"/>
            <a:endParaRPr lang="en-GB"/>
          </a:p>
        </p:txBody>
      </p:sp>
      <p:sp>
        <p:nvSpPr>
          <p:cNvPr id="21" name="Overlay" hidden="1"/>
          <p:cNvSpPr/>
          <p:nvPr userDrawn="1"/>
        </p:nvSpPr>
        <p:spPr>
          <a:xfrm>
            <a:off x="0" y="543697"/>
            <a:ext cx="12192000" cy="6316226"/>
          </a:xfrm>
          <a:prstGeom prst="rect">
            <a:avLst/>
          </a:prstGeom>
          <a:gradFill>
            <a:gsLst>
              <a:gs pos="39000">
                <a:srgbClr val="595959">
                  <a:alpha val="64000"/>
                </a:srgbClr>
              </a:gs>
              <a:gs pos="64000">
                <a:srgbClr val="595959">
                  <a:alpha val="6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" name="StepperButtonNormal" hidden="1"/>
          <p:cNvGrpSpPr/>
          <p:nvPr userDrawn="1"/>
        </p:nvGrpSpPr>
        <p:grpSpPr>
          <a:xfrm>
            <a:off x="11899591" y="3643567"/>
            <a:ext cx="219307" cy="492478"/>
            <a:chOff x="11950700" y="4202112"/>
            <a:chExt cx="180975" cy="406400"/>
          </a:xfrm>
        </p:grpSpPr>
        <p:sp>
          <p:nvSpPr>
            <p:cNvPr id="4" name="Rectangle 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1950700" y="4202112"/>
              <a:ext cx="180975" cy="406400"/>
            </a:xfrm>
            <a:prstGeom prst="rect">
              <a:avLst/>
            </a:prstGeom>
            <a:solidFill>
              <a:srgbClr val="96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4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" name="Freeform 4"/>
            <p:cNvSpPr>
              <a:spLocks/>
            </p:cNvSpPr>
            <p:nvPr/>
          </p:nvSpPr>
          <p:spPr bwMode="auto">
            <a:xfrm>
              <a:off x="12009438" y="4305299"/>
              <a:ext cx="63500" cy="198438"/>
            </a:xfrm>
            <a:custGeom>
              <a:avLst/>
              <a:gdLst>
                <a:gd name="T0" fmla="*/ 40 w 40"/>
                <a:gd name="T1" fmla="*/ 63 h 125"/>
                <a:gd name="T2" fmla="*/ 17 w 40"/>
                <a:gd name="T3" fmla="*/ 125 h 125"/>
                <a:gd name="T4" fmla="*/ 0 w 40"/>
                <a:gd name="T5" fmla="*/ 125 h 125"/>
                <a:gd name="T6" fmla="*/ 23 w 40"/>
                <a:gd name="T7" fmla="*/ 63 h 125"/>
                <a:gd name="T8" fmla="*/ 0 w 40"/>
                <a:gd name="T9" fmla="*/ 0 h 125"/>
                <a:gd name="T10" fmla="*/ 17 w 40"/>
                <a:gd name="T11" fmla="*/ 0 h 125"/>
                <a:gd name="T12" fmla="*/ 40 w 40"/>
                <a:gd name="T13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25">
                  <a:moveTo>
                    <a:pt x="40" y="63"/>
                  </a:moveTo>
                  <a:lnTo>
                    <a:pt x="17" y="125"/>
                  </a:lnTo>
                  <a:lnTo>
                    <a:pt x="0" y="125"/>
                  </a:lnTo>
                  <a:lnTo>
                    <a:pt x="23" y="63"/>
                  </a:lnTo>
                  <a:lnTo>
                    <a:pt x="0" y="0"/>
                  </a:lnTo>
                  <a:lnTo>
                    <a:pt x="17" y="0"/>
                  </a:lnTo>
                  <a:lnTo>
                    <a:pt x="40" y="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4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3" name="Text Placeholder 22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17543" y="1289124"/>
            <a:ext cx="5346700" cy="234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US" sz="1650" spc="0" dirty="0" smtClean="0">
                <a:solidFill>
                  <a:schemeClr val="tx1"/>
                </a:solidFill>
                <a:latin typeface="Roboto" panose="02000000000000000000" pitchFamily="2" charset="0"/>
              </a:defRPr>
            </a:lvl1pPr>
          </a:lstStyle>
          <a:p>
            <a:pPr marL="0" lvl="0" defTabSz="914400"/>
            <a:r>
              <a:rPr lang="en-GB"/>
              <a:t>Sub header</a:t>
            </a:r>
          </a:p>
        </p:txBody>
      </p:sp>
      <p:sp>
        <p:nvSpPr>
          <p:cNvPr id="27" name="Text Placeholder 22"/>
          <p:cNvSpPr>
            <a:spLocks noGrp="1"/>
          </p:cNvSpPr>
          <p:nvPr>
            <p:ph type="body" sz="quarter" idx="12" hasCustomPrompt="1"/>
          </p:nvPr>
        </p:nvSpPr>
        <p:spPr>
          <a:xfrm>
            <a:off x="430243" y="3076935"/>
            <a:ext cx="5346700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>
              <a:defRPr lang="en-US" sz="1500" b="0" spc="0" baseline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marL="0" lvl="0" indent="0">
              <a:buNone/>
            </a:pPr>
            <a:r>
              <a:rPr lang="en-GB"/>
              <a:t>Instructions</a:t>
            </a:r>
          </a:p>
        </p:txBody>
      </p:sp>
      <p:sp>
        <p:nvSpPr>
          <p:cNvPr id="24" name="Title 11"/>
          <p:cNvSpPr>
            <a:spLocks noGrp="1"/>
          </p:cNvSpPr>
          <p:nvPr>
            <p:ph type="title" hasCustomPrompt="1"/>
          </p:nvPr>
        </p:nvSpPr>
        <p:spPr>
          <a:xfrm>
            <a:off x="424636" y="610289"/>
            <a:ext cx="10515600" cy="646112"/>
          </a:xfrm>
          <a:prstGeom prst="rect">
            <a:avLst/>
          </a:prstGeom>
        </p:spPr>
        <p:txBody>
          <a:bodyPr lIns="0" rIns="0"/>
          <a:lstStyle>
            <a:lvl1pPr>
              <a:defRPr lang="en-GB" sz="2800" b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lvl="0"/>
            <a:r>
              <a:rPr lang="en-GB"/>
              <a:t>CLICK TO EDIT MASTER TITLE</a:t>
            </a:r>
          </a:p>
        </p:txBody>
      </p:sp>
      <p:pic>
        <p:nvPicPr>
          <p:cNvPr id="22" name="StepperButtonNormal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24005" y="3351934"/>
            <a:ext cx="272672" cy="612000"/>
          </a:xfrm>
          <a:prstGeom prst="rect">
            <a:avLst/>
          </a:prstGeom>
        </p:spPr>
      </p:pic>
      <p:pic>
        <p:nvPicPr>
          <p:cNvPr id="28" name="StepperButtonNormal"/>
          <p:cNvPicPr>
            <a:picLocks noChangeAspect="1"/>
          </p:cNvPicPr>
          <p:nvPr userDrawn="1"/>
        </p:nvPicPr>
        <p:blipFill>
          <a:blip r:embed="rId3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4000" contrast="-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726" y="3358584"/>
            <a:ext cx="270002" cy="598700"/>
          </a:xfrm>
          <a:prstGeom prst="rect">
            <a:avLst/>
          </a:prstGeom>
        </p:spPr>
      </p:pic>
      <p:grpSp>
        <p:nvGrpSpPr>
          <p:cNvPr id="20" name="StepperPosition"/>
          <p:cNvGrpSpPr/>
          <p:nvPr userDrawn="1"/>
        </p:nvGrpSpPr>
        <p:grpSpPr>
          <a:xfrm>
            <a:off x="5430046" y="6434847"/>
            <a:ext cx="1325450" cy="140418"/>
            <a:chOff x="6611919" y="6505581"/>
            <a:chExt cx="1093778" cy="115876"/>
          </a:xfrm>
        </p:grpSpPr>
        <p:sp>
          <p:nvSpPr>
            <p:cNvPr id="29" name="Oval 11"/>
            <p:cNvSpPr>
              <a:spLocks noChangeArrowheads="1"/>
            </p:cNvSpPr>
            <p:nvPr/>
          </p:nvSpPr>
          <p:spPr bwMode="auto">
            <a:xfrm>
              <a:off x="6611919" y="6505581"/>
              <a:ext cx="115860" cy="11586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4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Oval 12"/>
            <p:cNvSpPr>
              <a:spLocks noChangeArrowheads="1"/>
            </p:cNvSpPr>
            <p:nvPr/>
          </p:nvSpPr>
          <p:spPr bwMode="auto">
            <a:xfrm>
              <a:off x="6861158" y="6505597"/>
              <a:ext cx="115860" cy="115860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606060"/>
              </a:solidFill>
              <a:round/>
              <a:headEnd/>
              <a:tailEnd/>
            </a:ln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4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Oval 14"/>
            <p:cNvSpPr>
              <a:spLocks noChangeArrowheads="1"/>
            </p:cNvSpPr>
            <p:nvPr/>
          </p:nvSpPr>
          <p:spPr bwMode="auto">
            <a:xfrm>
              <a:off x="7105636" y="6505588"/>
              <a:ext cx="115860" cy="115860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606060"/>
              </a:solidFill>
              <a:round/>
              <a:headEnd/>
              <a:tailEnd/>
            </a:ln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4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Oval 16"/>
            <p:cNvSpPr>
              <a:spLocks noChangeArrowheads="1"/>
            </p:cNvSpPr>
            <p:nvPr/>
          </p:nvSpPr>
          <p:spPr bwMode="auto">
            <a:xfrm>
              <a:off x="7346938" y="6505592"/>
              <a:ext cx="115860" cy="115860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606060"/>
              </a:solidFill>
              <a:round/>
              <a:headEnd/>
              <a:tailEnd/>
            </a:ln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4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Oval 18"/>
            <p:cNvSpPr>
              <a:spLocks noChangeArrowheads="1"/>
            </p:cNvSpPr>
            <p:nvPr/>
          </p:nvSpPr>
          <p:spPr bwMode="auto">
            <a:xfrm>
              <a:off x="7589837" y="6505583"/>
              <a:ext cx="115860" cy="115860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606060"/>
              </a:solidFill>
              <a:round/>
              <a:headEnd/>
              <a:tailEnd/>
            </a:ln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4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5" name="Text Placeholder 22"/>
          <p:cNvSpPr>
            <a:spLocks noGrp="1"/>
          </p:cNvSpPr>
          <p:nvPr>
            <p:ph type="body" sz="quarter" idx="14" hasCustomPrompt="1"/>
          </p:nvPr>
        </p:nvSpPr>
        <p:spPr>
          <a:xfrm>
            <a:off x="417543" y="1592092"/>
            <a:ext cx="5370941" cy="243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-285750" defTabSz="914400">
              <a:lnSpc>
                <a:spcPts val="1900"/>
              </a:lnSpc>
              <a:buNone/>
              <a:defRPr lang="en-US" sz="1600" dirty="0" smtClean="0">
                <a:solidFill>
                  <a:schemeClr val="tx1"/>
                </a:solidFill>
                <a:latin typeface="Roboto" panose="02000000000000000000" pitchFamily="2" charset="0"/>
              </a:defRPr>
            </a:lvl1pPr>
          </a:lstStyle>
          <a:p>
            <a:pPr marL="0" lvl="0" indent="-285750" defTabSz="914400">
              <a:lnSpc>
                <a:spcPts val="1900"/>
              </a:lnSpc>
            </a:pPr>
            <a:r>
              <a:rPr lang="en-GB"/>
              <a:t>Edit slider body text - 950 characters max (incl. spaces)</a:t>
            </a:r>
          </a:p>
        </p:txBody>
      </p:sp>
    </p:spTree>
    <p:extLst>
      <p:ext uri="{BB962C8B-B14F-4D97-AF65-F5344CB8AC3E}">
        <p14:creationId xmlns:p14="http://schemas.microsoft.com/office/powerpoint/2010/main" val="11512674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ro Stepper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7"/>
          <p:cNvSpPr>
            <a:spLocks noGrp="1"/>
          </p:cNvSpPr>
          <p:nvPr>
            <p:ph type="pic" sz="quarter" idx="19"/>
          </p:nvPr>
        </p:nvSpPr>
        <p:spPr>
          <a:xfrm>
            <a:off x="0" y="539262"/>
            <a:ext cx="12190413" cy="6320325"/>
          </a:xfrm>
          <a:prstGeom prst="rect">
            <a:avLst/>
          </a:prstGeom>
        </p:spPr>
        <p:txBody>
          <a:bodyPr/>
          <a:lstStyle>
            <a:lvl1pPr>
              <a:defRPr lang="en-GB" spc="0">
                <a:solidFill>
                  <a:schemeClr val="accent3"/>
                </a:solidFill>
              </a:defRPr>
            </a:lvl1pPr>
          </a:lstStyle>
          <a:p>
            <a:pPr lvl="0"/>
            <a:endParaRPr lang="en-GB"/>
          </a:p>
        </p:txBody>
      </p:sp>
      <p:sp>
        <p:nvSpPr>
          <p:cNvPr id="38" name="Title 11"/>
          <p:cNvSpPr>
            <a:spLocks noGrp="1"/>
          </p:cNvSpPr>
          <p:nvPr>
            <p:ph type="title" hasCustomPrompt="1"/>
          </p:nvPr>
        </p:nvSpPr>
        <p:spPr>
          <a:xfrm>
            <a:off x="424636" y="610289"/>
            <a:ext cx="10515600" cy="646112"/>
          </a:xfrm>
          <a:prstGeom prst="rect">
            <a:avLst/>
          </a:prstGeom>
        </p:spPr>
        <p:txBody>
          <a:bodyPr lIns="0" rIns="0"/>
          <a:lstStyle>
            <a:lvl1pPr>
              <a:defRPr lang="en-GB" sz="2800" b="0" spc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lvl="0"/>
            <a:r>
              <a:rPr lang="en-GB"/>
              <a:t>CLICK TO EDIT MASTER TITLE</a:t>
            </a:r>
          </a:p>
        </p:txBody>
      </p:sp>
      <p:sp>
        <p:nvSpPr>
          <p:cNvPr id="24" name="StepperBG"/>
          <p:cNvSpPr/>
          <p:nvPr userDrawn="1"/>
        </p:nvSpPr>
        <p:spPr>
          <a:xfrm>
            <a:off x="-15046" y="1072356"/>
            <a:ext cx="12207046" cy="510844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7943848" y="1266089"/>
            <a:ext cx="4248151" cy="4902014"/>
          </a:xfrm>
          <a:prstGeom prst="rect">
            <a:avLst/>
          </a:prstGeom>
        </p:spPr>
        <p:txBody>
          <a:bodyPr/>
          <a:lstStyle>
            <a:lvl1pPr>
              <a:defRPr spc="0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32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66863" y="1266089"/>
            <a:ext cx="6957256" cy="387798"/>
          </a:xfrm>
          <a:prstGeom prst="rect">
            <a:avLst/>
          </a:prstGeom>
        </p:spPr>
        <p:txBody>
          <a:bodyPr lIns="0" rIns="0"/>
          <a:lstStyle>
            <a:lvl1pPr>
              <a:defRPr lang="en-GB" b="0" spc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marL="182880" lvl="0" indent="-182880">
              <a:spcBef>
                <a:spcPct val="0"/>
              </a:spcBef>
              <a:buNone/>
            </a:pPr>
            <a:r>
              <a:rPr lang="en-GB"/>
              <a:t>Edit slider header</a:t>
            </a:r>
          </a:p>
        </p:txBody>
      </p:sp>
      <p:sp>
        <p:nvSpPr>
          <p:cNvPr id="33" name="Text Placeholder 5"/>
          <p:cNvSpPr>
            <a:spLocks noGrp="1"/>
          </p:cNvSpPr>
          <p:nvPr>
            <p:ph type="body" sz="quarter" idx="20" hasCustomPrompt="1"/>
          </p:nvPr>
        </p:nvSpPr>
        <p:spPr>
          <a:xfrm>
            <a:off x="666863" y="5915124"/>
            <a:ext cx="5205646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>
              <a:defRPr lang="en-GB" sz="1500" b="0" spc="0" baseline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marL="0" lvl="0" indent="0">
              <a:buNone/>
            </a:pPr>
            <a:r>
              <a:rPr lang="en-GB"/>
              <a:t>Edit instructions</a:t>
            </a:r>
          </a:p>
        </p:txBody>
      </p:sp>
      <p:sp>
        <p:nvSpPr>
          <p:cNvPr id="40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666863" y="1798123"/>
            <a:ext cx="6957256" cy="243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>
              <a:defRPr lang="en-GB" sz="1600" spc="0" baseline="0" dirty="0">
                <a:solidFill>
                  <a:schemeClr val="tx1"/>
                </a:solidFill>
                <a:latin typeface="Roboto" panose="02000000000000000000" pitchFamily="2" charset="0"/>
              </a:defRPr>
            </a:lvl1pPr>
          </a:lstStyle>
          <a:p>
            <a:pPr marL="0" lvl="0" indent="-285750" defTabSz="914400">
              <a:lnSpc>
                <a:spcPts val="1900"/>
              </a:lnSpc>
            </a:pPr>
            <a:r>
              <a:rPr lang="en-GB"/>
              <a:t>Edit slider body text - 1000 characters max (incl. Spaces)</a:t>
            </a:r>
          </a:p>
        </p:txBody>
      </p:sp>
      <p:grpSp>
        <p:nvGrpSpPr>
          <p:cNvPr id="41" name="StepperPosition"/>
          <p:cNvGrpSpPr/>
          <p:nvPr userDrawn="1"/>
        </p:nvGrpSpPr>
        <p:grpSpPr>
          <a:xfrm>
            <a:off x="5430046" y="6434847"/>
            <a:ext cx="1325450" cy="140418"/>
            <a:chOff x="6611919" y="6505581"/>
            <a:chExt cx="1093778" cy="115876"/>
          </a:xfrm>
        </p:grpSpPr>
        <p:sp>
          <p:nvSpPr>
            <p:cNvPr id="42" name="Oval 11"/>
            <p:cNvSpPr>
              <a:spLocks noChangeArrowheads="1"/>
            </p:cNvSpPr>
            <p:nvPr/>
          </p:nvSpPr>
          <p:spPr bwMode="auto">
            <a:xfrm>
              <a:off x="6611919" y="6505581"/>
              <a:ext cx="115860" cy="11586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606060"/>
              </a:solidFill>
              <a:round/>
              <a:headEnd/>
              <a:tailEnd/>
            </a:ln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4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Oval 12"/>
            <p:cNvSpPr>
              <a:spLocks noChangeArrowheads="1"/>
            </p:cNvSpPr>
            <p:nvPr/>
          </p:nvSpPr>
          <p:spPr bwMode="auto">
            <a:xfrm>
              <a:off x="6861158" y="6505597"/>
              <a:ext cx="115860" cy="11586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606060"/>
              </a:solidFill>
              <a:round/>
              <a:headEnd/>
              <a:tailEnd/>
            </a:ln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4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" name="Oval 14"/>
            <p:cNvSpPr>
              <a:spLocks noChangeArrowheads="1"/>
            </p:cNvSpPr>
            <p:nvPr/>
          </p:nvSpPr>
          <p:spPr bwMode="auto">
            <a:xfrm>
              <a:off x="7105636" y="6505588"/>
              <a:ext cx="115860" cy="115860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606060"/>
              </a:solidFill>
              <a:round/>
              <a:headEnd/>
              <a:tailEnd/>
            </a:ln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4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Oval 16"/>
            <p:cNvSpPr>
              <a:spLocks noChangeArrowheads="1"/>
            </p:cNvSpPr>
            <p:nvPr/>
          </p:nvSpPr>
          <p:spPr bwMode="auto">
            <a:xfrm>
              <a:off x="7346938" y="6505592"/>
              <a:ext cx="115860" cy="115860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606060"/>
              </a:solidFill>
              <a:round/>
              <a:headEnd/>
              <a:tailEnd/>
            </a:ln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4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Oval 18"/>
            <p:cNvSpPr>
              <a:spLocks noChangeArrowheads="1"/>
            </p:cNvSpPr>
            <p:nvPr/>
          </p:nvSpPr>
          <p:spPr bwMode="auto">
            <a:xfrm>
              <a:off x="7589837" y="6505583"/>
              <a:ext cx="115860" cy="115860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606060"/>
              </a:solidFill>
              <a:round/>
              <a:headEnd/>
              <a:tailEnd/>
            </a:ln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4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8" name="StepperButtonNormal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24005" y="3351934"/>
            <a:ext cx="272672" cy="612000"/>
          </a:xfrm>
          <a:prstGeom prst="rect">
            <a:avLst/>
          </a:prstGeom>
        </p:spPr>
      </p:pic>
      <p:pic>
        <p:nvPicPr>
          <p:cNvPr id="19" name="StepperButtonNormal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726" y="3358584"/>
            <a:ext cx="270002" cy="59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533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 Gene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hidden="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204"/>
            <a:ext cx="12192000" cy="6834145"/>
          </a:xfrm>
          <a:prstGeom prst="rect">
            <a:avLst/>
          </a:prstGeom>
        </p:spPr>
      </p:pic>
      <p:sp>
        <p:nvSpPr>
          <p:cNvPr id="21" name="Picture Placeholder 20"/>
          <p:cNvSpPr>
            <a:spLocks noGrp="1"/>
          </p:cNvSpPr>
          <p:nvPr>
            <p:ph type="pic" sz="quarter" idx="12"/>
          </p:nvPr>
        </p:nvSpPr>
        <p:spPr>
          <a:xfrm>
            <a:off x="0" y="556054"/>
            <a:ext cx="12192000" cy="630386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endParaRPr lang="en-GB"/>
          </a:p>
        </p:txBody>
      </p:sp>
      <p:sp>
        <p:nvSpPr>
          <p:cNvPr id="8" name="Text Placeholder 22"/>
          <p:cNvSpPr>
            <a:spLocks noGrp="1"/>
          </p:cNvSpPr>
          <p:nvPr>
            <p:ph type="body" sz="quarter" idx="10" hasCustomPrompt="1"/>
          </p:nvPr>
        </p:nvSpPr>
        <p:spPr>
          <a:xfrm>
            <a:off x="424637" y="1289124"/>
            <a:ext cx="5400000" cy="234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US" sz="1650" spc="0" dirty="0" smtClean="0">
                <a:solidFill>
                  <a:schemeClr val="tx1"/>
                </a:solidFill>
                <a:latin typeface="Roboto" panose="02000000000000000000" pitchFamily="2" charset="0"/>
              </a:defRPr>
            </a:lvl1pPr>
          </a:lstStyle>
          <a:p>
            <a:pPr marL="0" lvl="0" defTabSz="914400"/>
            <a:r>
              <a:rPr lang="en-GB"/>
              <a:t>Sub header</a:t>
            </a:r>
          </a:p>
        </p:txBody>
      </p:sp>
      <p:sp>
        <p:nvSpPr>
          <p:cNvPr id="11" name="Title 11"/>
          <p:cNvSpPr>
            <a:spLocks noGrp="1"/>
          </p:cNvSpPr>
          <p:nvPr>
            <p:ph type="title" hasCustomPrompt="1"/>
          </p:nvPr>
        </p:nvSpPr>
        <p:spPr>
          <a:xfrm>
            <a:off x="424636" y="610289"/>
            <a:ext cx="10515600" cy="646112"/>
          </a:xfrm>
          <a:prstGeom prst="rect">
            <a:avLst/>
          </a:prstGeom>
        </p:spPr>
        <p:txBody>
          <a:bodyPr lIns="0" rIns="0"/>
          <a:lstStyle>
            <a:lvl1pPr>
              <a:defRPr lang="en-GB" sz="2800" b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lvl="0"/>
            <a:r>
              <a:rPr lang="en-GB"/>
              <a:t>CLICK TO EDIT MASTER TITLE</a:t>
            </a:r>
          </a:p>
        </p:txBody>
      </p:sp>
      <p:sp>
        <p:nvSpPr>
          <p:cNvPr id="10" name="Text Placeholder 22"/>
          <p:cNvSpPr>
            <a:spLocks noGrp="1"/>
          </p:cNvSpPr>
          <p:nvPr>
            <p:ph type="body" sz="quarter" idx="14" hasCustomPrompt="1"/>
          </p:nvPr>
        </p:nvSpPr>
        <p:spPr>
          <a:xfrm>
            <a:off x="417543" y="1556719"/>
            <a:ext cx="5370941" cy="243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-285750" defTabSz="914400">
              <a:lnSpc>
                <a:spcPts val="1900"/>
              </a:lnSpc>
              <a:buNone/>
              <a:defRPr lang="en-US" sz="1600" dirty="0" smtClean="0">
                <a:solidFill>
                  <a:schemeClr val="tx1"/>
                </a:solidFill>
                <a:latin typeface="Roboto" panose="02000000000000000000" pitchFamily="2" charset="0"/>
              </a:defRPr>
            </a:lvl1pPr>
          </a:lstStyle>
          <a:p>
            <a:pPr marL="0" lvl="0" indent="-285750" defTabSz="914400">
              <a:lnSpc>
                <a:spcPts val="1900"/>
              </a:lnSpc>
            </a:pPr>
            <a:r>
              <a:rPr lang="en-GB"/>
              <a:t>Edit slider body text - 950 characters max (incl. spaces)</a:t>
            </a:r>
          </a:p>
        </p:txBody>
      </p:sp>
    </p:spTree>
    <p:extLst>
      <p:ext uri="{BB962C8B-B14F-4D97-AF65-F5344CB8AC3E}">
        <p14:creationId xmlns:p14="http://schemas.microsoft.com/office/powerpoint/2010/main" val="27804224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ro Stepper_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7"/>
          <p:cNvSpPr>
            <a:spLocks noGrp="1"/>
          </p:cNvSpPr>
          <p:nvPr>
            <p:ph type="pic" sz="quarter" idx="19"/>
          </p:nvPr>
        </p:nvSpPr>
        <p:spPr>
          <a:xfrm>
            <a:off x="0" y="539262"/>
            <a:ext cx="12190413" cy="6320325"/>
          </a:xfrm>
          <a:prstGeom prst="rect">
            <a:avLst/>
          </a:prstGeom>
        </p:spPr>
        <p:txBody>
          <a:bodyPr/>
          <a:lstStyle>
            <a:lvl1pPr>
              <a:defRPr lang="en-GB" spc="0">
                <a:solidFill>
                  <a:schemeClr val="accent3"/>
                </a:solidFill>
              </a:defRPr>
            </a:lvl1pPr>
          </a:lstStyle>
          <a:p>
            <a:pPr lvl="0"/>
            <a:endParaRPr lang="en-GB"/>
          </a:p>
        </p:txBody>
      </p:sp>
      <p:sp>
        <p:nvSpPr>
          <p:cNvPr id="47" name="Title 11"/>
          <p:cNvSpPr>
            <a:spLocks noGrp="1"/>
          </p:cNvSpPr>
          <p:nvPr>
            <p:ph type="title" hasCustomPrompt="1"/>
          </p:nvPr>
        </p:nvSpPr>
        <p:spPr>
          <a:xfrm>
            <a:off x="424636" y="610289"/>
            <a:ext cx="10515600" cy="646112"/>
          </a:xfrm>
          <a:prstGeom prst="rect">
            <a:avLst/>
          </a:prstGeom>
        </p:spPr>
        <p:txBody>
          <a:bodyPr lIns="0" rIns="0"/>
          <a:lstStyle>
            <a:lvl1pPr>
              <a:defRPr lang="en-GB" sz="2800" b="0" spc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lvl="0"/>
            <a:r>
              <a:rPr lang="en-GB"/>
              <a:t>CLICK TO EDIT MASTER TITLE</a:t>
            </a:r>
          </a:p>
        </p:txBody>
      </p:sp>
      <p:sp>
        <p:nvSpPr>
          <p:cNvPr id="19" name="StepperBG"/>
          <p:cNvSpPr/>
          <p:nvPr userDrawn="1"/>
        </p:nvSpPr>
        <p:spPr>
          <a:xfrm>
            <a:off x="-15046" y="1072356"/>
            <a:ext cx="12207046" cy="510844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7943848" y="1266089"/>
            <a:ext cx="4248151" cy="4902014"/>
          </a:xfrm>
          <a:prstGeom prst="rect">
            <a:avLst/>
          </a:prstGeom>
        </p:spPr>
        <p:txBody>
          <a:bodyPr/>
          <a:lstStyle>
            <a:lvl1pPr>
              <a:defRPr spc="0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66863" y="1266089"/>
            <a:ext cx="6957256" cy="387798"/>
          </a:xfrm>
          <a:prstGeom prst="rect">
            <a:avLst/>
          </a:prstGeom>
        </p:spPr>
        <p:txBody>
          <a:bodyPr lIns="0" rIns="0"/>
          <a:lstStyle>
            <a:lvl1pPr>
              <a:defRPr lang="en-GB" b="0" spc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marL="182880" lvl="0" indent="-182880">
              <a:spcBef>
                <a:spcPct val="0"/>
              </a:spcBef>
              <a:buNone/>
            </a:pPr>
            <a:r>
              <a:rPr lang="en-GB"/>
              <a:t>Edit slider header</a:t>
            </a:r>
          </a:p>
        </p:txBody>
      </p:sp>
      <p:sp>
        <p:nvSpPr>
          <p:cNvPr id="26" name="Text Placeholder 5"/>
          <p:cNvSpPr>
            <a:spLocks noGrp="1"/>
          </p:cNvSpPr>
          <p:nvPr>
            <p:ph type="body" sz="quarter" idx="20" hasCustomPrompt="1"/>
          </p:nvPr>
        </p:nvSpPr>
        <p:spPr>
          <a:xfrm>
            <a:off x="666863" y="5915124"/>
            <a:ext cx="5205646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>
              <a:defRPr lang="en-GB" sz="1500" b="0" spc="0" baseline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marL="0" lvl="0" indent="0">
              <a:buNone/>
            </a:pPr>
            <a:r>
              <a:rPr lang="en-GB"/>
              <a:t>Edit instructions</a:t>
            </a:r>
          </a:p>
        </p:txBody>
      </p:sp>
      <p:grpSp>
        <p:nvGrpSpPr>
          <p:cNvPr id="37" name="StepperPosition"/>
          <p:cNvGrpSpPr/>
          <p:nvPr userDrawn="1"/>
        </p:nvGrpSpPr>
        <p:grpSpPr>
          <a:xfrm>
            <a:off x="5430046" y="6434847"/>
            <a:ext cx="1325450" cy="140418"/>
            <a:chOff x="6611919" y="6505581"/>
            <a:chExt cx="1093778" cy="115876"/>
          </a:xfrm>
        </p:grpSpPr>
        <p:sp>
          <p:nvSpPr>
            <p:cNvPr id="38" name="Oval 11"/>
            <p:cNvSpPr>
              <a:spLocks noChangeArrowheads="1"/>
            </p:cNvSpPr>
            <p:nvPr/>
          </p:nvSpPr>
          <p:spPr bwMode="auto">
            <a:xfrm>
              <a:off x="6611919" y="6505581"/>
              <a:ext cx="115860" cy="11586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606060"/>
              </a:solidFill>
              <a:round/>
              <a:headEnd/>
              <a:tailEnd/>
            </a:ln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4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Oval 12"/>
            <p:cNvSpPr>
              <a:spLocks noChangeArrowheads="1"/>
            </p:cNvSpPr>
            <p:nvPr/>
          </p:nvSpPr>
          <p:spPr bwMode="auto">
            <a:xfrm>
              <a:off x="6861158" y="6505597"/>
              <a:ext cx="115860" cy="11586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606060"/>
              </a:solidFill>
              <a:round/>
              <a:headEnd/>
              <a:tailEnd/>
            </a:ln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4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Oval 14"/>
            <p:cNvSpPr>
              <a:spLocks noChangeArrowheads="1"/>
            </p:cNvSpPr>
            <p:nvPr/>
          </p:nvSpPr>
          <p:spPr bwMode="auto">
            <a:xfrm>
              <a:off x="7105636" y="6505588"/>
              <a:ext cx="115860" cy="11586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606060"/>
              </a:solidFill>
              <a:round/>
              <a:headEnd/>
              <a:tailEnd/>
            </a:ln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4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Oval 16"/>
            <p:cNvSpPr>
              <a:spLocks noChangeArrowheads="1"/>
            </p:cNvSpPr>
            <p:nvPr/>
          </p:nvSpPr>
          <p:spPr bwMode="auto">
            <a:xfrm>
              <a:off x="7346938" y="6505592"/>
              <a:ext cx="115860" cy="115860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606060"/>
              </a:solidFill>
              <a:round/>
              <a:headEnd/>
              <a:tailEnd/>
            </a:ln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4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Oval 18"/>
            <p:cNvSpPr>
              <a:spLocks noChangeArrowheads="1"/>
            </p:cNvSpPr>
            <p:nvPr/>
          </p:nvSpPr>
          <p:spPr bwMode="auto">
            <a:xfrm>
              <a:off x="7589837" y="6505583"/>
              <a:ext cx="115860" cy="115860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606060"/>
              </a:solidFill>
              <a:round/>
              <a:headEnd/>
              <a:tailEnd/>
            </a:ln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4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23" name="StepperButtonNormal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24005" y="3351934"/>
            <a:ext cx="272672" cy="612000"/>
          </a:xfrm>
          <a:prstGeom prst="rect">
            <a:avLst/>
          </a:prstGeom>
        </p:spPr>
      </p:pic>
      <p:pic>
        <p:nvPicPr>
          <p:cNvPr id="24" name="StepperButtonNormal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726" y="3358584"/>
            <a:ext cx="270002" cy="59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074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ro Stepper_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7"/>
          <p:cNvSpPr>
            <a:spLocks noGrp="1"/>
          </p:cNvSpPr>
          <p:nvPr>
            <p:ph type="pic" sz="quarter" idx="19"/>
          </p:nvPr>
        </p:nvSpPr>
        <p:spPr>
          <a:xfrm>
            <a:off x="0" y="539262"/>
            <a:ext cx="12190413" cy="6320325"/>
          </a:xfrm>
          <a:prstGeom prst="rect">
            <a:avLst/>
          </a:prstGeom>
        </p:spPr>
        <p:txBody>
          <a:bodyPr/>
          <a:lstStyle>
            <a:lvl1pPr>
              <a:defRPr lang="en-GB" spc="0">
                <a:solidFill>
                  <a:schemeClr val="accent3"/>
                </a:solidFill>
              </a:defRPr>
            </a:lvl1pPr>
          </a:lstStyle>
          <a:p>
            <a:pPr lvl="0"/>
            <a:endParaRPr lang="en-GB"/>
          </a:p>
        </p:txBody>
      </p:sp>
      <p:sp>
        <p:nvSpPr>
          <p:cNvPr id="27" name="Title 11"/>
          <p:cNvSpPr>
            <a:spLocks noGrp="1"/>
          </p:cNvSpPr>
          <p:nvPr>
            <p:ph type="title" hasCustomPrompt="1"/>
          </p:nvPr>
        </p:nvSpPr>
        <p:spPr>
          <a:xfrm>
            <a:off x="424636" y="610289"/>
            <a:ext cx="10515600" cy="646112"/>
          </a:xfrm>
          <a:prstGeom prst="rect">
            <a:avLst/>
          </a:prstGeom>
        </p:spPr>
        <p:txBody>
          <a:bodyPr lIns="0" rIns="0"/>
          <a:lstStyle>
            <a:lvl1pPr>
              <a:defRPr lang="en-GB" sz="2800" b="0" spc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lvl="0"/>
            <a:r>
              <a:rPr lang="en-GB"/>
              <a:t>CLICK TO EDIT MASTER TITLE</a:t>
            </a:r>
          </a:p>
        </p:txBody>
      </p:sp>
      <p:sp>
        <p:nvSpPr>
          <p:cNvPr id="19" name="StepperBG"/>
          <p:cNvSpPr/>
          <p:nvPr userDrawn="1"/>
        </p:nvSpPr>
        <p:spPr>
          <a:xfrm>
            <a:off x="-15046" y="1072356"/>
            <a:ext cx="12207046" cy="510844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7943848" y="1266089"/>
            <a:ext cx="4248151" cy="4902014"/>
          </a:xfrm>
          <a:prstGeom prst="rect">
            <a:avLst/>
          </a:prstGeom>
        </p:spPr>
        <p:txBody>
          <a:bodyPr/>
          <a:lstStyle>
            <a:lvl1pPr>
              <a:defRPr spc="0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31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66863" y="1266089"/>
            <a:ext cx="6957256" cy="387798"/>
          </a:xfrm>
          <a:prstGeom prst="rect">
            <a:avLst/>
          </a:prstGeom>
        </p:spPr>
        <p:txBody>
          <a:bodyPr lIns="0" rIns="0"/>
          <a:lstStyle>
            <a:lvl1pPr>
              <a:defRPr lang="en-GB" b="0" spc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marL="182880" lvl="0" indent="-182880">
              <a:spcBef>
                <a:spcPct val="0"/>
              </a:spcBef>
              <a:buNone/>
            </a:pPr>
            <a:r>
              <a:rPr lang="en-GB"/>
              <a:t>Edit slider header</a:t>
            </a:r>
          </a:p>
        </p:txBody>
      </p:sp>
      <p:sp>
        <p:nvSpPr>
          <p:cNvPr id="34" name="Text Placeholder 5"/>
          <p:cNvSpPr>
            <a:spLocks noGrp="1"/>
          </p:cNvSpPr>
          <p:nvPr>
            <p:ph type="body" sz="quarter" idx="20" hasCustomPrompt="1"/>
          </p:nvPr>
        </p:nvSpPr>
        <p:spPr>
          <a:xfrm>
            <a:off x="666863" y="5915124"/>
            <a:ext cx="5205646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>
              <a:defRPr lang="en-GB" sz="1500" b="0" spc="0" baseline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marL="0" lvl="0" indent="0">
              <a:buNone/>
            </a:pPr>
            <a:r>
              <a:rPr lang="en-GB"/>
              <a:t>Edit instructions</a:t>
            </a:r>
          </a:p>
        </p:txBody>
      </p:sp>
      <p:grpSp>
        <p:nvGrpSpPr>
          <p:cNvPr id="40" name="StepperPosition"/>
          <p:cNvGrpSpPr/>
          <p:nvPr userDrawn="1"/>
        </p:nvGrpSpPr>
        <p:grpSpPr>
          <a:xfrm>
            <a:off x="5430046" y="6434847"/>
            <a:ext cx="1325450" cy="140418"/>
            <a:chOff x="6611919" y="6505581"/>
            <a:chExt cx="1093778" cy="115876"/>
          </a:xfrm>
        </p:grpSpPr>
        <p:sp>
          <p:nvSpPr>
            <p:cNvPr id="41" name="Oval 11"/>
            <p:cNvSpPr>
              <a:spLocks noChangeArrowheads="1"/>
            </p:cNvSpPr>
            <p:nvPr/>
          </p:nvSpPr>
          <p:spPr bwMode="auto">
            <a:xfrm>
              <a:off x="6611919" y="6505581"/>
              <a:ext cx="115860" cy="11586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606060"/>
              </a:solidFill>
              <a:round/>
              <a:headEnd/>
              <a:tailEnd/>
            </a:ln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4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Oval 12"/>
            <p:cNvSpPr>
              <a:spLocks noChangeArrowheads="1"/>
            </p:cNvSpPr>
            <p:nvPr/>
          </p:nvSpPr>
          <p:spPr bwMode="auto">
            <a:xfrm>
              <a:off x="6861158" y="6505597"/>
              <a:ext cx="115860" cy="11586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606060"/>
              </a:solidFill>
              <a:round/>
              <a:headEnd/>
              <a:tailEnd/>
            </a:ln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4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Oval 14"/>
            <p:cNvSpPr>
              <a:spLocks noChangeArrowheads="1"/>
            </p:cNvSpPr>
            <p:nvPr/>
          </p:nvSpPr>
          <p:spPr bwMode="auto">
            <a:xfrm>
              <a:off x="7105636" y="6505588"/>
              <a:ext cx="115860" cy="115860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606060"/>
              </a:solidFill>
              <a:round/>
              <a:headEnd/>
              <a:tailEnd/>
            </a:ln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4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" name="Oval 16"/>
            <p:cNvSpPr>
              <a:spLocks noChangeArrowheads="1"/>
            </p:cNvSpPr>
            <p:nvPr/>
          </p:nvSpPr>
          <p:spPr bwMode="auto">
            <a:xfrm>
              <a:off x="7346938" y="6505592"/>
              <a:ext cx="115860" cy="11586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606060"/>
              </a:solidFill>
              <a:round/>
              <a:headEnd/>
              <a:tailEnd/>
            </a:ln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4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Oval 18"/>
            <p:cNvSpPr>
              <a:spLocks noChangeArrowheads="1"/>
            </p:cNvSpPr>
            <p:nvPr/>
          </p:nvSpPr>
          <p:spPr bwMode="auto">
            <a:xfrm>
              <a:off x="7589837" y="6505583"/>
              <a:ext cx="115860" cy="115860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606060"/>
              </a:solidFill>
              <a:round/>
              <a:headEnd/>
              <a:tailEnd/>
            </a:ln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4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8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666863" y="1798123"/>
            <a:ext cx="6957256" cy="243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>
              <a:defRPr lang="en-GB" sz="1600" spc="0" baseline="0" dirty="0">
                <a:solidFill>
                  <a:schemeClr val="tx1"/>
                </a:solidFill>
                <a:latin typeface="Roboto" panose="02000000000000000000" pitchFamily="2" charset="0"/>
              </a:defRPr>
            </a:lvl1pPr>
          </a:lstStyle>
          <a:p>
            <a:pPr marL="0" lvl="0" indent="-285750" defTabSz="914400">
              <a:lnSpc>
                <a:spcPts val="1900"/>
              </a:lnSpc>
            </a:pPr>
            <a:r>
              <a:rPr lang="en-GB"/>
              <a:t>Edit slider body text - 1000 characters max (incl. Spaces)</a:t>
            </a:r>
          </a:p>
        </p:txBody>
      </p:sp>
      <p:pic>
        <p:nvPicPr>
          <p:cNvPr id="22" name="StepperButtonNormal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24005" y="3351934"/>
            <a:ext cx="272672" cy="612000"/>
          </a:xfrm>
          <a:prstGeom prst="rect">
            <a:avLst/>
          </a:prstGeom>
        </p:spPr>
      </p:pic>
      <p:pic>
        <p:nvPicPr>
          <p:cNvPr id="24" name="StepperButtonNormal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726" y="3358584"/>
            <a:ext cx="270002" cy="59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625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ro Stepper_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icture Placeholder 7"/>
          <p:cNvSpPr>
            <a:spLocks noGrp="1"/>
          </p:cNvSpPr>
          <p:nvPr>
            <p:ph type="pic" sz="quarter" idx="19"/>
          </p:nvPr>
        </p:nvSpPr>
        <p:spPr>
          <a:xfrm>
            <a:off x="0" y="539262"/>
            <a:ext cx="12190413" cy="6320325"/>
          </a:xfrm>
          <a:prstGeom prst="rect">
            <a:avLst/>
          </a:prstGeom>
        </p:spPr>
        <p:txBody>
          <a:bodyPr/>
          <a:lstStyle>
            <a:lvl1pPr>
              <a:defRPr lang="en-GB" spc="0">
                <a:solidFill>
                  <a:schemeClr val="accent3"/>
                </a:solidFill>
              </a:defRPr>
            </a:lvl1pPr>
          </a:lstStyle>
          <a:p>
            <a:pPr lvl="0"/>
            <a:endParaRPr lang="en-GB"/>
          </a:p>
        </p:txBody>
      </p:sp>
      <p:sp>
        <p:nvSpPr>
          <p:cNvPr id="34" name="Title 11"/>
          <p:cNvSpPr>
            <a:spLocks noGrp="1"/>
          </p:cNvSpPr>
          <p:nvPr>
            <p:ph type="title" hasCustomPrompt="1"/>
          </p:nvPr>
        </p:nvSpPr>
        <p:spPr>
          <a:xfrm>
            <a:off x="424636" y="610289"/>
            <a:ext cx="10515600" cy="646112"/>
          </a:xfrm>
          <a:prstGeom prst="rect">
            <a:avLst/>
          </a:prstGeom>
        </p:spPr>
        <p:txBody>
          <a:bodyPr lIns="0" rIns="0"/>
          <a:lstStyle>
            <a:lvl1pPr>
              <a:defRPr lang="en-GB" sz="2800" b="0" spc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lvl="0"/>
            <a:r>
              <a:rPr lang="en-GB"/>
              <a:t>Click to edit master title</a:t>
            </a:r>
          </a:p>
        </p:txBody>
      </p:sp>
      <p:sp>
        <p:nvSpPr>
          <p:cNvPr id="23" name="StepperBG"/>
          <p:cNvSpPr/>
          <p:nvPr userDrawn="1"/>
        </p:nvSpPr>
        <p:spPr>
          <a:xfrm>
            <a:off x="-15046" y="1072356"/>
            <a:ext cx="12207046" cy="510844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7943848" y="1266089"/>
            <a:ext cx="4248151" cy="4902014"/>
          </a:xfrm>
          <a:prstGeom prst="rect">
            <a:avLst/>
          </a:prstGeom>
        </p:spPr>
        <p:txBody>
          <a:bodyPr/>
          <a:lstStyle>
            <a:lvl1pPr>
              <a:defRPr spc="0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27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66863" y="1266089"/>
            <a:ext cx="6957256" cy="387798"/>
          </a:xfrm>
          <a:prstGeom prst="rect">
            <a:avLst/>
          </a:prstGeom>
        </p:spPr>
        <p:txBody>
          <a:bodyPr lIns="0" rIns="0"/>
          <a:lstStyle>
            <a:lvl1pPr>
              <a:defRPr lang="en-GB" b="0" spc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marL="182880" lvl="0" indent="-182880">
              <a:spcBef>
                <a:spcPct val="0"/>
              </a:spcBef>
              <a:buNone/>
            </a:pPr>
            <a:r>
              <a:rPr lang="en-GB"/>
              <a:t>Edit slider header</a:t>
            </a:r>
          </a:p>
        </p:txBody>
      </p:sp>
      <p:sp>
        <p:nvSpPr>
          <p:cNvPr id="28" name="Text Placeholder 5"/>
          <p:cNvSpPr>
            <a:spLocks noGrp="1"/>
          </p:cNvSpPr>
          <p:nvPr>
            <p:ph type="body" sz="quarter" idx="20" hasCustomPrompt="1"/>
          </p:nvPr>
        </p:nvSpPr>
        <p:spPr>
          <a:xfrm>
            <a:off x="666863" y="5915124"/>
            <a:ext cx="5205646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>
              <a:defRPr lang="en-GB" sz="1500" b="0" spc="0" baseline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marL="0" lvl="0" indent="0">
              <a:buNone/>
            </a:pPr>
            <a:r>
              <a:rPr lang="en-GB"/>
              <a:t>Edit instructions</a:t>
            </a:r>
          </a:p>
        </p:txBody>
      </p:sp>
      <p:grpSp>
        <p:nvGrpSpPr>
          <p:cNvPr id="41" name="StepperPosition"/>
          <p:cNvGrpSpPr/>
          <p:nvPr userDrawn="1"/>
        </p:nvGrpSpPr>
        <p:grpSpPr>
          <a:xfrm>
            <a:off x="5430046" y="6434847"/>
            <a:ext cx="1325450" cy="140418"/>
            <a:chOff x="6611919" y="6505581"/>
            <a:chExt cx="1093778" cy="115876"/>
          </a:xfrm>
        </p:grpSpPr>
        <p:sp>
          <p:nvSpPr>
            <p:cNvPr id="42" name="Oval 11"/>
            <p:cNvSpPr>
              <a:spLocks noChangeArrowheads="1"/>
            </p:cNvSpPr>
            <p:nvPr/>
          </p:nvSpPr>
          <p:spPr bwMode="auto">
            <a:xfrm>
              <a:off x="6611919" y="6505581"/>
              <a:ext cx="115860" cy="11586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606060"/>
              </a:solidFill>
              <a:round/>
              <a:headEnd/>
              <a:tailEnd/>
            </a:ln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4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Oval 12"/>
            <p:cNvSpPr>
              <a:spLocks noChangeArrowheads="1"/>
            </p:cNvSpPr>
            <p:nvPr/>
          </p:nvSpPr>
          <p:spPr bwMode="auto">
            <a:xfrm>
              <a:off x="6861158" y="6505597"/>
              <a:ext cx="115860" cy="11586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606060"/>
              </a:solidFill>
              <a:round/>
              <a:headEnd/>
              <a:tailEnd/>
            </a:ln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4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" name="Oval 14"/>
            <p:cNvSpPr>
              <a:spLocks noChangeArrowheads="1"/>
            </p:cNvSpPr>
            <p:nvPr/>
          </p:nvSpPr>
          <p:spPr bwMode="auto">
            <a:xfrm>
              <a:off x="7105636" y="6505588"/>
              <a:ext cx="115860" cy="115860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606060"/>
              </a:solidFill>
              <a:round/>
              <a:headEnd/>
              <a:tailEnd/>
            </a:ln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4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Oval 16"/>
            <p:cNvSpPr>
              <a:spLocks noChangeArrowheads="1"/>
            </p:cNvSpPr>
            <p:nvPr/>
          </p:nvSpPr>
          <p:spPr bwMode="auto">
            <a:xfrm>
              <a:off x="7346938" y="6505592"/>
              <a:ext cx="115860" cy="11586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606060"/>
              </a:solidFill>
              <a:round/>
              <a:headEnd/>
              <a:tailEnd/>
            </a:ln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4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Oval 18"/>
            <p:cNvSpPr>
              <a:spLocks noChangeArrowheads="1"/>
            </p:cNvSpPr>
            <p:nvPr/>
          </p:nvSpPr>
          <p:spPr bwMode="auto">
            <a:xfrm>
              <a:off x="7589837" y="6505583"/>
              <a:ext cx="115860" cy="11586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606060"/>
              </a:solidFill>
              <a:round/>
              <a:headEnd/>
              <a:tailEnd/>
            </a:ln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4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8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666863" y="1798123"/>
            <a:ext cx="6957256" cy="243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>
              <a:defRPr lang="en-GB" sz="1600" spc="0" baseline="0" dirty="0">
                <a:solidFill>
                  <a:schemeClr val="tx1"/>
                </a:solidFill>
                <a:latin typeface="Roboto" panose="02000000000000000000" pitchFamily="2" charset="0"/>
              </a:defRPr>
            </a:lvl1pPr>
          </a:lstStyle>
          <a:p>
            <a:pPr marL="0" lvl="0" indent="-285750" defTabSz="914400">
              <a:lnSpc>
                <a:spcPts val="1900"/>
              </a:lnSpc>
            </a:pPr>
            <a:r>
              <a:rPr lang="en-GB"/>
              <a:t>Edit slider body text - 1000 characters max (incl. Spaces)</a:t>
            </a:r>
          </a:p>
        </p:txBody>
      </p:sp>
      <p:pic>
        <p:nvPicPr>
          <p:cNvPr id="19" name="StepperButtonNormal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2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24005" y="3351934"/>
            <a:ext cx="272672" cy="612000"/>
          </a:xfrm>
          <a:prstGeom prst="rect">
            <a:avLst/>
          </a:prstGeom>
        </p:spPr>
      </p:pic>
      <p:pic>
        <p:nvPicPr>
          <p:cNvPr id="20" name="StepperButtonNormal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726" y="3358584"/>
            <a:ext cx="270002" cy="59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11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 Stepper_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icture Placeholder 7"/>
          <p:cNvSpPr>
            <a:spLocks noGrp="1"/>
          </p:cNvSpPr>
          <p:nvPr>
            <p:ph type="pic" sz="quarter" idx="19"/>
          </p:nvPr>
        </p:nvSpPr>
        <p:spPr>
          <a:xfrm>
            <a:off x="0" y="539262"/>
            <a:ext cx="12190413" cy="6320325"/>
          </a:xfrm>
          <a:prstGeom prst="rect">
            <a:avLst/>
          </a:prstGeom>
        </p:spPr>
        <p:txBody>
          <a:bodyPr/>
          <a:lstStyle>
            <a:lvl1pPr>
              <a:defRPr lang="en-GB" spc="0">
                <a:solidFill>
                  <a:schemeClr val="accent3"/>
                </a:solidFill>
              </a:defRPr>
            </a:lvl1pPr>
          </a:lstStyle>
          <a:p>
            <a:pPr lvl="0"/>
            <a:endParaRPr lang="en-GB"/>
          </a:p>
        </p:txBody>
      </p:sp>
      <p:sp>
        <p:nvSpPr>
          <p:cNvPr id="34" name="Title 11"/>
          <p:cNvSpPr>
            <a:spLocks noGrp="1"/>
          </p:cNvSpPr>
          <p:nvPr>
            <p:ph type="title" hasCustomPrompt="1"/>
          </p:nvPr>
        </p:nvSpPr>
        <p:spPr>
          <a:xfrm>
            <a:off x="424636" y="610289"/>
            <a:ext cx="10515600" cy="646112"/>
          </a:xfrm>
          <a:prstGeom prst="rect">
            <a:avLst/>
          </a:prstGeom>
        </p:spPr>
        <p:txBody>
          <a:bodyPr lIns="0" rIns="0"/>
          <a:lstStyle>
            <a:lvl1pPr>
              <a:defRPr lang="en-GB" sz="2800" b="0" spc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lvl="0"/>
            <a:r>
              <a:rPr lang="en-GB"/>
              <a:t>CLICK TO EDIT MASTER TITLE</a:t>
            </a:r>
          </a:p>
        </p:txBody>
      </p:sp>
      <p:sp>
        <p:nvSpPr>
          <p:cNvPr id="24" name="StepperBG"/>
          <p:cNvSpPr/>
          <p:nvPr userDrawn="1"/>
        </p:nvSpPr>
        <p:spPr>
          <a:xfrm>
            <a:off x="-15046" y="1072356"/>
            <a:ext cx="12207046" cy="510844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7943848" y="1266089"/>
            <a:ext cx="4248151" cy="4902014"/>
          </a:xfrm>
          <a:prstGeom prst="rect">
            <a:avLst/>
          </a:prstGeom>
        </p:spPr>
        <p:txBody>
          <a:bodyPr/>
          <a:lstStyle>
            <a:lvl1pPr>
              <a:defRPr spc="0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28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66863" y="1266089"/>
            <a:ext cx="6957256" cy="387798"/>
          </a:xfrm>
          <a:prstGeom prst="rect">
            <a:avLst/>
          </a:prstGeom>
        </p:spPr>
        <p:txBody>
          <a:bodyPr lIns="0" rIns="0"/>
          <a:lstStyle>
            <a:lvl1pPr>
              <a:defRPr lang="en-GB" b="0" spc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marL="182880" lvl="0" indent="-182880">
              <a:spcBef>
                <a:spcPct val="0"/>
              </a:spcBef>
              <a:buNone/>
            </a:pPr>
            <a:r>
              <a:rPr lang="en-GB"/>
              <a:t>Edit slider header</a:t>
            </a:r>
          </a:p>
        </p:txBody>
      </p:sp>
      <p:sp>
        <p:nvSpPr>
          <p:cNvPr id="31" name="Text Placeholder 5"/>
          <p:cNvSpPr>
            <a:spLocks noGrp="1"/>
          </p:cNvSpPr>
          <p:nvPr>
            <p:ph type="body" sz="quarter" idx="20" hasCustomPrompt="1"/>
          </p:nvPr>
        </p:nvSpPr>
        <p:spPr>
          <a:xfrm>
            <a:off x="666863" y="5915124"/>
            <a:ext cx="5205646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>
              <a:defRPr lang="en-GB" sz="1500" b="0" spc="0" baseline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marL="0" lvl="0" indent="0">
              <a:buNone/>
            </a:pPr>
            <a:r>
              <a:rPr lang="en-GB"/>
              <a:t>Edit instructions</a:t>
            </a:r>
          </a:p>
        </p:txBody>
      </p:sp>
      <p:grpSp>
        <p:nvGrpSpPr>
          <p:cNvPr id="42" name="StepperPosition"/>
          <p:cNvGrpSpPr/>
          <p:nvPr userDrawn="1"/>
        </p:nvGrpSpPr>
        <p:grpSpPr>
          <a:xfrm>
            <a:off x="5430046" y="6434847"/>
            <a:ext cx="1325450" cy="140418"/>
            <a:chOff x="6611919" y="6505581"/>
            <a:chExt cx="1093778" cy="115876"/>
          </a:xfrm>
        </p:grpSpPr>
        <p:sp>
          <p:nvSpPr>
            <p:cNvPr id="43" name="Oval 11"/>
            <p:cNvSpPr>
              <a:spLocks noChangeArrowheads="1"/>
            </p:cNvSpPr>
            <p:nvPr/>
          </p:nvSpPr>
          <p:spPr bwMode="auto">
            <a:xfrm>
              <a:off x="6611919" y="6505581"/>
              <a:ext cx="115860" cy="11586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606060"/>
              </a:solidFill>
              <a:round/>
              <a:headEnd/>
              <a:tailEnd/>
            </a:ln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4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" name="Oval 12"/>
            <p:cNvSpPr>
              <a:spLocks noChangeArrowheads="1"/>
            </p:cNvSpPr>
            <p:nvPr/>
          </p:nvSpPr>
          <p:spPr bwMode="auto">
            <a:xfrm>
              <a:off x="6861158" y="6505597"/>
              <a:ext cx="115860" cy="11586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606060"/>
              </a:solidFill>
              <a:round/>
              <a:headEnd/>
              <a:tailEnd/>
            </a:ln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4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Oval 14"/>
            <p:cNvSpPr>
              <a:spLocks noChangeArrowheads="1"/>
            </p:cNvSpPr>
            <p:nvPr/>
          </p:nvSpPr>
          <p:spPr bwMode="auto">
            <a:xfrm>
              <a:off x="7105636" y="6505588"/>
              <a:ext cx="115860" cy="115860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606060"/>
              </a:solidFill>
              <a:round/>
              <a:headEnd/>
              <a:tailEnd/>
            </a:ln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4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Oval 16"/>
            <p:cNvSpPr>
              <a:spLocks noChangeArrowheads="1"/>
            </p:cNvSpPr>
            <p:nvPr/>
          </p:nvSpPr>
          <p:spPr bwMode="auto">
            <a:xfrm>
              <a:off x="7346938" y="6505592"/>
              <a:ext cx="115860" cy="11586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606060"/>
              </a:solidFill>
              <a:round/>
              <a:headEnd/>
              <a:tailEnd/>
            </a:ln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4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" name="Oval 18"/>
            <p:cNvSpPr>
              <a:spLocks noChangeArrowheads="1"/>
            </p:cNvSpPr>
            <p:nvPr/>
          </p:nvSpPr>
          <p:spPr bwMode="auto">
            <a:xfrm>
              <a:off x="7589837" y="6505583"/>
              <a:ext cx="115860" cy="11586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606060"/>
              </a:solidFill>
              <a:round/>
              <a:headEnd/>
              <a:tailEnd/>
            </a:ln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4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8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666863" y="1798123"/>
            <a:ext cx="6957256" cy="243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>
              <a:defRPr lang="en-GB" sz="1600" spc="0" baseline="0" dirty="0">
                <a:solidFill>
                  <a:schemeClr val="tx1"/>
                </a:solidFill>
                <a:latin typeface="Roboto" panose="02000000000000000000" pitchFamily="2" charset="0"/>
              </a:defRPr>
            </a:lvl1pPr>
          </a:lstStyle>
          <a:p>
            <a:pPr marL="0" lvl="0" indent="-285750" defTabSz="914400">
              <a:lnSpc>
                <a:spcPts val="1900"/>
              </a:lnSpc>
            </a:pPr>
            <a:r>
              <a:rPr lang="en-GB"/>
              <a:t>Edit slider body text - 1000 characters max (incl. Spaces)</a:t>
            </a:r>
          </a:p>
        </p:txBody>
      </p:sp>
      <p:pic>
        <p:nvPicPr>
          <p:cNvPr id="19" name="StepperButtonNormal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24005" y="3351934"/>
            <a:ext cx="272672" cy="612000"/>
          </a:xfrm>
          <a:prstGeom prst="rect">
            <a:avLst/>
          </a:prstGeom>
        </p:spPr>
      </p:pic>
      <p:pic>
        <p:nvPicPr>
          <p:cNvPr id="20" name="StepperButtonNormal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726" y="3358584"/>
            <a:ext cx="270002" cy="59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506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hicle Menu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424636" y="1874553"/>
            <a:ext cx="3660477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GB" sz="1500" b="1" spc="110" baseline="0" dirty="0">
                <a:solidFill>
                  <a:schemeClr val="tx1"/>
                </a:solidFill>
                <a:latin typeface="Roboto" panose="02000000000000000000" pitchFamily="2" charset="0"/>
              </a:defRPr>
            </a:lvl1pPr>
          </a:lstStyle>
          <a:p>
            <a:pPr marL="0" lvl="0"/>
            <a:r>
              <a:rPr lang="en-GB"/>
              <a:t>EDIT INSTRUCTIONS</a:t>
            </a:r>
          </a:p>
        </p:txBody>
      </p:sp>
      <p:sp>
        <p:nvSpPr>
          <p:cNvPr id="15" name="Text Placeholder 16"/>
          <p:cNvSpPr>
            <a:spLocks noGrp="1"/>
          </p:cNvSpPr>
          <p:nvPr>
            <p:ph type="body" sz="quarter" idx="11" hasCustomPrompt="1"/>
          </p:nvPr>
        </p:nvSpPr>
        <p:spPr>
          <a:xfrm>
            <a:off x="424636" y="1332364"/>
            <a:ext cx="9420225" cy="285750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60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>
              <a:defRPr sz="1600">
                <a:latin typeface="Citroen" panose="02000000000000000000" pitchFamily="50" charset="0"/>
              </a:defRPr>
            </a:lvl2pPr>
            <a:lvl3pPr>
              <a:defRPr sz="1400">
                <a:latin typeface="Citroen" panose="02000000000000000000" pitchFamily="50" charset="0"/>
              </a:defRPr>
            </a:lvl3pPr>
            <a:lvl4pPr>
              <a:defRPr sz="1200">
                <a:latin typeface="Citroen" panose="02000000000000000000" pitchFamily="50" charset="0"/>
              </a:defRPr>
            </a:lvl4pPr>
            <a:lvl5pPr>
              <a:defRPr sz="1200">
                <a:latin typeface="Citroen" panose="02000000000000000000" pitchFamily="50" charset="0"/>
              </a:defRPr>
            </a:lvl5pPr>
          </a:lstStyle>
          <a:p>
            <a:pPr lvl="0"/>
            <a:r>
              <a:rPr lang="en-GB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2283034" y="3917888"/>
            <a:ext cx="2314575" cy="2667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  <a:lvl2pPr algn="ctr">
              <a:defRPr sz="1800">
                <a:latin typeface="Citroen Black" panose="00000A00000000000000" pitchFamily="2" charset="0"/>
              </a:defRPr>
            </a:lvl2pPr>
            <a:lvl3pPr algn="ctr">
              <a:defRPr sz="1800">
                <a:latin typeface="Citroen Black" panose="00000A00000000000000" pitchFamily="2" charset="0"/>
              </a:defRPr>
            </a:lvl3pPr>
            <a:lvl4pPr algn="ctr">
              <a:defRPr sz="1800">
                <a:latin typeface="Citroen Black" panose="00000A00000000000000" pitchFamily="2" charset="0"/>
              </a:defRPr>
            </a:lvl4pPr>
            <a:lvl5pPr algn="ctr">
              <a:defRPr sz="1800">
                <a:latin typeface="Citroen Black" panose="00000A00000000000000" pitchFamily="2" charset="0"/>
              </a:defRPr>
            </a:lvl5pPr>
          </a:lstStyle>
          <a:p>
            <a:pPr lvl="0"/>
            <a:r>
              <a:rPr lang="en-GB"/>
              <a:t>VEHICLE NAME</a:t>
            </a:r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5027926" y="3917888"/>
            <a:ext cx="2314575" cy="2667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  <a:lvl2pPr algn="ctr">
              <a:defRPr sz="1800">
                <a:latin typeface="Citroen Black" panose="00000A00000000000000" pitchFamily="2" charset="0"/>
              </a:defRPr>
            </a:lvl2pPr>
            <a:lvl3pPr algn="ctr">
              <a:defRPr sz="1800">
                <a:latin typeface="Citroen Black" panose="00000A00000000000000" pitchFamily="2" charset="0"/>
              </a:defRPr>
            </a:lvl3pPr>
            <a:lvl4pPr algn="ctr">
              <a:defRPr sz="1800">
                <a:latin typeface="Citroen Black" panose="00000A00000000000000" pitchFamily="2" charset="0"/>
              </a:defRPr>
            </a:lvl4pPr>
            <a:lvl5pPr algn="ctr">
              <a:defRPr sz="1800">
                <a:latin typeface="Citroen Black" panose="00000A00000000000000" pitchFamily="2" charset="0"/>
              </a:defRPr>
            </a:lvl5pPr>
          </a:lstStyle>
          <a:p>
            <a:pPr lvl="0"/>
            <a:r>
              <a:rPr lang="en-GB"/>
              <a:t>VEHICLE NAME</a:t>
            </a:r>
          </a:p>
        </p:txBody>
      </p:sp>
      <p:sp>
        <p:nvSpPr>
          <p:cNvPr id="21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7772818" y="3917888"/>
            <a:ext cx="2314575" cy="2667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  <a:lvl2pPr algn="ctr">
              <a:defRPr sz="1800">
                <a:latin typeface="Citroen Black" panose="00000A00000000000000" pitchFamily="2" charset="0"/>
              </a:defRPr>
            </a:lvl2pPr>
            <a:lvl3pPr algn="ctr">
              <a:defRPr sz="1800">
                <a:latin typeface="Citroen Black" panose="00000A00000000000000" pitchFamily="2" charset="0"/>
              </a:defRPr>
            </a:lvl3pPr>
            <a:lvl4pPr algn="ctr">
              <a:defRPr sz="1800">
                <a:latin typeface="Citroen Black" panose="00000A00000000000000" pitchFamily="2" charset="0"/>
              </a:defRPr>
            </a:lvl4pPr>
            <a:lvl5pPr algn="ctr">
              <a:defRPr sz="1800">
                <a:latin typeface="Citroen Black" panose="00000A00000000000000" pitchFamily="2" charset="0"/>
              </a:defRPr>
            </a:lvl5pPr>
          </a:lstStyle>
          <a:p>
            <a:pPr lvl="0"/>
            <a:r>
              <a:rPr lang="en-GB"/>
              <a:t>VEHICLE NAME</a:t>
            </a:r>
          </a:p>
        </p:txBody>
      </p:sp>
      <p:sp>
        <p:nvSpPr>
          <p:cNvPr id="26" name="Title 11"/>
          <p:cNvSpPr>
            <a:spLocks noGrp="1"/>
          </p:cNvSpPr>
          <p:nvPr>
            <p:ph type="title" hasCustomPrompt="1"/>
          </p:nvPr>
        </p:nvSpPr>
        <p:spPr>
          <a:xfrm>
            <a:off x="424636" y="591239"/>
            <a:ext cx="10515600" cy="646112"/>
          </a:xfrm>
          <a:prstGeom prst="rect">
            <a:avLst/>
          </a:prstGeom>
        </p:spPr>
        <p:txBody>
          <a:bodyPr lIns="0" rIns="0"/>
          <a:lstStyle>
            <a:lvl1pPr>
              <a:defRPr lang="en-GB" sz="2800" b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lvl="0"/>
            <a:r>
              <a:rPr lang="en-GB"/>
              <a:t>CLICK TO EDIT MASTER TITLE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29"/>
          </p:nvPr>
        </p:nvSpPr>
        <p:spPr>
          <a:xfrm>
            <a:off x="2283034" y="2705812"/>
            <a:ext cx="2314366" cy="11303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30"/>
          </p:nvPr>
        </p:nvSpPr>
        <p:spPr>
          <a:xfrm>
            <a:off x="5028135" y="2705812"/>
            <a:ext cx="2314366" cy="11303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31"/>
          </p:nvPr>
        </p:nvSpPr>
        <p:spPr>
          <a:xfrm>
            <a:off x="7772818" y="2705812"/>
            <a:ext cx="2314366" cy="11303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BA2AE7F-E244-1DBC-CB93-66EA85256E48}"/>
              </a:ext>
            </a:extLst>
          </p:cNvPr>
          <p:cNvCxnSpPr/>
          <p:nvPr userDrawn="1"/>
        </p:nvCxnSpPr>
        <p:spPr>
          <a:xfrm>
            <a:off x="2283034" y="4184588"/>
            <a:ext cx="231436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34C73B0-01D5-197A-E73C-51D2F1D8C47E}"/>
              </a:ext>
            </a:extLst>
          </p:cNvPr>
          <p:cNvCxnSpPr/>
          <p:nvPr userDrawn="1"/>
        </p:nvCxnSpPr>
        <p:spPr>
          <a:xfrm>
            <a:off x="5032584" y="4184588"/>
            <a:ext cx="231436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70A94DA-05DF-EBDD-3CE4-85796B74DE4B}"/>
              </a:ext>
            </a:extLst>
          </p:cNvPr>
          <p:cNvCxnSpPr/>
          <p:nvPr userDrawn="1"/>
        </p:nvCxnSpPr>
        <p:spPr>
          <a:xfrm>
            <a:off x="7782134" y="4184588"/>
            <a:ext cx="231436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9A6C3E69-2A66-5F35-4A88-664D6EE4AD8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283034" y="5645088"/>
            <a:ext cx="2314575" cy="2667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  <a:lvl2pPr algn="ctr">
              <a:defRPr sz="1800">
                <a:latin typeface="Citroen Black" panose="00000A00000000000000" pitchFamily="2" charset="0"/>
              </a:defRPr>
            </a:lvl2pPr>
            <a:lvl3pPr algn="ctr">
              <a:defRPr sz="1800">
                <a:latin typeface="Citroen Black" panose="00000A00000000000000" pitchFamily="2" charset="0"/>
              </a:defRPr>
            </a:lvl3pPr>
            <a:lvl4pPr algn="ctr">
              <a:defRPr sz="1800">
                <a:latin typeface="Citroen Black" panose="00000A00000000000000" pitchFamily="2" charset="0"/>
              </a:defRPr>
            </a:lvl4pPr>
            <a:lvl5pPr algn="ctr">
              <a:defRPr sz="1800">
                <a:latin typeface="Citroen Black" panose="00000A00000000000000" pitchFamily="2" charset="0"/>
              </a:defRPr>
            </a:lvl5pPr>
          </a:lstStyle>
          <a:p>
            <a:pPr lvl="0"/>
            <a:r>
              <a:rPr lang="en-GB"/>
              <a:t>VEHICLE NAME</a:t>
            </a:r>
          </a:p>
        </p:txBody>
      </p:sp>
      <p:sp>
        <p:nvSpPr>
          <p:cNvPr id="25" name="Text Placeholder 4">
            <a:extLst>
              <a:ext uri="{FF2B5EF4-FFF2-40B4-BE49-F238E27FC236}">
                <a16:creationId xmlns:a16="http://schemas.microsoft.com/office/drawing/2014/main" id="{D09557DB-DE19-9E87-D83D-827B91BB53F5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027926" y="5645088"/>
            <a:ext cx="2314575" cy="2667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  <a:lvl2pPr algn="ctr">
              <a:defRPr sz="1800">
                <a:latin typeface="Citroen Black" panose="00000A00000000000000" pitchFamily="2" charset="0"/>
              </a:defRPr>
            </a:lvl2pPr>
            <a:lvl3pPr algn="ctr">
              <a:defRPr sz="1800">
                <a:latin typeface="Citroen Black" panose="00000A00000000000000" pitchFamily="2" charset="0"/>
              </a:defRPr>
            </a:lvl3pPr>
            <a:lvl4pPr algn="ctr">
              <a:defRPr sz="1800">
                <a:latin typeface="Citroen Black" panose="00000A00000000000000" pitchFamily="2" charset="0"/>
              </a:defRPr>
            </a:lvl4pPr>
            <a:lvl5pPr algn="ctr">
              <a:defRPr sz="1800">
                <a:latin typeface="Citroen Black" panose="00000A00000000000000" pitchFamily="2" charset="0"/>
              </a:defRPr>
            </a:lvl5pPr>
          </a:lstStyle>
          <a:p>
            <a:pPr lvl="0"/>
            <a:r>
              <a:rPr lang="en-GB"/>
              <a:t>VEHICLE NAME</a:t>
            </a:r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8E082B6A-59CB-1B84-878F-7C668472A136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772818" y="5645088"/>
            <a:ext cx="2314575" cy="2667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  <a:lvl2pPr algn="ctr">
              <a:defRPr sz="1800">
                <a:latin typeface="Citroen Black" panose="00000A00000000000000" pitchFamily="2" charset="0"/>
              </a:defRPr>
            </a:lvl2pPr>
            <a:lvl3pPr algn="ctr">
              <a:defRPr sz="1800">
                <a:latin typeface="Citroen Black" panose="00000A00000000000000" pitchFamily="2" charset="0"/>
              </a:defRPr>
            </a:lvl3pPr>
            <a:lvl4pPr algn="ctr">
              <a:defRPr sz="1800">
                <a:latin typeface="Citroen Black" panose="00000A00000000000000" pitchFamily="2" charset="0"/>
              </a:defRPr>
            </a:lvl4pPr>
            <a:lvl5pPr algn="ctr">
              <a:defRPr sz="1800">
                <a:latin typeface="Citroen Black" panose="00000A00000000000000" pitchFamily="2" charset="0"/>
              </a:defRPr>
            </a:lvl5pPr>
          </a:lstStyle>
          <a:p>
            <a:pPr lvl="0"/>
            <a:r>
              <a:rPr lang="en-GB"/>
              <a:t>VEHICLE NAME</a:t>
            </a:r>
          </a:p>
        </p:txBody>
      </p:sp>
      <p:sp>
        <p:nvSpPr>
          <p:cNvPr id="28" name="Picture Placeholder 2">
            <a:extLst>
              <a:ext uri="{FF2B5EF4-FFF2-40B4-BE49-F238E27FC236}">
                <a16:creationId xmlns:a16="http://schemas.microsoft.com/office/drawing/2014/main" id="{EAADFDC6-D51E-14B7-447D-EB184DEFC880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2283034" y="4433012"/>
            <a:ext cx="2314366" cy="11303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29" name="Picture Placeholder 2">
            <a:extLst>
              <a:ext uri="{FF2B5EF4-FFF2-40B4-BE49-F238E27FC236}">
                <a16:creationId xmlns:a16="http://schemas.microsoft.com/office/drawing/2014/main" id="{F6B6427C-7735-FC9D-685A-643523CA1333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5028135" y="4433012"/>
            <a:ext cx="2314366" cy="11303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F7843821-E2EF-A308-9B7A-074860F598D8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7772818" y="4433012"/>
            <a:ext cx="2314366" cy="11303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GB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9B286CC-E22D-975E-B341-7E3DE266BA52}"/>
              </a:ext>
            </a:extLst>
          </p:cNvPr>
          <p:cNvCxnSpPr/>
          <p:nvPr userDrawn="1"/>
        </p:nvCxnSpPr>
        <p:spPr>
          <a:xfrm>
            <a:off x="2283034" y="5911788"/>
            <a:ext cx="231436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142A040C-9D98-E9D4-49F2-5A433127DC17}"/>
              </a:ext>
            </a:extLst>
          </p:cNvPr>
          <p:cNvCxnSpPr/>
          <p:nvPr userDrawn="1"/>
        </p:nvCxnSpPr>
        <p:spPr>
          <a:xfrm>
            <a:off x="5032584" y="5911788"/>
            <a:ext cx="231436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00F99E86-B524-A8DF-E1E8-54B0F979851B}"/>
              </a:ext>
            </a:extLst>
          </p:cNvPr>
          <p:cNvCxnSpPr/>
          <p:nvPr userDrawn="1"/>
        </p:nvCxnSpPr>
        <p:spPr>
          <a:xfrm>
            <a:off x="7782134" y="5911788"/>
            <a:ext cx="231436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90750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roduction General Dark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0"/>
          <p:cNvSpPr>
            <a:spLocks noGrp="1"/>
          </p:cNvSpPr>
          <p:nvPr>
            <p:ph type="pic" sz="quarter" idx="12"/>
          </p:nvPr>
        </p:nvSpPr>
        <p:spPr>
          <a:xfrm>
            <a:off x="0" y="556054"/>
            <a:ext cx="12192000" cy="6303869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3" name="Overlay" hidden="1"/>
          <p:cNvSpPr/>
          <p:nvPr userDrawn="1"/>
        </p:nvSpPr>
        <p:spPr>
          <a:xfrm>
            <a:off x="0" y="543697"/>
            <a:ext cx="12192000" cy="6316226"/>
          </a:xfrm>
          <a:prstGeom prst="rect">
            <a:avLst/>
          </a:prstGeom>
          <a:gradFill>
            <a:gsLst>
              <a:gs pos="39000">
                <a:srgbClr val="595959">
                  <a:alpha val="64000"/>
                </a:srgbClr>
              </a:gs>
              <a:gs pos="64000">
                <a:srgbClr val="595959">
                  <a:alpha val="6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1"/>
          <p:cNvSpPr>
            <a:spLocks noGrp="1"/>
          </p:cNvSpPr>
          <p:nvPr>
            <p:ph type="title" hasCustomPrompt="1"/>
          </p:nvPr>
        </p:nvSpPr>
        <p:spPr>
          <a:xfrm>
            <a:off x="424636" y="610289"/>
            <a:ext cx="10515600" cy="646112"/>
          </a:xfrm>
          <a:prstGeom prst="rect">
            <a:avLst/>
          </a:prstGeom>
        </p:spPr>
        <p:txBody>
          <a:bodyPr lIns="0" rIns="0"/>
          <a:lstStyle>
            <a:lvl1pPr>
              <a:defRPr sz="4800">
                <a:solidFill>
                  <a:schemeClr val="bg1"/>
                </a:solidFill>
                <a:latin typeface="Citroen Black" panose="00000A00000000000000" pitchFamily="2" charset="0"/>
              </a:defRPr>
            </a:lvl1pPr>
          </a:lstStyle>
          <a:p>
            <a:r>
              <a:rPr lang="en-GB"/>
              <a:t>CLICK TO EDIT MASTER TITLE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424636" y="1442137"/>
            <a:ext cx="9420225" cy="285750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800" spc="110" baseline="0">
                <a:solidFill>
                  <a:schemeClr val="bg1"/>
                </a:solidFill>
                <a:latin typeface="Citroen" panose="02000000000000000000" pitchFamily="50" charset="0"/>
              </a:defRPr>
            </a:lvl1pPr>
            <a:lvl2pPr>
              <a:defRPr sz="1600">
                <a:latin typeface="Citroen" panose="02000000000000000000" pitchFamily="50" charset="0"/>
              </a:defRPr>
            </a:lvl2pPr>
            <a:lvl3pPr>
              <a:defRPr sz="1400">
                <a:latin typeface="Citroen" panose="02000000000000000000" pitchFamily="50" charset="0"/>
              </a:defRPr>
            </a:lvl3pPr>
            <a:lvl4pPr>
              <a:defRPr sz="1200">
                <a:latin typeface="Citroen" panose="02000000000000000000" pitchFamily="50" charset="0"/>
              </a:defRPr>
            </a:lvl4pPr>
            <a:lvl5pPr>
              <a:defRPr sz="1200">
                <a:latin typeface="Citroen" panose="02000000000000000000" pitchFamily="50" charset="0"/>
              </a:defRPr>
            </a:lvl5pPr>
          </a:lstStyle>
          <a:p>
            <a:pPr lvl="0"/>
            <a:r>
              <a:rPr lang="en-GB"/>
              <a:t>EDIT MASTER TEXT STYLES</a:t>
            </a:r>
          </a:p>
        </p:txBody>
      </p:sp>
      <p:sp>
        <p:nvSpPr>
          <p:cNvPr id="18" name="Rectangle 17"/>
          <p:cNvSpPr/>
          <p:nvPr userDrawn="1"/>
        </p:nvSpPr>
        <p:spPr>
          <a:xfrm>
            <a:off x="424636" y="1933574"/>
            <a:ext cx="704078" cy="1372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9" name="Text Placeholder 16"/>
          <p:cNvSpPr>
            <a:spLocks noGrp="1"/>
          </p:cNvSpPr>
          <p:nvPr>
            <p:ph type="body" sz="quarter" idx="11" hasCustomPrompt="1"/>
          </p:nvPr>
        </p:nvSpPr>
        <p:spPr>
          <a:xfrm>
            <a:off x="424636" y="2375587"/>
            <a:ext cx="9420225" cy="285750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600">
                <a:solidFill>
                  <a:schemeClr val="bg1"/>
                </a:solidFill>
                <a:latin typeface="Citroen" panose="02000000000000000000" pitchFamily="50" charset="0"/>
              </a:defRPr>
            </a:lvl1pPr>
            <a:lvl2pPr>
              <a:defRPr sz="1600">
                <a:latin typeface="Citroen" panose="02000000000000000000" pitchFamily="50" charset="0"/>
              </a:defRPr>
            </a:lvl2pPr>
            <a:lvl3pPr>
              <a:defRPr sz="1400">
                <a:latin typeface="Citroen" panose="02000000000000000000" pitchFamily="50" charset="0"/>
              </a:defRPr>
            </a:lvl3pPr>
            <a:lvl4pPr>
              <a:defRPr sz="1200">
                <a:latin typeface="Citroen" panose="02000000000000000000" pitchFamily="50" charset="0"/>
              </a:defRPr>
            </a:lvl4pPr>
            <a:lvl5pPr>
              <a:defRPr sz="1200">
                <a:latin typeface="Citroen" panose="02000000000000000000" pitchFamily="50" charset="0"/>
              </a:defRPr>
            </a:lvl5pPr>
          </a:lstStyle>
          <a:p>
            <a:pPr lvl="0"/>
            <a:r>
              <a:rPr lang="en-GB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82326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tepper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tepperBG"/>
          <p:cNvSpPr/>
          <p:nvPr/>
        </p:nvSpPr>
        <p:spPr>
          <a:xfrm>
            <a:off x="6028332" y="1906644"/>
            <a:ext cx="6163668" cy="42481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0" name="StepPosition"/>
          <p:cNvGrpSpPr/>
          <p:nvPr userDrawn="1"/>
        </p:nvGrpSpPr>
        <p:grpSpPr>
          <a:xfrm>
            <a:off x="5430048" y="6429145"/>
            <a:ext cx="1323534" cy="157747"/>
            <a:chOff x="5430048" y="6429145"/>
            <a:chExt cx="1323534" cy="157747"/>
          </a:xfrm>
        </p:grpSpPr>
        <p:sp>
          <p:nvSpPr>
            <p:cNvPr id="18" name="Oval 11"/>
            <p:cNvSpPr>
              <a:spLocks noChangeArrowheads="1"/>
            </p:cNvSpPr>
            <p:nvPr userDrawn="1"/>
          </p:nvSpPr>
          <p:spPr bwMode="auto">
            <a:xfrm>
              <a:off x="5430048" y="6429145"/>
              <a:ext cx="157747" cy="157747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606060"/>
              </a:solidFill>
              <a:round/>
              <a:headEnd/>
              <a:tailEnd/>
            </a:ln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  <p:sp>
          <p:nvSpPr>
            <p:cNvPr id="19" name="Oval 12"/>
            <p:cNvSpPr>
              <a:spLocks noChangeArrowheads="1"/>
            </p:cNvSpPr>
            <p:nvPr userDrawn="1"/>
          </p:nvSpPr>
          <p:spPr bwMode="auto">
            <a:xfrm>
              <a:off x="5732075" y="6440687"/>
              <a:ext cx="140434" cy="13851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  <p:sp>
          <p:nvSpPr>
            <p:cNvPr id="20" name="Oval 14"/>
            <p:cNvSpPr>
              <a:spLocks noChangeArrowheads="1"/>
            </p:cNvSpPr>
            <p:nvPr userDrawn="1"/>
          </p:nvSpPr>
          <p:spPr bwMode="auto">
            <a:xfrm>
              <a:off x="6028331" y="6440687"/>
              <a:ext cx="136586" cy="138510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606060"/>
              </a:solidFill>
              <a:round/>
              <a:headEnd/>
              <a:tailEnd/>
            </a:ln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  <p:sp>
          <p:nvSpPr>
            <p:cNvPr id="21" name="Oval 16"/>
            <p:cNvSpPr>
              <a:spLocks noChangeArrowheads="1"/>
            </p:cNvSpPr>
            <p:nvPr userDrawn="1"/>
          </p:nvSpPr>
          <p:spPr bwMode="auto">
            <a:xfrm>
              <a:off x="6320740" y="6440687"/>
              <a:ext cx="140434" cy="138510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606060"/>
              </a:solidFill>
              <a:round/>
              <a:headEnd/>
              <a:tailEnd/>
            </a:ln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  <p:sp>
          <p:nvSpPr>
            <p:cNvPr id="22" name="Oval 18"/>
            <p:cNvSpPr>
              <a:spLocks noChangeArrowheads="1"/>
            </p:cNvSpPr>
            <p:nvPr userDrawn="1"/>
          </p:nvSpPr>
          <p:spPr bwMode="auto">
            <a:xfrm>
              <a:off x="6615073" y="6440687"/>
              <a:ext cx="138509" cy="138510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606060"/>
              </a:solidFill>
              <a:round/>
              <a:headEnd/>
              <a:tailEnd/>
            </a:ln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</p:grpSp>
      <p:sp>
        <p:nvSpPr>
          <p:cNvPr id="34" name="Picture Placeholder 2"/>
          <p:cNvSpPr>
            <a:spLocks noGrp="1"/>
          </p:cNvSpPr>
          <p:nvPr userDrawn="1">
            <p:ph type="pic" sz="quarter" idx="10"/>
          </p:nvPr>
        </p:nvSpPr>
        <p:spPr>
          <a:xfrm>
            <a:off x="382915" y="1917159"/>
            <a:ext cx="5314853" cy="441857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/>
          </a:p>
        </p:txBody>
      </p:sp>
      <p:pic>
        <p:nvPicPr>
          <p:cNvPr id="31" name="StepperButtonNext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98926" y="3642845"/>
            <a:ext cx="219972" cy="493200"/>
          </a:xfrm>
          <a:prstGeom prst="rect">
            <a:avLst/>
          </a:prstGeom>
        </p:spPr>
      </p:pic>
      <p:pic>
        <p:nvPicPr>
          <p:cNvPr id="32" name="StepperButtonBack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6425" y="3609977"/>
            <a:ext cx="221249" cy="493200"/>
          </a:xfrm>
          <a:prstGeom prst="rect">
            <a:avLst/>
          </a:prstGeom>
        </p:spPr>
      </p:pic>
      <p:sp>
        <p:nvSpPr>
          <p:cNvPr id="23" name="Rectangle 22"/>
          <p:cNvSpPr/>
          <p:nvPr userDrawn="1"/>
        </p:nvSpPr>
        <p:spPr>
          <a:xfrm>
            <a:off x="417543" y="1635125"/>
            <a:ext cx="709582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24"/>
          <p:cNvSpPr>
            <a:spLocks noGrp="1"/>
          </p:cNvSpPr>
          <p:nvPr userDrawn="1">
            <p:ph type="title" hasCustomPrompt="1"/>
          </p:nvPr>
        </p:nvSpPr>
        <p:spPr>
          <a:xfrm>
            <a:off x="382916" y="432335"/>
            <a:ext cx="10515600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>
              <a:defRPr lang="en-GB" sz="6000" b="1" baseline="0">
                <a:solidFill>
                  <a:schemeClr val="tx1"/>
                </a:solidFill>
                <a:latin typeface="FIATADVERT01A Rg"/>
                <a:ea typeface="+mn-ea"/>
                <a:cs typeface="+mn-cs"/>
              </a:defRPr>
            </a:lvl1pPr>
          </a:lstStyle>
          <a:p>
            <a:pPr marL="0" lvl="0" defTabSz="914400"/>
            <a:r>
              <a:rPr lang="en-GB"/>
              <a:t>PAGE HEADER</a:t>
            </a:r>
          </a:p>
        </p:txBody>
      </p:sp>
      <p:sp>
        <p:nvSpPr>
          <p:cNvPr id="25" name="Text Placeholder 22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417543" y="1447159"/>
            <a:ext cx="5346700" cy="234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US" sz="1650" spc="88" dirty="0" smtClean="0">
                <a:solidFill>
                  <a:schemeClr val="tx1"/>
                </a:solidFill>
                <a:latin typeface="FIATADVERT01A Rg"/>
              </a:defRPr>
            </a:lvl1pPr>
          </a:lstStyle>
          <a:p>
            <a:pPr marL="0" lvl="0" defTabSz="914400"/>
            <a:r>
              <a:rPr lang="en-GB"/>
              <a:t>SUB HEADER</a:t>
            </a:r>
          </a:p>
        </p:txBody>
      </p:sp>
      <p:sp>
        <p:nvSpPr>
          <p:cNvPr id="2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325260" y="2007636"/>
            <a:ext cx="5409540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US" sz="3200" baseline="0" smtClean="0">
                <a:solidFill>
                  <a:schemeClr val="tx1"/>
                </a:solidFill>
                <a:latin typeface="FIATADVERT01A Rg"/>
              </a:defRPr>
            </a:lvl1pPr>
            <a:lvl2pPr marL="274320" indent="0">
              <a:buNone/>
              <a:defRPr lang="en-US" sz="1800" smtClean="0"/>
            </a:lvl2pPr>
            <a:lvl3pPr marL="731520" indent="0">
              <a:buNone/>
              <a:defRPr lang="en-US" sz="1800" smtClean="0"/>
            </a:lvl3pPr>
            <a:lvl4pPr marL="1188720" indent="0">
              <a:buNone/>
              <a:defRPr lang="en-US" sz="1800" smtClean="0"/>
            </a:lvl4pPr>
            <a:lvl5pPr marL="1645920" indent="0">
              <a:buNone/>
              <a:defRPr lang="en-GB" sz="1800"/>
            </a:lvl5pPr>
          </a:lstStyle>
          <a:p>
            <a:pPr marL="0" lvl="0" defTabSz="914400"/>
            <a:r>
              <a:rPr lang="en-GB"/>
              <a:t>EDIT SLIDER HEADER</a:t>
            </a:r>
          </a:p>
        </p:txBody>
      </p:sp>
      <p:sp>
        <p:nvSpPr>
          <p:cNvPr id="27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6320740" y="2686756"/>
            <a:ext cx="5414060" cy="243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GB" sz="1400" spc="110" baseline="0" dirty="0">
                <a:solidFill>
                  <a:schemeClr val="tx2"/>
                </a:solidFill>
                <a:latin typeface="FIATADVERT01A Rg"/>
              </a:defRPr>
            </a:lvl1pPr>
          </a:lstStyle>
          <a:p>
            <a:pPr marL="0" lvl="0" indent="-285750" defTabSz="914400">
              <a:lnSpc>
                <a:spcPts val="1900"/>
              </a:lnSpc>
            </a:pPr>
            <a:r>
              <a:rPr lang="en-GB"/>
              <a:t>EDIT SLIDER SUB HEADER</a:t>
            </a:r>
          </a:p>
        </p:txBody>
      </p:sp>
      <p:sp>
        <p:nvSpPr>
          <p:cNvPr id="28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6320740" y="3100007"/>
            <a:ext cx="5414060" cy="243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GB" sz="1400" baseline="0" dirty="0">
                <a:solidFill>
                  <a:schemeClr val="tx2"/>
                </a:solidFill>
                <a:latin typeface="FIATADVERT01A Rg"/>
              </a:defRPr>
            </a:lvl1pPr>
          </a:lstStyle>
          <a:p>
            <a:pPr marL="0" lvl="0" indent="-285750" defTabSz="914400">
              <a:lnSpc>
                <a:spcPts val="1900"/>
              </a:lnSpc>
            </a:pPr>
            <a:r>
              <a:rPr lang="en-GB"/>
              <a:t>Edit slider body text</a:t>
            </a:r>
          </a:p>
        </p:txBody>
      </p:sp>
      <p:sp>
        <p:nvSpPr>
          <p:cNvPr id="33" name="Text Placeholder 5"/>
          <p:cNvSpPr>
            <a:spLocks noGrp="1"/>
          </p:cNvSpPr>
          <p:nvPr>
            <p:ph type="body" sz="quarter" idx="15" hasCustomPrompt="1"/>
          </p:nvPr>
        </p:nvSpPr>
        <p:spPr>
          <a:xfrm>
            <a:off x="6320740" y="5879862"/>
            <a:ext cx="5205646" cy="2135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GB" sz="1500" b="1" spc="110" baseline="0" dirty="0">
                <a:solidFill>
                  <a:schemeClr val="accent1"/>
                </a:solidFill>
                <a:latin typeface="FIATADVERT01A Rg"/>
              </a:defRPr>
            </a:lvl1pPr>
          </a:lstStyle>
          <a:p>
            <a:pPr marL="0" lvl="0"/>
            <a:r>
              <a:rPr lang="en-GB"/>
              <a:t>EDIT INSTRUCTIONS</a:t>
            </a:r>
          </a:p>
        </p:txBody>
      </p:sp>
      <p:sp>
        <p:nvSpPr>
          <p:cNvPr id="35" name="HS">
            <a:hlinkClick r:id="" action="ppaction://noaction"/>
          </p:cNvPr>
          <p:cNvSpPr/>
          <p:nvPr userDrawn="1"/>
        </p:nvSpPr>
        <p:spPr>
          <a:xfrm>
            <a:off x="11734800" y="0"/>
            <a:ext cx="455277" cy="43233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7287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 Hotspot B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Placeholder 22"/>
          <p:cNvSpPr>
            <a:spLocks noGrp="1"/>
          </p:cNvSpPr>
          <p:nvPr>
            <p:ph type="body" sz="quarter" idx="12" hasCustomPrompt="1"/>
          </p:nvPr>
        </p:nvSpPr>
        <p:spPr>
          <a:xfrm>
            <a:off x="430243" y="6128526"/>
            <a:ext cx="5346700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>
              <a:defRPr lang="en-US" sz="1500" b="0" spc="0" baseline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marL="0" lvl="0" indent="0" defTabSz="914400">
              <a:spcBef>
                <a:spcPts val="1000"/>
              </a:spcBef>
              <a:buNone/>
            </a:pPr>
            <a:r>
              <a:rPr lang="en-GB"/>
              <a:t>Instructions</a:t>
            </a:r>
          </a:p>
        </p:txBody>
      </p:sp>
      <p:sp>
        <p:nvSpPr>
          <p:cNvPr id="11" name="Text Placeholder 22"/>
          <p:cNvSpPr>
            <a:spLocks noGrp="1"/>
          </p:cNvSpPr>
          <p:nvPr>
            <p:ph type="body" sz="quarter" idx="13" hasCustomPrompt="1"/>
          </p:nvPr>
        </p:nvSpPr>
        <p:spPr>
          <a:xfrm>
            <a:off x="417542" y="1109486"/>
            <a:ext cx="5370941" cy="2285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US" sz="1650" spc="0" dirty="0" smtClean="0">
                <a:solidFill>
                  <a:schemeClr val="tx1"/>
                </a:solidFill>
                <a:latin typeface="Roboto" panose="02000000000000000000" pitchFamily="2" charset="0"/>
              </a:defRPr>
            </a:lvl1pPr>
          </a:lstStyle>
          <a:p>
            <a:pPr marL="0" lvl="0" defTabSz="914400"/>
            <a:r>
              <a:rPr lang="en-GB"/>
              <a:t>Sub header</a:t>
            </a:r>
          </a:p>
        </p:txBody>
      </p:sp>
      <p:sp>
        <p:nvSpPr>
          <p:cNvPr id="12" name="Text Placeholder 22"/>
          <p:cNvSpPr>
            <a:spLocks noGrp="1"/>
          </p:cNvSpPr>
          <p:nvPr>
            <p:ph type="body" sz="quarter" idx="14" hasCustomPrompt="1"/>
          </p:nvPr>
        </p:nvSpPr>
        <p:spPr>
          <a:xfrm>
            <a:off x="417543" y="1409543"/>
            <a:ext cx="5370941" cy="243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-285750" defTabSz="914400">
              <a:lnSpc>
                <a:spcPts val="1900"/>
              </a:lnSpc>
              <a:buNone/>
              <a:defRPr lang="en-US" sz="1600" dirty="0" smtClean="0">
                <a:solidFill>
                  <a:schemeClr val="tx1"/>
                </a:solidFill>
                <a:latin typeface="Roboto" panose="02000000000000000000" pitchFamily="2" charset="0"/>
              </a:defRPr>
            </a:lvl1pPr>
          </a:lstStyle>
          <a:p>
            <a:pPr marL="0" lvl="0" indent="-285750" defTabSz="914400">
              <a:lnSpc>
                <a:spcPts val="1900"/>
              </a:lnSpc>
            </a:pPr>
            <a:r>
              <a:rPr lang="en-GB"/>
              <a:t>Edit slider body text - 950 characters max (incl. spaces)</a:t>
            </a:r>
          </a:p>
        </p:txBody>
      </p:sp>
      <p:sp>
        <p:nvSpPr>
          <p:cNvPr id="8" name="Title 24"/>
          <p:cNvSpPr>
            <a:spLocks noGrp="1"/>
          </p:cNvSpPr>
          <p:nvPr>
            <p:ph type="title" hasCustomPrompt="1"/>
          </p:nvPr>
        </p:nvSpPr>
        <p:spPr>
          <a:xfrm>
            <a:off x="382916" y="432335"/>
            <a:ext cx="10515600" cy="387798"/>
          </a:xfrm>
          <a:prstGeom prst="rect">
            <a:avLst/>
          </a:prstGeom>
        </p:spPr>
        <p:txBody>
          <a:bodyPr lIns="0" rIns="0"/>
          <a:lstStyle>
            <a:lvl1pPr>
              <a:defRPr lang="en-GB" sz="2800" b="0" spc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lvl="0" defTabSz="914400"/>
            <a:r>
              <a:rPr lang="en-GB"/>
              <a:t>PAGE HEADER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7353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/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otSpot_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Overlay"/>
          <p:cNvGrpSpPr/>
          <p:nvPr userDrawn="1"/>
        </p:nvGrpSpPr>
        <p:grpSpPr>
          <a:xfrm>
            <a:off x="0" y="0"/>
            <a:ext cx="12190077" cy="6859923"/>
            <a:chOff x="0" y="0"/>
            <a:chExt cx="12190077" cy="6859923"/>
          </a:xfrm>
        </p:grpSpPr>
        <p:sp>
          <p:nvSpPr>
            <p:cNvPr id="42" name="Overlay"/>
            <p:cNvSpPr/>
            <p:nvPr/>
          </p:nvSpPr>
          <p:spPr>
            <a:xfrm>
              <a:off x="0" y="0"/>
              <a:ext cx="12190077" cy="6859923"/>
            </a:xfrm>
            <a:prstGeom prst="rect">
              <a:avLst/>
            </a:prstGeom>
            <a:solidFill>
              <a:schemeClr val="bg1"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3149" tIns="36574" rIns="73149" bIns="3657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4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Overlay"/>
            <p:cNvSpPr/>
            <p:nvPr/>
          </p:nvSpPr>
          <p:spPr>
            <a:xfrm>
              <a:off x="0" y="0"/>
              <a:ext cx="12190077" cy="6859923"/>
            </a:xfrm>
            <a:prstGeom prst="rect">
              <a:avLst/>
            </a:prstGeom>
            <a:solidFill>
              <a:schemeClr val="tx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3149" tIns="36574" rIns="73149" bIns="3657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4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44" name="StepperBG"/>
          <p:cNvSpPr/>
          <p:nvPr userDrawn="1"/>
        </p:nvSpPr>
        <p:spPr>
          <a:xfrm>
            <a:off x="-15046" y="432335"/>
            <a:ext cx="5887555" cy="5986493"/>
          </a:xfrm>
          <a:prstGeom prst="rect">
            <a:avLst/>
          </a:prstGeom>
          <a:solidFill>
            <a:srgbClr val="FFE5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19448" y="554400"/>
            <a:ext cx="5205646" cy="387798"/>
          </a:xfrm>
          <a:prstGeom prst="rect">
            <a:avLst/>
          </a:prstGeom>
        </p:spPr>
        <p:txBody>
          <a:bodyPr lIns="0" rIns="0"/>
          <a:lstStyle>
            <a:lvl1pPr>
              <a:defRPr lang="en-GB" sz="2800" b="0" spc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lvl="0" defTabSz="914400">
              <a:spcBef>
                <a:spcPct val="0"/>
              </a:spcBef>
              <a:buNone/>
            </a:pPr>
            <a:r>
              <a:rPr lang="en-GB"/>
              <a:t>Edit hotspot header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306000" y="432000"/>
            <a:ext cx="5886000" cy="598679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5" hasCustomPrompt="1"/>
          </p:nvPr>
        </p:nvSpPr>
        <p:spPr>
          <a:xfrm>
            <a:off x="219448" y="6055801"/>
            <a:ext cx="5205646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>
              <a:defRPr lang="en-GB" sz="1500" b="0" spc="0" baseline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marL="0" lvl="0" indent="0" defTabSz="914400">
              <a:spcBef>
                <a:spcPts val="1000"/>
              </a:spcBef>
              <a:buNone/>
            </a:pPr>
            <a:r>
              <a:rPr lang="en-GB"/>
              <a:t>Edit instructions</a:t>
            </a:r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219448" y="1066857"/>
            <a:ext cx="5205646" cy="4873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marR="0" indent="0" algn="l" defTabSz="914400" rtl="0" eaLnBrk="1" fontAlgn="auto" latinLnBrk="0" hangingPunct="1">
              <a:lnSpc>
                <a:spcPts val="19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GB" sz="1600" baseline="0" dirty="0">
                <a:solidFill>
                  <a:schemeClr val="tx1"/>
                </a:solidFill>
                <a:latin typeface="Roboto" panose="02000000000000000000" pitchFamily="2" charset="0"/>
              </a:defRPr>
            </a:lvl1pPr>
          </a:lstStyle>
          <a:p>
            <a:pPr marL="0" marR="0" lvl="0" indent="-285750" algn="l" defTabSz="914400" rtl="0" eaLnBrk="1" fontAlgn="auto" latinLnBrk="0" hangingPunct="1">
              <a:lnSpc>
                <a:spcPts val="19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Edit hotspot body text - 1000 characters max (incl. spaces)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540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39" grpId="0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otSpot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Overlay"/>
          <p:cNvGrpSpPr/>
          <p:nvPr userDrawn="1"/>
        </p:nvGrpSpPr>
        <p:grpSpPr>
          <a:xfrm>
            <a:off x="0" y="0"/>
            <a:ext cx="12190077" cy="6859923"/>
            <a:chOff x="0" y="0"/>
            <a:chExt cx="12190077" cy="6859923"/>
          </a:xfrm>
        </p:grpSpPr>
        <p:sp>
          <p:nvSpPr>
            <p:cNvPr id="42" name="Overlay"/>
            <p:cNvSpPr/>
            <p:nvPr/>
          </p:nvSpPr>
          <p:spPr>
            <a:xfrm>
              <a:off x="0" y="0"/>
              <a:ext cx="12190077" cy="6859923"/>
            </a:xfrm>
            <a:prstGeom prst="rect">
              <a:avLst/>
            </a:prstGeom>
            <a:solidFill>
              <a:schemeClr val="bg1"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3149" tIns="36574" rIns="73149" bIns="3657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4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Overlay"/>
            <p:cNvSpPr/>
            <p:nvPr/>
          </p:nvSpPr>
          <p:spPr>
            <a:xfrm>
              <a:off x="0" y="0"/>
              <a:ext cx="12190077" cy="6859923"/>
            </a:xfrm>
            <a:prstGeom prst="rect">
              <a:avLst/>
            </a:prstGeom>
            <a:solidFill>
              <a:schemeClr val="tx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3149" tIns="36574" rIns="73149" bIns="3657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4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44" name="StepperBG"/>
          <p:cNvSpPr/>
          <p:nvPr userDrawn="1"/>
        </p:nvSpPr>
        <p:spPr>
          <a:xfrm>
            <a:off x="-15046" y="432335"/>
            <a:ext cx="5887555" cy="5986493"/>
          </a:xfrm>
          <a:prstGeom prst="rect">
            <a:avLst/>
          </a:prstGeom>
          <a:solidFill>
            <a:srgbClr val="FFE5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19448" y="554400"/>
            <a:ext cx="5205646" cy="387798"/>
          </a:xfrm>
          <a:prstGeom prst="rect">
            <a:avLst/>
          </a:prstGeom>
        </p:spPr>
        <p:txBody>
          <a:bodyPr lIns="0" rIns="0"/>
          <a:lstStyle>
            <a:lvl1pPr>
              <a:defRPr lang="en-GB" sz="2800" b="0" spc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lvl="0" defTabSz="914400">
              <a:spcBef>
                <a:spcPct val="0"/>
              </a:spcBef>
              <a:buNone/>
            </a:pPr>
            <a:r>
              <a:rPr lang="en-GB"/>
              <a:t>Edit hotspot header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306000" y="432000"/>
            <a:ext cx="5886000" cy="598679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5" hasCustomPrompt="1"/>
          </p:nvPr>
        </p:nvSpPr>
        <p:spPr>
          <a:xfrm>
            <a:off x="219448" y="6055801"/>
            <a:ext cx="5205646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>
              <a:defRPr lang="en-GB" sz="1500" b="0" spc="0" baseline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marL="0" lvl="0" indent="0" defTabSz="914400">
              <a:spcBef>
                <a:spcPts val="1000"/>
              </a:spcBef>
              <a:buNone/>
            </a:pPr>
            <a:r>
              <a:rPr lang="en-GB"/>
              <a:t>Edit instructions</a:t>
            </a:r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219448" y="1066857"/>
            <a:ext cx="5205646" cy="4873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marR="0" indent="0" algn="l" defTabSz="914400" rtl="0" eaLnBrk="1" fontAlgn="auto" latinLnBrk="0" hangingPunct="1">
              <a:lnSpc>
                <a:spcPts val="19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GB" sz="1600" baseline="0" dirty="0">
                <a:solidFill>
                  <a:schemeClr val="tx1"/>
                </a:solidFill>
                <a:latin typeface="Roboto" panose="02000000000000000000" pitchFamily="2" charset="0"/>
              </a:defRPr>
            </a:lvl1pPr>
          </a:lstStyle>
          <a:p>
            <a:pPr marL="0" marR="0" lvl="0" indent="-285750" algn="l" defTabSz="914400" rtl="0" eaLnBrk="1" fontAlgn="auto" latinLnBrk="0" hangingPunct="1">
              <a:lnSpc>
                <a:spcPts val="19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Edit hotspot body text - 1000 characters max (incl. spaces)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4091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39" grpId="0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 Slide In B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9"/>
          </p:nvPr>
        </p:nvSpPr>
        <p:spPr>
          <a:xfrm>
            <a:off x="1587" y="564648"/>
            <a:ext cx="12190413" cy="6320325"/>
          </a:xfrm>
          <a:prstGeom prst="rect">
            <a:avLst/>
          </a:prstGeom>
        </p:spPr>
        <p:txBody>
          <a:bodyPr/>
          <a:lstStyle>
            <a:lvl1pPr>
              <a:defRPr lang="en-GB">
                <a:solidFill>
                  <a:schemeClr val="accent3"/>
                </a:solidFill>
              </a:defRPr>
            </a:lvl1pPr>
          </a:lstStyle>
          <a:p>
            <a:pPr lvl="0"/>
            <a:endParaRPr lang="en-GB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424636" y="1442137"/>
            <a:ext cx="9420225" cy="285750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800" spc="0" baseline="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>
              <a:defRPr sz="1600">
                <a:latin typeface="Citroen" panose="02000000000000000000" pitchFamily="50" charset="0"/>
              </a:defRPr>
            </a:lvl2pPr>
            <a:lvl3pPr>
              <a:defRPr sz="1400">
                <a:latin typeface="Citroen" panose="02000000000000000000" pitchFamily="50" charset="0"/>
              </a:defRPr>
            </a:lvl3pPr>
            <a:lvl4pPr>
              <a:defRPr sz="1200">
                <a:latin typeface="Citroen" panose="02000000000000000000" pitchFamily="50" charset="0"/>
              </a:defRPr>
            </a:lvl4pPr>
            <a:lvl5pPr>
              <a:defRPr sz="1200">
                <a:latin typeface="Citroen" panose="02000000000000000000" pitchFamily="50" charset="0"/>
              </a:defRPr>
            </a:lvl5pPr>
          </a:lstStyle>
          <a:p>
            <a:pPr lvl="0"/>
            <a:r>
              <a:rPr lang="en-GB"/>
              <a:t>Edit master text styles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 hasCustomPrompt="1"/>
          </p:nvPr>
        </p:nvSpPr>
        <p:spPr>
          <a:xfrm>
            <a:off x="424636" y="610289"/>
            <a:ext cx="10515600" cy="646112"/>
          </a:xfrm>
          <a:prstGeom prst="rect">
            <a:avLst/>
          </a:prstGeom>
        </p:spPr>
        <p:txBody>
          <a:bodyPr lIns="0" rIns="0"/>
          <a:lstStyle>
            <a:lvl1pPr>
              <a:defRPr lang="en-GB" sz="2800" b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lvl="0"/>
            <a:r>
              <a:rPr lang="en-GB"/>
              <a:t>CLICK TO EDIT MASTER TITLE</a:t>
            </a:r>
          </a:p>
        </p:txBody>
      </p:sp>
      <p:sp>
        <p:nvSpPr>
          <p:cNvPr id="19" name="Text Placeholder 16"/>
          <p:cNvSpPr>
            <a:spLocks noGrp="1"/>
          </p:cNvSpPr>
          <p:nvPr>
            <p:ph type="body" sz="quarter" idx="11" hasCustomPrompt="1"/>
          </p:nvPr>
        </p:nvSpPr>
        <p:spPr>
          <a:xfrm>
            <a:off x="424637" y="2375587"/>
            <a:ext cx="3660476" cy="2887998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600" baseline="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>
              <a:defRPr sz="1600">
                <a:latin typeface="Citroen" panose="02000000000000000000" pitchFamily="50" charset="0"/>
              </a:defRPr>
            </a:lvl2pPr>
            <a:lvl3pPr>
              <a:defRPr sz="1400">
                <a:latin typeface="Citroen" panose="02000000000000000000" pitchFamily="50" charset="0"/>
              </a:defRPr>
            </a:lvl3pPr>
            <a:lvl4pPr>
              <a:defRPr sz="1200">
                <a:latin typeface="Citroen" panose="02000000000000000000" pitchFamily="50" charset="0"/>
              </a:defRPr>
            </a:lvl4pPr>
            <a:lvl5pPr>
              <a:defRPr sz="1200">
                <a:latin typeface="Citroen" panose="02000000000000000000" pitchFamily="50" charset="0"/>
              </a:defRPr>
            </a:lvl5pPr>
          </a:lstStyle>
          <a:p>
            <a:pPr lvl="0"/>
            <a:r>
              <a:rPr lang="en-GB"/>
              <a:t>Edit body text styles – 520 characters max (incl. Spaces)</a:t>
            </a:r>
          </a:p>
        </p:txBody>
      </p:sp>
      <p:sp>
        <p:nvSpPr>
          <p:cNvPr id="58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424636" y="5412797"/>
            <a:ext cx="3660477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GB" sz="1500" b="0" spc="0" baseline="0" dirty="0">
                <a:solidFill>
                  <a:schemeClr val="tx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marL="0" lvl="0"/>
            <a:r>
              <a:rPr lang="en-GB"/>
              <a:t>Edit instructions</a:t>
            </a:r>
          </a:p>
        </p:txBody>
      </p:sp>
      <p:grpSp>
        <p:nvGrpSpPr>
          <p:cNvPr id="48" name="Group 47"/>
          <p:cNvGrpSpPr/>
          <p:nvPr userDrawn="1"/>
        </p:nvGrpSpPr>
        <p:grpSpPr>
          <a:xfrm>
            <a:off x="4438650" y="2328863"/>
            <a:ext cx="3529013" cy="3457574"/>
            <a:chOff x="4438650" y="2328863"/>
            <a:chExt cx="3529013" cy="3457574"/>
          </a:xfrm>
        </p:grpSpPr>
        <p:grpSp>
          <p:nvGrpSpPr>
            <p:cNvPr id="55" name="Group 54"/>
            <p:cNvGrpSpPr/>
            <p:nvPr userDrawn="1"/>
          </p:nvGrpSpPr>
          <p:grpSpPr>
            <a:xfrm>
              <a:off x="4438650" y="2328863"/>
              <a:ext cx="1643063" cy="995362"/>
              <a:chOff x="4438650" y="2328863"/>
              <a:chExt cx="1643063" cy="995362"/>
            </a:xfrm>
          </p:grpSpPr>
          <p:pic>
            <p:nvPicPr>
              <p:cNvPr id="83" name="Picture 82"/>
              <p:cNvPicPr>
                <a:picLocks noChangeAspect="1"/>
              </p:cNvPicPr>
              <p:nvPr userDrawn="1"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744017" y="2596836"/>
                <a:ext cx="1040815" cy="456802"/>
              </a:xfrm>
              <a:prstGeom prst="rect">
                <a:avLst/>
              </a:prstGeom>
              <a:ln>
                <a:noFill/>
              </a:ln>
            </p:spPr>
          </p:pic>
          <p:grpSp>
            <p:nvGrpSpPr>
              <p:cNvPr id="84" name="Group 83"/>
              <p:cNvGrpSpPr/>
              <p:nvPr userDrawn="1"/>
            </p:nvGrpSpPr>
            <p:grpSpPr>
              <a:xfrm>
                <a:off x="4438650" y="2328863"/>
                <a:ext cx="1643063" cy="995362"/>
                <a:chOff x="4438650" y="2328863"/>
                <a:chExt cx="1643063" cy="995362"/>
              </a:xfrm>
            </p:grpSpPr>
            <p:sp>
              <p:nvSpPr>
                <p:cNvPr id="85" name="Rectangle 84"/>
                <p:cNvSpPr/>
                <p:nvPr userDrawn="1"/>
              </p:nvSpPr>
              <p:spPr>
                <a:xfrm>
                  <a:off x="4438650" y="2328863"/>
                  <a:ext cx="1643063" cy="995362"/>
                </a:xfrm>
                <a:prstGeom prst="rect">
                  <a:avLst/>
                </a:prstGeom>
                <a:noFill/>
                <a:ln w="34925">
                  <a:solidFill>
                    <a:schemeClr val="accent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oboto Black" panose="02000000000000000000" pitchFamily="2" charset="0"/>
                    <a:ea typeface="Roboto Black" panose="02000000000000000000" pitchFamily="2" charset="0"/>
                    <a:cs typeface="Roboto Black" panose="02000000000000000000" pitchFamily="2" charset="0"/>
                  </a:endParaRPr>
                </a:p>
              </p:txBody>
            </p:sp>
            <p:sp>
              <p:nvSpPr>
                <p:cNvPr id="86" name="Rectangle 85"/>
                <p:cNvSpPr/>
                <p:nvPr userDrawn="1"/>
              </p:nvSpPr>
              <p:spPr>
                <a:xfrm>
                  <a:off x="4452938" y="3095625"/>
                  <a:ext cx="1609725" cy="228600"/>
                </a:xfrm>
                <a:prstGeom prst="rect">
                  <a:avLst/>
                </a:prstGeom>
                <a:solidFill>
                  <a:schemeClr val="accent1"/>
                </a:solidFill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Roboto Black" panose="02000000000000000000" pitchFamily="2" charset="0"/>
                      <a:ea typeface="Roboto Black" panose="02000000000000000000" pitchFamily="2" charset="0"/>
                      <a:cs typeface="Roboto Black" panose="02000000000000000000" pitchFamily="2" charset="0"/>
                    </a:rPr>
                    <a:t>A+B SEGMENT</a:t>
                  </a:r>
                </a:p>
              </p:txBody>
            </p:sp>
          </p:grpSp>
        </p:grpSp>
        <p:grpSp>
          <p:nvGrpSpPr>
            <p:cNvPr id="56" name="Group 55"/>
            <p:cNvGrpSpPr/>
            <p:nvPr userDrawn="1"/>
          </p:nvGrpSpPr>
          <p:grpSpPr>
            <a:xfrm>
              <a:off x="6324600" y="2328863"/>
              <a:ext cx="1643063" cy="995362"/>
              <a:chOff x="6324600" y="2328863"/>
              <a:chExt cx="1643063" cy="995362"/>
            </a:xfrm>
          </p:grpSpPr>
          <p:pic>
            <p:nvPicPr>
              <p:cNvPr id="79" name="Picture 78"/>
              <p:cNvPicPr>
                <a:picLocks noChangeAspect="1"/>
              </p:cNvPicPr>
              <p:nvPr userDrawn="1"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559716" y="2522132"/>
                <a:ext cx="1208501" cy="537754"/>
              </a:xfrm>
              <a:prstGeom prst="rect">
                <a:avLst/>
              </a:prstGeom>
              <a:ln>
                <a:noFill/>
              </a:ln>
            </p:spPr>
          </p:pic>
          <p:grpSp>
            <p:nvGrpSpPr>
              <p:cNvPr id="80" name="Group 79"/>
              <p:cNvGrpSpPr/>
              <p:nvPr userDrawn="1"/>
            </p:nvGrpSpPr>
            <p:grpSpPr>
              <a:xfrm>
                <a:off x="6324600" y="2328863"/>
                <a:ext cx="1643063" cy="995362"/>
                <a:chOff x="4438650" y="2328863"/>
                <a:chExt cx="1643063" cy="995362"/>
              </a:xfrm>
            </p:grpSpPr>
            <p:sp>
              <p:nvSpPr>
                <p:cNvPr id="81" name="Rectangle 80"/>
                <p:cNvSpPr/>
                <p:nvPr userDrawn="1"/>
              </p:nvSpPr>
              <p:spPr>
                <a:xfrm>
                  <a:off x="4438650" y="2328863"/>
                  <a:ext cx="1643063" cy="995362"/>
                </a:xfrm>
                <a:prstGeom prst="rect">
                  <a:avLst/>
                </a:prstGeom>
                <a:noFill/>
                <a:ln w="34925">
                  <a:solidFill>
                    <a:schemeClr val="accent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oboto Black" panose="02000000000000000000" pitchFamily="2" charset="0"/>
                    <a:ea typeface="Roboto Black" panose="02000000000000000000" pitchFamily="2" charset="0"/>
                    <a:cs typeface="Roboto Black" panose="02000000000000000000" pitchFamily="2" charset="0"/>
                  </a:endParaRPr>
                </a:p>
              </p:txBody>
            </p:sp>
            <p:sp>
              <p:nvSpPr>
                <p:cNvPr id="82" name="Rectangle 81"/>
                <p:cNvSpPr/>
                <p:nvPr userDrawn="1"/>
              </p:nvSpPr>
              <p:spPr>
                <a:xfrm>
                  <a:off x="4452938" y="3095625"/>
                  <a:ext cx="1609725" cy="228600"/>
                </a:xfrm>
                <a:prstGeom prst="rect">
                  <a:avLst/>
                </a:prstGeom>
                <a:solidFill>
                  <a:schemeClr val="accent1"/>
                </a:solidFill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Roboto Black" panose="02000000000000000000" pitchFamily="2" charset="0"/>
                      <a:ea typeface="Roboto Black" panose="02000000000000000000" pitchFamily="2" charset="0"/>
                      <a:cs typeface="Roboto Black" panose="02000000000000000000" pitchFamily="2" charset="0"/>
                    </a:rPr>
                    <a:t>C SEGMENT</a:t>
                  </a:r>
                </a:p>
              </p:txBody>
            </p:sp>
          </p:grpSp>
        </p:grpSp>
        <p:grpSp>
          <p:nvGrpSpPr>
            <p:cNvPr id="57" name="Group 56"/>
            <p:cNvGrpSpPr/>
            <p:nvPr userDrawn="1"/>
          </p:nvGrpSpPr>
          <p:grpSpPr>
            <a:xfrm>
              <a:off x="4438650" y="3557588"/>
              <a:ext cx="1643063" cy="995362"/>
              <a:chOff x="4438650" y="3557588"/>
              <a:chExt cx="1643063" cy="995362"/>
            </a:xfrm>
          </p:grpSpPr>
          <p:pic>
            <p:nvPicPr>
              <p:cNvPr id="75" name="Picture 74"/>
              <p:cNvPicPr>
                <a:picLocks noChangeAspect="1"/>
              </p:cNvPicPr>
              <p:nvPr userDrawn="1"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567658" y="3782881"/>
                <a:ext cx="1393535" cy="503061"/>
              </a:xfrm>
              <a:prstGeom prst="rect">
                <a:avLst/>
              </a:prstGeom>
              <a:ln>
                <a:noFill/>
              </a:ln>
            </p:spPr>
          </p:pic>
          <p:grpSp>
            <p:nvGrpSpPr>
              <p:cNvPr id="76" name="Group 75"/>
              <p:cNvGrpSpPr/>
              <p:nvPr userDrawn="1"/>
            </p:nvGrpSpPr>
            <p:grpSpPr>
              <a:xfrm>
                <a:off x="4438650" y="3557588"/>
                <a:ext cx="1643063" cy="995362"/>
                <a:chOff x="4438650" y="2328863"/>
                <a:chExt cx="1643063" cy="995362"/>
              </a:xfrm>
            </p:grpSpPr>
            <p:sp>
              <p:nvSpPr>
                <p:cNvPr id="77" name="Rectangle 76"/>
                <p:cNvSpPr/>
                <p:nvPr userDrawn="1"/>
              </p:nvSpPr>
              <p:spPr>
                <a:xfrm>
                  <a:off x="4438650" y="2328863"/>
                  <a:ext cx="1643063" cy="995362"/>
                </a:xfrm>
                <a:prstGeom prst="rect">
                  <a:avLst/>
                </a:prstGeom>
                <a:noFill/>
                <a:ln w="34925">
                  <a:solidFill>
                    <a:schemeClr val="accent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oboto Black" panose="02000000000000000000" pitchFamily="2" charset="0"/>
                    <a:ea typeface="Roboto Black" panose="02000000000000000000" pitchFamily="2" charset="0"/>
                    <a:cs typeface="Roboto Black" panose="02000000000000000000" pitchFamily="2" charset="0"/>
                  </a:endParaRPr>
                </a:p>
              </p:txBody>
            </p:sp>
            <p:sp>
              <p:nvSpPr>
                <p:cNvPr id="78" name="Rectangle 77"/>
                <p:cNvSpPr/>
                <p:nvPr userDrawn="1"/>
              </p:nvSpPr>
              <p:spPr>
                <a:xfrm>
                  <a:off x="4452938" y="3095625"/>
                  <a:ext cx="1609725" cy="228600"/>
                </a:xfrm>
                <a:prstGeom prst="rect">
                  <a:avLst/>
                </a:prstGeom>
                <a:solidFill>
                  <a:schemeClr val="accent1"/>
                </a:solidFill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Roboto Black" panose="02000000000000000000" pitchFamily="2" charset="0"/>
                      <a:ea typeface="Roboto Black" panose="02000000000000000000" pitchFamily="2" charset="0"/>
                      <a:cs typeface="Roboto Black" panose="02000000000000000000" pitchFamily="2" charset="0"/>
                    </a:rPr>
                    <a:t>D SEGMENT</a:t>
                  </a:r>
                </a:p>
              </p:txBody>
            </p:sp>
          </p:grpSp>
        </p:grpSp>
        <p:grpSp>
          <p:nvGrpSpPr>
            <p:cNvPr id="59" name="Group 58"/>
            <p:cNvGrpSpPr/>
            <p:nvPr userDrawn="1"/>
          </p:nvGrpSpPr>
          <p:grpSpPr>
            <a:xfrm>
              <a:off x="6324600" y="3557588"/>
              <a:ext cx="1643063" cy="995362"/>
              <a:chOff x="6324600" y="3557588"/>
              <a:chExt cx="1643063" cy="995362"/>
            </a:xfrm>
          </p:grpSpPr>
          <p:pic>
            <p:nvPicPr>
              <p:cNvPr id="71" name="Picture 70"/>
              <p:cNvPicPr>
                <a:picLocks noChangeAspect="1"/>
              </p:cNvPicPr>
              <p:nvPr userDrawn="1"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397502" y="3815200"/>
                <a:ext cx="1509181" cy="462585"/>
              </a:xfrm>
              <a:prstGeom prst="rect">
                <a:avLst/>
              </a:prstGeom>
              <a:ln>
                <a:noFill/>
              </a:ln>
            </p:spPr>
          </p:pic>
          <p:grpSp>
            <p:nvGrpSpPr>
              <p:cNvPr id="72" name="Group 71"/>
              <p:cNvGrpSpPr/>
              <p:nvPr userDrawn="1"/>
            </p:nvGrpSpPr>
            <p:grpSpPr>
              <a:xfrm>
                <a:off x="6324600" y="3557588"/>
                <a:ext cx="1643063" cy="995362"/>
                <a:chOff x="4438650" y="2328863"/>
                <a:chExt cx="1643063" cy="995362"/>
              </a:xfrm>
            </p:grpSpPr>
            <p:sp>
              <p:nvSpPr>
                <p:cNvPr id="73" name="Rectangle 72"/>
                <p:cNvSpPr/>
                <p:nvPr userDrawn="1"/>
              </p:nvSpPr>
              <p:spPr>
                <a:xfrm>
                  <a:off x="4438650" y="2328863"/>
                  <a:ext cx="1643063" cy="995362"/>
                </a:xfrm>
                <a:prstGeom prst="rect">
                  <a:avLst/>
                </a:prstGeom>
                <a:noFill/>
                <a:ln w="34925">
                  <a:solidFill>
                    <a:schemeClr val="accent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oboto Black" panose="02000000000000000000" pitchFamily="2" charset="0"/>
                    <a:ea typeface="Roboto Black" panose="02000000000000000000" pitchFamily="2" charset="0"/>
                    <a:cs typeface="Roboto Black" panose="02000000000000000000" pitchFamily="2" charset="0"/>
                  </a:endParaRPr>
                </a:p>
              </p:txBody>
            </p:sp>
            <p:sp>
              <p:nvSpPr>
                <p:cNvPr id="74" name="Rectangle 73"/>
                <p:cNvSpPr/>
                <p:nvPr userDrawn="1"/>
              </p:nvSpPr>
              <p:spPr>
                <a:xfrm>
                  <a:off x="4452938" y="3095625"/>
                  <a:ext cx="1609725" cy="228600"/>
                </a:xfrm>
                <a:prstGeom prst="rect">
                  <a:avLst/>
                </a:prstGeom>
                <a:solidFill>
                  <a:schemeClr val="accent1"/>
                </a:solidFill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Roboto Black" panose="02000000000000000000" pitchFamily="2" charset="0"/>
                      <a:ea typeface="Roboto Black" panose="02000000000000000000" pitchFamily="2" charset="0"/>
                      <a:cs typeface="Roboto Black" panose="02000000000000000000" pitchFamily="2" charset="0"/>
                    </a:rPr>
                    <a:t>E SEGMENT</a:t>
                  </a:r>
                </a:p>
              </p:txBody>
            </p:sp>
          </p:grpSp>
        </p:grpSp>
        <p:grpSp>
          <p:nvGrpSpPr>
            <p:cNvPr id="60" name="Group 59"/>
            <p:cNvGrpSpPr/>
            <p:nvPr userDrawn="1"/>
          </p:nvGrpSpPr>
          <p:grpSpPr>
            <a:xfrm>
              <a:off x="4438650" y="4791075"/>
              <a:ext cx="1643063" cy="995362"/>
              <a:chOff x="4438650" y="4791075"/>
              <a:chExt cx="1643063" cy="995362"/>
            </a:xfrm>
          </p:grpSpPr>
          <p:pic>
            <p:nvPicPr>
              <p:cNvPr id="67" name="Picture 66"/>
              <p:cNvPicPr>
                <a:picLocks noChangeAspect="1"/>
              </p:cNvPicPr>
              <p:nvPr userDrawn="1"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587897" y="4929762"/>
                <a:ext cx="1353059" cy="589795"/>
              </a:xfrm>
              <a:prstGeom prst="rect">
                <a:avLst/>
              </a:prstGeom>
              <a:ln>
                <a:noFill/>
              </a:ln>
            </p:spPr>
          </p:pic>
          <p:grpSp>
            <p:nvGrpSpPr>
              <p:cNvPr id="68" name="Group 67"/>
              <p:cNvGrpSpPr/>
              <p:nvPr userDrawn="1"/>
            </p:nvGrpSpPr>
            <p:grpSpPr>
              <a:xfrm>
                <a:off x="4438650" y="4791075"/>
                <a:ext cx="1643063" cy="995362"/>
                <a:chOff x="4438650" y="2328863"/>
                <a:chExt cx="1643063" cy="995362"/>
              </a:xfrm>
            </p:grpSpPr>
            <p:sp>
              <p:nvSpPr>
                <p:cNvPr id="69" name="Rectangle 68"/>
                <p:cNvSpPr/>
                <p:nvPr userDrawn="1"/>
              </p:nvSpPr>
              <p:spPr>
                <a:xfrm>
                  <a:off x="4438650" y="2328863"/>
                  <a:ext cx="1643063" cy="995362"/>
                </a:xfrm>
                <a:prstGeom prst="rect">
                  <a:avLst/>
                </a:prstGeom>
                <a:noFill/>
                <a:ln w="34925">
                  <a:solidFill>
                    <a:schemeClr val="accent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oboto Black" panose="02000000000000000000" pitchFamily="2" charset="0"/>
                    <a:ea typeface="Roboto Black" panose="02000000000000000000" pitchFamily="2" charset="0"/>
                    <a:cs typeface="Roboto Black" panose="02000000000000000000" pitchFamily="2" charset="0"/>
                  </a:endParaRPr>
                </a:p>
              </p:txBody>
            </p:sp>
            <p:sp>
              <p:nvSpPr>
                <p:cNvPr id="70" name="Rectangle 69"/>
                <p:cNvSpPr/>
                <p:nvPr userDrawn="1"/>
              </p:nvSpPr>
              <p:spPr>
                <a:xfrm>
                  <a:off x="4452938" y="3095625"/>
                  <a:ext cx="1609725" cy="228600"/>
                </a:xfrm>
                <a:prstGeom prst="rect">
                  <a:avLst/>
                </a:prstGeom>
                <a:solidFill>
                  <a:schemeClr val="accent1"/>
                </a:solidFill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Roboto Black" panose="02000000000000000000" pitchFamily="2" charset="0"/>
                      <a:ea typeface="Roboto Black" panose="02000000000000000000" pitchFamily="2" charset="0"/>
                      <a:cs typeface="Roboto Black" panose="02000000000000000000" pitchFamily="2" charset="0"/>
                    </a:rPr>
                    <a:t>J SEGMENT</a:t>
                  </a:r>
                </a:p>
              </p:txBody>
            </p:sp>
          </p:grpSp>
        </p:grpSp>
        <p:grpSp>
          <p:nvGrpSpPr>
            <p:cNvPr id="61" name="Group 60"/>
            <p:cNvGrpSpPr/>
            <p:nvPr userDrawn="1"/>
          </p:nvGrpSpPr>
          <p:grpSpPr>
            <a:xfrm>
              <a:off x="6324600" y="4791075"/>
              <a:ext cx="1643063" cy="995362"/>
              <a:chOff x="6324600" y="4791075"/>
              <a:chExt cx="1643063" cy="995362"/>
            </a:xfrm>
          </p:grpSpPr>
          <p:pic>
            <p:nvPicPr>
              <p:cNvPr id="62" name="Picture 61"/>
              <p:cNvPicPr>
                <a:picLocks noChangeAspect="1"/>
              </p:cNvPicPr>
              <p:nvPr userDrawn="1"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495802" y="4918197"/>
                <a:ext cx="1312583" cy="601360"/>
              </a:xfrm>
              <a:prstGeom prst="rect">
                <a:avLst/>
              </a:prstGeom>
              <a:ln>
                <a:noFill/>
              </a:ln>
            </p:spPr>
          </p:pic>
          <p:grpSp>
            <p:nvGrpSpPr>
              <p:cNvPr id="63" name="Group 62"/>
              <p:cNvGrpSpPr/>
              <p:nvPr userDrawn="1"/>
            </p:nvGrpSpPr>
            <p:grpSpPr>
              <a:xfrm>
                <a:off x="6324600" y="4791075"/>
                <a:ext cx="1643063" cy="995362"/>
                <a:chOff x="4438650" y="2328863"/>
                <a:chExt cx="1643063" cy="995362"/>
              </a:xfrm>
            </p:grpSpPr>
            <p:sp>
              <p:nvSpPr>
                <p:cNvPr id="64" name="Rectangle 63"/>
                <p:cNvSpPr/>
                <p:nvPr userDrawn="1"/>
              </p:nvSpPr>
              <p:spPr>
                <a:xfrm>
                  <a:off x="4438650" y="2328863"/>
                  <a:ext cx="1643063" cy="995362"/>
                </a:xfrm>
                <a:prstGeom prst="rect">
                  <a:avLst/>
                </a:prstGeom>
                <a:noFill/>
                <a:ln w="34925">
                  <a:solidFill>
                    <a:schemeClr val="accent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oboto Black" panose="02000000000000000000" pitchFamily="2" charset="0"/>
                    <a:ea typeface="Roboto Black" panose="02000000000000000000" pitchFamily="2" charset="0"/>
                    <a:cs typeface="Roboto Black" panose="02000000000000000000" pitchFamily="2" charset="0"/>
                  </a:endParaRPr>
                </a:p>
              </p:txBody>
            </p:sp>
            <p:sp>
              <p:nvSpPr>
                <p:cNvPr id="66" name="Rectangle 65"/>
                <p:cNvSpPr/>
                <p:nvPr userDrawn="1"/>
              </p:nvSpPr>
              <p:spPr>
                <a:xfrm>
                  <a:off x="4452938" y="3095625"/>
                  <a:ext cx="1609725" cy="228600"/>
                </a:xfrm>
                <a:prstGeom prst="rect">
                  <a:avLst/>
                </a:prstGeom>
                <a:solidFill>
                  <a:schemeClr val="accent1"/>
                </a:solidFill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Roboto Black" panose="02000000000000000000" pitchFamily="2" charset="0"/>
                      <a:ea typeface="Roboto Black" panose="02000000000000000000" pitchFamily="2" charset="0"/>
                      <a:cs typeface="Roboto Black" panose="02000000000000000000" pitchFamily="2" charset="0"/>
                    </a:rPr>
                    <a:t>M SEGMENT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571125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/>
      <p:bldP spid="19" grpId="0" build="p">
        <p:tmplLst>
          <p:tmpl lvl="1">
            <p:tnLst>
              <p:par>
                <p:cTn presetID="2" presetClass="entr" presetSubtype="4" decel="10000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8" grpId="0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5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V Hotspot B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2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82916" y="861652"/>
            <a:ext cx="5346700" cy="234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US" sz="1650" spc="0" dirty="0" smtClean="0">
                <a:solidFill>
                  <a:schemeClr val="tx1"/>
                </a:solidFill>
                <a:latin typeface="Roboto" panose="02000000000000000000" pitchFamily="2" charset="0"/>
              </a:defRPr>
            </a:lvl1pPr>
          </a:lstStyle>
          <a:p>
            <a:pPr marL="0" lvl="0" defTabSz="914400"/>
            <a:r>
              <a:rPr lang="en-GB"/>
              <a:t>Sub header</a:t>
            </a:r>
          </a:p>
        </p:txBody>
      </p:sp>
      <p:sp>
        <p:nvSpPr>
          <p:cNvPr id="27" name="Text Placeholder 22"/>
          <p:cNvSpPr>
            <a:spLocks noGrp="1"/>
          </p:cNvSpPr>
          <p:nvPr>
            <p:ph type="body" sz="quarter" idx="12" hasCustomPrompt="1"/>
          </p:nvPr>
        </p:nvSpPr>
        <p:spPr>
          <a:xfrm>
            <a:off x="382916" y="3076935"/>
            <a:ext cx="5346700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>
              <a:defRPr lang="en-US" sz="1500" b="0" spc="0" baseline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marL="0" lvl="0" indent="0" defTabSz="914400">
              <a:spcBef>
                <a:spcPts val="1000"/>
              </a:spcBef>
              <a:buNone/>
            </a:pPr>
            <a:r>
              <a:rPr lang="en-GB"/>
              <a:t>Edit instructions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6881447" y="1362910"/>
            <a:ext cx="2379600" cy="2628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/>
        </p:spPr>
        <p:txBody>
          <a:bodyPr tIns="108000" bIns="72000" anchor="ctr"/>
          <a:lstStyle>
            <a:lvl1pPr>
              <a:defRPr lang="en-GB" sz="1400" b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marL="0" lvl="0" indent="0" algn="ctr">
              <a:buNone/>
            </a:pPr>
            <a:r>
              <a:rPr lang="en-GB"/>
              <a:t>EDIT MASTER TEXT</a:t>
            </a:r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9370831" y="1362910"/>
            <a:ext cx="2379600" cy="2628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/>
        </p:spPr>
        <p:txBody>
          <a:bodyPr tIns="108000" bIns="72000" anchor="ctr"/>
          <a:lstStyle>
            <a:lvl1pPr>
              <a:defRPr lang="en-GB" sz="1400" b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marL="0" lvl="0" indent="0" algn="ctr">
              <a:buNone/>
            </a:pPr>
            <a:r>
              <a:rPr lang="en-GB"/>
              <a:t>EDIT MASTER TEXT</a:t>
            </a:r>
          </a:p>
        </p:txBody>
      </p:sp>
      <p:sp>
        <p:nvSpPr>
          <p:cNvPr id="21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6881447" y="3689381"/>
            <a:ext cx="2379600" cy="2628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/>
        </p:spPr>
        <p:txBody>
          <a:bodyPr tIns="108000" bIns="72000" anchor="ctr"/>
          <a:lstStyle>
            <a:lvl1pPr>
              <a:defRPr lang="en-GB" sz="1400" b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marL="0" lvl="0" indent="0" algn="ctr">
              <a:buNone/>
            </a:pPr>
            <a:r>
              <a:rPr lang="en-GB"/>
              <a:t>EDIT MASTER TEXT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9370831" y="3689381"/>
            <a:ext cx="2379600" cy="2628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/>
        </p:spPr>
        <p:txBody>
          <a:bodyPr tIns="108000" bIns="72000" anchor="ctr"/>
          <a:lstStyle>
            <a:lvl1pPr>
              <a:defRPr lang="en-GB" sz="1400" b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marL="0" lvl="0" indent="0" algn="ctr">
              <a:buNone/>
            </a:pPr>
            <a:r>
              <a:rPr lang="en-GB"/>
              <a:t>EDIT MASTER TEXT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6882058" y="1679797"/>
            <a:ext cx="2379662" cy="1901603"/>
          </a:xfrm>
          <a:prstGeom prst="rect">
            <a:avLst/>
          </a:prstGeom>
          <a:solidFill>
            <a:schemeClr val="accent3"/>
          </a:solidFill>
          <a:effectLst/>
        </p:spPr>
        <p:txBody>
          <a:bodyPr tIns="108000"/>
          <a:lstStyle>
            <a:lvl1pPr marL="0" indent="0">
              <a:buNone/>
              <a:defRPr lang="fr-FR" sz="1400" b="0" i="0" u="none" strike="noStrike" smtClean="0">
                <a:solidFill>
                  <a:schemeClr val="tx1"/>
                </a:solidFill>
                <a:effectLst/>
                <a:latin typeface="Roboto" panose="02000000000000000000" pitchFamily="2" charset="0"/>
              </a:defRPr>
            </a:lvl1pPr>
            <a:lvl2pPr marL="1462088" indent="-1462088">
              <a:buNone/>
              <a:defRPr sz="1200">
                <a:latin typeface="Citroen" panose="02000000000000000000" pitchFamily="50" charset="0"/>
              </a:defRPr>
            </a:lvl2pPr>
            <a:lvl3pPr marL="1462088" indent="-1462088">
              <a:buNone/>
              <a:defRPr sz="1200">
                <a:latin typeface="Citroen" panose="02000000000000000000" pitchFamily="50" charset="0"/>
              </a:defRPr>
            </a:lvl3pPr>
            <a:lvl4pPr marL="1462088" indent="-1462088">
              <a:buNone/>
              <a:defRPr sz="1200">
                <a:latin typeface="Citroen" panose="02000000000000000000" pitchFamily="50" charset="0"/>
              </a:defRPr>
            </a:lvl4pPr>
            <a:lvl5pPr marL="1462088" indent="-1462088">
              <a:buNone/>
              <a:defRPr sz="1200">
                <a:latin typeface="Citroen" panose="02000000000000000000" pitchFamily="50" charset="0"/>
              </a:defRPr>
            </a:lvl5pPr>
          </a:lstStyle>
          <a:p>
            <a:pPr lvl="0"/>
            <a:r>
              <a:rPr lang="en-GB" b="0" i="0" u="none" strike="noStrike">
                <a:solidFill>
                  <a:srgbClr val="FFFFFF"/>
                </a:solidFill>
                <a:effectLst/>
                <a:latin typeface="Citroen" panose="02000000000000000000" pitchFamily="50" charset="0"/>
              </a:rPr>
              <a:t>Edit Body Text</a:t>
            </a:r>
            <a:endParaRPr lang="en-GB"/>
          </a:p>
        </p:txBody>
      </p:sp>
      <p:sp>
        <p:nvSpPr>
          <p:cNvPr id="28" name="Text Placeholder 6"/>
          <p:cNvSpPr>
            <a:spLocks noGrp="1"/>
          </p:cNvSpPr>
          <p:nvPr>
            <p:ph type="body" sz="quarter" idx="18" hasCustomPrompt="1"/>
          </p:nvPr>
        </p:nvSpPr>
        <p:spPr>
          <a:xfrm>
            <a:off x="6882058" y="4011821"/>
            <a:ext cx="2379662" cy="1901603"/>
          </a:xfrm>
          <a:prstGeom prst="rect">
            <a:avLst/>
          </a:prstGeom>
          <a:solidFill>
            <a:schemeClr val="accent3"/>
          </a:solidFill>
          <a:effectLst/>
        </p:spPr>
        <p:txBody>
          <a:bodyPr tIns="108000"/>
          <a:lstStyle>
            <a:lvl1pPr marL="0" indent="0">
              <a:buNone/>
              <a:defRPr lang="fr-FR" sz="1400" b="0" i="0" u="none" strike="noStrike" smtClean="0">
                <a:solidFill>
                  <a:schemeClr val="tx1"/>
                </a:solidFill>
                <a:effectLst/>
                <a:latin typeface="Roboto" panose="02000000000000000000" pitchFamily="2" charset="0"/>
              </a:defRPr>
            </a:lvl1pPr>
            <a:lvl2pPr marL="1462088" indent="-1462088">
              <a:buNone/>
              <a:defRPr sz="1200">
                <a:latin typeface="Citroen" panose="02000000000000000000" pitchFamily="50" charset="0"/>
              </a:defRPr>
            </a:lvl2pPr>
            <a:lvl3pPr marL="1462088" indent="-1462088">
              <a:buNone/>
              <a:defRPr sz="1200">
                <a:latin typeface="Citroen" panose="02000000000000000000" pitchFamily="50" charset="0"/>
              </a:defRPr>
            </a:lvl3pPr>
            <a:lvl4pPr marL="1462088" indent="-1462088">
              <a:buNone/>
              <a:defRPr sz="1200">
                <a:latin typeface="Citroen" panose="02000000000000000000" pitchFamily="50" charset="0"/>
              </a:defRPr>
            </a:lvl4pPr>
            <a:lvl5pPr marL="1462088" indent="-1462088">
              <a:buNone/>
              <a:defRPr sz="1200">
                <a:latin typeface="Citroen" panose="02000000000000000000" pitchFamily="50" charset="0"/>
              </a:defRPr>
            </a:lvl5pPr>
          </a:lstStyle>
          <a:p>
            <a:pPr lvl="0"/>
            <a:r>
              <a:rPr lang="en-GB" b="0" i="0" u="none" strike="noStrike">
                <a:solidFill>
                  <a:srgbClr val="FFFFFF"/>
                </a:solidFill>
                <a:effectLst/>
                <a:latin typeface="Citroen" panose="02000000000000000000" pitchFamily="50" charset="0"/>
              </a:rPr>
              <a:t>Edit Body Text</a:t>
            </a:r>
            <a:endParaRPr lang="en-GB"/>
          </a:p>
        </p:txBody>
      </p:sp>
      <p:sp>
        <p:nvSpPr>
          <p:cNvPr id="29" name="Text Placeholder 6"/>
          <p:cNvSpPr>
            <a:spLocks noGrp="1"/>
          </p:cNvSpPr>
          <p:nvPr>
            <p:ph type="body" sz="quarter" idx="19" hasCustomPrompt="1"/>
          </p:nvPr>
        </p:nvSpPr>
        <p:spPr>
          <a:xfrm>
            <a:off x="9369485" y="1679797"/>
            <a:ext cx="2379662" cy="1901603"/>
          </a:xfrm>
          <a:prstGeom prst="rect">
            <a:avLst/>
          </a:prstGeom>
          <a:solidFill>
            <a:schemeClr val="accent3"/>
          </a:solidFill>
          <a:effectLst/>
        </p:spPr>
        <p:txBody>
          <a:bodyPr tIns="108000"/>
          <a:lstStyle>
            <a:lvl1pPr marL="0" indent="0">
              <a:buNone/>
              <a:defRPr lang="fr-FR" sz="1400" b="0" i="0" u="none" strike="noStrike" smtClean="0">
                <a:solidFill>
                  <a:schemeClr val="tx1"/>
                </a:solidFill>
                <a:effectLst/>
                <a:latin typeface="Roboto" panose="02000000000000000000" pitchFamily="2" charset="0"/>
              </a:defRPr>
            </a:lvl1pPr>
            <a:lvl2pPr marL="1462088" indent="-1462088">
              <a:buNone/>
              <a:defRPr sz="1200">
                <a:latin typeface="Citroen" panose="02000000000000000000" pitchFamily="50" charset="0"/>
              </a:defRPr>
            </a:lvl2pPr>
            <a:lvl3pPr marL="1462088" indent="-1462088">
              <a:buNone/>
              <a:defRPr sz="1200">
                <a:latin typeface="Citroen" panose="02000000000000000000" pitchFamily="50" charset="0"/>
              </a:defRPr>
            </a:lvl3pPr>
            <a:lvl4pPr marL="1462088" indent="-1462088">
              <a:buNone/>
              <a:defRPr sz="1200">
                <a:latin typeface="Citroen" panose="02000000000000000000" pitchFamily="50" charset="0"/>
              </a:defRPr>
            </a:lvl4pPr>
            <a:lvl5pPr marL="1462088" indent="-1462088">
              <a:buNone/>
              <a:defRPr sz="1200">
                <a:latin typeface="Citroen" panose="02000000000000000000" pitchFamily="50" charset="0"/>
              </a:defRPr>
            </a:lvl5pPr>
          </a:lstStyle>
          <a:p>
            <a:pPr lvl="0"/>
            <a:r>
              <a:rPr lang="en-GB" b="0" i="0" u="none" strike="noStrike">
                <a:solidFill>
                  <a:srgbClr val="FFFFFF"/>
                </a:solidFill>
                <a:effectLst/>
                <a:latin typeface="Citroen" panose="02000000000000000000" pitchFamily="50" charset="0"/>
              </a:rPr>
              <a:t>Edit Body Text</a:t>
            </a:r>
            <a:endParaRPr lang="en-GB"/>
          </a:p>
        </p:txBody>
      </p:sp>
      <p:sp>
        <p:nvSpPr>
          <p:cNvPr id="30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9369485" y="4011821"/>
            <a:ext cx="2379662" cy="1901603"/>
          </a:xfrm>
          <a:prstGeom prst="rect">
            <a:avLst/>
          </a:prstGeom>
          <a:solidFill>
            <a:schemeClr val="accent3"/>
          </a:solidFill>
          <a:effectLst/>
        </p:spPr>
        <p:txBody>
          <a:bodyPr tIns="108000"/>
          <a:lstStyle>
            <a:lvl1pPr marL="0" indent="0">
              <a:buNone/>
              <a:defRPr lang="fr-FR" sz="1400" b="0" i="0" u="none" strike="noStrike" smtClean="0">
                <a:solidFill>
                  <a:schemeClr val="tx1"/>
                </a:solidFill>
                <a:effectLst/>
                <a:latin typeface="Roboto" panose="02000000000000000000" pitchFamily="2" charset="0"/>
              </a:defRPr>
            </a:lvl1pPr>
            <a:lvl2pPr marL="1462088" indent="-1462088">
              <a:buNone/>
              <a:defRPr sz="1200">
                <a:latin typeface="Citroen" panose="02000000000000000000" pitchFamily="50" charset="0"/>
              </a:defRPr>
            </a:lvl2pPr>
            <a:lvl3pPr marL="1462088" indent="-1462088">
              <a:buNone/>
              <a:defRPr sz="1200">
                <a:latin typeface="Citroen" panose="02000000000000000000" pitchFamily="50" charset="0"/>
              </a:defRPr>
            </a:lvl3pPr>
            <a:lvl4pPr marL="1462088" indent="-1462088">
              <a:buNone/>
              <a:defRPr sz="1200">
                <a:latin typeface="Citroen" panose="02000000000000000000" pitchFamily="50" charset="0"/>
              </a:defRPr>
            </a:lvl4pPr>
            <a:lvl5pPr marL="1462088" indent="-1462088">
              <a:buNone/>
              <a:defRPr sz="1200">
                <a:latin typeface="Citroen" panose="02000000000000000000" pitchFamily="50" charset="0"/>
              </a:defRPr>
            </a:lvl5pPr>
          </a:lstStyle>
          <a:p>
            <a:pPr lvl="0"/>
            <a:r>
              <a:rPr lang="en-GB" b="0" i="0" u="none" strike="noStrike">
                <a:solidFill>
                  <a:srgbClr val="FFFFFF"/>
                </a:solidFill>
                <a:effectLst/>
                <a:latin typeface="Citroen" panose="02000000000000000000" pitchFamily="50" charset="0"/>
              </a:rPr>
              <a:t>Edit Body Text</a:t>
            </a:r>
            <a:endParaRPr lang="en-GB"/>
          </a:p>
        </p:txBody>
      </p:sp>
      <p:sp>
        <p:nvSpPr>
          <p:cNvPr id="17" name="Text Placeholder 22"/>
          <p:cNvSpPr>
            <a:spLocks noGrp="1"/>
          </p:cNvSpPr>
          <p:nvPr>
            <p:ph type="body" sz="quarter" idx="22" hasCustomPrompt="1"/>
          </p:nvPr>
        </p:nvSpPr>
        <p:spPr>
          <a:xfrm>
            <a:off x="417543" y="1409543"/>
            <a:ext cx="5370941" cy="243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-285750" defTabSz="914400">
              <a:lnSpc>
                <a:spcPts val="1900"/>
              </a:lnSpc>
              <a:buNone/>
              <a:defRPr lang="en-US" sz="1600" dirty="0" smtClean="0">
                <a:solidFill>
                  <a:schemeClr val="tx1"/>
                </a:solidFill>
                <a:latin typeface="Roboto" panose="02000000000000000000" pitchFamily="2" charset="0"/>
              </a:defRPr>
            </a:lvl1pPr>
          </a:lstStyle>
          <a:p>
            <a:pPr marL="0" lvl="0" indent="-285750" defTabSz="914400">
              <a:lnSpc>
                <a:spcPts val="1900"/>
              </a:lnSpc>
            </a:pPr>
            <a:r>
              <a:rPr lang="en-GB"/>
              <a:t>Edit slider body text - 950 characters max (incl. spaces)</a:t>
            </a:r>
          </a:p>
        </p:txBody>
      </p:sp>
      <p:sp>
        <p:nvSpPr>
          <p:cNvPr id="16" name="Title 24"/>
          <p:cNvSpPr>
            <a:spLocks noGrp="1"/>
          </p:cNvSpPr>
          <p:nvPr>
            <p:ph type="title" hasCustomPrompt="1"/>
          </p:nvPr>
        </p:nvSpPr>
        <p:spPr>
          <a:xfrm>
            <a:off x="382916" y="432335"/>
            <a:ext cx="10515600" cy="387798"/>
          </a:xfrm>
          <a:prstGeom prst="rect">
            <a:avLst/>
          </a:prstGeom>
        </p:spPr>
        <p:txBody>
          <a:bodyPr lIns="0" rIns="0"/>
          <a:lstStyle>
            <a:lvl1pPr>
              <a:defRPr lang="en-GB" sz="2800" b="0" spc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lvl="0" defTabSz="914400"/>
            <a:r>
              <a:rPr lang="en-GB"/>
              <a:t>PAGE HEADER</a:t>
            </a:r>
          </a:p>
        </p:txBody>
      </p:sp>
    </p:spTree>
    <p:extLst>
      <p:ext uri="{BB962C8B-B14F-4D97-AF65-F5344CB8AC3E}">
        <p14:creationId xmlns:p14="http://schemas.microsoft.com/office/powerpoint/2010/main" val="920122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/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0"/>
          <p:cNvSpPr>
            <a:spLocks noGrp="1"/>
          </p:cNvSpPr>
          <p:nvPr>
            <p:ph type="pic" sz="quarter" idx="12"/>
          </p:nvPr>
        </p:nvSpPr>
        <p:spPr>
          <a:xfrm>
            <a:off x="-37092" y="33750"/>
            <a:ext cx="12192000" cy="6859923"/>
          </a:xfrm>
          <a:prstGeom prst="rect">
            <a:avLst/>
          </a:prstGeom>
        </p:spPr>
        <p:txBody>
          <a:bodyPr/>
          <a:lstStyle>
            <a:lvl1pPr>
              <a:defRPr lang="en-GB" dirty="0">
                <a:solidFill>
                  <a:schemeClr val="accent3"/>
                </a:solidFill>
              </a:defRPr>
            </a:lvl1pPr>
          </a:lstStyle>
          <a:p>
            <a:pPr lvl="0"/>
            <a:endParaRPr lang="en-GB"/>
          </a:p>
        </p:txBody>
      </p:sp>
      <p:sp>
        <p:nvSpPr>
          <p:cNvPr id="3" name="Overlay" hidden="1"/>
          <p:cNvSpPr/>
          <p:nvPr userDrawn="1"/>
        </p:nvSpPr>
        <p:spPr>
          <a:xfrm>
            <a:off x="0" y="543697"/>
            <a:ext cx="12192000" cy="6316226"/>
          </a:xfrm>
          <a:prstGeom prst="rect">
            <a:avLst/>
          </a:prstGeom>
          <a:gradFill>
            <a:gsLst>
              <a:gs pos="39000">
                <a:srgbClr val="595959">
                  <a:alpha val="64000"/>
                </a:srgbClr>
              </a:gs>
              <a:gs pos="64000">
                <a:srgbClr val="595959">
                  <a:alpha val="6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412749" y="1749949"/>
            <a:ext cx="11412778" cy="369017"/>
          </a:xfrm>
          <a:prstGeom prst="roundRect">
            <a:avLst>
              <a:gd name="adj" fmla="val 8063"/>
            </a:avLst>
          </a:prstGeom>
          <a:solidFill>
            <a:schemeClr val="accent1"/>
          </a:solidFill>
          <a:ln w="15875">
            <a:noFill/>
          </a:ln>
          <a:effectLst/>
        </p:spPr>
        <p:txBody>
          <a:bodyPr wrap="square" lIns="144000" tIns="108000" bIns="72000" anchor="ctr" anchorCtr="0">
            <a:noAutofit/>
          </a:bodyPr>
          <a:lstStyle>
            <a:lvl1pPr marL="0" indent="0" algn="l" defTabSz="360363">
              <a:buNone/>
              <a:defRPr sz="1800" b="1" baseline="0">
                <a:solidFill>
                  <a:schemeClr val="bg1"/>
                </a:solidFill>
                <a:latin typeface="Roboto" panose="02000000000000000000" pitchFamily="2" charset="0"/>
              </a:defRPr>
            </a:lvl1pPr>
          </a:lstStyle>
          <a:p>
            <a:pPr lvl="0"/>
            <a:r>
              <a:rPr lang="en-GB"/>
              <a:t>Fill in and duplicate for summary</a:t>
            </a:r>
          </a:p>
        </p:txBody>
      </p:sp>
      <p:sp>
        <p:nvSpPr>
          <p:cNvPr id="13" name="Text Placeholder 22"/>
          <p:cNvSpPr>
            <a:spLocks noGrp="1"/>
          </p:cNvSpPr>
          <p:nvPr>
            <p:ph type="body" sz="quarter" idx="17" hasCustomPrompt="1"/>
          </p:nvPr>
        </p:nvSpPr>
        <p:spPr>
          <a:xfrm>
            <a:off x="423863" y="6303266"/>
            <a:ext cx="2595108" cy="374650"/>
          </a:xfrm>
          <a:prstGeom prst="roundRect">
            <a:avLst>
              <a:gd name="adj" fmla="val 9322"/>
            </a:avLst>
          </a:prstGeom>
          <a:solidFill>
            <a:schemeClr val="accent1"/>
          </a:solidFill>
          <a:effectLst/>
        </p:spPr>
        <p:txBody>
          <a:bodyPr tIns="72000" anchor="ctr"/>
          <a:lstStyle>
            <a:lvl1pPr>
              <a:defRPr lang="en-GB" sz="1400" b="1" baseline="0" dirty="0">
                <a:solidFill>
                  <a:schemeClr val="bg1"/>
                </a:solidFill>
                <a:latin typeface="Roboto" panose="02000000000000000000" pitchFamily="2" charset="0"/>
              </a:defRPr>
            </a:lvl1pPr>
          </a:lstStyle>
          <a:p>
            <a:pPr marL="0" lvl="0" indent="0" algn="ctr">
              <a:buNone/>
            </a:pPr>
            <a:r>
              <a:rPr lang="en-GB"/>
              <a:t>EDIT CONTINUE TEXT</a:t>
            </a:r>
          </a:p>
        </p:txBody>
      </p:sp>
      <p:sp>
        <p:nvSpPr>
          <p:cNvPr id="22" name="Title 24"/>
          <p:cNvSpPr>
            <a:spLocks noGrp="1"/>
          </p:cNvSpPr>
          <p:nvPr>
            <p:ph type="title" hasCustomPrompt="1"/>
          </p:nvPr>
        </p:nvSpPr>
        <p:spPr>
          <a:xfrm>
            <a:off x="382916" y="432335"/>
            <a:ext cx="10515600" cy="387798"/>
          </a:xfrm>
          <a:prstGeom prst="rect">
            <a:avLst/>
          </a:prstGeom>
        </p:spPr>
        <p:txBody>
          <a:bodyPr lIns="0" rIns="0"/>
          <a:lstStyle>
            <a:lvl1pPr>
              <a:defRPr lang="en-GB" sz="2800" b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lvl="0" defTabSz="914400"/>
            <a:r>
              <a:rPr lang="en-GB"/>
              <a:t>PAGE HEADER</a:t>
            </a:r>
          </a:p>
        </p:txBody>
      </p:sp>
      <p:sp>
        <p:nvSpPr>
          <p:cNvPr id="8" name="Text Placeholder 22"/>
          <p:cNvSpPr>
            <a:spLocks noGrp="1"/>
          </p:cNvSpPr>
          <p:nvPr>
            <p:ph type="body" sz="quarter" idx="18" hasCustomPrompt="1"/>
          </p:nvPr>
        </p:nvSpPr>
        <p:spPr>
          <a:xfrm>
            <a:off x="417543" y="1166903"/>
            <a:ext cx="5370941" cy="243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-285750" defTabSz="914400">
              <a:lnSpc>
                <a:spcPts val="1900"/>
              </a:lnSpc>
              <a:buNone/>
              <a:defRPr lang="en-US" sz="1600" dirty="0" smtClean="0">
                <a:solidFill>
                  <a:schemeClr val="tx1"/>
                </a:solidFill>
                <a:latin typeface="Roboto" panose="02000000000000000000" pitchFamily="2" charset="0"/>
              </a:defRPr>
            </a:lvl1pPr>
          </a:lstStyle>
          <a:p>
            <a:pPr marL="0" lvl="0" indent="-285750" defTabSz="914400">
              <a:lnSpc>
                <a:spcPts val="1900"/>
              </a:lnSpc>
            </a:pPr>
            <a:r>
              <a:rPr lang="en-GB"/>
              <a:t>Edit slider body text - 950 characters max (incl. spaces)</a:t>
            </a:r>
          </a:p>
        </p:txBody>
      </p:sp>
    </p:spTree>
    <p:extLst>
      <p:ext uri="{BB962C8B-B14F-4D97-AF65-F5344CB8AC3E}">
        <p14:creationId xmlns:p14="http://schemas.microsoft.com/office/powerpoint/2010/main" val="73209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>
        <p:tmplLst>
          <p:tmpl>
            <p:tnLst>
              <p:par>
                <p:cTn presetID="2" presetClass="entr" presetSubtype="8" decel="10000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/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ar Section Gene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hidden="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204"/>
            <a:ext cx="12192000" cy="6834145"/>
          </a:xfrm>
          <a:prstGeom prst="rect">
            <a:avLst/>
          </a:prstGeom>
        </p:spPr>
      </p:pic>
      <p:sp>
        <p:nvSpPr>
          <p:cNvPr id="21" name="Picture Placeholder 20"/>
          <p:cNvSpPr>
            <a:spLocks noGrp="1"/>
          </p:cNvSpPr>
          <p:nvPr>
            <p:ph type="pic" sz="quarter" idx="12"/>
          </p:nvPr>
        </p:nvSpPr>
        <p:spPr>
          <a:xfrm>
            <a:off x="0" y="556054"/>
            <a:ext cx="12192000" cy="630386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endParaRPr lang="en-GB"/>
          </a:p>
        </p:txBody>
      </p:sp>
      <p:sp>
        <p:nvSpPr>
          <p:cNvPr id="8" name="Text Placeholder 22"/>
          <p:cNvSpPr>
            <a:spLocks noGrp="1"/>
          </p:cNvSpPr>
          <p:nvPr>
            <p:ph type="body" sz="quarter" idx="10" hasCustomPrompt="1"/>
          </p:nvPr>
        </p:nvSpPr>
        <p:spPr>
          <a:xfrm>
            <a:off x="424637" y="1289124"/>
            <a:ext cx="5400000" cy="234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US" sz="1650" spc="0" dirty="0" smtClean="0">
                <a:solidFill>
                  <a:schemeClr val="tx1"/>
                </a:solidFill>
                <a:latin typeface="Roboto" panose="02000000000000000000" pitchFamily="2" charset="0"/>
              </a:defRPr>
            </a:lvl1pPr>
          </a:lstStyle>
          <a:p>
            <a:pPr marL="0" lvl="0" defTabSz="914400"/>
            <a:r>
              <a:rPr lang="en-US"/>
              <a:t>Sub header</a:t>
            </a:r>
          </a:p>
        </p:txBody>
      </p:sp>
      <p:sp>
        <p:nvSpPr>
          <p:cNvPr id="11" name="Title 11"/>
          <p:cNvSpPr>
            <a:spLocks noGrp="1"/>
          </p:cNvSpPr>
          <p:nvPr>
            <p:ph type="title" hasCustomPrompt="1"/>
          </p:nvPr>
        </p:nvSpPr>
        <p:spPr>
          <a:xfrm>
            <a:off x="424636" y="610289"/>
            <a:ext cx="10515600" cy="646112"/>
          </a:xfrm>
          <a:prstGeom prst="rect">
            <a:avLst/>
          </a:prstGeom>
        </p:spPr>
        <p:txBody>
          <a:bodyPr lIns="0" rIns="0"/>
          <a:lstStyle>
            <a:lvl1pPr>
              <a:defRPr lang="en-GB" sz="2800" b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lvl="0"/>
            <a:r>
              <a:rPr lang="en-US"/>
              <a:t>CLICK TO EDIT MASTER TITLE</a:t>
            </a:r>
            <a:endParaRPr lang="en-GB"/>
          </a:p>
        </p:txBody>
      </p:sp>
      <p:sp>
        <p:nvSpPr>
          <p:cNvPr id="10" name="Text Placeholder 22"/>
          <p:cNvSpPr>
            <a:spLocks noGrp="1"/>
          </p:cNvSpPr>
          <p:nvPr>
            <p:ph type="body" sz="quarter" idx="14" hasCustomPrompt="1"/>
          </p:nvPr>
        </p:nvSpPr>
        <p:spPr>
          <a:xfrm>
            <a:off x="417543" y="1556719"/>
            <a:ext cx="5370941" cy="243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-285750" defTabSz="914400">
              <a:lnSpc>
                <a:spcPts val="1900"/>
              </a:lnSpc>
              <a:buNone/>
              <a:defRPr lang="en-US" sz="1600" dirty="0" smtClean="0">
                <a:solidFill>
                  <a:schemeClr val="tx1"/>
                </a:solidFill>
                <a:latin typeface="Roboto" panose="02000000000000000000" pitchFamily="2" charset="0"/>
              </a:defRPr>
            </a:lvl1pPr>
          </a:lstStyle>
          <a:p>
            <a:pPr marL="0" lvl="0" indent="-285750" defTabSz="914400">
              <a:lnSpc>
                <a:spcPts val="1900"/>
              </a:lnSpc>
            </a:pPr>
            <a:r>
              <a:rPr lang="en-US"/>
              <a:t>Edit slider body text - 950</a:t>
            </a:r>
            <a:r>
              <a:rPr lang="en-GB"/>
              <a:t> characters max (incl. spaces)</a:t>
            </a:r>
          </a:p>
        </p:txBody>
      </p:sp>
    </p:spTree>
    <p:extLst>
      <p:ext uri="{BB962C8B-B14F-4D97-AF65-F5344CB8AC3E}">
        <p14:creationId xmlns:p14="http://schemas.microsoft.com/office/powerpoint/2010/main" val="247124731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hicle Section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0413" cy="6859588"/>
          </a:xfrm>
          <a:prstGeom prst="rect">
            <a:avLst/>
          </a:prstGeom>
        </p:spPr>
        <p:txBody>
          <a:bodyPr/>
          <a:lstStyle>
            <a:lvl1pPr>
              <a:defRPr lang="en-GB" sz="2800">
                <a:solidFill>
                  <a:schemeClr val="accent3"/>
                </a:solidFill>
              </a:defRPr>
            </a:lvl1pPr>
          </a:lstStyle>
          <a:p>
            <a:pPr marL="228600" lvl="0" indent="-228600" defTabSz="914400">
              <a:spcBef>
                <a:spcPts val="1000"/>
              </a:spcBef>
            </a:pPr>
            <a:endParaRPr lang="en-GB"/>
          </a:p>
        </p:txBody>
      </p:sp>
      <p:pic>
        <p:nvPicPr>
          <p:cNvPr id="21" name="Picture 20" hidden="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64767"/>
          </a:xfrm>
          <a:prstGeom prst="rect">
            <a:avLst/>
          </a:prstGeom>
        </p:spPr>
      </p:pic>
      <p:sp>
        <p:nvSpPr>
          <p:cNvPr id="25" name="Title 24"/>
          <p:cNvSpPr>
            <a:spLocks noGrp="1"/>
          </p:cNvSpPr>
          <p:nvPr userDrawn="1">
            <p:ph type="title" hasCustomPrompt="1"/>
          </p:nvPr>
        </p:nvSpPr>
        <p:spPr>
          <a:xfrm>
            <a:off x="1206500" y="845744"/>
            <a:ext cx="9779000" cy="66479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lvl1pPr algn="l">
              <a:defRPr lang="en-GB" sz="4800" baseline="0">
                <a:solidFill>
                  <a:schemeClr val="tx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marL="0" lvl="0" defTabSz="914400"/>
            <a:r>
              <a:rPr lang="en-US"/>
              <a:t>VEHICLE NAME</a:t>
            </a:r>
            <a:endParaRPr lang="en-GB"/>
          </a:p>
        </p:txBody>
      </p:sp>
      <p:sp>
        <p:nvSpPr>
          <p:cNvPr id="23" name="Text Placeholder 22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206500" y="1510541"/>
            <a:ext cx="5346700" cy="387798"/>
          </a:xfrm>
          <a:prstGeom prst="rect">
            <a:avLst/>
          </a:prstGeom>
        </p:spPr>
        <p:txBody>
          <a:bodyPr lIns="0" rIns="0" anchor="b"/>
          <a:lstStyle>
            <a:lvl1pPr>
              <a:defRPr lang="en-US" sz="2400" b="0" dirty="0" smtClean="0">
                <a:latin typeface="Roboto" panose="02000000000000000000" pitchFamily="2" charset="0"/>
                <a:ea typeface="+mj-ea"/>
                <a:cs typeface="+mj-cs"/>
              </a:defRPr>
            </a:lvl1pPr>
          </a:lstStyle>
          <a:p>
            <a:pPr lvl="0" defTabSz="914400">
              <a:spcBef>
                <a:spcPct val="0"/>
              </a:spcBef>
              <a:buNone/>
            </a:pPr>
            <a:r>
              <a:rPr lang="en-US"/>
              <a:t>SUB HEADER</a:t>
            </a:r>
          </a:p>
        </p:txBody>
      </p:sp>
      <p:sp>
        <p:nvSpPr>
          <p:cNvPr id="26" name="Text Placeholder 22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1206500" y="2701228"/>
            <a:ext cx="9495221" cy="243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US" sz="1400" dirty="0" smtClean="0">
                <a:solidFill>
                  <a:schemeClr val="tx1"/>
                </a:solidFill>
                <a:latin typeface="Roboto" panose="02000000000000000000" pitchFamily="2" charset="0"/>
              </a:defRPr>
            </a:lvl1pPr>
          </a:lstStyle>
          <a:p>
            <a:pPr marL="0" lvl="0" defTabSz="914400">
              <a:lnSpc>
                <a:spcPts val="1900"/>
              </a:lnSpc>
            </a:pPr>
            <a:r>
              <a:rPr lang="en-US"/>
              <a:t>Body Text</a:t>
            </a:r>
          </a:p>
        </p:txBody>
      </p:sp>
    </p:spTree>
    <p:extLst>
      <p:ext uri="{BB962C8B-B14F-4D97-AF65-F5344CB8AC3E}">
        <p14:creationId xmlns:p14="http://schemas.microsoft.com/office/powerpoint/2010/main" val="112106399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ar Section Gene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hidden="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204"/>
            <a:ext cx="12192000" cy="6834145"/>
          </a:xfrm>
          <a:prstGeom prst="rect">
            <a:avLst/>
          </a:prstGeom>
        </p:spPr>
      </p:pic>
      <p:sp>
        <p:nvSpPr>
          <p:cNvPr id="21" name="Picture Placeholder 20"/>
          <p:cNvSpPr>
            <a:spLocks noGrp="1"/>
          </p:cNvSpPr>
          <p:nvPr>
            <p:ph type="pic" sz="quarter" idx="12"/>
          </p:nvPr>
        </p:nvSpPr>
        <p:spPr>
          <a:xfrm>
            <a:off x="0" y="556054"/>
            <a:ext cx="12192000" cy="630386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endParaRPr lang="en-GB"/>
          </a:p>
        </p:txBody>
      </p:sp>
      <p:sp>
        <p:nvSpPr>
          <p:cNvPr id="8" name="Text Placeholder 22"/>
          <p:cNvSpPr>
            <a:spLocks noGrp="1"/>
          </p:cNvSpPr>
          <p:nvPr>
            <p:ph type="body" sz="quarter" idx="10" hasCustomPrompt="1"/>
          </p:nvPr>
        </p:nvSpPr>
        <p:spPr>
          <a:xfrm>
            <a:off x="424637" y="1289124"/>
            <a:ext cx="5400000" cy="234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US" sz="1650" spc="0" dirty="0" smtClean="0">
                <a:solidFill>
                  <a:schemeClr val="tx1"/>
                </a:solidFill>
                <a:latin typeface="Roboto" panose="02000000000000000000" pitchFamily="2" charset="0"/>
              </a:defRPr>
            </a:lvl1pPr>
          </a:lstStyle>
          <a:p>
            <a:pPr marL="0" lvl="0" defTabSz="914400"/>
            <a:r>
              <a:rPr lang="en-US"/>
              <a:t>Sub header</a:t>
            </a:r>
          </a:p>
        </p:txBody>
      </p:sp>
      <p:sp>
        <p:nvSpPr>
          <p:cNvPr id="11" name="Title 11"/>
          <p:cNvSpPr>
            <a:spLocks noGrp="1"/>
          </p:cNvSpPr>
          <p:nvPr>
            <p:ph type="title" hasCustomPrompt="1"/>
          </p:nvPr>
        </p:nvSpPr>
        <p:spPr>
          <a:xfrm>
            <a:off x="424636" y="610289"/>
            <a:ext cx="10515600" cy="646112"/>
          </a:xfrm>
          <a:prstGeom prst="rect">
            <a:avLst/>
          </a:prstGeom>
        </p:spPr>
        <p:txBody>
          <a:bodyPr lIns="0" rIns="0"/>
          <a:lstStyle>
            <a:lvl1pPr>
              <a:defRPr lang="en-GB" sz="2800" b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lvl="0"/>
            <a:r>
              <a:rPr lang="en-US"/>
              <a:t>CLICK TO EDIT MASTER TITLE</a:t>
            </a:r>
            <a:endParaRPr lang="en-GB"/>
          </a:p>
        </p:txBody>
      </p:sp>
      <p:sp>
        <p:nvSpPr>
          <p:cNvPr id="10" name="Text Placeholder 22"/>
          <p:cNvSpPr>
            <a:spLocks noGrp="1"/>
          </p:cNvSpPr>
          <p:nvPr>
            <p:ph type="body" sz="quarter" idx="14" hasCustomPrompt="1"/>
          </p:nvPr>
        </p:nvSpPr>
        <p:spPr>
          <a:xfrm>
            <a:off x="417543" y="1556719"/>
            <a:ext cx="5370941" cy="243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-285750" defTabSz="914400">
              <a:lnSpc>
                <a:spcPts val="1900"/>
              </a:lnSpc>
              <a:buNone/>
              <a:defRPr lang="en-US" sz="1600" dirty="0" smtClean="0">
                <a:solidFill>
                  <a:schemeClr val="tx1"/>
                </a:solidFill>
                <a:latin typeface="Roboto" panose="02000000000000000000" pitchFamily="2" charset="0"/>
              </a:defRPr>
            </a:lvl1pPr>
          </a:lstStyle>
          <a:p>
            <a:pPr marL="0" lvl="0" indent="-285750" defTabSz="914400">
              <a:lnSpc>
                <a:spcPts val="1900"/>
              </a:lnSpc>
            </a:pPr>
            <a:r>
              <a:rPr lang="en-US"/>
              <a:t>Edit slider body text - 950</a:t>
            </a:r>
            <a:r>
              <a:rPr lang="en-GB"/>
              <a:t> characters max (incl. spaces)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358944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ministr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839757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KC Question Mul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 Placeholder 22">
            <a:extLst>
              <a:ext uri="{FF2B5EF4-FFF2-40B4-BE49-F238E27FC236}">
                <a16:creationId xmlns:a16="http://schemas.microsoft.com/office/drawing/2014/main" id="{55C1220C-CC13-884D-A6DD-52658C961D8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3863" y="5344842"/>
            <a:ext cx="2073275" cy="374650"/>
          </a:xfrm>
          <a:prstGeom prst="roundRect">
            <a:avLst>
              <a:gd name="adj" fmla="val 9322"/>
            </a:avLst>
          </a:prstGeom>
          <a:solidFill>
            <a:schemeClr val="accent1"/>
          </a:solidFill>
          <a:effectLst/>
        </p:spPr>
        <p:txBody>
          <a:bodyPr tIns="72000" anchor="ctr"/>
          <a:lstStyle>
            <a:lvl1pPr>
              <a:defRPr lang="en-GB" sz="1400" b="1" baseline="0" dirty="0">
                <a:solidFill>
                  <a:schemeClr val="bg1"/>
                </a:solidFill>
                <a:latin typeface="Roboto" panose="02000000000000000000" pitchFamily="2" charset="0"/>
              </a:defRPr>
            </a:lvl1pPr>
          </a:lstStyle>
          <a:p>
            <a:pPr marL="0" lvl="0" indent="0" algn="ctr">
              <a:buNone/>
            </a:pPr>
            <a:r>
              <a:rPr lang="en-US"/>
              <a:t>EDIT SUBMIT TEXT</a:t>
            </a:r>
            <a:endParaRPr lang="en-GB"/>
          </a:p>
        </p:txBody>
      </p:sp>
      <p:pic>
        <p:nvPicPr>
          <p:cNvPr id="19" name="Picture 18" hidden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7602"/>
            <a:ext cx="12192000" cy="6867525"/>
          </a:xfrm>
          <a:prstGeom prst="rect">
            <a:avLst/>
          </a:prstGeom>
        </p:spPr>
      </p:pic>
      <p:sp>
        <p:nvSpPr>
          <p:cNvPr id="10" name="Title 11"/>
          <p:cNvSpPr>
            <a:spLocks noGrp="1"/>
          </p:cNvSpPr>
          <p:nvPr>
            <p:ph type="title" hasCustomPrompt="1"/>
          </p:nvPr>
        </p:nvSpPr>
        <p:spPr>
          <a:xfrm>
            <a:off x="418286" y="650392"/>
            <a:ext cx="7841651" cy="473673"/>
          </a:xfrm>
          <a:prstGeom prst="rect">
            <a:avLst/>
          </a:prstGeom>
        </p:spPr>
        <p:txBody>
          <a:bodyPr lIns="0" rIns="0"/>
          <a:lstStyle>
            <a:lvl1pPr>
              <a:defRPr lang="en-GB" sz="2800" b="0" spc="0" dirty="0">
                <a:latin typeface="FiatAdvert01B Rg" pitchFamily="2" charset="0"/>
                <a:ea typeface="Roboto Black" panose="02000000000000000000" pitchFamily="2" charset="0"/>
                <a:cs typeface="FiatAdvert01B Rg" pitchFamily="2" charset="0"/>
              </a:defRPr>
            </a:lvl1pPr>
          </a:lstStyle>
          <a:p>
            <a:pPr lvl="0"/>
            <a:r>
              <a:rPr lang="en-US"/>
              <a:t>CLICK TO EDIT QUESTION NUMBER</a:t>
            </a:r>
            <a:endParaRPr lang="en-GB"/>
          </a:p>
        </p:txBody>
      </p:sp>
      <p:sp>
        <p:nvSpPr>
          <p:cNvPr id="23" name="Text Placeholder 16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24636" y="1655696"/>
            <a:ext cx="7835301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>
              <a:defRPr lang="en-US" sz="1500" b="0" spc="0" baseline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marL="0" lvl="0" indent="0">
              <a:buNone/>
            </a:pPr>
            <a:r>
              <a:rPr lang="en-US"/>
              <a:t>Edit instructions</a:t>
            </a:r>
          </a:p>
        </p:txBody>
      </p:sp>
      <p:sp>
        <p:nvSpPr>
          <p:cNvPr id="33" name="Text Placeholder 16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424636" y="1208837"/>
            <a:ext cx="7835301" cy="245496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60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>
              <a:defRPr sz="1600">
                <a:latin typeface="Citroen" panose="02000000000000000000" pitchFamily="50" charset="0"/>
              </a:defRPr>
            </a:lvl2pPr>
            <a:lvl3pPr>
              <a:defRPr sz="1400">
                <a:latin typeface="Citroen" panose="02000000000000000000" pitchFamily="50" charset="0"/>
              </a:defRPr>
            </a:lvl3pPr>
            <a:lvl4pPr>
              <a:defRPr sz="1200">
                <a:latin typeface="Citroen" panose="02000000000000000000" pitchFamily="50" charset="0"/>
              </a:defRPr>
            </a:lvl4pPr>
            <a:lvl5pPr>
              <a:defRPr sz="1200">
                <a:latin typeface="Citroen" panose="02000000000000000000" pitchFamily="50" charset="0"/>
              </a:defRPr>
            </a:lvl5pPr>
          </a:lstStyle>
          <a:p>
            <a:pPr lvl="0"/>
            <a:r>
              <a:rPr lang="en-US"/>
              <a:t>Edit question</a:t>
            </a:r>
          </a:p>
        </p:txBody>
      </p:sp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06058" y="42074"/>
            <a:ext cx="331385" cy="331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64087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iz Ques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hidden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7602"/>
            <a:ext cx="12192000" cy="6867525"/>
          </a:xfrm>
          <a:prstGeom prst="rect">
            <a:avLst/>
          </a:prstGeom>
        </p:spPr>
      </p:pic>
      <p:sp>
        <p:nvSpPr>
          <p:cNvPr id="10" name="Title 11"/>
          <p:cNvSpPr>
            <a:spLocks noGrp="1"/>
          </p:cNvSpPr>
          <p:nvPr>
            <p:ph type="title" hasCustomPrompt="1"/>
          </p:nvPr>
        </p:nvSpPr>
        <p:spPr>
          <a:xfrm>
            <a:off x="418286" y="545888"/>
            <a:ext cx="7841651" cy="473673"/>
          </a:xfrm>
          <a:prstGeom prst="rect">
            <a:avLst/>
          </a:prstGeom>
        </p:spPr>
        <p:txBody>
          <a:bodyPr lIns="0" rIns="0"/>
          <a:lstStyle>
            <a:lvl1pPr>
              <a:defRPr lang="en-GB" sz="2800" b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lvl="0"/>
            <a:r>
              <a:rPr lang="en-US"/>
              <a:t>CLICK TO EDIT QUESTION NUMBER</a:t>
            </a:r>
            <a:endParaRPr lang="en-GB"/>
          </a:p>
        </p:txBody>
      </p:sp>
      <p:sp>
        <p:nvSpPr>
          <p:cNvPr id="26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417513" y="2028826"/>
            <a:ext cx="7389812" cy="679206"/>
          </a:xfrm>
          <a:prstGeom prst="rect">
            <a:avLst/>
          </a:prstGeom>
          <a:solidFill>
            <a:schemeClr val="accent3">
              <a:lumMod val="90000"/>
              <a:alpha val="50000"/>
            </a:schemeClr>
          </a:solidFill>
        </p:spPr>
        <p:txBody>
          <a:bodyPr lIns="612000" tIns="72000" anchor="ctr"/>
          <a:lstStyle>
            <a:lvl1pPr>
              <a:defRPr lang="en-GB" sz="1400" dirty="0">
                <a:latin typeface="Roboto" panose="02000000000000000000" pitchFamily="2" charset="0"/>
              </a:defRPr>
            </a:lvl1pPr>
          </a:lstStyle>
          <a:p>
            <a:pPr marL="0" lvl="0" indent="0">
              <a:buNone/>
            </a:pPr>
            <a:r>
              <a:rPr lang="en-US"/>
              <a:t>EDIT OPTION 1</a:t>
            </a:r>
            <a:endParaRPr lang="en-GB"/>
          </a:p>
        </p:txBody>
      </p:sp>
      <p:sp>
        <p:nvSpPr>
          <p:cNvPr id="27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17513" y="2792803"/>
            <a:ext cx="7389812" cy="679206"/>
          </a:xfrm>
          <a:prstGeom prst="rect">
            <a:avLst/>
          </a:prstGeom>
          <a:solidFill>
            <a:schemeClr val="accent3">
              <a:lumMod val="90000"/>
              <a:alpha val="50000"/>
            </a:schemeClr>
          </a:solidFill>
        </p:spPr>
        <p:txBody>
          <a:bodyPr lIns="612000" tIns="72000" anchor="ctr"/>
          <a:lstStyle>
            <a:lvl1pPr>
              <a:defRPr lang="en-GB" sz="1400" dirty="0">
                <a:latin typeface="Roboto" panose="02000000000000000000" pitchFamily="2" charset="0"/>
              </a:defRPr>
            </a:lvl1pPr>
          </a:lstStyle>
          <a:p>
            <a:pPr marL="0" lvl="0" indent="0">
              <a:buNone/>
            </a:pPr>
            <a:r>
              <a:rPr lang="en-US"/>
              <a:t>EDIT OPTION 2</a:t>
            </a:r>
            <a:endParaRPr lang="en-GB"/>
          </a:p>
        </p:txBody>
      </p:sp>
      <p:sp>
        <p:nvSpPr>
          <p:cNvPr id="28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417513" y="3556780"/>
            <a:ext cx="7389812" cy="679206"/>
          </a:xfrm>
          <a:prstGeom prst="rect">
            <a:avLst/>
          </a:prstGeom>
          <a:solidFill>
            <a:schemeClr val="accent3">
              <a:lumMod val="90000"/>
              <a:alpha val="50000"/>
            </a:schemeClr>
          </a:solidFill>
        </p:spPr>
        <p:txBody>
          <a:bodyPr lIns="612000" tIns="72000" anchor="ctr"/>
          <a:lstStyle>
            <a:lvl1pPr>
              <a:defRPr lang="en-GB" sz="1400" dirty="0">
                <a:latin typeface="Roboto" panose="02000000000000000000" pitchFamily="2" charset="0"/>
              </a:defRPr>
            </a:lvl1pPr>
          </a:lstStyle>
          <a:p>
            <a:pPr marL="0" lvl="0" indent="0">
              <a:buNone/>
            </a:pPr>
            <a:r>
              <a:rPr lang="en-US"/>
              <a:t>EDIT OPTION 3</a:t>
            </a:r>
            <a:endParaRPr lang="en-GB"/>
          </a:p>
        </p:txBody>
      </p:sp>
      <p:sp>
        <p:nvSpPr>
          <p:cNvPr id="2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417513" y="4320758"/>
            <a:ext cx="7389812" cy="679206"/>
          </a:xfrm>
          <a:prstGeom prst="rect">
            <a:avLst/>
          </a:prstGeom>
          <a:solidFill>
            <a:schemeClr val="accent3">
              <a:lumMod val="90000"/>
              <a:alpha val="50000"/>
            </a:schemeClr>
          </a:solidFill>
        </p:spPr>
        <p:txBody>
          <a:bodyPr lIns="612000" tIns="72000" anchor="ctr"/>
          <a:lstStyle>
            <a:lvl1pPr>
              <a:defRPr lang="en-US" sz="1400" dirty="0" smtClean="0">
                <a:latin typeface="Roboto" panose="02000000000000000000" pitchFamily="2" charset="0"/>
              </a:defRPr>
            </a:lvl1pPr>
          </a:lstStyle>
          <a:p>
            <a:pPr marL="0" lvl="0" indent="0">
              <a:buNone/>
            </a:pPr>
            <a:r>
              <a:rPr lang="en-US"/>
              <a:t>EDIT OPTION 4</a:t>
            </a:r>
          </a:p>
        </p:txBody>
      </p:sp>
      <p:sp>
        <p:nvSpPr>
          <p:cNvPr id="30" name="Text Placehold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424636" y="1551192"/>
            <a:ext cx="7835301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>
              <a:defRPr lang="en-US" sz="1500" b="0" spc="0" baseline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marL="0" lvl="0" indent="0">
              <a:buNone/>
            </a:pPr>
            <a:r>
              <a:rPr lang="en-US"/>
              <a:t>Edit instructions</a:t>
            </a:r>
          </a:p>
        </p:txBody>
      </p:sp>
      <p:sp>
        <p:nvSpPr>
          <p:cNvPr id="31" name="Text Placeholder 16"/>
          <p:cNvSpPr>
            <a:spLocks noGrp="1"/>
          </p:cNvSpPr>
          <p:nvPr>
            <p:ph type="body" sz="quarter" idx="11" hasCustomPrompt="1"/>
          </p:nvPr>
        </p:nvSpPr>
        <p:spPr>
          <a:xfrm>
            <a:off x="424636" y="1104333"/>
            <a:ext cx="7835301" cy="245496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60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>
              <a:defRPr sz="1600">
                <a:latin typeface="Citroen" panose="02000000000000000000" pitchFamily="50" charset="0"/>
              </a:defRPr>
            </a:lvl2pPr>
            <a:lvl3pPr>
              <a:defRPr sz="1400">
                <a:latin typeface="Citroen" panose="02000000000000000000" pitchFamily="50" charset="0"/>
              </a:defRPr>
            </a:lvl3pPr>
            <a:lvl4pPr>
              <a:defRPr sz="1200">
                <a:latin typeface="Citroen" panose="02000000000000000000" pitchFamily="50" charset="0"/>
              </a:defRPr>
            </a:lvl4pPr>
            <a:lvl5pPr>
              <a:defRPr sz="1200">
                <a:latin typeface="Citroen" panose="02000000000000000000" pitchFamily="50" charset="0"/>
              </a:defRPr>
            </a:lvl5pPr>
          </a:lstStyle>
          <a:p>
            <a:pPr lvl="0"/>
            <a:r>
              <a:rPr lang="en-US"/>
              <a:t>Edit question</a:t>
            </a: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518232" y="2185157"/>
            <a:ext cx="396000" cy="2682000"/>
            <a:chOff x="511175" y="2171700"/>
            <a:chExt cx="396000" cy="2682000"/>
          </a:xfrm>
        </p:grpSpPr>
        <p:sp>
          <p:nvSpPr>
            <p:cNvPr id="17" name="Rectangle 16"/>
            <p:cNvSpPr/>
            <p:nvPr/>
          </p:nvSpPr>
          <p:spPr>
            <a:xfrm>
              <a:off x="511175" y="2171700"/>
              <a:ext cx="396000" cy="396000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11175" y="2933700"/>
              <a:ext cx="396000" cy="396000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11175" y="3695700"/>
              <a:ext cx="396000" cy="396000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511175" y="4457700"/>
              <a:ext cx="396000" cy="396000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7A21C5F6-41E4-6FD2-2983-31920F4FB62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3863" y="5240338"/>
            <a:ext cx="2073275" cy="374650"/>
          </a:xfrm>
          <a:prstGeom prst="roundRect">
            <a:avLst>
              <a:gd name="adj" fmla="val 9322"/>
            </a:avLst>
          </a:prstGeom>
          <a:solidFill>
            <a:schemeClr val="accent1"/>
          </a:solidFill>
          <a:effectLst/>
        </p:spPr>
        <p:txBody>
          <a:bodyPr tIns="72000" anchor="ctr"/>
          <a:lstStyle>
            <a:lvl1pPr>
              <a:defRPr lang="en-GB" sz="1400" b="1" baseline="0" dirty="0">
                <a:solidFill>
                  <a:schemeClr val="bg1"/>
                </a:solidFill>
                <a:latin typeface="Roboto" panose="02000000000000000000" pitchFamily="2" charset="0"/>
              </a:defRPr>
            </a:lvl1pPr>
          </a:lstStyle>
          <a:p>
            <a:pPr marL="0" lvl="0" indent="0" algn="ctr">
              <a:buNone/>
            </a:pPr>
            <a:r>
              <a:rPr lang="en-US"/>
              <a:t>EDIT SUBMIT TEXT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476179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rect 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ounded Rectangle 39"/>
          <p:cNvSpPr/>
          <p:nvPr userDrawn="1"/>
        </p:nvSpPr>
        <p:spPr>
          <a:xfrm>
            <a:off x="8505371" y="1028286"/>
            <a:ext cx="4142163" cy="4864513"/>
          </a:xfrm>
          <a:prstGeom prst="roundRect">
            <a:avLst>
              <a:gd name="adj" fmla="val 1160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b="0" i="0" u="none" strike="noStrike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5" name="TextBox 64"/>
          <p:cNvSpPr txBox="1"/>
          <p:nvPr userDrawn="1"/>
        </p:nvSpPr>
        <p:spPr>
          <a:xfrm>
            <a:off x="8694738" y="1170677"/>
            <a:ext cx="325182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lvl="0"/>
            <a:r>
              <a:rPr lang="en-GB" sz="3200" noProof="0"/>
              <a:t>THAT’S RIGHT!</a:t>
            </a:r>
          </a:p>
        </p:txBody>
      </p:sp>
      <p:sp>
        <p:nvSpPr>
          <p:cNvPr id="66" name="TextBox 65"/>
          <p:cNvSpPr txBox="1"/>
          <p:nvPr userDrawn="1"/>
        </p:nvSpPr>
        <p:spPr>
          <a:xfrm>
            <a:off x="8722771" y="1912476"/>
            <a:ext cx="325182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Well done!</a:t>
            </a:r>
          </a:p>
        </p:txBody>
      </p:sp>
      <p:pic>
        <p:nvPicPr>
          <p:cNvPr id="19" name="Picture 18" hidden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7602"/>
            <a:ext cx="12192000" cy="6867525"/>
          </a:xfrm>
          <a:prstGeom prst="rect">
            <a:avLst/>
          </a:prstGeom>
        </p:spPr>
      </p:pic>
      <p:sp>
        <p:nvSpPr>
          <p:cNvPr id="10" name="Title 11"/>
          <p:cNvSpPr>
            <a:spLocks noGrp="1"/>
          </p:cNvSpPr>
          <p:nvPr userDrawn="1">
            <p:ph type="title" hasCustomPrompt="1"/>
          </p:nvPr>
        </p:nvSpPr>
        <p:spPr>
          <a:xfrm>
            <a:off x="418286" y="545888"/>
            <a:ext cx="7841651" cy="473673"/>
          </a:xfrm>
          <a:prstGeom prst="rect">
            <a:avLst/>
          </a:prstGeom>
        </p:spPr>
        <p:txBody>
          <a:bodyPr lIns="0" rIns="0"/>
          <a:lstStyle>
            <a:lvl1pPr>
              <a:defRPr lang="en-GB" sz="2800" b="0" spc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lvl="0"/>
            <a:r>
              <a:rPr lang="en-US"/>
              <a:t>CLICK TO EDIT QUESTION NUMBER</a:t>
            </a:r>
            <a:endParaRPr lang="en-GB"/>
          </a:p>
        </p:txBody>
      </p:sp>
      <p:pic>
        <p:nvPicPr>
          <p:cNvPr id="2" name="Picture 1" hidden="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64767"/>
          </a:xfrm>
          <a:prstGeom prst="rect">
            <a:avLst/>
          </a:prstGeom>
        </p:spPr>
      </p:pic>
      <p:sp>
        <p:nvSpPr>
          <p:cNvPr id="27" name="Text Placeholder 16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24636" y="1551192"/>
            <a:ext cx="7835301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>
              <a:defRPr lang="en-US" sz="1500" b="0" spc="0" baseline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marL="0" lvl="0" indent="0">
              <a:buNone/>
            </a:pPr>
            <a:r>
              <a:rPr lang="en-US"/>
              <a:t>Edit instructions</a:t>
            </a:r>
          </a:p>
        </p:txBody>
      </p:sp>
      <p:sp>
        <p:nvSpPr>
          <p:cNvPr id="29" name="Text Placeholder 12"/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417513" y="2028826"/>
            <a:ext cx="7389812" cy="679206"/>
          </a:xfrm>
          <a:prstGeom prst="rect">
            <a:avLst/>
          </a:prstGeom>
          <a:solidFill>
            <a:schemeClr val="accent3">
              <a:lumMod val="90000"/>
              <a:alpha val="50000"/>
            </a:schemeClr>
          </a:solidFill>
        </p:spPr>
        <p:txBody>
          <a:bodyPr lIns="612000" tIns="72000" anchor="ctr"/>
          <a:lstStyle>
            <a:lvl1pPr>
              <a:defRPr lang="en-GB" sz="1400" dirty="0">
                <a:latin typeface="Roboto" panose="02000000000000000000" pitchFamily="2" charset="0"/>
              </a:defRPr>
            </a:lvl1pPr>
          </a:lstStyle>
          <a:p>
            <a:pPr marL="0" lvl="0" indent="0">
              <a:buNone/>
            </a:pPr>
            <a:r>
              <a:rPr lang="en-US"/>
              <a:t>EDIT OPTION 1</a:t>
            </a:r>
            <a:endParaRPr lang="en-GB"/>
          </a:p>
        </p:txBody>
      </p:sp>
      <p:sp>
        <p:nvSpPr>
          <p:cNvPr id="30" name="Text Placeholder 12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17513" y="2792803"/>
            <a:ext cx="7389812" cy="679206"/>
          </a:xfrm>
          <a:prstGeom prst="rect">
            <a:avLst/>
          </a:prstGeom>
          <a:solidFill>
            <a:schemeClr val="accent3">
              <a:lumMod val="90000"/>
              <a:alpha val="50000"/>
            </a:schemeClr>
          </a:solidFill>
        </p:spPr>
        <p:txBody>
          <a:bodyPr lIns="612000" tIns="72000" anchor="ctr"/>
          <a:lstStyle>
            <a:lvl1pPr>
              <a:defRPr lang="en-GB" sz="1400" dirty="0">
                <a:latin typeface="Roboto" panose="02000000000000000000" pitchFamily="2" charset="0"/>
              </a:defRPr>
            </a:lvl1pPr>
          </a:lstStyle>
          <a:p>
            <a:pPr marL="0" lvl="0" indent="0">
              <a:buNone/>
            </a:pPr>
            <a:r>
              <a:rPr lang="en-US"/>
              <a:t>EDIT OPTION 2</a:t>
            </a:r>
            <a:endParaRPr lang="en-GB"/>
          </a:p>
        </p:txBody>
      </p:sp>
      <p:sp>
        <p:nvSpPr>
          <p:cNvPr id="31" name="Text Placeholder 12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417513" y="3556780"/>
            <a:ext cx="7389812" cy="679206"/>
          </a:xfrm>
          <a:prstGeom prst="rect">
            <a:avLst/>
          </a:prstGeom>
          <a:solidFill>
            <a:schemeClr val="accent3">
              <a:lumMod val="90000"/>
              <a:alpha val="50000"/>
            </a:schemeClr>
          </a:solidFill>
        </p:spPr>
        <p:txBody>
          <a:bodyPr lIns="612000" tIns="72000" anchor="ctr"/>
          <a:lstStyle>
            <a:lvl1pPr>
              <a:defRPr lang="en-GB" sz="1400" dirty="0">
                <a:latin typeface="Roboto" panose="02000000000000000000" pitchFamily="2" charset="0"/>
              </a:defRPr>
            </a:lvl1pPr>
          </a:lstStyle>
          <a:p>
            <a:pPr marL="0" lvl="0" indent="0">
              <a:buNone/>
            </a:pPr>
            <a:r>
              <a:rPr lang="en-US"/>
              <a:t>EDIT OPTION 3</a:t>
            </a:r>
            <a:endParaRPr lang="en-GB"/>
          </a:p>
        </p:txBody>
      </p:sp>
      <p:sp>
        <p:nvSpPr>
          <p:cNvPr id="32" name="Text Placeholder 12"/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417513" y="4320758"/>
            <a:ext cx="7389812" cy="679206"/>
          </a:xfrm>
          <a:prstGeom prst="rect">
            <a:avLst/>
          </a:prstGeom>
          <a:solidFill>
            <a:schemeClr val="accent3">
              <a:lumMod val="90000"/>
              <a:alpha val="50000"/>
            </a:schemeClr>
          </a:solidFill>
        </p:spPr>
        <p:txBody>
          <a:bodyPr lIns="612000" tIns="72000" anchor="ctr"/>
          <a:lstStyle>
            <a:lvl1pPr>
              <a:defRPr lang="en-US" sz="1400" dirty="0" smtClean="0">
                <a:latin typeface="Roboto" panose="02000000000000000000" pitchFamily="2" charset="0"/>
              </a:defRPr>
            </a:lvl1pPr>
          </a:lstStyle>
          <a:p>
            <a:pPr marL="0" lvl="0" indent="0">
              <a:buNone/>
            </a:pPr>
            <a:r>
              <a:rPr lang="en-US"/>
              <a:t>EDIT OPTION 4</a:t>
            </a:r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518232" y="2185157"/>
            <a:ext cx="396000" cy="2682000"/>
            <a:chOff x="511175" y="2171700"/>
            <a:chExt cx="396000" cy="2682000"/>
          </a:xfrm>
        </p:grpSpPr>
        <p:sp>
          <p:nvSpPr>
            <p:cNvPr id="23" name="Rectangle 22"/>
            <p:cNvSpPr/>
            <p:nvPr/>
          </p:nvSpPr>
          <p:spPr>
            <a:xfrm>
              <a:off x="511175" y="2171700"/>
              <a:ext cx="396000" cy="396000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511175" y="2933700"/>
              <a:ext cx="396000" cy="396000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511175" y="3695700"/>
              <a:ext cx="396000" cy="396000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511175" y="4457700"/>
              <a:ext cx="396000" cy="396000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61" name="Text Placeholder 4"/>
          <p:cNvSpPr>
            <a:spLocks noGrp="1"/>
          </p:cNvSpPr>
          <p:nvPr userDrawn="1">
            <p:ph type="body" sz="quarter" idx="19" hasCustomPrompt="1"/>
          </p:nvPr>
        </p:nvSpPr>
        <p:spPr>
          <a:xfrm>
            <a:off x="8694738" y="2708275"/>
            <a:ext cx="3235325" cy="118745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40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 marL="180975" indent="-180975">
              <a:defRPr sz="1400">
                <a:latin typeface="Citroen" panose="02000000000000000000" pitchFamily="50" charset="0"/>
              </a:defRPr>
            </a:lvl2pPr>
            <a:lvl3pPr marL="180975" indent="-180975">
              <a:defRPr sz="1400">
                <a:latin typeface="Citroen" panose="02000000000000000000" pitchFamily="50" charset="0"/>
              </a:defRPr>
            </a:lvl3pPr>
            <a:lvl4pPr marL="180975" indent="-180975">
              <a:defRPr sz="1400">
                <a:latin typeface="Citroen" panose="02000000000000000000" pitchFamily="50" charset="0"/>
              </a:defRPr>
            </a:lvl4pPr>
            <a:lvl5pPr marL="180975" indent="-180975">
              <a:defRPr sz="1400">
                <a:latin typeface="Citroen" panose="02000000000000000000" pitchFamily="50" charset="0"/>
              </a:defRPr>
            </a:lvl5pPr>
          </a:lstStyle>
          <a:p>
            <a:pPr lvl="0"/>
            <a:r>
              <a:rPr lang="en-US"/>
              <a:t>Edit Feedback</a:t>
            </a:r>
            <a:endParaRPr lang="en-GB"/>
          </a:p>
        </p:txBody>
      </p:sp>
      <p:sp>
        <p:nvSpPr>
          <p:cNvPr id="62" name="Text Placeholder 5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8678234" y="5506838"/>
            <a:ext cx="3399465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>
              <a:defRPr lang="en-GB" sz="1500" b="0" spc="0" baseline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marL="0" lvl="0" indent="0">
              <a:buNone/>
            </a:pPr>
            <a:r>
              <a:rPr lang="en-US"/>
              <a:t>Edit instructions</a:t>
            </a:r>
            <a:endParaRPr lang="en-GB"/>
          </a:p>
        </p:txBody>
      </p:sp>
      <p:sp>
        <p:nvSpPr>
          <p:cNvPr id="39" name="Text Placeholder 16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424636" y="1104333"/>
            <a:ext cx="7835301" cy="245496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60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>
              <a:defRPr sz="1600">
                <a:latin typeface="Citroen" panose="02000000000000000000" pitchFamily="50" charset="0"/>
              </a:defRPr>
            </a:lvl2pPr>
            <a:lvl3pPr>
              <a:defRPr sz="1400">
                <a:latin typeface="Citroen" panose="02000000000000000000" pitchFamily="50" charset="0"/>
              </a:defRPr>
            </a:lvl3pPr>
            <a:lvl4pPr>
              <a:defRPr sz="1200">
                <a:latin typeface="Citroen" panose="02000000000000000000" pitchFamily="50" charset="0"/>
              </a:defRPr>
            </a:lvl4pPr>
            <a:lvl5pPr>
              <a:defRPr sz="1200">
                <a:latin typeface="Citroen" panose="02000000000000000000" pitchFamily="50" charset="0"/>
              </a:defRPr>
            </a:lvl5pPr>
          </a:lstStyle>
          <a:p>
            <a:pPr lvl="0"/>
            <a:r>
              <a:rPr lang="en-US"/>
              <a:t>Edit question</a:t>
            </a:r>
          </a:p>
        </p:txBody>
      </p:sp>
    </p:spTree>
    <p:extLst>
      <p:ext uri="{BB962C8B-B14F-4D97-AF65-F5344CB8AC3E}">
        <p14:creationId xmlns:p14="http://schemas.microsoft.com/office/powerpoint/2010/main" val="3278736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61" grpId="0" build="p"/>
      <p:bldP spid="62" grpId="0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correct 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ounded Rectangle 39"/>
          <p:cNvSpPr/>
          <p:nvPr userDrawn="1"/>
        </p:nvSpPr>
        <p:spPr>
          <a:xfrm>
            <a:off x="8505371" y="1028286"/>
            <a:ext cx="4142163" cy="4864513"/>
          </a:xfrm>
          <a:prstGeom prst="roundRect">
            <a:avLst>
              <a:gd name="adj" fmla="val 1160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b="0" i="0" u="none" strike="noStrike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</a:endParaRPr>
          </a:p>
        </p:txBody>
      </p:sp>
      <p:grpSp>
        <p:nvGrpSpPr>
          <p:cNvPr id="57" name="Group 56"/>
          <p:cNvGrpSpPr/>
          <p:nvPr userDrawn="1"/>
        </p:nvGrpSpPr>
        <p:grpSpPr>
          <a:xfrm>
            <a:off x="8694738" y="1170677"/>
            <a:ext cx="3279861" cy="988020"/>
            <a:chOff x="8694738" y="1170677"/>
            <a:chExt cx="3279861" cy="988020"/>
          </a:xfrm>
        </p:grpSpPr>
        <p:sp>
          <p:nvSpPr>
            <p:cNvPr id="58" name="TextBox 57"/>
            <p:cNvSpPr txBox="1"/>
            <p:nvPr userDrawn="1"/>
          </p:nvSpPr>
          <p:spPr>
            <a:xfrm>
              <a:off x="8694738" y="1170677"/>
              <a:ext cx="3251828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000" b="0" i="0" u="none" strike="noStrike" cap="none" spc="0" normalizeH="0" baseline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Roboto Black" panose="02000000000000000000" pitchFamily="2" charset="0"/>
                  <a:ea typeface="Roboto Black" panose="02000000000000000000" pitchFamily="2" charset="0"/>
                  <a:cs typeface="Roboto Black" panose="02000000000000000000" pitchFamily="2" charset="0"/>
                </a:defRPr>
              </a:lvl1pPr>
            </a:lstStyle>
            <a:p>
              <a:pPr lvl="0"/>
              <a:r>
                <a:rPr lang="en-GB" sz="3200" noProof="0"/>
                <a:t>NOT QUITE…</a:t>
              </a:r>
            </a:p>
          </p:txBody>
        </p:sp>
        <p:sp>
          <p:nvSpPr>
            <p:cNvPr id="59" name="TextBox 58"/>
            <p:cNvSpPr txBox="1"/>
            <p:nvPr userDrawn="1"/>
          </p:nvSpPr>
          <p:spPr>
            <a:xfrm>
              <a:off x="8722771" y="1912476"/>
              <a:ext cx="3251828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Roboto" panose="02000000000000000000" pitchFamily="2" charset="0"/>
                  <a:ea typeface="+mn-ea"/>
                  <a:cs typeface="+mn-cs"/>
                </a:rPr>
                <a:t>Nice try</a:t>
              </a:r>
            </a:p>
          </p:txBody>
        </p:sp>
      </p:grpSp>
      <p:pic>
        <p:nvPicPr>
          <p:cNvPr id="19" name="Picture 18" hidden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7602"/>
            <a:ext cx="12192000" cy="6867525"/>
          </a:xfrm>
          <a:prstGeom prst="rect">
            <a:avLst/>
          </a:prstGeom>
        </p:spPr>
      </p:pic>
      <p:sp>
        <p:nvSpPr>
          <p:cNvPr id="10" name="Title 11"/>
          <p:cNvSpPr>
            <a:spLocks noGrp="1"/>
          </p:cNvSpPr>
          <p:nvPr userDrawn="1">
            <p:ph type="title" hasCustomPrompt="1"/>
          </p:nvPr>
        </p:nvSpPr>
        <p:spPr>
          <a:xfrm>
            <a:off x="418286" y="545888"/>
            <a:ext cx="7841651" cy="473673"/>
          </a:xfrm>
          <a:prstGeom prst="rect">
            <a:avLst/>
          </a:prstGeom>
        </p:spPr>
        <p:txBody>
          <a:bodyPr lIns="0" rIns="0"/>
          <a:lstStyle>
            <a:lvl1pPr>
              <a:defRPr lang="en-GB" sz="2800" b="0" spc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lvl="0"/>
            <a:r>
              <a:rPr lang="en-US"/>
              <a:t>CLICK TO EDIT QUESTION NUMBER</a:t>
            </a:r>
            <a:endParaRPr lang="en-GB"/>
          </a:p>
        </p:txBody>
      </p:sp>
      <p:pic>
        <p:nvPicPr>
          <p:cNvPr id="2" name="Picture 1" hidden="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64767"/>
          </a:xfrm>
          <a:prstGeom prst="rect">
            <a:avLst/>
          </a:prstGeom>
        </p:spPr>
      </p:pic>
      <p:sp>
        <p:nvSpPr>
          <p:cNvPr id="24" name="Text Placeholder 12"/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417513" y="2028826"/>
            <a:ext cx="7389812" cy="679206"/>
          </a:xfrm>
          <a:prstGeom prst="rect">
            <a:avLst/>
          </a:prstGeom>
          <a:solidFill>
            <a:schemeClr val="accent3">
              <a:lumMod val="90000"/>
              <a:alpha val="50000"/>
            </a:schemeClr>
          </a:solidFill>
        </p:spPr>
        <p:txBody>
          <a:bodyPr lIns="612000" tIns="72000" anchor="ctr"/>
          <a:lstStyle>
            <a:lvl1pPr>
              <a:defRPr lang="en-GB" sz="1400" dirty="0">
                <a:latin typeface="Roboto" panose="02000000000000000000" pitchFamily="2" charset="0"/>
              </a:defRPr>
            </a:lvl1pPr>
          </a:lstStyle>
          <a:p>
            <a:pPr marL="0" lvl="0" indent="0">
              <a:buNone/>
            </a:pPr>
            <a:r>
              <a:rPr lang="en-US"/>
              <a:t>EDIT OPTION 1</a:t>
            </a:r>
            <a:endParaRPr lang="en-GB"/>
          </a:p>
        </p:txBody>
      </p:sp>
      <p:sp>
        <p:nvSpPr>
          <p:cNvPr id="25" name="Text Placeholder 12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17513" y="2792803"/>
            <a:ext cx="7389812" cy="679206"/>
          </a:xfrm>
          <a:prstGeom prst="rect">
            <a:avLst/>
          </a:prstGeom>
          <a:solidFill>
            <a:schemeClr val="accent3">
              <a:lumMod val="90000"/>
              <a:alpha val="50000"/>
            </a:schemeClr>
          </a:solidFill>
        </p:spPr>
        <p:txBody>
          <a:bodyPr lIns="612000" tIns="72000" anchor="ctr"/>
          <a:lstStyle>
            <a:lvl1pPr>
              <a:defRPr lang="en-GB" sz="1400" dirty="0">
                <a:latin typeface="Roboto" panose="02000000000000000000" pitchFamily="2" charset="0"/>
              </a:defRPr>
            </a:lvl1pPr>
          </a:lstStyle>
          <a:p>
            <a:pPr marL="0" lvl="0" indent="0">
              <a:buNone/>
            </a:pPr>
            <a:r>
              <a:rPr lang="en-US"/>
              <a:t>EDIT OPTION 2</a:t>
            </a:r>
            <a:endParaRPr lang="en-GB"/>
          </a:p>
        </p:txBody>
      </p:sp>
      <p:sp>
        <p:nvSpPr>
          <p:cNvPr id="26" name="Text Placeholder 12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417513" y="3556780"/>
            <a:ext cx="7389812" cy="679206"/>
          </a:xfrm>
          <a:prstGeom prst="rect">
            <a:avLst/>
          </a:prstGeom>
          <a:solidFill>
            <a:schemeClr val="accent3">
              <a:lumMod val="90000"/>
              <a:alpha val="50000"/>
            </a:schemeClr>
          </a:solidFill>
        </p:spPr>
        <p:txBody>
          <a:bodyPr lIns="612000" tIns="72000" anchor="ctr"/>
          <a:lstStyle>
            <a:lvl1pPr>
              <a:defRPr lang="en-GB" sz="1400" dirty="0">
                <a:latin typeface="Roboto" panose="02000000000000000000" pitchFamily="2" charset="0"/>
              </a:defRPr>
            </a:lvl1pPr>
          </a:lstStyle>
          <a:p>
            <a:pPr marL="0" lvl="0" indent="0">
              <a:buNone/>
            </a:pPr>
            <a:r>
              <a:rPr lang="en-US"/>
              <a:t>EDIT OPTION 3</a:t>
            </a:r>
            <a:endParaRPr lang="en-GB"/>
          </a:p>
        </p:txBody>
      </p:sp>
      <p:sp>
        <p:nvSpPr>
          <p:cNvPr id="27" name="Text Placeholder 12"/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417513" y="4320758"/>
            <a:ext cx="7389812" cy="679206"/>
          </a:xfrm>
          <a:prstGeom prst="rect">
            <a:avLst/>
          </a:prstGeom>
          <a:solidFill>
            <a:schemeClr val="accent3">
              <a:lumMod val="90000"/>
              <a:alpha val="50000"/>
            </a:schemeClr>
          </a:solidFill>
        </p:spPr>
        <p:txBody>
          <a:bodyPr lIns="612000" tIns="72000" anchor="ctr"/>
          <a:lstStyle>
            <a:lvl1pPr>
              <a:defRPr lang="en-US" sz="1400" dirty="0" smtClean="0">
                <a:latin typeface="Roboto" panose="02000000000000000000" pitchFamily="2" charset="0"/>
              </a:defRPr>
            </a:lvl1pPr>
          </a:lstStyle>
          <a:p>
            <a:pPr marL="0" lvl="0" indent="0">
              <a:buNone/>
            </a:pPr>
            <a:r>
              <a:rPr lang="en-US"/>
              <a:t>EDIT OPTION 4</a:t>
            </a:r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518232" y="2185157"/>
            <a:ext cx="396000" cy="2682000"/>
            <a:chOff x="511175" y="2171700"/>
            <a:chExt cx="396000" cy="2682000"/>
          </a:xfrm>
        </p:grpSpPr>
        <p:sp>
          <p:nvSpPr>
            <p:cNvPr id="23" name="Rectangle 22"/>
            <p:cNvSpPr/>
            <p:nvPr/>
          </p:nvSpPr>
          <p:spPr>
            <a:xfrm>
              <a:off x="511175" y="2171700"/>
              <a:ext cx="396000" cy="396000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511175" y="2933700"/>
              <a:ext cx="396000" cy="396000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511175" y="3695700"/>
              <a:ext cx="396000" cy="396000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511175" y="4457700"/>
              <a:ext cx="396000" cy="396000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54" name="Text Placeholder 4"/>
          <p:cNvSpPr>
            <a:spLocks noGrp="1"/>
          </p:cNvSpPr>
          <p:nvPr userDrawn="1">
            <p:ph type="body" sz="quarter" idx="19" hasCustomPrompt="1"/>
          </p:nvPr>
        </p:nvSpPr>
        <p:spPr>
          <a:xfrm>
            <a:off x="8694738" y="2708275"/>
            <a:ext cx="3235325" cy="118745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40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 marL="180975" indent="-180975">
              <a:defRPr sz="1400">
                <a:latin typeface="Citroen" panose="02000000000000000000" pitchFamily="50" charset="0"/>
              </a:defRPr>
            </a:lvl2pPr>
            <a:lvl3pPr marL="180975" indent="-180975">
              <a:defRPr sz="1400">
                <a:latin typeface="Citroen" panose="02000000000000000000" pitchFamily="50" charset="0"/>
              </a:defRPr>
            </a:lvl3pPr>
            <a:lvl4pPr marL="180975" indent="-180975">
              <a:defRPr sz="1400">
                <a:latin typeface="Citroen" panose="02000000000000000000" pitchFamily="50" charset="0"/>
              </a:defRPr>
            </a:lvl4pPr>
            <a:lvl5pPr marL="180975" indent="-180975">
              <a:defRPr sz="1400">
                <a:latin typeface="Citroen" panose="02000000000000000000" pitchFamily="50" charset="0"/>
              </a:defRPr>
            </a:lvl5pPr>
          </a:lstStyle>
          <a:p>
            <a:pPr lvl="0"/>
            <a:r>
              <a:rPr lang="en-US"/>
              <a:t>Edit Feedback</a:t>
            </a:r>
            <a:endParaRPr lang="en-GB"/>
          </a:p>
        </p:txBody>
      </p:sp>
      <p:sp>
        <p:nvSpPr>
          <p:cNvPr id="37" name="Text Placeholder 16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24636" y="1551192"/>
            <a:ext cx="7835301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>
              <a:defRPr lang="en-US" sz="1500" b="0" spc="0" baseline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marL="0" lvl="0" indent="0">
              <a:buNone/>
            </a:pPr>
            <a:r>
              <a:rPr lang="en-US"/>
              <a:t>Edit instructions</a:t>
            </a:r>
          </a:p>
        </p:txBody>
      </p:sp>
      <p:sp>
        <p:nvSpPr>
          <p:cNvPr id="38" name="Text Placeholder 16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424636" y="1104333"/>
            <a:ext cx="7835301" cy="245496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60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>
              <a:defRPr sz="1600">
                <a:latin typeface="Citroen" panose="02000000000000000000" pitchFamily="50" charset="0"/>
              </a:defRPr>
            </a:lvl2pPr>
            <a:lvl3pPr>
              <a:defRPr sz="1400">
                <a:latin typeface="Citroen" panose="02000000000000000000" pitchFamily="50" charset="0"/>
              </a:defRPr>
            </a:lvl3pPr>
            <a:lvl4pPr>
              <a:defRPr sz="1200">
                <a:latin typeface="Citroen" panose="02000000000000000000" pitchFamily="50" charset="0"/>
              </a:defRPr>
            </a:lvl4pPr>
            <a:lvl5pPr>
              <a:defRPr sz="1200">
                <a:latin typeface="Citroen" panose="02000000000000000000" pitchFamily="50" charset="0"/>
              </a:defRPr>
            </a:lvl5pPr>
          </a:lstStyle>
          <a:p>
            <a:pPr lvl="0"/>
            <a:r>
              <a:rPr lang="en-US"/>
              <a:t>Edit question</a:t>
            </a:r>
          </a:p>
        </p:txBody>
      </p:sp>
      <p:sp>
        <p:nvSpPr>
          <p:cNvPr id="41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8678234" y="5506838"/>
            <a:ext cx="3399465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>
              <a:defRPr lang="en-GB" sz="1500" b="0" spc="0" baseline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marL="0" lvl="0" indent="0">
              <a:buNone/>
            </a:pPr>
            <a:r>
              <a:rPr lang="en-US"/>
              <a:t>Edit instructions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5675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54" grpId="0" build="p"/>
      <p:bldP spid="41" grpId="0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 Slide I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/>
          <p:cNvSpPr>
            <a:spLocks noGrp="1"/>
          </p:cNvSpPr>
          <p:nvPr>
            <p:ph type="pic" sz="quarter" idx="12"/>
          </p:nvPr>
        </p:nvSpPr>
        <p:spPr>
          <a:xfrm>
            <a:off x="0" y="556054"/>
            <a:ext cx="12192000" cy="6303869"/>
          </a:xfrm>
          <a:prstGeom prst="rect">
            <a:avLst/>
          </a:prstGeom>
        </p:spPr>
        <p:txBody>
          <a:bodyPr/>
          <a:lstStyle>
            <a:lvl1pPr>
              <a:defRPr lang="en-GB" dirty="0">
                <a:solidFill>
                  <a:schemeClr val="accent3"/>
                </a:solidFill>
              </a:defRPr>
            </a:lvl1pPr>
          </a:lstStyle>
          <a:p>
            <a:pPr lvl="0"/>
            <a:endParaRPr lang="en-GB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424636" y="1442137"/>
            <a:ext cx="9420225" cy="285750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800" spc="0" baseline="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>
              <a:defRPr sz="1600">
                <a:latin typeface="Citroen" panose="02000000000000000000" pitchFamily="50" charset="0"/>
              </a:defRPr>
            </a:lvl2pPr>
            <a:lvl3pPr>
              <a:defRPr sz="1400">
                <a:latin typeface="Citroen" panose="02000000000000000000" pitchFamily="50" charset="0"/>
              </a:defRPr>
            </a:lvl3pPr>
            <a:lvl4pPr>
              <a:defRPr sz="1200">
                <a:latin typeface="Citroen" panose="02000000000000000000" pitchFamily="50" charset="0"/>
              </a:defRPr>
            </a:lvl4pPr>
            <a:lvl5pPr>
              <a:defRPr sz="1200">
                <a:latin typeface="Citroen" panose="02000000000000000000" pitchFamily="50" charset="0"/>
              </a:defRPr>
            </a:lvl5pPr>
          </a:lstStyle>
          <a:p>
            <a:pPr lvl="0"/>
            <a:r>
              <a:rPr lang="en-GB"/>
              <a:t>Edit master text styles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 hasCustomPrompt="1"/>
          </p:nvPr>
        </p:nvSpPr>
        <p:spPr>
          <a:xfrm>
            <a:off x="424636" y="610289"/>
            <a:ext cx="10515600" cy="646112"/>
          </a:xfrm>
          <a:prstGeom prst="rect">
            <a:avLst/>
          </a:prstGeom>
        </p:spPr>
        <p:txBody>
          <a:bodyPr lIns="0" rIns="0"/>
          <a:lstStyle>
            <a:lvl1pPr>
              <a:defRPr lang="en-GB" sz="2800" b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lvl="0"/>
            <a:r>
              <a:rPr lang="en-GB"/>
              <a:t>CLICK TO EDIT MASTER TITLE</a:t>
            </a:r>
          </a:p>
        </p:txBody>
      </p:sp>
      <p:sp>
        <p:nvSpPr>
          <p:cNvPr id="58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424636" y="5412797"/>
            <a:ext cx="3660477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GB" sz="1500" b="1" spc="0" baseline="0" dirty="0">
                <a:solidFill>
                  <a:schemeClr val="tx1"/>
                </a:solidFill>
                <a:latin typeface="Roboto" panose="02000000000000000000" pitchFamily="2" charset="0"/>
              </a:defRPr>
            </a:lvl1pPr>
          </a:lstStyle>
          <a:p>
            <a:pPr marL="0" lvl="0"/>
            <a:r>
              <a:rPr lang="en-GB"/>
              <a:t>Edit instructions</a:t>
            </a:r>
          </a:p>
        </p:txBody>
      </p:sp>
      <p:sp>
        <p:nvSpPr>
          <p:cNvPr id="42" name="Text Placeholder 16"/>
          <p:cNvSpPr>
            <a:spLocks noGrp="1"/>
          </p:cNvSpPr>
          <p:nvPr>
            <p:ph type="body" sz="quarter" idx="11" hasCustomPrompt="1"/>
          </p:nvPr>
        </p:nvSpPr>
        <p:spPr>
          <a:xfrm>
            <a:off x="424637" y="2375587"/>
            <a:ext cx="3660476" cy="2887998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600" baseline="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>
              <a:defRPr sz="1600">
                <a:latin typeface="Citroen" panose="02000000000000000000" pitchFamily="50" charset="0"/>
              </a:defRPr>
            </a:lvl2pPr>
            <a:lvl3pPr>
              <a:defRPr sz="1400">
                <a:latin typeface="Citroen" panose="02000000000000000000" pitchFamily="50" charset="0"/>
              </a:defRPr>
            </a:lvl3pPr>
            <a:lvl4pPr>
              <a:defRPr sz="1200">
                <a:latin typeface="Citroen" panose="02000000000000000000" pitchFamily="50" charset="0"/>
              </a:defRPr>
            </a:lvl4pPr>
            <a:lvl5pPr>
              <a:defRPr sz="1200">
                <a:latin typeface="Citroen" panose="02000000000000000000" pitchFamily="50" charset="0"/>
              </a:defRPr>
            </a:lvl5pPr>
          </a:lstStyle>
          <a:p>
            <a:pPr lvl="0"/>
            <a:r>
              <a:rPr lang="en-GB"/>
              <a:t>Edit body text styles – 520 characters max (incl. Spaces)</a:t>
            </a:r>
          </a:p>
        </p:txBody>
      </p:sp>
      <p:sp>
        <p:nvSpPr>
          <p:cNvPr id="79" name="Rounded Rectangle 16">
            <a:extLst>
              <a:ext uri="{FF2B5EF4-FFF2-40B4-BE49-F238E27FC236}">
                <a16:creationId xmlns:a16="http://schemas.microsoft.com/office/drawing/2014/main" id="{58B568B5-FB42-E283-1825-72B6A593C99C}"/>
              </a:ext>
            </a:extLst>
          </p:cNvPr>
          <p:cNvSpPr/>
          <p:nvPr userDrawn="1"/>
        </p:nvSpPr>
        <p:spPr>
          <a:xfrm>
            <a:off x="8210550" y="2317751"/>
            <a:ext cx="3981450" cy="3492000"/>
          </a:xfrm>
          <a:prstGeom prst="roundRect">
            <a:avLst>
              <a:gd name="adj" fmla="val 1160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b="0" i="0" u="none" strike="noStrike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</a:endParaRPr>
          </a:p>
        </p:txBody>
      </p:sp>
      <p:grpSp>
        <p:nvGrpSpPr>
          <p:cNvPr id="43" name="Group 42"/>
          <p:cNvGrpSpPr/>
          <p:nvPr userDrawn="1"/>
        </p:nvGrpSpPr>
        <p:grpSpPr>
          <a:xfrm>
            <a:off x="4438650" y="2328863"/>
            <a:ext cx="3529013" cy="3457574"/>
            <a:chOff x="4438650" y="2328863"/>
            <a:chExt cx="3529013" cy="3457574"/>
          </a:xfrm>
        </p:grpSpPr>
        <p:grpSp>
          <p:nvGrpSpPr>
            <p:cNvPr id="44" name="Group 43"/>
            <p:cNvGrpSpPr/>
            <p:nvPr userDrawn="1"/>
          </p:nvGrpSpPr>
          <p:grpSpPr>
            <a:xfrm>
              <a:off x="4438650" y="2328863"/>
              <a:ext cx="1643063" cy="995362"/>
              <a:chOff x="4438650" y="2328863"/>
              <a:chExt cx="1643063" cy="995362"/>
            </a:xfrm>
          </p:grpSpPr>
          <p:pic>
            <p:nvPicPr>
              <p:cNvPr id="72" name="Picture 71"/>
              <p:cNvPicPr>
                <a:picLocks noChangeAspect="1"/>
              </p:cNvPicPr>
              <p:nvPr userDrawn="1"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744017" y="2596836"/>
                <a:ext cx="1040815" cy="456802"/>
              </a:xfrm>
              <a:prstGeom prst="rect">
                <a:avLst/>
              </a:prstGeom>
              <a:ln>
                <a:noFill/>
              </a:ln>
            </p:spPr>
          </p:pic>
          <p:grpSp>
            <p:nvGrpSpPr>
              <p:cNvPr id="73" name="Group 72"/>
              <p:cNvGrpSpPr/>
              <p:nvPr userDrawn="1"/>
            </p:nvGrpSpPr>
            <p:grpSpPr>
              <a:xfrm>
                <a:off x="4438650" y="2328863"/>
                <a:ext cx="1643063" cy="995362"/>
                <a:chOff x="4438650" y="2328863"/>
                <a:chExt cx="1643063" cy="995362"/>
              </a:xfrm>
            </p:grpSpPr>
            <p:sp>
              <p:nvSpPr>
                <p:cNvPr id="74" name="Rectangle 73"/>
                <p:cNvSpPr/>
                <p:nvPr userDrawn="1"/>
              </p:nvSpPr>
              <p:spPr>
                <a:xfrm>
                  <a:off x="4438650" y="2328863"/>
                  <a:ext cx="1643063" cy="995362"/>
                </a:xfrm>
                <a:prstGeom prst="rect">
                  <a:avLst/>
                </a:prstGeom>
                <a:noFill/>
                <a:ln w="34925">
                  <a:solidFill>
                    <a:schemeClr val="accent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oboto Black" panose="02000000000000000000" pitchFamily="2" charset="0"/>
                    <a:ea typeface="Roboto Black" panose="02000000000000000000" pitchFamily="2" charset="0"/>
                    <a:cs typeface="Roboto Black" panose="02000000000000000000" pitchFamily="2" charset="0"/>
                  </a:endParaRPr>
                </a:p>
              </p:txBody>
            </p:sp>
            <p:sp>
              <p:nvSpPr>
                <p:cNvPr id="75" name="Rectangle 74"/>
                <p:cNvSpPr/>
                <p:nvPr userDrawn="1"/>
              </p:nvSpPr>
              <p:spPr>
                <a:xfrm>
                  <a:off x="4452938" y="3095625"/>
                  <a:ext cx="1609725" cy="228600"/>
                </a:xfrm>
                <a:prstGeom prst="rect">
                  <a:avLst/>
                </a:prstGeom>
                <a:solidFill>
                  <a:schemeClr val="accent1"/>
                </a:solidFill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Roboto Black" panose="02000000000000000000" pitchFamily="2" charset="0"/>
                      <a:ea typeface="Roboto Black" panose="02000000000000000000" pitchFamily="2" charset="0"/>
                      <a:cs typeface="Roboto Black" panose="02000000000000000000" pitchFamily="2" charset="0"/>
                    </a:rPr>
                    <a:t>A+B Segment</a:t>
                  </a:r>
                </a:p>
              </p:txBody>
            </p:sp>
          </p:grpSp>
        </p:grpSp>
        <p:grpSp>
          <p:nvGrpSpPr>
            <p:cNvPr id="45" name="Group 44"/>
            <p:cNvGrpSpPr/>
            <p:nvPr userDrawn="1"/>
          </p:nvGrpSpPr>
          <p:grpSpPr>
            <a:xfrm>
              <a:off x="6324600" y="2328863"/>
              <a:ext cx="1643063" cy="995362"/>
              <a:chOff x="6324600" y="2328863"/>
              <a:chExt cx="1643063" cy="995362"/>
            </a:xfrm>
          </p:grpSpPr>
          <p:pic>
            <p:nvPicPr>
              <p:cNvPr id="68" name="Picture 67"/>
              <p:cNvPicPr>
                <a:picLocks noChangeAspect="1"/>
              </p:cNvPicPr>
              <p:nvPr userDrawn="1"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559716" y="2522132"/>
                <a:ext cx="1208501" cy="537754"/>
              </a:xfrm>
              <a:prstGeom prst="rect">
                <a:avLst/>
              </a:prstGeom>
              <a:ln>
                <a:noFill/>
              </a:ln>
            </p:spPr>
          </p:pic>
          <p:grpSp>
            <p:nvGrpSpPr>
              <p:cNvPr id="69" name="Group 68"/>
              <p:cNvGrpSpPr/>
              <p:nvPr userDrawn="1"/>
            </p:nvGrpSpPr>
            <p:grpSpPr>
              <a:xfrm>
                <a:off x="6324600" y="2328863"/>
                <a:ext cx="1643063" cy="995362"/>
                <a:chOff x="4438650" y="2328863"/>
                <a:chExt cx="1643063" cy="995362"/>
              </a:xfrm>
            </p:grpSpPr>
            <p:sp>
              <p:nvSpPr>
                <p:cNvPr id="70" name="Rectangle 69"/>
                <p:cNvSpPr/>
                <p:nvPr userDrawn="1"/>
              </p:nvSpPr>
              <p:spPr>
                <a:xfrm>
                  <a:off x="4438650" y="2328863"/>
                  <a:ext cx="1643063" cy="995362"/>
                </a:xfrm>
                <a:prstGeom prst="rect">
                  <a:avLst/>
                </a:prstGeom>
                <a:noFill/>
                <a:ln w="34925">
                  <a:solidFill>
                    <a:schemeClr val="accent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oboto Black" panose="02000000000000000000" pitchFamily="2" charset="0"/>
                    <a:ea typeface="Roboto Black" panose="02000000000000000000" pitchFamily="2" charset="0"/>
                    <a:cs typeface="Roboto Black" panose="02000000000000000000" pitchFamily="2" charset="0"/>
                  </a:endParaRPr>
                </a:p>
              </p:txBody>
            </p:sp>
            <p:sp>
              <p:nvSpPr>
                <p:cNvPr id="71" name="Rectangle 70"/>
                <p:cNvSpPr/>
                <p:nvPr userDrawn="1"/>
              </p:nvSpPr>
              <p:spPr>
                <a:xfrm>
                  <a:off x="4452938" y="3095625"/>
                  <a:ext cx="1609725" cy="228600"/>
                </a:xfrm>
                <a:prstGeom prst="rect">
                  <a:avLst/>
                </a:prstGeom>
                <a:solidFill>
                  <a:schemeClr val="accent1"/>
                </a:solidFill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Roboto Black" panose="02000000000000000000" pitchFamily="2" charset="0"/>
                      <a:ea typeface="Roboto Black" panose="02000000000000000000" pitchFamily="2" charset="0"/>
                      <a:cs typeface="Roboto Black" panose="02000000000000000000" pitchFamily="2" charset="0"/>
                    </a:rPr>
                    <a:t>C Segment</a:t>
                  </a:r>
                </a:p>
              </p:txBody>
            </p:sp>
          </p:grpSp>
        </p:grpSp>
        <p:grpSp>
          <p:nvGrpSpPr>
            <p:cNvPr id="46" name="Group 45"/>
            <p:cNvGrpSpPr/>
            <p:nvPr userDrawn="1"/>
          </p:nvGrpSpPr>
          <p:grpSpPr>
            <a:xfrm>
              <a:off x="4438650" y="3557588"/>
              <a:ext cx="1643063" cy="995362"/>
              <a:chOff x="4438650" y="3557588"/>
              <a:chExt cx="1643063" cy="995362"/>
            </a:xfrm>
          </p:grpSpPr>
          <p:pic>
            <p:nvPicPr>
              <p:cNvPr id="63" name="Picture 62"/>
              <p:cNvPicPr>
                <a:picLocks noChangeAspect="1"/>
              </p:cNvPicPr>
              <p:nvPr userDrawn="1"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567658" y="3782881"/>
                <a:ext cx="1393535" cy="503061"/>
              </a:xfrm>
              <a:prstGeom prst="rect">
                <a:avLst/>
              </a:prstGeom>
              <a:ln>
                <a:noFill/>
              </a:ln>
            </p:spPr>
          </p:pic>
          <p:grpSp>
            <p:nvGrpSpPr>
              <p:cNvPr id="64" name="Group 63"/>
              <p:cNvGrpSpPr/>
              <p:nvPr userDrawn="1"/>
            </p:nvGrpSpPr>
            <p:grpSpPr>
              <a:xfrm>
                <a:off x="4438650" y="3557588"/>
                <a:ext cx="1643063" cy="995362"/>
                <a:chOff x="4438650" y="2328863"/>
                <a:chExt cx="1643063" cy="995362"/>
              </a:xfrm>
            </p:grpSpPr>
            <p:sp>
              <p:nvSpPr>
                <p:cNvPr id="66" name="Rectangle 65"/>
                <p:cNvSpPr/>
                <p:nvPr userDrawn="1"/>
              </p:nvSpPr>
              <p:spPr>
                <a:xfrm>
                  <a:off x="4438650" y="2328863"/>
                  <a:ext cx="1643063" cy="995362"/>
                </a:xfrm>
                <a:prstGeom prst="rect">
                  <a:avLst/>
                </a:prstGeom>
                <a:noFill/>
                <a:ln w="34925">
                  <a:solidFill>
                    <a:schemeClr val="accent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oboto Black" panose="02000000000000000000" pitchFamily="2" charset="0"/>
                    <a:ea typeface="Roboto Black" panose="02000000000000000000" pitchFamily="2" charset="0"/>
                    <a:cs typeface="Roboto Black" panose="02000000000000000000" pitchFamily="2" charset="0"/>
                  </a:endParaRPr>
                </a:p>
              </p:txBody>
            </p:sp>
            <p:sp>
              <p:nvSpPr>
                <p:cNvPr id="67" name="Rectangle 66"/>
                <p:cNvSpPr/>
                <p:nvPr userDrawn="1"/>
              </p:nvSpPr>
              <p:spPr>
                <a:xfrm>
                  <a:off x="4452938" y="3095625"/>
                  <a:ext cx="1609725" cy="228600"/>
                </a:xfrm>
                <a:prstGeom prst="rect">
                  <a:avLst/>
                </a:prstGeom>
                <a:solidFill>
                  <a:schemeClr val="accent1"/>
                </a:solidFill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Roboto Black" panose="02000000000000000000" pitchFamily="2" charset="0"/>
                      <a:ea typeface="Roboto Black" panose="02000000000000000000" pitchFamily="2" charset="0"/>
                      <a:cs typeface="Roboto Black" panose="02000000000000000000" pitchFamily="2" charset="0"/>
                    </a:rPr>
                    <a:t>D Segment</a:t>
                  </a:r>
                </a:p>
              </p:txBody>
            </p:sp>
          </p:grpSp>
        </p:grpSp>
        <p:grpSp>
          <p:nvGrpSpPr>
            <p:cNvPr id="47" name="Group 46"/>
            <p:cNvGrpSpPr/>
            <p:nvPr userDrawn="1"/>
          </p:nvGrpSpPr>
          <p:grpSpPr>
            <a:xfrm>
              <a:off x="6324600" y="3557588"/>
              <a:ext cx="1643063" cy="995362"/>
              <a:chOff x="6324600" y="3557588"/>
              <a:chExt cx="1643063" cy="995362"/>
            </a:xfrm>
          </p:grpSpPr>
          <p:pic>
            <p:nvPicPr>
              <p:cNvPr id="59" name="Picture 58"/>
              <p:cNvPicPr>
                <a:picLocks noChangeAspect="1"/>
              </p:cNvPicPr>
              <p:nvPr userDrawn="1"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397502" y="3815200"/>
                <a:ext cx="1509181" cy="462585"/>
              </a:xfrm>
              <a:prstGeom prst="rect">
                <a:avLst/>
              </a:prstGeom>
              <a:ln>
                <a:noFill/>
              </a:ln>
            </p:spPr>
          </p:pic>
          <p:grpSp>
            <p:nvGrpSpPr>
              <p:cNvPr id="60" name="Group 59"/>
              <p:cNvGrpSpPr/>
              <p:nvPr userDrawn="1"/>
            </p:nvGrpSpPr>
            <p:grpSpPr>
              <a:xfrm>
                <a:off x="6324600" y="3557588"/>
                <a:ext cx="1643063" cy="995362"/>
                <a:chOff x="4438650" y="2328863"/>
                <a:chExt cx="1643063" cy="995362"/>
              </a:xfrm>
            </p:grpSpPr>
            <p:sp>
              <p:nvSpPr>
                <p:cNvPr id="61" name="Rectangle 60"/>
                <p:cNvSpPr/>
                <p:nvPr userDrawn="1"/>
              </p:nvSpPr>
              <p:spPr>
                <a:xfrm>
                  <a:off x="4438650" y="2328863"/>
                  <a:ext cx="1643063" cy="995362"/>
                </a:xfrm>
                <a:prstGeom prst="rect">
                  <a:avLst/>
                </a:prstGeom>
                <a:noFill/>
                <a:ln w="34925">
                  <a:solidFill>
                    <a:schemeClr val="accent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oboto Black" panose="02000000000000000000" pitchFamily="2" charset="0"/>
                    <a:ea typeface="Roboto Black" panose="02000000000000000000" pitchFamily="2" charset="0"/>
                    <a:cs typeface="Roboto Black" panose="02000000000000000000" pitchFamily="2" charset="0"/>
                  </a:endParaRPr>
                </a:p>
              </p:txBody>
            </p:sp>
            <p:sp>
              <p:nvSpPr>
                <p:cNvPr id="62" name="Rectangle 61"/>
                <p:cNvSpPr/>
                <p:nvPr userDrawn="1"/>
              </p:nvSpPr>
              <p:spPr>
                <a:xfrm>
                  <a:off x="4452938" y="3095625"/>
                  <a:ext cx="1609725" cy="228600"/>
                </a:xfrm>
                <a:prstGeom prst="rect">
                  <a:avLst/>
                </a:prstGeom>
                <a:solidFill>
                  <a:schemeClr val="accent1"/>
                </a:solidFill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Roboto Black" panose="02000000000000000000" pitchFamily="2" charset="0"/>
                      <a:ea typeface="Roboto Black" panose="02000000000000000000" pitchFamily="2" charset="0"/>
                      <a:cs typeface="Roboto Black" panose="02000000000000000000" pitchFamily="2" charset="0"/>
                    </a:rPr>
                    <a:t>E Segment</a:t>
                  </a:r>
                </a:p>
              </p:txBody>
            </p:sp>
          </p:grpSp>
        </p:grpSp>
        <p:grpSp>
          <p:nvGrpSpPr>
            <p:cNvPr id="48" name="Group 47"/>
            <p:cNvGrpSpPr/>
            <p:nvPr userDrawn="1"/>
          </p:nvGrpSpPr>
          <p:grpSpPr>
            <a:xfrm>
              <a:off x="4438650" y="4791075"/>
              <a:ext cx="1643063" cy="995362"/>
              <a:chOff x="4438650" y="4791075"/>
              <a:chExt cx="1643063" cy="995362"/>
            </a:xfrm>
          </p:grpSpPr>
          <p:pic>
            <p:nvPicPr>
              <p:cNvPr id="54" name="Picture 53"/>
              <p:cNvPicPr>
                <a:picLocks noChangeAspect="1"/>
              </p:cNvPicPr>
              <p:nvPr userDrawn="1"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587897" y="4929762"/>
                <a:ext cx="1353059" cy="589795"/>
              </a:xfrm>
              <a:prstGeom prst="rect">
                <a:avLst/>
              </a:prstGeom>
              <a:ln>
                <a:noFill/>
              </a:ln>
            </p:spPr>
          </p:pic>
          <p:grpSp>
            <p:nvGrpSpPr>
              <p:cNvPr id="55" name="Group 54"/>
              <p:cNvGrpSpPr/>
              <p:nvPr userDrawn="1"/>
            </p:nvGrpSpPr>
            <p:grpSpPr>
              <a:xfrm>
                <a:off x="4438650" y="4791075"/>
                <a:ext cx="1643063" cy="995362"/>
                <a:chOff x="4438650" y="2328863"/>
                <a:chExt cx="1643063" cy="995362"/>
              </a:xfrm>
            </p:grpSpPr>
            <p:sp>
              <p:nvSpPr>
                <p:cNvPr id="56" name="Rectangle 55"/>
                <p:cNvSpPr/>
                <p:nvPr userDrawn="1"/>
              </p:nvSpPr>
              <p:spPr>
                <a:xfrm>
                  <a:off x="4438650" y="2328863"/>
                  <a:ext cx="1643063" cy="995362"/>
                </a:xfrm>
                <a:prstGeom prst="rect">
                  <a:avLst/>
                </a:prstGeom>
                <a:noFill/>
                <a:ln w="34925">
                  <a:solidFill>
                    <a:schemeClr val="accent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oboto Black" panose="02000000000000000000" pitchFamily="2" charset="0"/>
                    <a:ea typeface="Roboto Black" panose="02000000000000000000" pitchFamily="2" charset="0"/>
                    <a:cs typeface="Roboto Black" panose="02000000000000000000" pitchFamily="2" charset="0"/>
                  </a:endParaRPr>
                </a:p>
              </p:txBody>
            </p:sp>
            <p:sp>
              <p:nvSpPr>
                <p:cNvPr id="57" name="Rectangle 56"/>
                <p:cNvSpPr/>
                <p:nvPr userDrawn="1"/>
              </p:nvSpPr>
              <p:spPr>
                <a:xfrm>
                  <a:off x="4452938" y="3095625"/>
                  <a:ext cx="1609725" cy="228600"/>
                </a:xfrm>
                <a:prstGeom prst="rect">
                  <a:avLst/>
                </a:prstGeom>
                <a:solidFill>
                  <a:schemeClr val="accent1"/>
                </a:solidFill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Roboto Black" panose="02000000000000000000" pitchFamily="2" charset="0"/>
                      <a:ea typeface="Roboto Black" panose="02000000000000000000" pitchFamily="2" charset="0"/>
                      <a:cs typeface="Roboto Black" panose="02000000000000000000" pitchFamily="2" charset="0"/>
                    </a:rPr>
                    <a:t>J Segment</a:t>
                  </a:r>
                </a:p>
              </p:txBody>
            </p:sp>
          </p:grpSp>
        </p:grpSp>
        <p:grpSp>
          <p:nvGrpSpPr>
            <p:cNvPr id="49" name="Group 48"/>
            <p:cNvGrpSpPr/>
            <p:nvPr userDrawn="1"/>
          </p:nvGrpSpPr>
          <p:grpSpPr>
            <a:xfrm>
              <a:off x="6324600" y="4791075"/>
              <a:ext cx="1643063" cy="995362"/>
              <a:chOff x="6324600" y="4791075"/>
              <a:chExt cx="1643063" cy="995362"/>
            </a:xfrm>
          </p:grpSpPr>
          <p:pic>
            <p:nvPicPr>
              <p:cNvPr id="50" name="Picture 49"/>
              <p:cNvPicPr>
                <a:picLocks noChangeAspect="1"/>
              </p:cNvPicPr>
              <p:nvPr userDrawn="1"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495802" y="4918197"/>
                <a:ext cx="1312583" cy="601360"/>
              </a:xfrm>
              <a:prstGeom prst="rect">
                <a:avLst/>
              </a:prstGeom>
              <a:ln>
                <a:noFill/>
              </a:ln>
            </p:spPr>
          </p:pic>
          <p:grpSp>
            <p:nvGrpSpPr>
              <p:cNvPr id="51" name="Group 50"/>
              <p:cNvGrpSpPr/>
              <p:nvPr userDrawn="1"/>
            </p:nvGrpSpPr>
            <p:grpSpPr>
              <a:xfrm>
                <a:off x="6324600" y="4791075"/>
                <a:ext cx="1643063" cy="995362"/>
                <a:chOff x="4438650" y="2328863"/>
                <a:chExt cx="1643063" cy="995362"/>
              </a:xfrm>
            </p:grpSpPr>
            <p:sp>
              <p:nvSpPr>
                <p:cNvPr id="52" name="Rectangle 51"/>
                <p:cNvSpPr/>
                <p:nvPr userDrawn="1"/>
              </p:nvSpPr>
              <p:spPr>
                <a:xfrm>
                  <a:off x="4438650" y="2328863"/>
                  <a:ext cx="1643063" cy="995362"/>
                </a:xfrm>
                <a:prstGeom prst="rect">
                  <a:avLst/>
                </a:prstGeom>
                <a:noFill/>
                <a:ln w="34925">
                  <a:solidFill>
                    <a:schemeClr val="accent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oboto Black" panose="02000000000000000000" pitchFamily="2" charset="0"/>
                    <a:ea typeface="Roboto Black" panose="02000000000000000000" pitchFamily="2" charset="0"/>
                    <a:cs typeface="Roboto Black" panose="02000000000000000000" pitchFamily="2" charset="0"/>
                  </a:endParaRPr>
                </a:p>
              </p:txBody>
            </p:sp>
            <p:sp>
              <p:nvSpPr>
                <p:cNvPr id="53" name="Rectangle 52"/>
                <p:cNvSpPr/>
                <p:nvPr userDrawn="1"/>
              </p:nvSpPr>
              <p:spPr>
                <a:xfrm>
                  <a:off x="4452938" y="3095625"/>
                  <a:ext cx="1609725" cy="228600"/>
                </a:xfrm>
                <a:prstGeom prst="rect">
                  <a:avLst/>
                </a:prstGeom>
                <a:solidFill>
                  <a:schemeClr val="accent1"/>
                </a:solidFill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Roboto Black" panose="02000000000000000000" pitchFamily="2" charset="0"/>
                      <a:ea typeface="Roboto Black" panose="02000000000000000000" pitchFamily="2" charset="0"/>
                      <a:cs typeface="Roboto Black" panose="02000000000000000000" pitchFamily="2" charset="0"/>
                    </a:rPr>
                    <a:t>M Segment</a:t>
                  </a:r>
                </a:p>
              </p:txBody>
            </p:sp>
          </p:grpSp>
        </p:grpSp>
      </p:grpSp>
      <p:sp>
        <p:nvSpPr>
          <p:cNvPr id="77" name="Text Placeholder 55"/>
          <p:cNvSpPr>
            <a:spLocks noGrp="1"/>
          </p:cNvSpPr>
          <p:nvPr>
            <p:ph type="body" sz="quarter" idx="16" hasCustomPrompt="1"/>
          </p:nvPr>
        </p:nvSpPr>
        <p:spPr>
          <a:xfrm>
            <a:off x="8409709" y="2452374"/>
            <a:ext cx="3525115" cy="370423"/>
          </a:xfrm>
          <a:prstGeom prst="rect">
            <a:avLst/>
          </a:prstGeom>
          <a:ln>
            <a:noFill/>
          </a:ln>
        </p:spPr>
        <p:txBody>
          <a:bodyPr lIns="0" tIns="0" rIns="0"/>
          <a:lstStyle>
            <a:lvl1pPr marL="0" indent="0">
              <a:buNone/>
              <a:defRPr sz="2000" spc="0">
                <a:solidFill>
                  <a:schemeClr val="tx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  <a:lvl2pPr marL="457200" indent="0">
              <a:buNone/>
              <a:defRPr sz="1800">
                <a:solidFill>
                  <a:schemeClr val="bg1"/>
                </a:solidFill>
                <a:latin typeface="Citroen Black" panose="00000A00000000000000" pitchFamily="2" charset="0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Citroen Black" panose="00000A00000000000000" pitchFamily="2" charset="0"/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  <a:latin typeface="Citroen Black" panose="00000A00000000000000" pitchFamily="2" charset="0"/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  <a:latin typeface="Citroen Black" panose="00000A00000000000000" pitchFamily="2" charset="0"/>
              </a:defRPr>
            </a:lvl5pPr>
          </a:lstStyle>
          <a:p>
            <a:pPr lvl="0"/>
            <a:r>
              <a:rPr lang="en-GB"/>
              <a:t>Edit master text styles</a:t>
            </a:r>
          </a:p>
        </p:txBody>
      </p:sp>
      <p:sp>
        <p:nvSpPr>
          <p:cNvPr id="78" name="Text Placeholder 55"/>
          <p:cNvSpPr>
            <a:spLocks noGrp="1"/>
          </p:cNvSpPr>
          <p:nvPr>
            <p:ph type="body" sz="quarter" idx="17"/>
          </p:nvPr>
        </p:nvSpPr>
        <p:spPr>
          <a:xfrm>
            <a:off x="8426951" y="3016250"/>
            <a:ext cx="3507872" cy="370423"/>
          </a:xfrm>
          <a:prstGeom prst="rect">
            <a:avLst/>
          </a:prstGeom>
          <a:ln>
            <a:noFill/>
          </a:ln>
        </p:spPr>
        <p:txBody>
          <a:bodyPr lIns="0" tIns="0" rIns="0"/>
          <a:lstStyle>
            <a:lvl1pPr marL="0" indent="0">
              <a:buNone/>
              <a:defRPr sz="140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 marL="457200" indent="0">
              <a:buNone/>
              <a:defRPr sz="1800">
                <a:solidFill>
                  <a:schemeClr val="bg1"/>
                </a:solidFill>
                <a:latin typeface="Citroen Black" panose="00000A00000000000000" pitchFamily="2" charset="0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Citroen Black" panose="00000A00000000000000" pitchFamily="2" charset="0"/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  <a:latin typeface="Citroen Black" panose="00000A00000000000000" pitchFamily="2" charset="0"/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  <a:latin typeface="Citroen Black" panose="00000A00000000000000" pitchFamily="2" charset="0"/>
              </a:defRPr>
            </a:lvl5pPr>
          </a:lstStyle>
          <a:p>
            <a:pPr lvl="0"/>
            <a:r>
              <a:rPr lang="en-GB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89994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uild="p">
        <p:tmplLst>
          <p:tmpl lvl="1">
            <p:tnLst>
              <p:par>
                <p:cTn presetID="2" presetClass="entr" presetSubtype="4" decel="10000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9" grpId="0" animBg="1"/>
      <p:bldP spid="77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7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7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7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7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epper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StepperButtonNormal" hidden="1"/>
          <p:cNvGrpSpPr/>
          <p:nvPr userDrawn="1"/>
        </p:nvGrpSpPr>
        <p:grpSpPr>
          <a:xfrm>
            <a:off x="11899591" y="3643567"/>
            <a:ext cx="219307" cy="492478"/>
            <a:chOff x="11950700" y="4202112"/>
            <a:chExt cx="180975" cy="406400"/>
          </a:xfrm>
        </p:grpSpPr>
        <p:sp>
          <p:nvSpPr>
            <p:cNvPr id="4" name="Rectangle 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1950700" y="4202112"/>
              <a:ext cx="180975" cy="406400"/>
            </a:xfrm>
            <a:prstGeom prst="rect">
              <a:avLst/>
            </a:prstGeom>
            <a:solidFill>
              <a:srgbClr val="96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4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" name="Freeform 4"/>
            <p:cNvSpPr>
              <a:spLocks/>
            </p:cNvSpPr>
            <p:nvPr/>
          </p:nvSpPr>
          <p:spPr bwMode="auto">
            <a:xfrm>
              <a:off x="12009438" y="4305299"/>
              <a:ext cx="63500" cy="198438"/>
            </a:xfrm>
            <a:custGeom>
              <a:avLst/>
              <a:gdLst>
                <a:gd name="T0" fmla="*/ 40 w 40"/>
                <a:gd name="T1" fmla="*/ 63 h 125"/>
                <a:gd name="T2" fmla="*/ 17 w 40"/>
                <a:gd name="T3" fmla="*/ 125 h 125"/>
                <a:gd name="T4" fmla="*/ 0 w 40"/>
                <a:gd name="T5" fmla="*/ 125 h 125"/>
                <a:gd name="T6" fmla="*/ 23 w 40"/>
                <a:gd name="T7" fmla="*/ 63 h 125"/>
                <a:gd name="T8" fmla="*/ 0 w 40"/>
                <a:gd name="T9" fmla="*/ 0 h 125"/>
                <a:gd name="T10" fmla="*/ 17 w 40"/>
                <a:gd name="T11" fmla="*/ 0 h 125"/>
                <a:gd name="T12" fmla="*/ 40 w 40"/>
                <a:gd name="T13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25">
                  <a:moveTo>
                    <a:pt x="40" y="63"/>
                  </a:moveTo>
                  <a:lnTo>
                    <a:pt x="17" y="125"/>
                  </a:lnTo>
                  <a:lnTo>
                    <a:pt x="0" y="125"/>
                  </a:lnTo>
                  <a:lnTo>
                    <a:pt x="23" y="63"/>
                  </a:lnTo>
                  <a:lnTo>
                    <a:pt x="0" y="0"/>
                  </a:lnTo>
                  <a:lnTo>
                    <a:pt x="17" y="0"/>
                  </a:lnTo>
                  <a:lnTo>
                    <a:pt x="40" y="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4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0" name="StepperPosition"/>
          <p:cNvGrpSpPr/>
          <p:nvPr userDrawn="1"/>
        </p:nvGrpSpPr>
        <p:grpSpPr>
          <a:xfrm>
            <a:off x="5430046" y="6434847"/>
            <a:ext cx="1325450" cy="140418"/>
            <a:chOff x="6611919" y="6505581"/>
            <a:chExt cx="1093778" cy="115876"/>
          </a:xfrm>
        </p:grpSpPr>
        <p:sp>
          <p:nvSpPr>
            <p:cNvPr id="11" name="Oval 11"/>
            <p:cNvSpPr>
              <a:spLocks noChangeArrowheads="1"/>
            </p:cNvSpPr>
            <p:nvPr/>
          </p:nvSpPr>
          <p:spPr bwMode="auto">
            <a:xfrm>
              <a:off x="6611919" y="6505581"/>
              <a:ext cx="115860" cy="11586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4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Oval 12"/>
            <p:cNvSpPr>
              <a:spLocks noChangeArrowheads="1"/>
            </p:cNvSpPr>
            <p:nvPr/>
          </p:nvSpPr>
          <p:spPr bwMode="auto">
            <a:xfrm>
              <a:off x="6861158" y="6505597"/>
              <a:ext cx="115860" cy="115860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606060"/>
              </a:solidFill>
              <a:round/>
              <a:headEnd/>
              <a:tailEnd/>
            </a:ln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4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Oval 14"/>
            <p:cNvSpPr>
              <a:spLocks noChangeArrowheads="1"/>
            </p:cNvSpPr>
            <p:nvPr/>
          </p:nvSpPr>
          <p:spPr bwMode="auto">
            <a:xfrm>
              <a:off x="7105636" y="6505588"/>
              <a:ext cx="115860" cy="115860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606060"/>
              </a:solidFill>
              <a:round/>
              <a:headEnd/>
              <a:tailEnd/>
            </a:ln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4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Oval 16"/>
            <p:cNvSpPr>
              <a:spLocks noChangeArrowheads="1"/>
            </p:cNvSpPr>
            <p:nvPr/>
          </p:nvSpPr>
          <p:spPr bwMode="auto">
            <a:xfrm>
              <a:off x="7346938" y="6505592"/>
              <a:ext cx="115860" cy="115860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606060"/>
              </a:solidFill>
              <a:round/>
              <a:headEnd/>
              <a:tailEnd/>
            </a:ln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4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7589837" y="6505583"/>
              <a:ext cx="115860" cy="115860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606060"/>
              </a:solidFill>
              <a:round/>
              <a:headEnd/>
              <a:tailEnd/>
            </a:ln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4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8" name="Text Placeholder 22"/>
          <p:cNvSpPr>
            <a:spLocks noGrp="1"/>
          </p:cNvSpPr>
          <p:nvPr>
            <p:ph type="body" sz="quarter" idx="13" hasCustomPrompt="1"/>
          </p:nvPr>
        </p:nvSpPr>
        <p:spPr>
          <a:xfrm>
            <a:off x="430243" y="3076935"/>
            <a:ext cx="5346700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>
              <a:defRPr lang="en-US" sz="1500" b="0" spc="0" baseline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marL="0" lvl="0" indent="0" defTabSz="914400">
              <a:spcBef>
                <a:spcPts val="1000"/>
              </a:spcBef>
              <a:buNone/>
            </a:pPr>
            <a:r>
              <a:rPr lang="en-US"/>
              <a:t>Instructions</a:t>
            </a:r>
          </a:p>
        </p:txBody>
      </p:sp>
      <p:sp>
        <p:nvSpPr>
          <p:cNvPr id="19" name="Text Placeholder 22"/>
          <p:cNvSpPr>
            <a:spLocks noGrp="1"/>
          </p:cNvSpPr>
          <p:nvPr>
            <p:ph type="body" sz="quarter" idx="14" hasCustomPrompt="1"/>
          </p:nvPr>
        </p:nvSpPr>
        <p:spPr>
          <a:xfrm>
            <a:off x="417542" y="1109486"/>
            <a:ext cx="5370941" cy="2285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US" sz="1650" spc="88" dirty="0" smtClean="0">
                <a:solidFill>
                  <a:schemeClr val="tx1"/>
                </a:solidFill>
                <a:latin typeface="Roboto" panose="02000000000000000000" pitchFamily="2" charset="0"/>
              </a:defRPr>
            </a:lvl1pPr>
          </a:lstStyle>
          <a:p>
            <a:pPr marL="0" lvl="0" defTabSz="914400"/>
            <a:r>
              <a:rPr lang="en-US"/>
              <a:t>SUB HEADER</a:t>
            </a:r>
          </a:p>
        </p:txBody>
      </p:sp>
      <p:sp>
        <p:nvSpPr>
          <p:cNvPr id="23" name="Title 24"/>
          <p:cNvSpPr>
            <a:spLocks noGrp="1"/>
          </p:cNvSpPr>
          <p:nvPr>
            <p:ph type="title" hasCustomPrompt="1"/>
          </p:nvPr>
        </p:nvSpPr>
        <p:spPr>
          <a:xfrm>
            <a:off x="382916" y="432335"/>
            <a:ext cx="10515600" cy="387798"/>
          </a:xfrm>
          <a:prstGeom prst="rect">
            <a:avLst/>
          </a:prstGeom>
        </p:spPr>
        <p:txBody>
          <a:bodyPr lIns="0" rIns="0"/>
          <a:lstStyle>
            <a:lvl1pPr>
              <a:defRPr lang="en-GB" sz="2800" b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lvl="0" defTabSz="914400"/>
            <a:r>
              <a:rPr lang="en-US"/>
              <a:t>PAGE HEADER</a:t>
            </a:r>
            <a:endParaRPr lang="en-GB"/>
          </a:p>
        </p:txBody>
      </p:sp>
      <p:sp>
        <p:nvSpPr>
          <p:cNvPr id="22" name="Text Placeholder 22"/>
          <p:cNvSpPr>
            <a:spLocks noGrp="1"/>
          </p:cNvSpPr>
          <p:nvPr>
            <p:ph type="body" sz="quarter" idx="15" hasCustomPrompt="1"/>
          </p:nvPr>
        </p:nvSpPr>
        <p:spPr>
          <a:xfrm>
            <a:off x="417543" y="1409543"/>
            <a:ext cx="5370941" cy="243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-285750" defTabSz="914400">
              <a:lnSpc>
                <a:spcPts val="1900"/>
              </a:lnSpc>
              <a:buNone/>
              <a:defRPr lang="en-US" sz="1600" dirty="0" smtClean="0">
                <a:solidFill>
                  <a:schemeClr val="tx1"/>
                </a:solidFill>
                <a:latin typeface="Roboto" panose="02000000000000000000" pitchFamily="2" charset="0"/>
              </a:defRPr>
            </a:lvl1pPr>
          </a:lstStyle>
          <a:p>
            <a:pPr marL="0" lvl="0" indent="-285750" defTabSz="914400">
              <a:lnSpc>
                <a:spcPts val="1900"/>
              </a:lnSpc>
            </a:pPr>
            <a:r>
              <a:rPr lang="en-US"/>
              <a:t>Edit slider body text - 950</a:t>
            </a:r>
            <a:r>
              <a:rPr lang="en-GB"/>
              <a:t> characters max (incl. spaces)</a:t>
            </a:r>
          </a:p>
        </p:txBody>
      </p:sp>
      <p:pic>
        <p:nvPicPr>
          <p:cNvPr id="25" name="StepperButtonNormal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24005" y="3351934"/>
            <a:ext cx="272672" cy="612000"/>
          </a:xfrm>
          <a:prstGeom prst="rect">
            <a:avLst/>
          </a:prstGeom>
        </p:spPr>
      </p:pic>
      <p:pic>
        <p:nvPicPr>
          <p:cNvPr id="26" name="StepperButtonNormal"/>
          <p:cNvPicPr>
            <a:picLocks noChangeAspect="1"/>
          </p:cNvPicPr>
          <p:nvPr userDrawn="1"/>
        </p:nvPicPr>
        <p:blipFill>
          <a:blip r:embed="rId3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726" y="3358584"/>
            <a:ext cx="270002" cy="59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30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/>
    </p:bld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0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9923"/>
          </a:xfrm>
          <a:prstGeom prst="rect">
            <a:avLst/>
          </a:prstGeom>
        </p:spPr>
        <p:txBody>
          <a:bodyPr/>
          <a:lstStyle>
            <a:lvl1pPr>
              <a:defRPr lang="en-GB" dirty="0">
                <a:solidFill>
                  <a:schemeClr val="accent3"/>
                </a:solidFill>
              </a:defRPr>
            </a:lvl1pPr>
          </a:lstStyle>
          <a:p>
            <a:pPr lvl="0"/>
            <a:endParaRPr lang="en-GB"/>
          </a:p>
        </p:txBody>
      </p:sp>
      <p:sp>
        <p:nvSpPr>
          <p:cNvPr id="3" name="Overlay" hidden="1"/>
          <p:cNvSpPr/>
          <p:nvPr userDrawn="1"/>
        </p:nvSpPr>
        <p:spPr>
          <a:xfrm>
            <a:off x="0" y="543697"/>
            <a:ext cx="12192000" cy="6316226"/>
          </a:xfrm>
          <a:prstGeom prst="rect">
            <a:avLst/>
          </a:prstGeom>
          <a:gradFill>
            <a:gsLst>
              <a:gs pos="39000">
                <a:srgbClr val="595959">
                  <a:alpha val="64000"/>
                </a:srgbClr>
              </a:gs>
              <a:gs pos="64000">
                <a:srgbClr val="595959">
                  <a:alpha val="6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412749" y="1749949"/>
            <a:ext cx="11412778" cy="369017"/>
          </a:xfrm>
          <a:prstGeom prst="roundRect">
            <a:avLst>
              <a:gd name="adj" fmla="val 8063"/>
            </a:avLst>
          </a:prstGeom>
          <a:solidFill>
            <a:schemeClr val="accent1"/>
          </a:solidFill>
          <a:ln w="15875">
            <a:noFill/>
          </a:ln>
          <a:effectLst/>
        </p:spPr>
        <p:txBody>
          <a:bodyPr wrap="square" lIns="144000" tIns="108000" bIns="72000" anchor="ctr" anchorCtr="0">
            <a:noAutofit/>
          </a:bodyPr>
          <a:lstStyle>
            <a:lvl1pPr marL="0" indent="0" algn="l" defTabSz="360363">
              <a:buNone/>
              <a:defRPr sz="1800" b="1" baseline="0">
                <a:solidFill>
                  <a:schemeClr val="bg1"/>
                </a:solidFill>
                <a:latin typeface="Roboto" panose="02000000000000000000" pitchFamily="2" charset="0"/>
              </a:defRPr>
            </a:lvl1pPr>
          </a:lstStyle>
          <a:p>
            <a:pPr lvl="0"/>
            <a:r>
              <a:rPr lang="en-US"/>
              <a:t>Fill in and duplicate for summary</a:t>
            </a:r>
            <a:endParaRPr lang="en-GB"/>
          </a:p>
        </p:txBody>
      </p:sp>
      <p:sp>
        <p:nvSpPr>
          <p:cNvPr id="13" name="Text Placeholder 22"/>
          <p:cNvSpPr>
            <a:spLocks noGrp="1"/>
          </p:cNvSpPr>
          <p:nvPr>
            <p:ph type="body" sz="quarter" idx="17" hasCustomPrompt="1"/>
          </p:nvPr>
        </p:nvSpPr>
        <p:spPr>
          <a:xfrm>
            <a:off x="423863" y="6303266"/>
            <a:ext cx="2595108" cy="374650"/>
          </a:xfrm>
          <a:prstGeom prst="roundRect">
            <a:avLst>
              <a:gd name="adj" fmla="val 9322"/>
            </a:avLst>
          </a:prstGeom>
          <a:solidFill>
            <a:schemeClr val="accent1"/>
          </a:solidFill>
          <a:effectLst/>
        </p:spPr>
        <p:txBody>
          <a:bodyPr tIns="72000" anchor="ctr"/>
          <a:lstStyle>
            <a:lvl1pPr>
              <a:defRPr lang="en-GB" sz="1400" b="1" baseline="0" dirty="0">
                <a:solidFill>
                  <a:schemeClr val="bg1"/>
                </a:solidFill>
                <a:latin typeface="Roboto" panose="02000000000000000000" pitchFamily="2" charset="0"/>
              </a:defRPr>
            </a:lvl1pPr>
          </a:lstStyle>
          <a:p>
            <a:pPr marL="0" lvl="0" indent="0" algn="ctr">
              <a:buNone/>
            </a:pPr>
            <a:r>
              <a:rPr lang="en-US"/>
              <a:t>EDIT CONTINUE TEXT</a:t>
            </a:r>
            <a:endParaRPr lang="en-GB"/>
          </a:p>
        </p:txBody>
      </p:sp>
      <p:sp>
        <p:nvSpPr>
          <p:cNvPr id="22" name="Title 24"/>
          <p:cNvSpPr>
            <a:spLocks noGrp="1"/>
          </p:cNvSpPr>
          <p:nvPr>
            <p:ph type="title" hasCustomPrompt="1"/>
          </p:nvPr>
        </p:nvSpPr>
        <p:spPr>
          <a:xfrm>
            <a:off x="382916" y="432335"/>
            <a:ext cx="10515600" cy="387798"/>
          </a:xfrm>
          <a:prstGeom prst="rect">
            <a:avLst/>
          </a:prstGeom>
        </p:spPr>
        <p:txBody>
          <a:bodyPr lIns="0" rIns="0"/>
          <a:lstStyle>
            <a:lvl1pPr>
              <a:defRPr lang="en-GB" sz="2800" b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lvl="0" defTabSz="914400"/>
            <a:r>
              <a:rPr lang="en-US"/>
              <a:t>PAGE HEADER</a:t>
            </a:r>
            <a:endParaRPr lang="en-GB"/>
          </a:p>
        </p:txBody>
      </p:sp>
      <p:sp>
        <p:nvSpPr>
          <p:cNvPr id="8" name="Text Placeholder 22"/>
          <p:cNvSpPr>
            <a:spLocks noGrp="1"/>
          </p:cNvSpPr>
          <p:nvPr>
            <p:ph type="body" sz="quarter" idx="18" hasCustomPrompt="1"/>
          </p:nvPr>
        </p:nvSpPr>
        <p:spPr>
          <a:xfrm>
            <a:off x="417543" y="1166903"/>
            <a:ext cx="5370941" cy="243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-285750" defTabSz="914400">
              <a:lnSpc>
                <a:spcPts val="1900"/>
              </a:lnSpc>
              <a:buNone/>
              <a:defRPr lang="en-US" sz="1600" dirty="0" smtClean="0">
                <a:solidFill>
                  <a:schemeClr val="tx1"/>
                </a:solidFill>
                <a:latin typeface="Roboto" panose="02000000000000000000" pitchFamily="2" charset="0"/>
              </a:defRPr>
            </a:lvl1pPr>
          </a:lstStyle>
          <a:p>
            <a:pPr marL="0" lvl="0" indent="-285750" defTabSz="914400">
              <a:lnSpc>
                <a:spcPts val="1900"/>
              </a:lnSpc>
            </a:pPr>
            <a:r>
              <a:rPr lang="en-US"/>
              <a:t>Edit slider body text - 950</a:t>
            </a:r>
            <a:r>
              <a:rPr lang="en-GB"/>
              <a:t> characters max (incl. spaces)</a:t>
            </a:r>
          </a:p>
        </p:txBody>
      </p:sp>
    </p:spTree>
    <p:extLst>
      <p:ext uri="{BB962C8B-B14F-4D97-AF65-F5344CB8AC3E}">
        <p14:creationId xmlns:p14="http://schemas.microsoft.com/office/powerpoint/2010/main" val="2693594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>
        <p:tmplLst>
          <p:tmpl>
            <p:tnLst>
              <p:par>
                <p:cTn presetID="2" presetClass="entr" presetSubtype="8" decel="10000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/>
    </p:bld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C Question Mul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 Placeholder 22">
            <a:extLst>
              <a:ext uri="{FF2B5EF4-FFF2-40B4-BE49-F238E27FC236}">
                <a16:creationId xmlns:a16="http://schemas.microsoft.com/office/drawing/2014/main" id="{55C1220C-CC13-884D-A6DD-52658C961D8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3863" y="5240338"/>
            <a:ext cx="2073275" cy="374650"/>
          </a:xfrm>
          <a:prstGeom prst="roundRect">
            <a:avLst>
              <a:gd name="adj" fmla="val 9322"/>
            </a:avLst>
          </a:prstGeom>
          <a:solidFill>
            <a:schemeClr val="accent1"/>
          </a:solidFill>
          <a:effectLst/>
        </p:spPr>
        <p:txBody>
          <a:bodyPr tIns="72000" anchor="ctr"/>
          <a:lstStyle>
            <a:lvl1pPr>
              <a:defRPr lang="en-GB" sz="1400" b="1" baseline="0" dirty="0">
                <a:solidFill>
                  <a:schemeClr val="bg1"/>
                </a:solidFill>
                <a:latin typeface="Roboto" panose="02000000000000000000" pitchFamily="2" charset="0"/>
              </a:defRPr>
            </a:lvl1pPr>
          </a:lstStyle>
          <a:p>
            <a:pPr marL="0" lvl="0" indent="0" algn="ctr">
              <a:buNone/>
            </a:pPr>
            <a:r>
              <a:rPr lang="en-US"/>
              <a:t>EDIT SUBMIT TEXT</a:t>
            </a:r>
            <a:endParaRPr lang="en-GB"/>
          </a:p>
        </p:txBody>
      </p:sp>
      <p:pic>
        <p:nvPicPr>
          <p:cNvPr id="19" name="Picture 18" hidden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7602"/>
            <a:ext cx="12192000" cy="6867525"/>
          </a:xfrm>
          <a:prstGeom prst="rect">
            <a:avLst/>
          </a:prstGeom>
        </p:spPr>
      </p:pic>
      <p:sp>
        <p:nvSpPr>
          <p:cNvPr id="10" name="Title 11"/>
          <p:cNvSpPr>
            <a:spLocks noGrp="1"/>
          </p:cNvSpPr>
          <p:nvPr>
            <p:ph type="title" hasCustomPrompt="1"/>
          </p:nvPr>
        </p:nvSpPr>
        <p:spPr>
          <a:xfrm>
            <a:off x="418286" y="545888"/>
            <a:ext cx="7841651" cy="473673"/>
          </a:xfrm>
          <a:prstGeom prst="rect">
            <a:avLst/>
          </a:prstGeom>
        </p:spPr>
        <p:txBody>
          <a:bodyPr lIns="0" rIns="0"/>
          <a:lstStyle>
            <a:lvl1pPr>
              <a:defRPr lang="en-GB" sz="2800" b="0" spc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lvl="0"/>
            <a:r>
              <a:rPr lang="en-US"/>
              <a:t>CLICK TO EDIT QUESTION NUMBER</a:t>
            </a:r>
            <a:endParaRPr lang="en-GB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518232" y="2185157"/>
            <a:ext cx="396000" cy="2682000"/>
            <a:chOff x="511175" y="2171700"/>
            <a:chExt cx="396000" cy="2682000"/>
          </a:xfrm>
        </p:grpSpPr>
        <p:sp>
          <p:nvSpPr>
            <p:cNvPr id="13" name="Rectangle 12"/>
            <p:cNvSpPr/>
            <p:nvPr/>
          </p:nvSpPr>
          <p:spPr>
            <a:xfrm>
              <a:off x="511175" y="2171700"/>
              <a:ext cx="396000" cy="396000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511175" y="2933700"/>
              <a:ext cx="396000" cy="396000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511175" y="3695700"/>
              <a:ext cx="396000" cy="396000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11175" y="4457700"/>
              <a:ext cx="396000" cy="396000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6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417513" y="2028826"/>
            <a:ext cx="7389812" cy="679206"/>
          </a:xfrm>
          <a:prstGeom prst="rect">
            <a:avLst/>
          </a:prstGeom>
          <a:solidFill>
            <a:schemeClr val="accent3">
              <a:lumMod val="90000"/>
              <a:alpha val="50000"/>
            </a:schemeClr>
          </a:solidFill>
        </p:spPr>
        <p:txBody>
          <a:bodyPr lIns="612000" tIns="72000" anchor="ctr"/>
          <a:lstStyle>
            <a:lvl1pPr>
              <a:defRPr lang="en-GB" sz="1400" dirty="0">
                <a:latin typeface="Roboto" panose="02000000000000000000" pitchFamily="2" charset="0"/>
              </a:defRPr>
            </a:lvl1pPr>
          </a:lstStyle>
          <a:p>
            <a:pPr marL="0" lvl="0" indent="0">
              <a:buNone/>
            </a:pPr>
            <a:r>
              <a:rPr lang="en-US"/>
              <a:t>EDIT OPTION 1</a:t>
            </a:r>
            <a:endParaRPr lang="en-GB"/>
          </a:p>
        </p:txBody>
      </p:sp>
      <p:sp>
        <p:nvSpPr>
          <p:cNvPr id="27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17513" y="2792803"/>
            <a:ext cx="7389812" cy="679206"/>
          </a:xfrm>
          <a:prstGeom prst="rect">
            <a:avLst/>
          </a:prstGeom>
          <a:solidFill>
            <a:schemeClr val="accent3">
              <a:lumMod val="90000"/>
              <a:alpha val="50000"/>
            </a:schemeClr>
          </a:solidFill>
        </p:spPr>
        <p:txBody>
          <a:bodyPr lIns="612000" tIns="72000" anchor="ctr"/>
          <a:lstStyle>
            <a:lvl1pPr>
              <a:defRPr lang="en-GB" sz="1400" dirty="0">
                <a:latin typeface="Roboto" panose="02000000000000000000" pitchFamily="2" charset="0"/>
              </a:defRPr>
            </a:lvl1pPr>
          </a:lstStyle>
          <a:p>
            <a:pPr marL="0" lvl="0" indent="0">
              <a:buNone/>
            </a:pPr>
            <a:r>
              <a:rPr lang="en-US"/>
              <a:t>EDIT OPTION 2</a:t>
            </a:r>
            <a:endParaRPr lang="en-GB"/>
          </a:p>
        </p:txBody>
      </p:sp>
      <p:sp>
        <p:nvSpPr>
          <p:cNvPr id="28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417513" y="3556780"/>
            <a:ext cx="7389812" cy="679206"/>
          </a:xfrm>
          <a:prstGeom prst="rect">
            <a:avLst/>
          </a:prstGeom>
          <a:solidFill>
            <a:schemeClr val="accent3">
              <a:lumMod val="90000"/>
              <a:alpha val="50000"/>
            </a:schemeClr>
          </a:solidFill>
        </p:spPr>
        <p:txBody>
          <a:bodyPr lIns="612000" tIns="72000" anchor="ctr"/>
          <a:lstStyle>
            <a:lvl1pPr>
              <a:defRPr lang="en-GB" sz="1400" dirty="0">
                <a:latin typeface="Roboto" panose="02000000000000000000" pitchFamily="2" charset="0"/>
              </a:defRPr>
            </a:lvl1pPr>
          </a:lstStyle>
          <a:p>
            <a:pPr marL="0" lvl="0" indent="0">
              <a:buNone/>
            </a:pPr>
            <a:r>
              <a:rPr lang="en-US"/>
              <a:t>EDIT OPTION 3</a:t>
            </a:r>
            <a:endParaRPr lang="en-GB"/>
          </a:p>
        </p:txBody>
      </p:sp>
      <p:sp>
        <p:nvSpPr>
          <p:cNvPr id="2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417513" y="4320758"/>
            <a:ext cx="7389812" cy="679206"/>
          </a:xfrm>
          <a:prstGeom prst="rect">
            <a:avLst/>
          </a:prstGeom>
          <a:solidFill>
            <a:schemeClr val="accent3">
              <a:lumMod val="90000"/>
              <a:alpha val="50000"/>
            </a:schemeClr>
          </a:solidFill>
        </p:spPr>
        <p:txBody>
          <a:bodyPr lIns="612000" tIns="72000" anchor="ctr"/>
          <a:lstStyle>
            <a:lvl1pPr>
              <a:defRPr lang="en-US" sz="1400" dirty="0" smtClean="0">
                <a:latin typeface="Roboto" panose="02000000000000000000" pitchFamily="2" charset="0"/>
              </a:defRPr>
            </a:lvl1pPr>
          </a:lstStyle>
          <a:p>
            <a:pPr marL="0" lvl="0" indent="0">
              <a:buNone/>
            </a:pPr>
            <a:r>
              <a:rPr lang="en-US"/>
              <a:t>EDIT OPTION 4</a:t>
            </a:r>
          </a:p>
        </p:txBody>
      </p:sp>
      <p:sp>
        <p:nvSpPr>
          <p:cNvPr id="23" name="Text Placehold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424636" y="1551192"/>
            <a:ext cx="7835301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>
              <a:defRPr lang="en-US" sz="1500" b="0" spc="0" baseline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marL="0" lvl="0" indent="0">
              <a:buNone/>
            </a:pPr>
            <a:r>
              <a:rPr lang="en-US"/>
              <a:t>Edit instructions</a:t>
            </a:r>
          </a:p>
        </p:txBody>
      </p:sp>
      <p:sp>
        <p:nvSpPr>
          <p:cNvPr id="33" name="Text Placeholder 16"/>
          <p:cNvSpPr>
            <a:spLocks noGrp="1"/>
          </p:cNvSpPr>
          <p:nvPr>
            <p:ph type="body" sz="quarter" idx="11" hasCustomPrompt="1"/>
          </p:nvPr>
        </p:nvSpPr>
        <p:spPr>
          <a:xfrm>
            <a:off x="424636" y="1104333"/>
            <a:ext cx="7835301" cy="245496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60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>
              <a:defRPr sz="1600">
                <a:latin typeface="Citroen" panose="02000000000000000000" pitchFamily="50" charset="0"/>
              </a:defRPr>
            </a:lvl2pPr>
            <a:lvl3pPr>
              <a:defRPr sz="1400">
                <a:latin typeface="Citroen" panose="02000000000000000000" pitchFamily="50" charset="0"/>
              </a:defRPr>
            </a:lvl3pPr>
            <a:lvl4pPr>
              <a:defRPr sz="1200">
                <a:latin typeface="Citroen" panose="02000000000000000000" pitchFamily="50" charset="0"/>
              </a:defRPr>
            </a:lvl4pPr>
            <a:lvl5pPr>
              <a:defRPr sz="1200">
                <a:latin typeface="Citroen" panose="02000000000000000000" pitchFamily="50" charset="0"/>
              </a:defRPr>
            </a:lvl5pPr>
          </a:lstStyle>
          <a:p>
            <a:pPr lvl="0"/>
            <a:r>
              <a:rPr lang="en-US"/>
              <a:t>Edit question</a:t>
            </a:r>
          </a:p>
        </p:txBody>
      </p:sp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06058" y="42074"/>
            <a:ext cx="331385" cy="331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94800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C Correct Feedback Mul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ounded Rectangle 26"/>
          <p:cNvSpPr/>
          <p:nvPr userDrawn="1"/>
        </p:nvSpPr>
        <p:spPr>
          <a:xfrm>
            <a:off x="8505371" y="1028286"/>
            <a:ext cx="4142163" cy="4864513"/>
          </a:xfrm>
          <a:prstGeom prst="roundRect">
            <a:avLst>
              <a:gd name="adj" fmla="val 1160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b="0" i="0" u="none" strike="noStrike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</a:endParaRPr>
          </a:p>
        </p:txBody>
      </p:sp>
      <p:grpSp>
        <p:nvGrpSpPr>
          <p:cNvPr id="60" name="Group 59"/>
          <p:cNvGrpSpPr/>
          <p:nvPr userDrawn="1"/>
        </p:nvGrpSpPr>
        <p:grpSpPr>
          <a:xfrm>
            <a:off x="8694738" y="1170677"/>
            <a:ext cx="3279861" cy="988020"/>
            <a:chOff x="8694738" y="1170677"/>
            <a:chExt cx="3279861" cy="988020"/>
          </a:xfrm>
        </p:grpSpPr>
        <p:sp>
          <p:nvSpPr>
            <p:cNvPr id="62" name="TextBox 61"/>
            <p:cNvSpPr txBox="1"/>
            <p:nvPr userDrawn="1"/>
          </p:nvSpPr>
          <p:spPr>
            <a:xfrm>
              <a:off x="8694738" y="1170677"/>
              <a:ext cx="3251828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000" b="0" i="0" u="none" strike="noStrike" cap="none" spc="0" normalizeH="0" baseline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Roboto Black" panose="02000000000000000000" pitchFamily="2" charset="0"/>
                  <a:ea typeface="Roboto Black" panose="02000000000000000000" pitchFamily="2" charset="0"/>
                  <a:cs typeface="Roboto Black" panose="02000000000000000000" pitchFamily="2" charset="0"/>
                </a:defRPr>
              </a:lvl1pPr>
            </a:lstStyle>
            <a:p>
              <a:pPr lvl="0"/>
              <a:r>
                <a:rPr lang="en-GB" sz="3200" noProof="0"/>
                <a:t>THAT’S RIGHT!</a:t>
              </a:r>
            </a:p>
          </p:txBody>
        </p:sp>
        <p:sp>
          <p:nvSpPr>
            <p:cNvPr id="63" name="TextBox 62"/>
            <p:cNvSpPr txBox="1"/>
            <p:nvPr userDrawn="1"/>
          </p:nvSpPr>
          <p:spPr>
            <a:xfrm>
              <a:off x="8722771" y="1912476"/>
              <a:ext cx="3251828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Roboto" panose="02000000000000000000" pitchFamily="2" charset="0"/>
                  <a:ea typeface="+mn-ea"/>
                  <a:cs typeface="+mn-cs"/>
                </a:rPr>
                <a:t>Well done!</a:t>
              </a:r>
            </a:p>
          </p:txBody>
        </p:sp>
      </p:grpSp>
      <p:pic>
        <p:nvPicPr>
          <p:cNvPr id="19" name="Picture 18" hidden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7602"/>
            <a:ext cx="12192000" cy="6867525"/>
          </a:xfrm>
          <a:prstGeom prst="rect">
            <a:avLst/>
          </a:prstGeom>
        </p:spPr>
      </p:pic>
      <p:sp>
        <p:nvSpPr>
          <p:cNvPr id="10" name="Title 11"/>
          <p:cNvSpPr>
            <a:spLocks noGrp="1"/>
          </p:cNvSpPr>
          <p:nvPr>
            <p:ph type="title" hasCustomPrompt="1"/>
          </p:nvPr>
        </p:nvSpPr>
        <p:spPr>
          <a:xfrm>
            <a:off x="418286" y="545888"/>
            <a:ext cx="7841651" cy="473673"/>
          </a:xfrm>
          <a:prstGeom prst="rect">
            <a:avLst/>
          </a:prstGeom>
        </p:spPr>
        <p:txBody>
          <a:bodyPr lIns="0" rIns="0"/>
          <a:lstStyle>
            <a:lvl1pPr>
              <a:defRPr lang="en-GB" sz="2800" b="0" spc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lvl="0"/>
            <a:r>
              <a:rPr lang="en-US"/>
              <a:t>CLICK TO EDIT QUESTION NUMBER</a:t>
            </a:r>
            <a:endParaRPr lang="en-GB"/>
          </a:p>
        </p:txBody>
      </p:sp>
      <p:pic>
        <p:nvPicPr>
          <p:cNvPr id="2" name="Picture 1" hidden="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64767"/>
          </a:xfrm>
          <a:prstGeom prst="rect">
            <a:avLst/>
          </a:prstGeom>
        </p:spPr>
      </p:pic>
      <p:grpSp>
        <p:nvGrpSpPr>
          <p:cNvPr id="22" name="Group 21"/>
          <p:cNvGrpSpPr/>
          <p:nvPr userDrawn="1"/>
        </p:nvGrpSpPr>
        <p:grpSpPr>
          <a:xfrm>
            <a:off x="518232" y="2185157"/>
            <a:ext cx="396000" cy="2682000"/>
            <a:chOff x="511175" y="2171700"/>
            <a:chExt cx="396000" cy="2682000"/>
          </a:xfrm>
        </p:grpSpPr>
        <p:sp>
          <p:nvSpPr>
            <p:cNvPr id="23" name="Rectangle 22"/>
            <p:cNvSpPr/>
            <p:nvPr/>
          </p:nvSpPr>
          <p:spPr>
            <a:xfrm>
              <a:off x="511175" y="2171700"/>
              <a:ext cx="396000" cy="396000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511175" y="2933700"/>
              <a:ext cx="396000" cy="396000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511175" y="3695700"/>
              <a:ext cx="396000" cy="396000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511175" y="4457700"/>
              <a:ext cx="396000" cy="396000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9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417513" y="2028826"/>
            <a:ext cx="7389812" cy="679206"/>
          </a:xfrm>
          <a:prstGeom prst="rect">
            <a:avLst/>
          </a:prstGeom>
          <a:solidFill>
            <a:schemeClr val="accent3">
              <a:lumMod val="90000"/>
              <a:alpha val="50000"/>
            </a:schemeClr>
          </a:solidFill>
        </p:spPr>
        <p:txBody>
          <a:bodyPr lIns="612000" tIns="72000" anchor="ctr"/>
          <a:lstStyle>
            <a:lvl1pPr>
              <a:defRPr lang="en-GB" sz="1400" dirty="0">
                <a:latin typeface="Roboto" panose="02000000000000000000" pitchFamily="2" charset="0"/>
              </a:defRPr>
            </a:lvl1pPr>
          </a:lstStyle>
          <a:p>
            <a:pPr marL="0" lvl="0" indent="0">
              <a:buNone/>
            </a:pPr>
            <a:r>
              <a:rPr lang="en-US"/>
              <a:t>EDIT OPTION 1</a:t>
            </a:r>
            <a:endParaRPr lang="en-GB"/>
          </a:p>
        </p:txBody>
      </p:sp>
      <p:sp>
        <p:nvSpPr>
          <p:cNvPr id="30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17513" y="2792803"/>
            <a:ext cx="7389812" cy="679206"/>
          </a:xfrm>
          <a:prstGeom prst="rect">
            <a:avLst/>
          </a:prstGeom>
          <a:solidFill>
            <a:schemeClr val="accent3">
              <a:lumMod val="90000"/>
              <a:alpha val="50000"/>
            </a:schemeClr>
          </a:solidFill>
        </p:spPr>
        <p:txBody>
          <a:bodyPr lIns="612000" tIns="72000" anchor="ctr"/>
          <a:lstStyle>
            <a:lvl1pPr>
              <a:defRPr lang="en-GB" sz="1400" dirty="0">
                <a:latin typeface="Roboto" panose="02000000000000000000" pitchFamily="2" charset="0"/>
              </a:defRPr>
            </a:lvl1pPr>
          </a:lstStyle>
          <a:p>
            <a:pPr marL="0" lvl="0" indent="0">
              <a:buNone/>
            </a:pPr>
            <a:r>
              <a:rPr lang="en-US"/>
              <a:t>EDIT OPTION 2</a:t>
            </a:r>
            <a:endParaRPr lang="en-GB"/>
          </a:p>
        </p:txBody>
      </p:sp>
      <p:sp>
        <p:nvSpPr>
          <p:cNvPr id="31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417513" y="3556780"/>
            <a:ext cx="7389812" cy="679206"/>
          </a:xfrm>
          <a:prstGeom prst="rect">
            <a:avLst/>
          </a:prstGeom>
          <a:solidFill>
            <a:schemeClr val="accent3">
              <a:lumMod val="90000"/>
              <a:alpha val="50000"/>
            </a:schemeClr>
          </a:solidFill>
        </p:spPr>
        <p:txBody>
          <a:bodyPr lIns="612000" tIns="72000" anchor="ctr"/>
          <a:lstStyle>
            <a:lvl1pPr>
              <a:defRPr lang="en-GB" sz="1400" dirty="0">
                <a:latin typeface="Roboto" panose="02000000000000000000" pitchFamily="2" charset="0"/>
              </a:defRPr>
            </a:lvl1pPr>
          </a:lstStyle>
          <a:p>
            <a:pPr marL="0" lvl="0" indent="0">
              <a:buNone/>
            </a:pPr>
            <a:r>
              <a:rPr lang="en-US"/>
              <a:t>EDIT OPTION 3</a:t>
            </a:r>
            <a:endParaRPr lang="en-GB"/>
          </a:p>
        </p:txBody>
      </p:sp>
      <p:sp>
        <p:nvSpPr>
          <p:cNvPr id="32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417513" y="4320758"/>
            <a:ext cx="7389812" cy="679206"/>
          </a:xfrm>
          <a:prstGeom prst="rect">
            <a:avLst/>
          </a:prstGeom>
          <a:solidFill>
            <a:schemeClr val="accent3">
              <a:lumMod val="90000"/>
              <a:alpha val="50000"/>
            </a:schemeClr>
          </a:solidFill>
        </p:spPr>
        <p:txBody>
          <a:bodyPr lIns="612000" tIns="72000" anchor="ctr"/>
          <a:lstStyle>
            <a:lvl1pPr>
              <a:defRPr lang="en-US" sz="1400" dirty="0" smtClean="0">
                <a:latin typeface="Roboto" panose="02000000000000000000" pitchFamily="2" charset="0"/>
              </a:defRPr>
            </a:lvl1pPr>
          </a:lstStyle>
          <a:p>
            <a:pPr marL="0" lvl="0" indent="0">
              <a:buNone/>
            </a:pPr>
            <a:r>
              <a:rPr lang="en-US"/>
              <a:t>EDIT OPTION 4</a:t>
            </a:r>
          </a:p>
        </p:txBody>
      </p:sp>
      <p:sp>
        <p:nvSpPr>
          <p:cNvPr id="50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8694738" y="2708275"/>
            <a:ext cx="3235325" cy="118745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40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 marL="180975" indent="-180975">
              <a:defRPr sz="1400">
                <a:latin typeface="Citroen" panose="02000000000000000000" pitchFamily="50" charset="0"/>
              </a:defRPr>
            </a:lvl2pPr>
            <a:lvl3pPr marL="180975" indent="-180975">
              <a:defRPr sz="1400">
                <a:latin typeface="Citroen" panose="02000000000000000000" pitchFamily="50" charset="0"/>
              </a:defRPr>
            </a:lvl3pPr>
            <a:lvl4pPr marL="180975" indent="-180975">
              <a:defRPr sz="1400">
                <a:latin typeface="Citroen" panose="02000000000000000000" pitchFamily="50" charset="0"/>
              </a:defRPr>
            </a:lvl4pPr>
            <a:lvl5pPr marL="180975" indent="-180975">
              <a:defRPr sz="1400">
                <a:latin typeface="Citroen" panose="02000000000000000000" pitchFamily="50" charset="0"/>
              </a:defRPr>
            </a:lvl5pPr>
          </a:lstStyle>
          <a:p>
            <a:pPr lvl="0"/>
            <a:r>
              <a:rPr lang="en-US"/>
              <a:t>Edit Feedback</a:t>
            </a:r>
            <a:endParaRPr lang="en-GB"/>
          </a:p>
        </p:txBody>
      </p:sp>
      <p:sp>
        <p:nvSpPr>
          <p:cNvPr id="33" name="Text Placehold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424636" y="1551192"/>
            <a:ext cx="7835301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>
              <a:defRPr lang="en-US" sz="1500" b="0" spc="0" baseline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marL="0" lvl="0" indent="0">
              <a:buNone/>
            </a:pPr>
            <a:r>
              <a:rPr lang="en-US"/>
              <a:t>Edit instructions</a:t>
            </a:r>
          </a:p>
        </p:txBody>
      </p:sp>
      <p:sp>
        <p:nvSpPr>
          <p:cNvPr id="34" name="Text Placeholder 16"/>
          <p:cNvSpPr>
            <a:spLocks noGrp="1"/>
          </p:cNvSpPr>
          <p:nvPr>
            <p:ph type="body" sz="quarter" idx="11" hasCustomPrompt="1"/>
          </p:nvPr>
        </p:nvSpPr>
        <p:spPr>
          <a:xfrm>
            <a:off x="424636" y="1104333"/>
            <a:ext cx="7835301" cy="245496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60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>
              <a:defRPr sz="1600">
                <a:latin typeface="Citroen" panose="02000000000000000000" pitchFamily="50" charset="0"/>
              </a:defRPr>
            </a:lvl2pPr>
            <a:lvl3pPr>
              <a:defRPr sz="1400">
                <a:latin typeface="Citroen" panose="02000000000000000000" pitchFamily="50" charset="0"/>
              </a:defRPr>
            </a:lvl3pPr>
            <a:lvl4pPr>
              <a:defRPr sz="1200">
                <a:latin typeface="Citroen" panose="02000000000000000000" pitchFamily="50" charset="0"/>
              </a:defRPr>
            </a:lvl4pPr>
            <a:lvl5pPr>
              <a:defRPr sz="1200">
                <a:latin typeface="Citroen" panose="02000000000000000000" pitchFamily="50" charset="0"/>
              </a:defRPr>
            </a:lvl5pPr>
          </a:lstStyle>
          <a:p>
            <a:pPr lvl="0"/>
            <a:r>
              <a:rPr lang="en-US"/>
              <a:t>Edit question</a:t>
            </a:r>
          </a:p>
        </p:txBody>
      </p:sp>
      <p:sp>
        <p:nvSpPr>
          <p:cNvPr id="35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8678234" y="5506838"/>
            <a:ext cx="3399465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>
              <a:defRPr lang="en-GB" sz="1500" b="0" spc="0" baseline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marL="0" lvl="0" indent="0">
              <a:buNone/>
            </a:pPr>
            <a:r>
              <a:rPr lang="en-US"/>
              <a:t>Edit instructions</a:t>
            </a:r>
            <a:endParaRPr lang="en-GB"/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06058" y="42074"/>
            <a:ext cx="331385" cy="331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645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50" grpId="0" build="p"/>
      <p:bldP spid="35" grpId="0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C Incorrect Feedback Mul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ounded Rectangle 33"/>
          <p:cNvSpPr/>
          <p:nvPr userDrawn="1"/>
        </p:nvSpPr>
        <p:spPr>
          <a:xfrm>
            <a:off x="8505371" y="1028286"/>
            <a:ext cx="4142163" cy="4864513"/>
          </a:xfrm>
          <a:prstGeom prst="roundRect">
            <a:avLst>
              <a:gd name="adj" fmla="val 1160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b="0" i="0" u="none" strike="noStrike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</a:endParaRPr>
          </a:p>
        </p:txBody>
      </p:sp>
      <p:grpSp>
        <p:nvGrpSpPr>
          <p:cNvPr id="55" name="Group 54"/>
          <p:cNvGrpSpPr/>
          <p:nvPr userDrawn="1"/>
        </p:nvGrpSpPr>
        <p:grpSpPr>
          <a:xfrm>
            <a:off x="8694738" y="1170677"/>
            <a:ext cx="3279861" cy="988020"/>
            <a:chOff x="8694738" y="1170677"/>
            <a:chExt cx="3279861" cy="988020"/>
          </a:xfrm>
        </p:grpSpPr>
        <p:sp>
          <p:nvSpPr>
            <p:cNvPr id="56" name="TextBox 55"/>
            <p:cNvSpPr txBox="1"/>
            <p:nvPr userDrawn="1"/>
          </p:nvSpPr>
          <p:spPr>
            <a:xfrm>
              <a:off x="8694738" y="1170677"/>
              <a:ext cx="3251828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000" b="0" i="0" u="none" strike="noStrike" cap="none" spc="0" normalizeH="0" baseline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Roboto Black" panose="02000000000000000000" pitchFamily="2" charset="0"/>
                  <a:ea typeface="Roboto Black" panose="02000000000000000000" pitchFamily="2" charset="0"/>
                  <a:cs typeface="Roboto Black" panose="02000000000000000000" pitchFamily="2" charset="0"/>
                </a:defRPr>
              </a:lvl1pPr>
            </a:lstStyle>
            <a:p>
              <a:pPr lvl="0"/>
              <a:r>
                <a:rPr lang="en-GB" sz="3200" noProof="0"/>
                <a:t>NOT QUITE…</a:t>
              </a:r>
            </a:p>
          </p:txBody>
        </p:sp>
        <p:sp>
          <p:nvSpPr>
            <p:cNvPr id="57" name="TextBox 56"/>
            <p:cNvSpPr txBox="1"/>
            <p:nvPr userDrawn="1"/>
          </p:nvSpPr>
          <p:spPr>
            <a:xfrm>
              <a:off x="8722771" y="1912476"/>
              <a:ext cx="3251828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Roboto" panose="02000000000000000000" pitchFamily="2" charset="0"/>
                  <a:ea typeface="+mn-ea"/>
                  <a:cs typeface="+mn-cs"/>
                </a:rPr>
                <a:t>Nice try</a:t>
              </a:r>
            </a:p>
          </p:txBody>
        </p:sp>
      </p:grpSp>
      <p:pic>
        <p:nvPicPr>
          <p:cNvPr id="19" name="Picture 18" hidden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7602"/>
            <a:ext cx="12192000" cy="6867525"/>
          </a:xfrm>
          <a:prstGeom prst="rect">
            <a:avLst/>
          </a:prstGeom>
        </p:spPr>
      </p:pic>
      <p:sp>
        <p:nvSpPr>
          <p:cNvPr id="10" name="Title 11"/>
          <p:cNvSpPr>
            <a:spLocks noGrp="1"/>
          </p:cNvSpPr>
          <p:nvPr>
            <p:ph type="title" hasCustomPrompt="1"/>
          </p:nvPr>
        </p:nvSpPr>
        <p:spPr>
          <a:xfrm>
            <a:off x="418286" y="545888"/>
            <a:ext cx="7841651" cy="473673"/>
          </a:xfrm>
          <a:prstGeom prst="rect">
            <a:avLst/>
          </a:prstGeom>
        </p:spPr>
        <p:txBody>
          <a:bodyPr lIns="0" rIns="0"/>
          <a:lstStyle>
            <a:lvl1pPr>
              <a:defRPr lang="en-GB" sz="2800" b="0" spc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lvl="0"/>
            <a:r>
              <a:rPr lang="en-US"/>
              <a:t>CLICK TO EDIT QUESTION NUMBER</a:t>
            </a:r>
            <a:endParaRPr lang="en-GB"/>
          </a:p>
        </p:txBody>
      </p:sp>
      <p:pic>
        <p:nvPicPr>
          <p:cNvPr id="2" name="Picture 1" hidden="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64767"/>
          </a:xfrm>
          <a:prstGeom prst="rect">
            <a:avLst/>
          </a:prstGeom>
        </p:spPr>
      </p:pic>
      <p:grpSp>
        <p:nvGrpSpPr>
          <p:cNvPr id="22" name="Group 21"/>
          <p:cNvGrpSpPr/>
          <p:nvPr userDrawn="1"/>
        </p:nvGrpSpPr>
        <p:grpSpPr>
          <a:xfrm>
            <a:off x="518232" y="2185157"/>
            <a:ext cx="396000" cy="2682000"/>
            <a:chOff x="511175" y="2171700"/>
            <a:chExt cx="396000" cy="2682000"/>
          </a:xfrm>
        </p:grpSpPr>
        <p:sp>
          <p:nvSpPr>
            <p:cNvPr id="23" name="Rectangle 22"/>
            <p:cNvSpPr/>
            <p:nvPr/>
          </p:nvSpPr>
          <p:spPr>
            <a:xfrm>
              <a:off x="511175" y="2171700"/>
              <a:ext cx="396000" cy="396000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511175" y="2933700"/>
              <a:ext cx="396000" cy="396000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511175" y="3695700"/>
              <a:ext cx="396000" cy="396000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511175" y="4457700"/>
              <a:ext cx="396000" cy="396000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4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417513" y="2028826"/>
            <a:ext cx="7389812" cy="679206"/>
          </a:xfrm>
          <a:prstGeom prst="rect">
            <a:avLst/>
          </a:prstGeom>
          <a:solidFill>
            <a:schemeClr val="accent3">
              <a:lumMod val="90000"/>
              <a:alpha val="50000"/>
            </a:schemeClr>
          </a:solidFill>
        </p:spPr>
        <p:txBody>
          <a:bodyPr lIns="612000" tIns="72000" anchor="ctr"/>
          <a:lstStyle>
            <a:lvl1pPr>
              <a:defRPr lang="en-GB" sz="1400" dirty="0">
                <a:latin typeface="Roboto" panose="02000000000000000000" pitchFamily="2" charset="0"/>
              </a:defRPr>
            </a:lvl1pPr>
          </a:lstStyle>
          <a:p>
            <a:pPr marL="0" lvl="0" indent="0">
              <a:buNone/>
            </a:pPr>
            <a:r>
              <a:rPr lang="en-US"/>
              <a:t>EDIT OPTION 1</a:t>
            </a:r>
            <a:endParaRPr lang="en-GB"/>
          </a:p>
        </p:txBody>
      </p:sp>
      <p:sp>
        <p:nvSpPr>
          <p:cNvPr id="25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17513" y="2792803"/>
            <a:ext cx="7389812" cy="679206"/>
          </a:xfrm>
          <a:prstGeom prst="rect">
            <a:avLst/>
          </a:prstGeom>
          <a:solidFill>
            <a:schemeClr val="accent3">
              <a:lumMod val="90000"/>
              <a:alpha val="50000"/>
            </a:schemeClr>
          </a:solidFill>
        </p:spPr>
        <p:txBody>
          <a:bodyPr lIns="612000" tIns="72000" anchor="ctr"/>
          <a:lstStyle>
            <a:lvl1pPr>
              <a:defRPr lang="en-GB" sz="1400" dirty="0">
                <a:latin typeface="Roboto" panose="02000000000000000000" pitchFamily="2" charset="0"/>
              </a:defRPr>
            </a:lvl1pPr>
          </a:lstStyle>
          <a:p>
            <a:pPr marL="0" lvl="0" indent="0">
              <a:buNone/>
            </a:pPr>
            <a:r>
              <a:rPr lang="en-US"/>
              <a:t>EDIT OPTION 2</a:t>
            </a:r>
            <a:endParaRPr lang="en-GB"/>
          </a:p>
        </p:txBody>
      </p:sp>
      <p:sp>
        <p:nvSpPr>
          <p:cNvPr id="26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417513" y="3556780"/>
            <a:ext cx="7389812" cy="679206"/>
          </a:xfrm>
          <a:prstGeom prst="rect">
            <a:avLst/>
          </a:prstGeom>
          <a:solidFill>
            <a:schemeClr val="accent3">
              <a:lumMod val="90000"/>
              <a:alpha val="50000"/>
            </a:schemeClr>
          </a:solidFill>
        </p:spPr>
        <p:txBody>
          <a:bodyPr lIns="612000" tIns="72000" anchor="ctr"/>
          <a:lstStyle>
            <a:lvl1pPr>
              <a:defRPr lang="en-GB" sz="1400" dirty="0">
                <a:latin typeface="Roboto" panose="02000000000000000000" pitchFamily="2" charset="0"/>
              </a:defRPr>
            </a:lvl1pPr>
          </a:lstStyle>
          <a:p>
            <a:pPr marL="0" lvl="0" indent="0">
              <a:buNone/>
            </a:pPr>
            <a:r>
              <a:rPr lang="en-US"/>
              <a:t>EDIT OPTION 3</a:t>
            </a:r>
            <a:endParaRPr lang="en-GB"/>
          </a:p>
        </p:txBody>
      </p:sp>
      <p:sp>
        <p:nvSpPr>
          <p:cNvPr id="27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417513" y="4320758"/>
            <a:ext cx="7389812" cy="679206"/>
          </a:xfrm>
          <a:prstGeom prst="rect">
            <a:avLst/>
          </a:prstGeom>
          <a:solidFill>
            <a:schemeClr val="accent3">
              <a:lumMod val="90000"/>
              <a:alpha val="50000"/>
            </a:schemeClr>
          </a:solidFill>
        </p:spPr>
        <p:txBody>
          <a:bodyPr lIns="612000" tIns="72000" anchor="ctr"/>
          <a:lstStyle>
            <a:lvl1pPr>
              <a:defRPr lang="en-US" sz="1400" dirty="0" smtClean="0">
                <a:latin typeface="Roboto" panose="02000000000000000000" pitchFamily="2" charset="0"/>
              </a:defRPr>
            </a:lvl1pPr>
          </a:lstStyle>
          <a:p>
            <a:pPr marL="0" lvl="0" indent="0">
              <a:buNone/>
            </a:pPr>
            <a:r>
              <a:rPr lang="en-US"/>
              <a:t>EDIT OPTION 4</a:t>
            </a:r>
          </a:p>
        </p:txBody>
      </p:sp>
      <p:sp>
        <p:nvSpPr>
          <p:cNvPr id="52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8694738" y="2708275"/>
            <a:ext cx="3235325" cy="118745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40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 marL="180975" indent="-180975">
              <a:defRPr sz="1400">
                <a:latin typeface="Citroen" panose="02000000000000000000" pitchFamily="50" charset="0"/>
              </a:defRPr>
            </a:lvl2pPr>
            <a:lvl3pPr marL="180975" indent="-180975">
              <a:defRPr sz="1400">
                <a:latin typeface="Citroen" panose="02000000000000000000" pitchFamily="50" charset="0"/>
              </a:defRPr>
            </a:lvl3pPr>
            <a:lvl4pPr marL="180975" indent="-180975">
              <a:defRPr sz="1400">
                <a:latin typeface="Citroen" panose="02000000000000000000" pitchFamily="50" charset="0"/>
              </a:defRPr>
            </a:lvl4pPr>
            <a:lvl5pPr marL="180975" indent="-180975">
              <a:defRPr sz="1400">
                <a:latin typeface="Citroen" panose="02000000000000000000" pitchFamily="50" charset="0"/>
              </a:defRPr>
            </a:lvl5pPr>
          </a:lstStyle>
          <a:p>
            <a:pPr lvl="0"/>
            <a:r>
              <a:rPr lang="en-US"/>
              <a:t>Edit Feedback</a:t>
            </a:r>
            <a:endParaRPr lang="en-GB"/>
          </a:p>
        </p:txBody>
      </p:sp>
      <p:sp>
        <p:nvSpPr>
          <p:cNvPr id="31" name="Text Placehold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424636" y="1551192"/>
            <a:ext cx="7835301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>
              <a:defRPr lang="en-US" sz="1500" b="0" spc="0" baseline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marL="0" lvl="0" indent="0">
              <a:buNone/>
            </a:pPr>
            <a:r>
              <a:rPr lang="en-US"/>
              <a:t>Edit instructions</a:t>
            </a:r>
          </a:p>
        </p:txBody>
      </p:sp>
      <p:sp>
        <p:nvSpPr>
          <p:cNvPr id="32" name="Text Placeholder 16"/>
          <p:cNvSpPr>
            <a:spLocks noGrp="1"/>
          </p:cNvSpPr>
          <p:nvPr>
            <p:ph type="body" sz="quarter" idx="11" hasCustomPrompt="1"/>
          </p:nvPr>
        </p:nvSpPr>
        <p:spPr>
          <a:xfrm>
            <a:off x="424636" y="1104333"/>
            <a:ext cx="7835301" cy="245496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60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>
              <a:defRPr sz="1600">
                <a:latin typeface="Citroen" panose="02000000000000000000" pitchFamily="50" charset="0"/>
              </a:defRPr>
            </a:lvl2pPr>
            <a:lvl3pPr>
              <a:defRPr sz="1400">
                <a:latin typeface="Citroen" panose="02000000000000000000" pitchFamily="50" charset="0"/>
              </a:defRPr>
            </a:lvl3pPr>
            <a:lvl4pPr>
              <a:defRPr sz="1200">
                <a:latin typeface="Citroen" panose="02000000000000000000" pitchFamily="50" charset="0"/>
              </a:defRPr>
            </a:lvl4pPr>
            <a:lvl5pPr>
              <a:defRPr sz="1200">
                <a:latin typeface="Citroen" panose="02000000000000000000" pitchFamily="50" charset="0"/>
              </a:defRPr>
            </a:lvl5pPr>
          </a:lstStyle>
          <a:p>
            <a:pPr lvl="0"/>
            <a:r>
              <a:rPr lang="en-US"/>
              <a:t>Edit question</a:t>
            </a:r>
          </a:p>
        </p:txBody>
      </p:sp>
      <p:sp>
        <p:nvSpPr>
          <p:cNvPr id="33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8678234" y="5506838"/>
            <a:ext cx="3399465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>
              <a:defRPr lang="en-GB" sz="1500" b="0" spc="0" baseline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marL="0" lvl="0" indent="0">
              <a:buNone/>
            </a:pPr>
            <a:r>
              <a:rPr lang="en-US"/>
              <a:t>Edit instructions</a:t>
            </a:r>
            <a:endParaRPr lang="en-GB"/>
          </a:p>
        </p:txBody>
      </p:sp>
      <p:pic>
        <p:nvPicPr>
          <p:cNvPr id="35" name="Picture 34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06058" y="42074"/>
            <a:ext cx="331385" cy="331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13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52" grpId="0" build="p"/>
      <p:bldP spid="33" grpId="0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 Slide I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/>
          <p:cNvSpPr>
            <a:spLocks noGrp="1"/>
          </p:cNvSpPr>
          <p:nvPr>
            <p:ph type="pic" sz="quarter" idx="12"/>
          </p:nvPr>
        </p:nvSpPr>
        <p:spPr>
          <a:xfrm>
            <a:off x="0" y="556054"/>
            <a:ext cx="12192000" cy="6303869"/>
          </a:xfrm>
          <a:prstGeom prst="rect">
            <a:avLst/>
          </a:prstGeom>
        </p:spPr>
        <p:txBody>
          <a:bodyPr/>
          <a:lstStyle>
            <a:lvl1pPr>
              <a:defRPr lang="en-GB" dirty="0">
                <a:solidFill>
                  <a:schemeClr val="accent3"/>
                </a:solidFill>
              </a:defRPr>
            </a:lvl1pPr>
          </a:lstStyle>
          <a:p>
            <a:pPr lvl="0"/>
            <a:endParaRPr lang="en-GB"/>
          </a:p>
        </p:txBody>
      </p:sp>
      <p:sp>
        <p:nvSpPr>
          <p:cNvPr id="55" name="Text Placehold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424636" y="1442137"/>
            <a:ext cx="9420225" cy="285750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800" spc="0" baseline="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>
              <a:defRPr sz="1600">
                <a:latin typeface="Citroen" panose="02000000000000000000" pitchFamily="50" charset="0"/>
              </a:defRPr>
            </a:lvl2pPr>
            <a:lvl3pPr>
              <a:defRPr sz="1400">
                <a:latin typeface="Citroen" panose="02000000000000000000" pitchFamily="50" charset="0"/>
              </a:defRPr>
            </a:lvl3pPr>
            <a:lvl4pPr>
              <a:defRPr sz="1200">
                <a:latin typeface="Citroen" panose="02000000000000000000" pitchFamily="50" charset="0"/>
              </a:defRPr>
            </a:lvl4pPr>
            <a:lvl5pPr>
              <a:defRPr sz="1200">
                <a:latin typeface="Citroen" panose="02000000000000000000" pitchFamily="50" charset="0"/>
              </a:defRPr>
            </a:lvl5pPr>
          </a:lstStyle>
          <a:p>
            <a:pPr lvl="0"/>
            <a:r>
              <a:rPr lang="en-GB"/>
              <a:t>Edit master text styles</a:t>
            </a:r>
          </a:p>
        </p:txBody>
      </p:sp>
      <p:sp>
        <p:nvSpPr>
          <p:cNvPr id="66" name="Title 11"/>
          <p:cNvSpPr>
            <a:spLocks noGrp="1"/>
          </p:cNvSpPr>
          <p:nvPr>
            <p:ph type="title" hasCustomPrompt="1"/>
          </p:nvPr>
        </p:nvSpPr>
        <p:spPr>
          <a:xfrm>
            <a:off x="424636" y="610289"/>
            <a:ext cx="10515600" cy="646112"/>
          </a:xfrm>
          <a:prstGeom prst="rect">
            <a:avLst/>
          </a:prstGeom>
        </p:spPr>
        <p:txBody>
          <a:bodyPr lIns="0" rIns="0"/>
          <a:lstStyle>
            <a:lvl1pPr>
              <a:defRPr lang="en-GB" sz="2800" b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lvl="0"/>
            <a:r>
              <a:rPr lang="en-GB"/>
              <a:t>CLICK TO EDIT MASTER TITLE</a:t>
            </a:r>
          </a:p>
        </p:txBody>
      </p:sp>
      <p:sp>
        <p:nvSpPr>
          <p:cNvPr id="68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424636" y="5412797"/>
            <a:ext cx="3660477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GB" sz="1500" b="1" spc="0" baseline="0" dirty="0">
                <a:solidFill>
                  <a:schemeClr val="tx1"/>
                </a:solidFill>
                <a:latin typeface="Roboto" panose="02000000000000000000" pitchFamily="2" charset="0"/>
              </a:defRPr>
            </a:lvl1pPr>
          </a:lstStyle>
          <a:p>
            <a:pPr marL="0" lvl="0"/>
            <a:r>
              <a:rPr lang="en-GB"/>
              <a:t>Edit instructions</a:t>
            </a:r>
          </a:p>
        </p:txBody>
      </p:sp>
      <p:sp>
        <p:nvSpPr>
          <p:cNvPr id="42" name="Text Placeholder 16"/>
          <p:cNvSpPr>
            <a:spLocks noGrp="1"/>
          </p:cNvSpPr>
          <p:nvPr>
            <p:ph type="body" sz="quarter" idx="11" hasCustomPrompt="1"/>
          </p:nvPr>
        </p:nvSpPr>
        <p:spPr>
          <a:xfrm>
            <a:off x="424637" y="2375587"/>
            <a:ext cx="3660476" cy="2887998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600" baseline="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>
              <a:defRPr sz="1600">
                <a:latin typeface="Citroen" panose="02000000000000000000" pitchFamily="50" charset="0"/>
              </a:defRPr>
            </a:lvl2pPr>
            <a:lvl3pPr>
              <a:defRPr sz="1400">
                <a:latin typeface="Citroen" panose="02000000000000000000" pitchFamily="50" charset="0"/>
              </a:defRPr>
            </a:lvl3pPr>
            <a:lvl4pPr>
              <a:defRPr sz="1200">
                <a:latin typeface="Citroen" panose="02000000000000000000" pitchFamily="50" charset="0"/>
              </a:defRPr>
            </a:lvl4pPr>
            <a:lvl5pPr>
              <a:defRPr sz="1200">
                <a:latin typeface="Citroen" panose="02000000000000000000" pitchFamily="50" charset="0"/>
              </a:defRPr>
            </a:lvl5pPr>
          </a:lstStyle>
          <a:p>
            <a:pPr lvl="0"/>
            <a:r>
              <a:rPr lang="en-GB"/>
              <a:t>Edit body text styles – 520 characters max (incl. Spaces)</a:t>
            </a:r>
          </a:p>
        </p:txBody>
      </p:sp>
      <p:sp>
        <p:nvSpPr>
          <p:cNvPr id="67" name="Rounded Rectangle 16">
            <a:extLst>
              <a:ext uri="{FF2B5EF4-FFF2-40B4-BE49-F238E27FC236}">
                <a16:creationId xmlns:a16="http://schemas.microsoft.com/office/drawing/2014/main" id="{886940EC-4610-313B-249A-5698AF0B8939}"/>
              </a:ext>
            </a:extLst>
          </p:cNvPr>
          <p:cNvSpPr/>
          <p:nvPr userDrawn="1"/>
        </p:nvSpPr>
        <p:spPr>
          <a:xfrm>
            <a:off x="8210550" y="2317751"/>
            <a:ext cx="3981450" cy="3492000"/>
          </a:xfrm>
          <a:prstGeom prst="roundRect">
            <a:avLst>
              <a:gd name="adj" fmla="val 1160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b="0" i="0" u="none" strike="noStrike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</a:endParaRPr>
          </a:p>
        </p:txBody>
      </p:sp>
      <p:grpSp>
        <p:nvGrpSpPr>
          <p:cNvPr id="43" name="Group 42"/>
          <p:cNvGrpSpPr/>
          <p:nvPr userDrawn="1"/>
        </p:nvGrpSpPr>
        <p:grpSpPr>
          <a:xfrm>
            <a:off x="4438650" y="2328863"/>
            <a:ext cx="3529013" cy="3457574"/>
            <a:chOff x="4438650" y="2328863"/>
            <a:chExt cx="3529013" cy="3457574"/>
          </a:xfrm>
        </p:grpSpPr>
        <p:grpSp>
          <p:nvGrpSpPr>
            <p:cNvPr id="44" name="Group 43"/>
            <p:cNvGrpSpPr/>
            <p:nvPr userDrawn="1"/>
          </p:nvGrpSpPr>
          <p:grpSpPr>
            <a:xfrm>
              <a:off x="4438650" y="2328863"/>
              <a:ext cx="1643063" cy="995362"/>
              <a:chOff x="4438650" y="2328863"/>
              <a:chExt cx="1643063" cy="995362"/>
            </a:xfrm>
          </p:grpSpPr>
          <p:pic>
            <p:nvPicPr>
              <p:cNvPr id="75" name="Picture 74"/>
              <p:cNvPicPr>
                <a:picLocks noChangeAspect="1"/>
              </p:cNvPicPr>
              <p:nvPr userDrawn="1"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744017" y="2596836"/>
                <a:ext cx="1040815" cy="456802"/>
              </a:xfrm>
              <a:prstGeom prst="rect">
                <a:avLst/>
              </a:prstGeom>
              <a:ln>
                <a:noFill/>
              </a:ln>
            </p:spPr>
          </p:pic>
          <p:grpSp>
            <p:nvGrpSpPr>
              <p:cNvPr id="76" name="Group 75"/>
              <p:cNvGrpSpPr/>
              <p:nvPr userDrawn="1"/>
            </p:nvGrpSpPr>
            <p:grpSpPr>
              <a:xfrm>
                <a:off x="4438650" y="2328863"/>
                <a:ext cx="1643063" cy="995362"/>
                <a:chOff x="4438650" y="2328863"/>
                <a:chExt cx="1643063" cy="995362"/>
              </a:xfrm>
            </p:grpSpPr>
            <p:sp>
              <p:nvSpPr>
                <p:cNvPr id="77" name="Rectangle 76"/>
                <p:cNvSpPr/>
                <p:nvPr userDrawn="1"/>
              </p:nvSpPr>
              <p:spPr>
                <a:xfrm>
                  <a:off x="4438650" y="2328863"/>
                  <a:ext cx="1643063" cy="995362"/>
                </a:xfrm>
                <a:prstGeom prst="rect">
                  <a:avLst/>
                </a:prstGeom>
                <a:noFill/>
                <a:ln w="34925">
                  <a:solidFill>
                    <a:schemeClr val="accent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oboto Black" panose="02000000000000000000" pitchFamily="2" charset="0"/>
                    <a:ea typeface="Roboto Black" panose="02000000000000000000" pitchFamily="2" charset="0"/>
                    <a:cs typeface="Roboto Black" panose="02000000000000000000" pitchFamily="2" charset="0"/>
                  </a:endParaRPr>
                </a:p>
              </p:txBody>
            </p:sp>
            <p:sp>
              <p:nvSpPr>
                <p:cNvPr id="78" name="Rectangle 77"/>
                <p:cNvSpPr/>
                <p:nvPr userDrawn="1"/>
              </p:nvSpPr>
              <p:spPr>
                <a:xfrm>
                  <a:off x="4452938" y="3095625"/>
                  <a:ext cx="1609725" cy="228600"/>
                </a:xfrm>
                <a:prstGeom prst="rect">
                  <a:avLst/>
                </a:prstGeom>
                <a:solidFill>
                  <a:schemeClr val="accent1"/>
                </a:solidFill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Roboto Black" panose="02000000000000000000" pitchFamily="2" charset="0"/>
                      <a:ea typeface="Roboto Black" panose="02000000000000000000" pitchFamily="2" charset="0"/>
                      <a:cs typeface="Roboto Black" panose="02000000000000000000" pitchFamily="2" charset="0"/>
                    </a:rPr>
                    <a:t>A+B Segment</a:t>
                  </a:r>
                </a:p>
              </p:txBody>
            </p:sp>
          </p:grpSp>
        </p:grpSp>
        <p:grpSp>
          <p:nvGrpSpPr>
            <p:cNvPr id="45" name="Group 44"/>
            <p:cNvGrpSpPr/>
            <p:nvPr userDrawn="1"/>
          </p:nvGrpSpPr>
          <p:grpSpPr>
            <a:xfrm>
              <a:off x="6324600" y="2328863"/>
              <a:ext cx="1643063" cy="995362"/>
              <a:chOff x="6324600" y="2328863"/>
              <a:chExt cx="1643063" cy="995362"/>
            </a:xfrm>
          </p:grpSpPr>
          <p:pic>
            <p:nvPicPr>
              <p:cNvPr id="71" name="Picture 70"/>
              <p:cNvPicPr>
                <a:picLocks noChangeAspect="1"/>
              </p:cNvPicPr>
              <p:nvPr userDrawn="1"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559716" y="2522132"/>
                <a:ext cx="1208501" cy="537754"/>
              </a:xfrm>
              <a:prstGeom prst="rect">
                <a:avLst/>
              </a:prstGeom>
              <a:ln>
                <a:noFill/>
              </a:ln>
            </p:spPr>
          </p:pic>
          <p:grpSp>
            <p:nvGrpSpPr>
              <p:cNvPr id="72" name="Group 71"/>
              <p:cNvGrpSpPr/>
              <p:nvPr userDrawn="1"/>
            </p:nvGrpSpPr>
            <p:grpSpPr>
              <a:xfrm>
                <a:off x="6324600" y="2328863"/>
                <a:ext cx="1643063" cy="995362"/>
                <a:chOff x="4438650" y="2328863"/>
                <a:chExt cx="1643063" cy="995362"/>
              </a:xfrm>
            </p:grpSpPr>
            <p:sp>
              <p:nvSpPr>
                <p:cNvPr id="73" name="Rectangle 72"/>
                <p:cNvSpPr/>
                <p:nvPr userDrawn="1"/>
              </p:nvSpPr>
              <p:spPr>
                <a:xfrm>
                  <a:off x="4438650" y="2328863"/>
                  <a:ext cx="1643063" cy="995362"/>
                </a:xfrm>
                <a:prstGeom prst="rect">
                  <a:avLst/>
                </a:prstGeom>
                <a:noFill/>
                <a:ln w="34925">
                  <a:solidFill>
                    <a:schemeClr val="accent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oboto Black" panose="02000000000000000000" pitchFamily="2" charset="0"/>
                    <a:ea typeface="Roboto Black" panose="02000000000000000000" pitchFamily="2" charset="0"/>
                    <a:cs typeface="Roboto Black" panose="02000000000000000000" pitchFamily="2" charset="0"/>
                  </a:endParaRPr>
                </a:p>
              </p:txBody>
            </p:sp>
            <p:sp>
              <p:nvSpPr>
                <p:cNvPr id="74" name="Rectangle 73"/>
                <p:cNvSpPr/>
                <p:nvPr userDrawn="1"/>
              </p:nvSpPr>
              <p:spPr>
                <a:xfrm>
                  <a:off x="4452938" y="3095625"/>
                  <a:ext cx="1609725" cy="228600"/>
                </a:xfrm>
                <a:prstGeom prst="rect">
                  <a:avLst/>
                </a:prstGeom>
                <a:solidFill>
                  <a:schemeClr val="accent1"/>
                </a:solidFill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Roboto Black" panose="02000000000000000000" pitchFamily="2" charset="0"/>
                      <a:ea typeface="Roboto Black" panose="02000000000000000000" pitchFamily="2" charset="0"/>
                      <a:cs typeface="Roboto Black" panose="02000000000000000000" pitchFamily="2" charset="0"/>
                    </a:rPr>
                    <a:t>C Segment</a:t>
                  </a:r>
                </a:p>
              </p:txBody>
            </p:sp>
          </p:grpSp>
        </p:grpSp>
        <p:grpSp>
          <p:nvGrpSpPr>
            <p:cNvPr id="46" name="Group 45"/>
            <p:cNvGrpSpPr/>
            <p:nvPr userDrawn="1"/>
          </p:nvGrpSpPr>
          <p:grpSpPr>
            <a:xfrm>
              <a:off x="4438650" y="3557588"/>
              <a:ext cx="1643063" cy="995362"/>
              <a:chOff x="4438650" y="3557588"/>
              <a:chExt cx="1643063" cy="995362"/>
            </a:xfrm>
          </p:grpSpPr>
          <p:pic>
            <p:nvPicPr>
              <p:cNvPr id="63" name="Picture 62"/>
              <p:cNvPicPr>
                <a:picLocks noChangeAspect="1"/>
              </p:cNvPicPr>
              <p:nvPr userDrawn="1"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567658" y="3782881"/>
                <a:ext cx="1393535" cy="503061"/>
              </a:xfrm>
              <a:prstGeom prst="rect">
                <a:avLst/>
              </a:prstGeom>
              <a:ln>
                <a:noFill/>
              </a:ln>
            </p:spPr>
          </p:pic>
          <p:grpSp>
            <p:nvGrpSpPr>
              <p:cNvPr id="64" name="Group 63"/>
              <p:cNvGrpSpPr/>
              <p:nvPr userDrawn="1"/>
            </p:nvGrpSpPr>
            <p:grpSpPr>
              <a:xfrm>
                <a:off x="4438650" y="3557588"/>
                <a:ext cx="1643063" cy="995362"/>
                <a:chOff x="4438650" y="2328863"/>
                <a:chExt cx="1643063" cy="995362"/>
              </a:xfrm>
            </p:grpSpPr>
            <p:sp>
              <p:nvSpPr>
                <p:cNvPr id="69" name="Rectangle 68"/>
                <p:cNvSpPr/>
                <p:nvPr userDrawn="1"/>
              </p:nvSpPr>
              <p:spPr>
                <a:xfrm>
                  <a:off x="4438650" y="2328863"/>
                  <a:ext cx="1643063" cy="995362"/>
                </a:xfrm>
                <a:prstGeom prst="rect">
                  <a:avLst/>
                </a:prstGeom>
                <a:noFill/>
                <a:ln w="34925">
                  <a:solidFill>
                    <a:schemeClr val="accent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oboto Black" panose="02000000000000000000" pitchFamily="2" charset="0"/>
                    <a:ea typeface="Roboto Black" panose="02000000000000000000" pitchFamily="2" charset="0"/>
                    <a:cs typeface="Roboto Black" panose="02000000000000000000" pitchFamily="2" charset="0"/>
                  </a:endParaRPr>
                </a:p>
              </p:txBody>
            </p:sp>
            <p:sp>
              <p:nvSpPr>
                <p:cNvPr id="70" name="Rectangle 69"/>
                <p:cNvSpPr/>
                <p:nvPr userDrawn="1"/>
              </p:nvSpPr>
              <p:spPr>
                <a:xfrm>
                  <a:off x="4452938" y="3095625"/>
                  <a:ext cx="1609725" cy="228600"/>
                </a:xfrm>
                <a:prstGeom prst="rect">
                  <a:avLst/>
                </a:prstGeom>
                <a:solidFill>
                  <a:schemeClr val="accent1"/>
                </a:solidFill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Roboto Black" panose="02000000000000000000" pitchFamily="2" charset="0"/>
                      <a:ea typeface="Roboto Black" panose="02000000000000000000" pitchFamily="2" charset="0"/>
                      <a:cs typeface="Roboto Black" panose="02000000000000000000" pitchFamily="2" charset="0"/>
                    </a:rPr>
                    <a:t>D Segment</a:t>
                  </a:r>
                </a:p>
              </p:txBody>
            </p:sp>
          </p:grpSp>
        </p:grpSp>
        <p:grpSp>
          <p:nvGrpSpPr>
            <p:cNvPr id="47" name="Group 46"/>
            <p:cNvGrpSpPr/>
            <p:nvPr userDrawn="1"/>
          </p:nvGrpSpPr>
          <p:grpSpPr>
            <a:xfrm>
              <a:off x="6324600" y="3557588"/>
              <a:ext cx="1643063" cy="995362"/>
              <a:chOff x="6324600" y="3557588"/>
              <a:chExt cx="1643063" cy="995362"/>
            </a:xfrm>
          </p:grpSpPr>
          <p:pic>
            <p:nvPicPr>
              <p:cNvPr id="59" name="Picture 58"/>
              <p:cNvPicPr>
                <a:picLocks noChangeAspect="1"/>
              </p:cNvPicPr>
              <p:nvPr userDrawn="1"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397502" y="3815200"/>
                <a:ext cx="1509181" cy="462585"/>
              </a:xfrm>
              <a:prstGeom prst="rect">
                <a:avLst/>
              </a:prstGeom>
              <a:ln>
                <a:noFill/>
              </a:ln>
            </p:spPr>
          </p:pic>
          <p:grpSp>
            <p:nvGrpSpPr>
              <p:cNvPr id="60" name="Group 59"/>
              <p:cNvGrpSpPr/>
              <p:nvPr userDrawn="1"/>
            </p:nvGrpSpPr>
            <p:grpSpPr>
              <a:xfrm>
                <a:off x="6324600" y="3557588"/>
                <a:ext cx="1643063" cy="995362"/>
                <a:chOff x="4438650" y="2328863"/>
                <a:chExt cx="1643063" cy="995362"/>
              </a:xfrm>
            </p:grpSpPr>
            <p:sp>
              <p:nvSpPr>
                <p:cNvPr id="61" name="Rectangle 60"/>
                <p:cNvSpPr/>
                <p:nvPr userDrawn="1"/>
              </p:nvSpPr>
              <p:spPr>
                <a:xfrm>
                  <a:off x="4438650" y="2328863"/>
                  <a:ext cx="1643063" cy="995362"/>
                </a:xfrm>
                <a:prstGeom prst="rect">
                  <a:avLst/>
                </a:prstGeom>
                <a:noFill/>
                <a:ln w="34925">
                  <a:solidFill>
                    <a:schemeClr val="accent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oboto Black" panose="02000000000000000000" pitchFamily="2" charset="0"/>
                    <a:ea typeface="Roboto Black" panose="02000000000000000000" pitchFamily="2" charset="0"/>
                    <a:cs typeface="Roboto Black" panose="02000000000000000000" pitchFamily="2" charset="0"/>
                  </a:endParaRPr>
                </a:p>
              </p:txBody>
            </p:sp>
            <p:sp>
              <p:nvSpPr>
                <p:cNvPr id="62" name="Rectangle 61"/>
                <p:cNvSpPr/>
                <p:nvPr userDrawn="1"/>
              </p:nvSpPr>
              <p:spPr>
                <a:xfrm>
                  <a:off x="4452938" y="3095625"/>
                  <a:ext cx="1609725" cy="228600"/>
                </a:xfrm>
                <a:prstGeom prst="rect">
                  <a:avLst/>
                </a:prstGeom>
                <a:solidFill>
                  <a:schemeClr val="accent1"/>
                </a:solidFill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Roboto Black" panose="02000000000000000000" pitchFamily="2" charset="0"/>
                      <a:ea typeface="Roboto Black" panose="02000000000000000000" pitchFamily="2" charset="0"/>
                      <a:cs typeface="Roboto Black" panose="02000000000000000000" pitchFamily="2" charset="0"/>
                    </a:rPr>
                    <a:t>E Segment</a:t>
                  </a:r>
                </a:p>
              </p:txBody>
            </p:sp>
          </p:grpSp>
        </p:grpSp>
        <p:grpSp>
          <p:nvGrpSpPr>
            <p:cNvPr id="48" name="Group 47"/>
            <p:cNvGrpSpPr/>
            <p:nvPr userDrawn="1"/>
          </p:nvGrpSpPr>
          <p:grpSpPr>
            <a:xfrm>
              <a:off x="4438650" y="4791075"/>
              <a:ext cx="1643063" cy="995362"/>
              <a:chOff x="4438650" y="4791075"/>
              <a:chExt cx="1643063" cy="995362"/>
            </a:xfrm>
          </p:grpSpPr>
          <p:pic>
            <p:nvPicPr>
              <p:cNvPr id="54" name="Picture 53"/>
              <p:cNvPicPr>
                <a:picLocks noChangeAspect="1"/>
              </p:cNvPicPr>
              <p:nvPr userDrawn="1"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587897" y="4929762"/>
                <a:ext cx="1353059" cy="589795"/>
              </a:xfrm>
              <a:prstGeom prst="rect">
                <a:avLst/>
              </a:prstGeom>
              <a:ln>
                <a:noFill/>
              </a:ln>
            </p:spPr>
          </p:pic>
          <p:grpSp>
            <p:nvGrpSpPr>
              <p:cNvPr id="56" name="Group 55"/>
              <p:cNvGrpSpPr/>
              <p:nvPr userDrawn="1"/>
            </p:nvGrpSpPr>
            <p:grpSpPr>
              <a:xfrm>
                <a:off x="4438650" y="4791075"/>
                <a:ext cx="1643063" cy="995362"/>
                <a:chOff x="4438650" y="2328863"/>
                <a:chExt cx="1643063" cy="995362"/>
              </a:xfrm>
            </p:grpSpPr>
            <p:sp>
              <p:nvSpPr>
                <p:cNvPr id="57" name="Rectangle 56"/>
                <p:cNvSpPr/>
                <p:nvPr userDrawn="1"/>
              </p:nvSpPr>
              <p:spPr>
                <a:xfrm>
                  <a:off x="4438650" y="2328863"/>
                  <a:ext cx="1643063" cy="995362"/>
                </a:xfrm>
                <a:prstGeom prst="rect">
                  <a:avLst/>
                </a:prstGeom>
                <a:noFill/>
                <a:ln w="34925">
                  <a:solidFill>
                    <a:schemeClr val="accent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oboto Black" panose="02000000000000000000" pitchFamily="2" charset="0"/>
                    <a:ea typeface="Roboto Black" panose="02000000000000000000" pitchFamily="2" charset="0"/>
                    <a:cs typeface="Roboto Black" panose="02000000000000000000" pitchFamily="2" charset="0"/>
                  </a:endParaRPr>
                </a:p>
              </p:txBody>
            </p:sp>
            <p:sp>
              <p:nvSpPr>
                <p:cNvPr id="58" name="Rectangle 57"/>
                <p:cNvSpPr/>
                <p:nvPr userDrawn="1"/>
              </p:nvSpPr>
              <p:spPr>
                <a:xfrm>
                  <a:off x="4452938" y="3095625"/>
                  <a:ext cx="1609725" cy="228600"/>
                </a:xfrm>
                <a:prstGeom prst="rect">
                  <a:avLst/>
                </a:prstGeom>
                <a:solidFill>
                  <a:schemeClr val="accent1"/>
                </a:solidFill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Roboto Black" panose="02000000000000000000" pitchFamily="2" charset="0"/>
                      <a:ea typeface="Roboto Black" panose="02000000000000000000" pitchFamily="2" charset="0"/>
                      <a:cs typeface="Roboto Black" panose="02000000000000000000" pitchFamily="2" charset="0"/>
                    </a:rPr>
                    <a:t>J Segment</a:t>
                  </a:r>
                </a:p>
              </p:txBody>
            </p:sp>
          </p:grpSp>
        </p:grpSp>
        <p:grpSp>
          <p:nvGrpSpPr>
            <p:cNvPr id="49" name="Group 48"/>
            <p:cNvGrpSpPr/>
            <p:nvPr userDrawn="1"/>
          </p:nvGrpSpPr>
          <p:grpSpPr>
            <a:xfrm>
              <a:off x="6324600" y="4791075"/>
              <a:ext cx="1643063" cy="995362"/>
              <a:chOff x="6324600" y="4791075"/>
              <a:chExt cx="1643063" cy="995362"/>
            </a:xfrm>
          </p:grpSpPr>
          <p:pic>
            <p:nvPicPr>
              <p:cNvPr id="50" name="Picture 49"/>
              <p:cNvPicPr>
                <a:picLocks noChangeAspect="1"/>
              </p:cNvPicPr>
              <p:nvPr userDrawn="1"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495802" y="4918197"/>
                <a:ext cx="1312583" cy="601360"/>
              </a:xfrm>
              <a:prstGeom prst="rect">
                <a:avLst/>
              </a:prstGeom>
              <a:ln>
                <a:noFill/>
              </a:ln>
            </p:spPr>
          </p:pic>
          <p:grpSp>
            <p:nvGrpSpPr>
              <p:cNvPr id="51" name="Group 50"/>
              <p:cNvGrpSpPr/>
              <p:nvPr userDrawn="1"/>
            </p:nvGrpSpPr>
            <p:grpSpPr>
              <a:xfrm>
                <a:off x="6324600" y="4791075"/>
                <a:ext cx="1643063" cy="995362"/>
                <a:chOff x="4438650" y="2328863"/>
                <a:chExt cx="1643063" cy="995362"/>
              </a:xfrm>
            </p:grpSpPr>
            <p:sp>
              <p:nvSpPr>
                <p:cNvPr id="52" name="Rectangle 51"/>
                <p:cNvSpPr/>
                <p:nvPr userDrawn="1"/>
              </p:nvSpPr>
              <p:spPr>
                <a:xfrm>
                  <a:off x="4438650" y="2328863"/>
                  <a:ext cx="1643063" cy="995362"/>
                </a:xfrm>
                <a:prstGeom prst="rect">
                  <a:avLst/>
                </a:prstGeom>
                <a:noFill/>
                <a:ln w="34925">
                  <a:solidFill>
                    <a:schemeClr val="accent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oboto Black" panose="02000000000000000000" pitchFamily="2" charset="0"/>
                    <a:ea typeface="Roboto Black" panose="02000000000000000000" pitchFamily="2" charset="0"/>
                    <a:cs typeface="Roboto Black" panose="02000000000000000000" pitchFamily="2" charset="0"/>
                  </a:endParaRPr>
                </a:p>
              </p:txBody>
            </p:sp>
            <p:sp>
              <p:nvSpPr>
                <p:cNvPr id="53" name="Rectangle 52"/>
                <p:cNvSpPr/>
                <p:nvPr userDrawn="1"/>
              </p:nvSpPr>
              <p:spPr>
                <a:xfrm>
                  <a:off x="4452938" y="3095625"/>
                  <a:ext cx="1609725" cy="228600"/>
                </a:xfrm>
                <a:prstGeom prst="rect">
                  <a:avLst/>
                </a:prstGeom>
                <a:solidFill>
                  <a:schemeClr val="accent1"/>
                </a:solidFill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Roboto Black" panose="02000000000000000000" pitchFamily="2" charset="0"/>
                      <a:ea typeface="Roboto Black" panose="02000000000000000000" pitchFamily="2" charset="0"/>
                      <a:cs typeface="Roboto Black" panose="02000000000000000000" pitchFamily="2" charset="0"/>
                    </a:rPr>
                    <a:t>M Segment</a:t>
                  </a:r>
                </a:p>
              </p:txBody>
            </p:sp>
          </p:grpSp>
        </p:grpSp>
      </p:grpSp>
      <p:sp>
        <p:nvSpPr>
          <p:cNvPr id="80" name="Text Placeholder 55"/>
          <p:cNvSpPr>
            <a:spLocks noGrp="1"/>
          </p:cNvSpPr>
          <p:nvPr>
            <p:ph type="body" sz="quarter" idx="16" hasCustomPrompt="1"/>
          </p:nvPr>
        </p:nvSpPr>
        <p:spPr>
          <a:xfrm>
            <a:off x="8409709" y="2452374"/>
            <a:ext cx="3525115" cy="370423"/>
          </a:xfrm>
          <a:prstGeom prst="rect">
            <a:avLst/>
          </a:prstGeom>
          <a:ln>
            <a:noFill/>
          </a:ln>
        </p:spPr>
        <p:txBody>
          <a:bodyPr lIns="0" tIns="0" rIns="0"/>
          <a:lstStyle>
            <a:lvl1pPr marL="0" indent="0">
              <a:buNone/>
              <a:defRPr sz="2000" spc="0">
                <a:solidFill>
                  <a:schemeClr val="tx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  <a:lvl2pPr marL="457200" indent="0">
              <a:buNone/>
              <a:defRPr sz="1800">
                <a:solidFill>
                  <a:schemeClr val="bg1"/>
                </a:solidFill>
                <a:latin typeface="Citroen Black" panose="00000A00000000000000" pitchFamily="2" charset="0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Citroen Black" panose="00000A00000000000000" pitchFamily="2" charset="0"/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  <a:latin typeface="Citroen Black" panose="00000A00000000000000" pitchFamily="2" charset="0"/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  <a:latin typeface="Citroen Black" panose="00000A00000000000000" pitchFamily="2" charset="0"/>
              </a:defRPr>
            </a:lvl5pPr>
          </a:lstStyle>
          <a:p>
            <a:pPr lvl="0"/>
            <a:r>
              <a:rPr lang="en-GB"/>
              <a:t>Edit master text styles</a:t>
            </a:r>
          </a:p>
        </p:txBody>
      </p:sp>
      <p:sp>
        <p:nvSpPr>
          <p:cNvPr id="81" name="Text Placeholder 55"/>
          <p:cNvSpPr>
            <a:spLocks noGrp="1"/>
          </p:cNvSpPr>
          <p:nvPr>
            <p:ph type="body" sz="quarter" idx="17"/>
          </p:nvPr>
        </p:nvSpPr>
        <p:spPr>
          <a:xfrm>
            <a:off x="8426951" y="3016250"/>
            <a:ext cx="3507872" cy="370423"/>
          </a:xfrm>
          <a:prstGeom prst="rect">
            <a:avLst/>
          </a:prstGeom>
          <a:ln>
            <a:noFill/>
          </a:ln>
        </p:spPr>
        <p:txBody>
          <a:bodyPr lIns="0" tIns="0" rIns="0"/>
          <a:lstStyle>
            <a:lvl1pPr marL="0" indent="0">
              <a:buNone/>
              <a:defRPr sz="140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 marL="457200" indent="0">
              <a:buNone/>
              <a:defRPr sz="1800">
                <a:solidFill>
                  <a:schemeClr val="bg1"/>
                </a:solidFill>
                <a:latin typeface="Citroen Black" panose="00000A00000000000000" pitchFamily="2" charset="0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Citroen Black" panose="00000A00000000000000" pitchFamily="2" charset="0"/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  <a:latin typeface="Citroen Black" panose="00000A00000000000000" pitchFamily="2" charset="0"/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  <a:latin typeface="Citroen Black" panose="00000A00000000000000" pitchFamily="2" charset="0"/>
              </a:defRPr>
            </a:lvl5pPr>
          </a:lstStyle>
          <a:p>
            <a:pPr lvl="0"/>
            <a:r>
              <a:rPr lang="en-GB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5312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uild="p">
        <p:tmplLst>
          <p:tmpl lvl="1">
            <p:tnLst>
              <p:par>
                <p:cTn presetID="2" presetClass="entr" presetSubtype="4" decel="10000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7" grpId="0" animBg="1"/>
      <p:bldP spid="80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8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8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8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8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 Slide I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/>
          <p:cNvSpPr>
            <a:spLocks noGrp="1"/>
          </p:cNvSpPr>
          <p:nvPr>
            <p:ph type="pic" sz="quarter" idx="12"/>
          </p:nvPr>
        </p:nvSpPr>
        <p:spPr>
          <a:xfrm>
            <a:off x="0" y="556054"/>
            <a:ext cx="12192000" cy="6303869"/>
          </a:xfrm>
          <a:prstGeom prst="rect">
            <a:avLst/>
          </a:prstGeom>
        </p:spPr>
        <p:txBody>
          <a:bodyPr/>
          <a:lstStyle>
            <a:lvl1pPr>
              <a:defRPr lang="en-GB" dirty="0">
                <a:solidFill>
                  <a:schemeClr val="accent3"/>
                </a:solidFill>
              </a:defRPr>
            </a:lvl1pPr>
          </a:lstStyle>
          <a:p>
            <a:pPr lvl="0"/>
            <a:endParaRPr lang="en-GB"/>
          </a:p>
        </p:txBody>
      </p:sp>
      <p:sp>
        <p:nvSpPr>
          <p:cNvPr id="55" name="Text Placehold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424636" y="1442137"/>
            <a:ext cx="9420225" cy="285750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800" spc="0" baseline="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>
              <a:defRPr sz="1600">
                <a:latin typeface="Citroen" panose="02000000000000000000" pitchFamily="50" charset="0"/>
              </a:defRPr>
            </a:lvl2pPr>
            <a:lvl3pPr>
              <a:defRPr sz="1400">
                <a:latin typeface="Citroen" panose="02000000000000000000" pitchFamily="50" charset="0"/>
              </a:defRPr>
            </a:lvl3pPr>
            <a:lvl4pPr>
              <a:defRPr sz="1200">
                <a:latin typeface="Citroen" panose="02000000000000000000" pitchFamily="50" charset="0"/>
              </a:defRPr>
            </a:lvl4pPr>
            <a:lvl5pPr>
              <a:defRPr sz="1200">
                <a:latin typeface="Citroen" panose="02000000000000000000" pitchFamily="50" charset="0"/>
              </a:defRPr>
            </a:lvl5pPr>
          </a:lstStyle>
          <a:p>
            <a:pPr lvl="0"/>
            <a:r>
              <a:rPr lang="en-GB"/>
              <a:t>Edit master text styles</a:t>
            </a:r>
          </a:p>
        </p:txBody>
      </p:sp>
      <p:sp>
        <p:nvSpPr>
          <p:cNvPr id="66" name="Title 11"/>
          <p:cNvSpPr>
            <a:spLocks noGrp="1"/>
          </p:cNvSpPr>
          <p:nvPr>
            <p:ph type="title" hasCustomPrompt="1"/>
          </p:nvPr>
        </p:nvSpPr>
        <p:spPr>
          <a:xfrm>
            <a:off x="424636" y="610289"/>
            <a:ext cx="10515600" cy="646112"/>
          </a:xfrm>
          <a:prstGeom prst="rect">
            <a:avLst/>
          </a:prstGeom>
        </p:spPr>
        <p:txBody>
          <a:bodyPr lIns="0" rIns="0"/>
          <a:lstStyle>
            <a:lvl1pPr>
              <a:defRPr lang="en-GB" sz="2800" b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lvl="0"/>
            <a:r>
              <a:rPr lang="en-GB"/>
              <a:t>CLICK TO EDIT MASTER TITLE</a:t>
            </a:r>
          </a:p>
        </p:txBody>
      </p:sp>
      <p:sp>
        <p:nvSpPr>
          <p:cNvPr id="67" name="Text Placeholder 16"/>
          <p:cNvSpPr>
            <a:spLocks noGrp="1"/>
          </p:cNvSpPr>
          <p:nvPr>
            <p:ph type="body" sz="quarter" idx="11" hasCustomPrompt="1"/>
          </p:nvPr>
        </p:nvSpPr>
        <p:spPr>
          <a:xfrm>
            <a:off x="424637" y="2375587"/>
            <a:ext cx="3660476" cy="2887998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60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>
              <a:defRPr sz="1600">
                <a:latin typeface="Citroen" panose="02000000000000000000" pitchFamily="50" charset="0"/>
              </a:defRPr>
            </a:lvl2pPr>
            <a:lvl3pPr>
              <a:defRPr sz="1400">
                <a:latin typeface="Citroen" panose="02000000000000000000" pitchFamily="50" charset="0"/>
              </a:defRPr>
            </a:lvl3pPr>
            <a:lvl4pPr>
              <a:defRPr sz="1200">
                <a:latin typeface="Citroen" panose="02000000000000000000" pitchFamily="50" charset="0"/>
              </a:defRPr>
            </a:lvl4pPr>
            <a:lvl5pPr>
              <a:defRPr sz="1200">
                <a:latin typeface="Citroen" panose="02000000000000000000" pitchFamily="50" charset="0"/>
              </a:defRPr>
            </a:lvl5pPr>
          </a:lstStyle>
          <a:p>
            <a:pPr lvl="0"/>
            <a:r>
              <a:rPr lang="en-GB"/>
              <a:t>Edit body text styles – 520 characters max (incl. Spaces)</a:t>
            </a:r>
          </a:p>
        </p:txBody>
      </p:sp>
      <p:sp>
        <p:nvSpPr>
          <p:cNvPr id="68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424636" y="5412797"/>
            <a:ext cx="3660477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GB" sz="1500" b="1" spc="0" baseline="0" dirty="0">
                <a:solidFill>
                  <a:schemeClr val="tx1"/>
                </a:solidFill>
                <a:latin typeface="Roboto" panose="02000000000000000000" pitchFamily="2" charset="0"/>
              </a:defRPr>
            </a:lvl1pPr>
          </a:lstStyle>
          <a:p>
            <a:pPr marL="0" lvl="0"/>
            <a:r>
              <a:rPr lang="en-GB"/>
              <a:t>Edit instructions</a:t>
            </a:r>
          </a:p>
        </p:txBody>
      </p:sp>
      <p:sp>
        <p:nvSpPr>
          <p:cNvPr id="42" name="Rounded Rectangle 16">
            <a:extLst>
              <a:ext uri="{FF2B5EF4-FFF2-40B4-BE49-F238E27FC236}">
                <a16:creationId xmlns:a16="http://schemas.microsoft.com/office/drawing/2014/main" id="{A8B7BCEE-AA28-A9AB-EBC0-AA85A622D65B}"/>
              </a:ext>
            </a:extLst>
          </p:cNvPr>
          <p:cNvSpPr/>
          <p:nvPr userDrawn="1"/>
        </p:nvSpPr>
        <p:spPr>
          <a:xfrm>
            <a:off x="8210550" y="2317751"/>
            <a:ext cx="3981450" cy="3492000"/>
          </a:xfrm>
          <a:prstGeom prst="roundRect">
            <a:avLst>
              <a:gd name="adj" fmla="val 1160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b="0" i="0" u="none" strike="noStrike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</a:endParaRPr>
          </a:p>
        </p:txBody>
      </p:sp>
      <p:grpSp>
        <p:nvGrpSpPr>
          <p:cNvPr id="43" name="Group 42"/>
          <p:cNvGrpSpPr/>
          <p:nvPr userDrawn="1"/>
        </p:nvGrpSpPr>
        <p:grpSpPr>
          <a:xfrm>
            <a:off x="4438650" y="2328863"/>
            <a:ext cx="3529013" cy="3457574"/>
            <a:chOff x="4438650" y="2328863"/>
            <a:chExt cx="3529013" cy="3457574"/>
          </a:xfrm>
        </p:grpSpPr>
        <p:grpSp>
          <p:nvGrpSpPr>
            <p:cNvPr id="44" name="Group 43"/>
            <p:cNvGrpSpPr/>
            <p:nvPr userDrawn="1"/>
          </p:nvGrpSpPr>
          <p:grpSpPr>
            <a:xfrm>
              <a:off x="4438650" y="2328863"/>
              <a:ext cx="1643063" cy="995362"/>
              <a:chOff x="4438650" y="2328863"/>
              <a:chExt cx="1643063" cy="995362"/>
            </a:xfrm>
          </p:grpSpPr>
          <p:pic>
            <p:nvPicPr>
              <p:cNvPr id="75" name="Picture 74"/>
              <p:cNvPicPr>
                <a:picLocks noChangeAspect="1"/>
              </p:cNvPicPr>
              <p:nvPr userDrawn="1"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744017" y="2596836"/>
                <a:ext cx="1040815" cy="456802"/>
              </a:xfrm>
              <a:prstGeom prst="rect">
                <a:avLst/>
              </a:prstGeom>
              <a:ln>
                <a:noFill/>
              </a:ln>
            </p:spPr>
          </p:pic>
          <p:grpSp>
            <p:nvGrpSpPr>
              <p:cNvPr id="76" name="Group 75"/>
              <p:cNvGrpSpPr/>
              <p:nvPr userDrawn="1"/>
            </p:nvGrpSpPr>
            <p:grpSpPr>
              <a:xfrm>
                <a:off x="4438650" y="2328863"/>
                <a:ext cx="1643063" cy="995362"/>
                <a:chOff x="4438650" y="2328863"/>
                <a:chExt cx="1643063" cy="995362"/>
              </a:xfrm>
            </p:grpSpPr>
            <p:sp>
              <p:nvSpPr>
                <p:cNvPr id="77" name="Rectangle 76"/>
                <p:cNvSpPr/>
                <p:nvPr userDrawn="1"/>
              </p:nvSpPr>
              <p:spPr>
                <a:xfrm>
                  <a:off x="4438650" y="2328863"/>
                  <a:ext cx="1643063" cy="995362"/>
                </a:xfrm>
                <a:prstGeom prst="rect">
                  <a:avLst/>
                </a:prstGeom>
                <a:noFill/>
                <a:ln w="34925">
                  <a:solidFill>
                    <a:schemeClr val="accent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oboto Black" panose="02000000000000000000" pitchFamily="2" charset="0"/>
                    <a:ea typeface="Roboto Black" panose="02000000000000000000" pitchFamily="2" charset="0"/>
                    <a:cs typeface="Roboto Black" panose="02000000000000000000" pitchFamily="2" charset="0"/>
                  </a:endParaRPr>
                </a:p>
              </p:txBody>
            </p:sp>
            <p:sp>
              <p:nvSpPr>
                <p:cNvPr id="78" name="Rectangle 77"/>
                <p:cNvSpPr/>
                <p:nvPr userDrawn="1"/>
              </p:nvSpPr>
              <p:spPr>
                <a:xfrm>
                  <a:off x="4452938" y="3095625"/>
                  <a:ext cx="1609725" cy="228600"/>
                </a:xfrm>
                <a:prstGeom prst="rect">
                  <a:avLst/>
                </a:prstGeom>
                <a:solidFill>
                  <a:schemeClr val="accent1"/>
                </a:solidFill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Roboto Black" panose="02000000000000000000" pitchFamily="2" charset="0"/>
                      <a:ea typeface="Roboto Black" panose="02000000000000000000" pitchFamily="2" charset="0"/>
                      <a:cs typeface="Roboto Black" panose="02000000000000000000" pitchFamily="2" charset="0"/>
                    </a:rPr>
                    <a:t>A+B Segment</a:t>
                  </a:r>
                </a:p>
              </p:txBody>
            </p:sp>
          </p:grpSp>
        </p:grpSp>
        <p:grpSp>
          <p:nvGrpSpPr>
            <p:cNvPr id="45" name="Group 44"/>
            <p:cNvGrpSpPr/>
            <p:nvPr userDrawn="1"/>
          </p:nvGrpSpPr>
          <p:grpSpPr>
            <a:xfrm>
              <a:off x="6324600" y="2328863"/>
              <a:ext cx="1643063" cy="995362"/>
              <a:chOff x="6324600" y="2328863"/>
              <a:chExt cx="1643063" cy="995362"/>
            </a:xfrm>
          </p:grpSpPr>
          <p:pic>
            <p:nvPicPr>
              <p:cNvPr id="71" name="Picture 70"/>
              <p:cNvPicPr>
                <a:picLocks noChangeAspect="1"/>
              </p:cNvPicPr>
              <p:nvPr userDrawn="1"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559716" y="2522132"/>
                <a:ext cx="1208501" cy="537754"/>
              </a:xfrm>
              <a:prstGeom prst="rect">
                <a:avLst/>
              </a:prstGeom>
              <a:ln>
                <a:noFill/>
              </a:ln>
            </p:spPr>
          </p:pic>
          <p:grpSp>
            <p:nvGrpSpPr>
              <p:cNvPr id="72" name="Group 71"/>
              <p:cNvGrpSpPr/>
              <p:nvPr userDrawn="1"/>
            </p:nvGrpSpPr>
            <p:grpSpPr>
              <a:xfrm>
                <a:off x="6324600" y="2328863"/>
                <a:ext cx="1643063" cy="995362"/>
                <a:chOff x="4438650" y="2328863"/>
                <a:chExt cx="1643063" cy="995362"/>
              </a:xfrm>
            </p:grpSpPr>
            <p:sp>
              <p:nvSpPr>
                <p:cNvPr id="73" name="Rectangle 72"/>
                <p:cNvSpPr/>
                <p:nvPr userDrawn="1"/>
              </p:nvSpPr>
              <p:spPr>
                <a:xfrm>
                  <a:off x="4438650" y="2328863"/>
                  <a:ext cx="1643063" cy="995362"/>
                </a:xfrm>
                <a:prstGeom prst="rect">
                  <a:avLst/>
                </a:prstGeom>
                <a:noFill/>
                <a:ln w="34925">
                  <a:solidFill>
                    <a:schemeClr val="accent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oboto Black" panose="02000000000000000000" pitchFamily="2" charset="0"/>
                    <a:ea typeface="Roboto Black" panose="02000000000000000000" pitchFamily="2" charset="0"/>
                    <a:cs typeface="Roboto Black" panose="02000000000000000000" pitchFamily="2" charset="0"/>
                  </a:endParaRPr>
                </a:p>
              </p:txBody>
            </p:sp>
            <p:sp>
              <p:nvSpPr>
                <p:cNvPr id="74" name="Rectangle 73"/>
                <p:cNvSpPr/>
                <p:nvPr userDrawn="1"/>
              </p:nvSpPr>
              <p:spPr>
                <a:xfrm>
                  <a:off x="4452938" y="3095625"/>
                  <a:ext cx="1609725" cy="228600"/>
                </a:xfrm>
                <a:prstGeom prst="rect">
                  <a:avLst/>
                </a:prstGeom>
                <a:solidFill>
                  <a:schemeClr val="accent1"/>
                </a:solidFill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Roboto Black" panose="02000000000000000000" pitchFamily="2" charset="0"/>
                      <a:ea typeface="Roboto Black" panose="02000000000000000000" pitchFamily="2" charset="0"/>
                      <a:cs typeface="Roboto Black" panose="02000000000000000000" pitchFamily="2" charset="0"/>
                    </a:rPr>
                    <a:t>C Segment</a:t>
                  </a:r>
                </a:p>
              </p:txBody>
            </p:sp>
          </p:grpSp>
        </p:grpSp>
        <p:grpSp>
          <p:nvGrpSpPr>
            <p:cNvPr id="46" name="Group 45"/>
            <p:cNvGrpSpPr/>
            <p:nvPr userDrawn="1"/>
          </p:nvGrpSpPr>
          <p:grpSpPr>
            <a:xfrm>
              <a:off x="4438650" y="3557588"/>
              <a:ext cx="1643063" cy="995362"/>
              <a:chOff x="4438650" y="3557588"/>
              <a:chExt cx="1643063" cy="995362"/>
            </a:xfrm>
          </p:grpSpPr>
          <p:pic>
            <p:nvPicPr>
              <p:cNvPr id="63" name="Picture 62"/>
              <p:cNvPicPr>
                <a:picLocks noChangeAspect="1"/>
              </p:cNvPicPr>
              <p:nvPr userDrawn="1"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567658" y="3782881"/>
                <a:ext cx="1393535" cy="503061"/>
              </a:xfrm>
              <a:prstGeom prst="rect">
                <a:avLst/>
              </a:prstGeom>
              <a:ln>
                <a:noFill/>
              </a:ln>
            </p:spPr>
          </p:pic>
          <p:grpSp>
            <p:nvGrpSpPr>
              <p:cNvPr id="64" name="Group 63"/>
              <p:cNvGrpSpPr/>
              <p:nvPr userDrawn="1"/>
            </p:nvGrpSpPr>
            <p:grpSpPr>
              <a:xfrm>
                <a:off x="4438650" y="3557588"/>
                <a:ext cx="1643063" cy="995362"/>
                <a:chOff x="4438650" y="2328863"/>
                <a:chExt cx="1643063" cy="995362"/>
              </a:xfrm>
            </p:grpSpPr>
            <p:sp>
              <p:nvSpPr>
                <p:cNvPr id="69" name="Rectangle 68"/>
                <p:cNvSpPr/>
                <p:nvPr userDrawn="1"/>
              </p:nvSpPr>
              <p:spPr>
                <a:xfrm>
                  <a:off x="4438650" y="2328863"/>
                  <a:ext cx="1643063" cy="995362"/>
                </a:xfrm>
                <a:prstGeom prst="rect">
                  <a:avLst/>
                </a:prstGeom>
                <a:noFill/>
                <a:ln w="34925">
                  <a:solidFill>
                    <a:schemeClr val="accent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oboto Black" panose="02000000000000000000" pitchFamily="2" charset="0"/>
                    <a:ea typeface="Roboto Black" panose="02000000000000000000" pitchFamily="2" charset="0"/>
                    <a:cs typeface="Roboto Black" panose="02000000000000000000" pitchFamily="2" charset="0"/>
                  </a:endParaRPr>
                </a:p>
              </p:txBody>
            </p:sp>
            <p:sp>
              <p:nvSpPr>
                <p:cNvPr id="70" name="Rectangle 69"/>
                <p:cNvSpPr/>
                <p:nvPr userDrawn="1"/>
              </p:nvSpPr>
              <p:spPr>
                <a:xfrm>
                  <a:off x="4452938" y="3095625"/>
                  <a:ext cx="1609725" cy="228600"/>
                </a:xfrm>
                <a:prstGeom prst="rect">
                  <a:avLst/>
                </a:prstGeom>
                <a:solidFill>
                  <a:schemeClr val="accent1"/>
                </a:solidFill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Roboto Black" panose="02000000000000000000" pitchFamily="2" charset="0"/>
                      <a:ea typeface="Roboto Black" panose="02000000000000000000" pitchFamily="2" charset="0"/>
                      <a:cs typeface="Roboto Black" panose="02000000000000000000" pitchFamily="2" charset="0"/>
                    </a:rPr>
                    <a:t>D Segment</a:t>
                  </a:r>
                </a:p>
              </p:txBody>
            </p:sp>
          </p:grpSp>
        </p:grpSp>
        <p:grpSp>
          <p:nvGrpSpPr>
            <p:cNvPr id="47" name="Group 46"/>
            <p:cNvGrpSpPr/>
            <p:nvPr userDrawn="1"/>
          </p:nvGrpSpPr>
          <p:grpSpPr>
            <a:xfrm>
              <a:off x="6324600" y="3557588"/>
              <a:ext cx="1643063" cy="995362"/>
              <a:chOff x="6324600" y="3557588"/>
              <a:chExt cx="1643063" cy="995362"/>
            </a:xfrm>
          </p:grpSpPr>
          <p:pic>
            <p:nvPicPr>
              <p:cNvPr id="59" name="Picture 58"/>
              <p:cNvPicPr>
                <a:picLocks noChangeAspect="1"/>
              </p:cNvPicPr>
              <p:nvPr userDrawn="1"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397502" y="3815200"/>
                <a:ext cx="1509181" cy="462585"/>
              </a:xfrm>
              <a:prstGeom prst="rect">
                <a:avLst/>
              </a:prstGeom>
              <a:ln>
                <a:noFill/>
              </a:ln>
            </p:spPr>
          </p:pic>
          <p:grpSp>
            <p:nvGrpSpPr>
              <p:cNvPr id="60" name="Group 59"/>
              <p:cNvGrpSpPr/>
              <p:nvPr userDrawn="1"/>
            </p:nvGrpSpPr>
            <p:grpSpPr>
              <a:xfrm>
                <a:off x="6324600" y="3557588"/>
                <a:ext cx="1643063" cy="995362"/>
                <a:chOff x="4438650" y="2328863"/>
                <a:chExt cx="1643063" cy="995362"/>
              </a:xfrm>
            </p:grpSpPr>
            <p:sp>
              <p:nvSpPr>
                <p:cNvPr id="61" name="Rectangle 60"/>
                <p:cNvSpPr/>
                <p:nvPr userDrawn="1"/>
              </p:nvSpPr>
              <p:spPr>
                <a:xfrm>
                  <a:off x="4438650" y="2328863"/>
                  <a:ext cx="1643063" cy="995362"/>
                </a:xfrm>
                <a:prstGeom prst="rect">
                  <a:avLst/>
                </a:prstGeom>
                <a:noFill/>
                <a:ln w="34925">
                  <a:solidFill>
                    <a:schemeClr val="accent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oboto Black" panose="02000000000000000000" pitchFamily="2" charset="0"/>
                    <a:ea typeface="Roboto Black" panose="02000000000000000000" pitchFamily="2" charset="0"/>
                    <a:cs typeface="Roboto Black" panose="02000000000000000000" pitchFamily="2" charset="0"/>
                  </a:endParaRPr>
                </a:p>
              </p:txBody>
            </p:sp>
            <p:sp>
              <p:nvSpPr>
                <p:cNvPr id="62" name="Rectangle 61"/>
                <p:cNvSpPr/>
                <p:nvPr userDrawn="1"/>
              </p:nvSpPr>
              <p:spPr>
                <a:xfrm>
                  <a:off x="4452938" y="3095625"/>
                  <a:ext cx="1609725" cy="228600"/>
                </a:xfrm>
                <a:prstGeom prst="rect">
                  <a:avLst/>
                </a:prstGeom>
                <a:solidFill>
                  <a:schemeClr val="accent1"/>
                </a:solidFill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Roboto Black" panose="02000000000000000000" pitchFamily="2" charset="0"/>
                      <a:ea typeface="Roboto Black" panose="02000000000000000000" pitchFamily="2" charset="0"/>
                      <a:cs typeface="Roboto Black" panose="02000000000000000000" pitchFamily="2" charset="0"/>
                    </a:rPr>
                    <a:t>E Segment</a:t>
                  </a:r>
                </a:p>
              </p:txBody>
            </p:sp>
          </p:grpSp>
        </p:grpSp>
        <p:grpSp>
          <p:nvGrpSpPr>
            <p:cNvPr id="48" name="Group 47"/>
            <p:cNvGrpSpPr/>
            <p:nvPr userDrawn="1"/>
          </p:nvGrpSpPr>
          <p:grpSpPr>
            <a:xfrm>
              <a:off x="4438650" y="4791075"/>
              <a:ext cx="1643063" cy="995362"/>
              <a:chOff x="4438650" y="4791075"/>
              <a:chExt cx="1643063" cy="995362"/>
            </a:xfrm>
          </p:grpSpPr>
          <p:pic>
            <p:nvPicPr>
              <p:cNvPr id="54" name="Picture 53"/>
              <p:cNvPicPr>
                <a:picLocks noChangeAspect="1"/>
              </p:cNvPicPr>
              <p:nvPr userDrawn="1"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587897" y="4929762"/>
                <a:ext cx="1353059" cy="589795"/>
              </a:xfrm>
              <a:prstGeom prst="rect">
                <a:avLst/>
              </a:prstGeom>
              <a:ln>
                <a:noFill/>
              </a:ln>
            </p:spPr>
          </p:pic>
          <p:grpSp>
            <p:nvGrpSpPr>
              <p:cNvPr id="56" name="Group 55"/>
              <p:cNvGrpSpPr/>
              <p:nvPr userDrawn="1"/>
            </p:nvGrpSpPr>
            <p:grpSpPr>
              <a:xfrm>
                <a:off x="4438650" y="4791075"/>
                <a:ext cx="1643063" cy="995362"/>
                <a:chOff x="4438650" y="2328863"/>
                <a:chExt cx="1643063" cy="995362"/>
              </a:xfrm>
            </p:grpSpPr>
            <p:sp>
              <p:nvSpPr>
                <p:cNvPr id="57" name="Rectangle 56"/>
                <p:cNvSpPr/>
                <p:nvPr userDrawn="1"/>
              </p:nvSpPr>
              <p:spPr>
                <a:xfrm>
                  <a:off x="4438650" y="2328863"/>
                  <a:ext cx="1643063" cy="995362"/>
                </a:xfrm>
                <a:prstGeom prst="rect">
                  <a:avLst/>
                </a:prstGeom>
                <a:noFill/>
                <a:ln w="34925">
                  <a:solidFill>
                    <a:schemeClr val="accent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oboto Black" panose="02000000000000000000" pitchFamily="2" charset="0"/>
                    <a:ea typeface="Roboto Black" panose="02000000000000000000" pitchFamily="2" charset="0"/>
                    <a:cs typeface="Roboto Black" panose="02000000000000000000" pitchFamily="2" charset="0"/>
                  </a:endParaRPr>
                </a:p>
              </p:txBody>
            </p:sp>
            <p:sp>
              <p:nvSpPr>
                <p:cNvPr id="58" name="Rectangle 57"/>
                <p:cNvSpPr/>
                <p:nvPr userDrawn="1"/>
              </p:nvSpPr>
              <p:spPr>
                <a:xfrm>
                  <a:off x="4452938" y="3095625"/>
                  <a:ext cx="1609725" cy="228600"/>
                </a:xfrm>
                <a:prstGeom prst="rect">
                  <a:avLst/>
                </a:prstGeom>
                <a:solidFill>
                  <a:schemeClr val="accent1"/>
                </a:solidFill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Roboto Black" panose="02000000000000000000" pitchFamily="2" charset="0"/>
                      <a:ea typeface="Roboto Black" panose="02000000000000000000" pitchFamily="2" charset="0"/>
                      <a:cs typeface="Roboto Black" panose="02000000000000000000" pitchFamily="2" charset="0"/>
                    </a:rPr>
                    <a:t>J Segment</a:t>
                  </a:r>
                </a:p>
              </p:txBody>
            </p:sp>
          </p:grpSp>
        </p:grpSp>
        <p:grpSp>
          <p:nvGrpSpPr>
            <p:cNvPr id="49" name="Group 48"/>
            <p:cNvGrpSpPr/>
            <p:nvPr userDrawn="1"/>
          </p:nvGrpSpPr>
          <p:grpSpPr>
            <a:xfrm>
              <a:off x="6324600" y="4791075"/>
              <a:ext cx="1643063" cy="995362"/>
              <a:chOff x="6324600" y="4791075"/>
              <a:chExt cx="1643063" cy="995362"/>
            </a:xfrm>
          </p:grpSpPr>
          <p:pic>
            <p:nvPicPr>
              <p:cNvPr id="50" name="Picture 49"/>
              <p:cNvPicPr>
                <a:picLocks noChangeAspect="1"/>
              </p:cNvPicPr>
              <p:nvPr userDrawn="1"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495802" y="4918197"/>
                <a:ext cx="1312583" cy="601360"/>
              </a:xfrm>
              <a:prstGeom prst="rect">
                <a:avLst/>
              </a:prstGeom>
              <a:ln>
                <a:noFill/>
              </a:ln>
            </p:spPr>
          </p:pic>
          <p:grpSp>
            <p:nvGrpSpPr>
              <p:cNvPr id="51" name="Group 50"/>
              <p:cNvGrpSpPr/>
              <p:nvPr userDrawn="1"/>
            </p:nvGrpSpPr>
            <p:grpSpPr>
              <a:xfrm>
                <a:off x="6324600" y="4791075"/>
                <a:ext cx="1643063" cy="995362"/>
                <a:chOff x="4438650" y="2328863"/>
                <a:chExt cx="1643063" cy="995362"/>
              </a:xfrm>
            </p:grpSpPr>
            <p:sp>
              <p:nvSpPr>
                <p:cNvPr id="52" name="Rectangle 51"/>
                <p:cNvSpPr/>
                <p:nvPr userDrawn="1"/>
              </p:nvSpPr>
              <p:spPr>
                <a:xfrm>
                  <a:off x="4438650" y="2328863"/>
                  <a:ext cx="1643063" cy="995362"/>
                </a:xfrm>
                <a:prstGeom prst="rect">
                  <a:avLst/>
                </a:prstGeom>
                <a:noFill/>
                <a:ln w="34925">
                  <a:solidFill>
                    <a:schemeClr val="accent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oboto Black" panose="02000000000000000000" pitchFamily="2" charset="0"/>
                    <a:ea typeface="Roboto Black" panose="02000000000000000000" pitchFamily="2" charset="0"/>
                    <a:cs typeface="Roboto Black" panose="02000000000000000000" pitchFamily="2" charset="0"/>
                  </a:endParaRPr>
                </a:p>
              </p:txBody>
            </p:sp>
            <p:sp>
              <p:nvSpPr>
                <p:cNvPr id="53" name="Rectangle 52"/>
                <p:cNvSpPr/>
                <p:nvPr userDrawn="1"/>
              </p:nvSpPr>
              <p:spPr>
                <a:xfrm>
                  <a:off x="4452938" y="3095625"/>
                  <a:ext cx="1609725" cy="228600"/>
                </a:xfrm>
                <a:prstGeom prst="rect">
                  <a:avLst/>
                </a:prstGeom>
                <a:solidFill>
                  <a:schemeClr val="accent1"/>
                </a:solidFill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Roboto Black" panose="02000000000000000000" pitchFamily="2" charset="0"/>
                      <a:ea typeface="Roboto Black" panose="02000000000000000000" pitchFamily="2" charset="0"/>
                      <a:cs typeface="Roboto Black" panose="02000000000000000000" pitchFamily="2" charset="0"/>
                    </a:rPr>
                    <a:t>M Segment</a:t>
                  </a:r>
                </a:p>
              </p:txBody>
            </p:sp>
          </p:grpSp>
        </p:grpSp>
      </p:grpSp>
      <p:sp>
        <p:nvSpPr>
          <p:cNvPr id="80" name="Text Placeholder 55"/>
          <p:cNvSpPr>
            <a:spLocks noGrp="1"/>
          </p:cNvSpPr>
          <p:nvPr>
            <p:ph type="body" sz="quarter" idx="16" hasCustomPrompt="1"/>
          </p:nvPr>
        </p:nvSpPr>
        <p:spPr>
          <a:xfrm>
            <a:off x="8409709" y="2452374"/>
            <a:ext cx="3525115" cy="370423"/>
          </a:xfrm>
          <a:prstGeom prst="rect">
            <a:avLst/>
          </a:prstGeom>
          <a:ln>
            <a:noFill/>
          </a:ln>
        </p:spPr>
        <p:txBody>
          <a:bodyPr lIns="0" tIns="0" rIns="0"/>
          <a:lstStyle>
            <a:lvl1pPr marL="0" indent="0">
              <a:buNone/>
              <a:defRPr sz="2000" spc="0">
                <a:solidFill>
                  <a:schemeClr val="tx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  <a:lvl2pPr marL="457200" indent="0">
              <a:buNone/>
              <a:defRPr sz="1800">
                <a:solidFill>
                  <a:schemeClr val="bg1"/>
                </a:solidFill>
                <a:latin typeface="Citroen Black" panose="00000A00000000000000" pitchFamily="2" charset="0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Citroen Black" panose="00000A00000000000000" pitchFamily="2" charset="0"/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  <a:latin typeface="Citroen Black" panose="00000A00000000000000" pitchFamily="2" charset="0"/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  <a:latin typeface="Citroen Black" panose="00000A00000000000000" pitchFamily="2" charset="0"/>
              </a:defRPr>
            </a:lvl5pPr>
          </a:lstStyle>
          <a:p>
            <a:pPr lvl="0"/>
            <a:r>
              <a:rPr lang="en-GB"/>
              <a:t>Edit master text styles</a:t>
            </a:r>
          </a:p>
        </p:txBody>
      </p:sp>
      <p:sp>
        <p:nvSpPr>
          <p:cNvPr id="81" name="Text Placeholder 55"/>
          <p:cNvSpPr>
            <a:spLocks noGrp="1"/>
          </p:cNvSpPr>
          <p:nvPr>
            <p:ph type="body" sz="quarter" idx="17"/>
          </p:nvPr>
        </p:nvSpPr>
        <p:spPr>
          <a:xfrm>
            <a:off x="8426951" y="3016250"/>
            <a:ext cx="3507872" cy="370423"/>
          </a:xfrm>
          <a:prstGeom prst="rect">
            <a:avLst/>
          </a:prstGeom>
          <a:ln>
            <a:noFill/>
          </a:ln>
        </p:spPr>
        <p:txBody>
          <a:bodyPr lIns="0" tIns="0" rIns="0"/>
          <a:lstStyle>
            <a:lvl1pPr marL="0" indent="0">
              <a:buNone/>
              <a:defRPr sz="140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 marL="457200" indent="0">
              <a:buNone/>
              <a:defRPr sz="1800">
                <a:solidFill>
                  <a:schemeClr val="bg1"/>
                </a:solidFill>
                <a:latin typeface="Citroen Black" panose="00000A00000000000000" pitchFamily="2" charset="0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Citroen Black" panose="00000A00000000000000" pitchFamily="2" charset="0"/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  <a:latin typeface="Citroen Black" panose="00000A00000000000000" pitchFamily="2" charset="0"/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  <a:latin typeface="Citroen Black" panose="00000A00000000000000" pitchFamily="2" charset="0"/>
              </a:defRPr>
            </a:lvl5pPr>
          </a:lstStyle>
          <a:p>
            <a:pPr lvl="0"/>
            <a:r>
              <a:rPr lang="en-GB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46490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80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8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8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8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8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 Slide I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/>
          <p:cNvSpPr>
            <a:spLocks noGrp="1"/>
          </p:cNvSpPr>
          <p:nvPr>
            <p:ph type="pic" sz="quarter" idx="12"/>
          </p:nvPr>
        </p:nvSpPr>
        <p:spPr>
          <a:xfrm>
            <a:off x="0" y="556054"/>
            <a:ext cx="12192000" cy="6303869"/>
          </a:xfrm>
          <a:prstGeom prst="rect">
            <a:avLst/>
          </a:prstGeom>
        </p:spPr>
        <p:txBody>
          <a:bodyPr/>
          <a:lstStyle>
            <a:lvl1pPr>
              <a:defRPr lang="en-GB" dirty="0">
                <a:solidFill>
                  <a:schemeClr val="accent3"/>
                </a:solidFill>
              </a:defRPr>
            </a:lvl1pPr>
          </a:lstStyle>
          <a:p>
            <a:pPr lvl="0"/>
            <a:endParaRPr lang="en-GB"/>
          </a:p>
        </p:txBody>
      </p:sp>
      <p:sp>
        <p:nvSpPr>
          <p:cNvPr id="55" name="Text Placehold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424636" y="1442137"/>
            <a:ext cx="9420225" cy="285750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800" spc="0" baseline="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>
              <a:defRPr sz="1600">
                <a:latin typeface="Citroen" panose="02000000000000000000" pitchFamily="50" charset="0"/>
              </a:defRPr>
            </a:lvl2pPr>
            <a:lvl3pPr>
              <a:defRPr sz="1400">
                <a:latin typeface="Citroen" panose="02000000000000000000" pitchFamily="50" charset="0"/>
              </a:defRPr>
            </a:lvl3pPr>
            <a:lvl4pPr>
              <a:defRPr sz="1200">
                <a:latin typeface="Citroen" panose="02000000000000000000" pitchFamily="50" charset="0"/>
              </a:defRPr>
            </a:lvl4pPr>
            <a:lvl5pPr>
              <a:defRPr sz="1200">
                <a:latin typeface="Citroen" panose="02000000000000000000" pitchFamily="50" charset="0"/>
              </a:defRPr>
            </a:lvl5pPr>
          </a:lstStyle>
          <a:p>
            <a:pPr lvl="0"/>
            <a:r>
              <a:rPr lang="en-GB"/>
              <a:t>Edit master text styles</a:t>
            </a:r>
          </a:p>
        </p:txBody>
      </p:sp>
      <p:sp>
        <p:nvSpPr>
          <p:cNvPr id="66" name="Title 11"/>
          <p:cNvSpPr>
            <a:spLocks noGrp="1"/>
          </p:cNvSpPr>
          <p:nvPr>
            <p:ph type="title" hasCustomPrompt="1"/>
          </p:nvPr>
        </p:nvSpPr>
        <p:spPr>
          <a:xfrm>
            <a:off x="424636" y="610289"/>
            <a:ext cx="10515600" cy="646112"/>
          </a:xfrm>
          <a:prstGeom prst="rect">
            <a:avLst/>
          </a:prstGeom>
        </p:spPr>
        <p:txBody>
          <a:bodyPr lIns="0" rIns="0"/>
          <a:lstStyle>
            <a:lvl1pPr>
              <a:defRPr lang="en-GB" sz="2800" b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lvl="0"/>
            <a:r>
              <a:rPr lang="en-GB"/>
              <a:t>CLICK TO EDIT MASTER TITLE</a:t>
            </a:r>
          </a:p>
        </p:txBody>
      </p:sp>
      <p:sp>
        <p:nvSpPr>
          <p:cNvPr id="67" name="Text Placeholder 16"/>
          <p:cNvSpPr>
            <a:spLocks noGrp="1"/>
          </p:cNvSpPr>
          <p:nvPr>
            <p:ph type="body" sz="quarter" idx="11" hasCustomPrompt="1"/>
          </p:nvPr>
        </p:nvSpPr>
        <p:spPr>
          <a:xfrm>
            <a:off x="424637" y="2375587"/>
            <a:ext cx="3660476" cy="2887998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60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>
              <a:defRPr sz="1600">
                <a:latin typeface="Citroen" panose="02000000000000000000" pitchFamily="50" charset="0"/>
              </a:defRPr>
            </a:lvl2pPr>
            <a:lvl3pPr>
              <a:defRPr sz="1400">
                <a:latin typeface="Citroen" panose="02000000000000000000" pitchFamily="50" charset="0"/>
              </a:defRPr>
            </a:lvl3pPr>
            <a:lvl4pPr>
              <a:defRPr sz="1200">
                <a:latin typeface="Citroen" panose="02000000000000000000" pitchFamily="50" charset="0"/>
              </a:defRPr>
            </a:lvl4pPr>
            <a:lvl5pPr>
              <a:defRPr sz="1200">
                <a:latin typeface="Citroen" panose="02000000000000000000" pitchFamily="50" charset="0"/>
              </a:defRPr>
            </a:lvl5pPr>
          </a:lstStyle>
          <a:p>
            <a:pPr lvl="0"/>
            <a:r>
              <a:rPr lang="en-GB"/>
              <a:t>Edit body text styles – 520 characters max (incl. Spaces)</a:t>
            </a:r>
          </a:p>
        </p:txBody>
      </p:sp>
      <p:sp>
        <p:nvSpPr>
          <p:cNvPr id="68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424636" y="5412797"/>
            <a:ext cx="3660477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GB" sz="1500" b="1" spc="0" baseline="0" dirty="0">
                <a:solidFill>
                  <a:schemeClr val="tx1"/>
                </a:solidFill>
                <a:latin typeface="Roboto" panose="02000000000000000000" pitchFamily="2" charset="0"/>
              </a:defRPr>
            </a:lvl1pPr>
          </a:lstStyle>
          <a:p>
            <a:pPr marL="0" lvl="0"/>
            <a:r>
              <a:rPr lang="en-GB"/>
              <a:t>Edit instructions</a:t>
            </a:r>
          </a:p>
        </p:txBody>
      </p:sp>
      <p:sp>
        <p:nvSpPr>
          <p:cNvPr id="42" name="Rounded Rectangle 16">
            <a:extLst>
              <a:ext uri="{FF2B5EF4-FFF2-40B4-BE49-F238E27FC236}">
                <a16:creationId xmlns:a16="http://schemas.microsoft.com/office/drawing/2014/main" id="{6912C958-DD7F-4E80-B617-C33DCE1ECB00}"/>
              </a:ext>
            </a:extLst>
          </p:cNvPr>
          <p:cNvSpPr/>
          <p:nvPr userDrawn="1"/>
        </p:nvSpPr>
        <p:spPr>
          <a:xfrm>
            <a:off x="8210550" y="2317751"/>
            <a:ext cx="3981450" cy="3492000"/>
          </a:xfrm>
          <a:prstGeom prst="roundRect">
            <a:avLst>
              <a:gd name="adj" fmla="val 1160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b="0" i="0" u="none" strike="noStrike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</a:endParaRPr>
          </a:p>
        </p:txBody>
      </p:sp>
      <p:grpSp>
        <p:nvGrpSpPr>
          <p:cNvPr id="43" name="Group 42"/>
          <p:cNvGrpSpPr/>
          <p:nvPr userDrawn="1"/>
        </p:nvGrpSpPr>
        <p:grpSpPr>
          <a:xfrm>
            <a:off x="4438650" y="2328863"/>
            <a:ext cx="3529013" cy="3457574"/>
            <a:chOff x="4438650" y="2328863"/>
            <a:chExt cx="3529013" cy="3457574"/>
          </a:xfrm>
        </p:grpSpPr>
        <p:grpSp>
          <p:nvGrpSpPr>
            <p:cNvPr id="44" name="Group 43"/>
            <p:cNvGrpSpPr/>
            <p:nvPr userDrawn="1"/>
          </p:nvGrpSpPr>
          <p:grpSpPr>
            <a:xfrm>
              <a:off x="4438650" y="2328863"/>
              <a:ext cx="1643063" cy="995362"/>
              <a:chOff x="4438650" y="2328863"/>
              <a:chExt cx="1643063" cy="995362"/>
            </a:xfrm>
          </p:grpSpPr>
          <p:pic>
            <p:nvPicPr>
              <p:cNvPr id="75" name="Picture 74"/>
              <p:cNvPicPr>
                <a:picLocks noChangeAspect="1"/>
              </p:cNvPicPr>
              <p:nvPr userDrawn="1"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744017" y="2596836"/>
                <a:ext cx="1040815" cy="456802"/>
              </a:xfrm>
              <a:prstGeom prst="rect">
                <a:avLst/>
              </a:prstGeom>
              <a:ln>
                <a:noFill/>
              </a:ln>
            </p:spPr>
          </p:pic>
          <p:grpSp>
            <p:nvGrpSpPr>
              <p:cNvPr id="76" name="Group 75"/>
              <p:cNvGrpSpPr/>
              <p:nvPr userDrawn="1"/>
            </p:nvGrpSpPr>
            <p:grpSpPr>
              <a:xfrm>
                <a:off x="4438650" y="2328863"/>
                <a:ext cx="1643063" cy="995362"/>
                <a:chOff x="4438650" y="2328863"/>
                <a:chExt cx="1643063" cy="995362"/>
              </a:xfrm>
            </p:grpSpPr>
            <p:sp>
              <p:nvSpPr>
                <p:cNvPr id="77" name="Rectangle 76"/>
                <p:cNvSpPr/>
                <p:nvPr userDrawn="1"/>
              </p:nvSpPr>
              <p:spPr>
                <a:xfrm>
                  <a:off x="4438650" y="2328863"/>
                  <a:ext cx="1643063" cy="995362"/>
                </a:xfrm>
                <a:prstGeom prst="rect">
                  <a:avLst/>
                </a:prstGeom>
                <a:noFill/>
                <a:ln w="34925">
                  <a:solidFill>
                    <a:schemeClr val="accent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oboto Black" panose="02000000000000000000" pitchFamily="2" charset="0"/>
                    <a:ea typeface="Roboto Black" panose="02000000000000000000" pitchFamily="2" charset="0"/>
                    <a:cs typeface="Roboto Black" panose="02000000000000000000" pitchFamily="2" charset="0"/>
                  </a:endParaRPr>
                </a:p>
              </p:txBody>
            </p:sp>
            <p:sp>
              <p:nvSpPr>
                <p:cNvPr id="78" name="Rectangle 77"/>
                <p:cNvSpPr/>
                <p:nvPr userDrawn="1"/>
              </p:nvSpPr>
              <p:spPr>
                <a:xfrm>
                  <a:off x="4452938" y="3095625"/>
                  <a:ext cx="1609725" cy="228600"/>
                </a:xfrm>
                <a:prstGeom prst="rect">
                  <a:avLst/>
                </a:prstGeom>
                <a:solidFill>
                  <a:schemeClr val="accent1"/>
                </a:solidFill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Roboto Black" panose="02000000000000000000" pitchFamily="2" charset="0"/>
                      <a:ea typeface="Roboto Black" panose="02000000000000000000" pitchFamily="2" charset="0"/>
                      <a:cs typeface="Roboto Black" panose="02000000000000000000" pitchFamily="2" charset="0"/>
                    </a:rPr>
                    <a:t>A+B Segment</a:t>
                  </a:r>
                </a:p>
              </p:txBody>
            </p:sp>
          </p:grpSp>
        </p:grpSp>
        <p:grpSp>
          <p:nvGrpSpPr>
            <p:cNvPr id="45" name="Group 44"/>
            <p:cNvGrpSpPr/>
            <p:nvPr userDrawn="1"/>
          </p:nvGrpSpPr>
          <p:grpSpPr>
            <a:xfrm>
              <a:off x="6324600" y="2328863"/>
              <a:ext cx="1643063" cy="995362"/>
              <a:chOff x="6324600" y="2328863"/>
              <a:chExt cx="1643063" cy="995362"/>
            </a:xfrm>
          </p:grpSpPr>
          <p:pic>
            <p:nvPicPr>
              <p:cNvPr id="71" name="Picture 70"/>
              <p:cNvPicPr>
                <a:picLocks noChangeAspect="1"/>
              </p:cNvPicPr>
              <p:nvPr userDrawn="1"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559716" y="2522132"/>
                <a:ext cx="1208501" cy="537754"/>
              </a:xfrm>
              <a:prstGeom prst="rect">
                <a:avLst/>
              </a:prstGeom>
              <a:ln>
                <a:noFill/>
              </a:ln>
            </p:spPr>
          </p:pic>
          <p:grpSp>
            <p:nvGrpSpPr>
              <p:cNvPr id="72" name="Group 71"/>
              <p:cNvGrpSpPr/>
              <p:nvPr userDrawn="1"/>
            </p:nvGrpSpPr>
            <p:grpSpPr>
              <a:xfrm>
                <a:off x="6324600" y="2328863"/>
                <a:ext cx="1643063" cy="995362"/>
                <a:chOff x="4438650" y="2328863"/>
                <a:chExt cx="1643063" cy="995362"/>
              </a:xfrm>
            </p:grpSpPr>
            <p:sp>
              <p:nvSpPr>
                <p:cNvPr id="73" name="Rectangle 72"/>
                <p:cNvSpPr/>
                <p:nvPr userDrawn="1"/>
              </p:nvSpPr>
              <p:spPr>
                <a:xfrm>
                  <a:off x="4438650" y="2328863"/>
                  <a:ext cx="1643063" cy="995362"/>
                </a:xfrm>
                <a:prstGeom prst="rect">
                  <a:avLst/>
                </a:prstGeom>
                <a:noFill/>
                <a:ln w="34925">
                  <a:solidFill>
                    <a:schemeClr val="accent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oboto Black" panose="02000000000000000000" pitchFamily="2" charset="0"/>
                    <a:ea typeface="Roboto Black" panose="02000000000000000000" pitchFamily="2" charset="0"/>
                    <a:cs typeface="Roboto Black" panose="02000000000000000000" pitchFamily="2" charset="0"/>
                  </a:endParaRPr>
                </a:p>
              </p:txBody>
            </p:sp>
            <p:sp>
              <p:nvSpPr>
                <p:cNvPr id="74" name="Rectangle 73"/>
                <p:cNvSpPr/>
                <p:nvPr userDrawn="1"/>
              </p:nvSpPr>
              <p:spPr>
                <a:xfrm>
                  <a:off x="4452938" y="3095625"/>
                  <a:ext cx="1609725" cy="228600"/>
                </a:xfrm>
                <a:prstGeom prst="rect">
                  <a:avLst/>
                </a:prstGeom>
                <a:solidFill>
                  <a:schemeClr val="accent1"/>
                </a:solidFill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Roboto Black" panose="02000000000000000000" pitchFamily="2" charset="0"/>
                      <a:ea typeface="Roboto Black" panose="02000000000000000000" pitchFamily="2" charset="0"/>
                      <a:cs typeface="Roboto Black" panose="02000000000000000000" pitchFamily="2" charset="0"/>
                    </a:rPr>
                    <a:t>C Segment</a:t>
                  </a:r>
                </a:p>
              </p:txBody>
            </p:sp>
          </p:grpSp>
        </p:grpSp>
        <p:grpSp>
          <p:nvGrpSpPr>
            <p:cNvPr id="46" name="Group 45"/>
            <p:cNvGrpSpPr/>
            <p:nvPr userDrawn="1"/>
          </p:nvGrpSpPr>
          <p:grpSpPr>
            <a:xfrm>
              <a:off x="4438650" y="3557588"/>
              <a:ext cx="1643063" cy="995362"/>
              <a:chOff x="4438650" y="3557588"/>
              <a:chExt cx="1643063" cy="995362"/>
            </a:xfrm>
          </p:grpSpPr>
          <p:pic>
            <p:nvPicPr>
              <p:cNvPr id="63" name="Picture 62"/>
              <p:cNvPicPr>
                <a:picLocks noChangeAspect="1"/>
              </p:cNvPicPr>
              <p:nvPr userDrawn="1"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567658" y="3782881"/>
                <a:ext cx="1393535" cy="503061"/>
              </a:xfrm>
              <a:prstGeom prst="rect">
                <a:avLst/>
              </a:prstGeom>
              <a:ln>
                <a:noFill/>
              </a:ln>
            </p:spPr>
          </p:pic>
          <p:grpSp>
            <p:nvGrpSpPr>
              <p:cNvPr id="64" name="Group 63"/>
              <p:cNvGrpSpPr/>
              <p:nvPr userDrawn="1"/>
            </p:nvGrpSpPr>
            <p:grpSpPr>
              <a:xfrm>
                <a:off x="4438650" y="3557588"/>
                <a:ext cx="1643063" cy="995362"/>
                <a:chOff x="4438650" y="2328863"/>
                <a:chExt cx="1643063" cy="995362"/>
              </a:xfrm>
            </p:grpSpPr>
            <p:sp>
              <p:nvSpPr>
                <p:cNvPr id="69" name="Rectangle 68"/>
                <p:cNvSpPr/>
                <p:nvPr userDrawn="1"/>
              </p:nvSpPr>
              <p:spPr>
                <a:xfrm>
                  <a:off x="4438650" y="2328863"/>
                  <a:ext cx="1643063" cy="995362"/>
                </a:xfrm>
                <a:prstGeom prst="rect">
                  <a:avLst/>
                </a:prstGeom>
                <a:noFill/>
                <a:ln w="34925">
                  <a:solidFill>
                    <a:schemeClr val="accent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oboto Black" panose="02000000000000000000" pitchFamily="2" charset="0"/>
                    <a:ea typeface="Roboto Black" panose="02000000000000000000" pitchFamily="2" charset="0"/>
                    <a:cs typeface="Roboto Black" panose="02000000000000000000" pitchFamily="2" charset="0"/>
                  </a:endParaRPr>
                </a:p>
              </p:txBody>
            </p:sp>
            <p:sp>
              <p:nvSpPr>
                <p:cNvPr id="70" name="Rectangle 69"/>
                <p:cNvSpPr/>
                <p:nvPr userDrawn="1"/>
              </p:nvSpPr>
              <p:spPr>
                <a:xfrm>
                  <a:off x="4452938" y="3095625"/>
                  <a:ext cx="1609725" cy="228600"/>
                </a:xfrm>
                <a:prstGeom prst="rect">
                  <a:avLst/>
                </a:prstGeom>
                <a:solidFill>
                  <a:schemeClr val="accent1"/>
                </a:solidFill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Roboto Black" panose="02000000000000000000" pitchFamily="2" charset="0"/>
                      <a:ea typeface="Roboto Black" panose="02000000000000000000" pitchFamily="2" charset="0"/>
                      <a:cs typeface="Roboto Black" panose="02000000000000000000" pitchFamily="2" charset="0"/>
                    </a:rPr>
                    <a:t>D Segment</a:t>
                  </a:r>
                </a:p>
              </p:txBody>
            </p:sp>
          </p:grpSp>
        </p:grpSp>
        <p:grpSp>
          <p:nvGrpSpPr>
            <p:cNvPr id="47" name="Group 46"/>
            <p:cNvGrpSpPr/>
            <p:nvPr userDrawn="1"/>
          </p:nvGrpSpPr>
          <p:grpSpPr>
            <a:xfrm>
              <a:off x="6324600" y="3557588"/>
              <a:ext cx="1643063" cy="995362"/>
              <a:chOff x="6324600" y="3557588"/>
              <a:chExt cx="1643063" cy="995362"/>
            </a:xfrm>
          </p:grpSpPr>
          <p:pic>
            <p:nvPicPr>
              <p:cNvPr id="59" name="Picture 58"/>
              <p:cNvPicPr>
                <a:picLocks noChangeAspect="1"/>
              </p:cNvPicPr>
              <p:nvPr userDrawn="1"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397502" y="3815200"/>
                <a:ext cx="1509181" cy="462585"/>
              </a:xfrm>
              <a:prstGeom prst="rect">
                <a:avLst/>
              </a:prstGeom>
              <a:ln>
                <a:noFill/>
              </a:ln>
            </p:spPr>
          </p:pic>
          <p:grpSp>
            <p:nvGrpSpPr>
              <p:cNvPr id="60" name="Group 59"/>
              <p:cNvGrpSpPr/>
              <p:nvPr userDrawn="1"/>
            </p:nvGrpSpPr>
            <p:grpSpPr>
              <a:xfrm>
                <a:off x="6324600" y="3557588"/>
                <a:ext cx="1643063" cy="995362"/>
                <a:chOff x="4438650" y="2328863"/>
                <a:chExt cx="1643063" cy="995362"/>
              </a:xfrm>
            </p:grpSpPr>
            <p:sp>
              <p:nvSpPr>
                <p:cNvPr id="61" name="Rectangle 60"/>
                <p:cNvSpPr/>
                <p:nvPr userDrawn="1"/>
              </p:nvSpPr>
              <p:spPr>
                <a:xfrm>
                  <a:off x="4438650" y="2328863"/>
                  <a:ext cx="1643063" cy="995362"/>
                </a:xfrm>
                <a:prstGeom prst="rect">
                  <a:avLst/>
                </a:prstGeom>
                <a:noFill/>
                <a:ln w="34925">
                  <a:solidFill>
                    <a:schemeClr val="accent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oboto Black" panose="02000000000000000000" pitchFamily="2" charset="0"/>
                    <a:ea typeface="Roboto Black" panose="02000000000000000000" pitchFamily="2" charset="0"/>
                    <a:cs typeface="Roboto Black" panose="02000000000000000000" pitchFamily="2" charset="0"/>
                  </a:endParaRPr>
                </a:p>
              </p:txBody>
            </p:sp>
            <p:sp>
              <p:nvSpPr>
                <p:cNvPr id="62" name="Rectangle 61"/>
                <p:cNvSpPr/>
                <p:nvPr userDrawn="1"/>
              </p:nvSpPr>
              <p:spPr>
                <a:xfrm>
                  <a:off x="4452938" y="3095625"/>
                  <a:ext cx="1609725" cy="228600"/>
                </a:xfrm>
                <a:prstGeom prst="rect">
                  <a:avLst/>
                </a:prstGeom>
                <a:solidFill>
                  <a:schemeClr val="accent1"/>
                </a:solidFill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Roboto Black" panose="02000000000000000000" pitchFamily="2" charset="0"/>
                      <a:ea typeface="Roboto Black" panose="02000000000000000000" pitchFamily="2" charset="0"/>
                      <a:cs typeface="Roboto Black" panose="02000000000000000000" pitchFamily="2" charset="0"/>
                    </a:rPr>
                    <a:t>E Segment</a:t>
                  </a:r>
                </a:p>
              </p:txBody>
            </p:sp>
          </p:grpSp>
        </p:grpSp>
        <p:grpSp>
          <p:nvGrpSpPr>
            <p:cNvPr id="48" name="Group 47"/>
            <p:cNvGrpSpPr/>
            <p:nvPr userDrawn="1"/>
          </p:nvGrpSpPr>
          <p:grpSpPr>
            <a:xfrm>
              <a:off x="4438650" y="4791075"/>
              <a:ext cx="1643063" cy="995362"/>
              <a:chOff x="4438650" y="4791075"/>
              <a:chExt cx="1643063" cy="995362"/>
            </a:xfrm>
          </p:grpSpPr>
          <p:pic>
            <p:nvPicPr>
              <p:cNvPr id="54" name="Picture 53"/>
              <p:cNvPicPr>
                <a:picLocks noChangeAspect="1"/>
              </p:cNvPicPr>
              <p:nvPr userDrawn="1"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587897" y="4929762"/>
                <a:ext cx="1353059" cy="589795"/>
              </a:xfrm>
              <a:prstGeom prst="rect">
                <a:avLst/>
              </a:prstGeom>
              <a:ln>
                <a:noFill/>
              </a:ln>
            </p:spPr>
          </p:pic>
          <p:grpSp>
            <p:nvGrpSpPr>
              <p:cNvPr id="56" name="Group 55"/>
              <p:cNvGrpSpPr/>
              <p:nvPr userDrawn="1"/>
            </p:nvGrpSpPr>
            <p:grpSpPr>
              <a:xfrm>
                <a:off x="4438650" y="4791075"/>
                <a:ext cx="1643063" cy="995362"/>
                <a:chOff x="4438650" y="2328863"/>
                <a:chExt cx="1643063" cy="995362"/>
              </a:xfrm>
            </p:grpSpPr>
            <p:sp>
              <p:nvSpPr>
                <p:cNvPr id="57" name="Rectangle 56"/>
                <p:cNvSpPr/>
                <p:nvPr userDrawn="1"/>
              </p:nvSpPr>
              <p:spPr>
                <a:xfrm>
                  <a:off x="4438650" y="2328863"/>
                  <a:ext cx="1643063" cy="995362"/>
                </a:xfrm>
                <a:prstGeom prst="rect">
                  <a:avLst/>
                </a:prstGeom>
                <a:noFill/>
                <a:ln w="34925">
                  <a:solidFill>
                    <a:schemeClr val="accent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oboto Black" panose="02000000000000000000" pitchFamily="2" charset="0"/>
                    <a:ea typeface="Roboto Black" panose="02000000000000000000" pitchFamily="2" charset="0"/>
                    <a:cs typeface="Roboto Black" panose="02000000000000000000" pitchFamily="2" charset="0"/>
                  </a:endParaRPr>
                </a:p>
              </p:txBody>
            </p:sp>
            <p:sp>
              <p:nvSpPr>
                <p:cNvPr id="58" name="Rectangle 57"/>
                <p:cNvSpPr/>
                <p:nvPr userDrawn="1"/>
              </p:nvSpPr>
              <p:spPr>
                <a:xfrm>
                  <a:off x="4452938" y="3095625"/>
                  <a:ext cx="1609725" cy="228600"/>
                </a:xfrm>
                <a:prstGeom prst="rect">
                  <a:avLst/>
                </a:prstGeom>
                <a:solidFill>
                  <a:schemeClr val="accent1"/>
                </a:solidFill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Roboto Black" panose="02000000000000000000" pitchFamily="2" charset="0"/>
                      <a:ea typeface="Roboto Black" panose="02000000000000000000" pitchFamily="2" charset="0"/>
                      <a:cs typeface="Roboto Black" panose="02000000000000000000" pitchFamily="2" charset="0"/>
                    </a:rPr>
                    <a:t>J Segment</a:t>
                  </a:r>
                </a:p>
              </p:txBody>
            </p:sp>
          </p:grpSp>
        </p:grpSp>
        <p:grpSp>
          <p:nvGrpSpPr>
            <p:cNvPr id="49" name="Group 48"/>
            <p:cNvGrpSpPr/>
            <p:nvPr userDrawn="1"/>
          </p:nvGrpSpPr>
          <p:grpSpPr>
            <a:xfrm>
              <a:off x="6324600" y="4791075"/>
              <a:ext cx="1643063" cy="995362"/>
              <a:chOff x="6324600" y="4791075"/>
              <a:chExt cx="1643063" cy="995362"/>
            </a:xfrm>
          </p:grpSpPr>
          <p:pic>
            <p:nvPicPr>
              <p:cNvPr id="50" name="Picture 49"/>
              <p:cNvPicPr>
                <a:picLocks noChangeAspect="1"/>
              </p:cNvPicPr>
              <p:nvPr userDrawn="1"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495802" y="4918197"/>
                <a:ext cx="1312583" cy="601360"/>
              </a:xfrm>
              <a:prstGeom prst="rect">
                <a:avLst/>
              </a:prstGeom>
              <a:ln>
                <a:noFill/>
              </a:ln>
            </p:spPr>
          </p:pic>
          <p:grpSp>
            <p:nvGrpSpPr>
              <p:cNvPr id="51" name="Group 50"/>
              <p:cNvGrpSpPr/>
              <p:nvPr userDrawn="1"/>
            </p:nvGrpSpPr>
            <p:grpSpPr>
              <a:xfrm>
                <a:off x="6324600" y="4791075"/>
                <a:ext cx="1643063" cy="995362"/>
                <a:chOff x="4438650" y="2328863"/>
                <a:chExt cx="1643063" cy="995362"/>
              </a:xfrm>
            </p:grpSpPr>
            <p:sp>
              <p:nvSpPr>
                <p:cNvPr id="52" name="Rectangle 51"/>
                <p:cNvSpPr/>
                <p:nvPr userDrawn="1"/>
              </p:nvSpPr>
              <p:spPr>
                <a:xfrm>
                  <a:off x="4438650" y="2328863"/>
                  <a:ext cx="1643063" cy="995362"/>
                </a:xfrm>
                <a:prstGeom prst="rect">
                  <a:avLst/>
                </a:prstGeom>
                <a:noFill/>
                <a:ln w="34925">
                  <a:solidFill>
                    <a:schemeClr val="accent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oboto Black" panose="02000000000000000000" pitchFamily="2" charset="0"/>
                    <a:ea typeface="Roboto Black" panose="02000000000000000000" pitchFamily="2" charset="0"/>
                    <a:cs typeface="Roboto Black" panose="02000000000000000000" pitchFamily="2" charset="0"/>
                  </a:endParaRPr>
                </a:p>
              </p:txBody>
            </p:sp>
            <p:sp>
              <p:nvSpPr>
                <p:cNvPr id="53" name="Rectangle 52"/>
                <p:cNvSpPr/>
                <p:nvPr userDrawn="1"/>
              </p:nvSpPr>
              <p:spPr>
                <a:xfrm>
                  <a:off x="4452938" y="3095625"/>
                  <a:ext cx="1609725" cy="228600"/>
                </a:xfrm>
                <a:prstGeom prst="rect">
                  <a:avLst/>
                </a:prstGeom>
                <a:solidFill>
                  <a:schemeClr val="accent1"/>
                </a:solidFill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Roboto Black" panose="02000000000000000000" pitchFamily="2" charset="0"/>
                      <a:ea typeface="Roboto Black" panose="02000000000000000000" pitchFamily="2" charset="0"/>
                      <a:cs typeface="Roboto Black" panose="02000000000000000000" pitchFamily="2" charset="0"/>
                    </a:rPr>
                    <a:t>M Segment</a:t>
                  </a:r>
                </a:p>
              </p:txBody>
            </p:sp>
          </p:grpSp>
        </p:grpSp>
      </p:grpSp>
      <p:sp>
        <p:nvSpPr>
          <p:cNvPr id="80" name="Text Placeholder 55"/>
          <p:cNvSpPr>
            <a:spLocks noGrp="1"/>
          </p:cNvSpPr>
          <p:nvPr>
            <p:ph type="body" sz="quarter" idx="16" hasCustomPrompt="1"/>
          </p:nvPr>
        </p:nvSpPr>
        <p:spPr>
          <a:xfrm>
            <a:off x="8409709" y="2452374"/>
            <a:ext cx="3525115" cy="370423"/>
          </a:xfrm>
          <a:prstGeom prst="rect">
            <a:avLst/>
          </a:prstGeom>
          <a:ln>
            <a:noFill/>
          </a:ln>
        </p:spPr>
        <p:txBody>
          <a:bodyPr lIns="0" tIns="0" rIns="0"/>
          <a:lstStyle>
            <a:lvl1pPr marL="0" indent="0">
              <a:buNone/>
              <a:defRPr sz="2000" spc="0">
                <a:solidFill>
                  <a:schemeClr val="tx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  <a:lvl2pPr marL="457200" indent="0">
              <a:buNone/>
              <a:defRPr sz="1800">
                <a:solidFill>
                  <a:schemeClr val="bg1"/>
                </a:solidFill>
                <a:latin typeface="Citroen Black" panose="00000A00000000000000" pitchFamily="2" charset="0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Citroen Black" panose="00000A00000000000000" pitchFamily="2" charset="0"/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  <a:latin typeface="Citroen Black" panose="00000A00000000000000" pitchFamily="2" charset="0"/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  <a:latin typeface="Citroen Black" panose="00000A00000000000000" pitchFamily="2" charset="0"/>
              </a:defRPr>
            </a:lvl5pPr>
          </a:lstStyle>
          <a:p>
            <a:pPr lvl="0"/>
            <a:r>
              <a:rPr lang="en-GB"/>
              <a:t>Edit master text styles</a:t>
            </a:r>
          </a:p>
        </p:txBody>
      </p:sp>
      <p:sp>
        <p:nvSpPr>
          <p:cNvPr id="81" name="Text Placeholder 55"/>
          <p:cNvSpPr>
            <a:spLocks noGrp="1"/>
          </p:cNvSpPr>
          <p:nvPr>
            <p:ph type="body" sz="quarter" idx="17"/>
          </p:nvPr>
        </p:nvSpPr>
        <p:spPr>
          <a:xfrm>
            <a:off x="8426951" y="3016250"/>
            <a:ext cx="3507872" cy="370423"/>
          </a:xfrm>
          <a:prstGeom prst="rect">
            <a:avLst/>
          </a:prstGeom>
          <a:ln>
            <a:noFill/>
          </a:ln>
        </p:spPr>
        <p:txBody>
          <a:bodyPr lIns="0" tIns="0" rIns="0"/>
          <a:lstStyle>
            <a:lvl1pPr marL="0" indent="0">
              <a:buNone/>
              <a:defRPr sz="140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 marL="457200" indent="0">
              <a:buNone/>
              <a:defRPr sz="1800">
                <a:solidFill>
                  <a:schemeClr val="bg1"/>
                </a:solidFill>
                <a:latin typeface="Citroen Black" panose="00000A00000000000000" pitchFamily="2" charset="0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Citroen Black" panose="00000A00000000000000" pitchFamily="2" charset="0"/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  <a:latin typeface="Citroen Black" panose="00000A00000000000000" pitchFamily="2" charset="0"/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  <a:latin typeface="Citroen Black" panose="00000A00000000000000" pitchFamily="2" charset="0"/>
              </a:defRPr>
            </a:lvl5pPr>
          </a:lstStyle>
          <a:p>
            <a:pPr lvl="0"/>
            <a:r>
              <a:rPr lang="en-GB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33335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80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8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8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8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8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 Slide I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/>
          <p:cNvSpPr>
            <a:spLocks noGrp="1"/>
          </p:cNvSpPr>
          <p:nvPr>
            <p:ph type="pic" sz="quarter" idx="12"/>
          </p:nvPr>
        </p:nvSpPr>
        <p:spPr>
          <a:xfrm>
            <a:off x="0" y="556054"/>
            <a:ext cx="12192000" cy="6303869"/>
          </a:xfrm>
          <a:prstGeom prst="rect">
            <a:avLst/>
          </a:prstGeom>
        </p:spPr>
        <p:txBody>
          <a:bodyPr/>
          <a:lstStyle>
            <a:lvl1pPr>
              <a:defRPr lang="en-GB" dirty="0">
                <a:solidFill>
                  <a:schemeClr val="accent3"/>
                </a:solidFill>
              </a:defRPr>
            </a:lvl1pPr>
          </a:lstStyle>
          <a:p>
            <a:pPr lvl="0"/>
            <a:endParaRPr lang="en-GB"/>
          </a:p>
        </p:txBody>
      </p:sp>
      <p:sp>
        <p:nvSpPr>
          <p:cNvPr id="55" name="Text Placehold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424636" y="1442137"/>
            <a:ext cx="9420225" cy="285750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800" spc="0" baseline="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>
              <a:defRPr sz="1600">
                <a:latin typeface="Citroen" panose="02000000000000000000" pitchFamily="50" charset="0"/>
              </a:defRPr>
            </a:lvl2pPr>
            <a:lvl3pPr>
              <a:defRPr sz="1400">
                <a:latin typeface="Citroen" panose="02000000000000000000" pitchFamily="50" charset="0"/>
              </a:defRPr>
            </a:lvl3pPr>
            <a:lvl4pPr>
              <a:defRPr sz="1200">
                <a:latin typeface="Citroen" panose="02000000000000000000" pitchFamily="50" charset="0"/>
              </a:defRPr>
            </a:lvl4pPr>
            <a:lvl5pPr>
              <a:defRPr sz="1200">
                <a:latin typeface="Citroen" panose="02000000000000000000" pitchFamily="50" charset="0"/>
              </a:defRPr>
            </a:lvl5pPr>
          </a:lstStyle>
          <a:p>
            <a:pPr lvl="0"/>
            <a:r>
              <a:rPr lang="en-GB"/>
              <a:t>Edit master text styles</a:t>
            </a:r>
          </a:p>
        </p:txBody>
      </p:sp>
      <p:sp>
        <p:nvSpPr>
          <p:cNvPr id="66" name="Title 11"/>
          <p:cNvSpPr>
            <a:spLocks noGrp="1"/>
          </p:cNvSpPr>
          <p:nvPr>
            <p:ph type="title" hasCustomPrompt="1"/>
          </p:nvPr>
        </p:nvSpPr>
        <p:spPr>
          <a:xfrm>
            <a:off x="424636" y="610289"/>
            <a:ext cx="10515600" cy="646112"/>
          </a:xfrm>
          <a:prstGeom prst="rect">
            <a:avLst/>
          </a:prstGeom>
        </p:spPr>
        <p:txBody>
          <a:bodyPr lIns="0" rIns="0"/>
          <a:lstStyle>
            <a:lvl1pPr>
              <a:defRPr lang="en-GB" sz="2800" b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lvl="0"/>
            <a:r>
              <a:rPr lang="en-GB"/>
              <a:t>CLICK TO EDIT MASTER TITLE</a:t>
            </a:r>
          </a:p>
        </p:txBody>
      </p:sp>
      <p:sp>
        <p:nvSpPr>
          <p:cNvPr id="67" name="Text Placeholder 16"/>
          <p:cNvSpPr>
            <a:spLocks noGrp="1"/>
          </p:cNvSpPr>
          <p:nvPr>
            <p:ph type="body" sz="quarter" idx="11" hasCustomPrompt="1"/>
          </p:nvPr>
        </p:nvSpPr>
        <p:spPr>
          <a:xfrm>
            <a:off x="424637" y="2375587"/>
            <a:ext cx="3660476" cy="2887998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60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>
              <a:defRPr sz="1600">
                <a:latin typeface="Citroen" panose="02000000000000000000" pitchFamily="50" charset="0"/>
              </a:defRPr>
            </a:lvl2pPr>
            <a:lvl3pPr>
              <a:defRPr sz="1400">
                <a:latin typeface="Citroen" panose="02000000000000000000" pitchFamily="50" charset="0"/>
              </a:defRPr>
            </a:lvl3pPr>
            <a:lvl4pPr>
              <a:defRPr sz="1200">
                <a:latin typeface="Citroen" panose="02000000000000000000" pitchFamily="50" charset="0"/>
              </a:defRPr>
            </a:lvl4pPr>
            <a:lvl5pPr>
              <a:defRPr sz="1200">
                <a:latin typeface="Citroen" panose="02000000000000000000" pitchFamily="50" charset="0"/>
              </a:defRPr>
            </a:lvl5pPr>
          </a:lstStyle>
          <a:p>
            <a:pPr lvl="0"/>
            <a:r>
              <a:rPr lang="en-GB"/>
              <a:t>Edit body text styles – 520 characters max (incl. Spaces)</a:t>
            </a:r>
          </a:p>
        </p:txBody>
      </p:sp>
      <p:sp>
        <p:nvSpPr>
          <p:cNvPr id="68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424636" y="5412797"/>
            <a:ext cx="3660477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GB" sz="1500" b="1" spc="0" baseline="0" dirty="0">
                <a:solidFill>
                  <a:schemeClr val="tx1"/>
                </a:solidFill>
                <a:latin typeface="Roboto" panose="02000000000000000000" pitchFamily="2" charset="0"/>
              </a:defRPr>
            </a:lvl1pPr>
          </a:lstStyle>
          <a:p>
            <a:pPr marL="0" lvl="0"/>
            <a:r>
              <a:rPr lang="en-GB"/>
              <a:t>Edit instructions</a:t>
            </a:r>
          </a:p>
        </p:txBody>
      </p:sp>
      <p:grpSp>
        <p:nvGrpSpPr>
          <p:cNvPr id="43" name="Group 42"/>
          <p:cNvGrpSpPr/>
          <p:nvPr userDrawn="1"/>
        </p:nvGrpSpPr>
        <p:grpSpPr>
          <a:xfrm>
            <a:off x="4438650" y="2328863"/>
            <a:ext cx="3529013" cy="3457574"/>
            <a:chOff x="4438650" y="2328863"/>
            <a:chExt cx="3529013" cy="3457574"/>
          </a:xfrm>
        </p:grpSpPr>
        <p:grpSp>
          <p:nvGrpSpPr>
            <p:cNvPr id="44" name="Group 43"/>
            <p:cNvGrpSpPr/>
            <p:nvPr userDrawn="1"/>
          </p:nvGrpSpPr>
          <p:grpSpPr>
            <a:xfrm>
              <a:off x="4438650" y="2328863"/>
              <a:ext cx="1643063" cy="995362"/>
              <a:chOff x="4438650" y="2328863"/>
              <a:chExt cx="1643063" cy="995362"/>
            </a:xfrm>
          </p:grpSpPr>
          <p:pic>
            <p:nvPicPr>
              <p:cNvPr id="75" name="Picture 74"/>
              <p:cNvPicPr>
                <a:picLocks noChangeAspect="1"/>
              </p:cNvPicPr>
              <p:nvPr userDrawn="1"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744017" y="2596836"/>
                <a:ext cx="1040815" cy="456802"/>
              </a:xfrm>
              <a:prstGeom prst="rect">
                <a:avLst/>
              </a:prstGeom>
              <a:ln>
                <a:noFill/>
              </a:ln>
            </p:spPr>
          </p:pic>
          <p:grpSp>
            <p:nvGrpSpPr>
              <p:cNvPr id="76" name="Group 75"/>
              <p:cNvGrpSpPr/>
              <p:nvPr userDrawn="1"/>
            </p:nvGrpSpPr>
            <p:grpSpPr>
              <a:xfrm>
                <a:off x="4438650" y="2328863"/>
                <a:ext cx="1643063" cy="995362"/>
                <a:chOff x="4438650" y="2328863"/>
                <a:chExt cx="1643063" cy="995362"/>
              </a:xfrm>
            </p:grpSpPr>
            <p:sp>
              <p:nvSpPr>
                <p:cNvPr id="77" name="Rectangle 76"/>
                <p:cNvSpPr/>
                <p:nvPr userDrawn="1"/>
              </p:nvSpPr>
              <p:spPr>
                <a:xfrm>
                  <a:off x="4438650" y="2328863"/>
                  <a:ext cx="1643063" cy="995362"/>
                </a:xfrm>
                <a:prstGeom prst="rect">
                  <a:avLst/>
                </a:prstGeom>
                <a:noFill/>
                <a:ln w="34925">
                  <a:solidFill>
                    <a:schemeClr val="accent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oboto Black" panose="02000000000000000000" pitchFamily="2" charset="0"/>
                    <a:ea typeface="Roboto Black" panose="02000000000000000000" pitchFamily="2" charset="0"/>
                    <a:cs typeface="Roboto Black" panose="02000000000000000000" pitchFamily="2" charset="0"/>
                  </a:endParaRPr>
                </a:p>
              </p:txBody>
            </p:sp>
            <p:sp>
              <p:nvSpPr>
                <p:cNvPr id="78" name="Rectangle 77"/>
                <p:cNvSpPr/>
                <p:nvPr userDrawn="1"/>
              </p:nvSpPr>
              <p:spPr>
                <a:xfrm>
                  <a:off x="4452938" y="3095625"/>
                  <a:ext cx="1609725" cy="228600"/>
                </a:xfrm>
                <a:prstGeom prst="rect">
                  <a:avLst/>
                </a:prstGeom>
                <a:solidFill>
                  <a:schemeClr val="accent1"/>
                </a:solidFill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Roboto Black" panose="02000000000000000000" pitchFamily="2" charset="0"/>
                      <a:ea typeface="Roboto Black" panose="02000000000000000000" pitchFamily="2" charset="0"/>
                      <a:cs typeface="Roboto Black" panose="02000000000000000000" pitchFamily="2" charset="0"/>
                    </a:rPr>
                    <a:t>A+B Segment</a:t>
                  </a:r>
                </a:p>
              </p:txBody>
            </p:sp>
          </p:grpSp>
        </p:grpSp>
        <p:grpSp>
          <p:nvGrpSpPr>
            <p:cNvPr id="45" name="Group 44"/>
            <p:cNvGrpSpPr/>
            <p:nvPr userDrawn="1"/>
          </p:nvGrpSpPr>
          <p:grpSpPr>
            <a:xfrm>
              <a:off x="6324600" y="2328863"/>
              <a:ext cx="1643063" cy="995362"/>
              <a:chOff x="6324600" y="2328863"/>
              <a:chExt cx="1643063" cy="995362"/>
            </a:xfrm>
          </p:grpSpPr>
          <p:pic>
            <p:nvPicPr>
              <p:cNvPr id="71" name="Picture 70"/>
              <p:cNvPicPr>
                <a:picLocks noChangeAspect="1"/>
              </p:cNvPicPr>
              <p:nvPr userDrawn="1"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559716" y="2522132"/>
                <a:ext cx="1208501" cy="537754"/>
              </a:xfrm>
              <a:prstGeom prst="rect">
                <a:avLst/>
              </a:prstGeom>
              <a:ln>
                <a:noFill/>
              </a:ln>
            </p:spPr>
          </p:pic>
          <p:grpSp>
            <p:nvGrpSpPr>
              <p:cNvPr id="72" name="Group 71"/>
              <p:cNvGrpSpPr/>
              <p:nvPr userDrawn="1"/>
            </p:nvGrpSpPr>
            <p:grpSpPr>
              <a:xfrm>
                <a:off x="6324600" y="2328863"/>
                <a:ext cx="1643063" cy="995362"/>
                <a:chOff x="4438650" y="2328863"/>
                <a:chExt cx="1643063" cy="995362"/>
              </a:xfrm>
            </p:grpSpPr>
            <p:sp>
              <p:nvSpPr>
                <p:cNvPr id="73" name="Rectangle 72"/>
                <p:cNvSpPr/>
                <p:nvPr userDrawn="1"/>
              </p:nvSpPr>
              <p:spPr>
                <a:xfrm>
                  <a:off x="4438650" y="2328863"/>
                  <a:ext cx="1643063" cy="995362"/>
                </a:xfrm>
                <a:prstGeom prst="rect">
                  <a:avLst/>
                </a:prstGeom>
                <a:noFill/>
                <a:ln w="34925">
                  <a:solidFill>
                    <a:schemeClr val="accent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oboto Black" panose="02000000000000000000" pitchFamily="2" charset="0"/>
                    <a:ea typeface="Roboto Black" panose="02000000000000000000" pitchFamily="2" charset="0"/>
                    <a:cs typeface="Roboto Black" panose="02000000000000000000" pitchFamily="2" charset="0"/>
                  </a:endParaRPr>
                </a:p>
              </p:txBody>
            </p:sp>
            <p:sp>
              <p:nvSpPr>
                <p:cNvPr id="74" name="Rectangle 73"/>
                <p:cNvSpPr/>
                <p:nvPr userDrawn="1"/>
              </p:nvSpPr>
              <p:spPr>
                <a:xfrm>
                  <a:off x="4452938" y="3095625"/>
                  <a:ext cx="1609725" cy="228600"/>
                </a:xfrm>
                <a:prstGeom prst="rect">
                  <a:avLst/>
                </a:prstGeom>
                <a:solidFill>
                  <a:schemeClr val="accent1"/>
                </a:solidFill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Roboto Black" panose="02000000000000000000" pitchFamily="2" charset="0"/>
                      <a:ea typeface="Roboto Black" panose="02000000000000000000" pitchFamily="2" charset="0"/>
                      <a:cs typeface="Roboto Black" panose="02000000000000000000" pitchFamily="2" charset="0"/>
                    </a:rPr>
                    <a:t>C Segment</a:t>
                  </a:r>
                </a:p>
              </p:txBody>
            </p:sp>
          </p:grpSp>
        </p:grpSp>
        <p:grpSp>
          <p:nvGrpSpPr>
            <p:cNvPr id="46" name="Group 45"/>
            <p:cNvGrpSpPr/>
            <p:nvPr userDrawn="1"/>
          </p:nvGrpSpPr>
          <p:grpSpPr>
            <a:xfrm>
              <a:off x="4438650" y="3557588"/>
              <a:ext cx="1643063" cy="995362"/>
              <a:chOff x="4438650" y="3557588"/>
              <a:chExt cx="1643063" cy="995362"/>
            </a:xfrm>
          </p:grpSpPr>
          <p:pic>
            <p:nvPicPr>
              <p:cNvPr id="63" name="Picture 62"/>
              <p:cNvPicPr>
                <a:picLocks noChangeAspect="1"/>
              </p:cNvPicPr>
              <p:nvPr userDrawn="1"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567658" y="3782881"/>
                <a:ext cx="1393535" cy="503061"/>
              </a:xfrm>
              <a:prstGeom prst="rect">
                <a:avLst/>
              </a:prstGeom>
              <a:ln>
                <a:noFill/>
              </a:ln>
            </p:spPr>
          </p:pic>
          <p:grpSp>
            <p:nvGrpSpPr>
              <p:cNvPr id="64" name="Group 63"/>
              <p:cNvGrpSpPr/>
              <p:nvPr userDrawn="1"/>
            </p:nvGrpSpPr>
            <p:grpSpPr>
              <a:xfrm>
                <a:off x="4438650" y="3557588"/>
                <a:ext cx="1643063" cy="995362"/>
                <a:chOff x="4438650" y="2328863"/>
                <a:chExt cx="1643063" cy="995362"/>
              </a:xfrm>
            </p:grpSpPr>
            <p:sp>
              <p:nvSpPr>
                <p:cNvPr id="69" name="Rectangle 68"/>
                <p:cNvSpPr/>
                <p:nvPr userDrawn="1"/>
              </p:nvSpPr>
              <p:spPr>
                <a:xfrm>
                  <a:off x="4438650" y="2328863"/>
                  <a:ext cx="1643063" cy="995362"/>
                </a:xfrm>
                <a:prstGeom prst="rect">
                  <a:avLst/>
                </a:prstGeom>
                <a:noFill/>
                <a:ln w="34925">
                  <a:solidFill>
                    <a:schemeClr val="accent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oboto Black" panose="02000000000000000000" pitchFamily="2" charset="0"/>
                    <a:ea typeface="Roboto Black" panose="02000000000000000000" pitchFamily="2" charset="0"/>
                    <a:cs typeface="Roboto Black" panose="02000000000000000000" pitchFamily="2" charset="0"/>
                  </a:endParaRPr>
                </a:p>
              </p:txBody>
            </p:sp>
            <p:sp>
              <p:nvSpPr>
                <p:cNvPr id="70" name="Rectangle 69"/>
                <p:cNvSpPr/>
                <p:nvPr userDrawn="1"/>
              </p:nvSpPr>
              <p:spPr>
                <a:xfrm>
                  <a:off x="4452938" y="3095625"/>
                  <a:ext cx="1609725" cy="228600"/>
                </a:xfrm>
                <a:prstGeom prst="rect">
                  <a:avLst/>
                </a:prstGeom>
                <a:solidFill>
                  <a:schemeClr val="accent1"/>
                </a:solidFill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Roboto Black" panose="02000000000000000000" pitchFamily="2" charset="0"/>
                      <a:ea typeface="Roboto Black" panose="02000000000000000000" pitchFamily="2" charset="0"/>
                      <a:cs typeface="Roboto Black" panose="02000000000000000000" pitchFamily="2" charset="0"/>
                    </a:rPr>
                    <a:t>D Segment</a:t>
                  </a:r>
                </a:p>
              </p:txBody>
            </p:sp>
          </p:grpSp>
        </p:grpSp>
        <p:grpSp>
          <p:nvGrpSpPr>
            <p:cNvPr id="47" name="Group 46"/>
            <p:cNvGrpSpPr/>
            <p:nvPr userDrawn="1"/>
          </p:nvGrpSpPr>
          <p:grpSpPr>
            <a:xfrm>
              <a:off x="6324600" y="3557588"/>
              <a:ext cx="1643063" cy="995362"/>
              <a:chOff x="6324600" y="3557588"/>
              <a:chExt cx="1643063" cy="995362"/>
            </a:xfrm>
          </p:grpSpPr>
          <p:pic>
            <p:nvPicPr>
              <p:cNvPr id="59" name="Picture 58"/>
              <p:cNvPicPr>
                <a:picLocks noChangeAspect="1"/>
              </p:cNvPicPr>
              <p:nvPr userDrawn="1"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397502" y="3815200"/>
                <a:ext cx="1509181" cy="462585"/>
              </a:xfrm>
              <a:prstGeom prst="rect">
                <a:avLst/>
              </a:prstGeom>
              <a:ln>
                <a:noFill/>
              </a:ln>
            </p:spPr>
          </p:pic>
          <p:grpSp>
            <p:nvGrpSpPr>
              <p:cNvPr id="60" name="Group 59"/>
              <p:cNvGrpSpPr/>
              <p:nvPr userDrawn="1"/>
            </p:nvGrpSpPr>
            <p:grpSpPr>
              <a:xfrm>
                <a:off x="6324600" y="3557588"/>
                <a:ext cx="1643063" cy="995362"/>
                <a:chOff x="4438650" y="2328863"/>
                <a:chExt cx="1643063" cy="995362"/>
              </a:xfrm>
            </p:grpSpPr>
            <p:sp>
              <p:nvSpPr>
                <p:cNvPr id="61" name="Rectangle 60"/>
                <p:cNvSpPr/>
                <p:nvPr userDrawn="1"/>
              </p:nvSpPr>
              <p:spPr>
                <a:xfrm>
                  <a:off x="4438650" y="2328863"/>
                  <a:ext cx="1643063" cy="995362"/>
                </a:xfrm>
                <a:prstGeom prst="rect">
                  <a:avLst/>
                </a:prstGeom>
                <a:noFill/>
                <a:ln w="34925">
                  <a:solidFill>
                    <a:schemeClr val="accent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oboto Black" panose="02000000000000000000" pitchFamily="2" charset="0"/>
                    <a:ea typeface="Roboto Black" panose="02000000000000000000" pitchFamily="2" charset="0"/>
                    <a:cs typeface="Roboto Black" panose="02000000000000000000" pitchFamily="2" charset="0"/>
                  </a:endParaRPr>
                </a:p>
              </p:txBody>
            </p:sp>
            <p:sp>
              <p:nvSpPr>
                <p:cNvPr id="62" name="Rectangle 61"/>
                <p:cNvSpPr/>
                <p:nvPr userDrawn="1"/>
              </p:nvSpPr>
              <p:spPr>
                <a:xfrm>
                  <a:off x="4452938" y="3095625"/>
                  <a:ext cx="1609725" cy="228600"/>
                </a:xfrm>
                <a:prstGeom prst="rect">
                  <a:avLst/>
                </a:prstGeom>
                <a:solidFill>
                  <a:schemeClr val="accent1"/>
                </a:solidFill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Roboto Black" panose="02000000000000000000" pitchFamily="2" charset="0"/>
                      <a:ea typeface="Roboto Black" panose="02000000000000000000" pitchFamily="2" charset="0"/>
                      <a:cs typeface="Roboto Black" panose="02000000000000000000" pitchFamily="2" charset="0"/>
                    </a:rPr>
                    <a:t>E Segment</a:t>
                  </a:r>
                </a:p>
              </p:txBody>
            </p:sp>
          </p:grpSp>
        </p:grpSp>
        <p:grpSp>
          <p:nvGrpSpPr>
            <p:cNvPr id="48" name="Group 47"/>
            <p:cNvGrpSpPr/>
            <p:nvPr userDrawn="1"/>
          </p:nvGrpSpPr>
          <p:grpSpPr>
            <a:xfrm>
              <a:off x="4438650" y="4791075"/>
              <a:ext cx="1643063" cy="995362"/>
              <a:chOff x="4438650" y="4791075"/>
              <a:chExt cx="1643063" cy="995362"/>
            </a:xfrm>
          </p:grpSpPr>
          <p:pic>
            <p:nvPicPr>
              <p:cNvPr id="54" name="Picture 53"/>
              <p:cNvPicPr>
                <a:picLocks noChangeAspect="1"/>
              </p:cNvPicPr>
              <p:nvPr userDrawn="1"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587897" y="4929762"/>
                <a:ext cx="1353059" cy="589795"/>
              </a:xfrm>
              <a:prstGeom prst="rect">
                <a:avLst/>
              </a:prstGeom>
              <a:ln>
                <a:noFill/>
              </a:ln>
            </p:spPr>
          </p:pic>
          <p:grpSp>
            <p:nvGrpSpPr>
              <p:cNvPr id="56" name="Group 55"/>
              <p:cNvGrpSpPr/>
              <p:nvPr userDrawn="1"/>
            </p:nvGrpSpPr>
            <p:grpSpPr>
              <a:xfrm>
                <a:off x="4438650" y="4791075"/>
                <a:ext cx="1643063" cy="995362"/>
                <a:chOff x="4438650" y="2328863"/>
                <a:chExt cx="1643063" cy="995362"/>
              </a:xfrm>
            </p:grpSpPr>
            <p:sp>
              <p:nvSpPr>
                <p:cNvPr id="57" name="Rectangle 56"/>
                <p:cNvSpPr/>
                <p:nvPr userDrawn="1"/>
              </p:nvSpPr>
              <p:spPr>
                <a:xfrm>
                  <a:off x="4438650" y="2328863"/>
                  <a:ext cx="1643063" cy="995362"/>
                </a:xfrm>
                <a:prstGeom prst="rect">
                  <a:avLst/>
                </a:prstGeom>
                <a:noFill/>
                <a:ln w="34925">
                  <a:solidFill>
                    <a:schemeClr val="accent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oboto Black" panose="02000000000000000000" pitchFamily="2" charset="0"/>
                    <a:ea typeface="Roboto Black" panose="02000000000000000000" pitchFamily="2" charset="0"/>
                    <a:cs typeface="Roboto Black" panose="02000000000000000000" pitchFamily="2" charset="0"/>
                  </a:endParaRPr>
                </a:p>
              </p:txBody>
            </p:sp>
            <p:sp>
              <p:nvSpPr>
                <p:cNvPr id="58" name="Rectangle 57"/>
                <p:cNvSpPr/>
                <p:nvPr userDrawn="1"/>
              </p:nvSpPr>
              <p:spPr>
                <a:xfrm>
                  <a:off x="4452938" y="3095625"/>
                  <a:ext cx="1609725" cy="228600"/>
                </a:xfrm>
                <a:prstGeom prst="rect">
                  <a:avLst/>
                </a:prstGeom>
                <a:solidFill>
                  <a:schemeClr val="accent1"/>
                </a:solidFill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Roboto Black" panose="02000000000000000000" pitchFamily="2" charset="0"/>
                      <a:ea typeface="Roboto Black" panose="02000000000000000000" pitchFamily="2" charset="0"/>
                      <a:cs typeface="Roboto Black" panose="02000000000000000000" pitchFamily="2" charset="0"/>
                    </a:rPr>
                    <a:t>J Segment</a:t>
                  </a:r>
                </a:p>
              </p:txBody>
            </p:sp>
          </p:grpSp>
        </p:grpSp>
        <p:grpSp>
          <p:nvGrpSpPr>
            <p:cNvPr id="49" name="Group 48"/>
            <p:cNvGrpSpPr/>
            <p:nvPr userDrawn="1"/>
          </p:nvGrpSpPr>
          <p:grpSpPr>
            <a:xfrm>
              <a:off x="6324600" y="4791075"/>
              <a:ext cx="1643063" cy="995362"/>
              <a:chOff x="6324600" y="4791075"/>
              <a:chExt cx="1643063" cy="995362"/>
            </a:xfrm>
          </p:grpSpPr>
          <p:pic>
            <p:nvPicPr>
              <p:cNvPr id="50" name="Picture 49"/>
              <p:cNvPicPr>
                <a:picLocks noChangeAspect="1"/>
              </p:cNvPicPr>
              <p:nvPr userDrawn="1"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495802" y="4918197"/>
                <a:ext cx="1312583" cy="601360"/>
              </a:xfrm>
              <a:prstGeom prst="rect">
                <a:avLst/>
              </a:prstGeom>
              <a:ln>
                <a:noFill/>
              </a:ln>
            </p:spPr>
          </p:pic>
          <p:grpSp>
            <p:nvGrpSpPr>
              <p:cNvPr id="51" name="Group 50"/>
              <p:cNvGrpSpPr/>
              <p:nvPr userDrawn="1"/>
            </p:nvGrpSpPr>
            <p:grpSpPr>
              <a:xfrm>
                <a:off x="6324600" y="4791075"/>
                <a:ext cx="1643063" cy="995362"/>
                <a:chOff x="4438650" y="2328863"/>
                <a:chExt cx="1643063" cy="995362"/>
              </a:xfrm>
            </p:grpSpPr>
            <p:sp>
              <p:nvSpPr>
                <p:cNvPr id="52" name="Rectangle 51"/>
                <p:cNvSpPr/>
                <p:nvPr userDrawn="1"/>
              </p:nvSpPr>
              <p:spPr>
                <a:xfrm>
                  <a:off x="4438650" y="2328863"/>
                  <a:ext cx="1643063" cy="995362"/>
                </a:xfrm>
                <a:prstGeom prst="rect">
                  <a:avLst/>
                </a:prstGeom>
                <a:noFill/>
                <a:ln w="34925">
                  <a:solidFill>
                    <a:schemeClr val="accent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oboto Black" panose="02000000000000000000" pitchFamily="2" charset="0"/>
                    <a:ea typeface="Roboto Black" panose="02000000000000000000" pitchFamily="2" charset="0"/>
                    <a:cs typeface="Roboto Black" panose="02000000000000000000" pitchFamily="2" charset="0"/>
                  </a:endParaRPr>
                </a:p>
              </p:txBody>
            </p:sp>
            <p:sp>
              <p:nvSpPr>
                <p:cNvPr id="53" name="Rectangle 52"/>
                <p:cNvSpPr/>
                <p:nvPr userDrawn="1"/>
              </p:nvSpPr>
              <p:spPr>
                <a:xfrm>
                  <a:off x="4452938" y="3095625"/>
                  <a:ext cx="1609725" cy="228600"/>
                </a:xfrm>
                <a:prstGeom prst="rect">
                  <a:avLst/>
                </a:prstGeom>
                <a:solidFill>
                  <a:schemeClr val="accent1"/>
                </a:solidFill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Roboto Black" panose="02000000000000000000" pitchFamily="2" charset="0"/>
                      <a:ea typeface="Roboto Black" panose="02000000000000000000" pitchFamily="2" charset="0"/>
                      <a:cs typeface="Roboto Black" panose="02000000000000000000" pitchFamily="2" charset="0"/>
                    </a:rPr>
                    <a:t>M Segment</a:t>
                  </a:r>
                </a:p>
              </p:txBody>
            </p:sp>
          </p:grpSp>
        </p:grpSp>
      </p:grpSp>
      <p:sp>
        <p:nvSpPr>
          <p:cNvPr id="79" name="Rounded Rectangle 78"/>
          <p:cNvSpPr/>
          <p:nvPr userDrawn="1"/>
        </p:nvSpPr>
        <p:spPr>
          <a:xfrm>
            <a:off x="8210550" y="2317751"/>
            <a:ext cx="3981450" cy="3492000"/>
          </a:xfrm>
          <a:prstGeom prst="roundRect">
            <a:avLst>
              <a:gd name="adj" fmla="val 5161"/>
            </a:avLst>
          </a:prstGeom>
          <a:solidFill>
            <a:schemeClr val="bg2"/>
          </a:solidFill>
          <a:ln>
            <a:noFill/>
          </a:ln>
          <a:effectLst>
            <a:outerShdw blurRad="215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b="0" i="0" u="none" strike="noStrike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80" name="Text Placeholder 55"/>
          <p:cNvSpPr>
            <a:spLocks noGrp="1"/>
          </p:cNvSpPr>
          <p:nvPr>
            <p:ph type="body" sz="quarter" idx="16" hasCustomPrompt="1"/>
          </p:nvPr>
        </p:nvSpPr>
        <p:spPr>
          <a:xfrm>
            <a:off x="8409709" y="2452374"/>
            <a:ext cx="3525115" cy="370423"/>
          </a:xfrm>
          <a:prstGeom prst="rect">
            <a:avLst/>
          </a:prstGeom>
          <a:ln>
            <a:noFill/>
          </a:ln>
        </p:spPr>
        <p:txBody>
          <a:bodyPr lIns="0" tIns="0" rIns="0"/>
          <a:lstStyle>
            <a:lvl1pPr marL="0" indent="0">
              <a:buNone/>
              <a:defRPr sz="2000" spc="0">
                <a:solidFill>
                  <a:schemeClr val="tx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  <a:lvl2pPr marL="457200" indent="0">
              <a:buNone/>
              <a:defRPr sz="1800">
                <a:solidFill>
                  <a:schemeClr val="bg1"/>
                </a:solidFill>
                <a:latin typeface="Citroen Black" panose="00000A00000000000000" pitchFamily="2" charset="0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Citroen Black" panose="00000A00000000000000" pitchFamily="2" charset="0"/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  <a:latin typeface="Citroen Black" panose="00000A00000000000000" pitchFamily="2" charset="0"/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  <a:latin typeface="Citroen Black" panose="00000A00000000000000" pitchFamily="2" charset="0"/>
              </a:defRPr>
            </a:lvl5pPr>
          </a:lstStyle>
          <a:p>
            <a:pPr lvl="0"/>
            <a:r>
              <a:rPr lang="en-GB"/>
              <a:t>Edit master text styles</a:t>
            </a:r>
          </a:p>
        </p:txBody>
      </p:sp>
      <p:sp>
        <p:nvSpPr>
          <p:cNvPr id="81" name="Text Placeholder 55"/>
          <p:cNvSpPr>
            <a:spLocks noGrp="1"/>
          </p:cNvSpPr>
          <p:nvPr>
            <p:ph type="body" sz="quarter" idx="17"/>
          </p:nvPr>
        </p:nvSpPr>
        <p:spPr>
          <a:xfrm>
            <a:off x="8426951" y="3016250"/>
            <a:ext cx="3507872" cy="370423"/>
          </a:xfrm>
          <a:prstGeom prst="rect">
            <a:avLst/>
          </a:prstGeom>
          <a:ln>
            <a:noFill/>
          </a:ln>
        </p:spPr>
        <p:txBody>
          <a:bodyPr lIns="0" tIns="0" rIns="0"/>
          <a:lstStyle>
            <a:lvl1pPr marL="0" indent="0">
              <a:buNone/>
              <a:defRPr sz="140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 marL="457200" indent="0">
              <a:buNone/>
              <a:defRPr sz="1800">
                <a:solidFill>
                  <a:schemeClr val="bg1"/>
                </a:solidFill>
                <a:latin typeface="Citroen Black" panose="00000A00000000000000" pitchFamily="2" charset="0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Citroen Black" panose="00000A00000000000000" pitchFamily="2" charset="0"/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  <a:latin typeface="Citroen Black" panose="00000A00000000000000" pitchFamily="2" charset="0"/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  <a:latin typeface="Citroen Black" panose="00000A00000000000000" pitchFamily="2" charset="0"/>
              </a:defRPr>
            </a:lvl5pPr>
          </a:lstStyle>
          <a:p>
            <a:pPr lvl="0"/>
            <a:r>
              <a:rPr lang="en-GB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19177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80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8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8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8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8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 Slide In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/>
          <p:cNvSpPr>
            <a:spLocks noGrp="1"/>
          </p:cNvSpPr>
          <p:nvPr>
            <p:ph type="pic" sz="quarter" idx="12"/>
          </p:nvPr>
        </p:nvSpPr>
        <p:spPr>
          <a:xfrm>
            <a:off x="0" y="556054"/>
            <a:ext cx="12192000" cy="6303869"/>
          </a:xfrm>
          <a:prstGeom prst="rect">
            <a:avLst/>
          </a:prstGeom>
        </p:spPr>
        <p:txBody>
          <a:bodyPr/>
          <a:lstStyle>
            <a:lvl1pPr>
              <a:defRPr lang="en-GB" dirty="0">
                <a:solidFill>
                  <a:schemeClr val="accent3"/>
                </a:solidFill>
              </a:defRPr>
            </a:lvl1pPr>
          </a:lstStyle>
          <a:p>
            <a:pPr lvl="0"/>
            <a:endParaRPr lang="en-GB"/>
          </a:p>
        </p:txBody>
      </p:sp>
      <p:sp>
        <p:nvSpPr>
          <p:cNvPr id="55" name="Text Placehold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424636" y="1442137"/>
            <a:ext cx="9420225" cy="285750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800" spc="0" baseline="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>
              <a:defRPr sz="1600">
                <a:latin typeface="Citroen" panose="02000000000000000000" pitchFamily="50" charset="0"/>
              </a:defRPr>
            </a:lvl2pPr>
            <a:lvl3pPr>
              <a:defRPr sz="1400">
                <a:latin typeface="Citroen" panose="02000000000000000000" pitchFamily="50" charset="0"/>
              </a:defRPr>
            </a:lvl3pPr>
            <a:lvl4pPr>
              <a:defRPr sz="1200">
                <a:latin typeface="Citroen" panose="02000000000000000000" pitchFamily="50" charset="0"/>
              </a:defRPr>
            </a:lvl4pPr>
            <a:lvl5pPr>
              <a:defRPr sz="1200">
                <a:latin typeface="Citroen" panose="02000000000000000000" pitchFamily="50" charset="0"/>
              </a:defRPr>
            </a:lvl5pPr>
          </a:lstStyle>
          <a:p>
            <a:pPr lvl="0"/>
            <a:r>
              <a:rPr lang="en-GB"/>
              <a:t>Edit master text styles</a:t>
            </a:r>
          </a:p>
        </p:txBody>
      </p:sp>
      <p:sp>
        <p:nvSpPr>
          <p:cNvPr id="66" name="Title 11"/>
          <p:cNvSpPr>
            <a:spLocks noGrp="1"/>
          </p:cNvSpPr>
          <p:nvPr>
            <p:ph type="title" hasCustomPrompt="1"/>
          </p:nvPr>
        </p:nvSpPr>
        <p:spPr>
          <a:xfrm>
            <a:off x="424636" y="610289"/>
            <a:ext cx="10515600" cy="646112"/>
          </a:xfrm>
          <a:prstGeom prst="rect">
            <a:avLst/>
          </a:prstGeom>
        </p:spPr>
        <p:txBody>
          <a:bodyPr lIns="0" rIns="0"/>
          <a:lstStyle>
            <a:lvl1pPr>
              <a:defRPr lang="en-GB" sz="2800" b="0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pPr lvl="0"/>
            <a:r>
              <a:rPr lang="en-GB"/>
              <a:t>CLICK TO EDIT MASTER TITLE</a:t>
            </a:r>
          </a:p>
        </p:txBody>
      </p:sp>
      <p:sp>
        <p:nvSpPr>
          <p:cNvPr id="67" name="Text Placeholder 16"/>
          <p:cNvSpPr>
            <a:spLocks noGrp="1"/>
          </p:cNvSpPr>
          <p:nvPr>
            <p:ph type="body" sz="quarter" idx="11" hasCustomPrompt="1"/>
          </p:nvPr>
        </p:nvSpPr>
        <p:spPr>
          <a:xfrm>
            <a:off x="424637" y="2375587"/>
            <a:ext cx="3660476" cy="2887998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60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>
              <a:defRPr sz="1600">
                <a:latin typeface="Citroen" panose="02000000000000000000" pitchFamily="50" charset="0"/>
              </a:defRPr>
            </a:lvl2pPr>
            <a:lvl3pPr>
              <a:defRPr sz="1400">
                <a:latin typeface="Citroen" panose="02000000000000000000" pitchFamily="50" charset="0"/>
              </a:defRPr>
            </a:lvl3pPr>
            <a:lvl4pPr>
              <a:defRPr sz="1200">
                <a:latin typeface="Citroen" panose="02000000000000000000" pitchFamily="50" charset="0"/>
              </a:defRPr>
            </a:lvl4pPr>
            <a:lvl5pPr>
              <a:defRPr sz="1200">
                <a:latin typeface="Citroen" panose="02000000000000000000" pitchFamily="50" charset="0"/>
              </a:defRPr>
            </a:lvl5pPr>
          </a:lstStyle>
          <a:p>
            <a:pPr lvl="0"/>
            <a:r>
              <a:rPr lang="en-GB"/>
              <a:t>Edit body text styles – 520 characters max (incl. Spaces)</a:t>
            </a:r>
          </a:p>
        </p:txBody>
      </p:sp>
      <p:sp>
        <p:nvSpPr>
          <p:cNvPr id="68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424636" y="5412797"/>
            <a:ext cx="3660477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GB" sz="1500" b="1" spc="0" baseline="0" dirty="0">
                <a:solidFill>
                  <a:schemeClr val="tx1"/>
                </a:solidFill>
                <a:latin typeface="Roboto" panose="02000000000000000000" pitchFamily="2" charset="0"/>
              </a:defRPr>
            </a:lvl1pPr>
          </a:lstStyle>
          <a:p>
            <a:pPr marL="0" lvl="0"/>
            <a:r>
              <a:rPr lang="en-GB"/>
              <a:t>Edit instructions</a:t>
            </a:r>
          </a:p>
        </p:txBody>
      </p:sp>
      <p:grpSp>
        <p:nvGrpSpPr>
          <p:cNvPr id="43" name="Group 42"/>
          <p:cNvGrpSpPr/>
          <p:nvPr userDrawn="1"/>
        </p:nvGrpSpPr>
        <p:grpSpPr>
          <a:xfrm>
            <a:off x="4438650" y="2328863"/>
            <a:ext cx="3529013" cy="3457574"/>
            <a:chOff x="4438650" y="2328863"/>
            <a:chExt cx="3529013" cy="3457574"/>
          </a:xfrm>
        </p:grpSpPr>
        <p:grpSp>
          <p:nvGrpSpPr>
            <p:cNvPr id="44" name="Group 43"/>
            <p:cNvGrpSpPr/>
            <p:nvPr userDrawn="1"/>
          </p:nvGrpSpPr>
          <p:grpSpPr>
            <a:xfrm>
              <a:off x="4438650" y="2328863"/>
              <a:ext cx="1643063" cy="995362"/>
              <a:chOff x="4438650" y="2328863"/>
              <a:chExt cx="1643063" cy="995362"/>
            </a:xfrm>
          </p:grpSpPr>
          <p:pic>
            <p:nvPicPr>
              <p:cNvPr id="75" name="Picture 74"/>
              <p:cNvPicPr>
                <a:picLocks noChangeAspect="1"/>
              </p:cNvPicPr>
              <p:nvPr userDrawn="1"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744017" y="2596836"/>
                <a:ext cx="1040815" cy="456802"/>
              </a:xfrm>
              <a:prstGeom prst="rect">
                <a:avLst/>
              </a:prstGeom>
              <a:ln>
                <a:noFill/>
              </a:ln>
            </p:spPr>
          </p:pic>
          <p:grpSp>
            <p:nvGrpSpPr>
              <p:cNvPr id="76" name="Group 75"/>
              <p:cNvGrpSpPr/>
              <p:nvPr userDrawn="1"/>
            </p:nvGrpSpPr>
            <p:grpSpPr>
              <a:xfrm>
                <a:off x="4438650" y="2328863"/>
                <a:ext cx="1643063" cy="995362"/>
                <a:chOff x="4438650" y="2328863"/>
                <a:chExt cx="1643063" cy="995362"/>
              </a:xfrm>
            </p:grpSpPr>
            <p:sp>
              <p:nvSpPr>
                <p:cNvPr id="77" name="Rectangle 76"/>
                <p:cNvSpPr/>
                <p:nvPr userDrawn="1"/>
              </p:nvSpPr>
              <p:spPr>
                <a:xfrm>
                  <a:off x="4438650" y="2328863"/>
                  <a:ext cx="1643063" cy="995362"/>
                </a:xfrm>
                <a:prstGeom prst="rect">
                  <a:avLst/>
                </a:prstGeom>
                <a:noFill/>
                <a:ln w="34925">
                  <a:solidFill>
                    <a:schemeClr val="accent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oboto Black" panose="02000000000000000000" pitchFamily="2" charset="0"/>
                    <a:ea typeface="Roboto Black" panose="02000000000000000000" pitchFamily="2" charset="0"/>
                    <a:cs typeface="Roboto Black" panose="02000000000000000000" pitchFamily="2" charset="0"/>
                  </a:endParaRPr>
                </a:p>
              </p:txBody>
            </p:sp>
            <p:sp>
              <p:nvSpPr>
                <p:cNvPr id="78" name="Rectangle 77"/>
                <p:cNvSpPr/>
                <p:nvPr userDrawn="1"/>
              </p:nvSpPr>
              <p:spPr>
                <a:xfrm>
                  <a:off x="4452938" y="3095625"/>
                  <a:ext cx="1609725" cy="228600"/>
                </a:xfrm>
                <a:prstGeom prst="rect">
                  <a:avLst/>
                </a:prstGeom>
                <a:solidFill>
                  <a:schemeClr val="accent1"/>
                </a:solidFill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Roboto Black" panose="02000000000000000000" pitchFamily="2" charset="0"/>
                      <a:ea typeface="Roboto Black" panose="02000000000000000000" pitchFamily="2" charset="0"/>
                      <a:cs typeface="Roboto Black" panose="02000000000000000000" pitchFamily="2" charset="0"/>
                    </a:rPr>
                    <a:t>A+B Segment</a:t>
                  </a:r>
                </a:p>
              </p:txBody>
            </p:sp>
          </p:grpSp>
        </p:grpSp>
        <p:grpSp>
          <p:nvGrpSpPr>
            <p:cNvPr id="45" name="Group 44"/>
            <p:cNvGrpSpPr/>
            <p:nvPr userDrawn="1"/>
          </p:nvGrpSpPr>
          <p:grpSpPr>
            <a:xfrm>
              <a:off x="6324600" y="2328863"/>
              <a:ext cx="1643063" cy="995362"/>
              <a:chOff x="6324600" y="2328863"/>
              <a:chExt cx="1643063" cy="995362"/>
            </a:xfrm>
          </p:grpSpPr>
          <p:pic>
            <p:nvPicPr>
              <p:cNvPr id="71" name="Picture 70"/>
              <p:cNvPicPr>
                <a:picLocks noChangeAspect="1"/>
              </p:cNvPicPr>
              <p:nvPr userDrawn="1"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559716" y="2522132"/>
                <a:ext cx="1208501" cy="537754"/>
              </a:xfrm>
              <a:prstGeom prst="rect">
                <a:avLst/>
              </a:prstGeom>
              <a:ln>
                <a:noFill/>
              </a:ln>
            </p:spPr>
          </p:pic>
          <p:grpSp>
            <p:nvGrpSpPr>
              <p:cNvPr id="72" name="Group 71"/>
              <p:cNvGrpSpPr/>
              <p:nvPr userDrawn="1"/>
            </p:nvGrpSpPr>
            <p:grpSpPr>
              <a:xfrm>
                <a:off x="6324600" y="2328863"/>
                <a:ext cx="1643063" cy="995362"/>
                <a:chOff x="4438650" y="2328863"/>
                <a:chExt cx="1643063" cy="995362"/>
              </a:xfrm>
            </p:grpSpPr>
            <p:sp>
              <p:nvSpPr>
                <p:cNvPr id="73" name="Rectangle 72"/>
                <p:cNvSpPr/>
                <p:nvPr userDrawn="1"/>
              </p:nvSpPr>
              <p:spPr>
                <a:xfrm>
                  <a:off x="4438650" y="2328863"/>
                  <a:ext cx="1643063" cy="995362"/>
                </a:xfrm>
                <a:prstGeom prst="rect">
                  <a:avLst/>
                </a:prstGeom>
                <a:noFill/>
                <a:ln w="34925">
                  <a:solidFill>
                    <a:schemeClr val="accent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oboto Black" panose="02000000000000000000" pitchFamily="2" charset="0"/>
                    <a:ea typeface="Roboto Black" panose="02000000000000000000" pitchFamily="2" charset="0"/>
                    <a:cs typeface="Roboto Black" panose="02000000000000000000" pitchFamily="2" charset="0"/>
                  </a:endParaRPr>
                </a:p>
              </p:txBody>
            </p:sp>
            <p:sp>
              <p:nvSpPr>
                <p:cNvPr id="74" name="Rectangle 73"/>
                <p:cNvSpPr/>
                <p:nvPr userDrawn="1"/>
              </p:nvSpPr>
              <p:spPr>
                <a:xfrm>
                  <a:off x="4452938" y="3095625"/>
                  <a:ext cx="1609725" cy="228600"/>
                </a:xfrm>
                <a:prstGeom prst="rect">
                  <a:avLst/>
                </a:prstGeom>
                <a:solidFill>
                  <a:schemeClr val="accent1"/>
                </a:solidFill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Roboto Black" panose="02000000000000000000" pitchFamily="2" charset="0"/>
                      <a:ea typeface="Roboto Black" panose="02000000000000000000" pitchFamily="2" charset="0"/>
                      <a:cs typeface="Roboto Black" panose="02000000000000000000" pitchFamily="2" charset="0"/>
                    </a:rPr>
                    <a:t>C Segment</a:t>
                  </a:r>
                </a:p>
              </p:txBody>
            </p:sp>
          </p:grpSp>
        </p:grpSp>
        <p:grpSp>
          <p:nvGrpSpPr>
            <p:cNvPr id="46" name="Group 45"/>
            <p:cNvGrpSpPr/>
            <p:nvPr userDrawn="1"/>
          </p:nvGrpSpPr>
          <p:grpSpPr>
            <a:xfrm>
              <a:off x="4438650" y="3557588"/>
              <a:ext cx="1643063" cy="995362"/>
              <a:chOff x="4438650" y="3557588"/>
              <a:chExt cx="1643063" cy="995362"/>
            </a:xfrm>
          </p:grpSpPr>
          <p:pic>
            <p:nvPicPr>
              <p:cNvPr id="63" name="Picture 62"/>
              <p:cNvPicPr>
                <a:picLocks noChangeAspect="1"/>
              </p:cNvPicPr>
              <p:nvPr userDrawn="1"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567658" y="3782881"/>
                <a:ext cx="1393535" cy="503061"/>
              </a:xfrm>
              <a:prstGeom prst="rect">
                <a:avLst/>
              </a:prstGeom>
              <a:ln>
                <a:noFill/>
              </a:ln>
            </p:spPr>
          </p:pic>
          <p:grpSp>
            <p:nvGrpSpPr>
              <p:cNvPr id="64" name="Group 63"/>
              <p:cNvGrpSpPr/>
              <p:nvPr userDrawn="1"/>
            </p:nvGrpSpPr>
            <p:grpSpPr>
              <a:xfrm>
                <a:off x="4438650" y="3557588"/>
                <a:ext cx="1643063" cy="995362"/>
                <a:chOff x="4438650" y="2328863"/>
                <a:chExt cx="1643063" cy="995362"/>
              </a:xfrm>
            </p:grpSpPr>
            <p:sp>
              <p:nvSpPr>
                <p:cNvPr id="69" name="Rectangle 68"/>
                <p:cNvSpPr/>
                <p:nvPr userDrawn="1"/>
              </p:nvSpPr>
              <p:spPr>
                <a:xfrm>
                  <a:off x="4438650" y="2328863"/>
                  <a:ext cx="1643063" cy="995362"/>
                </a:xfrm>
                <a:prstGeom prst="rect">
                  <a:avLst/>
                </a:prstGeom>
                <a:noFill/>
                <a:ln w="34925">
                  <a:solidFill>
                    <a:schemeClr val="accent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oboto Black" panose="02000000000000000000" pitchFamily="2" charset="0"/>
                    <a:ea typeface="Roboto Black" panose="02000000000000000000" pitchFamily="2" charset="0"/>
                    <a:cs typeface="Roboto Black" panose="02000000000000000000" pitchFamily="2" charset="0"/>
                  </a:endParaRPr>
                </a:p>
              </p:txBody>
            </p:sp>
            <p:sp>
              <p:nvSpPr>
                <p:cNvPr id="70" name="Rectangle 69"/>
                <p:cNvSpPr/>
                <p:nvPr userDrawn="1"/>
              </p:nvSpPr>
              <p:spPr>
                <a:xfrm>
                  <a:off x="4452938" y="3095625"/>
                  <a:ext cx="1609725" cy="228600"/>
                </a:xfrm>
                <a:prstGeom prst="rect">
                  <a:avLst/>
                </a:prstGeom>
                <a:solidFill>
                  <a:schemeClr val="accent1"/>
                </a:solidFill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Roboto Black" panose="02000000000000000000" pitchFamily="2" charset="0"/>
                      <a:ea typeface="Roboto Black" panose="02000000000000000000" pitchFamily="2" charset="0"/>
                      <a:cs typeface="Roboto Black" panose="02000000000000000000" pitchFamily="2" charset="0"/>
                    </a:rPr>
                    <a:t>D Segment</a:t>
                  </a:r>
                </a:p>
              </p:txBody>
            </p:sp>
          </p:grpSp>
        </p:grpSp>
        <p:grpSp>
          <p:nvGrpSpPr>
            <p:cNvPr id="47" name="Group 46"/>
            <p:cNvGrpSpPr/>
            <p:nvPr userDrawn="1"/>
          </p:nvGrpSpPr>
          <p:grpSpPr>
            <a:xfrm>
              <a:off x="6324600" y="3557588"/>
              <a:ext cx="1643063" cy="995362"/>
              <a:chOff x="6324600" y="3557588"/>
              <a:chExt cx="1643063" cy="995362"/>
            </a:xfrm>
          </p:grpSpPr>
          <p:pic>
            <p:nvPicPr>
              <p:cNvPr id="59" name="Picture 58"/>
              <p:cNvPicPr>
                <a:picLocks noChangeAspect="1"/>
              </p:cNvPicPr>
              <p:nvPr userDrawn="1"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397502" y="3815200"/>
                <a:ext cx="1509181" cy="462585"/>
              </a:xfrm>
              <a:prstGeom prst="rect">
                <a:avLst/>
              </a:prstGeom>
              <a:ln>
                <a:noFill/>
              </a:ln>
            </p:spPr>
          </p:pic>
          <p:grpSp>
            <p:nvGrpSpPr>
              <p:cNvPr id="60" name="Group 59"/>
              <p:cNvGrpSpPr/>
              <p:nvPr userDrawn="1"/>
            </p:nvGrpSpPr>
            <p:grpSpPr>
              <a:xfrm>
                <a:off x="6324600" y="3557588"/>
                <a:ext cx="1643063" cy="995362"/>
                <a:chOff x="4438650" y="2328863"/>
                <a:chExt cx="1643063" cy="995362"/>
              </a:xfrm>
            </p:grpSpPr>
            <p:sp>
              <p:nvSpPr>
                <p:cNvPr id="61" name="Rectangle 60"/>
                <p:cNvSpPr/>
                <p:nvPr userDrawn="1"/>
              </p:nvSpPr>
              <p:spPr>
                <a:xfrm>
                  <a:off x="4438650" y="2328863"/>
                  <a:ext cx="1643063" cy="995362"/>
                </a:xfrm>
                <a:prstGeom prst="rect">
                  <a:avLst/>
                </a:prstGeom>
                <a:noFill/>
                <a:ln w="34925">
                  <a:solidFill>
                    <a:schemeClr val="accent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oboto Black" panose="02000000000000000000" pitchFamily="2" charset="0"/>
                    <a:ea typeface="Roboto Black" panose="02000000000000000000" pitchFamily="2" charset="0"/>
                    <a:cs typeface="Roboto Black" panose="02000000000000000000" pitchFamily="2" charset="0"/>
                  </a:endParaRPr>
                </a:p>
              </p:txBody>
            </p:sp>
            <p:sp>
              <p:nvSpPr>
                <p:cNvPr id="62" name="Rectangle 61"/>
                <p:cNvSpPr/>
                <p:nvPr userDrawn="1"/>
              </p:nvSpPr>
              <p:spPr>
                <a:xfrm>
                  <a:off x="4452938" y="3095625"/>
                  <a:ext cx="1609725" cy="228600"/>
                </a:xfrm>
                <a:prstGeom prst="rect">
                  <a:avLst/>
                </a:prstGeom>
                <a:solidFill>
                  <a:schemeClr val="accent1"/>
                </a:solidFill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Roboto Black" panose="02000000000000000000" pitchFamily="2" charset="0"/>
                      <a:ea typeface="Roboto Black" panose="02000000000000000000" pitchFamily="2" charset="0"/>
                      <a:cs typeface="Roboto Black" panose="02000000000000000000" pitchFamily="2" charset="0"/>
                    </a:rPr>
                    <a:t>E Segment</a:t>
                  </a:r>
                </a:p>
              </p:txBody>
            </p:sp>
          </p:grpSp>
        </p:grpSp>
        <p:grpSp>
          <p:nvGrpSpPr>
            <p:cNvPr id="48" name="Group 47"/>
            <p:cNvGrpSpPr/>
            <p:nvPr userDrawn="1"/>
          </p:nvGrpSpPr>
          <p:grpSpPr>
            <a:xfrm>
              <a:off x="4438650" y="4791075"/>
              <a:ext cx="1643063" cy="995362"/>
              <a:chOff x="4438650" y="4791075"/>
              <a:chExt cx="1643063" cy="995362"/>
            </a:xfrm>
          </p:grpSpPr>
          <p:pic>
            <p:nvPicPr>
              <p:cNvPr id="54" name="Picture 53"/>
              <p:cNvPicPr>
                <a:picLocks noChangeAspect="1"/>
              </p:cNvPicPr>
              <p:nvPr userDrawn="1"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587897" y="4929762"/>
                <a:ext cx="1353059" cy="589795"/>
              </a:xfrm>
              <a:prstGeom prst="rect">
                <a:avLst/>
              </a:prstGeom>
              <a:ln>
                <a:noFill/>
              </a:ln>
            </p:spPr>
          </p:pic>
          <p:grpSp>
            <p:nvGrpSpPr>
              <p:cNvPr id="56" name="Group 55"/>
              <p:cNvGrpSpPr/>
              <p:nvPr userDrawn="1"/>
            </p:nvGrpSpPr>
            <p:grpSpPr>
              <a:xfrm>
                <a:off x="4438650" y="4791075"/>
                <a:ext cx="1643063" cy="995362"/>
                <a:chOff x="4438650" y="2328863"/>
                <a:chExt cx="1643063" cy="995362"/>
              </a:xfrm>
            </p:grpSpPr>
            <p:sp>
              <p:nvSpPr>
                <p:cNvPr id="57" name="Rectangle 56"/>
                <p:cNvSpPr/>
                <p:nvPr userDrawn="1"/>
              </p:nvSpPr>
              <p:spPr>
                <a:xfrm>
                  <a:off x="4438650" y="2328863"/>
                  <a:ext cx="1643063" cy="995362"/>
                </a:xfrm>
                <a:prstGeom prst="rect">
                  <a:avLst/>
                </a:prstGeom>
                <a:noFill/>
                <a:ln w="34925">
                  <a:solidFill>
                    <a:schemeClr val="accent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oboto Black" panose="02000000000000000000" pitchFamily="2" charset="0"/>
                    <a:ea typeface="Roboto Black" panose="02000000000000000000" pitchFamily="2" charset="0"/>
                    <a:cs typeface="Roboto Black" panose="02000000000000000000" pitchFamily="2" charset="0"/>
                  </a:endParaRPr>
                </a:p>
              </p:txBody>
            </p:sp>
            <p:sp>
              <p:nvSpPr>
                <p:cNvPr id="58" name="Rectangle 57"/>
                <p:cNvSpPr/>
                <p:nvPr userDrawn="1"/>
              </p:nvSpPr>
              <p:spPr>
                <a:xfrm>
                  <a:off x="4452938" y="3095625"/>
                  <a:ext cx="1609725" cy="228600"/>
                </a:xfrm>
                <a:prstGeom prst="rect">
                  <a:avLst/>
                </a:prstGeom>
                <a:solidFill>
                  <a:schemeClr val="accent1"/>
                </a:solidFill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Roboto Black" panose="02000000000000000000" pitchFamily="2" charset="0"/>
                      <a:ea typeface="Roboto Black" panose="02000000000000000000" pitchFamily="2" charset="0"/>
                      <a:cs typeface="Roboto Black" panose="02000000000000000000" pitchFamily="2" charset="0"/>
                    </a:rPr>
                    <a:t>J Segment</a:t>
                  </a:r>
                </a:p>
              </p:txBody>
            </p:sp>
          </p:grpSp>
        </p:grpSp>
        <p:grpSp>
          <p:nvGrpSpPr>
            <p:cNvPr id="49" name="Group 48"/>
            <p:cNvGrpSpPr/>
            <p:nvPr userDrawn="1"/>
          </p:nvGrpSpPr>
          <p:grpSpPr>
            <a:xfrm>
              <a:off x="6324600" y="4791075"/>
              <a:ext cx="1643063" cy="995362"/>
              <a:chOff x="6324600" y="4791075"/>
              <a:chExt cx="1643063" cy="995362"/>
            </a:xfrm>
          </p:grpSpPr>
          <p:pic>
            <p:nvPicPr>
              <p:cNvPr id="50" name="Picture 49"/>
              <p:cNvPicPr>
                <a:picLocks noChangeAspect="1"/>
              </p:cNvPicPr>
              <p:nvPr userDrawn="1"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495802" y="4918197"/>
                <a:ext cx="1312583" cy="601360"/>
              </a:xfrm>
              <a:prstGeom prst="rect">
                <a:avLst/>
              </a:prstGeom>
              <a:ln>
                <a:noFill/>
              </a:ln>
            </p:spPr>
          </p:pic>
          <p:grpSp>
            <p:nvGrpSpPr>
              <p:cNvPr id="51" name="Group 50"/>
              <p:cNvGrpSpPr/>
              <p:nvPr userDrawn="1"/>
            </p:nvGrpSpPr>
            <p:grpSpPr>
              <a:xfrm>
                <a:off x="6324600" y="4791075"/>
                <a:ext cx="1643063" cy="995362"/>
                <a:chOff x="4438650" y="2328863"/>
                <a:chExt cx="1643063" cy="995362"/>
              </a:xfrm>
            </p:grpSpPr>
            <p:sp>
              <p:nvSpPr>
                <p:cNvPr id="52" name="Rectangle 51"/>
                <p:cNvSpPr/>
                <p:nvPr userDrawn="1"/>
              </p:nvSpPr>
              <p:spPr>
                <a:xfrm>
                  <a:off x="4438650" y="2328863"/>
                  <a:ext cx="1643063" cy="995362"/>
                </a:xfrm>
                <a:prstGeom prst="rect">
                  <a:avLst/>
                </a:prstGeom>
                <a:noFill/>
                <a:ln w="34925">
                  <a:solidFill>
                    <a:schemeClr val="accent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oboto Black" panose="02000000000000000000" pitchFamily="2" charset="0"/>
                    <a:ea typeface="Roboto Black" panose="02000000000000000000" pitchFamily="2" charset="0"/>
                    <a:cs typeface="Roboto Black" panose="02000000000000000000" pitchFamily="2" charset="0"/>
                  </a:endParaRPr>
                </a:p>
              </p:txBody>
            </p:sp>
            <p:sp>
              <p:nvSpPr>
                <p:cNvPr id="53" name="Rectangle 52"/>
                <p:cNvSpPr/>
                <p:nvPr userDrawn="1"/>
              </p:nvSpPr>
              <p:spPr>
                <a:xfrm>
                  <a:off x="4452938" y="3095625"/>
                  <a:ext cx="1609725" cy="228600"/>
                </a:xfrm>
                <a:prstGeom prst="rect">
                  <a:avLst/>
                </a:prstGeom>
                <a:solidFill>
                  <a:schemeClr val="accent1"/>
                </a:solidFill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bIns="0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Roboto Black" panose="02000000000000000000" pitchFamily="2" charset="0"/>
                      <a:ea typeface="Roboto Black" panose="02000000000000000000" pitchFamily="2" charset="0"/>
                      <a:cs typeface="Roboto Black" panose="02000000000000000000" pitchFamily="2" charset="0"/>
                    </a:rPr>
                    <a:t>M Segment</a:t>
                  </a:r>
                </a:p>
              </p:txBody>
            </p:sp>
          </p:grpSp>
        </p:grpSp>
      </p:grpSp>
      <p:sp>
        <p:nvSpPr>
          <p:cNvPr id="79" name="Rounded Rectangle 78"/>
          <p:cNvSpPr/>
          <p:nvPr userDrawn="1"/>
        </p:nvSpPr>
        <p:spPr>
          <a:xfrm>
            <a:off x="8210550" y="2317751"/>
            <a:ext cx="3981450" cy="3492000"/>
          </a:xfrm>
          <a:prstGeom prst="roundRect">
            <a:avLst>
              <a:gd name="adj" fmla="val 5161"/>
            </a:avLst>
          </a:prstGeom>
          <a:solidFill>
            <a:schemeClr val="bg2"/>
          </a:solidFill>
          <a:ln>
            <a:noFill/>
          </a:ln>
          <a:effectLst>
            <a:outerShdw blurRad="215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b="0" i="0" u="none" strike="noStrike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80" name="Text Placeholder 55"/>
          <p:cNvSpPr>
            <a:spLocks noGrp="1"/>
          </p:cNvSpPr>
          <p:nvPr>
            <p:ph type="body" sz="quarter" idx="16" hasCustomPrompt="1"/>
          </p:nvPr>
        </p:nvSpPr>
        <p:spPr>
          <a:xfrm>
            <a:off x="8409709" y="2452374"/>
            <a:ext cx="3525115" cy="370423"/>
          </a:xfrm>
          <a:prstGeom prst="rect">
            <a:avLst/>
          </a:prstGeom>
          <a:ln>
            <a:noFill/>
          </a:ln>
        </p:spPr>
        <p:txBody>
          <a:bodyPr lIns="0" tIns="0" rIns="0"/>
          <a:lstStyle>
            <a:lvl1pPr marL="0" indent="0">
              <a:buNone/>
              <a:defRPr sz="2000" spc="0">
                <a:solidFill>
                  <a:schemeClr val="tx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  <a:lvl2pPr marL="457200" indent="0">
              <a:buNone/>
              <a:defRPr sz="1800">
                <a:solidFill>
                  <a:schemeClr val="bg1"/>
                </a:solidFill>
                <a:latin typeface="Citroen Black" panose="00000A00000000000000" pitchFamily="2" charset="0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Citroen Black" panose="00000A00000000000000" pitchFamily="2" charset="0"/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  <a:latin typeface="Citroen Black" panose="00000A00000000000000" pitchFamily="2" charset="0"/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  <a:latin typeface="Citroen Black" panose="00000A00000000000000" pitchFamily="2" charset="0"/>
              </a:defRPr>
            </a:lvl5pPr>
          </a:lstStyle>
          <a:p>
            <a:pPr lvl="0"/>
            <a:r>
              <a:rPr lang="en-GB"/>
              <a:t>Edit master text styles</a:t>
            </a:r>
          </a:p>
        </p:txBody>
      </p:sp>
      <p:sp>
        <p:nvSpPr>
          <p:cNvPr id="81" name="Text Placeholder 55"/>
          <p:cNvSpPr>
            <a:spLocks noGrp="1"/>
          </p:cNvSpPr>
          <p:nvPr>
            <p:ph type="body" sz="quarter" idx="17"/>
          </p:nvPr>
        </p:nvSpPr>
        <p:spPr>
          <a:xfrm>
            <a:off x="8426951" y="3016250"/>
            <a:ext cx="3507872" cy="370423"/>
          </a:xfrm>
          <a:prstGeom prst="rect">
            <a:avLst/>
          </a:prstGeom>
          <a:ln>
            <a:noFill/>
          </a:ln>
        </p:spPr>
        <p:txBody>
          <a:bodyPr lIns="0" tIns="0" rIns="0"/>
          <a:lstStyle>
            <a:lvl1pPr marL="0" indent="0">
              <a:buNone/>
              <a:defRPr sz="1400">
                <a:solidFill>
                  <a:schemeClr val="tx1"/>
                </a:solidFill>
                <a:latin typeface="Roboto" panose="02000000000000000000" pitchFamily="2" charset="0"/>
              </a:defRPr>
            </a:lvl1pPr>
            <a:lvl2pPr marL="457200" indent="0">
              <a:buNone/>
              <a:defRPr sz="1800">
                <a:solidFill>
                  <a:schemeClr val="bg1"/>
                </a:solidFill>
                <a:latin typeface="Citroen Black" panose="00000A00000000000000" pitchFamily="2" charset="0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Citroen Black" panose="00000A00000000000000" pitchFamily="2" charset="0"/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  <a:latin typeface="Citroen Black" panose="00000A00000000000000" pitchFamily="2" charset="0"/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  <a:latin typeface="Citroen Black" panose="00000A00000000000000" pitchFamily="2" charset="0"/>
              </a:defRPr>
            </a:lvl5pPr>
          </a:lstStyle>
          <a:p>
            <a:pPr lvl="0"/>
            <a:r>
              <a:rPr lang="en-GB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47728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80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8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8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8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8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40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-117446" y="0"/>
            <a:ext cx="12457652" cy="5285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579" y="85631"/>
            <a:ext cx="488352" cy="369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963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835" r:id="rId10"/>
    <p:sldLayoutId id="2147483836" r:id="rId11"/>
    <p:sldLayoutId id="2147483837" r:id="rId12"/>
    <p:sldLayoutId id="2147483838" r:id="rId13"/>
    <p:sldLayoutId id="2147483839" r:id="rId14"/>
    <p:sldLayoutId id="2147483840" r:id="rId15"/>
    <p:sldLayoutId id="2147483841" r:id="rId16"/>
    <p:sldLayoutId id="2147483756" r:id="rId17"/>
    <p:sldLayoutId id="2147483834" r:id="rId18"/>
    <p:sldLayoutId id="2147483829" r:id="rId19"/>
    <p:sldLayoutId id="2147483830" r:id="rId20"/>
    <p:sldLayoutId id="2147483831" r:id="rId21"/>
    <p:sldLayoutId id="2147483832" r:id="rId22"/>
    <p:sldLayoutId id="2147483833" r:id="rId23"/>
    <p:sldLayoutId id="2147483763" r:id="rId24"/>
    <p:sldLayoutId id="2147483866" r:id="rId25"/>
    <p:sldLayoutId id="2147483896" r:id="rId26"/>
    <p:sldLayoutId id="2147483897" r:id="rId27"/>
    <p:sldLayoutId id="2147483900" r:id="rId28"/>
    <p:sldLayoutId id="2147483902" r:id="rId29"/>
    <p:sldLayoutId id="2147483903" r:id="rId30"/>
    <p:sldLayoutId id="2147483907" r:id="rId31"/>
    <p:sldLayoutId id="2147483911" r:id="rId3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0900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887" r:id="rId2"/>
  </p:sldLayoutIdLst>
  <p:txStyles>
    <p:titleStyle>
      <a:lvl1pPr algn="l" defTabSz="731520" rtl="0" eaLnBrk="1" latinLnBrk="0" hangingPunct="1">
        <a:lnSpc>
          <a:spcPct val="90000"/>
        </a:lnSpc>
        <a:spcBef>
          <a:spcPct val="0"/>
        </a:spcBef>
        <a:buNone/>
        <a:defRPr sz="35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73152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224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7pPr>
      <a:lvl8pPr marL="256032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8pPr>
      <a:lvl9pPr marL="292608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4973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91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/>
          <p:cNvSpPr/>
          <p:nvPr userDrawn="1"/>
        </p:nvSpPr>
        <p:spPr>
          <a:xfrm>
            <a:off x="-132826" y="27016"/>
            <a:ext cx="12457652" cy="5285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3A828-C13F-ECD5-A15E-D99FCD10D39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579" y="85631"/>
            <a:ext cx="488352" cy="369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252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43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2495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6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15.xml"/><Relationship Id="rId4" Type="http://schemas.openxmlformats.org/officeDocument/2006/relationships/image" Target="../media/image4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16.xml"/><Relationship Id="rId4" Type="http://schemas.openxmlformats.org/officeDocument/2006/relationships/image" Target="../media/image4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17.xml"/><Relationship Id="rId4" Type="http://schemas.openxmlformats.org/officeDocument/2006/relationships/image" Target="../media/image4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18.xml"/><Relationship Id="rId4" Type="http://schemas.openxmlformats.org/officeDocument/2006/relationships/image" Target="../media/image4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0.xml"/><Relationship Id="rId1" Type="http://schemas.openxmlformats.org/officeDocument/2006/relationships/tags" Target="../tags/tag19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13" Type="http://schemas.openxmlformats.org/officeDocument/2006/relationships/image" Target="../media/image54.png"/><Relationship Id="rId18" Type="http://schemas.openxmlformats.org/officeDocument/2006/relationships/image" Target="../media/image59.pn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48.jpeg"/><Relationship Id="rId12" Type="http://schemas.openxmlformats.org/officeDocument/2006/relationships/image" Target="../media/image53.jpeg"/><Relationship Id="rId17" Type="http://schemas.openxmlformats.org/officeDocument/2006/relationships/image" Target="../media/image58.jpeg"/><Relationship Id="rId2" Type="http://schemas.openxmlformats.org/officeDocument/2006/relationships/slideLayout" Target="../slideLayouts/slideLayout30.xml"/><Relationship Id="rId16" Type="http://schemas.openxmlformats.org/officeDocument/2006/relationships/image" Target="../media/image57.png"/><Relationship Id="rId20" Type="http://schemas.openxmlformats.org/officeDocument/2006/relationships/image" Target="../media/image61.png"/><Relationship Id="rId1" Type="http://schemas.openxmlformats.org/officeDocument/2006/relationships/tags" Target="../tags/tag20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5" Type="http://schemas.openxmlformats.org/officeDocument/2006/relationships/image" Target="../media/image46.png"/><Relationship Id="rId15" Type="http://schemas.openxmlformats.org/officeDocument/2006/relationships/image" Target="../media/image56.png"/><Relationship Id="rId10" Type="http://schemas.openxmlformats.org/officeDocument/2006/relationships/image" Target="../media/image51.jpeg"/><Relationship Id="rId19" Type="http://schemas.openxmlformats.org/officeDocument/2006/relationships/image" Target="../media/image60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Relationship Id="rId14" Type="http://schemas.openxmlformats.org/officeDocument/2006/relationships/image" Target="../media/image5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0.xml"/><Relationship Id="rId1" Type="http://schemas.openxmlformats.org/officeDocument/2006/relationships/tags" Target="../tags/tag21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0.xml"/><Relationship Id="rId1" Type="http://schemas.openxmlformats.org/officeDocument/2006/relationships/tags" Target="../tags/tag22.xml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66.png"/><Relationship Id="rId2" Type="http://schemas.openxmlformats.org/officeDocument/2006/relationships/slideLayout" Target="../slideLayouts/slideLayout32.xml"/><Relationship Id="rId1" Type="http://schemas.openxmlformats.org/officeDocument/2006/relationships/tags" Target="../tags/tag23.xml"/><Relationship Id="rId6" Type="http://schemas.openxmlformats.org/officeDocument/2006/relationships/image" Target="../media/image65.png"/><Relationship Id="rId5" Type="http://schemas.openxmlformats.org/officeDocument/2006/relationships/image" Target="../media/image22.png"/><Relationship Id="rId10" Type="http://schemas.openxmlformats.org/officeDocument/2006/relationships/image" Target="../media/image69.png"/><Relationship Id="rId4" Type="http://schemas.openxmlformats.org/officeDocument/2006/relationships/image" Target="../media/image64.png"/><Relationship Id="rId9" Type="http://schemas.openxmlformats.org/officeDocument/2006/relationships/image" Target="../media/image6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24.xml"/><Relationship Id="rId4" Type="http://schemas.openxmlformats.org/officeDocument/2006/relationships/image" Target="../media/image7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2.xml"/><Relationship Id="rId1" Type="http://schemas.openxmlformats.org/officeDocument/2006/relationships/tags" Target="../tags/tag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2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26.xml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27.xml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28.xml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29.xml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30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8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9.xm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0.xm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29.jpe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1.xml"/><Relationship Id="rId6" Type="http://schemas.openxmlformats.org/officeDocument/2006/relationships/image" Target="../media/image28.png"/><Relationship Id="rId5" Type="http://schemas.openxmlformats.org/officeDocument/2006/relationships/image" Target="../media/image22.png"/><Relationship Id="rId4" Type="http://schemas.openxmlformats.org/officeDocument/2006/relationships/image" Target="../media/image32.jpeg"/><Relationship Id="rId9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1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13.xml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14.xml"/><Relationship Id="rId4" Type="http://schemas.openxmlformats.org/officeDocument/2006/relationships/image" Target="../media/image3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02A3C6-A0D8-9D71-9AB0-8660FB00FA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magine 11">
            <a:extLst>
              <a:ext uri="{FF2B5EF4-FFF2-40B4-BE49-F238E27FC236}">
                <a16:creationId xmlns:a16="http://schemas.microsoft.com/office/drawing/2014/main" id="{6C809C43-298D-6776-BFB3-CA798640094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55522"/>
            <a:ext cx="12192000" cy="6643791"/>
          </a:xfrm>
          <a:prstGeom prst="rect">
            <a:avLst/>
          </a:prstGeom>
        </p:spPr>
      </p:pic>
      <p:pic>
        <p:nvPicPr>
          <p:cNvPr id="7" name="Picture 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2C2C9EA3-A1B3-BD4D-A8EA-74D5C37064D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36" y="6440718"/>
            <a:ext cx="354740" cy="377145"/>
          </a:xfrm>
          <a:prstGeom prst="rect">
            <a:avLst/>
          </a:prstGeom>
        </p:spPr>
      </p:pic>
      <p:pic>
        <p:nvPicPr>
          <p:cNvPr id="10" name="Picture 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F968054-DF92-575B-D1CD-4DAF1AD81EE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84007" y="6440718"/>
            <a:ext cx="358474" cy="377145"/>
          </a:xfrm>
          <a:prstGeom prst="rect">
            <a:avLst/>
          </a:prstGeom>
        </p:spPr>
      </p:pic>
      <p:sp>
        <p:nvSpPr>
          <p:cNvPr id="14" name="Rectangle 41">
            <a:extLst>
              <a:ext uri="{FF2B5EF4-FFF2-40B4-BE49-F238E27FC236}">
                <a16:creationId xmlns:a16="http://schemas.microsoft.com/office/drawing/2014/main" id="{B9C94662-A66F-37E7-621C-3A1B8162273F}"/>
              </a:ext>
            </a:extLst>
          </p:cNvPr>
          <p:cNvSpPr/>
          <p:nvPr/>
        </p:nvSpPr>
        <p:spPr>
          <a:xfrm>
            <a:off x="-132826" y="27016"/>
            <a:ext cx="12457652" cy="5285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5" name="Picture 9">
            <a:extLst>
              <a:ext uri="{FF2B5EF4-FFF2-40B4-BE49-F238E27FC236}">
                <a16:creationId xmlns:a16="http://schemas.microsoft.com/office/drawing/2014/main" id="{CF15A2A0-B310-0CD2-4EA2-0C6A8B612442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579" y="85631"/>
            <a:ext cx="488352" cy="36994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4D7A268-4E22-FDC4-5258-C252DBE1213B}"/>
              </a:ext>
            </a:extLst>
          </p:cNvPr>
          <p:cNvSpPr txBox="1">
            <a:spLocks/>
          </p:cNvSpPr>
          <p:nvPr/>
        </p:nvSpPr>
        <p:spPr>
          <a:xfrm>
            <a:off x="830336" y="49156"/>
            <a:ext cx="9779000" cy="609398"/>
          </a:xfrm>
          <a:prstGeom prst="rect">
            <a:avLst/>
          </a:prstGeom>
        </p:spPr>
        <p:txBody>
          <a:bodyPr lIns="0" r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>
                <a:solidFill>
                  <a:schemeClr val="bg1"/>
                </a:solidFill>
                <a:latin typeface="Citroen Black" panose="00000A00000000000000" pitchFamily="2" charset="0"/>
                <a:ea typeface="+mj-ea"/>
                <a:cs typeface="+mj-cs"/>
              </a:defRPr>
            </a:lvl1pPr>
          </a:lstStyle>
          <a:p>
            <a:r>
              <a:rPr lang="it-IT" sz="3200">
                <a:solidFill>
                  <a:schemeClr val="tx1"/>
                </a:solidFill>
                <a:latin typeface="Roboto Black" panose="02000000000000000000" pitchFamily="2" charset="0"/>
                <a:ea typeface="Roboto Black"/>
                <a:cs typeface="Roboto Black" panose="02000000000000000000" pitchFamily="2" charset="0"/>
              </a:rPr>
              <a:t>QUBO 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18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19447" y="554400"/>
            <a:ext cx="5666553" cy="387798"/>
          </a:xfrm>
        </p:spPr>
        <p:txBody>
          <a:bodyPr/>
          <a:lstStyle/>
          <a:p>
            <a:pPr marL="0" indent="0">
              <a:buNone/>
            </a:pPr>
            <a:r>
              <a:rPr lang="it-IT" sz="2000" b="1"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CONSOLE CENTRALE CON VANI PORTAOGGETTI</a:t>
            </a:r>
          </a:p>
          <a:p>
            <a:pPr marL="0" indent="0">
              <a:buNone/>
            </a:pPr>
            <a:r>
              <a:rPr lang="it-IT" sz="2000" b="1"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E CLIMATIZZAZIONE NELLA SECONDA FILA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219448" y="6055801"/>
            <a:ext cx="5205646" cy="193899"/>
          </a:xfrm>
        </p:spPr>
        <p:txBody>
          <a:bodyPr/>
          <a:lstStyle/>
          <a:p>
            <a:pPr marL="0" indent="0">
              <a:buNone/>
            </a:pPr>
            <a:r>
              <a:rPr lang="it-IT" sz="1400" dirty="0">
                <a:solidFill>
                  <a:srgbClr val="960100"/>
                </a:solidFill>
              </a:rPr>
              <a:t>CLICCA PER CHIUDERE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205792" y="1548358"/>
            <a:ext cx="5205646" cy="1564531"/>
          </a:xfrm>
        </p:spPr>
        <p:txBody>
          <a:bodyPr wrap="square" lIns="0" tIns="0" rIns="0" bIns="0" rtlCol="0" anchor="t">
            <a:spAutoFit/>
          </a:bodyPr>
          <a:lstStyle/>
          <a:p>
            <a:r>
              <a:rPr lang="it-IT" dirty="0"/>
              <a:t>La </a:t>
            </a:r>
            <a:r>
              <a:rPr lang="it-IT" b="1" dirty="0"/>
              <a:t>CONSOLE CENTRALE </a:t>
            </a:r>
            <a:r>
              <a:rPr lang="it-IT" dirty="0"/>
              <a:t>offre un pratico spazio per gli oggetti di uso quotidiano. </a:t>
            </a:r>
          </a:p>
          <a:p>
            <a:r>
              <a:rPr lang="it-IT" dirty="0"/>
              <a:t>La</a:t>
            </a:r>
            <a:r>
              <a:rPr lang="it-IT" b="1" dirty="0"/>
              <a:t> CLIMATIZZAZIONE POSTERIORE </a:t>
            </a:r>
            <a:r>
              <a:rPr lang="it-IT" dirty="0"/>
              <a:t>assicura il comfort dei passeggeri della seconda fila in tutte le stagioni. Insieme, migliorano il comfort e la praticità per tutti gli occupanti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01502" y="6855860"/>
            <a:ext cx="21422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/>
              <a:t>4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4D4A8099-81FD-30D9-4A92-269AB346203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05998" y="432000"/>
            <a:ext cx="5886002" cy="598679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651213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787477-769C-25E6-3AE0-05D6696FC5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92DD677-DB15-ECAF-71B4-CC164F38C0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9447" y="554400"/>
            <a:ext cx="5666553" cy="387798"/>
          </a:xfrm>
        </p:spPr>
        <p:txBody>
          <a:bodyPr/>
          <a:lstStyle/>
          <a:p>
            <a:pPr marL="0" indent="0">
              <a:buNone/>
            </a:pPr>
            <a:r>
              <a:rPr lang="it-IT" sz="2000" b="1" dirty="0"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KEYLESS ENTRY&amp;GO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6A00CC36-99DD-48CE-9063-2004904763A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19448" y="6055801"/>
            <a:ext cx="5205646" cy="193899"/>
          </a:xfrm>
        </p:spPr>
        <p:txBody>
          <a:bodyPr/>
          <a:lstStyle/>
          <a:p>
            <a:pPr marL="0" indent="0">
              <a:buNone/>
            </a:pPr>
            <a:r>
              <a:rPr lang="it-IT" sz="1400" dirty="0">
                <a:solidFill>
                  <a:srgbClr val="960100"/>
                </a:solidFill>
              </a:rPr>
              <a:t>CLICCA PER CHIUDERE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4A5B6F-E2D4-5834-18ED-02627DB27EB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19448" y="1174978"/>
            <a:ext cx="5205646" cy="1320874"/>
          </a:xfrm>
        </p:spPr>
        <p:txBody>
          <a:bodyPr wrap="square" lIns="0" tIns="0" rIns="0" bIns="0" rtlCol="0" anchor="t">
            <a:spAutoFit/>
          </a:bodyPr>
          <a:lstStyle/>
          <a:p>
            <a:r>
              <a:rPr lang="it-IT" b="1"/>
              <a:t>KEYLESS ENTRY &amp; GO </a:t>
            </a:r>
            <a:r>
              <a:rPr lang="it-IT"/>
              <a:t>consente di aprire e avviare il veicolo senza usare la chiave. </a:t>
            </a:r>
          </a:p>
          <a:p>
            <a:r>
              <a:rPr lang="it-IT"/>
              <a:t>È sufficiente tenere la chiave in tasca per un accesso rapido e semplice. Rende l'uso quotidiano più comodo e pratico.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B7F46C-8027-16C7-FAEE-F224A0D672B5}"/>
              </a:ext>
            </a:extLst>
          </p:cNvPr>
          <p:cNvSpPr txBox="1"/>
          <p:nvPr/>
        </p:nvSpPr>
        <p:spPr>
          <a:xfrm>
            <a:off x="2701502" y="6855860"/>
            <a:ext cx="21422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/>
              <a:t>4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B6912E2A-E358-F9E5-43A4-BE8BB28FA33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05998" y="432000"/>
            <a:ext cx="5886002" cy="598679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589885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41B620-08F8-59AE-7311-DC52954A3D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EECB74F-2B19-6B51-F5B5-433EE6CBA1D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9447" y="554400"/>
            <a:ext cx="5666553" cy="387798"/>
          </a:xfrm>
        </p:spPr>
        <p:txBody>
          <a:bodyPr/>
          <a:lstStyle/>
          <a:p>
            <a:pPr marL="0" indent="0">
              <a:buNone/>
            </a:pPr>
            <a:r>
              <a:rPr lang="it-IT" sz="2000" b="1"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QUADRO STRUMENTI FULL COLOR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41BE56CB-CE81-C140-F133-5018BC67C4C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19448" y="6055801"/>
            <a:ext cx="5205646" cy="193899"/>
          </a:xfrm>
        </p:spPr>
        <p:txBody>
          <a:bodyPr/>
          <a:lstStyle/>
          <a:p>
            <a:pPr marL="0" indent="0">
              <a:buNone/>
            </a:pPr>
            <a:r>
              <a:rPr lang="it-IT" sz="1400" dirty="0">
                <a:solidFill>
                  <a:srgbClr val="960100"/>
                </a:solidFill>
              </a:rPr>
              <a:t>CLICCA PER CHIUDERE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AAFBBD-C4DA-E26D-5E09-CCBCBDE839C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19448" y="1483090"/>
            <a:ext cx="5205646" cy="2115964"/>
          </a:xfrm>
        </p:spPr>
        <p:txBody>
          <a:bodyPr wrap="square" lIns="0" tIns="0" rIns="0" bIns="0" rtlCol="0" anchor="t">
            <a:spAutoFit/>
          </a:bodyPr>
          <a:lstStyle/>
          <a:p>
            <a:r>
              <a:rPr lang="it-IT"/>
              <a:t>Il </a:t>
            </a:r>
            <a:r>
              <a:rPr lang="it-IT" b="1"/>
              <a:t>QUADRO STRUMENTI FULL COLOR</a:t>
            </a:r>
            <a:r>
              <a:rPr lang="it-IT"/>
              <a:t> visualizza informazioni di guida chiare e di facile lettura. Visualizza tutti i dati principali del veicolo in modo semplice.</a:t>
            </a:r>
          </a:p>
          <a:p>
            <a:endParaRPr lang="en-US" dirty="0"/>
          </a:p>
          <a:p>
            <a:r>
              <a:rPr lang="it-IT" b="1"/>
              <a:t>VOLANTE SOFT TOUCH RISCALDATO BICOLORE</a:t>
            </a:r>
          </a:p>
          <a:p>
            <a:r>
              <a:rPr lang="it-IT"/>
              <a:t>Migliora il comfort nelle giornate fredde</a:t>
            </a:r>
          </a:p>
          <a:p>
            <a:r>
              <a:rPr lang="it-IT"/>
              <a:t> 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F986723C-99B3-5E12-0FFD-6CD1D3B1919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05998" y="432000"/>
            <a:ext cx="5886002" cy="598679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38306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>
            <a:extLst>
              <a:ext uri="{FF2B5EF4-FFF2-40B4-BE49-F238E27FC236}">
                <a16:creationId xmlns:a16="http://schemas.microsoft.com/office/drawing/2014/main" id="{0F62F8E2-4B19-2778-CED8-360F1EBF6E2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8104" y="375685"/>
            <a:ext cx="9075251" cy="6050167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sz="2000" b="1"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SPAZIOSO e PRATICO</a:t>
            </a:r>
          </a:p>
          <a:p>
            <a:pPr marL="0" indent="0">
              <a:buNone/>
            </a:pPr>
            <a:r>
              <a:rPr lang="it-IT" sz="2000" b="1"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Più luce e una sensazione di libertà</a:t>
            </a:r>
          </a:p>
          <a:p>
            <a:pPr marL="0" indent="0">
              <a:buNone/>
            </a:pPr>
            <a:endParaRPr lang="en-GB" sz="20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219448" y="6055801"/>
            <a:ext cx="5205646" cy="193899"/>
          </a:xfrm>
        </p:spPr>
        <p:txBody>
          <a:bodyPr/>
          <a:lstStyle/>
          <a:p>
            <a:pPr marL="0" indent="0">
              <a:buNone/>
            </a:pPr>
            <a:r>
              <a:rPr lang="it-IT" sz="1400" dirty="0">
                <a:solidFill>
                  <a:srgbClr val="960100"/>
                </a:solidFill>
              </a:rPr>
              <a:t>CLICCA PER CHIUDERE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219448" y="1482643"/>
            <a:ext cx="4988656" cy="1753685"/>
          </a:xfrm>
        </p:spPr>
        <p:txBody>
          <a:bodyPr wrap="square" lIns="0" tIns="0" rIns="0" bIns="0" rtlCol="0" anchor="t">
            <a:spAutoFit/>
          </a:bodyPr>
          <a:lstStyle/>
          <a:p>
            <a:r>
              <a:rPr lang="it-IT" sz="1400"/>
              <a:t>Un nuovo tetto multifunzionale, denominato  </a:t>
            </a:r>
            <a:r>
              <a:rPr lang="it-IT" sz="1400" b="1"/>
              <a:t>MAGIC TOP </a:t>
            </a:r>
            <a:r>
              <a:rPr lang="it-IT" sz="1400"/>
              <a:t>, consente di beneficiare di una visuale chiara e di spazi di carico supplementari:</a:t>
            </a:r>
          </a:p>
          <a:p>
            <a:pPr marL="228600" indent="-228600">
              <a:buFont typeface="+mj-lt"/>
              <a:buAutoNum type="arabicPeriod"/>
            </a:pPr>
            <a:r>
              <a:rPr lang="it-IT" sz="1400"/>
              <a:t>Vano sul tetto</a:t>
            </a:r>
          </a:p>
          <a:p>
            <a:pPr marL="228600" indent="-228600">
              <a:buFont typeface="+mj-lt"/>
              <a:buAutoNum type="arabicPeriod"/>
            </a:pPr>
            <a:r>
              <a:rPr lang="it-IT" sz="1400"/>
              <a:t>Padiglione flottante con luce ambientale</a:t>
            </a:r>
          </a:p>
          <a:p>
            <a:pPr marL="228600" indent="-228600">
              <a:buFont typeface="+mj-lt"/>
              <a:buAutoNum type="arabicPeriod"/>
            </a:pPr>
            <a:r>
              <a:rPr lang="it-IT" sz="1400"/>
              <a:t>Contenitore sul tetto</a:t>
            </a:r>
          </a:p>
        </p:txBody>
      </p:sp>
      <p:sp>
        <p:nvSpPr>
          <p:cNvPr id="11" name="Ovale 10">
            <a:extLst>
              <a:ext uri="{FF2B5EF4-FFF2-40B4-BE49-F238E27FC236}">
                <a16:creationId xmlns:a16="http://schemas.microsoft.com/office/drawing/2014/main" id="{349F5F53-CF76-AAA6-3AC4-02FF761BEC24}"/>
              </a:ext>
            </a:extLst>
          </p:cNvPr>
          <p:cNvSpPr/>
          <p:nvPr/>
        </p:nvSpPr>
        <p:spPr>
          <a:xfrm>
            <a:off x="11369664" y="1811737"/>
            <a:ext cx="773385" cy="773385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/>
              <a:t>1</a:t>
            </a:r>
          </a:p>
        </p:txBody>
      </p:sp>
      <p:sp>
        <p:nvSpPr>
          <p:cNvPr id="12" name="Ovale 11">
            <a:extLst>
              <a:ext uri="{FF2B5EF4-FFF2-40B4-BE49-F238E27FC236}">
                <a16:creationId xmlns:a16="http://schemas.microsoft.com/office/drawing/2014/main" id="{74CE3314-ADE0-2A0F-6B56-24BD997A2019}"/>
              </a:ext>
            </a:extLst>
          </p:cNvPr>
          <p:cNvSpPr/>
          <p:nvPr/>
        </p:nvSpPr>
        <p:spPr>
          <a:xfrm>
            <a:off x="8469958" y="3285249"/>
            <a:ext cx="773385" cy="773385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/>
              <a:t>2</a:t>
            </a:r>
          </a:p>
        </p:txBody>
      </p:sp>
      <p:sp>
        <p:nvSpPr>
          <p:cNvPr id="13" name="Ovale 12">
            <a:extLst>
              <a:ext uri="{FF2B5EF4-FFF2-40B4-BE49-F238E27FC236}">
                <a16:creationId xmlns:a16="http://schemas.microsoft.com/office/drawing/2014/main" id="{F98CF52E-C4AC-677A-3F36-1D370835EC1D}"/>
              </a:ext>
            </a:extLst>
          </p:cNvPr>
          <p:cNvSpPr/>
          <p:nvPr/>
        </p:nvSpPr>
        <p:spPr>
          <a:xfrm>
            <a:off x="6470647" y="4379211"/>
            <a:ext cx="773385" cy="773385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/>
              <a:t>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C125F0D-449B-5D45-94BF-AD796CA7CEBD}"/>
              </a:ext>
            </a:extLst>
          </p:cNvPr>
          <p:cNvSpPr txBox="1"/>
          <p:nvPr/>
        </p:nvSpPr>
        <p:spPr>
          <a:xfrm>
            <a:off x="365264" y="3129667"/>
            <a:ext cx="41272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it-IT" sz="1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254271A-8691-A1E1-3FB5-A24E76231777}"/>
              </a:ext>
            </a:extLst>
          </p:cNvPr>
          <p:cNvSpPr txBox="1"/>
          <p:nvPr/>
        </p:nvSpPr>
        <p:spPr>
          <a:xfrm>
            <a:off x="219448" y="3458818"/>
            <a:ext cx="468054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400" b="1">
                <a:latin typeface="Roboto" panose="02000000000000000000" pitchFamily="2" charset="0"/>
              </a:rPr>
              <a:t>Magic Top </a:t>
            </a:r>
            <a:r>
              <a:rPr lang="it-IT" sz="1400">
                <a:latin typeface="Roboto" panose="02000000000000000000" pitchFamily="2" charset="0"/>
              </a:rPr>
              <a:t>di serie per FIAT QUBO L LA PRIMA 5 posti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058370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A466D1-832D-812F-FA3C-42437185FE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FBD1FC-F8D0-5D0D-84DE-769D72B68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664" y="907780"/>
            <a:ext cx="10515600" cy="387798"/>
          </a:xfrm>
          <a:prstGeom prst="rect">
            <a:avLst/>
          </a:prstGeom>
        </p:spPr>
        <p:txBody>
          <a:bodyPr/>
          <a:lstStyle/>
          <a:p>
            <a:r>
              <a:rPr lang="it-IT" b="1"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CONFIGURAZIONE DEI SEDILI</a:t>
            </a:r>
          </a:p>
        </p:txBody>
      </p:sp>
      <p:sp>
        <p:nvSpPr>
          <p:cNvPr id="7" name="Rectangle 46">
            <a:extLst>
              <a:ext uri="{FF2B5EF4-FFF2-40B4-BE49-F238E27FC236}">
                <a16:creationId xmlns:a16="http://schemas.microsoft.com/office/drawing/2014/main" id="{2E1CB3EF-252A-B22C-45DA-D5D446D0C3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5718" y="151860"/>
            <a:ext cx="19237" cy="19045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10" name="Rectangle 47">
            <a:extLst>
              <a:ext uri="{FF2B5EF4-FFF2-40B4-BE49-F238E27FC236}">
                <a16:creationId xmlns:a16="http://schemas.microsoft.com/office/drawing/2014/main" id="{0CB921A4-910A-7F83-0ADE-44B6A1E667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0569" y="151860"/>
            <a:ext cx="19237" cy="19045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13" name="Rectangle 48">
            <a:extLst>
              <a:ext uri="{FF2B5EF4-FFF2-40B4-BE49-F238E27FC236}">
                <a16:creationId xmlns:a16="http://schemas.microsoft.com/office/drawing/2014/main" id="{0C24564E-8D64-A2EC-B7F1-28DE156965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5420" y="151860"/>
            <a:ext cx="19237" cy="19045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16" name="Rectangle 52">
            <a:extLst>
              <a:ext uri="{FF2B5EF4-FFF2-40B4-BE49-F238E27FC236}">
                <a16:creationId xmlns:a16="http://schemas.microsoft.com/office/drawing/2014/main" id="{49E9259B-5049-4D68-A250-116A9F9325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148" y="80682"/>
            <a:ext cx="1523603" cy="334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17" name="Rectangle 38">
            <a:extLst>
              <a:ext uri="{FF2B5EF4-FFF2-40B4-BE49-F238E27FC236}">
                <a16:creationId xmlns:a16="http://schemas.microsoft.com/office/drawing/2014/main" id="{5FC53918-82A0-80D8-D561-17DC9BFF57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8973" y="92112"/>
            <a:ext cx="1523603" cy="334731"/>
          </a:xfrm>
          <a:prstGeom prst="rect">
            <a:avLst/>
          </a:prstGeom>
          <a:gradFill>
            <a:gsLst>
              <a:gs pos="90000">
                <a:schemeClr val="accent3"/>
              </a:gs>
              <a:gs pos="90000">
                <a:schemeClr val="accent1"/>
              </a:gs>
            </a:gsLst>
            <a:lin ang="5400000" scaled="1"/>
          </a:gradFill>
          <a:ln>
            <a:noFill/>
          </a:ln>
        </p:spPr>
        <p:txBody>
          <a:bodyPr vert="horz" wrap="square" lIns="0" tIns="43198" rIns="0" bIns="36574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900">
                <a:latin typeface="Roboto Light" panose="02000000000000000000" pitchFamily="2" charset="0"/>
              </a:rPr>
              <a:t>QUBO L</a:t>
            </a:r>
          </a:p>
        </p:txBody>
      </p:sp>
      <p:sp>
        <p:nvSpPr>
          <p:cNvPr id="18" name="Rectangle 46">
            <a:extLst>
              <a:ext uri="{FF2B5EF4-FFF2-40B4-BE49-F238E27FC236}">
                <a16:creationId xmlns:a16="http://schemas.microsoft.com/office/drawing/2014/main" id="{F4148DF2-5AAE-37B3-9F8D-33A4F07416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6773" y="80682"/>
            <a:ext cx="1523603" cy="33473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vert="horz" wrap="square" lIns="0" tIns="43198" rIns="0" bIns="36574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900">
                <a:solidFill>
                  <a:schemeClr val="bg1"/>
                </a:solidFill>
                <a:latin typeface="Roboto Light" panose="02000000000000000000" pitchFamily="2" charset="0"/>
              </a:rPr>
              <a:t>INTERNI</a:t>
            </a:r>
            <a:r>
              <a:rPr lang="it-IT" sz="900" u="sng">
                <a:solidFill>
                  <a:schemeClr val="bg1"/>
                </a:solidFill>
                <a:latin typeface="Roboto Light" panose="02000000000000000000" pitchFamily="2" charset="0"/>
              </a:rPr>
              <a:t> </a:t>
            </a:r>
          </a:p>
        </p:txBody>
      </p:sp>
      <p:sp>
        <p:nvSpPr>
          <p:cNvPr id="19" name="Rectangle 47">
            <a:extLst>
              <a:ext uri="{FF2B5EF4-FFF2-40B4-BE49-F238E27FC236}">
                <a16:creationId xmlns:a16="http://schemas.microsoft.com/office/drawing/2014/main" id="{1346C72E-BFE5-00A5-2064-CAB935631E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6773" y="80682"/>
            <a:ext cx="1523603" cy="334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20" name="Rectangle 55">
            <a:extLst>
              <a:ext uri="{FF2B5EF4-FFF2-40B4-BE49-F238E27FC236}">
                <a16:creationId xmlns:a16="http://schemas.microsoft.com/office/drawing/2014/main" id="{D7E91C84-A3FC-B725-A39F-3DA294F78F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1625" y="80682"/>
            <a:ext cx="1523603" cy="33473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vert="horz" wrap="square" lIns="0" tIns="43198" rIns="0" bIns="36574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900" u="sng" dirty="0">
                <a:solidFill>
                  <a:schemeClr val="bg1"/>
                </a:solidFill>
                <a:latin typeface="Roboto Light" panose="02000000000000000000" pitchFamily="2" charset="0"/>
              </a:rPr>
              <a:t>MOTORI</a:t>
            </a:r>
          </a:p>
        </p:txBody>
      </p:sp>
      <p:sp>
        <p:nvSpPr>
          <p:cNvPr id="21" name="Rectangle 56">
            <a:extLst>
              <a:ext uri="{FF2B5EF4-FFF2-40B4-BE49-F238E27FC236}">
                <a16:creationId xmlns:a16="http://schemas.microsoft.com/office/drawing/2014/main" id="{5CE4F78C-EB3E-D8E8-9066-3BC96F1A8A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1625" y="80682"/>
            <a:ext cx="1523603" cy="334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26" name="Rectangle 46">
            <a:extLst>
              <a:ext uri="{FF2B5EF4-FFF2-40B4-BE49-F238E27FC236}">
                <a16:creationId xmlns:a16="http://schemas.microsoft.com/office/drawing/2014/main" id="{598918A0-5D2A-F3CD-96F3-8AD015375A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2706" y="72779"/>
            <a:ext cx="1523603" cy="33473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vert="horz" wrap="square" lIns="0" tIns="43198" rIns="0" bIns="36574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900">
                <a:solidFill>
                  <a:schemeClr val="bg1"/>
                </a:solidFill>
                <a:latin typeface="Roboto Light" panose="02000000000000000000" pitchFamily="2" charset="0"/>
              </a:rPr>
              <a:t>ESTERNI </a:t>
            </a:r>
          </a:p>
        </p:txBody>
      </p:sp>
      <p:pic>
        <p:nvPicPr>
          <p:cNvPr id="5" name="Picture 4" descr="A bicycle in the back of a van&#10;&#10;AI-generated content may be incorrect.">
            <a:extLst>
              <a:ext uri="{FF2B5EF4-FFF2-40B4-BE49-F238E27FC236}">
                <a16:creationId xmlns:a16="http://schemas.microsoft.com/office/drawing/2014/main" id="{E0E8EC9E-7137-2E49-4A5E-3CC0E3C0643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76" y="3183808"/>
            <a:ext cx="3736660" cy="3107725"/>
          </a:xfrm>
          <a:prstGeom prst="rect">
            <a:avLst/>
          </a:prstGeom>
        </p:spPr>
      </p:pic>
      <p:pic>
        <p:nvPicPr>
          <p:cNvPr id="8" name="object 5" descr="A row of seats in a vehicle&#10;&#10;AI-generated content may be incorrect.">
            <a:extLst>
              <a:ext uri="{FF2B5EF4-FFF2-40B4-BE49-F238E27FC236}">
                <a16:creationId xmlns:a16="http://schemas.microsoft.com/office/drawing/2014/main" id="{9AB5168D-197A-7260-A150-83AA464DDD6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6227" y="3183808"/>
            <a:ext cx="4880143" cy="3161577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E49AF6EA-C77D-45E4-9961-35ADC2144A28}"/>
              </a:ext>
            </a:extLst>
          </p:cNvPr>
          <p:cNvSpPr txBox="1"/>
          <p:nvPr/>
        </p:nvSpPr>
        <p:spPr>
          <a:xfrm>
            <a:off x="157051" y="1601805"/>
            <a:ext cx="5735585" cy="1104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400" dirty="0">
                <a:ea typeface=""/>
                <a:cs typeface="Arial" panose="020B0604020202020204" pitchFamily="34" charset="0"/>
              </a:rPr>
              <a:t>Seconda fila: sedili abbattibili separatamente (2/3-1/3) di serie su tutte le versioni a 5 posti e sulla versione POP a 7 posti.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400" dirty="0">
                <a:ea typeface=""/>
                <a:cs typeface="Arial" panose="020B0604020202020204" pitchFamily="34" charset="0"/>
              </a:rPr>
              <a:t>Ripiegando uno dei sedili della seconda fila nella versione a 5 posti si libera uno spazio sufficiente per trasportare una bicicletta.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0DB13F8-81B7-43D4-8508-285CB672F847}"/>
              </a:ext>
            </a:extLst>
          </p:cNvPr>
          <p:cNvSpPr txBox="1"/>
          <p:nvPr/>
        </p:nvSpPr>
        <p:spPr>
          <a:xfrm>
            <a:off x="6316982" y="1590337"/>
            <a:ext cx="5321326" cy="1565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it-IT" sz="1400">
                <a:effectLst/>
                <a:ea typeface=""/>
                <a:cs typeface="Arial" panose="020B0604020202020204" pitchFamily="34" charset="0"/>
              </a:rPr>
              <a:t>Terza fila: nella versione a 7 posti, i due sedili possono essere estratti singolarmente (ca. 15 kg ciascuno) o sollevati a pacchetto con i punti di fissaggio anteriori. </a:t>
            </a: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it-IT" sz="1400">
                <a:effectLst/>
                <a:ea typeface=""/>
                <a:cs typeface="Arial" panose="020B0604020202020204" pitchFamily="34" charset="0"/>
              </a:rPr>
              <a:t>Montati su binari, possono essere regolati longitudinalmente fino a 130 mm. È anche possibile abbattere gli schienali.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2524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E6463C-616A-0509-1C97-B2D980EEC8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6">
            <a:extLst>
              <a:ext uri="{FF2B5EF4-FFF2-40B4-BE49-F238E27FC236}">
                <a16:creationId xmlns:a16="http://schemas.microsoft.com/office/drawing/2014/main" id="{30E5AA93-DBA5-F5EE-6793-43E3AB523F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5718" y="151860"/>
            <a:ext cx="19237" cy="19045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10" name="Rectangle 47">
            <a:extLst>
              <a:ext uri="{FF2B5EF4-FFF2-40B4-BE49-F238E27FC236}">
                <a16:creationId xmlns:a16="http://schemas.microsoft.com/office/drawing/2014/main" id="{59AC0313-E612-68A7-2265-857A4C0960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0569" y="151860"/>
            <a:ext cx="19237" cy="19045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13" name="Rectangle 48">
            <a:extLst>
              <a:ext uri="{FF2B5EF4-FFF2-40B4-BE49-F238E27FC236}">
                <a16:creationId xmlns:a16="http://schemas.microsoft.com/office/drawing/2014/main" id="{BA0FE682-2CB9-5C99-9A39-713DBF7CE6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5420" y="151860"/>
            <a:ext cx="19237" cy="19045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16" name="Rectangle 52">
            <a:extLst>
              <a:ext uri="{FF2B5EF4-FFF2-40B4-BE49-F238E27FC236}">
                <a16:creationId xmlns:a16="http://schemas.microsoft.com/office/drawing/2014/main" id="{1A69B6DF-632F-2AEA-E473-374E29E054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148" y="80682"/>
            <a:ext cx="1523603" cy="334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17" name="Rectangle 38">
            <a:extLst>
              <a:ext uri="{FF2B5EF4-FFF2-40B4-BE49-F238E27FC236}">
                <a16:creationId xmlns:a16="http://schemas.microsoft.com/office/drawing/2014/main" id="{13278025-2FF6-EF95-E51D-36085683CB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8973" y="92112"/>
            <a:ext cx="1523603" cy="334731"/>
          </a:xfrm>
          <a:prstGeom prst="rect">
            <a:avLst/>
          </a:prstGeom>
          <a:gradFill>
            <a:gsLst>
              <a:gs pos="90000">
                <a:schemeClr val="accent3"/>
              </a:gs>
              <a:gs pos="90000">
                <a:schemeClr val="accent1"/>
              </a:gs>
            </a:gsLst>
            <a:lin ang="5400000" scaled="1"/>
          </a:gradFill>
          <a:ln>
            <a:noFill/>
          </a:ln>
        </p:spPr>
        <p:txBody>
          <a:bodyPr vert="horz" wrap="square" lIns="0" tIns="43198" rIns="0" bIns="36574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900">
                <a:latin typeface="Roboto Light" panose="02000000000000000000" pitchFamily="2" charset="0"/>
              </a:rPr>
              <a:t>QUBO L</a:t>
            </a:r>
          </a:p>
        </p:txBody>
      </p:sp>
      <p:sp>
        <p:nvSpPr>
          <p:cNvPr id="18" name="Rectangle 46">
            <a:extLst>
              <a:ext uri="{FF2B5EF4-FFF2-40B4-BE49-F238E27FC236}">
                <a16:creationId xmlns:a16="http://schemas.microsoft.com/office/drawing/2014/main" id="{98C1BC88-26F8-1401-9E75-A970FFE0FD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6773" y="80682"/>
            <a:ext cx="1523603" cy="33473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vert="horz" wrap="square" lIns="0" tIns="43198" rIns="0" bIns="36574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900">
                <a:solidFill>
                  <a:schemeClr val="bg1"/>
                </a:solidFill>
                <a:latin typeface="Roboto Light" panose="02000000000000000000" pitchFamily="2" charset="0"/>
              </a:rPr>
              <a:t>INTERNI</a:t>
            </a:r>
            <a:r>
              <a:rPr lang="it-IT" sz="900" u="sng">
                <a:solidFill>
                  <a:schemeClr val="bg1"/>
                </a:solidFill>
                <a:latin typeface="Roboto Light" panose="02000000000000000000" pitchFamily="2" charset="0"/>
              </a:rPr>
              <a:t> </a:t>
            </a:r>
          </a:p>
        </p:txBody>
      </p:sp>
      <p:sp>
        <p:nvSpPr>
          <p:cNvPr id="19" name="Rectangle 47">
            <a:extLst>
              <a:ext uri="{FF2B5EF4-FFF2-40B4-BE49-F238E27FC236}">
                <a16:creationId xmlns:a16="http://schemas.microsoft.com/office/drawing/2014/main" id="{EFE48E97-D147-5330-539A-1473CCF948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6773" y="80682"/>
            <a:ext cx="1523603" cy="334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20" name="Rectangle 55">
            <a:extLst>
              <a:ext uri="{FF2B5EF4-FFF2-40B4-BE49-F238E27FC236}">
                <a16:creationId xmlns:a16="http://schemas.microsoft.com/office/drawing/2014/main" id="{77CBF89A-383A-837C-500B-E5F71642D3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1625" y="80682"/>
            <a:ext cx="1523603" cy="33473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vert="horz" wrap="square" lIns="0" tIns="43198" rIns="0" bIns="36574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900" u="sng" dirty="0">
                <a:solidFill>
                  <a:schemeClr val="bg1"/>
                </a:solidFill>
                <a:latin typeface="Roboto Light" panose="02000000000000000000" pitchFamily="2" charset="0"/>
              </a:rPr>
              <a:t>MOTORI</a:t>
            </a:r>
          </a:p>
        </p:txBody>
      </p:sp>
      <p:sp>
        <p:nvSpPr>
          <p:cNvPr id="21" name="Rectangle 56">
            <a:extLst>
              <a:ext uri="{FF2B5EF4-FFF2-40B4-BE49-F238E27FC236}">
                <a16:creationId xmlns:a16="http://schemas.microsoft.com/office/drawing/2014/main" id="{0487DEEE-8E13-281E-E4AF-AF02E31A74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1625" y="80682"/>
            <a:ext cx="1523603" cy="334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26" name="Rectangle 46">
            <a:extLst>
              <a:ext uri="{FF2B5EF4-FFF2-40B4-BE49-F238E27FC236}">
                <a16:creationId xmlns:a16="http://schemas.microsoft.com/office/drawing/2014/main" id="{02B5F322-DB3D-57C6-BA8F-2441C887B3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2706" y="72779"/>
            <a:ext cx="1523603" cy="33473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vert="horz" wrap="square" lIns="0" tIns="43198" rIns="0" bIns="36574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900">
                <a:solidFill>
                  <a:schemeClr val="bg1"/>
                </a:solidFill>
                <a:latin typeface="Roboto Light" panose="02000000000000000000" pitchFamily="2" charset="0"/>
              </a:rPr>
              <a:t>ESTERNI 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2E2C67E4-41DA-E942-15DD-EA219E6EC23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4537" y="2501329"/>
            <a:ext cx="1871216" cy="3730243"/>
          </a:xfrm>
          <a:prstGeom prst="rect">
            <a:avLst/>
          </a:prstGeom>
        </p:spPr>
      </p:pic>
      <p:grpSp>
        <p:nvGrpSpPr>
          <p:cNvPr id="25" name="object 5">
            <a:extLst>
              <a:ext uri="{FF2B5EF4-FFF2-40B4-BE49-F238E27FC236}">
                <a16:creationId xmlns:a16="http://schemas.microsoft.com/office/drawing/2014/main" id="{06571B5F-8440-7F13-B1FE-E59B70BA9E83}"/>
              </a:ext>
            </a:extLst>
          </p:cNvPr>
          <p:cNvGrpSpPr/>
          <p:nvPr/>
        </p:nvGrpSpPr>
        <p:grpSpPr>
          <a:xfrm>
            <a:off x="7266941" y="2456113"/>
            <a:ext cx="1871345" cy="3839845"/>
            <a:chOff x="8353043" y="3018316"/>
            <a:chExt cx="1871345" cy="3839845"/>
          </a:xfrm>
        </p:grpSpPr>
        <p:pic>
          <p:nvPicPr>
            <p:cNvPr id="27" name="object 6">
              <a:extLst>
                <a:ext uri="{FF2B5EF4-FFF2-40B4-BE49-F238E27FC236}">
                  <a16:creationId xmlns:a16="http://schemas.microsoft.com/office/drawing/2014/main" id="{1636EFA3-CBD9-56DE-1FDE-2C9C2919FD11}"/>
                </a:ext>
              </a:extLst>
            </p:cNvPr>
            <p:cNvPicPr/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89290" y="4395216"/>
              <a:ext cx="121231" cy="126110"/>
            </a:xfrm>
            <a:prstGeom prst="rect">
              <a:avLst/>
            </a:prstGeom>
          </p:spPr>
        </p:pic>
        <p:pic>
          <p:nvPicPr>
            <p:cNvPr id="28" name="object 7">
              <a:extLst>
                <a:ext uri="{FF2B5EF4-FFF2-40B4-BE49-F238E27FC236}">
                  <a16:creationId xmlns:a16="http://schemas.microsoft.com/office/drawing/2014/main" id="{EC3269CA-1FF1-11B9-0D51-CE2EBA8E481A}"/>
                </a:ext>
              </a:extLst>
            </p:cNvPr>
            <p:cNvPicPr/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53043" y="3018316"/>
              <a:ext cx="1871217" cy="3731098"/>
            </a:xfrm>
            <a:prstGeom prst="rect">
              <a:avLst/>
            </a:prstGeom>
          </p:spPr>
        </p:pic>
        <p:pic>
          <p:nvPicPr>
            <p:cNvPr id="29" name="object 8">
              <a:extLst>
                <a:ext uri="{FF2B5EF4-FFF2-40B4-BE49-F238E27FC236}">
                  <a16:creationId xmlns:a16="http://schemas.microsoft.com/office/drawing/2014/main" id="{B3BE9A26-B7C9-BF1B-E879-EFDBD953D9F8}"/>
                </a:ext>
              </a:extLst>
            </p:cNvPr>
            <p:cNvPicPr/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59137" y="4237609"/>
              <a:ext cx="589699" cy="1969135"/>
            </a:xfrm>
            <a:prstGeom prst="rect">
              <a:avLst/>
            </a:prstGeom>
          </p:spPr>
        </p:pic>
        <p:pic>
          <p:nvPicPr>
            <p:cNvPr id="30" name="object 9">
              <a:extLst>
                <a:ext uri="{FF2B5EF4-FFF2-40B4-BE49-F238E27FC236}">
                  <a16:creationId xmlns:a16="http://schemas.microsoft.com/office/drawing/2014/main" id="{252FF87F-132C-AEA3-D992-8F60FC95665A}"/>
                </a:ext>
              </a:extLst>
            </p:cNvPr>
            <p:cNvPicPr/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08135" y="5039537"/>
              <a:ext cx="778433" cy="989431"/>
            </a:xfrm>
            <a:prstGeom prst="rect">
              <a:avLst/>
            </a:prstGeom>
          </p:spPr>
        </p:pic>
        <p:pic>
          <p:nvPicPr>
            <p:cNvPr id="31" name="object 10">
              <a:extLst>
                <a:ext uri="{FF2B5EF4-FFF2-40B4-BE49-F238E27FC236}">
                  <a16:creationId xmlns:a16="http://schemas.microsoft.com/office/drawing/2014/main" id="{2657A858-AAE4-7FAA-CB4A-71220F5E3BAD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371075" y="4145263"/>
              <a:ext cx="758736" cy="2708275"/>
            </a:xfrm>
            <a:prstGeom prst="rect">
              <a:avLst/>
            </a:prstGeom>
          </p:spPr>
        </p:pic>
        <p:pic>
          <p:nvPicPr>
            <p:cNvPr id="32" name="object 11">
              <a:extLst>
                <a:ext uri="{FF2B5EF4-FFF2-40B4-BE49-F238E27FC236}">
                  <a16:creationId xmlns:a16="http://schemas.microsoft.com/office/drawing/2014/main" id="{2AB9A514-1FC2-5EB8-433F-7FBCDA9F2FB5}"/>
                </a:ext>
              </a:extLst>
            </p:cNvPr>
            <p:cNvPicPr/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65893" y="4340606"/>
              <a:ext cx="190030" cy="2137740"/>
            </a:xfrm>
            <a:prstGeom prst="rect">
              <a:avLst/>
            </a:prstGeom>
          </p:spPr>
        </p:pic>
        <p:pic>
          <p:nvPicPr>
            <p:cNvPr id="33" name="object 12">
              <a:extLst>
                <a:ext uri="{FF2B5EF4-FFF2-40B4-BE49-F238E27FC236}">
                  <a16:creationId xmlns:a16="http://schemas.microsoft.com/office/drawing/2014/main" id="{F96A12CB-E4D0-0A27-504C-ECCB462419C0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410699" y="4175721"/>
              <a:ext cx="679627" cy="858050"/>
            </a:xfrm>
            <a:prstGeom prst="rect">
              <a:avLst/>
            </a:prstGeom>
          </p:spPr>
        </p:pic>
        <p:pic>
          <p:nvPicPr>
            <p:cNvPr id="34" name="object 13">
              <a:extLst>
                <a:ext uri="{FF2B5EF4-FFF2-40B4-BE49-F238E27FC236}">
                  <a16:creationId xmlns:a16="http://schemas.microsoft.com/office/drawing/2014/main" id="{84DF2EBC-9A52-F6FE-BF3B-5F0F92F43E06}"/>
                </a:ext>
              </a:extLst>
            </p:cNvPr>
            <p:cNvPicPr/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05771" y="4370705"/>
              <a:ext cx="110108" cy="288036"/>
            </a:xfrm>
            <a:prstGeom prst="rect">
              <a:avLst/>
            </a:prstGeom>
          </p:spPr>
        </p:pic>
        <p:pic>
          <p:nvPicPr>
            <p:cNvPr id="35" name="object 14">
              <a:extLst>
                <a:ext uri="{FF2B5EF4-FFF2-40B4-BE49-F238E27FC236}">
                  <a16:creationId xmlns:a16="http://schemas.microsoft.com/office/drawing/2014/main" id="{DF774F52-45A0-9F58-CA3B-6670069A662C}"/>
                </a:ext>
              </a:extLst>
            </p:cNvPr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679179" y="4928654"/>
              <a:ext cx="1158138" cy="1929345"/>
            </a:xfrm>
            <a:prstGeom prst="rect">
              <a:avLst/>
            </a:prstGeom>
          </p:spPr>
        </p:pic>
        <p:pic>
          <p:nvPicPr>
            <p:cNvPr id="36" name="object 15">
              <a:extLst>
                <a:ext uri="{FF2B5EF4-FFF2-40B4-BE49-F238E27FC236}">
                  <a16:creationId xmlns:a16="http://schemas.microsoft.com/office/drawing/2014/main" id="{F85DEC6F-C332-EC45-5093-682AFCF3D296}"/>
                </a:ext>
              </a:extLst>
            </p:cNvPr>
            <p:cNvPicPr/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74759" y="5123865"/>
              <a:ext cx="587997" cy="1404569"/>
            </a:xfrm>
            <a:prstGeom prst="rect">
              <a:avLst/>
            </a:prstGeom>
          </p:spPr>
        </p:pic>
      </p:grpSp>
      <p:pic>
        <p:nvPicPr>
          <p:cNvPr id="37" name="object 20">
            <a:extLst>
              <a:ext uri="{FF2B5EF4-FFF2-40B4-BE49-F238E27FC236}">
                <a16:creationId xmlns:a16="http://schemas.microsoft.com/office/drawing/2014/main" id="{6C55E6AD-3445-5D86-03F3-04E207690766}"/>
              </a:ext>
            </a:extLst>
          </p:cNvPr>
          <p:cNvPicPr/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3068" y="3156945"/>
            <a:ext cx="194750" cy="64612"/>
          </a:xfrm>
          <a:prstGeom prst="rect">
            <a:avLst/>
          </a:prstGeom>
        </p:spPr>
      </p:pic>
      <p:grpSp>
        <p:nvGrpSpPr>
          <p:cNvPr id="38" name="object 22">
            <a:extLst>
              <a:ext uri="{FF2B5EF4-FFF2-40B4-BE49-F238E27FC236}">
                <a16:creationId xmlns:a16="http://schemas.microsoft.com/office/drawing/2014/main" id="{83DBD1EA-53F7-18E5-F648-32B2C37664D0}"/>
              </a:ext>
            </a:extLst>
          </p:cNvPr>
          <p:cNvGrpSpPr/>
          <p:nvPr/>
        </p:nvGrpSpPr>
        <p:grpSpPr>
          <a:xfrm>
            <a:off x="5108956" y="2456112"/>
            <a:ext cx="1871345" cy="3731260"/>
            <a:chOff x="5160390" y="3010566"/>
            <a:chExt cx="1871345" cy="3731260"/>
          </a:xfrm>
        </p:grpSpPr>
        <p:pic>
          <p:nvPicPr>
            <p:cNvPr id="39" name="object 23">
              <a:extLst>
                <a:ext uri="{FF2B5EF4-FFF2-40B4-BE49-F238E27FC236}">
                  <a16:creationId xmlns:a16="http://schemas.microsoft.com/office/drawing/2014/main" id="{D88739BD-A620-5C46-A54B-6840A3CC56C3}"/>
                </a:ext>
              </a:extLst>
            </p:cNvPr>
            <p:cNvPicPr/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60390" y="3010566"/>
              <a:ext cx="1871217" cy="3731101"/>
            </a:xfrm>
            <a:prstGeom prst="rect">
              <a:avLst/>
            </a:prstGeom>
          </p:spPr>
        </p:pic>
        <p:pic>
          <p:nvPicPr>
            <p:cNvPr id="42" name="object 24">
              <a:extLst>
                <a:ext uri="{FF2B5EF4-FFF2-40B4-BE49-F238E27FC236}">
                  <a16:creationId xmlns:a16="http://schemas.microsoft.com/office/drawing/2014/main" id="{7A004970-EF6E-3BCB-05FE-DA3F850EDD86}"/>
                </a:ext>
              </a:extLst>
            </p:cNvPr>
            <p:cNvPicPr/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40501" y="5926797"/>
              <a:ext cx="1166749" cy="595591"/>
            </a:xfrm>
            <a:prstGeom prst="rect">
              <a:avLst/>
            </a:prstGeom>
          </p:spPr>
        </p:pic>
      </p:grpSp>
      <p:grpSp>
        <p:nvGrpSpPr>
          <p:cNvPr id="49" name="object 27">
            <a:extLst>
              <a:ext uri="{FF2B5EF4-FFF2-40B4-BE49-F238E27FC236}">
                <a16:creationId xmlns:a16="http://schemas.microsoft.com/office/drawing/2014/main" id="{0AA3A627-0FE1-787B-B909-117862B503D2}"/>
              </a:ext>
            </a:extLst>
          </p:cNvPr>
          <p:cNvGrpSpPr/>
          <p:nvPr/>
        </p:nvGrpSpPr>
        <p:grpSpPr>
          <a:xfrm>
            <a:off x="3278123" y="4745916"/>
            <a:ext cx="1167130" cy="1252855"/>
            <a:chOff x="2359786" y="5284089"/>
            <a:chExt cx="1167130" cy="1252855"/>
          </a:xfrm>
        </p:grpSpPr>
        <p:pic>
          <p:nvPicPr>
            <p:cNvPr id="50" name="object 28">
              <a:extLst>
                <a:ext uri="{FF2B5EF4-FFF2-40B4-BE49-F238E27FC236}">
                  <a16:creationId xmlns:a16="http://schemas.microsoft.com/office/drawing/2014/main" id="{9E2B4C65-2DEF-7FF6-878D-C43E852E42C8}"/>
                </a:ext>
              </a:extLst>
            </p:cNvPr>
            <p:cNvPicPr/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59786" y="5928715"/>
              <a:ext cx="1166749" cy="595591"/>
            </a:xfrm>
            <a:prstGeom prst="rect">
              <a:avLst/>
            </a:prstGeom>
          </p:spPr>
        </p:pic>
        <p:pic>
          <p:nvPicPr>
            <p:cNvPr id="51" name="object 29">
              <a:extLst>
                <a:ext uri="{FF2B5EF4-FFF2-40B4-BE49-F238E27FC236}">
                  <a16:creationId xmlns:a16="http://schemas.microsoft.com/office/drawing/2014/main" id="{A95F8EA7-53FB-7EAC-79E7-E80DFF78F438}"/>
                </a:ext>
              </a:extLst>
            </p:cNvPr>
            <p:cNvPicPr/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55049" y="6034595"/>
              <a:ext cx="528434" cy="502018"/>
            </a:xfrm>
            <a:prstGeom prst="rect">
              <a:avLst/>
            </a:prstGeom>
          </p:spPr>
        </p:pic>
        <p:pic>
          <p:nvPicPr>
            <p:cNvPr id="52" name="object 30">
              <a:extLst>
                <a:ext uri="{FF2B5EF4-FFF2-40B4-BE49-F238E27FC236}">
                  <a16:creationId xmlns:a16="http://schemas.microsoft.com/office/drawing/2014/main" id="{65FF39C7-E51D-BA5D-DA12-1AF11F2158D9}"/>
                </a:ext>
              </a:extLst>
            </p:cNvPr>
            <p:cNvPicPr/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21000" y="5926797"/>
              <a:ext cx="518794" cy="137007"/>
            </a:xfrm>
            <a:prstGeom prst="rect">
              <a:avLst/>
            </a:prstGeom>
          </p:spPr>
        </p:pic>
        <p:pic>
          <p:nvPicPr>
            <p:cNvPr id="53" name="object 31">
              <a:extLst>
                <a:ext uri="{FF2B5EF4-FFF2-40B4-BE49-F238E27FC236}">
                  <a16:creationId xmlns:a16="http://schemas.microsoft.com/office/drawing/2014/main" id="{A240C382-9283-F5CF-6565-B723CE7B00C4}"/>
                </a:ext>
              </a:extLst>
            </p:cNvPr>
            <p:cNvPicPr/>
            <p:nvPr/>
          </p:nvPicPr>
          <p:blipFill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43975" y="5284089"/>
              <a:ext cx="719924" cy="624242"/>
            </a:xfrm>
            <a:prstGeom prst="rect">
              <a:avLst/>
            </a:prstGeom>
          </p:spPr>
        </p:pic>
      </p:grpSp>
      <p:sp>
        <p:nvSpPr>
          <p:cNvPr id="40" name="Title 1">
            <a:extLst>
              <a:ext uri="{FF2B5EF4-FFF2-40B4-BE49-F238E27FC236}">
                <a16:creationId xmlns:a16="http://schemas.microsoft.com/office/drawing/2014/main" id="{FE8404EF-1DAD-AFC1-03EE-F65FE7BCE9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402" y="843153"/>
            <a:ext cx="10515600" cy="387798"/>
          </a:xfrm>
          <a:prstGeom prst="rect">
            <a:avLst/>
          </a:prstGeom>
        </p:spPr>
        <p:txBody>
          <a:bodyPr lIns="0" r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2800" b="0" kern="1200" spc="0" dirty="0">
                <a:solidFill>
                  <a:schemeClr val="tx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it-IT" b="1"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CONFIGURAZIONE DEI SEDILI</a:t>
            </a:r>
          </a:p>
        </p:txBody>
      </p:sp>
      <p:sp>
        <p:nvSpPr>
          <p:cNvPr id="41" name="object 21">
            <a:extLst>
              <a:ext uri="{FF2B5EF4-FFF2-40B4-BE49-F238E27FC236}">
                <a16:creationId xmlns:a16="http://schemas.microsoft.com/office/drawing/2014/main" id="{A96FA2DA-C189-4725-8955-8E131D98190E}"/>
              </a:ext>
            </a:extLst>
          </p:cNvPr>
          <p:cNvSpPr txBox="1"/>
          <p:nvPr/>
        </p:nvSpPr>
        <p:spPr>
          <a:xfrm>
            <a:off x="7293561" y="2616609"/>
            <a:ext cx="1731477" cy="507831"/>
          </a:xfrm>
          <a:prstGeom prst="rect">
            <a:avLst/>
          </a:prstGeom>
          <a:solidFill>
            <a:schemeClr val="accent6">
              <a:lumMod val="50000"/>
              <a:alpha val="50195"/>
            </a:schemeClr>
          </a:solidFill>
        </p:spPr>
        <p:txBody>
          <a:bodyPr vert="horz" wrap="square" lIns="0" tIns="0" rIns="0" bIns="0" rtlCol="0" anchor="ctr" anchorCtr="0">
            <a:noAutofit/>
          </a:bodyPr>
          <a:lstStyle/>
          <a:p>
            <a:pPr marL="85725" marR="109220" algn="ctr">
              <a:spcBef>
                <a:spcPts val="1260"/>
              </a:spcBef>
            </a:pPr>
            <a:r>
              <a:rPr lang="it-IT" sz="1100">
                <a:solidFill>
                  <a:schemeClr val="bg1"/>
                </a:solidFill>
                <a:cs typeface="Lucida Sans Unicode"/>
              </a:rPr>
              <a:t>Per rinnovare il soggiorno di casa</a:t>
            </a:r>
          </a:p>
        </p:txBody>
      </p:sp>
      <p:sp>
        <p:nvSpPr>
          <p:cNvPr id="43" name="object 21">
            <a:extLst>
              <a:ext uri="{FF2B5EF4-FFF2-40B4-BE49-F238E27FC236}">
                <a16:creationId xmlns:a16="http://schemas.microsoft.com/office/drawing/2014/main" id="{A291E441-D7F3-40C9-BC25-39D0FF729BEC}"/>
              </a:ext>
            </a:extLst>
          </p:cNvPr>
          <p:cNvSpPr txBox="1"/>
          <p:nvPr/>
        </p:nvSpPr>
        <p:spPr>
          <a:xfrm>
            <a:off x="4942408" y="2616609"/>
            <a:ext cx="2004844" cy="507831"/>
          </a:xfrm>
          <a:prstGeom prst="rect">
            <a:avLst/>
          </a:prstGeom>
          <a:solidFill>
            <a:schemeClr val="accent6">
              <a:lumMod val="50000"/>
              <a:alpha val="50195"/>
            </a:schemeClr>
          </a:solidFill>
        </p:spPr>
        <p:txBody>
          <a:bodyPr vert="horz" wrap="square" lIns="0" tIns="0" rIns="0" bIns="0" rtlCol="0" anchor="ctr" anchorCtr="0">
            <a:noAutofit/>
          </a:bodyPr>
          <a:lstStyle/>
          <a:p>
            <a:pPr marL="85725" marR="109220" algn="ctr">
              <a:spcBef>
                <a:spcPts val="1260"/>
              </a:spcBef>
            </a:pPr>
            <a:r>
              <a:rPr lang="it-IT" sz="1100">
                <a:solidFill>
                  <a:schemeClr val="bg1"/>
                </a:solidFill>
                <a:cs typeface="Lucida Sans Unicode"/>
              </a:rPr>
              <a:t>Per trasportare comodamente l’intera squadra di calcetto</a:t>
            </a:r>
          </a:p>
        </p:txBody>
      </p:sp>
      <p:sp>
        <p:nvSpPr>
          <p:cNvPr id="44" name="object 21">
            <a:extLst>
              <a:ext uri="{FF2B5EF4-FFF2-40B4-BE49-F238E27FC236}">
                <a16:creationId xmlns:a16="http://schemas.microsoft.com/office/drawing/2014/main" id="{E861F2E1-3E86-4A2D-B70D-20031E9BB96E}"/>
              </a:ext>
            </a:extLst>
          </p:cNvPr>
          <p:cNvSpPr txBox="1"/>
          <p:nvPr/>
        </p:nvSpPr>
        <p:spPr>
          <a:xfrm>
            <a:off x="2893348" y="2616609"/>
            <a:ext cx="1871216" cy="507831"/>
          </a:xfrm>
          <a:prstGeom prst="rect">
            <a:avLst/>
          </a:prstGeom>
          <a:solidFill>
            <a:schemeClr val="accent6">
              <a:lumMod val="50000"/>
              <a:alpha val="50195"/>
            </a:schemeClr>
          </a:solidFill>
        </p:spPr>
        <p:txBody>
          <a:bodyPr vert="horz" wrap="square" lIns="0" tIns="0" rIns="0" bIns="0" rtlCol="0" anchor="ctr" anchorCtr="0">
            <a:noAutofit/>
          </a:bodyPr>
          <a:lstStyle/>
          <a:p>
            <a:pPr marL="85725" marR="109220" algn="ctr">
              <a:spcBef>
                <a:spcPts val="1260"/>
              </a:spcBef>
            </a:pPr>
            <a:r>
              <a:rPr lang="it-IT" sz="1100">
                <a:solidFill>
                  <a:schemeClr val="bg1"/>
                </a:solidFill>
                <a:cs typeface="Lucida Sans Unicode"/>
              </a:rPr>
              <a:t>Per partire in cinque per il weekend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F31F324-1E25-4F3A-9307-A8895209548F}"/>
              </a:ext>
            </a:extLst>
          </p:cNvPr>
          <p:cNvSpPr txBox="1"/>
          <p:nvPr/>
        </p:nvSpPr>
        <p:spPr>
          <a:xfrm>
            <a:off x="2582728" y="1688732"/>
            <a:ext cx="779372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000"/>
              <a:t>7 posti: il multispazio FIAT per muoversi in famiglia e nella vita di tutti i giorni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60947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B18C2F-62FB-09A5-D117-04DDC84837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372477-EC7D-74B0-1F2D-47D4926D8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664" y="907780"/>
            <a:ext cx="10515600" cy="387798"/>
          </a:xfrm>
          <a:prstGeom prst="rect">
            <a:avLst/>
          </a:prstGeom>
        </p:spPr>
        <p:txBody>
          <a:bodyPr/>
          <a:lstStyle/>
          <a:p>
            <a:r>
              <a:rPr lang="it-IT" b="1"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VOLUMI</a:t>
            </a:r>
          </a:p>
        </p:txBody>
      </p:sp>
      <p:sp>
        <p:nvSpPr>
          <p:cNvPr id="7" name="Rectangle 46">
            <a:extLst>
              <a:ext uri="{FF2B5EF4-FFF2-40B4-BE49-F238E27FC236}">
                <a16:creationId xmlns:a16="http://schemas.microsoft.com/office/drawing/2014/main" id="{1161341A-B257-B665-D425-F6C68A29BD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5718" y="151860"/>
            <a:ext cx="19237" cy="19045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10" name="Rectangle 47">
            <a:extLst>
              <a:ext uri="{FF2B5EF4-FFF2-40B4-BE49-F238E27FC236}">
                <a16:creationId xmlns:a16="http://schemas.microsoft.com/office/drawing/2014/main" id="{EC6F0151-0027-E18A-D3ED-CC97FB63F7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0569" y="151860"/>
            <a:ext cx="19237" cy="19045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13" name="Rectangle 48">
            <a:extLst>
              <a:ext uri="{FF2B5EF4-FFF2-40B4-BE49-F238E27FC236}">
                <a16:creationId xmlns:a16="http://schemas.microsoft.com/office/drawing/2014/main" id="{53F46252-3C09-8924-BDF4-725A52445D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5420" y="151860"/>
            <a:ext cx="19237" cy="19045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16" name="Rectangle 52">
            <a:extLst>
              <a:ext uri="{FF2B5EF4-FFF2-40B4-BE49-F238E27FC236}">
                <a16:creationId xmlns:a16="http://schemas.microsoft.com/office/drawing/2014/main" id="{8126E2B0-D597-CB1D-6153-4135295E3D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148" y="80682"/>
            <a:ext cx="1523603" cy="334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17" name="Rectangle 38">
            <a:extLst>
              <a:ext uri="{FF2B5EF4-FFF2-40B4-BE49-F238E27FC236}">
                <a16:creationId xmlns:a16="http://schemas.microsoft.com/office/drawing/2014/main" id="{02A13C89-9AD7-9DAC-B070-984A1461D6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8973" y="92112"/>
            <a:ext cx="1523603" cy="334731"/>
          </a:xfrm>
          <a:prstGeom prst="rect">
            <a:avLst/>
          </a:prstGeom>
          <a:gradFill>
            <a:gsLst>
              <a:gs pos="90000">
                <a:schemeClr val="accent3"/>
              </a:gs>
              <a:gs pos="90000">
                <a:schemeClr val="accent1"/>
              </a:gs>
            </a:gsLst>
            <a:lin ang="5400000" scaled="1"/>
          </a:gradFill>
          <a:ln>
            <a:noFill/>
          </a:ln>
        </p:spPr>
        <p:txBody>
          <a:bodyPr vert="horz" wrap="square" lIns="0" tIns="43198" rIns="0" bIns="36574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900">
                <a:latin typeface="Roboto Light" panose="02000000000000000000" pitchFamily="2" charset="0"/>
              </a:rPr>
              <a:t>QUBO L</a:t>
            </a:r>
          </a:p>
        </p:txBody>
      </p:sp>
      <p:sp>
        <p:nvSpPr>
          <p:cNvPr id="18" name="Rectangle 46">
            <a:extLst>
              <a:ext uri="{FF2B5EF4-FFF2-40B4-BE49-F238E27FC236}">
                <a16:creationId xmlns:a16="http://schemas.microsoft.com/office/drawing/2014/main" id="{7CD597CE-9E88-C5D4-366D-B4A6C6A6C2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6773" y="80682"/>
            <a:ext cx="1523603" cy="33473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vert="horz" wrap="square" lIns="0" tIns="43198" rIns="0" bIns="36574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900">
                <a:solidFill>
                  <a:schemeClr val="bg1"/>
                </a:solidFill>
                <a:latin typeface="Roboto Light" panose="02000000000000000000" pitchFamily="2" charset="0"/>
              </a:rPr>
              <a:t>INTERNI</a:t>
            </a:r>
            <a:r>
              <a:rPr lang="it-IT" sz="900" u="sng">
                <a:solidFill>
                  <a:schemeClr val="bg1"/>
                </a:solidFill>
                <a:latin typeface="Roboto Light" panose="02000000000000000000" pitchFamily="2" charset="0"/>
              </a:rPr>
              <a:t> </a:t>
            </a:r>
          </a:p>
        </p:txBody>
      </p:sp>
      <p:sp>
        <p:nvSpPr>
          <p:cNvPr id="19" name="Rectangle 47">
            <a:extLst>
              <a:ext uri="{FF2B5EF4-FFF2-40B4-BE49-F238E27FC236}">
                <a16:creationId xmlns:a16="http://schemas.microsoft.com/office/drawing/2014/main" id="{73A9EDE5-C8E2-41E2-7410-BACDD56299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6773" y="80682"/>
            <a:ext cx="1523603" cy="334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20" name="Rectangle 55">
            <a:extLst>
              <a:ext uri="{FF2B5EF4-FFF2-40B4-BE49-F238E27FC236}">
                <a16:creationId xmlns:a16="http://schemas.microsoft.com/office/drawing/2014/main" id="{6A1A0639-EFDC-2A4E-24A2-12C4673EB8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1625" y="80682"/>
            <a:ext cx="1523603" cy="33473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vert="horz" wrap="square" lIns="0" tIns="43198" rIns="0" bIns="36574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900" u="sng" dirty="0">
                <a:solidFill>
                  <a:schemeClr val="bg1"/>
                </a:solidFill>
                <a:latin typeface="Roboto Light" panose="02000000000000000000" pitchFamily="2" charset="0"/>
              </a:rPr>
              <a:t>MOTORI</a:t>
            </a:r>
          </a:p>
        </p:txBody>
      </p:sp>
      <p:sp>
        <p:nvSpPr>
          <p:cNvPr id="21" name="Rectangle 56">
            <a:extLst>
              <a:ext uri="{FF2B5EF4-FFF2-40B4-BE49-F238E27FC236}">
                <a16:creationId xmlns:a16="http://schemas.microsoft.com/office/drawing/2014/main" id="{DBF551DD-7E57-A4AA-495D-29F700B824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1625" y="80682"/>
            <a:ext cx="1523603" cy="334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26" name="Rectangle 46">
            <a:extLst>
              <a:ext uri="{FF2B5EF4-FFF2-40B4-BE49-F238E27FC236}">
                <a16:creationId xmlns:a16="http://schemas.microsoft.com/office/drawing/2014/main" id="{A48E5FD8-23C1-DA60-9777-B3A21BF380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2706" y="72779"/>
            <a:ext cx="1523603" cy="33473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vert="horz" wrap="square" lIns="0" tIns="43198" rIns="0" bIns="36574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900">
                <a:solidFill>
                  <a:schemeClr val="bg1"/>
                </a:solidFill>
                <a:latin typeface="Roboto Light" panose="02000000000000000000" pitchFamily="2" charset="0"/>
              </a:rPr>
              <a:t>ESTERNI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9C42A86-824E-0026-DCDF-AB8DC144975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2736" y="2153239"/>
            <a:ext cx="3428107" cy="463618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25D54DE-0466-A3E5-A0B5-1FA69CF34D0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3426" y="964519"/>
            <a:ext cx="3752027" cy="572329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7A6384B-8A58-19E4-5490-B7FD864A5192}"/>
              </a:ext>
            </a:extLst>
          </p:cNvPr>
          <p:cNvSpPr txBox="1"/>
          <p:nvPr/>
        </p:nvSpPr>
        <p:spPr>
          <a:xfrm>
            <a:off x="2748885" y="1747363"/>
            <a:ext cx="100015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800"/>
              <a:t>5 posti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CF466B5-C1F9-599C-1D55-E912AD115070}"/>
              </a:ext>
            </a:extLst>
          </p:cNvPr>
          <p:cNvSpPr txBox="1"/>
          <p:nvPr/>
        </p:nvSpPr>
        <p:spPr>
          <a:xfrm>
            <a:off x="288278" y="1245692"/>
            <a:ext cx="41609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400"/>
              <a:t>In verde: capacità del bagagliaio (litri)</a:t>
            </a:r>
          </a:p>
          <a:p>
            <a:r>
              <a:rPr lang="it-IT" sz="1400"/>
              <a:t>In viola: capacità totale del bagagliaio fino al tetto (litri)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F1DFF2B-5D75-8AD3-FC92-D3547EBDA130}"/>
              </a:ext>
            </a:extLst>
          </p:cNvPr>
          <p:cNvSpPr txBox="1"/>
          <p:nvPr/>
        </p:nvSpPr>
        <p:spPr>
          <a:xfrm>
            <a:off x="271257" y="6678121"/>
            <a:ext cx="62865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/>
              <a:t>3.500 litri con il sedile del passeggero anteriore abbattuto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6CD68FA-F895-CBEF-48DE-3625A6012C1C}"/>
              </a:ext>
            </a:extLst>
          </p:cNvPr>
          <p:cNvSpPr txBox="1"/>
          <p:nvPr/>
        </p:nvSpPr>
        <p:spPr>
          <a:xfrm>
            <a:off x="6355827" y="6654324"/>
            <a:ext cx="62865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dirty="0"/>
              <a:t>4.000 litri con il sedile del passeggero anteriore abbattuto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6AC698E-4D0A-208A-82A1-219D26F84CA9}"/>
              </a:ext>
            </a:extLst>
          </p:cNvPr>
          <p:cNvSpPr txBox="1"/>
          <p:nvPr/>
        </p:nvSpPr>
        <p:spPr>
          <a:xfrm>
            <a:off x="8556072" y="591199"/>
            <a:ext cx="100015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800"/>
              <a:t>7 posti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015681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3664" y="907780"/>
            <a:ext cx="10515600" cy="387798"/>
          </a:xfrm>
          <a:prstGeom prst="rect">
            <a:avLst/>
          </a:prstGeom>
        </p:spPr>
        <p:txBody>
          <a:bodyPr/>
          <a:lstStyle/>
          <a:p>
            <a:r>
              <a:rPr lang="it-IT" b="1" dirty="0"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MOTORI</a:t>
            </a:r>
          </a:p>
        </p:txBody>
      </p:sp>
      <p:sp>
        <p:nvSpPr>
          <p:cNvPr id="7" name="Rectangle 46">
            <a:extLst>
              <a:ext uri="{FF2B5EF4-FFF2-40B4-BE49-F238E27FC236}">
                <a16:creationId xmlns:a16="http://schemas.microsoft.com/office/drawing/2014/main" id="{60C92736-AC26-5D23-8602-08DD865B0F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5718" y="151860"/>
            <a:ext cx="19237" cy="19045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10" name="Rectangle 47">
            <a:extLst>
              <a:ext uri="{FF2B5EF4-FFF2-40B4-BE49-F238E27FC236}">
                <a16:creationId xmlns:a16="http://schemas.microsoft.com/office/drawing/2014/main" id="{1D44FAB9-470F-5B60-5D34-D9C0372303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0569" y="151860"/>
            <a:ext cx="19237" cy="19045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13" name="Rectangle 48">
            <a:extLst>
              <a:ext uri="{FF2B5EF4-FFF2-40B4-BE49-F238E27FC236}">
                <a16:creationId xmlns:a16="http://schemas.microsoft.com/office/drawing/2014/main" id="{FC595894-B003-A08F-E2D7-13D3BA6100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5420" y="151860"/>
            <a:ext cx="19237" cy="19045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16" name="Rectangle 52">
            <a:extLst>
              <a:ext uri="{FF2B5EF4-FFF2-40B4-BE49-F238E27FC236}">
                <a16:creationId xmlns:a16="http://schemas.microsoft.com/office/drawing/2014/main" id="{9A0887A6-ACA2-426D-FF3F-AEEBAF79DC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148" y="80682"/>
            <a:ext cx="1523603" cy="334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17" name="Rectangle 38">
            <a:extLst>
              <a:ext uri="{FF2B5EF4-FFF2-40B4-BE49-F238E27FC236}">
                <a16:creationId xmlns:a16="http://schemas.microsoft.com/office/drawing/2014/main" id="{8A866B34-BF81-0187-35F6-426E6ED7D9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8973" y="92112"/>
            <a:ext cx="1523603" cy="334731"/>
          </a:xfrm>
          <a:prstGeom prst="rect">
            <a:avLst/>
          </a:prstGeom>
          <a:gradFill>
            <a:gsLst>
              <a:gs pos="90000">
                <a:schemeClr val="accent3"/>
              </a:gs>
              <a:gs pos="90000">
                <a:schemeClr val="accent1"/>
              </a:gs>
            </a:gsLst>
            <a:lin ang="5400000" scaled="1"/>
          </a:gradFill>
          <a:ln>
            <a:noFill/>
          </a:ln>
        </p:spPr>
        <p:txBody>
          <a:bodyPr vert="horz" wrap="square" lIns="0" tIns="43198" rIns="0" bIns="36574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900">
                <a:latin typeface="Roboto Light" panose="02000000000000000000" pitchFamily="2" charset="0"/>
              </a:rPr>
              <a:t>QUBO L</a:t>
            </a:r>
          </a:p>
        </p:txBody>
      </p:sp>
      <p:sp>
        <p:nvSpPr>
          <p:cNvPr id="18" name="Rectangle 46">
            <a:extLst>
              <a:ext uri="{FF2B5EF4-FFF2-40B4-BE49-F238E27FC236}">
                <a16:creationId xmlns:a16="http://schemas.microsoft.com/office/drawing/2014/main" id="{6CC9CD05-255B-467E-DB57-28C6562347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6773" y="80682"/>
            <a:ext cx="1523603" cy="33473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vert="horz" wrap="square" lIns="0" tIns="43198" rIns="0" bIns="36574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900">
                <a:solidFill>
                  <a:schemeClr val="bg1"/>
                </a:solidFill>
                <a:latin typeface="Roboto Light" panose="02000000000000000000" pitchFamily="2" charset="0"/>
              </a:rPr>
              <a:t>INTERNI</a:t>
            </a:r>
            <a:r>
              <a:rPr lang="it-IT" sz="900" u="sng">
                <a:solidFill>
                  <a:schemeClr val="bg1"/>
                </a:solidFill>
                <a:latin typeface="Roboto Light" panose="02000000000000000000" pitchFamily="2" charset="0"/>
              </a:rPr>
              <a:t> </a:t>
            </a:r>
          </a:p>
        </p:txBody>
      </p:sp>
      <p:sp>
        <p:nvSpPr>
          <p:cNvPr id="19" name="Rectangle 47">
            <a:extLst>
              <a:ext uri="{FF2B5EF4-FFF2-40B4-BE49-F238E27FC236}">
                <a16:creationId xmlns:a16="http://schemas.microsoft.com/office/drawing/2014/main" id="{5C8496D8-C440-9EF8-A8F9-E64B4F4251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6773" y="80682"/>
            <a:ext cx="1523603" cy="334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20" name="Rectangle 55">
            <a:extLst>
              <a:ext uri="{FF2B5EF4-FFF2-40B4-BE49-F238E27FC236}">
                <a16:creationId xmlns:a16="http://schemas.microsoft.com/office/drawing/2014/main" id="{7501D19B-0E5D-73AE-33BF-28D00B5ECB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1625" y="80682"/>
            <a:ext cx="1523603" cy="33473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vert="horz" wrap="square" lIns="0" tIns="43198" rIns="0" bIns="36574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900" u="sng" dirty="0">
                <a:solidFill>
                  <a:schemeClr val="bg1"/>
                </a:solidFill>
                <a:latin typeface="Roboto Light" panose="02000000000000000000" pitchFamily="2" charset="0"/>
              </a:rPr>
              <a:t>MOTORI</a:t>
            </a:r>
          </a:p>
        </p:txBody>
      </p:sp>
      <p:sp>
        <p:nvSpPr>
          <p:cNvPr id="21" name="Rectangle 56">
            <a:extLst>
              <a:ext uri="{FF2B5EF4-FFF2-40B4-BE49-F238E27FC236}">
                <a16:creationId xmlns:a16="http://schemas.microsoft.com/office/drawing/2014/main" id="{BFADAE32-16FB-F292-C1F1-7173B41F0F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1625" y="80682"/>
            <a:ext cx="1523603" cy="334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26" name="Rectangle 46">
            <a:extLst>
              <a:ext uri="{FF2B5EF4-FFF2-40B4-BE49-F238E27FC236}">
                <a16:creationId xmlns:a16="http://schemas.microsoft.com/office/drawing/2014/main" id="{45A0AEB9-9ED3-EBBC-B121-A15935AA0C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2706" y="72779"/>
            <a:ext cx="1523603" cy="33473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vert="horz" wrap="square" lIns="0" tIns="43198" rIns="0" bIns="36574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900">
                <a:solidFill>
                  <a:schemeClr val="bg1"/>
                </a:solidFill>
                <a:latin typeface="Roboto Light" panose="02000000000000000000" pitchFamily="2" charset="0"/>
              </a:rPr>
              <a:t>ESTERNI </a:t>
            </a:r>
          </a:p>
        </p:txBody>
      </p:sp>
      <p:sp>
        <p:nvSpPr>
          <p:cNvPr id="40" name="Text Placeholder 4">
            <a:extLst>
              <a:ext uri="{FF2B5EF4-FFF2-40B4-BE49-F238E27FC236}">
                <a16:creationId xmlns:a16="http://schemas.microsoft.com/office/drawing/2014/main" id="{0FAB1D3D-F632-B6FB-4517-345FB39407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41384" y="765053"/>
            <a:ext cx="4823284" cy="262800"/>
          </a:xfrm>
          <a:solidFill>
            <a:srgbClr val="FF0000"/>
          </a:solidFill>
          <a:ln>
            <a:noFill/>
          </a:ln>
        </p:spPr>
        <p:txBody>
          <a:bodyPr/>
          <a:lstStyle/>
          <a:p>
            <a:pPr marL="0" indent="0" algn="ctr">
              <a:buNone/>
            </a:pPr>
            <a:r>
              <a:rPr lang="it-IT" b="1"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MOTORI</a:t>
            </a:r>
          </a:p>
        </p:txBody>
      </p:sp>
      <p:sp>
        <p:nvSpPr>
          <p:cNvPr id="41" name="Text Placeholder 5">
            <a:extLst>
              <a:ext uri="{FF2B5EF4-FFF2-40B4-BE49-F238E27FC236}">
                <a16:creationId xmlns:a16="http://schemas.microsoft.com/office/drawing/2014/main" id="{5E7E2DC0-B5FE-510F-2811-FA3CC2A1800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942730" y="4254475"/>
            <a:ext cx="4821938" cy="262800"/>
          </a:xfrm>
          <a:solidFill>
            <a:srgbClr val="FF0000"/>
          </a:solidFill>
          <a:ln>
            <a:noFill/>
          </a:ln>
        </p:spPr>
        <p:txBody>
          <a:bodyPr/>
          <a:lstStyle/>
          <a:p>
            <a:pPr marL="0" indent="0" algn="ctr">
              <a:buNone/>
            </a:pPr>
            <a:r>
              <a:rPr lang="it-IT" b="1"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MODALITÀ DI RICARICA per la versione 100% Electric</a:t>
            </a:r>
          </a:p>
        </p:txBody>
      </p:sp>
      <p:sp>
        <p:nvSpPr>
          <p:cNvPr id="43" name="Text Placeholder 8">
            <a:extLst>
              <a:ext uri="{FF2B5EF4-FFF2-40B4-BE49-F238E27FC236}">
                <a16:creationId xmlns:a16="http://schemas.microsoft.com/office/drawing/2014/main" id="{71F6975D-CAF4-2A4A-5427-0561FFA3A97A}"/>
              </a:ext>
            </a:extLst>
          </p:cNvPr>
          <p:cNvSpPr txBox="1">
            <a:spLocks/>
          </p:cNvSpPr>
          <p:nvPr/>
        </p:nvSpPr>
        <p:spPr>
          <a:xfrm>
            <a:off x="6941994" y="1081940"/>
            <a:ext cx="4823285" cy="3055720"/>
          </a:xfrm>
          <a:prstGeom prst="rect">
            <a:avLst/>
          </a:prstGeom>
          <a:solidFill>
            <a:schemeClr val="accent3"/>
          </a:solidFill>
          <a:effectLst/>
        </p:spPr>
        <p:txBody>
          <a:bodyPr tIns="1080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fr-FR" sz="1400" b="0" i="0" u="none" strike="noStrike" kern="1200" smtClean="0">
                <a:solidFill>
                  <a:schemeClr val="tx1"/>
                </a:solidFill>
                <a:effectLst/>
                <a:latin typeface="Roboto" panose="02000000000000000000" pitchFamily="2" charset="0"/>
                <a:ea typeface="+mn-ea"/>
                <a:cs typeface="+mn-cs"/>
              </a:defRPr>
            </a:lvl1pPr>
            <a:lvl2pPr marL="1462088" indent="-1462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Citroen" panose="02000000000000000000" pitchFamily="50" charset="0"/>
                <a:ea typeface="+mn-ea"/>
                <a:cs typeface="+mn-cs"/>
              </a:defRPr>
            </a:lvl2pPr>
            <a:lvl3pPr marL="1462088" indent="-1462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Citroen" panose="02000000000000000000" pitchFamily="50" charset="0"/>
                <a:ea typeface="+mn-ea"/>
                <a:cs typeface="+mn-cs"/>
              </a:defRPr>
            </a:lvl3pPr>
            <a:lvl4pPr marL="1462088" indent="-1462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Citroen" panose="02000000000000000000" pitchFamily="50" charset="0"/>
                <a:ea typeface="+mn-ea"/>
                <a:cs typeface="+mn-cs"/>
              </a:defRPr>
            </a:lvl4pPr>
            <a:lvl5pPr marL="1462088" indent="-1462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Citroen" panose="02000000000000000000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b="1" dirty="0"/>
              <a:t>Fiat Qubo L </a:t>
            </a:r>
            <a:r>
              <a:rPr lang="it-IT" dirty="0"/>
              <a:t>è disponibile con una gamma completa di motori:</a:t>
            </a:r>
          </a:p>
          <a:p>
            <a:r>
              <a:rPr lang="it-IT" b="1" dirty="0"/>
              <a:t>Diesel Blue HDI 1.5 l (S&amp;S)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130 CV con cambio automatico a 8 rapporti</a:t>
            </a:r>
          </a:p>
          <a:p>
            <a:r>
              <a:rPr lang="it-IT" b="1" dirty="0"/>
              <a:t>Benzina 1.2 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110 CV con cambio manuale</a:t>
            </a:r>
          </a:p>
          <a:p>
            <a:r>
              <a:rPr lang="it-IT" b="1" dirty="0"/>
              <a:t>100% Electric (riservato alla versione a 5 posti)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100 kW (136 CV) e 340 km di autonomia</a:t>
            </a:r>
          </a:p>
        </p:txBody>
      </p:sp>
      <p:sp>
        <p:nvSpPr>
          <p:cNvPr id="44" name="Text Placeholder 10">
            <a:extLst>
              <a:ext uri="{FF2B5EF4-FFF2-40B4-BE49-F238E27FC236}">
                <a16:creationId xmlns:a16="http://schemas.microsoft.com/office/drawing/2014/main" id="{6CC5E7C8-BD53-0365-5C38-76C2FAFCC49F}"/>
              </a:ext>
            </a:extLst>
          </p:cNvPr>
          <p:cNvSpPr txBox="1">
            <a:spLocks/>
          </p:cNvSpPr>
          <p:nvPr/>
        </p:nvSpPr>
        <p:spPr>
          <a:xfrm>
            <a:off x="6940037" y="4634090"/>
            <a:ext cx="4821938" cy="1899903"/>
          </a:xfrm>
          <a:prstGeom prst="rect">
            <a:avLst/>
          </a:prstGeom>
          <a:solidFill>
            <a:schemeClr val="accent3"/>
          </a:solidFill>
          <a:effectLst/>
        </p:spPr>
        <p:txBody>
          <a:bodyPr lIns="91440" tIns="108000" rIns="91440" bIns="4572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fr-FR" sz="1400" b="0" i="0" u="none" strike="noStrike" kern="1200" smtClean="0">
                <a:solidFill>
                  <a:schemeClr val="tx1"/>
                </a:solidFill>
                <a:effectLst/>
                <a:latin typeface="Roboto" panose="02000000000000000000" pitchFamily="2" charset="0"/>
                <a:ea typeface="+mn-ea"/>
                <a:cs typeface="+mn-cs"/>
              </a:defRPr>
            </a:lvl1pPr>
            <a:lvl2pPr marL="1462088" indent="-1462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Citroen" panose="02000000000000000000" pitchFamily="50" charset="0"/>
                <a:ea typeface="+mn-ea"/>
                <a:cs typeface="+mn-cs"/>
              </a:defRPr>
            </a:lvl2pPr>
            <a:lvl3pPr marL="1462088" indent="-1462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Citroen" panose="02000000000000000000" pitchFamily="50" charset="0"/>
                <a:ea typeface="+mn-ea"/>
                <a:cs typeface="+mn-cs"/>
              </a:defRPr>
            </a:lvl3pPr>
            <a:lvl4pPr marL="1462088" indent="-1462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Citroen" panose="02000000000000000000" pitchFamily="50" charset="0"/>
                <a:ea typeface="+mn-ea"/>
                <a:cs typeface="+mn-cs"/>
              </a:defRPr>
            </a:lvl4pPr>
            <a:lvl5pPr marL="1462088" indent="-1462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Citroen" panose="02000000000000000000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/>
              <a:t>Il mode selector consente di cambiare la modalità di funzionamento della trazione elettrica: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b="1"/>
              <a:t>Eco</a:t>
            </a:r>
            <a:r>
              <a:rPr lang="it-IT"/>
              <a:t>: aumenta l’autonomia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b="1">
                <a:ea typeface=""/>
                <a:cs typeface="Roboto" panose="02000000000000000000" pitchFamily="2" charset="0"/>
              </a:rPr>
              <a:t>Normal</a:t>
            </a:r>
            <a:r>
              <a:rPr lang="it-IT" b="1"/>
              <a:t>e</a:t>
            </a:r>
            <a:r>
              <a:rPr lang="it-IT"/>
              <a:t>: ideale per l'uso quotidiano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b="1"/>
              <a:t>Power</a:t>
            </a:r>
            <a:r>
              <a:rPr lang="it-IT"/>
              <a:t>: ottimizza le prestazioni quando si trasportano carichi pesanti</a:t>
            </a:r>
          </a:p>
        </p:txBody>
      </p:sp>
      <p:pic>
        <p:nvPicPr>
          <p:cNvPr id="4" name="Immagine 33">
            <a:extLst>
              <a:ext uri="{FF2B5EF4-FFF2-40B4-BE49-F238E27FC236}">
                <a16:creationId xmlns:a16="http://schemas.microsoft.com/office/drawing/2014/main" id="{EC3B1238-E3B2-113F-CBD9-A7515E84DBE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2981" y="1988417"/>
            <a:ext cx="5961676" cy="368355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271103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97795B-498C-F3A7-55D0-F3C3D9F463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object 4">
            <a:extLst>
              <a:ext uri="{FF2B5EF4-FFF2-40B4-BE49-F238E27FC236}">
                <a16:creationId xmlns:a16="http://schemas.microsoft.com/office/drawing/2014/main" id="{3D0C8C3C-1AA3-9479-E305-54571BEC902F}"/>
              </a:ext>
            </a:extLst>
          </p:cNvPr>
          <p:cNvSpPr/>
          <p:nvPr/>
        </p:nvSpPr>
        <p:spPr>
          <a:xfrm>
            <a:off x="3146170" y="1351384"/>
            <a:ext cx="7586600" cy="5139207"/>
          </a:xfrm>
          <a:custGeom>
            <a:avLst/>
            <a:gdLst/>
            <a:ahLst/>
            <a:cxnLst/>
            <a:rect l="l" t="t" r="r" b="b"/>
            <a:pathLst>
              <a:path w="11827510" h="5854700">
                <a:moveTo>
                  <a:pt x="11827510" y="0"/>
                </a:moveTo>
                <a:lnTo>
                  <a:pt x="0" y="0"/>
                </a:lnTo>
                <a:lnTo>
                  <a:pt x="0" y="5854192"/>
                </a:lnTo>
                <a:lnTo>
                  <a:pt x="11827510" y="5854192"/>
                </a:lnTo>
                <a:lnTo>
                  <a:pt x="11827510" y="0"/>
                </a:lnTo>
                <a:close/>
              </a:path>
            </a:pathLst>
          </a:custGeom>
          <a:solidFill>
            <a:srgbClr val="FFF1CC">
              <a:alpha val="74900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1" name="object 10">
            <a:extLst>
              <a:ext uri="{FF2B5EF4-FFF2-40B4-BE49-F238E27FC236}">
                <a16:creationId xmlns:a16="http://schemas.microsoft.com/office/drawing/2014/main" id="{AAC09314-6D53-8BB7-3C60-E15EA2943E6D}"/>
              </a:ext>
            </a:extLst>
          </p:cNvPr>
          <p:cNvSpPr/>
          <p:nvPr/>
        </p:nvSpPr>
        <p:spPr>
          <a:xfrm>
            <a:off x="3757294" y="1373124"/>
            <a:ext cx="2480310" cy="2216785"/>
          </a:xfrm>
          <a:custGeom>
            <a:avLst/>
            <a:gdLst/>
            <a:ahLst/>
            <a:cxnLst/>
            <a:rect l="l" t="t" r="r" b="b"/>
            <a:pathLst>
              <a:path w="2480310" h="2216785">
                <a:moveTo>
                  <a:pt x="2480309" y="0"/>
                </a:moveTo>
                <a:lnTo>
                  <a:pt x="554101" y="0"/>
                </a:lnTo>
                <a:lnTo>
                  <a:pt x="0" y="2216658"/>
                </a:lnTo>
                <a:lnTo>
                  <a:pt x="1926208" y="2216658"/>
                </a:lnTo>
                <a:lnTo>
                  <a:pt x="248030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9" name="object 17">
            <a:extLst>
              <a:ext uri="{FF2B5EF4-FFF2-40B4-BE49-F238E27FC236}">
                <a16:creationId xmlns:a16="http://schemas.microsoft.com/office/drawing/2014/main" id="{4C2C7FD8-8C44-235F-8D95-ACEA0358EF19}"/>
              </a:ext>
            </a:extLst>
          </p:cNvPr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6058" y="1727073"/>
            <a:ext cx="4763262" cy="2531237"/>
          </a:xfrm>
          <a:prstGeom prst="rect">
            <a:avLst/>
          </a:prstGeom>
        </p:spPr>
      </p:pic>
      <p:pic>
        <p:nvPicPr>
          <p:cNvPr id="99" name="Guide" hidden="1">
            <a:extLst>
              <a:ext uri="{FF2B5EF4-FFF2-40B4-BE49-F238E27FC236}">
                <a16:creationId xmlns:a16="http://schemas.microsoft.com/office/drawing/2014/main" id="{8CFB5040-CC06-95D7-5539-82A7000B3E6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2596"/>
          </a:xfrm>
          <a:prstGeom prst="rect">
            <a:avLst/>
          </a:prstGeom>
        </p:spPr>
      </p:pic>
      <p:grpSp>
        <p:nvGrpSpPr>
          <p:cNvPr id="106" name="StepperButtonNormal" hidden="1">
            <a:extLst>
              <a:ext uri="{FF2B5EF4-FFF2-40B4-BE49-F238E27FC236}">
                <a16:creationId xmlns:a16="http://schemas.microsoft.com/office/drawing/2014/main" id="{9642FFBA-A814-F0A5-DFD8-9F0982E806FC}"/>
              </a:ext>
            </a:extLst>
          </p:cNvPr>
          <p:cNvGrpSpPr/>
          <p:nvPr/>
        </p:nvGrpSpPr>
        <p:grpSpPr>
          <a:xfrm>
            <a:off x="11899591" y="3643567"/>
            <a:ext cx="219307" cy="492478"/>
            <a:chOff x="11950700" y="4202112"/>
            <a:chExt cx="180975" cy="406400"/>
          </a:xfrm>
        </p:grpSpPr>
        <p:sp>
          <p:nvSpPr>
            <p:cNvPr id="12" name="Rectangle 7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D22B4830-5BD7-7D9A-7F6F-A70B58349B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50700" y="4202112"/>
              <a:ext cx="180975" cy="406400"/>
            </a:xfrm>
            <a:prstGeom prst="rect">
              <a:avLst/>
            </a:prstGeom>
            <a:solidFill>
              <a:srgbClr val="96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4DD17D32-75C2-1922-EDAF-20138E26DD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09438" y="4305299"/>
              <a:ext cx="63500" cy="198438"/>
            </a:xfrm>
            <a:custGeom>
              <a:avLst/>
              <a:gdLst>
                <a:gd name="T0" fmla="*/ 40 w 40"/>
                <a:gd name="T1" fmla="*/ 63 h 125"/>
                <a:gd name="T2" fmla="*/ 17 w 40"/>
                <a:gd name="T3" fmla="*/ 125 h 125"/>
                <a:gd name="T4" fmla="*/ 0 w 40"/>
                <a:gd name="T5" fmla="*/ 125 h 125"/>
                <a:gd name="T6" fmla="*/ 23 w 40"/>
                <a:gd name="T7" fmla="*/ 63 h 125"/>
                <a:gd name="T8" fmla="*/ 0 w 40"/>
                <a:gd name="T9" fmla="*/ 0 h 125"/>
                <a:gd name="T10" fmla="*/ 17 w 40"/>
                <a:gd name="T11" fmla="*/ 0 h 125"/>
                <a:gd name="T12" fmla="*/ 40 w 40"/>
                <a:gd name="T13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25">
                  <a:moveTo>
                    <a:pt x="40" y="63"/>
                  </a:moveTo>
                  <a:lnTo>
                    <a:pt x="17" y="125"/>
                  </a:lnTo>
                  <a:lnTo>
                    <a:pt x="0" y="125"/>
                  </a:lnTo>
                  <a:lnTo>
                    <a:pt x="23" y="63"/>
                  </a:lnTo>
                  <a:lnTo>
                    <a:pt x="0" y="0"/>
                  </a:lnTo>
                  <a:lnTo>
                    <a:pt x="17" y="0"/>
                  </a:lnTo>
                  <a:lnTo>
                    <a:pt x="40" y="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</p:grpSp>
      <p:sp>
        <p:nvSpPr>
          <p:cNvPr id="112" name="Rectangle 111" hidden="1">
            <a:extLst>
              <a:ext uri="{FF2B5EF4-FFF2-40B4-BE49-F238E27FC236}">
                <a16:creationId xmlns:a16="http://schemas.microsoft.com/office/drawing/2014/main" id="{2D6A3735-12BB-98F9-F38C-416C0A010D47}"/>
              </a:ext>
            </a:extLst>
          </p:cNvPr>
          <p:cNvSpPr/>
          <p:nvPr/>
        </p:nvSpPr>
        <p:spPr>
          <a:xfrm>
            <a:off x="417543" y="1635125"/>
            <a:ext cx="709582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7" name="Text Placeholder 116" hidden="1">
            <a:extLst>
              <a:ext uri="{FF2B5EF4-FFF2-40B4-BE49-F238E27FC236}">
                <a16:creationId xmlns:a16="http://schemas.microsoft.com/office/drawing/2014/main" id="{0667E621-B5EA-0D75-747F-334DF0ACD40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/>
              <a:t>CLICK THE ARROWS TO FI\ND OUT MORE</a:t>
            </a:r>
          </a:p>
        </p:txBody>
      </p:sp>
      <p:grpSp>
        <p:nvGrpSpPr>
          <p:cNvPr id="8" name="OnBoarding" hidden="1">
            <a:extLst>
              <a:ext uri="{FF2B5EF4-FFF2-40B4-BE49-F238E27FC236}">
                <a16:creationId xmlns:a16="http://schemas.microsoft.com/office/drawing/2014/main" id="{38B8D6F8-9554-6CD3-9638-A93303D6FF17}"/>
              </a:ext>
            </a:extLst>
          </p:cNvPr>
          <p:cNvGrpSpPr/>
          <p:nvPr/>
        </p:nvGrpSpPr>
        <p:grpSpPr>
          <a:xfrm>
            <a:off x="0" y="0"/>
            <a:ext cx="12190077" cy="7229255"/>
            <a:chOff x="0" y="0"/>
            <a:chExt cx="12190077" cy="7229255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26945E98-474F-F1BB-01CA-35FB976C4E67}"/>
                </a:ext>
              </a:extLst>
            </p:cNvPr>
            <p:cNvGrpSpPr/>
            <p:nvPr/>
          </p:nvGrpSpPr>
          <p:grpSpPr>
            <a:xfrm>
              <a:off x="0" y="0"/>
              <a:ext cx="12190077" cy="6859923"/>
              <a:chOff x="0" y="0"/>
              <a:chExt cx="12190077" cy="6859923"/>
            </a:xfrm>
          </p:grpSpPr>
          <p:grpSp>
            <p:nvGrpSpPr>
              <p:cNvPr id="128" name="Group 127">
                <a:extLst>
                  <a:ext uri="{FF2B5EF4-FFF2-40B4-BE49-F238E27FC236}">
                    <a16:creationId xmlns:a16="http://schemas.microsoft.com/office/drawing/2014/main" id="{5EF728E9-2BBA-AC0F-86F3-AAD013BB6637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0077" cy="6859923"/>
                <a:chOff x="0" y="0"/>
                <a:chExt cx="12190077" cy="6859923"/>
              </a:xfrm>
            </p:grpSpPr>
            <p:sp>
              <p:nvSpPr>
                <p:cNvPr id="119" name="Overlay">
                  <a:extLst>
                    <a:ext uri="{FF2B5EF4-FFF2-40B4-BE49-F238E27FC236}">
                      <a16:creationId xmlns:a16="http://schemas.microsoft.com/office/drawing/2014/main" id="{440EA413-EC2E-372F-1EF0-E40963136627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12190077" cy="6859923"/>
                </a:xfrm>
                <a:prstGeom prst="rect">
                  <a:avLst/>
                </a:prstGeom>
                <a:solidFill>
                  <a:schemeClr val="tx1">
                    <a:alpha val="7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73149" tIns="36574" rIns="73149" bIns="36574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GB" sz="2000">
                      <a:solidFill>
                        <a:schemeClr val="bg1"/>
                      </a:solidFill>
                      <a:latin typeface="Citroen Black" panose="00000A00000000000000" pitchFamily="2" charset="0"/>
                    </a:rPr>
                    <a:t>CLICK ON THE RIGHT ARROW TO STEP THROUGH </a:t>
                  </a:r>
                </a:p>
                <a:p>
                  <a:pPr algn="ctr"/>
                  <a:r>
                    <a:rPr lang="en-GB" sz="2000">
                      <a:solidFill>
                        <a:schemeClr val="bg1"/>
                      </a:solidFill>
                      <a:latin typeface="Citroen Black" panose="00000A00000000000000" pitchFamily="2" charset="0"/>
                    </a:rPr>
                    <a:t>THE DIFFERENT PARTS AND THE LEFT TO GO BACKWARDS.</a:t>
                  </a:r>
                </a:p>
                <a:p>
                  <a:pPr algn="ctr"/>
                  <a:endParaRPr lang="en-GB" b="1" spc="300">
                    <a:solidFill>
                      <a:schemeClr val="bg1"/>
                    </a:solidFill>
                    <a:latin typeface="Citroen" panose="02000000000000000000" pitchFamily="50" charset="0"/>
                  </a:endParaRPr>
                </a:p>
                <a:p>
                  <a:pPr algn="ctr"/>
                  <a:r>
                    <a:rPr lang="en-GB" sz="1200" b="1" spc="300">
                      <a:solidFill>
                        <a:schemeClr val="bg1"/>
                      </a:solidFill>
                      <a:latin typeface="Citroen" panose="02000000000000000000" pitchFamily="50" charset="0"/>
                    </a:rPr>
                    <a:t>CLICK ANYWHERE TO CLOSE THIS MESSAGE</a:t>
                  </a:r>
                </a:p>
              </p:txBody>
            </p:sp>
            <p:grpSp>
              <p:nvGrpSpPr>
                <p:cNvPr id="127" name="Group 126">
                  <a:extLst>
                    <a:ext uri="{FF2B5EF4-FFF2-40B4-BE49-F238E27FC236}">
                      <a16:creationId xmlns:a16="http://schemas.microsoft.com/office/drawing/2014/main" id="{A36544ED-6490-B46B-B68D-7DE901944E28}"/>
                    </a:ext>
                  </a:extLst>
                </p:cNvPr>
                <p:cNvGrpSpPr/>
                <p:nvPr/>
              </p:nvGrpSpPr>
              <p:grpSpPr>
                <a:xfrm>
                  <a:off x="74352" y="3641644"/>
                  <a:ext cx="12044546" cy="492478"/>
                  <a:chOff x="226752" y="3795967"/>
                  <a:chExt cx="12044546" cy="492478"/>
                </a:xfrm>
              </p:grpSpPr>
              <p:grpSp>
                <p:nvGrpSpPr>
                  <p:cNvPr id="121" name="StepperButtonNormal">
                    <a:extLst>
                      <a:ext uri="{FF2B5EF4-FFF2-40B4-BE49-F238E27FC236}">
                        <a16:creationId xmlns:a16="http://schemas.microsoft.com/office/drawing/2014/main" id="{FF6F5FFA-62AD-B7EA-6013-2C46D8A52245}"/>
                      </a:ext>
                    </a:extLst>
                  </p:cNvPr>
                  <p:cNvGrpSpPr/>
                  <p:nvPr/>
                </p:nvGrpSpPr>
                <p:grpSpPr>
                  <a:xfrm>
                    <a:off x="12051991" y="3795967"/>
                    <a:ext cx="219307" cy="492478"/>
                    <a:chOff x="11950700" y="4202112"/>
                    <a:chExt cx="180975" cy="406400"/>
                  </a:xfrm>
                </p:grpSpPr>
                <p:sp>
                  <p:nvSpPr>
                    <p:cNvPr id="122" name="Rectangle 121">
                      <a:extLst>
                        <a:ext uri="{FF2B5EF4-FFF2-40B4-BE49-F238E27FC236}">
                          <a16:creationId xmlns:a16="http://schemas.microsoft.com/office/drawing/2014/main" id="{A9123346-8553-812E-AF14-FF5DEED583D4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950700" y="4202112"/>
                      <a:ext cx="180975" cy="406400"/>
                    </a:xfrm>
                    <a:prstGeom prst="rect">
                      <a:avLst/>
                    </a:prstGeom>
                    <a:solidFill>
                      <a:srgbClr val="960100"/>
                    </a:solidFill>
                    <a:ln w="9525">
                      <a:solidFill>
                        <a:schemeClr val="bg1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73149" tIns="36574" rIns="73149" bIns="36574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GB" sz="1440">
                        <a:latin typeface="Citroen Black" panose="00000A00000000000000" pitchFamily="2" charset="0"/>
                      </a:endParaRPr>
                    </a:p>
                  </p:txBody>
                </p:sp>
                <p:sp>
                  <p:nvSpPr>
                    <p:cNvPr id="123" name="Freeform 122">
                      <a:extLst>
                        <a:ext uri="{FF2B5EF4-FFF2-40B4-BE49-F238E27FC236}">
                          <a16:creationId xmlns:a16="http://schemas.microsoft.com/office/drawing/2014/main" id="{E00F6D6C-724B-2BCB-95A7-6A34CC8A754B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2009438" y="4305299"/>
                      <a:ext cx="63500" cy="198438"/>
                    </a:xfrm>
                    <a:custGeom>
                      <a:avLst/>
                      <a:gdLst>
                        <a:gd name="T0" fmla="*/ 40 w 40"/>
                        <a:gd name="T1" fmla="*/ 63 h 125"/>
                        <a:gd name="T2" fmla="*/ 17 w 40"/>
                        <a:gd name="T3" fmla="*/ 125 h 125"/>
                        <a:gd name="T4" fmla="*/ 0 w 40"/>
                        <a:gd name="T5" fmla="*/ 125 h 125"/>
                        <a:gd name="T6" fmla="*/ 23 w 40"/>
                        <a:gd name="T7" fmla="*/ 63 h 125"/>
                        <a:gd name="T8" fmla="*/ 0 w 40"/>
                        <a:gd name="T9" fmla="*/ 0 h 125"/>
                        <a:gd name="T10" fmla="*/ 17 w 40"/>
                        <a:gd name="T11" fmla="*/ 0 h 125"/>
                        <a:gd name="T12" fmla="*/ 40 w 40"/>
                        <a:gd name="T13" fmla="*/ 63 h 12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40" h="125">
                          <a:moveTo>
                            <a:pt x="40" y="63"/>
                          </a:moveTo>
                          <a:lnTo>
                            <a:pt x="17" y="125"/>
                          </a:lnTo>
                          <a:lnTo>
                            <a:pt x="0" y="125"/>
                          </a:lnTo>
                          <a:lnTo>
                            <a:pt x="23" y="63"/>
                          </a:lnTo>
                          <a:lnTo>
                            <a:pt x="0" y="0"/>
                          </a:lnTo>
                          <a:lnTo>
                            <a:pt x="17" y="0"/>
                          </a:lnTo>
                          <a:lnTo>
                            <a:pt x="40" y="6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73149" tIns="36574" rIns="73149" bIns="36574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GB" sz="1440">
                        <a:latin typeface="Citroen Black" panose="00000A00000000000000" pitchFamily="2" charset="0"/>
                      </a:endParaRPr>
                    </a:p>
                  </p:txBody>
                </p:sp>
              </p:grpSp>
              <p:grpSp>
                <p:nvGrpSpPr>
                  <p:cNvPr id="124" name="StepperButtonDisabled">
                    <a:extLst>
                      <a:ext uri="{FF2B5EF4-FFF2-40B4-BE49-F238E27FC236}">
                        <a16:creationId xmlns:a16="http://schemas.microsoft.com/office/drawing/2014/main" id="{BCA124DF-7E86-69E8-F46D-95D4C0EAEF2A}"/>
                      </a:ext>
                    </a:extLst>
                  </p:cNvPr>
                  <p:cNvGrpSpPr/>
                  <p:nvPr/>
                </p:nvGrpSpPr>
                <p:grpSpPr>
                  <a:xfrm>
                    <a:off x="226752" y="3795967"/>
                    <a:ext cx="219307" cy="492478"/>
                    <a:chOff x="2192338" y="4202112"/>
                    <a:chExt cx="180975" cy="406400"/>
                  </a:xfrm>
                </p:grpSpPr>
                <p:sp>
                  <p:nvSpPr>
                    <p:cNvPr id="125" name="Rectangle 9">
                      <a:extLst>
                        <a:ext uri="{FF2B5EF4-FFF2-40B4-BE49-F238E27FC236}">
                          <a16:creationId xmlns:a16="http://schemas.microsoft.com/office/drawing/2014/main" id="{3F79AB3E-BF4C-5636-C12A-5AC405518311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192338" y="4202112"/>
                      <a:ext cx="180975" cy="406400"/>
                    </a:xfrm>
                    <a:prstGeom prst="rect">
                      <a:avLst/>
                    </a:prstGeom>
                    <a:solidFill>
                      <a:srgbClr val="960100"/>
                    </a:solidFill>
                    <a:ln>
                      <a:solidFill>
                        <a:schemeClr val="bg1"/>
                      </a:solidFill>
                    </a:ln>
                  </p:spPr>
                  <p:txBody>
                    <a:bodyPr vert="horz" wrap="square" lIns="73149" tIns="36574" rIns="73149" bIns="36574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GB" sz="1440">
                        <a:latin typeface="Citroen Black" panose="00000A00000000000000" pitchFamily="2" charset="0"/>
                      </a:endParaRPr>
                    </a:p>
                  </p:txBody>
                </p:sp>
                <p:sp>
                  <p:nvSpPr>
                    <p:cNvPr id="126" name="Freeform 10">
                      <a:extLst>
                        <a:ext uri="{FF2B5EF4-FFF2-40B4-BE49-F238E27FC236}">
                          <a16:creationId xmlns:a16="http://schemas.microsoft.com/office/drawing/2014/main" id="{4FD7104F-DC36-4655-43EB-65F9D14DC33B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2251075" y="4303712"/>
                      <a:ext cx="63500" cy="200025"/>
                    </a:xfrm>
                    <a:custGeom>
                      <a:avLst/>
                      <a:gdLst>
                        <a:gd name="T0" fmla="*/ 0 w 40"/>
                        <a:gd name="T1" fmla="*/ 63 h 126"/>
                        <a:gd name="T2" fmla="*/ 23 w 40"/>
                        <a:gd name="T3" fmla="*/ 0 h 126"/>
                        <a:gd name="T4" fmla="*/ 40 w 40"/>
                        <a:gd name="T5" fmla="*/ 0 h 126"/>
                        <a:gd name="T6" fmla="*/ 16 w 40"/>
                        <a:gd name="T7" fmla="*/ 63 h 126"/>
                        <a:gd name="T8" fmla="*/ 40 w 40"/>
                        <a:gd name="T9" fmla="*/ 126 h 126"/>
                        <a:gd name="T10" fmla="*/ 23 w 40"/>
                        <a:gd name="T11" fmla="*/ 126 h 126"/>
                        <a:gd name="T12" fmla="*/ 0 w 40"/>
                        <a:gd name="T13" fmla="*/ 63 h 12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40" h="126">
                          <a:moveTo>
                            <a:pt x="0" y="63"/>
                          </a:moveTo>
                          <a:lnTo>
                            <a:pt x="23" y="0"/>
                          </a:lnTo>
                          <a:lnTo>
                            <a:pt x="40" y="0"/>
                          </a:lnTo>
                          <a:lnTo>
                            <a:pt x="16" y="63"/>
                          </a:lnTo>
                          <a:lnTo>
                            <a:pt x="40" y="126"/>
                          </a:lnTo>
                          <a:lnTo>
                            <a:pt x="23" y="126"/>
                          </a:lnTo>
                          <a:lnTo>
                            <a:pt x="0" y="63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vert="horz" wrap="square" lIns="73149" tIns="36574" rIns="73149" bIns="36574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GB" sz="1440">
                        <a:latin typeface="Citroen Black" panose="00000A00000000000000" pitchFamily="2" charset="0"/>
                      </a:endParaRPr>
                    </a:p>
                  </p:txBody>
                </p:sp>
              </p:grpSp>
            </p:grpSp>
          </p:grpSp>
          <p:cxnSp>
            <p:nvCxnSpPr>
              <p:cNvPr id="3" name="Elbow Connector 2">
                <a:extLst>
                  <a:ext uri="{FF2B5EF4-FFF2-40B4-BE49-F238E27FC236}">
                    <a16:creationId xmlns:a16="http://schemas.microsoft.com/office/drawing/2014/main" id="{04B4614F-B7AB-8F93-EC09-75F2A856CD18}"/>
                  </a:ext>
                </a:extLst>
              </p:cNvPr>
              <p:cNvCxnSpPr/>
              <p:nvPr/>
            </p:nvCxnSpPr>
            <p:spPr>
              <a:xfrm rot="10800000" flipV="1">
                <a:off x="293659" y="3573709"/>
                <a:ext cx="3053548" cy="310393"/>
              </a:xfrm>
              <a:prstGeom prst="bentConnector3">
                <a:avLst>
                  <a:gd name="adj1" fmla="val -1"/>
                </a:avLst>
              </a:prstGeom>
              <a:ln w="12700">
                <a:solidFill>
                  <a:srgbClr val="AFB1AB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Elbow Connector 27">
                <a:extLst>
                  <a:ext uri="{FF2B5EF4-FFF2-40B4-BE49-F238E27FC236}">
                    <a16:creationId xmlns:a16="http://schemas.microsoft.com/office/drawing/2014/main" id="{5C7C9AFB-1D4C-A650-693C-99C246B4012D}"/>
                  </a:ext>
                </a:extLst>
              </p:cNvPr>
              <p:cNvCxnSpPr/>
              <p:nvPr/>
            </p:nvCxnSpPr>
            <p:spPr>
              <a:xfrm rot="10800000" flipH="1" flipV="1">
                <a:off x="8844010" y="3573709"/>
                <a:ext cx="3053548" cy="310393"/>
              </a:xfrm>
              <a:prstGeom prst="bentConnector3">
                <a:avLst>
                  <a:gd name="adj1" fmla="val -1"/>
                </a:avLst>
              </a:prstGeom>
              <a:ln w="12700">
                <a:solidFill>
                  <a:srgbClr val="AFB1AB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CFCED07-766C-C093-ACC8-FBD7F3B51023}"/>
                </a:ext>
              </a:extLst>
            </p:cNvPr>
            <p:cNvSpPr txBox="1"/>
            <p:nvPr/>
          </p:nvSpPr>
          <p:spPr>
            <a:xfrm>
              <a:off x="0" y="6859923"/>
              <a:ext cx="12190077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GB"/>
                <a:t>Onboarding screen for “Stepper” interaction</a:t>
              </a:r>
            </a:p>
          </p:txBody>
        </p:sp>
      </p:grpSp>
      <p:sp>
        <p:nvSpPr>
          <p:cNvPr id="10" name="Rectangle 46">
            <a:extLst>
              <a:ext uri="{FF2B5EF4-FFF2-40B4-BE49-F238E27FC236}">
                <a16:creationId xmlns:a16="http://schemas.microsoft.com/office/drawing/2014/main" id="{6FBC0557-5222-D80C-E798-A60CCA8816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5718" y="71178"/>
            <a:ext cx="19237" cy="19045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11" name="Rectangle 47">
            <a:extLst>
              <a:ext uri="{FF2B5EF4-FFF2-40B4-BE49-F238E27FC236}">
                <a16:creationId xmlns:a16="http://schemas.microsoft.com/office/drawing/2014/main" id="{229A450E-1707-B7E1-285A-7C199C9CDE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0569" y="71178"/>
            <a:ext cx="19237" cy="19045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17" name="Rectangle 48">
            <a:extLst>
              <a:ext uri="{FF2B5EF4-FFF2-40B4-BE49-F238E27FC236}">
                <a16:creationId xmlns:a16="http://schemas.microsoft.com/office/drawing/2014/main" id="{3318F225-EC6F-9349-EB80-94171B4A55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5420" y="71178"/>
            <a:ext cx="19237" cy="19045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19" name="Rectangle 52">
            <a:extLst>
              <a:ext uri="{FF2B5EF4-FFF2-40B4-BE49-F238E27FC236}">
                <a16:creationId xmlns:a16="http://schemas.microsoft.com/office/drawing/2014/main" id="{A2558D96-818E-3EA5-D45E-A0BC539A2D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148" y="0"/>
            <a:ext cx="1523603" cy="334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22" name="Rectangle 38">
            <a:extLst>
              <a:ext uri="{FF2B5EF4-FFF2-40B4-BE49-F238E27FC236}">
                <a16:creationId xmlns:a16="http://schemas.microsoft.com/office/drawing/2014/main" id="{A1E941B5-79E7-BF10-4598-25E3DABB4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8973" y="11430"/>
            <a:ext cx="1523603" cy="334731"/>
          </a:xfrm>
          <a:prstGeom prst="rect">
            <a:avLst/>
          </a:prstGeom>
          <a:gradFill>
            <a:gsLst>
              <a:gs pos="90000">
                <a:schemeClr val="accent3"/>
              </a:gs>
              <a:gs pos="90000">
                <a:schemeClr val="accent1"/>
              </a:gs>
            </a:gsLst>
            <a:lin ang="5400000" scaled="1"/>
          </a:gradFill>
          <a:ln>
            <a:noFill/>
          </a:ln>
        </p:spPr>
        <p:txBody>
          <a:bodyPr vert="horz" wrap="square" lIns="0" tIns="43198" rIns="0" bIns="36574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900">
                <a:latin typeface="Roboto Light" panose="02000000000000000000" pitchFamily="2" charset="0"/>
              </a:rPr>
              <a:t>QUBO L</a:t>
            </a:r>
          </a:p>
        </p:txBody>
      </p:sp>
      <p:sp>
        <p:nvSpPr>
          <p:cNvPr id="24" name="Rectangle 46">
            <a:extLst>
              <a:ext uri="{FF2B5EF4-FFF2-40B4-BE49-F238E27FC236}">
                <a16:creationId xmlns:a16="http://schemas.microsoft.com/office/drawing/2014/main" id="{8E116B05-7A69-9457-8758-B17D9EEA40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6773" y="0"/>
            <a:ext cx="1523603" cy="33473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vert="horz" wrap="square" lIns="0" tIns="43198" rIns="0" bIns="36574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900">
                <a:solidFill>
                  <a:schemeClr val="bg1"/>
                </a:solidFill>
                <a:latin typeface="Roboto Light" panose="02000000000000000000" pitchFamily="2" charset="0"/>
              </a:rPr>
              <a:t>INTERNI</a:t>
            </a:r>
            <a:r>
              <a:rPr lang="it-IT" sz="900" u="sng">
                <a:solidFill>
                  <a:schemeClr val="bg1"/>
                </a:solidFill>
                <a:latin typeface="Roboto Light" panose="02000000000000000000" pitchFamily="2" charset="0"/>
              </a:rPr>
              <a:t> </a:t>
            </a:r>
          </a:p>
        </p:txBody>
      </p:sp>
      <p:sp>
        <p:nvSpPr>
          <p:cNvPr id="25" name="Rectangle 47">
            <a:extLst>
              <a:ext uri="{FF2B5EF4-FFF2-40B4-BE49-F238E27FC236}">
                <a16:creationId xmlns:a16="http://schemas.microsoft.com/office/drawing/2014/main" id="{467BFEF8-4FFE-694C-1A77-B7C3133E2D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6773" y="0"/>
            <a:ext cx="1523603" cy="334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26" name="Rectangle 55">
            <a:extLst>
              <a:ext uri="{FF2B5EF4-FFF2-40B4-BE49-F238E27FC236}">
                <a16:creationId xmlns:a16="http://schemas.microsoft.com/office/drawing/2014/main" id="{F166C294-E218-16D2-12EA-2E7A34D72D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1625" y="0"/>
            <a:ext cx="1523603" cy="33473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vert="horz" wrap="square" lIns="0" tIns="43198" rIns="0" bIns="36574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900" dirty="0">
                <a:solidFill>
                  <a:schemeClr val="bg1"/>
                </a:solidFill>
                <a:latin typeface="Roboto Light" panose="02000000000000000000" pitchFamily="2" charset="0"/>
              </a:rPr>
              <a:t>MOTORI</a:t>
            </a:r>
          </a:p>
        </p:txBody>
      </p:sp>
      <p:sp>
        <p:nvSpPr>
          <p:cNvPr id="27" name="Rectangle 56">
            <a:extLst>
              <a:ext uri="{FF2B5EF4-FFF2-40B4-BE49-F238E27FC236}">
                <a16:creationId xmlns:a16="http://schemas.microsoft.com/office/drawing/2014/main" id="{D2D1836C-29A1-2604-E01F-2773C9CAA2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1625" y="0"/>
            <a:ext cx="1523603" cy="334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32" name="Rectangle 46">
            <a:extLst>
              <a:ext uri="{FF2B5EF4-FFF2-40B4-BE49-F238E27FC236}">
                <a16:creationId xmlns:a16="http://schemas.microsoft.com/office/drawing/2014/main" id="{0588690A-3924-EE87-F21F-E06F0D0E2B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2706" y="-7903"/>
            <a:ext cx="1523603" cy="33473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vert="horz" wrap="square" lIns="0" tIns="43198" rIns="0" bIns="36574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900" u="sng">
                <a:solidFill>
                  <a:schemeClr val="bg1"/>
                </a:solidFill>
                <a:latin typeface="Roboto Light" panose="02000000000000000000" pitchFamily="2" charset="0"/>
              </a:rPr>
              <a:t>ESTERNI </a:t>
            </a:r>
          </a:p>
        </p:txBody>
      </p:sp>
      <p:sp>
        <p:nvSpPr>
          <p:cNvPr id="49" name="object 8">
            <a:extLst>
              <a:ext uri="{FF2B5EF4-FFF2-40B4-BE49-F238E27FC236}">
                <a16:creationId xmlns:a16="http://schemas.microsoft.com/office/drawing/2014/main" id="{7C368DC4-04DB-DD08-1746-9EED6C97438F}"/>
              </a:ext>
            </a:extLst>
          </p:cNvPr>
          <p:cNvSpPr/>
          <p:nvPr/>
        </p:nvSpPr>
        <p:spPr>
          <a:xfrm>
            <a:off x="5426456" y="3991483"/>
            <a:ext cx="2480310" cy="2218055"/>
          </a:xfrm>
          <a:custGeom>
            <a:avLst/>
            <a:gdLst/>
            <a:ahLst/>
            <a:cxnLst/>
            <a:rect l="l" t="t" r="r" b="b"/>
            <a:pathLst>
              <a:path w="2480309" h="2218054">
                <a:moveTo>
                  <a:pt x="2480310" y="0"/>
                </a:moveTo>
                <a:lnTo>
                  <a:pt x="554355" y="0"/>
                </a:lnTo>
                <a:lnTo>
                  <a:pt x="0" y="2217610"/>
                </a:lnTo>
                <a:lnTo>
                  <a:pt x="1925954" y="2217610"/>
                </a:lnTo>
                <a:lnTo>
                  <a:pt x="2480310" y="0"/>
                </a:lnTo>
                <a:close/>
              </a:path>
            </a:pathLst>
          </a:custGeom>
          <a:solidFill>
            <a:srgbClr val="5358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9">
            <a:extLst>
              <a:ext uri="{FF2B5EF4-FFF2-40B4-BE49-F238E27FC236}">
                <a16:creationId xmlns:a16="http://schemas.microsoft.com/office/drawing/2014/main" id="{ED51034D-46E8-4157-85D8-49B6ECC5A439}"/>
              </a:ext>
            </a:extLst>
          </p:cNvPr>
          <p:cNvSpPr/>
          <p:nvPr/>
        </p:nvSpPr>
        <p:spPr>
          <a:xfrm>
            <a:off x="7559040" y="3991483"/>
            <a:ext cx="2480945" cy="2218055"/>
          </a:xfrm>
          <a:custGeom>
            <a:avLst/>
            <a:gdLst/>
            <a:ahLst/>
            <a:cxnLst/>
            <a:rect l="l" t="t" r="r" b="b"/>
            <a:pathLst>
              <a:path w="2480945" h="2218054">
                <a:moveTo>
                  <a:pt x="2480436" y="0"/>
                </a:moveTo>
                <a:lnTo>
                  <a:pt x="554481" y="0"/>
                </a:lnTo>
                <a:lnTo>
                  <a:pt x="0" y="2217610"/>
                </a:lnTo>
                <a:lnTo>
                  <a:pt x="1926081" y="2217610"/>
                </a:lnTo>
                <a:lnTo>
                  <a:pt x="2480436" y="0"/>
                </a:lnTo>
                <a:close/>
              </a:path>
            </a:pathLst>
          </a:custGeom>
          <a:solidFill>
            <a:srgbClr val="69929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12">
            <a:extLst>
              <a:ext uri="{FF2B5EF4-FFF2-40B4-BE49-F238E27FC236}">
                <a16:creationId xmlns:a16="http://schemas.microsoft.com/office/drawing/2014/main" id="{9A0A6F3A-563A-2735-A622-CCF311E0A765}"/>
              </a:ext>
            </a:extLst>
          </p:cNvPr>
          <p:cNvSpPr/>
          <p:nvPr/>
        </p:nvSpPr>
        <p:spPr>
          <a:xfrm>
            <a:off x="5917945" y="1394841"/>
            <a:ext cx="2404110" cy="2216785"/>
          </a:xfrm>
          <a:custGeom>
            <a:avLst/>
            <a:gdLst/>
            <a:ahLst/>
            <a:cxnLst/>
            <a:rect l="l" t="t" r="r" b="b"/>
            <a:pathLst>
              <a:path w="2404109" h="2216785">
                <a:moveTo>
                  <a:pt x="2404109" y="0"/>
                </a:moveTo>
                <a:lnTo>
                  <a:pt x="554227" y="0"/>
                </a:lnTo>
                <a:lnTo>
                  <a:pt x="0" y="2216658"/>
                </a:lnTo>
                <a:lnTo>
                  <a:pt x="1850008" y="2216658"/>
                </a:lnTo>
                <a:lnTo>
                  <a:pt x="2404109" y="0"/>
                </a:lnTo>
                <a:close/>
              </a:path>
            </a:pathLst>
          </a:custGeom>
          <a:solidFill>
            <a:srgbClr val="272B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14">
            <a:extLst>
              <a:ext uri="{FF2B5EF4-FFF2-40B4-BE49-F238E27FC236}">
                <a16:creationId xmlns:a16="http://schemas.microsoft.com/office/drawing/2014/main" id="{F15F520B-A8DE-F42F-2B15-C2B88F0A1276}"/>
              </a:ext>
            </a:extLst>
          </p:cNvPr>
          <p:cNvSpPr txBox="1"/>
          <p:nvPr/>
        </p:nvSpPr>
        <p:spPr>
          <a:xfrm>
            <a:off x="4433442" y="1488694"/>
            <a:ext cx="132905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it-IT" sz="1400">
                <a:solidFill>
                  <a:srgbClr val="272B35"/>
                </a:solidFill>
                <a:latin typeface="Arial Black"/>
                <a:cs typeface="Arial Black"/>
              </a:rPr>
              <a:t>BIANCO GELATO</a:t>
            </a:r>
          </a:p>
        </p:txBody>
      </p:sp>
      <p:sp>
        <p:nvSpPr>
          <p:cNvPr id="55" name="object 15">
            <a:extLst>
              <a:ext uri="{FF2B5EF4-FFF2-40B4-BE49-F238E27FC236}">
                <a16:creationId xmlns:a16="http://schemas.microsoft.com/office/drawing/2014/main" id="{97F31E2B-6798-2C52-B457-CD44483C671F}"/>
              </a:ext>
            </a:extLst>
          </p:cNvPr>
          <p:cNvSpPr txBox="1"/>
          <p:nvPr/>
        </p:nvSpPr>
        <p:spPr>
          <a:xfrm>
            <a:off x="6567043" y="1518615"/>
            <a:ext cx="1409065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it-IT" sz="1400">
                <a:solidFill>
                  <a:srgbClr val="FFFFFF"/>
                </a:solidFill>
                <a:latin typeface="Arial Black"/>
                <a:cs typeface="Arial Black"/>
              </a:rPr>
              <a:t>NERO CINEMA</a:t>
            </a:r>
          </a:p>
        </p:txBody>
      </p:sp>
      <p:pic>
        <p:nvPicPr>
          <p:cNvPr id="56" name="object 18">
            <a:extLst>
              <a:ext uri="{FF2B5EF4-FFF2-40B4-BE49-F238E27FC236}">
                <a16:creationId xmlns:a16="http://schemas.microsoft.com/office/drawing/2014/main" id="{65A514D7-05D2-7C16-2A2B-8081D90FBC7D}"/>
              </a:ext>
            </a:extLst>
          </p:cNvPr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5201" y="2220976"/>
            <a:ext cx="3072638" cy="1620266"/>
          </a:xfrm>
          <a:prstGeom prst="rect">
            <a:avLst/>
          </a:prstGeom>
        </p:spPr>
      </p:pic>
      <p:pic>
        <p:nvPicPr>
          <p:cNvPr id="57" name="object 19">
            <a:extLst>
              <a:ext uri="{FF2B5EF4-FFF2-40B4-BE49-F238E27FC236}">
                <a16:creationId xmlns:a16="http://schemas.microsoft.com/office/drawing/2014/main" id="{793948AE-76B8-BD10-6C05-CF00021E959F}"/>
              </a:ext>
            </a:extLst>
          </p:cNvPr>
          <p:cNvPicPr/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0963" y="4322825"/>
            <a:ext cx="4770627" cy="2535173"/>
          </a:xfrm>
          <a:prstGeom prst="rect">
            <a:avLst/>
          </a:prstGeom>
        </p:spPr>
      </p:pic>
      <p:sp>
        <p:nvSpPr>
          <p:cNvPr id="58" name="object 20">
            <a:extLst>
              <a:ext uri="{FF2B5EF4-FFF2-40B4-BE49-F238E27FC236}">
                <a16:creationId xmlns:a16="http://schemas.microsoft.com/office/drawing/2014/main" id="{A7C17EB3-3391-0FB3-672B-CE4BDD1EA3C7}"/>
              </a:ext>
            </a:extLst>
          </p:cNvPr>
          <p:cNvSpPr/>
          <p:nvPr/>
        </p:nvSpPr>
        <p:spPr>
          <a:xfrm>
            <a:off x="7165974" y="5730798"/>
            <a:ext cx="611505" cy="307975"/>
          </a:xfrm>
          <a:custGeom>
            <a:avLst/>
            <a:gdLst/>
            <a:ahLst/>
            <a:cxnLst/>
            <a:rect l="l" t="t" r="r" b="b"/>
            <a:pathLst>
              <a:path w="611504" h="307975">
                <a:moveTo>
                  <a:pt x="610971" y="0"/>
                </a:moveTo>
                <a:lnTo>
                  <a:pt x="0" y="0"/>
                </a:lnTo>
                <a:lnTo>
                  <a:pt x="0" y="307771"/>
                </a:lnTo>
                <a:lnTo>
                  <a:pt x="610971" y="307771"/>
                </a:lnTo>
                <a:lnTo>
                  <a:pt x="610971" y="0"/>
                </a:lnTo>
                <a:close/>
              </a:path>
            </a:pathLst>
          </a:custGeom>
          <a:solidFill>
            <a:srgbClr val="B7B7B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9" name="object 21">
            <a:extLst>
              <a:ext uri="{FF2B5EF4-FFF2-40B4-BE49-F238E27FC236}">
                <a16:creationId xmlns:a16="http://schemas.microsoft.com/office/drawing/2014/main" id="{A91D1375-4E3D-F098-701F-DE21DE4B5006}"/>
              </a:ext>
            </a:extLst>
          </p:cNvPr>
          <p:cNvPicPr/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7831" y="4315065"/>
            <a:ext cx="4783582" cy="2542030"/>
          </a:xfrm>
          <a:prstGeom prst="rect">
            <a:avLst/>
          </a:prstGeom>
        </p:spPr>
      </p:pic>
      <p:sp>
        <p:nvSpPr>
          <p:cNvPr id="60" name="object 22">
            <a:extLst>
              <a:ext uri="{FF2B5EF4-FFF2-40B4-BE49-F238E27FC236}">
                <a16:creationId xmlns:a16="http://schemas.microsoft.com/office/drawing/2014/main" id="{60B851DB-1F49-AD12-0891-01AF67A4C40E}"/>
              </a:ext>
            </a:extLst>
          </p:cNvPr>
          <p:cNvSpPr/>
          <p:nvPr/>
        </p:nvSpPr>
        <p:spPr>
          <a:xfrm>
            <a:off x="7993633" y="1373124"/>
            <a:ext cx="2480945" cy="2216785"/>
          </a:xfrm>
          <a:custGeom>
            <a:avLst/>
            <a:gdLst/>
            <a:ahLst/>
            <a:cxnLst/>
            <a:rect l="l" t="t" r="r" b="b"/>
            <a:pathLst>
              <a:path w="2480945" h="2216785">
                <a:moveTo>
                  <a:pt x="2480437" y="0"/>
                </a:moveTo>
                <a:lnTo>
                  <a:pt x="554227" y="0"/>
                </a:lnTo>
                <a:lnTo>
                  <a:pt x="0" y="2216785"/>
                </a:lnTo>
                <a:lnTo>
                  <a:pt x="1926209" y="2216785"/>
                </a:lnTo>
                <a:lnTo>
                  <a:pt x="2480437" y="0"/>
                </a:lnTo>
                <a:close/>
              </a:path>
            </a:pathLst>
          </a:custGeom>
          <a:solidFill>
            <a:srgbClr val="D60D18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1" name="object 23">
            <a:extLst>
              <a:ext uri="{FF2B5EF4-FFF2-40B4-BE49-F238E27FC236}">
                <a16:creationId xmlns:a16="http://schemas.microsoft.com/office/drawing/2014/main" id="{7AF44C8D-9CB4-C864-0311-0BC3087A5B46}"/>
              </a:ext>
            </a:extLst>
          </p:cNvPr>
          <p:cNvPicPr/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7424" y="1481328"/>
            <a:ext cx="580644" cy="411225"/>
          </a:xfrm>
          <a:prstGeom prst="rect">
            <a:avLst/>
          </a:prstGeom>
        </p:spPr>
      </p:pic>
      <p:sp>
        <p:nvSpPr>
          <p:cNvPr id="62" name="object 24">
            <a:extLst>
              <a:ext uri="{FF2B5EF4-FFF2-40B4-BE49-F238E27FC236}">
                <a16:creationId xmlns:a16="http://schemas.microsoft.com/office/drawing/2014/main" id="{16CA33D0-6DCB-8987-E045-D8E7574EA1B3}"/>
              </a:ext>
            </a:extLst>
          </p:cNvPr>
          <p:cNvSpPr txBox="1"/>
          <p:nvPr/>
        </p:nvSpPr>
        <p:spPr>
          <a:xfrm>
            <a:off x="6096127" y="4140453"/>
            <a:ext cx="143700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it-IT" sz="1400">
                <a:solidFill>
                  <a:srgbClr val="FFFFFF"/>
                </a:solidFill>
                <a:latin typeface="Arial Black"/>
                <a:cs typeface="Arial Black"/>
              </a:rPr>
              <a:t>VERDE FORESTA</a:t>
            </a:r>
          </a:p>
        </p:txBody>
      </p:sp>
      <p:sp>
        <p:nvSpPr>
          <p:cNvPr id="63" name="object 25">
            <a:extLst>
              <a:ext uri="{FF2B5EF4-FFF2-40B4-BE49-F238E27FC236}">
                <a16:creationId xmlns:a16="http://schemas.microsoft.com/office/drawing/2014/main" id="{37F01D9B-9774-0F96-51C8-389B3014A6CB}"/>
              </a:ext>
            </a:extLst>
          </p:cNvPr>
          <p:cNvSpPr txBox="1"/>
          <p:nvPr/>
        </p:nvSpPr>
        <p:spPr>
          <a:xfrm>
            <a:off x="8425942" y="4140453"/>
            <a:ext cx="121856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it-IT" sz="1400">
                <a:solidFill>
                  <a:srgbClr val="FFFFFF"/>
                </a:solidFill>
                <a:latin typeface="Arial Black"/>
                <a:cs typeface="Arial Black"/>
              </a:rPr>
              <a:t>BLU RIVIERA</a:t>
            </a:r>
          </a:p>
        </p:txBody>
      </p:sp>
      <p:pic>
        <p:nvPicPr>
          <p:cNvPr id="64" name="object 26">
            <a:extLst>
              <a:ext uri="{FF2B5EF4-FFF2-40B4-BE49-F238E27FC236}">
                <a16:creationId xmlns:a16="http://schemas.microsoft.com/office/drawing/2014/main" id="{E2363FB1-FBAE-AF2C-545E-C2590C12979B}"/>
              </a:ext>
            </a:extLst>
          </p:cNvPr>
          <p:cNvPicPr/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9619" y="1728597"/>
            <a:ext cx="4490211" cy="2525776"/>
          </a:xfrm>
          <a:prstGeom prst="rect">
            <a:avLst/>
          </a:prstGeom>
        </p:spPr>
      </p:pic>
      <p:sp>
        <p:nvSpPr>
          <p:cNvPr id="71" name="TextBox 70">
            <a:extLst>
              <a:ext uri="{FF2B5EF4-FFF2-40B4-BE49-F238E27FC236}">
                <a16:creationId xmlns:a16="http://schemas.microsoft.com/office/drawing/2014/main" id="{74D907E9-1B06-8056-9BB2-0159EF2D4AAE}"/>
              </a:ext>
            </a:extLst>
          </p:cNvPr>
          <p:cNvSpPr txBox="1"/>
          <p:nvPr/>
        </p:nvSpPr>
        <p:spPr>
          <a:xfrm>
            <a:off x="258826" y="1432582"/>
            <a:ext cx="26338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800"/>
              <a:t>FIAT QUBO L è disponibile in cinque colori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EE25A82-89DE-54CF-7C9B-D64B29BEE5B9}"/>
              </a:ext>
            </a:extLst>
          </p:cNvPr>
          <p:cNvSpPr txBox="1">
            <a:spLocks/>
          </p:cNvSpPr>
          <p:nvPr/>
        </p:nvSpPr>
        <p:spPr>
          <a:xfrm>
            <a:off x="313664" y="907780"/>
            <a:ext cx="10515600" cy="387798"/>
          </a:xfrm>
          <a:prstGeom prst="rect">
            <a:avLst/>
          </a:prstGeom>
        </p:spPr>
        <p:txBody>
          <a:bodyPr lIns="0" r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2800" b="0" kern="1200" dirty="0">
                <a:solidFill>
                  <a:schemeClr val="tx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it-IT" b="1" dirty="0"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COLORI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20555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0CAA3E-24E8-FA5C-429C-5C50377D8A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88F374C-32AC-FA23-906B-1CEA780BCC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sz="2000" b="1"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SISTEMI DI ASSISTENZA ALLA GUIDA – LA PRIMA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EDC1F46A-3D1A-20D2-A04F-A60BAC9A8E5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19448" y="6055801"/>
            <a:ext cx="5205646" cy="193899"/>
          </a:xfrm>
        </p:spPr>
        <p:txBody>
          <a:bodyPr/>
          <a:lstStyle/>
          <a:p>
            <a:pPr marL="0" indent="0">
              <a:buNone/>
            </a:pPr>
            <a:r>
              <a:rPr lang="it-IT" sz="1400" b="1" dirty="0">
                <a:solidFill>
                  <a:srgbClr val="960100"/>
                </a:solidFill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CLICCA QUI PER CHIUDERE</a:t>
            </a: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6668E618-ADB4-2867-51D1-A3B66E69D76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56671" y="533041"/>
            <a:ext cx="6123802" cy="5975608"/>
          </a:xfrm>
          <a:prstGeom prst="rect">
            <a:avLst/>
          </a:prstGeom>
          <a:ln w="63500">
            <a:noFill/>
          </a:ln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AD3053B0-1CBE-43B5-5E0A-5635759D127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8527" y="1258223"/>
            <a:ext cx="5512356" cy="347531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/>
              <a:t>Piena sicurezza nelle manovre grazie alla visione panoramica dinamica a 360°. Il nuovo Magic Mirror di Qubo L utilizza due telecamere per offrire tre prospettive diverse, mostrando tutti i dettagli sullo specchio retrovisore digitale da 5".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/>
              <a:t>Due telecamere e tre prospettive offrono una visione completa dell'area circostante, per consentire manovre più sicure.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/>
              <a:t>Migliora la capacità del veicolo di gestire diverse condizioni di guida. Adattando la risposta del motore e ottimizzando la trazione, questa funzione conferisce maggiore stabilità e controllo, permettendo di guidare con sicurezza su tratti fangosi, strade innevate o ghiaia.</a:t>
            </a:r>
          </a:p>
          <a:p>
            <a:endParaRPr lang="fr-FR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8660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uide" hidden="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2596"/>
          </a:xfrm>
          <a:prstGeom prst="rect">
            <a:avLst/>
          </a:prstGeom>
        </p:spPr>
      </p:pic>
      <p:grpSp>
        <p:nvGrpSpPr>
          <p:cNvPr id="106" name="StepperButtonNormal" hidden="1"/>
          <p:cNvGrpSpPr/>
          <p:nvPr/>
        </p:nvGrpSpPr>
        <p:grpSpPr>
          <a:xfrm>
            <a:off x="11899591" y="3643567"/>
            <a:ext cx="219307" cy="492478"/>
            <a:chOff x="11950700" y="4202112"/>
            <a:chExt cx="180975" cy="406400"/>
          </a:xfrm>
        </p:grpSpPr>
        <p:sp>
          <p:nvSpPr>
            <p:cNvPr id="12" name="Rectangle 7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1950700" y="4202112"/>
              <a:ext cx="180975" cy="406400"/>
            </a:xfrm>
            <a:prstGeom prst="rect">
              <a:avLst/>
            </a:prstGeom>
            <a:solidFill>
              <a:srgbClr val="96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12009438" y="4305299"/>
              <a:ext cx="63500" cy="198438"/>
            </a:xfrm>
            <a:custGeom>
              <a:avLst/>
              <a:gdLst>
                <a:gd name="T0" fmla="*/ 40 w 40"/>
                <a:gd name="T1" fmla="*/ 63 h 125"/>
                <a:gd name="T2" fmla="*/ 17 w 40"/>
                <a:gd name="T3" fmla="*/ 125 h 125"/>
                <a:gd name="T4" fmla="*/ 0 w 40"/>
                <a:gd name="T5" fmla="*/ 125 h 125"/>
                <a:gd name="T6" fmla="*/ 23 w 40"/>
                <a:gd name="T7" fmla="*/ 63 h 125"/>
                <a:gd name="T8" fmla="*/ 0 w 40"/>
                <a:gd name="T9" fmla="*/ 0 h 125"/>
                <a:gd name="T10" fmla="*/ 17 w 40"/>
                <a:gd name="T11" fmla="*/ 0 h 125"/>
                <a:gd name="T12" fmla="*/ 40 w 40"/>
                <a:gd name="T13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25">
                  <a:moveTo>
                    <a:pt x="40" y="63"/>
                  </a:moveTo>
                  <a:lnTo>
                    <a:pt x="17" y="125"/>
                  </a:lnTo>
                  <a:lnTo>
                    <a:pt x="0" y="125"/>
                  </a:lnTo>
                  <a:lnTo>
                    <a:pt x="23" y="63"/>
                  </a:lnTo>
                  <a:lnTo>
                    <a:pt x="0" y="0"/>
                  </a:lnTo>
                  <a:lnTo>
                    <a:pt x="17" y="0"/>
                  </a:lnTo>
                  <a:lnTo>
                    <a:pt x="40" y="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</p:grpSp>
      <p:sp>
        <p:nvSpPr>
          <p:cNvPr id="112" name="Rectangle 111" hidden="1"/>
          <p:cNvSpPr/>
          <p:nvPr/>
        </p:nvSpPr>
        <p:spPr>
          <a:xfrm>
            <a:off x="417543" y="1635125"/>
            <a:ext cx="709582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7" name="Text Placeholder 116" hidden="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/>
              <a:t>CLICK THE ARROWS TO FI\ND OUT MORE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FIAT QUBO 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258805" y="1150084"/>
            <a:ext cx="4321931" cy="1603003"/>
          </a:xfrm>
        </p:spPr>
        <p:txBody>
          <a:bodyPr/>
          <a:lstStyle/>
          <a:p>
            <a:r>
              <a:rPr lang="it-IT" sz="1400"/>
              <a:t>QUBO L offre comfort e spazio, ideali sia per gli amanti della città che per gli appassionati della vita all'aria aperta.</a:t>
            </a:r>
          </a:p>
          <a:p>
            <a:r>
              <a:rPr lang="it-IT" sz="1400"/>
              <a:t>Fiat QUBO L è disponibile nelle versioni:</a:t>
            </a:r>
          </a:p>
          <a:p>
            <a:r>
              <a:rPr lang="it-IT" sz="1400"/>
              <a:t>5 posti (4.406 mm)</a:t>
            </a:r>
          </a:p>
          <a:p>
            <a:r>
              <a:rPr lang="it-IT" sz="1400"/>
              <a:t>7 posti (4.756 mm)</a:t>
            </a:r>
          </a:p>
        </p:txBody>
      </p:sp>
      <p:grpSp>
        <p:nvGrpSpPr>
          <p:cNvPr id="8" name="OnBoarding" hidden="1"/>
          <p:cNvGrpSpPr/>
          <p:nvPr/>
        </p:nvGrpSpPr>
        <p:grpSpPr>
          <a:xfrm>
            <a:off x="0" y="0"/>
            <a:ext cx="12190077" cy="7229255"/>
            <a:chOff x="0" y="0"/>
            <a:chExt cx="12190077" cy="7229255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0"/>
              <a:ext cx="12190077" cy="6859923"/>
              <a:chOff x="0" y="0"/>
              <a:chExt cx="12190077" cy="6859923"/>
            </a:xfrm>
          </p:grpSpPr>
          <p:grpSp>
            <p:nvGrpSpPr>
              <p:cNvPr id="128" name="Group 127"/>
              <p:cNvGrpSpPr/>
              <p:nvPr/>
            </p:nvGrpSpPr>
            <p:grpSpPr>
              <a:xfrm>
                <a:off x="0" y="0"/>
                <a:ext cx="12190077" cy="6859923"/>
                <a:chOff x="0" y="0"/>
                <a:chExt cx="12190077" cy="6859923"/>
              </a:xfrm>
            </p:grpSpPr>
            <p:sp>
              <p:nvSpPr>
                <p:cNvPr id="119" name="Overlay"/>
                <p:cNvSpPr/>
                <p:nvPr/>
              </p:nvSpPr>
              <p:spPr>
                <a:xfrm>
                  <a:off x="0" y="0"/>
                  <a:ext cx="12190077" cy="6859923"/>
                </a:xfrm>
                <a:prstGeom prst="rect">
                  <a:avLst/>
                </a:prstGeom>
                <a:solidFill>
                  <a:schemeClr val="tx1">
                    <a:alpha val="7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73149" tIns="36574" rIns="73149" bIns="36574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GB" sz="2000">
                      <a:solidFill>
                        <a:schemeClr val="bg1"/>
                      </a:solidFill>
                      <a:latin typeface="Citroen Black" panose="00000A00000000000000" pitchFamily="2" charset="0"/>
                    </a:rPr>
                    <a:t>CLICK ON THE RIGHT ARROW TO STEP THROUGH </a:t>
                  </a:r>
                </a:p>
                <a:p>
                  <a:pPr algn="ctr"/>
                  <a:r>
                    <a:rPr lang="en-GB" sz="2000">
                      <a:solidFill>
                        <a:schemeClr val="bg1"/>
                      </a:solidFill>
                      <a:latin typeface="Citroen Black" panose="00000A00000000000000" pitchFamily="2" charset="0"/>
                    </a:rPr>
                    <a:t>THE DIFFERENT PARTS AND THE LEFT TO GO BACKWARDS.</a:t>
                  </a:r>
                </a:p>
                <a:p>
                  <a:pPr algn="ctr"/>
                  <a:endParaRPr lang="en-GB" b="1" spc="300">
                    <a:solidFill>
                      <a:schemeClr val="bg1"/>
                    </a:solidFill>
                    <a:latin typeface="Citroen" panose="02000000000000000000" pitchFamily="50" charset="0"/>
                  </a:endParaRPr>
                </a:p>
                <a:p>
                  <a:pPr algn="ctr"/>
                  <a:r>
                    <a:rPr lang="en-GB" sz="1200" b="1" spc="300">
                      <a:solidFill>
                        <a:schemeClr val="bg1"/>
                      </a:solidFill>
                      <a:latin typeface="Citroen" panose="02000000000000000000" pitchFamily="50" charset="0"/>
                    </a:rPr>
                    <a:t>CLICK ANYWHERE TO CLOSE THIS MESSAGE</a:t>
                  </a:r>
                </a:p>
              </p:txBody>
            </p:sp>
            <p:grpSp>
              <p:nvGrpSpPr>
                <p:cNvPr id="127" name="Group 126"/>
                <p:cNvGrpSpPr/>
                <p:nvPr/>
              </p:nvGrpSpPr>
              <p:grpSpPr>
                <a:xfrm>
                  <a:off x="74352" y="3641644"/>
                  <a:ext cx="12044546" cy="492478"/>
                  <a:chOff x="226752" y="3795967"/>
                  <a:chExt cx="12044546" cy="492478"/>
                </a:xfrm>
              </p:grpSpPr>
              <p:grpSp>
                <p:nvGrpSpPr>
                  <p:cNvPr id="121" name="StepperButtonNormal"/>
                  <p:cNvGrpSpPr/>
                  <p:nvPr/>
                </p:nvGrpSpPr>
                <p:grpSpPr>
                  <a:xfrm>
                    <a:off x="12051991" y="3795967"/>
                    <a:ext cx="219307" cy="492478"/>
                    <a:chOff x="11950700" y="4202112"/>
                    <a:chExt cx="180975" cy="406400"/>
                  </a:xfrm>
                </p:grpSpPr>
                <p:sp>
                  <p:nvSpPr>
                    <p:cNvPr id="122" name="Rectangle 12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950700" y="4202112"/>
                      <a:ext cx="180975" cy="406400"/>
                    </a:xfrm>
                    <a:prstGeom prst="rect">
                      <a:avLst/>
                    </a:prstGeom>
                    <a:solidFill>
                      <a:srgbClr val="960100"/>
                    </a:solidFill>
                    <a:ln w="9525">
                      <a:solidFill>
                        <a:schemeClr val="bg1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73149" tIns="36574" rIns="73149" bIns="36574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GB" sz="1440">
                        <a:latin typeface="Citroen Black" panose="00000A00000000000000" pitchFamily="2" charset="0"/>
                      </a:endParaRPr>
                    </a:p>
                  </p:txBody>
                </p:sp>
                <p:sp>
                  <p:nvSpPr>
                    <p:cNvPr id="123" name="Freeform 122"/>
                    <p:cNvSpPr>
                      <a:spLocks/>
                    </p:cNvSpPr>
                    <p:nvPr/>
                  </p:nvSpPr>
                  <p:spPr bwMode="auto">
                    <a:xfrm>
                      <a:off x="12009438" y="4305299"/>
                      <a:ext cx="63500" cy="198438"/>
                    </a:xfrm>
                    <a:custGeom>
                      <a:avLst/>
                      <a:gdLst>
                        <a:gd name="T0" fmla="*/ 40 w 40"/>
                        <a:gd name="T1" fmla="*/ 63 h 125"/>
                        <a:gd name="T2" fmla="*/ 17 w 40"/>
                        <a:gd name="T3" fmla="*/ 125 h 125"/>
                        <a:gd name="T4" fmla="*/ 0 w 40"/>
                        <a:gd name="T5" fmla="*/ 125 h 125"/>
                        <a:gd name="T6" fmla="*/ 23 w 40"/>
                        <a:gd name="T7" fmla="*/ 63 h 125"/>
                        <a:gd name="T8" fmla="*/ 0 w 40"/>
                        <a:gd name="T9" fmla="*/ 0 h 125"/>
                        <a:gd name="T10" fmla="*/ 17 w 40"/>
                        <a:gd name="T11" fmla="*/ 0 h 125"/>
                        <a:gd name="T12" fmla="*/ 40 w 40"/>
                        <a:gd name="T13" fmla="*/ 63 h 12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40" h="125">
                          <a:moveTo>
                            <a:pt x="40" y="63"/>
                          </a:moveTo>
                          <a:lnTo>
                            <a:pt x="17" y="125"/>
                          </a:lnTo>
                          <a:lnTo>
                            <a:pt x="0" y="125"/>
                          </a:lnTo>
                          <a:lnTo>
                            <a:pt x="23" y="63"/>
                          </a:lnTo>
                          <a:lnTo>
                            <a:pt x="0" y="0"/>
                          </a:lnTo>
                          <a:lnTo>
                            <a:pt x="17" y="0"/>
                          </a:lnTo>
                          <a:lnTo>
                            <a:pt x="40" y="6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73149" tIns="36574" rIns="73149" bIns="36574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GB" sz="1440">
                        <a:latin typeface="Citroen Black" panose="00000A00000000000000" pitchFamily="2" charset="0"/>
                      </a:endParaRPr>
                    </a:p>
                  </p:txBody>
                </p:sp>
              </p:grpSp>
              <p:grpSp>
                <p:nvGrpSpPr>
                  <p:cNvPr id="124" name="StepperButtonDisabled"/>
                  <p:cNvGrpSpPr/>
                  <p:nvPr/>
                </p:nvGrpSpPr>
                <p:grpSpPr>
                  <a:xfrm>
                    <a:off x="226752" y="3795967"/>
                    <a:ext cx="219307" cy="492478"/>
                    <a:chOff x="2192338" y="4202112"/>
                    <a:chExt cx="180975" cy="406400"/>
                  </a:xfrm>
                </p:grpSpPr>
                <p:sp>
                  <p:nvSpPr>
                    <p:cNvPr id="125" name="Rectangle 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192338" y="4202112"/>
                      <a:ext cx="180975" cy="406400"/>
                    </a:xfrm>
                    <a:prstGeom prst="rect">
                      <a:avLst/>
                    </a:prstGeom>
                    <a:solidFill>
                      <a:srgbClr val="960100"/>
                    </a:solidFill>
                    <a:ln>
                      <a:solidFill>
                        <a:schemeClr val="bg1"/>
                      </a:solidFill>
                    </a:ln>
                  </p:spPr>
                  <p:txBody>
                    <a:bodyPr vert="horz" wrap="square" lIns="73149" tIns="36574" rIns="73149" bIns="36574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GB" sz="1440">
                        <a:latin typeface="Citroen Black" panose="00000A00000000000000" pitchFamily="2" charset="0"/>
                      </a:endParaRPr>
                    </a:p>
                  </p:txBody>
                </p:sp>
                <p:sp>
                  <p:nvSpPr>
                    <p:cNvPr id="126" name="Freeform 10"/>
                    <p:cNvSpPr>
                      <a:spLocks/>
                    </p:cNvSpPr>
                    <p:nvPr/>
                  </p:nvSpPr>
                  <p:spPr bwMode="auto">
                    <a:xfrm>
                      <a:off x="2251075" y="4303712"/>
                      <a:ext cx="63500" cy="200025"/>
                    </a:xfrm>
                    <a:custGeom>
                      <a:avLst/>
                      <a:gdLst>
                        <a:gd name="T0" fmla="*/ 0 w 40"/>
                        <a:gd name="T1" fmla="*/ 63 h 126"/>
                        <a:gd name="T2" fmla="*/ 23 w 40"/>
                        <a:gd name="T3" fmla="*/ 0 h 126"/>
                        <a:gd name="T4" fmla="*/ 40 w 40"/>
                        <a:gd name="T5" fmla="*/ 0 h 126"/>
                        <a:gd name="T6" fmla="*/ 16 w 40"/>
                        <a:gd name="T7" fmla="*/ 63 h 126"/>
                        <a:gd name="T8" fmla="*/ 40 w 40"/>
                        <a:gd name="T9" fmla="*/ 126 h 126"/>
                        <a:gd name="T10" fmla="*/ 23 w 40"/>
                        <a:gd name="T11" fmla="*/ 126 h 126"/>
                        <a:gd name="T12" fmla="*/ 0 w 40"/>
                        <a:gd name="T13" fmla="*/ 63 h 12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40" h="126">
                          <a:moveTo>
                            <a:pt x="0" y="63"/>
                          </a:moveTo>
                          <a:lnTo>
                            <a:pt x="23" y="0"/>
                          </a:lnTo>
                          <a:lnTo>
                            <a:pt x="40" y="0"/>
                          </a:lnTo>
                          <a:lnTo>
                            <a:pt x="16" y="63"/>
                          </a:lnTo>
                          <a:lnTo>
                            <a:pt x="40" y="126"/>
                          </a:lnTo>
                          <a:lnTo>
                            <a:pt x="23" y="126"/>
                          </a:lnTo>
                          <a:lnTo>
                            <a:pt x="0" y="63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vert="horz" wrap="square" lIns="73149" tIns="36574" rIns="73149" bIns="36574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GB" sz="1440">
                        <a:latin typeface="Citroen Black" panose="00000A00000000000000" pitchFamily="2" charset="0"/>
                      </a:endParaRPr>
                    </a:p>
                  </p:txBody>
                </p:sp>
              </p:grpSp>
            </p:grpSp>
          </p:grpSp>
          <p:cxnSp>
            <p:nvCxnSpPr>
              <p:cNvPr id="3" name="Elbow Connector 2"/>
              <p:cNvCxnSpPr/>
              <p:nvPr/>
            </p:nvCxnSpPr>
            <p:spPr>
              <a:xfrm rot="10800000" flipV="1">
                <a:off x="293659" y="3573709"/>
                <a:ext cx="3053548" cy="310393"/>
              </a:xfrm>
              <a:prstGeom prst="bentConnector3">
                <a:avLst>
                  <a:gd name="adj1" fmla="val -1"/>
                </a:avLst>
              </a:prstGeom>
              <a:ln w="12700">
                <a:solidFill>
                  <a:srgbClr val="AFB1AB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Elbow Connector 27"/>
              <p:cNvCxnSpPr/>
              <p:nvPr/>
            </p:nvCxnSpPr>
            <p:spPr>
              <a:xfrm rot="10800000" flipH="1" flipV="1">
                <a:off x="8844010" y="3573709"/>
                <a:ext cx="3053548" cy="310393"/>
              </a:xfrm>
              <a:prstGeom prst="bentConnector3">
                <a:avLst>
                  <a:gd name="adj1" fmla="val -1"/>
                </a:avLst>
              </a:prstGeom>
              <a:ln w="12700">
                <a:solidFill>
                  <a:srgbClr val="AFB1AB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TextBox 29"/>
            <p:cNvSpPr txBox="1"/>
            <p:nvPr/>
          </p:nvSpPr>
          <p:spPr>
            <a:xfrm>
              <a:off x="0" y="6859923"/>
              <a:ext cx="12190077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GB"/>
                <a:t>Onboarding screen for “Stepper” interaction</a:t>
              </a:r>
            </a:p>
          </p:txBody>
        </p:sp>
      </p:grpSp>
      <p:cxnSp>
        <p:nvCxnSpPr>
          <p:cNvPr id="18" name="Straight Arrow Connector 28">
            <a:extLst>
              <a:ext uri="{FF2B5EF4-FFF2-40B4-BE49-F238E27FC236}">
                <a16:creationId xmlns:a16="http://schemas.microsoft.com/office/drawing/2014/main" id="{68B437A9-9B6C-548B-B5D8-126FDB92F666}"/>
              </a:ext>
            </a:extLst>
          </p:cNvPr>
          <p:cNvCxnSpPr>
            <a:cxnSpLocks/>
          </p:cNvCxnSpPr>
          <p:nvPr/>
        </p:nvCxnSpPr>
        <p:spPr>
          <a:xfrm rot="517947">
            <a:off x="627173" y="5207834"/>
            <a:ext cx="15621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39">
            <a:extLst>
              <a:ext uri="{FF2B5EF4-FFF2-40B4-BE49-F238E27FC236}">
                <a16:creationId xmlns:a16="http://schemas.microsoft.com/office/drawing/2014/main" id="{8E41CB52-7FB4-C776-11AB-A34C70FE647D}"/>
              </a:ext>
            </a:extLst>
          </p:cNvPr>
          <p:cNvCxnSpPr>
            <a:cxnSpLocks/>
          </p:cNvCxnSpPr>
          <p:nvPr/>
        </p:nvCxnSpPr>
        <p:spPr>
          <a:xfrm flipV="1">
            <a:off x="5684681" y="2292359"/>
            <a:ext cx="0" cy="215743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40">
            <a:extLst>
              <a:ext uri="{FF2B5EF4-FFF2-40B4-BE49-F238E27FC236}">
                <a16:creationId xmlns:a16="http://schemas.microsoft.com/office/drawing/2014/main" id="{ED6AC969-144D-8F19-78AF-B812BBA05D75}"/>
              </a:ext>
            </a:extLst>
          </p:cNvPr>
          <p:cNvSpPr txBox="1"/>
          <p:nvPr/>
        </p:nvSpPr>
        <p:spPr>
          <a:xfrm rot="517947">
            <a:off x="1017959" y="5069334"/>
            <a:ext cx="916910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1200"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2107 mm</a:t>
            </a:r>
          </a:p>
        </p:txBody>
      </p:sp>
      <p:sp>
        <p:nvSpPr>
          <p:cNvPr id="23" name="TextBox 40">
            <a:extLst>
              <a:ext uri="{FF2B5EF4-FFF2-40B4-BE49-F238E27FC236}">
                <a16:creationId xmlns:a16="http://schemas.microsoft.com/office/drawing/2014/main" id="{53BFA865-DBC5-BAD4-6F85-16F838D63618}"/>
              </a:ext>
            </a:extLst>
          </p:cNvPr>
          <p:cNvSpPr txBox="1"/>
          <p:nvPr/>
        </p:nvSpPr>
        <p:spPr>
          <a:xfrm rot="16200000">
            <a:off x="4959953" y="3232575"/>
            <a:ext cx="1127389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1200"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B: 1787 mm</a:t>
            </a:r>
          </a:p>
        </p:txBody>
      </p:sp>
      <p:pic>
        <p:nvPicPr>
          <p:cNvPr id="5" name="Immagine 4" descr="Immagine che contiene veicolo, Veicolo terrestre, trasporto, ruota&#10;&#10;Descrizione generata automaticamente">
            <a:extLst>
              <a:ext uri="{FF2B5EF4-FFF2-40B4-BE49-F238E27FC236}">
                <a16:creationId xmlns:a16="http://schemas.microsoft.com/office/drawing/2014/main" id="{C43494A9-D6F4-99F1-87DD-772445D9B98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894" y="3077690"/>
            <a:ext cx="3507713" cy="2140990"/>
          </a:xfrm>
          <a:prstGeom prst="rect">
            <a:avLst/>
          </a:prstGeom>
        </p:spPr>
      </p:pic>
      <p:pic>
        <p:nvPicPr>
          <p:cNvPr id="14" name="Immagine 13" descr="Immagine che contiene veicolo, Veicolo terrestre, ruota, trasporto&#10;&#10;Descrizione generata automaticamente">
            <a:extLst>
              <a:ext uri="{FF2B5EF4-FFF2-40B4-BE49-F238E27FC236}">
                <a16:creationId xmlns:a16="http://schemas.microsoft.com/office/drawing/2014/main" id="{CFF47BEE-D512-C79B-4196-99602DE314F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9742" y="2358284"/>
            <a:ext cx="5332313" cy="2288820"/>
          </a:xfrm>
          <a:prstGeom prst="rect">
            <a:avLst/>
          </a:prstGeom>
        </p:spPr>
      </p:pic>
      <p:cxnSp>
        <p:nvCxnSpPr>
          <p:cNvPr id="29" name="Straight Arrow Connector 39">
            <a:extLst>
              <a:ext uri="{FF2B5EF4-FFF2-40B4-BE49-F238E27FC236}">
                <a16:creationId xmlns:a16="http://schemas.microsoft.com/office/drawing/2014/main" id="{07F0A4E0-0268-A738-F68A-50A9584E58A7}"/>
              </a:ext>
            </a:extLst>
          </p:cNvPr>
          <p:cNvCxnSpPr>
            <a:cxnSpLocks/>
          </p:cNvCxnSpPr>
          <p:nvPr/>
        </p:nvCxnSpPr>
        <p:spPr>
          <a:xfrm>
            <a:off x="5956678" y="4729763"/>
            <a:ext cx="4520825" cy="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40">
            <a:extLst>
              <a:ext uri="{FF2B5EF4-FFF2-40B4-BE49-F238E27FC236}">
                <a16:creationId xmlns:a16="http://schemas.microsoft.com/office/drawing/2014/main" id="{A472DF7B-4412-20CC-72B6-E7250FCE312A}"/>
              </a:ext>
            </a:extLst>
          </p:cNvPr>
          <p:cNvSpPr txBox="1"/>
          <p:nvPr/>
        </p:nvSpPr>
        <p:spPr>
          <a:xfrm>
            <a:off x="7653396" y="4591264"/>
            <a:ext cx="1127389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1200"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A: 4406 mm</a:t>
            </a:r>
          </a:p>
        </p:txBody>
      </p:sp>
      <p:cxnSp>
        <p:nvCxnSpPr>
          <p:cNvPr id="34" name="Straight Arrow Connector 39">
            <a:extLst>
              <a:ext uri="{FF2B5EF4-FFF2-40B4-BE49-F238E27FC236}">
                <a16:creationId xmlns:a16="http://schemas.microsoft.com/office/drawing/2014/main" id="{09B13F33-06FC-5C54-AFD3-6493AD008BAB}"/>
              </a:ext>
            </a:extLst>
          </p:cNvPr>
          <p:cNvCxnSpPr>
            <a:cxnSpLocks/>
          </p:cNvCxnSpPr>
          <p:nvPr/>
        </p:nvCxnSpPr>
        <p:spPr>
          <a:xfrm>
            <a:off x="5956678" y="5096465"/>
            <a:ext cx="5155377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40">
            <a:extLst>
              <a:ext uri="{FF2B5EF4-FFF2-40B4-BE49-F238E27FC236}">
                <a16:creationId xmlns:a16="http://schemas.microsoft.com/office/drawing/2014/main" id="{72F84BCD-895F-EBA0-EF59-489B587282F0}"/>
              </a:ext>
            </a:extLst>
          </p:cNvPr>
          <p:cNvSpPr txBox="1"/>
          <p:nvPr/>
        </p:nvSpPr>
        <p:spPr>
          <a:xfrm>
            <a:off x="7970672" y="4957965"/>
            <a:ext cx="1127389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1200"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B: 4756 mm</a:t>
            </a:r>
          </a:p>
        </p:txBody>
      </p:sp>
      <p:cxnSp>
        <p:nvCxnSpPr>
          <p:cNvPr id="38" name="Straight Arrow Connector 39">
            <a:extLst>
              <a:ext uri="{FF2B5EF4-FFF2-40B4-BE49-F238E27FC236}">
                <a16:creationId xmlns:a16="http://schemas.microsoft.com/office/drawing/2014/main" id="{127602A3-6881-C8E6-7F47-F818ECE2504B}"/>
              </a:ext>
            </a:extLst>
          </p:cNvPr>
          <p:cNvCxnSpPr>
            <a:cxnSpLocks/>
          </p:cNvCxnSpPr>
          <p:nvPr/>
        </p:nvCxnSpPr>
        <p:spPr>
          <a:xfrm flipV="1">
            <a:off x="5253662" y="2292359"/>
            <a:ext cx="0" cy="215743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40">
            <a:extLst>
              <a:ext uri="{FF2B5EF4-FFF2-40B4-BE49-F238E27FC236}">
                <a16:creationId xmlns:a16="http://schemas.microsoft.com/office/drawing/2014/main" id="{2A2BDD09-A4BB-2D87-2B83-8ED272F9D8BE}"/>
              </a:ext>
            </a:extLst>
          </p:cNvPr>
          <p:cNvSpPr txBox="1"/>
          <p:nvPr/>
        </p:nvSpPr>
        <p:spPr>
          <a:xfrm rot="16200000">
            <a:off x="4528934" y="3232575"/>
            <a:ext cx="1127389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1200"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A: 1775 mm</a:t>
            </a:r>
          </a:p>
        </p:txBody>
      </p:sp>
      <p:sp>
        <p:nvSpPr>
          <p:cNvPr id="10" name="Rectangle 46">
            <a:extLst>
              <a:ext uri="{FF2B5EF4-FFF2-40B4-BE49-F238E27FC236}">
                <a16:creationId xmlns:a16="http://schemas.microsoft.com/office/drawing/2014/main" id="{C1D316E5-AB64-8A3C-196A-D4F8BD06DD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5718" y="71178"/>
            <a:ext cx="19237" cy="19045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11" name="Rectangle 47">
            <a:extLst>
              <a:ext uri="{FF2B5EF4-FFF2-40B4-BE49-F238E27FC236}">
                <a16:creationId xmlns:a16="http://schemas.microsoft.com/office/drawing/2014/main" id="{B9FB5BE4-0232-050D-02E7-E688A8EC84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0569" y="71178"/>
            <a:ext cx="19237" cy="19045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17" name="Rectangle 48">
            <a:extLst>
              <a:ext uri="{FF2B5EF4-FFF2-40B4-BE49-F238E27FC236}">
                <a16:creationId xmlns:a16="http://schemas.microsoft.com/office/drawing/2014/main" id="{59B6B482-BC25-CE3F-1734-6033CC92B1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5420" y="71178"/>
            <a:ext cx="19237" cy="19045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19" name="Rectangle 52">
            <a:extLst>
              <a:ext uri="{FF2B5EF4-FFF2-40B4-BE49-F238E27FC236}">
                <a16:creationId xmlns:a16="http://schemas.microsoft.com/office/drawing/2014/main" id="{3F2C5550-028D-F728-0EFA-851486B672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148" y="0"/>
            <a:ext cx="1523603" cy="334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22" name="Rectangle 38">
            <a:extLst>
              <a:ext uri="{FF2B5EF4-FFF2-40B4-BE49-F238E27FC236}">
                <a16:creationId xmlns:a16="http://schemas.microsoft.com/office/drawing/2014/main" id="{37C8975B-89AC-8EF7-48B0-6C3A458A13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8973" y="11430"/>
            <a:ext cx="1523603" cy="334731"/>
          </a:xfrm>
          <a:prstGeom prst="rect">
            <a:avLst/>
          </a:prstGeom>
          <a:gradFill>
            <a:gsLst>
              <a:gs pos="90000">
                <a:schemeClr val="accent3"/>
              </a:gs>
              <a:gs pos="90000">
                <a:schemeClr val="accent1"/>
              </a:gs>
            </a:gsLst>
            <a:lin ang="5400000" scaled="1"/>
          </a:gradFill>
          <a:ln>
            <a:noFill/>
          </a:ln>
        </p:spPr>
        <p:txBody>
          <a:bodyPr vert="horz" wrap="square" lIns="0" tIns="43198" rIns="0" bIns="36574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900">
                <a:latin typeface="Roboto Light" panose="02000000000000000000" pitchFamily="2" charset="0"/>
              </a:rPr>
              <a:t>QUBO L</a:t>
            </a:r>
          </a:p>
        </p:txBody>
      </p:sp>
      <p:sp>
        <p:nvSpPr>
          <p:cNvPr id="24" name="Rectangle 46">
            <a:extLst>
              <a:ext uri="{FF2B5EF4-FFF2-40B4-BE49-F238E27FC236}">
                <a16:creationId xmlns:a16="http://schemas.microsoft.com/office/drawing/2014/main" id="{0DCE3E1C-B52A-1D17-1040-2B369534B7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6773" y="0"/>
            <a:ext cx="1523603" cy="33473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vert="horz" wrap="square" lIns="0" tIns="43198" rIns="0" bIns="36574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900">
                <a:solidFill>
                  <a:schemeClr val="bg1"/>
                </a:solidFill>
                <a:latin typeface="Roboto Light" panose="02000000000000000000" pitchFamily="2" charset="0"/>
              </a:rPr>
              <a:t>INTERNI</a:t>
            </a:r>
            <a:r>
              <a:rPr lang="it-IT" sz="900" u="sng">
                <a:solidFill>
                  <a:schemeClr val="bg1"/>
                </a:solidFill>
                <a:latin typeface="Roboto Light" panose="02000000000000000000" pitchFamily="2" charset="0"/>
              </a:rPr>
              <a:t> </a:t>
            </a:r>
          </a:p>
        </p:txBody>
      </p:sp>
      <p:sp>
        <p:nvSpPr>
          <p:cNvPr id="25" name="Rectangle 47">
            <a:extLst>
              <a:ext uri="{FF2B5EF4-FFF2-40B4-BE49-F238E27FC236}">
                <a16:creationId xmlns:a16="http://schemas.microsoft.com/office/drawing/2014/main" id="{22371FC7-5AEF-E252-80D6-28C3DB6D6D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6773" y="0"/>
            <a:ext cx="1523603" cy="334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26" name="Rectangle 55">
            <a:extLst>
              <a:ext uri="{FF2B5EF4-FFF2-40B4-BE49-F238E27FC236}">
                <a16:creationId xmlns:a16="http://schemas.microsoft.com/office/drawing/2014/main" id="{686AD366-EAA2-8BCF-9B16-9E2D1A7A3E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1625" y="0"/>
            <a:ext cx="1523603" cy="33473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vert="horz" wrap="square" lIns="0" tIns="43198" rIns="0" bIns="36574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900" dirty="0">
                <a:solidFill>
                  <a:schemeClr val="bg1"/>
                </a:solidFill>
                <a:latin typeface="Roboto Light" panose="02000000000000000000" pitchFamily="2" charset="0"/>
              </a:rPr>
              <a:t>MOTORI</a:t>
            </a:r>
          </a:p>
        </p:txBody>
      </p:sp>
      <p:sp>
        <p:nvSpPr>
          <p:cNvPr id="27" name="Rectangle 56">
            <a:extLst>
              <a:ext uri="{FF2B5EF4-FFF2-40B4-BE49-F238E27FC236}">
                <a16:creationId xmlns:a16="http://schemas.microsoft.com/office/drawing/2014/main" id="{B6656286-D852-6A7A-96CD-CC9AA57645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1625" y="0"/>
            <a:ext cx="1523603" cy="334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32" name="Rectangle 46">
            <a:extLst>
              <a:ext uri="{FF2B5EF4-FFF2-40B4-BE49-F238E27FC236}">
                <a16:creationId xmlns:a16="http://schemas.microsoft.com/office/drawing/2014/main" id="{4A79A62D-8ECB-B93A-E8FA-BFB998FD46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2706" y="-7903"/>
            <a:ext cx="1523603" cy="33473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vert="horz" wrap="square" lIns="0" tIns="43198" rIns="0" bIns="36574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900" u="sng">
                <a:solidFill>
                  <a:schemeClr val="bg1"/>
                </a:solidFill>
                <a:latin typeface="Roboto Light" panose="02000000000000000000" pitchFamily="2" charset="0"/>
              </a:rPr>
              <a:t>ESTERNI </a:t>
            </a:r>
          </a:p>
        </p:txBody>
      </p:sp>
      <p:sp>
        <p:nvSpPr>
          <p:cNvPr id="47" name="CasellaDiTesto 14">
            <a:extLst>
              <a:ext uri="{FF2B5EF4-FFF2-40B4-BE49-F238E27FC236}">
                <a16:creationId xmlns:a16="http://schemas.microsoft.com/office/drawing/2014/main" id="{E0410AB8-132F-4C1B-AE2C-50FC483436A4}"/>
              </a:ext>
            </a:extLst>
          </p:cNvPr>
          <p:cNvSpPr txBox="1"/>
          <p:nvPr/>
        </p:nvSpPr>
        <p:spPr>
          <a:xfrm>
            <a:off x="6693193" y="5664266"/>
            <a:ext cx="542570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8288" indent="-268288">
              <a:buFont typeface="+mj-lt"/>
              <a:buAutoNum type="alphaUcPeriod"/>
            </a:pPr>
            <a:r>
              <a:rPr lang="it-IT" sz="1600"/>
              <a:t>Fino a 5 posti a sedere nella versione a passo corto.</a:t>
            </a:r>
          </a:p>
          <a:p>
            <a:pPr marL="228600" indent="-228600">
              <a:buAutoNum type="alphaUcPeriod"/>
            </a:pPr>
            <a:r>
              <a:rPr lang="it-IT" sz="1600"/>
              <a:t>Fino a 7 posti a sedere nella versione a passo lungo.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32489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382916" y="743171"/>
            <a:ext cx="10515600" cy="387798"/>
          </a:xfrm>
        </p:spPr>
        <p:txBody>
          <a:bodyPr/>
          <a:lstStyle/>
          <a:p>
            <a:r>
              <a:rPr lang="it-IT" b="1"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SINTESI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>
          <a:xfrm>
            <a:off x="382916" y="1420330"/>
            <a:ext cx="11236914" cy="243656"/>
          </a:xfrm>
        </p:spPr>
        <p:txBody>
          <a:bodyPr wrap="square" lIns="0" tIns="0" rIns="0" bIns="0" rtlCol="0" anchor="t">
            <a:spAutoFit/>
          </a:bodyPr>
          <a:lstStyle/>
          <a:p>
            <a:r>
              <a:rPr lang="it-IT"/>
              <a:t>Questi sono i punti chiave da ricordare per Fiat QUBO L.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57A2810A-3A8A-2A45-B523-8383B2FADA68}"/>
              </a:ext>
            </a:extLst>
          </p:cNvPr>
          <p:cNvSpPr txBox="1">
            <a:spLocks/>
          </p:cNvSpPr>
          <p:nvPr/>
        </p:nvSpPr>
        <p:spPr>
          <a:xfrm>
            <a:off x="348289" y="2988574"/>
            <a:ext cx="11262782" cy="334731"/>
          </a:xfrm>
          <a:prstGeom prst="rect">
            <a:avLst/>
          </a:prstGeom>
          <a:solidFill>
            <a:srgbClr val="FF0000"/>
          </a:solidFill>
        </p:spPr>
        <p:txBody>
          <a:bodyPr tIns="108000" anchor="ctr"/>
          <a:lstStyle>
            <a:lvl1pPr indent="0" defTabSz="731520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None/>
              <a:defRPr sz="1900" b="0">
                <a:solidFill>
                  <a:schemeClr val="bg1"/>
                </a:solidFill>
                <a:latin typeface="Citroen" panose="02000000000000000000" pitchFamily="50" charset="0"/>
              </a:defRPr>
            </a:lvl1pPr>
            <a:lvl2pPr marL="548640" indent="-182880" defTabSz="731520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1920"/>
            </a:lvl2pPr>
            <a:lvl3pPr indent="-182880" defTabSz="731520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1600"/>
            </a:lvl3pPr>
            <a:lvl4pPr marL="1280160" indent="-182880" defTabSz="731520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1440"/>
            </a:lvl4pPr>
            <a:lvl5pPr marL="1645920" indent="-182880" defTabSz="731520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1440"/>
            </a:lvl5pPr>
            <a:lvl6pPr marL="2011680" indent="-182880" defTabSz="731520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1440"/>
            </a:lvl6pPr>
            <a:lvl7pPr marL="2377440" indent="-182880" defTabSz="731520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1440"/>
            </a:lvl7pPr>
            <a:lvl8pPr marL="2743200" indent="-182880" defTabSz="731520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1440"/>
            </a:lvl8pPr>
            <a:lvl9pPr marL="3108960" indent="-182880" defTabSz="731520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1440"/>
            </a:lvl9pPr>
          </a:lstStyle>
          <a:p>
            <a:pPr algn="ctr">
              <a:defRPr/>
            </a:pPr>
            <a:r>
              <a:rPr lang="it-IT" sz="1600"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Interni spaziosi e flessibili, con un massimo di 7 posti e configurazioni intelligenti per passeggeri e merci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1EBFFC0D-A704-0843-A5D6-0488047974EC}"/>
              </a:ext>
            </a:extLst>
          </p:cNvPr>
          <p:cNvSpPr txBox="1">
            <a:spLocks/>
          </p:cNvSpPr>
          <p:nvPr/>
        </p:nvSpPr>
        <p:spPr>
          <a:xfrm>
            <a:off x="348289" y="3910171"/>
            <a:ext cx="11262782" cy="555811"/>
          </a:xfrm>
          <a:prstGeom prst="rect">
            <a:avLst/>
          </a:prstGeom>
          <a:solidFill>
            <a:srgbClr val="FF0000"/>
          </a:solidFill>
        </p:spPr>
        <p:txBody>
          <a:bodyPr tIns="108000" anchor="ctr"/>
          <a:lstStyle>
            <a:lvl1pPr indent="0" defTabSz="731520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None/>
              <a:defRPr sz="1900" b="0">
                <a:solidFill>
                  <a:schemeClr val="bg1"/>
                </a:solidFill>
                <a:latin typeface="Citroen" panose="02000000000000000000" pitchFamily="50" charset="0"/>
              </a:defRPr>
            </a:lvl1pPr>
            <a:lvl2pPr marL="548640" indent="-182880" defTabSz="731520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1920"/>
            </a:lvl2pPr>
            <a:lvl3pPr indent="-182880" defTabSz="731520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1600"/>
            </a:lvl3pPr>
            <a:lvl4pPr marL="1280160" indent="-182880" defTabSz="731520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1440"/>
            </a:lvl4pPr>
            <a:lvl5pPr marL="1645920" indent="-182880" defTabSz="731520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1440"/>
            </a:lvl5pPr>
            <a:lvl6pPr marL="2011680" indent="-182880" defTabSz="731520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1440"/>
            </a:lvl6pPr>
            <a:lvl7pPr marL="2377440" indent="-182880" defTabSz="731520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1440"/>
            </a:lvl7pPr>
            <a:lvl8pPr marL="2743200" indent="-182880" defTabSz="731520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1440"/>
            </a:lvl8pPr>
            <a:lvl9pPr marL="3108960" indent="-182880" defTabSz="731520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1440"/>
            </a:lvl9pPr>
          </a:lstStyle>
          <a:p>
            <a:pPr lvl="0" algn="ctr">
              <a:defRPr/>
            </a:pPr>
            <a:r>
              <a:rPr lang="it-IT" sz="1600" dirty="0"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Ampia scelta di motori, con il ritorno di motorizzazioni a benzina e Diesel, insieme a una tecnologia avanzata e a dotazioni di comfort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8EB9A7C1-9A69-B64B-B5DA-0C9352C596E9}"/>
              </a:ext>
            </a:extLst>
          </p:cNvPr>
          <p:cNvSpPr txBox="1">
            <a:spLocks/>
          </p:cNvSpPr>
          <p:nvPr/>
        </p:nvSpPr>
        <p:spPr>
          <a:xfrm>
            <a:off x="348289" y="3441835"/>
            <a:ext cx="11262782" cy="361605"/>
          </a:xfrm>
          <a:prstGeom prst="rect">
            <a:avLst/>
          </a:prstGeom>
          <a:solidFill>
            <a:srgbClr val="FF0000"/>
          </a:solidFill>
        </p:spPr>
        <p:txBody>
          <a:bodyPr tIns="108000" anchor="ctr"/>
          <a:lstStyle>
            <a:defPPr>
              <a:defRPr lang="en-US"/>
            </a:defPPr>
            <a:lvl1pPr indent="0" defTabSz="731520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None/>
              <a:defRPr sz="1900" b="0">
                <a:solidFill>
                  <a:schemeClr val="bg1"/>
                </a:solidFill>
                <a:latin typeface="Citroen" panose="02000000000000000000" pitchFamily="50" charset="0"/>
              </a:defRPr>
            </a:lvl1pPr>
            <a:lvl2pPr marL="548640" indent="-182880" defTabSz="731520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1920"/>
            </a:lvl2pPr>
            <a:lvl3pPr indent="-182880" defTabSz="731520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1600"/>
            </a:lvl3pPr>
            <a:lvl4pPr marL="1280160" indent="-182880" defTabSz="731520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1440"/>
            </a:lvl4pPr>
            <a:lvl5pPr marL="1645920" indent="-182880" defTabSz="731520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1440"/>
            </a:lvl5pPr>
            <a:lvl6pPr marL="2011680" indent="-182880" defTabSz="731520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1440"/>
            </a:lvl6pPr>
            <a:lvl7pPr marL="2377440" indent="-182880" defTabSz="731520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1440"/>
            </a:lvl7pPr>
            <a:lvl8pPr marL="2743200" indent="-182880" defTabSz="731520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1440"/>
            </a:lvl8pPr>
            <a:lvl9pPr marL="3108960" indent="-182880" defTabSz="731520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1440"/>
            </a:lvl9pPr>
          </a:lstStyle>
          <a:p>
            <a:pPr algn="ctr">
              <a:defRPr/>
            </a:pPr>
            <a:r>
              <a:rPr lang="it-IT" sz="1600"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Dotazioni pratiche per l'uso quotidiano, come porte scorrevoli, ampio bagagliaio e molte soluzioni portaoggetti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001629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55C7D95-CD8F-0E49-0BC0-DD563EDF7C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AE376FC7-4B9F-7371-F01E-05AEB026190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92931" y="5526347"/>
            <a:ext cx="2172907" cy="464129"/>
          </a:xfrm>
          <a:solidFill>
            <a:srgbClr val="FF0000"/>
          </a:solidFill>
          <a:effectLst/>
        </p:spPr>
        <p:txBody>
          <a:bodyPr tIns="72000" anchor="ctr"/>
          <a:lstStyle/>
          <a:p>
            <a:pPr marL="0" indent="0">
              <a:buNone/>
            </a:pPr>
            <a:r>
              <a:rPr lang="it-IT" sz="1800">
                <a:ea typeface=""/>
                <a:cs typeface="Roboto" panose="02000000000000000000" pitchFamily="2" charset="0"/>
              </a:rPr>
              <a:t>INVIA</a:t>
            </a:r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FB098388-1230-DF7F-40CC-730E8A362D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DOMANDA 1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FA2ACD47-EB88-CC26-8A30-EBE85E3A7D88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201284" y="2330919"/>
            <a:ext cx="7389812" cy="679206"/>
          </a:xfrm>
          <a:prstGeom prst="rect">
            <a:avLst/>
          </a:prstGeom>
        </p:spPr>
        <p:txBody>
          <a:bodyPr/>
          <a:lstStyle/>
          <a:p>
            <a:pPr marL="0" indent="0" algn="just">
              <a:buNone/>
            </a:pPr>
            <a:r>
              <a:rPr lang="it-IT" sz="1600"/>
              <a:t>Solo 5 posti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6A52A4CA-B104-CB5C-F98B-E210ECBD4E35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201284" y="3094896"/>
            <a:ext cx="7389812" cy="679206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it-IT" sz="1600">
                <a:solidFill>
                  <a:schemeClr val="accent6"/>
                </a:solidFill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5 e 7 posti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A50FF5D-09E0-B4D1-11F0-E2913CBC6AC7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201284" y="3858873"/>
            <a:ext cx="7389812" cy="679206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it-IT" sz="1600"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Fino a 9 posti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3B054E7-457A-6D98-D8FE-A2F834EDDC2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/>
              <a:t>Quanti posti sono disponibili su Fiat Qubo L?</a:t>
            </a:r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21553674-6488-8185-1519-753C2998A44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2539" y="1723300"/>
            <a:ext cx="7835301" cy="571438"/>
          </a:xfr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buNone/>
            </a:pPr>
            <a:r>
              <a:rPr lang="it-IT" sz="1600" b="1">
                <a:solidFill>
                  <a:srgbClr val="FF0000"/>
                </a:solidFill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SCEGLI LA RISPOSTA CORRETTA TRA LE OPZIONI SEGUENTI.</a:t>
            </a:r>
          </a:p>
          <a:p>
            <a:pPr marL="0" indent="0">
              <a:buNone/>
            </a:pPr>
            <a:endParaRPr lang="en-GB" sz="1600" b="1" dirty="0">
              <a:solidFill>
                <a:srgbClr val="FF000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2" name="Picture 9">
            <a:extLst>
              <a:ext uri="{FF2B5EF4-FFF2-40B4-BE49-F238E27FC236}">
                <a16:creationId xmlns:a16="http://schemas.microsoft.com/office/drawing/2014/main" id="{796E59C5-1A85-1D20-F9EF-4F0E21E4ABA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579" y="85631"/>
            <a:ext cx="488352" cy="369943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518232" y="2289661"/>
            <a:ext cx="396000" cy="396000"/>
          </a:xfrm>
          <a:prstGeom prst="rect">
            <a:avLst/>
          </a:prstGeom>
          <a:solidFill>
            <a:schemeClr val="bg1"/>
          </a:solidFill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518232" y="3051661"/>
            <a:ext cx="396000" cy="396000"/>
          </a:xfrm>
          <a:prstGeom prst="rect">
            <a:avLst/>
          </a:prstGeom>
          <a:solidFill>
            <a:schemeClr val="bg1"/>
          </a:solidFill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518232" y="3813661"/>
            <a:ext cx="396000" cy="396000"/>
          </a:xfrm>
          <a:prstGeom prst="rect">
            <a:avLst/>
          </a:prstGeom>
          <a:solidFill>
            <a:schemeClr val="bg1"/>
          </a:solidFill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962392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5ABE0FC-1EEF-77F1-2854-E35148581C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822B4C9C-E2E9-693C-3BAF-ABE869BECB7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92931" y="5526347"/>
            <a:ext cx="2172907" cy="464129"/>
          </a:xfrm>
          <a:solidFill>
            <a:srgbClr val="FF0000"/>
          </a:solidFill>
          <a:effectLst/>
        </p:spPr>
        <p:txBody>
          <a:bodyPr tIns="72000" anchor="ctr"/>
          <a:lstStyle/>
          <a:p>
            <a:pPr marL="0" indent="0">
              <a:buNone/>
            </a:pPr>
            <a:r>
              <a:rPr lang="it-IT" sz="1800">
                <a:ea typeface=""/>
                <a:cs typeface="Roboto" panose="02000000000000000000" pitchFamily="2" charset="0"/>
              </a:rPr>
              <a:t>INVIA</a:t>
            </a:r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9A66A0CD-D0B0-C880-43E2-65C11CC022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DOMANDA 4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BAF0FC7A-33E6-AA7D-BCC7-468B60E1480F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201284" y="2330919"/>
            <a:ext cx="7389812" cy="679206"/>
          </a:xfrm>
          <a:prstGeom prst="rect">
            <a:avLst/>
          </a:prstGeom>
        </p:spPr>
        <p:txBody>
          <a:bodyPr/>
          <a:lstStyle/>
          <a:p>
            <a:pPr marL="0" indent="0" algn="just">
              <a:buNone/>
            </a:pPr>
            <a:r>
              <a:rPr lang="it-IT" sz="1600"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Fino a 250 km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74D17CE2-E927-82DC-2CA0-5AD3DCBED545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201284" y="3094896"/>
            <a:ext cx="7389812" cy="679206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it-IT" sz="1600">
                <a:solidFill>
                  <a:schemeClr val="accent6"/>
                </a:solidFill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Fino a 280 km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CE4B6272-E63F-0523-29BA-DC76CAB6CEE4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201284" y="3858873"/>
            <a:ext cx="7389812" cy="679206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it-IT" sz="1600"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Fino a 320 km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680EBFBA-B380-A7D6-5949-2546FFF95C2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4636" y="1208837"/>
            <a:ext cx="8698099" cy="281228"/>
          </a:xfrm>
        </p:spPr>
        <p:txBody>
          <a:bodyPr/>
          <a:lstStyle/>
          <a:p>
            <a:r>
              <a:rPr lang="it-IT"/>
              <a:t>Qual è l’autonomia WLTP di Fiat QUBO L (solo versione elettrica 5 posti)</a:t>
            </a:r>
            <a:r>
              <a:rPr lang="it-IT">
                <a:solidFill>
                  <a:srgbClr val="FF0000"/>
                </a:solidFill>
                <a:ea typeface="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97682738-B8FF-DEDC-B2C0-66F96028720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8286" y="1889820"/>
            <a:ext cx="7835301" cy="571438"/>
          </a:xfr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buNone/>
            </a:pPr>
            <a:r>
              <a:rPr lang="it-IT" sz="1600" b="1">
                <a:solidFill>
                  <a:srgbClr val="FF0000"/>
                </a:solidFill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SCEGLI LA RISPOSTA CORRETTA TRA LE OPZIONI SEGUENTI.</a:t>
            </a:r>
          </a:p>
          <a:p>
            <a:pPr marL="0" indent="0">
              <a:buNone/>
            </a:pPr>
            <a:endParaRPr lang="en-GB" sz="1600" b="1" dirty="0">
              <a:solidFill>
                <a:srgbClr val="FF000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2" name="Picture 9">
            <a:extLst>
              <a:ext uri="{FF2B5EF4-FFF2-40B4-BE49-F238E27FC236}">
                <a16:creationId xmlns:a16="http://schemas.microsoft.com/office/drawing/2014/main" id="{F6C26579-8F77-F249-67C3-D83EA2C3D46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579" y="85631"/>
            <a:ext cx="488352" cy="36994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6B52FB9-B2C0-6FE7-C793-94BA1324C33B}"/>
              </a:ext>
            </a:extLst>
          </p:cNvPr>
          <p:cNvSpPr/>
          <p:nvPr/>
        </p:nvSpPr>
        <p:spPr>
          <a:xfrm>
            <a:off x="518232" y="2289661"/>
            <a:ext cx="396000" cy="396000"/>
          </a:xfrm>
          <a:prstGeom prst="rect">
            <a:avLst/>
          </a:prstGeom>
          <a:solidFill>
            <a:schemeClr val="bg1"/>
          </a:solidFill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4ACB44C-81B4-3763-6AA1-F1A52C25077B}"/>
              </a:ext>
            </a:extLst>
          </p:cNvPr>
          <p:cNvSpPr/>
          <p:nvPr/>
        </p:nvSpPr>
        <p:spPr>
          <a:xfrm>
            <a:off x="518232" y="3051661"/>
            <a:ext cx="396000" cy="396000"/>
          </a:xfrm>
          <a:prstGeom prst="rect">
            <a:avLst/>
          </a:prstGeom>
          <a:solidFill>
            <a:schemeClr val="bg1"/>
          </a:solidFill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3C2EE71-D462-3A39-67CE-37ADF8BFEF99}"/>
              </a:ext>
            </a:extLst>
          </p:cNvPr>
          <p:cNvSpPr/>
          <p:nvPr/>
        </p:nvSpPr>
        <p:spPr>
          <a:xfrm>
            <a:off x="518232" y="3813661"/>
            <a:ext cx="396000" cy="396000"/>
          </a:xfrm>
          <a:prstGeom prst="rect">
            <a:avLst/>
          </a:prstGeom>
          <a:solidFill>
            <a:schemeClr val="bg1"/>
          </a:solidFill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656230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8DB014F-6C59-78CC-B5E4-5ACA36B67C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492EDD98-18ED-6F41-1FD5-B3C892862D7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92931" y="5526347"/>
            <a:ext cx="2172907" cy="464129"/>
          </a:xfrm>
          <a:solidFill>
            <a:srgbClr val="FF0000"/>
          </a:solidFill>
          <a:effectLst/>
        </p:spPr>
        <p:txBody>
          <a:bodyPr tIns="72000" anchor="ctr"/>
          <a:lstStyle/>
          <a:p>
            <a:pPr marL="0" indent="0">
              <a:buNone/>
            </a:pPr>
            <a:r>
              <a:rPr lang="it-IT" sz="1800">
                <a:ea typeface=""/>
                <a:cs typeface="Roboto" panose="02000000000000000000" pitchFamily="2" charset="0"/>
              </a:rPr>
              <a:t>INVIA</a:t>
            </a:r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0A2F89BC-7895-B07E-E41C-915539D26F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DOMANDA 5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29218728-5167-08FE-886A-EA33192B9E21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201284" y="2330919"/>
            <a:ext cx="7389812" cy="679206"/>
          </a:xfrm>
          <a:prstGeom prst="rect">
            <a:avLst/>
          </a:prstGeom>
        </p:spPr>
        <p:txBody>
          <a:bodyPr/>
          <a:lstStyle/>
          <a:p>
            <a:pPr marL="0" indent="0" algn="just">
              <a:buNone/>
            </a:pPr>
            <a:r>
              <a:rPr lang="it-IT" sz="1600"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7 pollici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7F32894-6880-81BC-DBC0-6B29C0CEAFFA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201284" y="3094896"/>
            <a:ext cx="7389812" cy="679206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it-IT" sz="1600">
                <a:solidFill>
                  <a:schemeClr val="accent6"/>
                </a:solidFill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10 pollici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4C3B0034-A320-FAD2-1A35-CCA9E185A231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201284" y="3858873"/>
            <a:ext cx="7389812" cy="679206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it-IT" sz="1600"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12 pollici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85E1F849-32BD-6DF4-DF64-650A9200B01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4636" y="1054809"/>
            <a:ext cx="10281464" cy="399524"/>
          </a:xfrm>
        </p:spPr>
        <p:txBody>
          <a:bodyPr/>
          <a:lstStyle/>
          <a:p>
            <a:r>
              <a:rPr lang="it-IT"/>
              <a:t>Quali sono le dimensioni del touchscreen centrale di Fiat QUBO L (ICON e LA PRIMA)?</a:t>
            </a:r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259862E4-49DC-0F62-9E41-5C259845437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2539" y="1723300"/>
            <a:ext cx="7835301" cy="571438"/>
          </a:xfr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buNone/>
            </a:pPr>
            <a:r>
              <a:rPr lang="it-IT" sz="1600" b="1">
                <a:solidFill>
                  <a:srgbClr val="FF0000"/>
                </a:solidFill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SCEGLI LA RISPOSTA CORRETTA TRA LE OPZIONI SEGUENTI.</a:t>
            </a:r>
          </a:p>
          <a:p>
            <a:pPr marL="0" indent="0">
              <a:buNone/>
            </a:pPr>
            <a:endParaRPr lang="en-GB" sz="1600" b="1" dirty="0">
              <a:solidFill>
                <a:srgbClr val="FF000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2" name="Picture 9">
            <a:extLst>
              <a:ext uri="{FF2B5EF4-FFF2-40B4-BE49-F238E27FC236}">
                <a16:creationId xmlns:a16="http://schemas.microsoft.com/office/drawing/2014/main" id="{96AE71D6-AF12-4667-F44D-E7B2364EE56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579" y="85631"/>
            <a:ext cx="488352" cy="36994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3E63D73-5E7F-22BF-E5EB-19835DC06602}"/>
              </a:ext>
            </a:extLst>
          </p:cNvPr>
          <p:cNvSpPr/>
          <p:nvPr/>
        </p:nvSpPr>
        <p:spPr>
          <a:xfrm>
            <a:off x="518232" y="2289661"/>
            <a:ext cx="396000" cy="396000"/>
          </a:xfrm>
          <a:prstGeom prst="rect">
            <a:avLst/>
          </a:prstGeom>
          <a:solidFill>
            <a:schemeClr val="bg1"/>
          </a:solidFill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C8C799-06A9-9FEE-955F-536F3DAB8D07}"/>
              </a:ext>
            </a:extLst>
          </p:cNvPr>
          <p:cNvSpPr/>
          <p:nvPr/>
        </p:nvSpPr>
        <p:spPr>
          <a:xfrm>
            <a:off x="518232" y="3051661"/>
            <a:ext cx="396000" cy="396000"/>
          </a:xfrm>
          <a:prstGeom prst="rect">
            <a:avLst/>
          </a:prstGeom>
          <a:solidFill>
            <a:schemeClr val="bg1"/>
          </a:solidFill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37E62D6-604D-902C-C6E2-70D36F5A846A}"/>
              </a:ext>
            </a:extLst>
          </p:cNvPr>
          <p:cNvSpPr/>
          <p:nvPr/>
        </p:nvSpPr>
        <p:spPr>
          <a:xfrm>
            <a:off x="518232" y="3813661"/>
            <a:ext cx="396000" cy="396000"/>
          </a:xfrm>
          <a:prstGeom prst="rect">
            <a:avLst/>
          </a:prstGeom>
          <a:solidFill>
            <a:schemeClr val="bg1"/>
          </a:solidFill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32509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C4C04CF-D7F6-3C0E-E24A-D425E5F5FF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4A8F41FA-E785-4F54-FC4D-97D9EAB6232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92931" y="5526347"/>
            <a:ext cx="2172907" cy="464129"/>
          </a:xfrm>
          <a:solidFill>
            <a:srgbClr val="FF0000"/>
          </a:solidFill>
          <a:effectLst/>
        </p:spPr>
        <p:txBody>
          <a:bodyPr tIns="72000" anchor="ctr"/>
          <a:lstStyle/>
          <a:p>
            <a:pPr marL="0" indent="0">
              <a:buNone/>
            </a:pPr>
            <a:r>
              <a:rPr lang="it-IT" sz="1800">
                <a:ea typeface=""/>
                <a:cs typeface="Roboto" panose="02000000000000000000" pitchFamily="2" charset="0"/>
              </a:rPr>
              <a:t>INVIA</a:t>
            </a:r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943183B3-5D70-6A1E-036E-EB4CE13A02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DOMANDA 6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7FE645E3-1BFA-7F9C-C4B1-E34331F069DB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201284" y="2330919"/>
            <a:ext cx="7389812" cy="679206"/>
          </a:xfrm>
          <a:prstGeom prst="rect">
            <a:avLst/>
          </a:prstGeom>
        </p:spPr>
        <p:txBody>
          <a:bodyPr/>
          <a:lstStyle/>
          <a:p>
            <a:pPr marL="0" indent="0" algn="just">
              <a:buNone/>
            </a:pPr>
            <a:r>
              <a:rPr lang="it-IT" sz="1600"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Migliora solo lo stile esterno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12559BBC-8BBF-30A9-2A54-2C6A1148D29F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201284" y="3094896"/>
            <a:ext cx="7389812" cy="679206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it-IT" sz="1600">
                <a:solidFill>
                  <a:schemeClr val="accent6"/>
                </a:solidFill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Aggiunge spazio extra e più luce all'interno dell'abitacolo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3DB5F396-E6BB-0980-1768-CAA1115F4DA2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201284" y="3858873"/>
            <a:ext cx="7389812" cy="679206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it-IT" sz="1600"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Riduce l'altezza del veicolo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7BDAE18-2794-DB33-A2A9-88B1020DA22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4636" y="1208837"/>
            <a:ext cx="10700564" cy="235005"/>
          </a:xfrm>
        </p:spPr>
        <p:txBody>
          <a:bodyPr/>
          <a:lstStyle/>
          <a:p>
            <a:r>
              <a:rPr lang="it-IT"/>
              <a:t>Qual è il principale vantaggio del tetto multifunzione "Magic Top" di Fiat QUBO L (MAGIC TOP PACK SOLO LA PRIMA)?</a:t>
            </a:r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19C3E489-A35F-DFA6-148A-3527A40BECD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2539" y="1723300"/>
            <a:ext cx="7835301" cy="571438"/>
          </a:xfr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buNone/>
            </a:pPr>
            <a:r>
              <a:rPr lang="it-IT" sz="1600" b="1">
                <a:solidFill>
                  <a:srgbClr val="FF0000"/>
                </a:solidFill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SCEGLI LA RISPOSTA CORRETTA TRA LE OPZIONI SEGUENTI.</a:t>
            </a:r>
          </a:p>
          <a:p>
            <a:pPr marL="0" indent="0">
              <a:buNone/>
            </a:pPr>
            <a:endParaRPr lang="en-GB" sz="1600" b="1" dirty="0">
              <a:solidFill>
                <a:srgbClr val="FF000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2" name="Picture 9">
            <a:extLst>
              <a:ext uri="{FF2B5EF4-FFF2-40B4-BE49-F238E27FC236}">
                <a16:creationId xmlns:a16="http://schemas.microsoft.com/office/drawing/2014/main" id="{8C1B071B-CAD3-E1B8-6E39-2F4670AD4FC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579" y="85631"/>
            <a:ext cx="488352" cy="36994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4D068C4A-2D52-4737-AC37-EC12A5DFD87B}"/>
              </a:ext>
            </a:extLst>
          </p:cNvPr>
          <p:cNvSpPr/>
          <p:nvPr/>
        </p:nvSpPr>
        <p:spPr>
          <a:xfrm>
            <a:off x="518232" y="2289661"/>
            <a:ext cx="396000" cy="396000"/>
          </a:xfrm>
          <a:prstGeom prst="rect">
            <a:avLst/>
          </a:prstGeom>
          <a:solidFill>
            <a:schemeClr val="bg1"/>
          </a:solidFill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9667AD5-03B3-A12C-73A6-85856B3C3B7D}"/>
              </a:ext>
            </a:extLst>
          </p:cNvPr>
          <p:cNvSpPr/>
          <p:nvPr/>
        </p:nvSpPr>
        <p:spPr>
          <a:xfrm>
            <a:off x="518232" y="3051661"/>
            <a:ext cx="396000" cy="396000"/>
          </a:xfrm>
          <a:prstGeom prst="rect">
            <a:avLst/>
          </a:prstGeom>
          <a:solidFill>
            <a:schemeClr val="bg1"/>
          </a:solidFill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2C743DC-89AB-DC6F-08B2-363132EF1889}"/>
              </a:ext>
            </a:extLst>
          </p:cNvPr>
          <p:cNvSpPr/>
          <p:nvPr/>
        </p:nvSpPr>
        <p:spPr>
          <a:xfrm>
            <a:off x="518232" y="3813661"/>
            <a:ext cx="396000" cy="396000"/>
          </a:xfrm>
          <a:prstGeom prst="rect">
            <a:avLst/>
          </a:prstGeom>
          <a:solidFill>
            <a:schemeClr val="bg1"/>
          </a:solidFill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190180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574663-0746-3531-1E41-15EC7F4FB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400D6C50-95B8-C153-5343-16FA89123FF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92931" y="5526347"/>
            <a:ext cx="2172907" cy="464129"/>
          </a:xfrm>
          <a:solidFill>
            <a:srgbClr val="FF0000"/>
          </a:solidFill>
          <a:effectLst/>
        </p:spPr>
        <p:txBody>
          <a:bodyPr tIns="72000" anchor="ctr"/>
          <a:lstStyle/>
          <a:p>
            <a:pPr marL="0" indent="0">
              <a:buNone/>
            </a:pPr>
            <a:r>
              <a:rPr lang="it-IT" sz="1800">
                <a:ea typeface=""/>
                <a:cs typeface="Roboto" panose="02000000000000000000" pitchFamily="2" charset="0"/>
              </a:rPr>
              <a:t>INVIA</a:t>
            </a:r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BCD73095-2358-CF0F-E169-AE8D1D6DA4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DOMANDA 9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240AC443-61C8-CFF6-7B50-5CD9A76F5B77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201284" y="2330919"/>
            <a:ext cx="7389812" cy="679206"/>
          </a:xfrm>
          <a:prstGeom prst="rect">
            <a:avLst/>
          </a:prstGeom>
        </p:spPr>
        <p:txBody>
          <a:bodyPr/>
          <a:lstStyle/>
          <a:p>
            <a:pPr marL="0" indent="0" algn="just">
              <a:buNone/>
            </a:pPr>
            <a:r>
              <a:rPr lang="it-IT" sz="1600"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Commutatore di accensione manuale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8ECFB352-6726-3FCD-F224-779D8265ADD8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201284" y="3094896"/>
            <a:ext cx="7389812" cy="679206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it-IT" sz="1600">
                <a:solidFill>
                  <a:schemeClr val="accent6"/>
                </a:solidFill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Keyless Entry &amp; Go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C38D9953-9463-58D0-DF9F-639633447470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201284" y="3858873"/>
            <a:ext cx="7389812" cy="679206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it-IT" sz="1600"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Solo sblocco del bagagliaio a distanza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45768C41-2118-33A1-3A28-D5BD2DCD42F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4636" y="1124065"/>
            <a:ext cx="10802164" cy="366000"/>
          </a:xfrm>
        </p:spPr>
        <p:txBody>
          <a:bodyPr/>
          <a:lstStyle/>
          <a:p>
            <a:r>
              <a:rPr lang="it-IT"/>
              <a:t>Quale funzionalità di Fiat QUBO L consente di aprire e avviare il veicolo senza utilizzare la chiave  (SOLO LA PRIMA)?</a:t>
            </a:r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CA939237-D679-7742-AAC2-4F75AAE3E0D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2539" y="1723300"/>
            <a:ext cx="7835301" cy="571438"/>
          </a:xfr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buNone/>
            </a:pPr>
            <a:r>
              <a:rPr lang="it-IT" sz="1600" b="1">
                <a:solidFill>
                  <a:srgbClr val="FF0000"/>
                </a:solidFill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SCEGLI LA RISPOSTA CORRETTA TRA LE OPZIONI SEGUENTI.</a:t>
            </a:r>
          </a:p>
          <a:p>
            <a:pPr marL="0" indent="0">
              <a:buNone/>
            </a:pPr>
            <a:endParaRPr lang="en-GB" sz="1600" b="1" dirty="0">
              <a:solidFill>
                <a:srgbClr val="FF000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2" name="Picture 9">
            <a:extLst>
              <a:ext uri="{FF2B5EF4-FFF2-40B4-BE49-F238E27FC236}">
                <a16:creationId xmlns:a16="http://schemas.microsoft.com/office/drawing/2014/main" id="{B621F054-7CBD-8B05-3C63-5316E460A1F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579" y="85631"/>
            <a:ext cx="488352" cy="36994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48B9B74-4229-DB15-5A78-22D8C7EA12CC}"/>
              </a:ext>
            </a:extLst>
          </p:cNvPr>
          <p:cNvSpPr/>
          <p:nvPr/>
        </p:nvSpPr>
        <p:spPr>
          <a:xfrm>
            <a:off x="518232" y="2289661"/>
            <a:ext cx="396000" cy="396000"/>
          </a:xfrm>
          <a:prstGeom prst="rect">
            <a:avLst/>
          </a:prstGeom>
          <a:solidFill>
            <a:schemeClr val="bg1"/>
          </a:solidFill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6D1D298-9FDE-6B39-9119-F63C7D9BD8DF}"/>
              </a:ext>
            </a:extLst>
          </p:cNvPr>
          <p:cNvSpPr/>
          <p:nvPr/>
        </p:nvSpPr>
        <p:spPr>
          <a:xfrm>
            <a:off x="518232" y="3051661"/>
            <a:ext cx="396000" cy="396000"/>
          </a:xfrm>
          <a:prstGeom prst="rect">
            <a:avLst/>
          </a:prstGeom>
          <a:solidFill>
            <a:schemeClr val="bg1"/>
          </a:solidFill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8A90D85-8E41-0E89-5FA0-4BD4A810FD74}"/>
              </a:ext>
            </a:extLst>
          </p:cNvPr>
          <p:cNvSpPr/>
          <p:nvPr/>
        </p:nvSpPr>
        <p:spPr>
          <a:xfrm>
            <a:off x="518232" y="3813661"/>
            <a:ext cx="396000" cy="396000"/>
          </a:xfrm>
          <a:prstGeom prst="rect">
            <a:avLst/>
          </a:prstGeom>
          <a:solidFill>
            <a:schemeClr val="bg1"/>
          </a:solidFill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718263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7543" y="824233"/>
            <a:ext cx="10515600" cy="387798"/>
          </a:xfrm>
        </p:spPr>
        <p:txBody>
          <a:bodyPr/>
          <a:lstStyle/>
          <a:p>
            <a:r>
              <a:rPr lang="it-IT" sz="2800"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ESTERNI</a:t>
            </a:r>
          </a:p>
        </p:txBody>
      </p:sp>
      <p:sp>
        <p:nvSpPr>
          <p:cNvPr id="3" name="Rectangle 2"/>
          <p:cNvSpPr/>
          <p:nvPr/>
        </p:nvSpPr>
        <p:spPr>
          <a:xfrm>
            <a:off x="5780167" y="3385751"/>
            <a:ext cx="628871" cy="10956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Rectangle 31"/>
          <p:cNvSpPr/>
          <p:nvPr/>
        </p:nvSpPr>
        <p:spPr>
          <a:xfrm>
            <a:off x="4963746" y="6317181"/>
            <a:ext cx="1993260" cy="4210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Oval 11"/>
          <p:cNvSpPr>
            <a:spLocks noChangeArrowheads="1"/>
          </p:cNvSpPr>
          <p:nvPr/>
        </p:nvSpPr>
        <p:spPr bwMode="auto">
          <a:xfrm>
            <a:off x="4941394" y="6482281"/>
            <a:ext cx="140400" cy="140399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144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34" name="Oval 12"/>
          <p:cNvSpPr>
            <a:spLocks noChangeArrowheads="1"/>
          </p:cNvSpPr>
          <p:nvPr/>
        </p:nvSpPr>
        <p:spPr bwMode="auto">
          <a:xfrm>
            <a:off x="5243424" y="6482300"/>
            <a:ext cx="140400" cy="140399"/>
          </a:xfrm>
          <a:prstGeom prst="ellipse">
            <a:avLst/>
          </a:prstGeom>
          <a:solidFill>
            <a:srgbClr val="FFFFFF"/>
          </a:solidFill>
          <a:ln w="12700">
            <a:solidFill>
              <a:srgbClr val="606060"/>
            </a:solidFill>
            <a:round/>
            <a:headEnd/>
            <a:tailEnd/>
          </a:ln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44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Oval 14"/>
          <p:cNvSpPr>
            <a:spLocks noChangeArrowheads="1"/>
          </p:cNvSpPr>
          <p:nvPr/>
        </p:nvSpPr>
        <p:spPr bwMode="auto">
          <a:xfrm>
            <a:off x="5539685" y="6482289"/>
            <a:ext cx="140400" cy="140399"/>
          </a:xfrm>
          <a:prstGeom prst="ellipse">
            <a:avLst/>
          </a:prstGeom>
          <a:solidFill>
            <a:srgbClr val="FFFFFF"/>
          </a:solidFill>
          <a:ln w="12700">
            <a:solidFill>
              <a:srgbClr val="606060"/>
            </a:solidFill>
            <a:round/>
            <a:headEnd/>
            <a:tailEnd/>
          </a:ln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144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36" name="Oval 14"/>
          <p:cNvSpPr>
            <a:spLocks noChangeArrowheads="1"/>
          </p:cNvSpPr>
          <p:nvPr/>
        </p:nvSpPr>
        <p:spPr bwMode="auto">
          <a:xfrm>
            <a:off x="5818676" y="6476257"/>
            <a:ext cx="140400" cy="140399"/>
          </a:xfrm>
          <a:prstGeom prst="ellipse">
            <a:avLst/>
          </a:prstGeom>
          <a:solidFill>
            <a:srgbClr val="FFFFFF"/>
          </a:solidFill>
          <a:ln w="12700">
            <a:solidFill>
              <a:srgbClr val="606060"/>
            </a:solidFill>
            <a:round/>
            <a:headEnd/>
            <a:tailEnd/>
          </a:ln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144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37" name="Oval 14"/>
          <p:cNvSpPr>
            <a:spLocks noChangeArrowheads="1"/>
          </p:cNvSpPr>
          <p:nvPr/>
        </p:nvSpPr>
        <p:spPr bwMode="auto">
          <a:xfrm>
            <a:off x="6114937" y="6476256"/>
            <a:ext cx="140400" cy="140399"/>
          </a:xfrm>
          <a:prstGeom prst="ellipse">
            <a:avLst/>
          </a:prstGeom>
          <a:solidFill>
            <a:srgbClr val="FFFFFF"/>
          </a:solidFill>
          <a:ln w="12700">
            <a:solidFill>
              <a:srgbClr val="606060"/>
            </a:solidFill>
            <a:round/>
            <a:headEnd/>
            <a:tailEnd/>
          </a:ln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144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11" name="Rectangle 46">
            <a:extLst>
              <a:ext uri="{FF2B5EF4-FFF2-40B4-BE49-F238E27FC236}">
                <a16:creationId xmlns:a16="http://schemas.microsoft.com/office/drawing/2014/main" id="{A4A911AA-888C-B637-7464-78F5047559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5718" y="71178"/>
            <a:ext cx="19237" cy="19045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12" name="Rectangle 47">
            <a:extLst>
              <a:ext uri="{FF2B5EF4-FFF2-40B4-BE49-F238E27FC236}">
                <a16:creationId xmlns:a16="http://schemas.microsoft.com/office/drawing/2014/main" id="{94E29AC8-C7D7-5CB6-AE72-839D5D37E7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0569" y="71178"/>
            <a:ext cx="19237" cy="19045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13" name="Rectangle 48">
            <a:extLst>
              <a:ext uri="{FF2B5EF4-FFF2-40B4-BE49-F238E27FC236}">
                <a16:creationId xmlns:a16="http://schemas.microsoft.com/office/drawing/2014/main" id="{37FC350C-47E1-005F-2280-4947343741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5420" y="71178"/>
            <a:ext cx="19237" cy="19045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16" name="Rectangle 52">
            <a:extLst>
              <a:ext uri="{FF2B5EF4-FFF2-40B4-BE49-F238E27FC236}">
                <a16:creationId xmlns:a16="http://schemas.microsoft.com/office/drawing/2014/main" id="{84DA27C9-56FA-3CDC-3452-B089FA6D2A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148" y="0"/>
            <a:ext cx="1523603" cy="334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17" name="Rectangle 38">
            <a:extLst>
              <a:ext uri="{FF2B5EF4-FFF2-40B4-BE49-F238E27FC236}">
                <a16:creationId xmlns:a16="http://schemas.microsoft.com/office/drawing/2014/main" id="{DC63A7F4-46F0-432F-A7A2-ECFB75E866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8973" y="11430"/>
            <a:ext cx="1523603" cy="334731"/>
          </a:xfrm>
          <a:prstGeom prst="rect">
            <a:avLst/>
          </a:prstGeom>
          <a:gradFill>
            <a:gsLst>
              <a:gs pos="90000">
                <a:schemeClr val="accent3"/>
              </a:gs>
              <a:gs pos="90000">
                <a:schemeClr val="accent1"/>
              </a:gs>
            </a:gsLst>
            <a:lin ang="5400000" scaled="1"/>
          </a:gradFill>
          <a:ln>
            <a:noFill/>
          </a:ln>
        </p:spPr>
        <p:txBody>
          <a:bodyPr vert="horz" wrap="square" lIns="0" tIns="43198" rIns="0" bIns="36574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900">
                <a:latin typeface="Roboto Light" panose="02000000000000000000" pitchFamily="2" charset="0"/>
              </a:rPr>
              <a:t>QUBO L</a:t>
            </a:r>
          </a:p>
        </p:txBody>
      </p:sp>
      <p:sp>
        <p:nvSpPr>
          <p:cNvPr id="18" name="Rectangle 46">
            <a:extLst>
              <a:ext uri="{FF2B5EF4-FFF2-40B4-BE49-F238E27FC236}">
                <a16:creationId xmlns:a16="http://schemas.microsoft.com/office/drawing/2014/main" id="{9FE31C83-D084-9E57-BC0C-5A432A432F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6773" y="0"/>
            <a:ext cx="1523603" cy="33473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vert="horz" wrap="square" lIns="0" tIns="43198" rIns="0" bIns="36574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900">
                <a:solidFill>
                  <a:schemeClr val="bg1"/>
                </a:solidFill>
                <a:latin typeface="Roboto Light" panose="02000000000000000000" pitchFamily="2" charset="0"/>
              </a:rPr>
              <a:t>INTERNI</a:t>
            </a:r>
            <a:r>
              <a:rPr lang="it-IT" sz="900" u="sng">
                <a:solidFill>
                  <a:schemeClr val="bg1"/>
                </a:solidFill>
                <a:latin typeface="Roboto Light" panose="02000000000000000000" pitchFamily="2" charset="0"/>
              </a:rPr>
              <a:t> </a:t>
            </a:r>
          </a:p>
        </p:txBody>
      </p:sp>
      <p:sp>
        <p:nvSpPr>
          <p:cNvPr id="19" name="Rectangle 47">
            <a:extLst>
              <a:ext uri="{FF2B5EF4-FFF2-40B4-BE49-F238E27FC236}">
                <a16:creationId xmlns:a16="http://schemas.microsoft.com/office/drawing/2014/main" id="{E911ECAB-AEEC-094B-279B-857C1982D3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6773" y="0"/>
            <a:ext cx="1523603" cy="334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20" name="Rectangle 55">
            <a:extLst>
              <a:ext uri="{FF2B5EF4-FFF2-40B4-BE49-F238E27FC236}">
                <a16:creationId xmlns:a16="http://schemas.microsoft.com/office/drawing/2014/main" id="{AB085514-32FE-C4B0-485B-851488F390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1625" y="0"/>
            <a:ext cx="1523603" cy="33473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vert="horz" wrap="square" lIns="0" tIns="43198" rIns="0" bIns="36574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900" dirty="0">
                <a:solidFill>
                  <a:schemeClr val="bg1"/>
                </a:solidFill>
                <a:latin typeface="Roboto Light" panose="02000000000000000000" pitchFamily="2" charset="0"/>
              </a:rPr>
              <a:t>MOTORI</a:t>
            </a:r>
          </a:p>
        </p:txBody>
      </p:sp>
      <p:sp>
        <p:nvSpPr>
          <p:cNvPr id="21" name="Rectangle 56">
            <a:extLst>
              <a:ext uri="{FF2B5EF4-FFF2-40B4-BE49-F238E27FC236}">
                <a16:creationId xmlns:a16="http://schemas.microsoft.com/office/drawing/2014/main" id="{51C229FA-B8D6-12CF-E816-51964BDDCB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1625" y="0"/>
            <a:ext cx="1523603" cy="334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55" name="Rectangle 46">
            <a:extLst>
              <a:ext uri="{FF2B5EF4-FFF2-40B4-BE49-F238E27FC236}">
                <a16:creationId xmlns:a16="http://schemas.microsoft.com/office/drawing/2014/main" id="{9A2E96E7-A76E-1C01-F543-B5C7572FEA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2706" y="-7903"/>
            <a:ext cx="1523603" cy="33473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vert="horz" wrap="square" lIns="0" tIns="43198" rIns="0" bIns="36574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900" u="sng">
                <a:solidFill>
                  <a:schemeClr val="bg1"/>
                </a:solidFill>
                <a:latin typeface="Roboto Light" panose="02000000000000000000" pitchFamily="2" charset="0"/>
              </a:rPr>
              <a:t>ESTERNI </a:t>
            </a:r>
          </a:p>
        </p:txBody>
      </p:sp>
      <p:sp>
        <p:nvSpPr>
          <p:cNvPr id="7" name="Segnaposto testo 6">
            <a:extLst>
              <a:ext uri="{FF2B5EF4-FFF2-40B4-BE49-F238E27FC236}">
                <a16:creationId xmlns:a16="http://schemas.microsoft.com/office/drawing/2014/main" id="{D2CECE1C-6B78-07CF-13A2-1DE24572782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7543" y="1447159"/>
            <a:ext cx="5346700" cy="1215974"/>
          </a:xfrm>
        </p:spPr>
        <p:txBody>
          <a:bodyPr/>
          <a:lstStyle/>
          <a:p>
            <a:pPr>
              <a:lnSpc>
                <a:spcPts val="1900"/>
              </a:lnSpc>
            </a:pPr>
            <a:r>
              <a:rPr lang="it-IT" sz="1600">
                <a:latin typeface="+mn-lt"/>
              </a:rPr>
              <a:t>Fiat Qubo L vanta un design esterno che ispira allegria.</a:t>
            </a:r>
          </a:p>
          <a:p>
            <a:pPr>
              <a:lnSpc>
                <a:spcPts val="1900"/>
              </a:lnSpc>
            </a:pPr>
            <a:r>
              <a:rPr lang="it-IT" sz="1600">
                <a:latin typeface="+mn-lt"/>
              </a:rPr>
              <a:t>L'evoluzione dei livelli di allestimento è un approccio utile per approfondire le caratteristiche esterne e l'aggiornamento del prodotto. </a:t>
            </a:r>
          </a:p>
          <a:p>
            <a:endParaRPr lang="it-IT" dirty="0"/>
          </a:p>
        </p:txBody>
      </p:sp>
      <p:cxnSp>
        <p:nvCxnSpPr>
          <p:cNvPr id="22" name="Connettore 2 21">
            <a:extLst>
              <a:ext uri="{FF2B5EF4-FFF2-40B4-BE49-F238E27FC236}">
                <a16:creationId xmlns:a16="http://schemas.microsoft.com/office/drawing/2014/main" id="{764C7DCE-EF49-101B-06E0-74C9AF426023}"/>
              </a:ext>
            </a:extLst>
          </p:cNvPr>
          <p:cNvCxnSpPr>
            <a:cxnSpLocks/>
          </p:cNvCxnSpPr>
          <p:nvPr/>
        </p:nvCxnSpPr>
        <p:spPr>
          <a:xfrm flipV="1">
            <a:off x="10389085" y="4028487"/>
            <a:ext cx="67959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magine 22">
            <a:extLst>
              <a:ext uri="{FF2B5EF4-FFF2-40B4-BE49-F238E27FC236}">
                <a16:creationId xmlns:a16="http://schemas.microsoft.com/office/drawing/2014/main" id="{1D22F243-E3BC-8AEA-F893-57A2FCFC63A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849476" y="3047828"/>
            <a:ext cx="3624349" cy="2036618"/>
          </a:xfrm>
          <a:prstGeom prst="rect">
            <a:avLst/>
          </a:prstGeom>
        </p:spPr>
      </p:pic>
      <p:pic>
        <p:nvPicPr>
          <p:cNvPr id="24" name="Immagine 23">
            <a:extLst>
              <a:ext uri="{FF2B5EF4-FFF2-40B4-BE49-F238E27FC236}">
                <a16:creationId xmlns:a16="http://schemas.microsoft.com/office/drawing/2014/main" id="{5156F096-BB8C-E2D9-D81B-11120265BCF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63900" y="3047828"/>
            <a:ext cx="3624487" cy="2038773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25" name="Immagine 24">
            <a:extLst>
              <a:ext uri="{FF2B5EF4-FFF2-40B4-BE49-F238E27FC236}">
                <a16:creationId xmlns:a16="http://schemas.microsoft.com/office/drawing/2014/main" id="{56A13EDF-8D32-0CEC-B7EF-E86D6D716BC9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32272" y="3047828"/>
            <a:ext cx="3624487" cy="2038773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B59BDF24-B663-7B2B-DD8A-42B64E8A946D}"/>
              </a:ext>
            </a:extLst>
          </p:cNvPr>
          <p:cNvSpPr txBox="1"/>
          <p:nvPr/>
        </p:nvSpPr>
        <p:spPr>
          <a:xfrm>
            <a:off x="8659186" y="3091818"/>
            <a:ext cx="1553759" cy="410027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t-IT" b="1"/>
              <a:t>LA PRIMA</a:t>
            </a:r>
          </a:p>
        </p:txBody>
      </p: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709157DF-3F28-DBE2-A3AB-440F5E881EF5}"/>
              </a:ext>
            </a:extLst>
          </p:cNvPr>
          <p:cNvSpPr txBox="1"/>
          <p:nvPr/>
        </p:nvSpPr>
        <p:spPr>
          <a:xfrm>
            <a:off x="5296349" y="3091818"/>
            <a:ext cx="1175470" cy="410027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t-IT" b="1"/>
              <a:t>ICON</a:t>
            </a:r>
          </a:p>
        </p:txBody>
      </p: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57EF13CC-40A4-952A-F51C-0AE08E6755FA}"/>
              </a:ext>
            </a:extLst>
          </p:cNvPr>
          <p:cNvSpPr txBox="1"/>
          <p:nvPr/>
        </p:nvSpPr>
        <p:spPr>
          <a:xfrm>
            <a:off x="2085661" y="3091818"/>
            <a:ext cx="1175470" cy="410027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t-IT" b="1"/>
              <a:t>POP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720189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Rectangle 80"/>
          <p:cNvSpPr/>
          <p:nvPr/>
        </p:nvSpPr>
        <p:spPr>
          <a:xfrm>
            <a:off x="6230325" y="1917160"/>
            <a:ext cx="5961676" cy="3938696"/>
          </a:xfrm>
          <a:prstGeom prst="rect">
            <a:avLst/>
          </a:prstGeom>
          <a:solidFill>
            <a:srgbClr val="FFE5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2916" y="708715"/>
            <a:ext cx="10515600" cy="387798"/>
          </a:xfrm>
        </p:spPr>
        <p:txBody>
          <a:bodyPr/>
          <a:lstStyle/>
          <a:p>
            <a:r>
              <a:rPr lang="it-IT" sz="2800"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ESTERNI</a:t>
            </a:r>
          </a:p>
        </p:txBody>
      </p:sp>
      <p:sp>
        <p:nvSpPr>
          <p:cNvPr id="10" name="Freeform 5" hidden="1"/>
          <p:cNvSpPr>
            <a:spLocks/>
          </p:cNvSpPr>
          <p:nvPr/>
        </p:nvSpPr>
        <p:spPr bwMode="auto">
          <a:xfrm>
            <a:off x="2926221" y="1815384"/>
            <a:ext cx="8045096" cy="4527351"/>
          </a:xfrm>
          <a:custGeom>
            <a:avLst/>
            <a:gdLst>
              <a:gd name="T0" fmla="*/ 6335 w 6335"/>
              <a:gd name="T1" fmla="*/ 0 h 3565"/>
              <a:gd name="T2" fmla="*/ 5896 w 6335"/>
              <a:gd name="T3" fmla="*/ 0 h 3565"/>
              <a:gd name="T4" fmla="*/ 5896 w 6335"/>
              <a:gd name="T5" fmla="*/ 174 h 3565"/>
              <a:gd name="T6" fmla="*/ 5104 w 6335"/>
              <a:gd name="T7" fmla="*/ 174 h 3565"/>
              <a:gd name="T8" fmla="*/ 5104 w 6335"/>
              <a:gd name="T9" fmla="*/ 0 h 3565"/>
              <a:gd name="T10" fmla="*/ 4961 w 6335"/>
              <a:gd name="T11" fmla="*/ 0 h 3565"/>
              <a:gd name="T12" fmla="*/ 4961 w 6335"/>
              <a:gd name="T13" fmla="*/ 174 h 3565"/>
              <a:gd name="T14" fmla="*/ 4170 w 6335"/>
              <a:gd name="T15" fmla="*/ 174 h 3565"/>
              <a:gd name="T16" fmla="*/ 4170 w 6335"/>
              <a:gd name="T17" fmla="*/ 0 h 3565"/>
              <a:gd name="T18" fmla="*/ 4029 w 6335"/>
              <a:gd name="T19" fmla="*/ 0 h 3565"/>
              <a:gd name="T20" fmla="*/ 4029 w 6335"/>
              <a:gd name="T21" fmla="*/ 174 h 3565"/>
              <a:gd name="T22" fmla="*/ 3237 w 6335"/>
              <a:gd name="T23" fmla="*/ 174 h 3565"/>
              <a:gd name="T24" fmla="*/ 3237 w 6335"/>
              <a:gd name="T25" fmla="*/ 0 h 3565"/>
              <a:gd name="T26" fmla="*/ 3096 w 6335"/>
              <a:gd name="T27" fmla="*/ 0 h 3565"/>
              <a:gd name="T28" fmla="*/ 3096 w 6335"/>
              <a:gd name="T29" fmla="*/ 174 h 3565"/>
              <a:gd name="T30" fmla="*/ 2304 w 6335"/>
              <a:gd name="T31" fmla="*/ 174 h 3565"/>
              <a:gd name="T32" fmla="*/ 2304 w 6335"/>
              <a:gd name="T33" fmla="*/ 0 h 3565"/>
              <a:gd name="T34" fmla="*/ 2163 w 6335"/>
              <a:gd name="T35" fmla="*/ 0 h 3565"/>
              <a:gd name="T36" fmla="*/ 2163 w 6335"/>
              <a:gd name="T37" fmla="*/ 174 h 3565"/>
              <a:gd name="T38" fmla="*/ 1371 w 6335"/>
              <a:gd name="T39" fmla="*/ 174 h 3565"/>
              <a:gd name="T40" fmla="*/ 1371 w 6335"/>
              <a:gd name="T41" fmla="*/ 0 h 3565"/>
              <a:gd name="T42" fmla="*/ 1229 w 6335"/>
              <a:gd name="T43" fmla="*/ 0 h 3565"/>
              <a:gd name="T44" fmla="*/ 1229 w 6335"/>
              <a:gd name="T45" fmla="*/ 174 h 3565"/>
              <a:gd name="T46" fmla="*/ 437 w 6335"/>
              <a:gd name="T47" fmla="*/ 174 h 3565"/>
              <a:gd name="T48" fmla="*/ 437 w 6335"/>
              <a:gd name="T49" fmla="*/ 0 h 3565"/>
              <a:gd name="T50" fmla="*/ 0 w 6335"/>
              <a:gd name="T51" fmla="*/ 0 h 3565"/>
              <a:gd name="T52" fmla="*/ 0 w 6335"/>
              <a:gd name="T53" fmla="*/ 3565 h 3565"/>
              <a:gd name="T54" fmla="*/ 6335 w 6335"/>
              <a:gd name="T55" fmla="*/ 3565 h 3565"/>
              <a:gd name="T56" fmla="*/ 6335 w 6335"/>
              <a:gd name="T57" fmla="*/ 0 h 3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335" h="3565">
                <a:moveTo>
                  <a:pt x="6335" y="0"/>
                </a:moveTo>
                <a:lnTo>
                  <a:pt x="5896" y="0"/>
                </a:lnTo>
                <a:lnTo>
                  <a:pt x="5896" y="174"/>
                </a:lnTo>
                <a:lnTo>
                  <a:pt x="5104" y="174"/>
                </a:lnTo>
                <a:lnTo>
                  <a:pt x="5104" y="0"/>
                </a:lnTo>
                <a:lnTo>
                  <a:pt x="4961" y="0"/>
                </a:lnTo>
                <a:lnTo>
                  <a:pt x="4961" y="174"/>
                </a:lnTo>
                <a:lnTo>
                  <a:pt x="4170" y="174"/>
                </a:lnTo>
                <a:lnTo>
                  <a:pt x="4170" y="0"/>
                </a:lnTo>
                <a:lnTo>
                  <a:pt x="4029" y="0"/>
                </a:lnTo>
                <a:lnTo>
                  <a:pt x="4029" y="174"/>
                </a:lnTo>
                <a:lnTo>
                  <a:pt x="3237" y="174"/>
                </a:lnTo>
                <a:lnTo>
                  <a:pt x="3237" y="0"/>
                </a:lnTo>
                <a:lnTo>
                  <a:pt x="3096" y="0"/>
                </a:lnTo>
                <a:lnTo>
                  <a:pt x="3096" y="174"/>
                </a:lnTo>
                <a:lnTo>
                  <a:pt x="2304" y="174"/>
                </a:lnTo>
                <a:lnTo>
                  <a:pt x="2304" y="0"/>
                </a:lnTo>
                <a:lnTo>
                  <a:pt x="2163" y="0"/>
                </a:lnTo>
                <a:lnTo>
                  <a:pt x="2163" y="174"/>
                </a:lnTo>
                <a:lnTo>
                  <a:pt x="1371" y="174"/>
                </a:lnTo>
                <a:lnTo>
                  <a:pt x="1371" y="0"/>
                </a:lnTo>
                <a:lnTo>
                  <a:pt x="1229" y="0"/>
                </a:lnTo>
                <a:lnTo>
                  <a:pt x="1229" y="174"/>
                </a:lnTo>
                <a:lnTo>
                  <a:pt x="437" y="174"/>
                </a:lnTo>
                <a:lnTo>
                  <a:pt x="437" y="0"/>
                </a:lnTo>
                <a:lnTo>
                  <a:pt x="0" y="0"/>
                </a:lnTo>
                <a:lnTo>
                  <a:pt x="0" y="3565"/>
                </a:lnTo>
                <a:lnTo>
                  <a:pt x="6335" y="3565"/>
                </a:lnTo>
                <a:lnTo>
                  <a:pt x="6335" y="0"/>
                </a:lnTo>
                <a:close/>
              </a:path>
            </a:pathLst>
          </a:custGeom>
          <a:solidFill>
            <a:srgbClr val="E3DB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1440"/>
          </a:p>
        </p:txBody>
      </p:sp>
      <p:pic>
        <p:nvPicPr>
          <p:cNvPr id="99" name="Guide" hidden="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2596"/>
          </a:xfrm>
          <a:prstGeom prst="rect">
            <a:avLst/>
          </a:prstGeom>
        </p:spPr>
      </p:pic>
      <p:pic>
        <p:nvPicPr>
          <p:cNvPr id="3" name="Guide" hidden="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047" y="-41274"/>
            <a:ext cx="12207047" cy="6870080"/>
          </a:xfrm>
          <a:prstGeom prst="rect">
            <a:avLst/>
          </a:prstGeom>
        </p:spPr>
      </p:pic>
      <p:pic>
        <p:nvPicPr>
          <p:cNvPr id="5" name="Picture 4" hidden="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24"/>
            <a:ext cx="12192000" cy="6857999"/>
          </a:xfrm>
          <a:prstGeom prst="rect">
            <a:avLst/>
          </a:prstGeom>
        </p:spPr>
      </p:pic>
      <p:grpSp>
        <p:nvGrpSpPr>
          <p:cNvPr id="111" name="Group 110" hidden="1"/>
          <p:cNvGrpSpPr/>
          <p:nvPr/>
        </p:nvGrpSpPr>
        <p:grpSpPr>
          <a:xfrm>
            <a:off x="843848" y="0"/>
            <a:ext cx="10501705" cy="334731"/>
            <a:chOff x="843848" y="0"/>
            <a:chExt cx="10501705" cy="334731"/>
          </a:xfrm>
        </p:grpSpPr>
        <p:sp>
          <p:nvSpPr>
            <p:cNvPr id="25" name="Rectangle 20"/>
            <p:cNvSpPr>
              <a:spLocks noChangeArrowheads="1"/>
            </p:cNvSpPr>
            <p:nvPr/>
          </p:nvSpPr>
          <p:spPr bwMode="auto">
            <a:xfrm>
              <a:off x="2494418" y="71178"/>
              <a:ext cx="19237" cy="19045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  <p:sp>
          <p:nvSpPr>
            <p:cNvPr id="26" name="Rectangle 21"/>
            <p:cNvSpPr>
              <a:spLocks noChangeArrowheads="1"/>
            </p:cNvSpPr>
            <p:nvPr/>
          </p:nvSpPr>
          <p:spPr bwMode="auto">
            <a:xfrm>
              <a:off x="4289269" y="71178"/>
              <a:ext cx="19237" cy="19045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  <p:sp>
          <p:nvSpPr>
            <p:cNvPr id="27" name="Rectangle 22"/>
            <p:cNvSpPr>
              <a:spLocks noChangeArrowheads="1"/>
            </p:cNvSpPr>
            <p:nvPr/>
          </p:nvSpPr>
          <p:spPr bwMode="auto">
            <a:xfrm>
              <a:off x="6084120" y="71178"/>
              <a:ext cx="19237" cy="19045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  <p:sp>
          <p:nvSpPr>
            <p:cNvPr id="28" name="Rectangle 23"/>
            <p:cNvSpPr>
              <a:spLocks noChangeArrowheads="1"/>
            </p:cNvSpPr>
            <p:nvPr/>
          </p:nvSpPr>
          <p:spPr bwMode="auto">
            <a:xfrm>
              <a:off x="7878971" y="71178"/>
              <a:ext cx="19237" cy="19045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  <p:sp>
          <p:nvSpPr>
            <p:cNvPr id="29" name="Rectangle 24"/>
            <p:cNvSpPr>
              <a:spLocks noChangeArrowheads="1"/>
            </p:cNvSpPr>
            <p:nvPr/>
          </p:nvSpPr>
          <p:spPr bwMode="auto">
            <a:xfrm>
              <a:off x="9673822" y="71178"/>
              <a:ext cx="19237" cy="19045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  <p:sp>
          <p:nvSpPr>
            <p:cNvPr id="30" name="Rectangle 25"/>
            <p:cNvSpPr>
              <a:spLocks noChangeArrowheads="1"/>
            </p:cNvSpPr>
            <p:nvPr/>
          </p:nvSpPr>
          <p:spPr bwMode="auto">
            <a:xfrm>
              <a:off x="843848" y="0"/>
              <a:ext cx="1523603" cy="334731"/>
            </a:xfrm>
            <a:prstGeom prst="rect">
              <a:avLst/>
            </a:prstGeom>
            <a:solidFill>
              <a:srgbClr val="B3B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43198" rIns="0" bIns="36574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GB" sz="1000" spc="88">
                  <a:solidFill>
                    <a:schemeClr val="bg1"/>
                  </a:solidFill>
                  <a:latin typeface="Citroen Light" panose="02000000000000000000" pitchFamily="50" charset="0"/>
                </a:rPr>
                <a:t>INTRODUCTION</a:t>
              </a:r>
            </a:p>
          </p:txBody>
        </p:sp>
        <p:sp>
          <p:nvSpPr>
            <p:cNvPr id="31" name="Rectangle 26"/>
            <p:cNvSpPr>
              <a:spLocks noChangeArrowheads="1"/>
            </p:cNvSpPr>
            <p:nvPr/>
          </p:nvSpPr>
          <p:spPr bwMode="auto">
            <a:xfrm>
              <a:off x="843848" y="0"/>
              <a:ext cx="1523603" cy="334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  <p:sp>
          <p:nvSpPr>
            <p:cNvPr id="43" name="Rectangle 38"/>
            <p:cNvSpPr>
              <a:spLocks noChangeArrowheads="1"/>
            </p:cNvSpPr>
            <p:nvPr/>
          </p:nvSpPr>
          <p:spPr bwMode="auto">
            <a:xfrm>
              <a:off x="2640623" y="0"/>
              <a:ext cx="1523603" cy="334731"/>
            </a:xfrm>
            <a:prstGeom prst="rect">
              <a:avLst/>
            </a:prstGeom>
            <a:solidFill>
              <a:srgbClr val="AA38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43198" rIns="0" bIns="36574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GB" sz="1000" u="sng" spc="88">
                  <a:solidFill>
                    <a:schemeClr val="bg1"/>
                  </a:solidFill>
                  <a:latin typeface="Citroen Light" panose="02000000000000000000" pitchFamily="50" charset="0"/>
                </a:rPr>
                <a:t>EXTERIOR</a:t>
              </a:r>
            </a:p>
          </p:txBody>
        </p:sp>
        <p:sp>
          <p:nvSpPr>
            <p:cNvPr id="44" name="Rectangle 39"/>
            <p:cNvSpPr>
              <a:spLocks noChangeArrowheads="1"/>
            </p:cNvSpPr>
            <p:nvPr/>
          </p:nvSpPr>
          <p:spPr bwMode="auto">
            <a:xfrm>
              <a:off x="2640623" y="0"/>
              <a:ext cx="1523603" cy="334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  <p:sp>
          <p:nvSpPr>
            <p:cNvPr id="51" name="Rectangle 46"/>
            <p:cNvSpPr>
              <a:spLocks noChangeArrowheads="1"/>
            </p:cNvSpPr>
            <p:nvPr/>
          </p:nvSpPr>
          <p:spPr bwMode="auto">
            <a:xfrm>
              <a:off x="4435473" y="0"/>
              <a:ext cx="1523603" cy="334731"/>
            </a:xfrm>
            <a:prstGeom prst="rect">
              <a:avLst/>
            </a:prstGeom>
            <a:solidFill>
              <a:srgbClr val="AA38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43198" rIns="0" bIns="36574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GB" sz="1000" spc="88">
                  <a:solidFill>
                    <a:schemeClr val="bg1"/>
                  </a:solidFill>
                  <a:latin typeface="Citroen Light" panose="02000000000000000000" pitchFamily="50" charset="0"/>
                </a:rPr>
                <a:t>INTERIOR </a:t>
              </a:r>
            </a:p>
          </p:txBody>
        </p:sp>
        <p:sp>
          <p:nvSpPr>
            <p:cNvPr id="52" name="Rectangle 47"/>
            <p:cNvSpPr>
              <a:spLocks noChangeArrowheads="1"/>
            </p:cNvSpPr>
            <p:nvPr/>
          </p:nvSpPr>
          <p:spPr bwMode="auto">
            <a:xfrm>
              <a:off x="4435473" y="0"/>
              <a:ext cx="1523603" cy="334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  <p:sp>
          <p:nvSpPr>
            <p:cNvPr id="60" name="Rectangle 55"/>
            <p:cNvSpPr>
              <a:spLocks noChangeArrowheads="1"/>
            </p:cNvSpPr>
            <p:nvPr/>
          </p:nvSpPr>
          <p:spPr bwMode="auto">
            <a:xfrm>
              <a:off x="6230325" y="0"/>
              <a:ext cx="1523603" cy="334731"/>
            </a:xfrm>
            <a:prstGeom prst="rect">
              <a:avLst/>
            </a:prstGeom>
            <a:solidFill>
              <a:srgbClr val="AA38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43198" rIns="0" bIns="36574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GB" sz="1000" spc="88">
                  <a:solidFill>
                    <a:schemeClr val="bg1"/>
                  </a:solidFill>
                  <a:latin typeface="Citroen Light" panose="02000000000000000000" pitchFamily="50" charset="0"/>
                </a:rPr>
                <a:t>EV OFFER </a:t>
              </a:r>
            </a:p>
          </p:txBody>
        </p:sp>
        <p:sp>
          <p:nvSpPr>
            <p:cNvPr id="61" name="Rectangle 56"/>
            <p:cNvSpPr>
              <a:spLocks noChangeArrowheads="1"/>
            </p:cNvSpPr>
            <p:nvPr/>
          </p:nvSpPr>
          <p:spPr bwMode="auto">
            <a:xfrm>
              <a:off x="6230325" y="0"/>
              <a:ext cx="1523603" cy="334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  <p:sp>
          <p:nvSpPr>
            <p:cNvPr id="68" name="Rectangle 63"/>
            <p:cNvSpPr>
              <a:spLocks noChangeArrowheads="1"/>
            </p:cNvSpPr>
            <p:nvPr/>
          </p:nvSpPr>
          <p:spPr bwMode="auto">
            <a:xfrm>
              <a:off x="8025175" y="0"/>
              <a:ext cx="1521680" cy="334731"/>
            </a:xfrm>
            <a:prstGeom prst="rect">
              <a:avLst/>
            </a:prstGeom>
            <a:solidFill>
              <a:srgbClr val="AA38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43198" rIns="0" bIns="36574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GB" sz="1000" spc="88">
                  <a:solidFill>
                    <a:schemeClr val="bg1"/>
                  </a:solidFill>
                  <a:latin typeface="Citroen Light" panose="02000000000000000000" pitchFamily="50" charset="0"/>
                </a:rPr>
                <a:t>COMPETITORS</a:t>
              </a:r>
            </a:p>
          </p:txBody>
        </p:sp>
        <p:sp>
          <p:nvSpPr>
            <p:cNvPr id="69" name="Rectangle 64"/>
            <p:cNvSpPr>
              <a:spLocks noChangeArrowheads="1"/>
            </p:cNvSpPr>
            <p:nvPr/>
          </p:nvSpPr>
          <p:spPr bwMode="auto">
            <a:xfrm>
              <a:off x="8025175" y="0"/>
              <a:ext cx="1521680" cy="334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  <p:sp>
          <p:nvSpPr>
            <p:cNvPr id="78" name="Rectangle 73"/>
            <p:cNvSpPr>
              <a:spLocks noChangeArrowheads="1"/>
            </p:cNvSpPr>
            <p:nvPr/>
          </p:nvSpPr>
          <p:spPr bwMode="auto">
            <a:xfrm>
              <a:off x="9821950" y="0"/>
              <a:ext cx="1523603" cy="334731"/>
            </a:xfrm>
            <a:prstGeom prst="rect">
              <a:avLst/>
            </a:prstGeom>
            <a:solidFill>
              <a:srgbClr val="AA38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43198" rIns="0" bIns="36574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GB" sz="1000" spc="88">
                  <a:solidFill>
                    <a:schemeClr val="bg1"/>
                  </a:solidFill>
                  <a:latin typeface="Citroen Light" panose="02000000000000000000" pitchFamily="50" charset="0"/>
                </a:rPr>
                <a:t>KNOWLEDGE CHECK</a:t>
              </a:r>
            </a:p>
          </p:txBody>
        </p:sp>
        <p:sp>
          <p:nvSpPr>
            <p:cNvPr id="79" name="Rectangle 74"/>
            <p:cNvSpPr>
              <a:spLocks noChangeArrowheads="1"/>
            </p:cNvSpPr>
            <p:nvPr/>
          </p:nvSpPr>
          <p:spPr bwMode="auto">
            <a:xfrm>
              <a:off x="9821950" y="0"/>
              <a:ext cx="1523603" cy="334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</p:grpSp>
      <p:grpSp>
        <p:nvGrpSpPr>
          <p:cNvPr id="106" name="StepperButtonNormal" hidden="1"/>
          <p:cNvGrpSpPr/>
          <p:nvPr/>
        </p:nvGrpSpPr>
        <p:grpSpPr>
          <a:xfrm>
            <a:off x="11899591" y="3643567"/>
            <a:ext cx="219307" cy="492478"/>
            <a:chOff x="11950700" y="4202112"/>
            <a:chExt cx="180975" cy="406400"/>
          </a:xfrm>
        </p:grpSpPr>
        <p:sp>
          <p:nvSpPr>
            <p:cNvPr id="12" name="Rectangle 7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1950700" y="4202112"/>
              <a:ext cx="180975" cy="406400"/>
            </a:xfrm>
            <a:prstGeom prst="rect">
              <a:avLst/>
            </a:prstGeom>
            <a:solidFill>
              <a:srgbClr val="96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12009438" y="4305299"/>
              <a:ext cx="63500" cy="198438"/>
            </a:xfrm>
            <a:custGeom>
              <a:avLst/>
              <a:gdLst>
                <a:gd name="T0" fmla="*/ 40 w 40"/>
                <a:gd name="T1" fmla="*/ 63 h 125"/>
                <a:gd name="T2" fmla="*/ 17 w 40"/>
                <a:gd name="T3" fmla="*/ 125 h 125"/>
                <a:gd name="T4" fmla="*/ 0 w 40"/>
                <a:gd name="T5" fmla="*/ 125 h 125"/>
                <a:gd name="T6" fmla="*/ 23 w 40"/>
                <a:gd name="T7" fmla="*/ 63 h 125"/>
                <a:gd name="T8" fmla="*/ 0 w 40"/>
                <a:gd name="T9" fmla="*/ 0 h 125"/>
                <a:gd name="T10" fmla="*/ 17 w 40"/>
                <a:gd name="T11" fmla="*/ 0 h 125"/>
                <a:gd name="T12" fmla="*/ 40 w 40"/>
                <a:gd name="T13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25">
                  <a:moveTo>
                    <a:pt x="40" y="63"/>
                  </a:moveTo>
                  <a:lnTo>
                    <a:pt x="17" y="125"/>
                  </a:lnTo>
                  <a:lnTo>
                    <a:pt x="0" y="125"/>
                  </a:lnTo>
                  <a:lnTo>
                    <a:pt x="23" y="63"/>
                  </a:lnTo>
                  <a:lnTo>
                    <a:pt x="0" y="0"/>
                  </a:lnTo>
                  <a:lnTo>
                    <a:pt x="17" y="0"/>
                  </a:lnTo>
                  <a:lnTo>
                    <a:pt x="40" y="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</p:grpSp>
      <p:grpSp>
        <p:nvGrpSpPr>
          <p:cNvPr id="57" name="StepperButtonDisabled" hidden="1"/>
          <p:cNvGrpSpPr/>
          <p:nvPr/>
        </p:nvGrpSpPr>
        <p:grpSpPr>
          <a:xfrm>
            <a:off x="74352" y="3643567"/>
            <a:ext cx="219307" cy="492478"/>
            <a:chOff x="2192338" y="4202112"/>
            <a:chExt cx="180975" cy="406400"/>
          </a:xfrm>
        </p:grpSpPr>
        <p:sp>
          <p:nvSpPr>
            <p:cNvPr id="58" name="Rectangle 9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>
              <a:off x="2192338" y="4202112"/>
              <a:ext cx="180975" cy="406400"/>
            </a:xfrm>
            <a:prstGeom prst="rect">
              <a:avLst/>
            </a:prstGeom>
            <a:solidFill>
              <a:srgbClr val="960100"/>
            </a:solidFill>
            <a:ln>
              <a:noFill/>
            </a:ln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  <p:sp>
          <p:nvSpPr>
            <p:cNvPr id="59" name="Freeform 10"/>
            <p:cNvSpPr>
              <a:spLocks/>
            </p:cNvSpPr>
            <p:nvPr/>
          </p:nvSpPr>
          <p:spPr bwMode="auto">
            <a:xfrm>
              <a:off x="2251075" y="4303712"/>
              <a:ext cx="63500" cy="200025"/>
            </a:xfrm>
            <a:custGeom>
              <a:avLst/>
              <a:gdLst>
                <a:gd name="T0" fmla="*/ 0 w 40"/>
                <a:gd name="T1" fmla="*/ 63 h 126"/>
                <a:gd name="T2" fmla="*/ 23 w 40"/>
                <a:gd name="T3" fmla="*/ 0 h 126"/>
                <a:gd name="T4" fmla="*/ 40 w 40"/>
                <a:gd name="T5" fmla="*/ 0 h 126"/>
                <a:gd name="T6" fmla="*/ 16 w 40"/>
                <a:gd name="T7" fmla="*/ 63 h 126"/>
                <a:gd name="T8" fmla="*/ 40 w 40"/>
                <a:gd name="T9" fmla="*/ 126 h 126"/>
                <a:gd name="T10" fmla="*/ 23 w 40"/>
                <a:gd name="T11" fmla="*/ 126 h 126"/>
                <a:gd name="T12" fmla="*/ 0 w 40"/>
                <a:gd name="T13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26">
                  <a:moveTo>
                    <a:pt x="0" y="63"/>
                  </a:moveTo>
                  <a:lnTo>
                    <a:pt x="23" y="0"/>
                  </a:lnTo>
                  <a:lnTo>
                    <a:pt x="40" y="0"/>
                  </a:lnTo>
                  <a:lnTo>
                    <a:pt x="16" y="63"/>
                  </a:lnTo>
                  <a:lnTo>
                    <a:pt x="40" y="126"/>
                  </a:lnTo>
                  <a:lnTo>
                    <a:pt x="23" y="126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</p:grpSp>
      <p:pic>
        <p:nvPicPr>
          <p:cNvPr id="39" name="StepperButtonNext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98926" y="3642845"/>
            <a:ext cx="219972" cy="493200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83" name="Rectangle 82"/>
          <p:cNvSpPr/>
          <p:nvPr/>
        </p:nvSpPr>
        <p:spPr>
          <a:xfrm>
            <a:off x="4963746" y="6317181"/>
            <a:ext cx="1993260" cy="4210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5" name="Oval 11"/>
          <p:cNvSpPr>
            <a:spLocks noChangeArrowheads="1"/>
          </p:cNvSpPr>
          <p:nvPr/>
        </p:nvSpPr>
        <p:spPr bwMode="auto">
          <a:xfrm>
            <a:off x="4941394" y="6482281"/>
            <a:ext cx="140400" cy="140399"/>
          </a:xfrm>
          <a:prstGeom prst="ellipse">
            <a:avLst/>
          </a:prstGeom>
          <a:solidFill>
            <a:srgbClr val="FFFFFF"/>
          </a:solidFill>
          <a:ln w="12700">
            <a:solidFill>
              <a:srgbClr val="606060"/>
            </a:solidFill>
            <a:round/>
            <a:headEnd/>
            <a:tailEnd/>
          </a:ln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144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87" name="Oval 12"/>
          <p:cNvSpPr>
            <a:spLocks noChangeArrowheads="1"/>
          </p:cNvSpPr>
          <p:nvPr/>
        </p:nvSpPr>
        <p:spPr bwMode="auto">
          <a:xfrm>
            <a:off x="5243424" y="6482300"/>
            <a:ext cx="140400" cy="140399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144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88" name="Oval 14"/>
          <p:cNvSpPr>
            <a:spLocks noChangeArrowheads="1"/>
          </p:cNvSpPr>
          <p:nvPr/>
        </p:nvSpPr>
        <p:spPr bwMode="auto">
          <a:xfrm>
            <a:off x="5539685" y="6482289"/>
            <a:ext cx="140400" cy="140399"/>
          </a:xfrm>
          <a:prstGeom prst="ellipse">
            <a:avLst/>
          </a:prstGeom>
          <a:solidFill>
            <a:srgbClr val="FFFFFF"/>
          </a:solidFill>
          <a:ln w="12700">
            <a:solidFill>
              <a:srgbClr val="606060"/>
            </a:solidFill>
            <a:round/>
            <a:headEnd/>
            <a:tailEnd/>
          </a:ln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144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89" name="Oval 14"/>
          <p:cNvSpPr>
            <a:spLocks noChangeArrowheads="1"/>
          </p:cNvSpPr>
          <p:nvPr/>
        </p:nvSpPr>
        <p:spPr bwMode="auto">
          <a:xfrm>
            <a:off x="5818676" y="6476257"/>
            <a:ext cx="140400" cy="140399"/>
          </a:xfrm>
          <a:prstGeom prst="ellipse">
            <a:avLst/>
          </a:prstGeom>
          <a:solidFill>
            <a:srgbClr val="FFFFFF"/>
          </a:solidFill>
          <a:ln w="12700">
            <a:solidFill>
              <a:srgbClr val="606060"/>
            </a:solidFill>
            <a:round/>
            <a:headEnd/>
            <a:tailEnd/>
          </a:ln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144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90" name="Oval 14"/>
          <p:cNvSpPr>
            <a:spLocks noChangeArrowheads="1"/>
          </p:cNvSpPr>
          <p:nvPr/>
        </p:nvSpPr>
        <p:spPr bwMode="auto">
          <a:xfrm>
            <a:off x="6114937" y="6476256"/>
            <a:ext cx="140400" cy="140399"/>
          </a:xfrm>
          <a:prstGeom prst="ellipse">
            <a:avLst/>
          </a:prstGeom>
          <a:solidFill>
            <a:srgbClr val="FFFFFF"/>
          </a:solidFill>
          <a:ln w="12700">
            <a:solidFill>
              <a:srgbClr val="606060"/>
            </a:solidFill>
            <a:round/>
            <a:headEnd/>
            <a:tailEnd/>
          </a:ln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144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8" name="Rectangle 46">
            <a:extLst>
              <a:ext uri="{FF2B5EF4-FFF2-40B4-BE49-F238E27FC236}">
                <a16:creationId xmlns:a16="http://schemas.microsoft.com/office/drawing/2014/main" id="{9F8849EB-F060-3444-4977-F92D956D67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5718" y="151860"/>
            <a:ext cx="19237" cy="19045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9" name="Rectangle 47">
            <a:extLst>
              <a:ext uri="{FF2B5EF4-FFF2-40B4-BE49-F238E27FC236}">
                <a16:creationId xmlns:a16="http://schemas.microsoft.com/office/drawing/2014/main" id="{EFC309D9-2A16-1D93-1ADD-BD73158993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0569" y="151860"/>
            <a:ext cx="19237" cy="19045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11" name="Rectangle 48">
            <a:extLst>
              <a:ext uri="{FF2B5EF4-FFF2-40B4-BE49-F238E27FC236}">
                <a16:creationId xmlns:a16="http://schemas.microsoft.com/office/drawing/2014/main" id="{CA38FAC8-65F1-A700-E28D-5BA95B6FA7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5420" y="151860"/>
            <a:ext cx="19237" cy="19045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16" name="Rectangle 52">
            <a:extLst>
              <a:ext uri="{FF2B5EF4-FFF2-40B4-BE49-F238E27FC236}">
                <a16:creationId xmlns:a16="http://schemas.microsoft.com/office/drawing/2014/main" id="{12DE28EF-92C7-8CDE-FCA4-2F785CE9CC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148" y="80682"/>
            <a:ext cx="1523603" cy="334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17" name="Rectangle 38">
            <a:extLst>
              <a:ext uri="{FF2B5EF4-FFF2-40B4-BE49-F238E27FC236}">
                <a16:creationId xmlns:a16="http://schemas.microsoft.com/office/drawing/2014/main" id="{7A9BD544-5F46-478F-1475-2B2C8DF0FA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8973" y="92112"/>
            <a:ext cx="1523603" cy="334731"/>
          </a:xfrm>
          <a:prstGeom prst="rect">
            <a:avLst/>
          </a:prstGeom>
          <a:gradFill>
            <a:gsLst>
              <a:gs pos="90000">
                <a:schemeClr val="accent3"/>
              </a:gs>
              <a:gs pos="90000">
                <a:schemeClr val="accent1"/>
              </a:gs>
            </a:gsLst>
            <a:lin ang="5400000" scaled="1"/>
          </a:gradFill>
          <a:ln>
            <a:noFill/>
          </a:ln>
        </p:spPr>
        <p:txBody>
          <a:bodyPr vert="horz" wrap="square" lIns="0" tIns="43198" rIns="0" bIns="36574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900">
                <a:latin typeface="Roboto Light" panose="02000000000000000000" pitchFamily="2" charset="0"/>
              </a:rPr>
              <a:t>QUBO L</a:t>
            </a:r>
          </a:p>
        </p:txBody>
      </p:sp>
      <p:sp>
        <p:nvSpPr>
          <p:cNvPr id="18" name="Rectangle 46">
            <a:extLst>
              <a:ext uri="{FF2B5EF4-FFF2-40B4-BE49-F238E27FC236}">
                <a16:creationId xmlns:a16="http://schemas.microsoft.com/office/drawing/2014/main" id="{AA62D098-98A1-926C-0B22-84B1A79388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6773" y="80682"/>
            <a:ext cx="1523603" cy="33473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vert="horz" wrap="square" lIns="0" tIns="43198" rIns="0" bIns="36574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900">
                <a:solidFill>
                  <a:schemeClr val="bg1"/>
                </a:solidFill>
                <a:latin typeface="Roboto Light" panose="02000000000000000000" pitchFamily="2" charset="0"/>
              </a:rPr>
              <a:t>INTERNI</a:t>
            </a:r>
            <a:r>
              <a:rPr lang="it-IT" sz="900" u="sng">
                <a:solidFill>
                  <a:schemeClr val="bg1"/>
                </a:solidFill>
                <a:latin typeface="Roboto Light" panose="02000000000000000000" pitchFamily="2" charset="0"/>
              </a:rPr>
              <a:t> </a:t>
            </a:r>
          </a:p>
        </p:txBody>
      </p:sp>
      <p:sp>
        <p:nvSpPr>
          <p:cNvPr id="19" name="Rectangle 47">
            <a:extLst>
              <a:ext uri="{FF2B5EF4-FFF2-40B4-BE49-F238E27FC236}">
                <a16:creationId xmlns:a16="http://schemas.microsoft.com/office/drawing/2014/main" id="{EC1C87F1-AA38-208E-33BC-DA66805D82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6773" y="80682"/>
            <a:ext cx="1523603" cy="334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20" name="Rectangle 55">
            <a:extLst>
              <a:ext uri="{FF2B5EF4-FFF2-40B4-BE49-F238E27FC236}">
                <a16:creationId xmlns:a16="http://schemas.microsoft.com/office/drawing/2014/main" id="{08687232-4DC4-D41B-50C7-B1544FB666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1625" y="80682"/>
            <a:ext cx="1523603" cy="33473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vert="horz" wrap="square" lIns="0" tIns="43198" rIns="0" bIns="36574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900" dirty="0">
                <a:solidFill>
                  <a:schemeClr val="bg1"/>
                </a:solidFill>
                <a:latin typeface="Roboto Light" panose="02000000000000000000" pitchFamily="2" charset="0"/>
              </a:rPr>
              <a:t>MOTORI</a:t>
            </a:r>
          </a:p>
        </p:txBody>
      </p:sp>
      <p:sp>
        <p:nvSpPr>
          <p:cNvPr id="21" name="Rectangle 56">
            <a:extLst>
              <a:ext uri="{FF2B5EF4-FFF2-40B4-BE49-F238E27FC236}">
                <a16:creationId xmlns:a16="http://schemas.microsoft.com/office/drawing/2014/main" id="{6EB82E33-37C8-1E33-860B-D875F7CB54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1625" y="80682"/>
            <a:ext cx="1523603" cy="334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35" name="Rectangle 46">
            <a:extLst>
              <a:ext uri="{FF2B5EF4-FFF2-40B4-BE49-F238E27FC236}">
                <a16:creationId xmlns:a16="http://schemas.microsoft.com/office/drawing/2014/main" id="{3A691BAB-9BCB-C812-489D-5B53ACE785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2706" y="72779"/>
            <a:ext cx="1523603" cy="33473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vert="horz" wrap="square" lIns="0" tIns="43198" rIns="0" bIns="36574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900" u="sng">
                <a:solidFill>
                  <a:schemeClr val="bg1"/>
                </a:solidFill>
                <a:latin typeface="Roboto Light" panose="02000000000000000000" pitchFamily="2" charset="0"/>
              </a:rPr>
              <a:t>ESTERNI </a:t>
            </a:r>
          </a:p>
        </p:txBody>
      </p:sp>
      <p:pic>
        <p:nvPicPr>
          <p:cNvPr id="34" name="Immagine 33">
            <a:extLst>
              <a:ext uri="{FF2B5EF4-FFF2-40B4-BE49-F238E27FC236}">
                <a16:creationId xmlns:a16="http://schemas.microsoft.com/office/drawing/2014/main" id="{65B2C3A8-6B76-E571-D1B9-7AE5C6FEC704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0135" y="1998356"/>
            <a:ext cx="5961676" cy="3683556"/>
          </a:xfrm>
          <a:prstGeom prst="rect">
            <a:avLst/>
          </a:prstGeom>
        </p:spPr>
      </p:pic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7CD4541C-3D35-4A76-1893-D30841BBA2B4}"/>
              </a:ext>
            </a:extLst>
          </p:cNvPr>
          <p:cNvSpPr txBox="1"/>
          <p:nvPr/>
        </p:nvSpPr>
        <p:spPr>
          <a:xfrm>
            <a:off x="6450294" y="2599679"/>
            <a:ext cx="5164395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Lo </a:t>
            </a:r>
            <a:r>
              <a:rPr lang="it-IT" b="1" dirty="0"/>
              <a:t> SKIDPLATE </a:t>
            </a:r>
            <a:r>
              <a:rPr lang="it-IT" dirty="0"/>
              <a:t>contribuisce a proteggere il veicolo e gli conferisce un look più avventuroso.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Le </a:t>
            </a:r>
            <a:r>
              <a:rPr lang="it-IT" b="1" dirty="0"/>
              <a:t>BARRE SUL TETTO </a:t>
            </a:r>
            <a:r>
              <a:rPr lang="it-IT" dirty="0"/>
              <a:t>incrementano la capacità di carico e migliorano la praticità e la versatilità del veicolo.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I </a:t>
            </a:r>
            <a:r>
              <a:rPr lang="it-IT" b="1" dirty="0"/>
              <a:t>PROIETTORI e i FENDINEBBIA ECO LED </a:t>
            </a:r>
            <a:r>
              <a:rPr lang="it-IT" dirty="0"/>
              <a:t>assicurano un’ottima visibilità, associata a un utilizzo efficiente dell'energia.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5" name="Text Placeholder 3">
            <a:extLst>
              <a:ext uri="{FF2B5EF4-FFF2-40B4-BE49-F238E27FC236}">
                <a16:creationId xmlns:a16="http://schemas.microsoft.com/office/drawing/2014/main" id="{643DA86A-42D0-1676-178F-B1A146F694C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08909" y="1238976"/>
            <a:ext cx="5346700" cy="228524"/>
          </a:xfrm>
        </p:spPr>
        <p:txBody>
          <a:bodyPr/>
          <a:lstStyle/>
          <a:p>
            <a:r>
              <a:rPr lang="it-IT" sz="1600"/>
              <a:t>FIAT QUBO L LA PRIMA</a:t>
            </a:r>
          </a:p>
        </p:txBody>
      </p:sp>
      <p:sp>
        <p:nvSpPr>
          <p:cNvPr id="47" name="CasellaDiTesto 46">
            <a:extLst>
              <a:ext uri="{FF2B5EF4-FFF2-40B4-BE49-F238E27FC236}">
                <a16:creationId xmlns:a16="http://schemas.microsoft.com/office/drawing/2014/main" id="{BFEC868D-D2CA-BB50-B262-5AD79036F27B}"/>
              </a:ext>
            </a:extLst>
          </p:cNvPr>
          <p:cNvSpPr txBox="1"/>
          <p:nvPr/>
        </p:nvSpPr>
        <p:spPr>
          <a:xfrm>
            <a:off x="6439158" y="2141098"/>
            <a:ext cx="62844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800" b="1"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PARTE ANTERIORE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49554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Rectangle 82"/>
          <p:cNvSpPr/>
          <p:nvPr/>
        </p:nvSpPr>
        <p:spPr>
          <a:xfrm>
            <a:off x="6230325" y="2493630"/>
            <a:ext cx="5961676" cy="2456057"/>
          </a:xfrm>
          <a:prstGeom prst="rect">
            <a:avLst/>
          </a:prstGeom>
          <a:solidFill>
            <a:srgbClr val="FFE5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2916" y="767034"/>
            <a:ext cx="10515600" cy="387798"/>
          </a:xfrm>
        </p:spPr>
        <p:txBody>
          <a:bodyPr/>
          <a:lstStyle/>
          <a:p>
            <a:r>
              <a:rPr lang="it-IT" sz="2800"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ESTERNI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08909" y="1238976"/>
            <a:ext cx="5346700" cy="228524"/>
          </a:xfrm>
        </p:spPr>
        <p:txBody>
          <a:bodyPr/>
          <a:lstStyle/>
          <a:p>
            <a:r>
              <a:rPr lang="it-IT" sz="1600"/>
              <a:t>FIAT QUBO L LA PRIMA</a:t>
            </a:r>
          </a:p>
        </p:txBody>
      </p:sp>
      <p:sp>
        <p:nvSpPr>
          <p:cNvPr id="84" name="Text Placeholder 83"/>
          <p:cNvSpPr>
            <a:spLocks noGrp="1"/>
          </p:cNvSpPr>
          <p:nvPr>
            <p:ph type="body" sz="quarter" idx="12"/>
          </p:nvPr>
        </p:nvSpPr>
        <p:spPr>
          <a:xfrm>
            <a:off x="6320740" y="2713222"/>
            <a:ext cx="5722460" cy="276999"/>
          </a:xfrm>
        </p:spPr>
        <p:txBody>
          <a:bodyPr/>
          <a:lstStyle/>
          <a:p>
            <a:r>
              <a:rPr lang="it-IT" sz="2000" b="1"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FIANCATA</a:t>
            </a:r>
          </a:p>
        </p:txBody>
      </p:sp>
      <p:sp>
        <p:nvSpPr>
          <p:cNvPr id="10" name="Freeform 5" hidden="1"/>
          <p:cNvSpPr>
            <a:spLocks/>
          </p:cNvSpPr>
          <p:nvPr/>
        </p:nvSpPr>
        <p:spPr bwMode="auto">
          <a:xfrm>
            <a:off x="2926221" y="1815384"/>
            <a:ext cx="8045096" cy="4527351"/>
          </a:xfrm>
          <a:custGeom>
            <a:avLst/>
            <a:gdLst>
              <a:gd name="T0" fmla="*/ 6335 w 6335"/>
              <a:gd name="T1" fmla="*/ 0 h 3565"/>
              <a:gd name="T2" fmla="*/ 5896 w 6335"/>
              <a:gd name="T3" fmla="*/ 0 h 3565"/>
              <a:gd name="T4" fmla="*/ 5896 w 6335"/>
              <a:gd name="T5" fmla="*/ 174 h 3565"/>
              <a:gd name="T6" fmla="*/ 5104 w 6335"/>
              <a:gd name="T7" fmla="*/ 174 h 3565"/>
              <a:gd name="T8" fmla="*/ 5104 w 6335"/>
              <a:gd name="T9" fmla="*/ 0 h 3565"/>
              <a:gd name="T10" fmla="*/ 4961 w 6335"/>
              <a:gd name="T11" fmla="*/ 0 h 3565"/>
              <a:gd name="T12" fmla="*/ 4961 w 6335"/>
              <a:gd name="T13" fmla="*/ 174 h 3565"/>
              <a:gd name="T14" fmla="*/ 4170 w 6335"/>
              <a:gd name="T15" fmla="*/ 174 h 3565"/>
              <a:gd name="T16" fmla="*/ 4170 w 6335"/>
              <a:gd name="T17" fmla="*/ 0 h 3565"/>
              <a:gd name="T18" fmla="*/ 4029 w 6335"/>
              <a:gd name="T19" fmla="*/ 0 h 3565"/>
              <a:gd name="T20" fmla="*/ 4029 w 6335"/>
              <a:gd name="T21" fmla="*/ 174 h 3565"/>
              <a:gd name="T22" fmla="*/ 3237 w 6335"/>
              <a:gd name="T23" fmla="*/ 174 h 3565"/>
              <a:gd name="T24" fmla="*/ 3237 w 6335"/>
              <a:gd name="T25" fmla="*/ 0 h 3565"/>
              <a:gd name="T26" fmla="*/ 3096 w 6335"/>
              <a:gd name="T27" fmla="*/ 0 h 3565"/>
              <a:gd name="T28" fmla="*/ 3096 w 6335"/>
              <a:gd name="T29" fmla="*/ 174 h 3565"/>
              <a:gd name="T30" fmla="*/ 2304 w 6335"/>
              <a:gd name="T31" fmla="*/ 174 h 3565"/>
              <a:gd name="T32" fmla="*/ 2304 w 6335"/>
              <a:gd name="T33" fmla="*/ 0 h 3565"/>
              <a:gd name="T34" fmla="*/ 2163 w 6335"/>
              <a:gd name="T35" fmla="*/ 0 h 3565"/>
              <a:gd name="T36" fmla="*/ 2163 w 6335"/>
              <a:gd name="T37" fmla="*/ 174 h 3565"/>
              <a:gd name="T38" fmla="*/ 1371 w 6335"/>
              <a:gd name="T39" fmla="*/ 174 h 3565"/>
              <a:gd name="T40" fmla="*/ 1371 w 6335"/>
              <a:gd name="T41" fmla="*/ 0 h 3565"/>
              <a:gd name="T42" fmla="*/ 1229 w 6335"/>
              <a:gd name="T43" fmla="*/ 0 h 3565"/>
              <a:gd name="T44" fmla="*/ 1229 w 6335"/>
              <a:gd name="T45" fmla="*/ 174 h 3565"/>
              <a:gd name="T46" fmla="*/ 437 w 6335"/>
              <a:gd name="T47" fmla="*/ 174 h 3565"/>
              <a:gd name="T48" fmla="*/ 437 w 6335"/>
              <a:gd name="T49" fmla="*/ 0 h 3565"/>
              <a:gd name="T50" fmla="*/ 0 w 6335"/>
              <a:gd name="T51" fmla="*/ 0 h 3565"/>
              <a:gd name="T52" fmla="*/ 0 w 6335"/>
              <a:gd name="T53" fmla="*/ 3565 h 3565"/>
              <a:gd name="T54" fmla="*/ 6335 w 6335"/>
              <a:gd name="T55" fmla="*/ 3565 h 3565"/>
              <a:gd name="T56" fmla="*/ 6335 w 6335"/>
              <a:gd name="T57" fmla="*/ 0 h 3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335" h="3565">
                <a:moveTo>
                  <a:pt x="6335" y="0"/>
                </a:moveTo>
                <a:lnTo>
                  <a:pt x="5896" y="0"/>
                </a:lnTo>
                <a:lnTo>
                  <a:pt x="5896" y="174"/>
                </a:lnTo>
                <a:lnTo>
                  <a:pt x="5104" y="174"/>
                </a:lnTo>
                <a:lnTo>
                  <a:pt x="5104" y="0"/>
                </a:lnTo>
                <a:lnTo>
                  <a:pt x="4961" y="0"/>
                </a:lnTo>
                <a:lnTo>
                  <a:pt x="4961" y="174"/>
                </a:lnTo>
                <a:lnTo>
                  <a:pt x="4170" y="174"/>
                </a:lnTo>
                <a:lnTo>
                  <a:pt x="4170" y="0"/>
                </a:lnTo>
                <a:lnTo>
                  <a:pt x="4029" y="0"/>
                </a:lnTo>
                <a:lnTo>
                  <a:pt x="4029" y="174"/>
                </a:lnTo>
                <a:lnTo>
                  <a:pt x="3237" y="174"/>
                </a:lnTo>
                <a:lnTo>
                  <a:pt x="3237" y="0"/>
                </a:lnTo>
                <a:lnTo>
                  <a:pt x="3096" y="0"/>
                </a:lnTo>
                <a:lnTo>
                  <a:pt x="3096" y="174"/>
                </a:lnTo>
                <a:lnTo>
                  <a:pt x="2304" y="174"/>
                </a:lnTo>
                <a:lnTo>
                  <a:pt x="2304" y="0"/>
                </a:lnTo>
                <a:lnTo>
                  <a:pt x="2163" y="0"/>
                </a:lnTo>
                <a:lnTo>
                  <a:pt x="2163" y="174"/>
                </a:lnTo>
                <a:lnTo>
                  <a:pt x="1371" y="174"/>
                </a:lnTo>
                <a:lnTo>
                  <a:pt x="1371" y="0"/>
                </a:lnTo>
                <a:lnTo>
                  <a:pt x="1229" y="0"/>
                </a:lnTo>
                <a:lnTo>
                  <a:pt x="1229" y="174"/>
                </a:lnTo>
                <a:lnTo>
                  <a:pt x="437" y="174"/>
                </a:lnTo>
                <a:lnTo>
                  <a:pt x="437" y="0"/>
                </a:lnTo>
                <a:lnTo>
                  <a:pt x="0" y="0"/>
                </a:lnTo>
                <a:lnTo>
                  <a:pt x="0" y="3565"/>
                </a:lnTo>
                <a:lnTo>
                  <a:pt x="6335" y="3565"/>
                </a:lnTo>
                <a:lnTo>
                  <a:pt x="6335" y="0"/>
                </a:lnTo>
                <a:close/>
              </a:path>
            </a:pathLst>
          </a:custGeom>
          <a:solidFill>
            <a:srgbClr val="E3DB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1440"/>
          </a:p>
        </p:txBody>
      </p:sp>
      <p:pic>
        <p:nvPicPr>
          <p:cNvPr id="99" name="Guide" hidden="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2596"/>
          </a:xfrm>
          <a:prstGeom prst="rect">
            <a:avLst/>
          </a:prstGeom>
        </p:spPr>
      </p:pic>
      <p:pic>
        <p:nvPicPr>
          <p:cNvPr id="3" name="Guide" hidden="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047" y="-41274"/>
            <a:ext cx="12207047" cy="6870080"/>
          </a:xfrm>
          <a:prstGeom prst="rect">
            <a:avLst/>
          </a:prstGeom>
        </p:spPr>
      </p:pic>
      <p:pic>
        <p:nvPicPr>
          <p:cNvPr id="5" name="Picture 4" hidden="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24"/>
            <a:ext cx="12192000" cy="6857999"/>
          </a:xfrm>
          <a:prstGeom prst="rect">
            <a:avLst/>
          </a:prstGeom>
        </p:spPr>
      </p:pic>
      <p:grpSp>
        <p:nvGrpSpPr>
          <p:cNvPr id="111" name="Group 110" hidden="1"/>
          <p:cNvGrpSpPr/>
          <p:nvPr/>
        </p:nvGrpSpPr>
        <p:grpSpPr>
          <a:xfrm>
            <a:off x="843848" y="0"/>
            <a:ext cx="10501705" cy="334731"/>
            <a:chOff x="843848" y="0"/>
            <a:chExt cx="10501705" cy="334731"/>
          </a:xfrm>
        </p:grpSpPr>
        <p:sp>
          <p:nvSpPr>
            <p:cNvPr id="25" name="Rectangle 20"/>
            <p:cNvSpPr>
              <a:spLocks noChangeArrowheads="1"/>
            </p:cNvSpPr>
            <p:nvPr/>
          </p:nvSpPr>
          <p:spPr bwMode="auto">
            <a:xfrm>
              <a:off x="2494418" y="71178"/>
              <a:ext cx="19237" cy="19045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  <p:sp>
          <p:nvSpPr>
            <p:cNvPr id="26" name="Rectangle 21"/>
            <p:cNvSpPr>
              <a:spLocks noChangeArrowheads="1"/>
            </p:cNvSpPr>
            <p:nvPr/>
          </p:nvSpPr>
          <p:spPr bwMode="auto">
            <a:xfrm>
              <a:off x="4289269" y="71178"/>
              <a:ext cx="19237" cy="19045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  <p:sp>
          <p:nvSpPr>
            <p:cNvPr id="27" name="Rectangle 22"/>
            <p:cNvSpPr>
              <a:spLocks noChangeArrowheads="1"/>
            </p:cNvSpPr>
            <p:nvPr/>
          </p:nvSpPr>
          <p:spPr bwMode="auto">
            <a:xfrm>
              <a:off x="6084120" y="71178"/>
              <a:ext cx="19237" cy="19045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  <p:sp>
          <p:nvSpPr>
            <p:cNvPr id="28" name="Rectangle 23"/>
            <p:cNvSpPr>
              <a:spLocks noChangeArrowheads="1"/>
            </p:cNvSpPr>
            <p:nvPr/>
          </p:nvSpPr>
          <p:spPr bwMode="auto">
            <a:xfrm>
              <a:off x="7878971" y="71178"/>
              <a:ext cx="19237" cy="19045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  <p:sp>
          <p:nvSpPr>
            <p:cNvPr id="29" name="Rectangle 24"/>
            <p:cNvSpPr>
              <a:spLocks noChangeArrowheads="1"/>
            </p:cNvSpPr>
            <p:nvPr/>
          </p:nvSpPr>
          <p:spPr bwMode="auto">
            <a:xfrm>
              <a:off x="9673822" y="71178"/>
              <a:ext cx="19237" cy="19045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  <p:sp>
          <p:nvSpPr>
            <p:cNvPr id="30" name="Rectangle 25"/>
            <p:cNvSpPr>
              <a:spLocks noChangeArrowheads="1"/>
            </p:cNvSpPr>
            <p:nvPr/>
          </p:nvSpPr>
          <p:spPr bwMode="auto">
            <a:xfrm>
              <a:off x="843848" y="0"/>
              <a:ext cx="1523603" cy="334731"/>
            </a:xfrm>
            <a:prstGeom prst="rect">
              <a:avLst/>
            </a:prstGeom>
            <a:solidFill>
              <a:srgbClr val="B3B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43198" rIns="0" bIns="36574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GB" sz="1000" spc="88">
                  <a:solidFill>
                    <a:schemeClr val="bg1"/>
                  </a:solidFill>
                  <a:latin typeface="Citroen Light" panose="02000000000000000000" pitchFamily="50" charset="0"/>
                </a:rPr>
                <a:t>INTRODUCTION</a:t>
              </a:r>
            </a:p>
          </p:txBody>
        </p:sp>
        <p:sp>
          <p:nvSpPr>
            <p:cNvPr id="31" name="Rectangle 26"/>
            <p:cNvSpPr>
              <a:spLocks noChangeArrowheads="1"/>
            </p:cNvSpPr>
            <p:nvPr/>
          </p:nvSpPr>
          <p:spPr bwMode="auto">
            <a:xfrm>
              <a:off x="843848" y="0"/>
              <a:ext cx="1523603" cy="334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  <p:sp>
          <p:nvSpPr>
            <p:cNvPr id="43" name="Rectangle 38"/>
            <p:cNvSpPr>
              <a:spLocks noChangeArrowheads="1"/>
            </p:cNvSpPr>
            <p:nvPr/>
          </p:nvSpPr>
          <p:spPr bwMode="auto">
            <a:xfrm>
              <a:off x="2640623" y="0"/>
              <a:ext cx="1523603" cy="334731"/>
            </a:xfrm>
            <a:prstGeom prst="rect">
              <a:avLst/>
            </a:prstGeom>
            <a:solidFill>
              <a:srgbClr val="AA38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43198" rIns="0" bIns="36574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GB" sz="1000" u="sng" spc="88">
                  <a:solidFill>
                    <a:schemeClr val="bg1"/>
                  </a:solidFill>
                  <a:latin typeface="Citroen Light" panose="02000000000000000000" pitchFamily="50" charset="0"/>
                </a:rPr>
                <a:t>EXTERIOR</a:t>
              </a:r>
            </a:p>
          </p:txBody>
        </p:sp>
        <p:sp>
          <p:nvSpPr>
            <p:cNvPr id="44" name="Rectangle 39"/>
            <p:cNvSpPr>
              <a:spLocks noChangeArrowheads="1"/>
            </p:cNvSpPr>
            <p:nvPr/>
          </p:nvSpPr>
          <p:spPr bwMode="auto">
            <a:xfrm>
              <a:off x="2640623" y="0"/>
              <a:ext cx="1523603" cy="334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  <p:sp>
          <p:nvSpPr>
            <p:cNvPr id="51" name="Rectangle 46"/>
            <p:cNvSpPr>
              <a:spLocks noChangeArrowheads="1"/>
            </p:cNvSpPr>
            <p:nvPr/>
          </p:nvSpPr>
          <p:spPr bwMode="auto">
            <a:xfrm>
              <a:off x="4435473" y="0"/>
              <a:ext cx="1523603" cy="334731"/>
            </a:xfrm>
            <a:prstGeom prst="rect">
              <a:avLst/>
            </a:prstGeom>
            <a:solidFill>
              <a:srgbClr val="AA38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43198" rIns="0" bIns="36574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GB" sz="1000" spc="88">
                  <a:solidFill>
                    <a:schemeClr val="bg1"/>
                  </a:solidFill>
                  <a:latin typeface="Citroen Light" panose="02000000000000000000" pitchFamily="50" charset="0"/>
                </a:rPr>
                <a:t>INTERIOR </a:t>
              </a:r>
            </a:p>
          </p:txBody>
        </p:sp>
        <p:sp>
          <p:nvSpPr>
            <p:cNvPr id="52" name="Rectangle 47"/>
            <p:cNvSpPr>
              <a:spLocks noChangeArrowheads="1"/>
            </p:cNvSpPr>
            <p:nvPr/>
          </p:nvSpPr>
          <p:spPr bwMode="auto">
            <a:xfrm>
              <a:off x="4435473" y="0"/>
              <a:ext cx="1523603" cy="334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  <p:sp>
          <p:nvSpPr>
            <p:cNvPr id="60" name="Rectangle 55"/>
            <p:cNvSpPr>
              <a:spLocks noChangeArrowheads="1"/>
            </p:cNvSpPr>
            <p:nvPr/>
          </p:nvSpPr>
          <p:spPr bwMode="auto">
            <a:xfrm>
              <a:off x="6230325" y="0"/>
              <a:ext cx="1523603" cy="334731"/>
            </a:xfrm>
            <a:prstGeom prst="rect">
              <a:avLst/>
            </a:prstGeom>
            <a:solidFill>
              <a:srgbClr val="AA38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43198" rIns="0" bIns="36574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GB" sz="1000" spc="88">
                  <a:solidFill>
                    <a:schemeClr val="bg1"/>
                  </a:solidFill>
                  <a:latin typeface="Citroen Light" panose="02000000000000000000" pitchFamily="50" charset="0"/>
                </a:rPr>
                <a:t>EV OFFER </a:t>
              </a:r>
            </a:p>
          </p:txBody>
        </p:sp>
        <p:sp>
          <p:nvSpPr>
            <p:cNvPr id="61" name="Rectangle 56"/>
            <p:cNvSpPr>
              <a:spLocks noChangeArrowheads="1"/>
            </p:cNvSpPr>
            <p:nvPr/>
          </p:nvSpPr>
          <p:spPr bwMode="auto">
            <a:xfrm>
              <a:off x="6230325" y="0"/>
              <a:ext cx="1523603" cy="334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  <p:sp>
          <p:nvSpPr>
            <p:cNvPr id="68" name="Rectangle 63"/>
            <p:cNvSpPr>
              <a:spLocks noChangeArrowheads="1"/>
            </p:cNvSpPr>
            <p:nvPr/>
          </p:nvSpPr>
          <p:spPr bwMode="auto">
            <a:xfrm>
              <a:off x="8025175" y="0"/>
              <a:ext cx="1521680" cy="334731"/>
            </a:xfrm>
            <a:prstGeom prst="rect">
              <a:avLst/>
            </a:prstGeom>
            <a:solidFill>
              <a:srgbClr val="AA38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43198" rIns="0" bIns="36574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GB" sz="1000" spc="88">
                  <a:solidFill>
                    <a:schemeClr val="bg1"/>
                  </a:solidFill>
                  <a:latin typeface="Citroen Light" panose="02000000000000000000" pitchFamily="50" charset="0"/>
                </a:rPr>
                <a:t>COMPETITORS</a:t>
              </a:r>
            </a:p>
          </p:txBody>
        </p:sp>
        <p:sp>
          <p:nvSpPr>
            <p:cNvPr id="69" name="Rectangle 64"/>
            <p:cNvSpPr>
              <a:spLocks noChangeArrowheads="1"/>
            </p:cNvSpPr>
            <p:nvPr/>
          </p:nvSpPr>
          <p:spPr bwMode="auto">
            <a:xfrm>
              <a:off x="8025175" y="0"/>
              <a:ext cx="1521680" cy="334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  <p:sp>
          <p:nvSpPr>
            <p:cNvPr id="78" name="Rectangle 73"/>
            <p:cNvSpPr>
              <a:spLocks noChangeArrowheads="1"/>
            </p:cNvSpPr>
            <p:nvPr/>
          </p:nvSpPr>
          <p:spPr bwMode="auto">
            <a:xfrm>
              <a:off x="9821950" y="0"/>
              <a:ext cx="1523603" cy="334731"/>
            </a:xfrm>
            <a:prstGeom prst="rect">
              <a:avLst/>
            </a:prstGeom>
            <a:solidFill>
              <a:srgbClr val="AA38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43198" rIns="0" bIns="36574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GB" sz="1000" spc="88">
                  <a:solidFill>
                    <a:schemeClr val="bg1"/>
                  </a:solidFill>
                  <a:latin typeface="Citroen Light" panose="02000000000000000000" pitchFamily="50" charset="0"/>
                </a:rPr>
                <a:t>KNOWLEDGE CHECK</a:t>
              </a:r>
            </a:p>
          </p:txBody>
        </p:sp>
        <p:sp>
          <p:nvSpPr>
            <p:cNvPr id="79" name="Rectangle 74"/>
            <p:cNvSpPr>
              <a:spLocks noChangeArrowheads="1"/>
            </p:cNvSpPr>
            <p:nvPr/>
          </p:nvSpPr>
          <p:spPr bwMode="auto">
            <a:xfrm>
              <a:off x="9821950" y="0"/>
              <a:ext cx="1523603" cy="334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</p:grpSp>
      <p:grpSp>
        <p:nvGrpSpPr>
          <p:cNvPr id="106" name="StepperButtonNormal" hidden="1"/>
          <p:cNvGrpSpPr/>
          <p:nvPr/>
        </p:nvGrpSpPr>
        <p:grpSpPr>
          <a:xfrm>
            <a:off x="11899591" y="3643567"/>
            <a:ext cx="219307" cy="492478"/>
            <a:chOff x="11950700" y="4202112"/>
            <a:chExt cx="180975" cy="406400"/>
          </a:xfrm>
        </p:grpSpPr>
        <p:sp>
          <p:nvSpPr>
            <p:cNvPr id="12" name="Rectangle 7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1950700" y="4202112"/>
              <a:ext cx="180975" cy="406400"/>
            </a:xfrm>
            <a:prstGeom prst="rect">
              <a:avLst/>
            </a:prstGeom>
            <a:solidFill>
              <a:srgbClr val="96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12009438" y="4305299"/>
              <a:ext cx="63500" cy="198438"/>
            </a:xfrm>
            <a:custGeom>
              <a:avLst/>
              <a:gdLst>
                <a:gd name="T0" fmla="*/ 40 w 40"/>
                <a:gd name="T1" fmla="*/ 63 h 125"/>
                <a:gd name="T2" fmla="*/ 17 w 40"/>
                <a:gd name="T3" fmla="*/ 125 h 125"/>
                <a:gd name="T4" fmla="*/ 0 w 40"/>
                <a:gd name="T5" fmla="*/ 125 h 125"/>
                <a:gd name="T6" fmla="*/ 23 w 40"/>
                <a:gd name="T7" fmla="*/ 63 h 125"/>
                <a:gd name="T8" fmla="*/ 0 w 40"/>
                <a:gd name="T9" fmla="*/ 0 h 125"/>
                <a:gd name="T10" fmla="*/ 17 w 40"/>
                <a:gd name="T11" fmla="*/ 0 h 125"/>
                <a:gd name="T12" fmla="*/ 40 w 40"/>
                <a:gd name="T13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25">
                  <a:moveTo>
                    <a:pt x="40" y="63"/>
                  </a:moveTo>
                  <a:lnTo>
                    <a:pt x="17" y="125"/>
                  </a:lnTo>
                  <a:lnTo>
                    <a:pt x="0" y="125"/>
                  </a:lnTo>
                  <a:lnTo>
                    <a:pt x="23" y="63"/>
                  </a:lnTo>
                  <a:lnTo>
                    <a:pt x="0" y="0"/>
                  </a:lnTo>
                  <a:lnTo>
                    <a:pt x="17" y="0"/>
                  </a:lnTo>
                  <a:lnTo>
                    <a:pt x="40" y="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</p:grpSp>
      <p:grpSp>
        <p:nvGrpSpPr>
          <p:cNvPr id="57" name="StepperButtonDisabled" hidden="1"/>
          <p:cNvGrpSpPr/>
          <p:nvPr/>
        </p:nvGrpSpPr>
        <p:grpSpPr>
          <a:xfrm>
            <a:off x="74352" y="3643567"/>
            <a:ext cx="219307" cy="492478"/>
            <a:chOff x="2192338" y="4202112"/>
            <a:chExt cx="180975" cy="406400"/>
          </a:xfrm>
        </p:grpSpPr>
        <p:sp>
          <p:nvSpPr>
            <p:cNvPr id="58" name="Rectangle 9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>
              <a:off x="2192338" y="4202112"/>
              <a:ext cx="180975" cy="406400"/>
            </a:xfrm>
            <a:prstGeom prst="rect">
              <a:avLst/>
            </a:prstGeom>
            <a:solidFill>
              <a:srgbClr val="960100"/>
            </a:solidFill>
            <a:ln>
              <a:noFill/>
            </a:ln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  <p:sp>
          <p:nvSpPr>
            <p:cNvPr id="59" name="Freeform 10"/>
            <p:cNvSpPr>
              <a:spLocks/>
            </p:cNvSpPr>
            <p:nvPr/>
          </p:nvSpPr>
          <p:spPr bwMode="auto">
            <a:xfrm>
              <a:off x="2251075" y="4303712"/>
              <a:ext cx="63500" cy="200025"/>
            </a:xfrm>
            <a:custGeom>
              <a:avLst/>
              <a:gdLst>
                <a:gd name="T0" fmla="*/ 0 w 40"/>
                <a:gd name="T1" fmla="*/ 63 h 126"/>
                <a:gd name="T2" fmla="*/ 23 w 40"/>
                <a:gd name="T3" fmla="*/ 0 h 126"/>
                <a:gd name="T4" fmla="*/ 40 w 40"/>
                <a:gd name="T5" fmla="*/ 0 h 126"/>
                <a:gd name="T6" fmla="*/ 16 w 40"/>
                <a:gd name="T7" fmla="*/ 63 h 126"/>
                <a:gd name="T8" fmla="*/ 40 w 40"/>
                <a:gd name="T9" fmla="*/ 126 h 126"/>
                <a:gd name="T10" fmla="*/ 23 w 40"/>
                <a:gd name="T11" fmla="*/ 126 h 126"/>
                <a:gd name="T12" fmla="*/ 0 w 40"/>
                <a:gd name="T13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26">
                  <a:moveTo>
                    <a:pt x="0" y="63"/>
                  </a:moveTo>
                  <a:lnTo>
                    <a:pt x="23" y="0"/>
                  </a:lnTo>
                  <a:lnTo>
                    <a:pt x="40" y="0"/>
                  </a:lnTo>
                  <a:lnTo>
                    <a:pt x="16" y="63"/>
                  </a:lnTo>
                  <a:lnTo>
                    <a:pt x="40" y="126"/>
                  </a:lnTo>
                  <a:lnTo>
                    <a:pt x="23" y="126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</p:grpSp>
      <p:pic>
        <p:nvPicPr>
          <p:cNvPr id="39" name="StepperButtonNext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98926" y="4219315"/>
            <a:ext cx="219972" cy="493200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85" name="Rectangle 84"/>
          <p:cNvSpPr/>
          <p:nvPr/>
        </p:nvSpPr>
        <p:spPr>
          <a:xfrm>
            <a:off x="4963746" y="6317181"/>
            <a:ext cx="1993260" cy="4210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7" name="Oval 11"/>
          <p:cNvSpPr>
            <a:spLocks noChangeArrowheads="1"/>
          </p:cNvSpPr>
          <p:nvPr/>
        </p:nvSpPr>
        <p:spPr bwMode="auto">
          <a:xfrm>
            <a:off x="4941394" y="6482281"/>
            <a:ext cx="140400" cy="140399"/>
          </a:xfrm>
          <a:prstGeom prst="ellipse">
            <a:avLst/>
          </a:prstGeom>
          <a:solidFill>
            <a:srgbClr val="FFFFFF"/>
          </a:solidFill>
          <a:ln w="12700">
            <a:solidFill>
              <a:srgbClr val="606060"/>
            </a:solidFill>
            <a:round/>
            <a:headEnd/>
            <a:tailEnd/>
          </a:ln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144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88" name="Oval 12"/>
          <p:cNvSpPr>
            <a:spLocks noChangeArrowheads="1"/>
          </p:cNvSpPr>
          <p:nvPr/>
        </p:nvSpPr>
        <p:spPr bwMode="auto">
          <a:xfrm>
            <a:off x="5243424" y="6482300"/>
            <a:ext cx="140400" cy="140399"/>
          </a:xfrm>
          <a:prstGeom prst="ellipse">
            <a:avLst/>
          </a:prstGeom>
          <a:solidFill>
            <a:srgbClr val="FFFFFF"/>
          </a:solidFill>
          <a:ln w="12700">
            <a:solidFill>
              <a:srgbClr val="606060"/>
            </a:solidFill>
            <a:round/>
            <a:headEnd/>
            <a:tailEnd/>
          </a:ln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44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9" name="Oval 14"/>
          <p:cNvSpPr>
            <a:spLocks noChangeArrowheads="1"/>
          </p:cNvSpPr>
          <p:nvPr/>
        </p:nvSpPr>
        <p:spPr bwMode="auto">
          <a:xfrm>
            <a:off x="5539685" y="6482289"/>
            <a:ext cx="140400" cy="140399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144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90" name="Oval 14"/>
          <p:cNvSpPr>
            <a:spLocks noChangeArrowheads="1"/>
          </p:cNvSpPr>
          <p:nvPr/>
        </p:nvSpPr>
        <p:spPr bwMode="auto">
          <a:xfrm>
            <a:off x="5818676" y="6476257"/>
            <a:ext cx="140400" cy="140399"/>
          </a:xfrm>
          <a:prstGeom prst="ellipse">
            <a:avLst/>
          </a:prstGeom>
          <a:solidFill>
            <a:srgbClr val="FFFFFF"/>
          </a:solidFill>
          <a:ln w="12700">
            <a:solidFill>
              <a:srgbClr val="606060"/>
            </a:solidFill>
            <a:round/>
            <a:headEnd/>
            <a:tailEnd/>
          </a:ln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144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91" name="Oval 14"/>
          <p:cNvSpPr>
            <a:spLocks noChangeArrowheads="1"/>
          </p:cNvSpPr>
          <p:nvPr/>
        </p:nvSpPr>
        <p:spPr bwMode="auto">
          <a:xfrm>
            <a:off x="6114937" y="6476256"/>
            <a:ext cx="140400" cy="140399"/>
          </a:xfrm>
          <a:prstGeom prst="ellipse">
            <a:avLst/>
          </a:prstGeom>
          <a:solidFill>
            <a:srgbClr val="FFFFFF"/>
          </a:solidFill>
          <a:ln w="12700">
            <a:solidFill>
              <a:srgbClr val="606060"/>
            </a:solidFill>
            <a:round/>
            <a:headEnd/>
            <a:tailEnd/>
          </a:ln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144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8" name="Rectangle 46">
            <a:extLst>
              <a:ext uri="{FF2B5EF4-FFF2-40B4-BE49-F238E27FC236}">
                <a16:creationId xmlns:a16="http://schemas.microsoft.com/office/drawing/2014/main" id="{9A79E0AF-0222-6B0A-AFC6-A1F3C3AD5F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5718" y="71178"/>
            <a:ext cx="19237" cy="19045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9" name="Rectangle 47">
            <a:extLst>
              <a:ext uri="{FF2B5EF4-FFF2-40B4-BE49-F238E27FC236}">
                <a16:creationId xmlns:a16="http://schemas.microsoft.com/office/drawing/2014/main" id="{AB35DCBA-875C-5927-FA39-EFC79879FD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0569" y="71178"/>
            <a:ext cx="19237" cy="19045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11" name="Rectangle 48">
            <a:extLst>
              <a:ext uri="{FF2B5EF4-FFF2-40B4-BE49-F238E27FC236}">
                <a16:creationId xmlns:a16="http://schemas.microsoft.com/office/drawing/2014/main" id="{0AC3E57B-0E53-173E-2CC6-8FB1DF018D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5420" y="71178"/>
            <a:ext cx="19237" cy="19045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16" name="Rectangle 52">
            <a:extLst>
              <a:ext uri="{FF2B5EF4-FFF2-40B4-BE49-F238E27FC236}">
                <a16:creationId xmlns:a16="http://schemas.microsoft.com/office/drawing/2014/main" id="{D5ED5C3E-A324-85FB-5082-E171C973A9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148" y="0"/>
            <a:ext cx="1523603" cy="334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17" name="Rectangle 38">
            <a:extLst>
              <a:ext uri="{FF2B5EF4-FFF2-40B4-BE49-F238E27FC236}">
                <a16:creationId xmlns:a16="http://schemas.microsoft.com/office/drawing/2014/main" id="{99854219-DF83-B947-C6BD-BC5419F322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8973" y="11430"/>
            <a:ext cx="1523603" cy="334731"/>
          </a:xfrm>
          <a:prstGeom prst="rect">
            <a:avLst/>
          </a:prstGeom>
          <a:gradFill>
            <a:gsLst>
              <a:gs pos="90000">
                <a:schemeClr val="accent3"/>
              </a:gs>
              <a:gs pos="90000">
                <a:schemeClr val="accent1"/>
              </a:gs>
            </a:gsLst>
            <a:lin ang="5400000" scaled="1"/>
          </a:gradFill>
          <a:ln>
            <a:noFill/>
          </a:ln>
        </p:spPr>
        <p:txBody>
          <a:bodyPr vert="horz" wrap="square" lIns="0" tIns="43198" rIns="0" bIns="36574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900">
                <a:latin typeface="Roboto Light" panose="02000000000000000000" pitchFamily="2" charset="0"/>
              </a:rPr>
              <a:t>FIAT QUBO L</a:t>
            </a:r>
          </a:p>
        </p:txBody>
      </p:sp>
      <p:sp>
        <p:nvSpPr>
          <p:cNvPr id="18" name="Rectangle 46">
            <a:extLst>
              <a:ext uri="{FF2B5EF4-FFF2-40B4-BE49-F238E27FC236}">
                <a16:creationId xmlns:a16="http://schemas.microsoft.com/office/drawing/2014/main" id="{EBE1AF98-8985-0079-F48C-2C53745199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6773" y="0"/>
            <a:ext cx="1523603" cy="33473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vert="horz" wrap="square" lIns="0" tIns="43198" rIns="0" bIns="36574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900">
                <a:solidFill>
                  <a:schemeClr val="bg1"/>
                </a:solidFill>
                <a:latin typeface="Roboto Light" panose="02000000000000000000" pitchFamily="2" charset="0"/>
              </a:rPr>
              <a:t>INTERNI</a:t>
            </a:r>
            <a:r>
              <a:rPr lang="it-IT" sz="900" u="sng">
                <a:solidFill>
                  <a:schemeClr val="bg1"/>
                </a:solidFill>
                <a:latin typeface="Roboto Light" panose="02000000000000000000" pitchFamily="2" charset="0"/>
              </a:rPr>
              <a:t> </a:t>
            </a:r>
          </a:p>
        </p:txBody>
      </p:sp>
      <p:sp>
        <p:nvSpPr>
          <p:cNvPr id="19" name="Rectangle 47">
            <a:extLst>
              <a:ext uri="{FF2B5EF4-FFF2-40B4-BE49-F238E27FC236}">
                <a16:creationId xmlns:a16="http://schemas.microsoft.com/office/drawing/2014/main" id="{2DAF24D5-3D59-1624-5F7A-D82C5DCC86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6773" y="0"/>
            <a:ext cx="1523603" cy="334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20" name="Rectangle 55">
            <a:extLst>
              <a:ext uri="{FF2B5EF4-FFF2-40B4-BE49-F238E27FC236}">
                <a16:creationId xmlns:a16="http://schemas.microsoft.com/office/drawing/2014/main" id="{7EB1C91E-8C68-5AAF-B210-1F49175014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1625" y="0"/>
            <a:ext cx="1523603" cy="33473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vert="horz" wrap="square" lIns="0" tIns="43198" rIns="0" bIns="36574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900" dirty="0">
                <a:solidFill>
                  <a:schemeClr val="bg1"/>
                </a:solidFill>
                <a:latin typeface="Roboto Light" panose="02000000000000000000" pitchFamily="2" charset="0"/>
              </a:rPr>
              <a:t>MOTORI</a:t>
            </a:r>
          </a:p>
        </p:txBody>
      </p:sp>
      <p:sp>
        <p:nvSpPr>
          <p:cNvPr id="21" name="Rectangle 56">
            <a:extLst>
              <a:ext uri="{FF2B5EF4-FFF2-40B4-BE49-F238E27FC236}">
                <a16:creationId xmlns:a16="http://schemas.microsoft.com/office/drawing/2014/main" id="{4EF0F4EE-D187-E3C6-DB3A-4117605B51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1625" y="0"/>
            <a:ext cx="1523603" cy="334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35" name="Rectangle 46">
            <a:extLst>
              <a:ext uri="{FF2B5EF4-FFF2-40B4-BE49-F238E27FC236}">
                <a16:creationId xmlns:a16="http://schemas.microsoft.com/office/drawing/2014/main" id="{DDBA62A5-131D-1442-1E9A-563E0B7669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2706" y="-7903"/>
            <a:ext cx="1523603" cy="33473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vert="horz" wrap="square" lIns="0" tIns="43198" rIns="0" bIns="36574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900" u="sng">
                <a:solidFill>
                  <a:schemeClr val="bg1"/>
                </a:solidFill>
                <a:latin typeface="Roboto Light" panose="02000000000000000000" pitchFamily="2" charset="0"/>
              </a:rPr>
              <a:t>ESTERNI </a:t>
            </a:r>
          </a:p>
        </p:txBody>
      </p:sp>
      <p:sp>
        <p:nvSpPr>
          <p:cNvPr id="14" name="Segnaposto testo 13">
            <a:extLst>
              <a:ext uri="{FF2B5EF4-FFF2-40B4-BE49-F238E27FC236}">
                <a16:creationId xmlns:a16="http://schemas.microsoft.com/office/drawing/2014/main" id="{2794E403-DFB7-7D76-F2F0-471E219604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20740" y="3263226"/>
            <a:ext cx="5414060" cy="1502976"/>
          </a:xfrm>
          <a:noFill/>
        </p:spPr>
        <p:txBody>
          <a:bodyPr wrap="square">
            <a:spAutoFit/>
          </a:bodyPr>
          <a:lstStyle/>
          <a:p>
            <a:pPr marL="285750" indent="-285750">
              <a:buChar char="•"/>
            </a:pPr>
            <a:r>
              <a:rPr lang="it-IT" sz="1800">
                <a:solidFill>
                  <a:schemeClr val="tx1"/>
                </a:solidFill>
                <a:latin typeface="+mn-lt"/>
              </a:rPr>
              <a:t>I </a:t>
            </a:r>
            <a:r>
              <a:rPr lang="it-IT" sz="1800" b="1">
                <a:solidFill>
                  <a:schemeClr val="tx1"/>
                </a:solidFill>
                <a:latin typeface="+mn-lt"/>
              </a:rPr>
              <a:t>CERCHI IN LEGA DA 17"</a:t>
            </a:r>
            <a:r>
              <a:rPr lang="it-IT" sz="1800">
                <a:solidFill>
                  <a:schemeClr val="tx1"/>
                </a:solidFill>
                <a:latin typeface="+mn-lt"/>
              </a:rPr>
              <a:t>conferiscono al veicolo maggiore stile e resistenza.</a:t>
            </a:r>
          </a:p>
          <a:p>
            <a:pPr marL="285750" indent="-285750">
              <a:buChar char="•"/>
            </a:pPr>
            <a:r>
              <a:rPr lang="it-IT" sz="1800">
                <a:solidFill>
                  <a:schemeClr val="tx1"/>
                </a:solidFill>
                <a:latin typeface="+mn-lt"/>
              </a:rPr>
              <a:t>Le </a:t>
            </a:r>
            <a:r>
              <a:rPr lang="it-IT" sz="1800" b="1">
                <a:solidFill>
                  <a:schemeClr val="tx1"/>
                </a:solidFill>
                <a:latin typeface="+mn-lt"/>
              </a:rPr>
              <a:t>DUE PORTE SCORREVOLI </a:t>
            </a:r>
            <a:r>
              <a:rPr lang="it-IT" sz="1800">
                <a:solidFill>
                  <a:schemeClr val="tx1"/>
                </a:solidFill>
                <a:latin typeface="+mn-lt"/>
              </a:rPr>
              <a:t>offrono un facile accesso e una maggiore praticità</a:t>
            </a:r>
          </a:p>
          <a:p>
            <a:pPr marL="285750" indent="-285750">
              <a:buChar char="•"/>
            </a:pPr>
            <a:endParaRPr lang="it-IT" sz="18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23" name="Immagine 22">
            <a:extLst>
              <a:ext uri="{FF2B5EF4-FFF2-40B4-BE49-F238E27FC236}">
                <a16:creationId xmlns:a16="http://schemas.microsoft.com/office/drawing/2014/main" id="{55C96443-340E-170B-404C-21C4CE4B833D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5586" y="2382523"/>
            <a:ext cx="5829351" cy="278209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53727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22">
            <a:extLst>
              <a:ext uri="{FF2B5EF4-FFF2-40B4-BE49-F238E27FC236}">
                <a16:creationId xmlns:a16="http://schemas.microsoft.com/office/drawing/2014/main" id="{724E5BCB-C322-7B32-19CD-A78890D7BA2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1659" y="2100256"/>
            <a:ext cx="5098026" cy="3734998"/>
          </a:xfrm>
          <a:prstGeom prst="rect">
            <a:avLst/>
          </a:prstGeom>
        </p:spPr>
      </p:pic>
      <p:sp>
        <p:nvSpPr>
          <p:cNvPr id="83" name="Rectangle 82"/>
          <p:cNvSpPr/>
          <p:nvPr/>
        </p:nvSpPr>
        <p:spPr>
          <a:xfrm>
            <a:off x="6205652" y="707796"/>
            <a:ext cx="5961676" cy="6420339"/>
          </a:xfrm>
          <a:prstGeom prst="rect">
            <a:avLst/>
          </a:prstGeom>
          <a:solidFill>
            <a:srgbClr val="FFE5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2916" y="752763"/>
            <a:ext cx="10515600" cy="387798"/>
          </a:xfrm>
        </p:spPr>
        <p:txBody>
          <a:bodyPr/>
          <a:lstStyle/>
          <a:p>
            <a:r>
              <a:rPr lang="it-IT" sz="2800"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ESTERNI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82916" y="1224705"/>
            <a:ext cx="5346700" cy="228524"/>
          </a:xfrm>
        </p:spPr>
        <p:txBody>
          <a:bodyPr/>
          <a:lstStyle/>
          <a:p>
            <a:r>
              <a:rPr lang="it-IT" sz="1600"/>
              <a:t>FIAT QUBO L LA PRIMA</a:t>
            </a:r>
          </a:p>
        </p:txBody>
      </p:sp>
      <p:sp>
        <p:nvSpPr>
          <p:cNvPr id="84" name="Text Placeholder 83"/>
          <p:cNvSpPr>
            <a:spLocks noGrp="1"/>
          </p:cNvSpPr>
          <p:nvPr>
            <p:ph type="body" sz="quarter" idx="12"/>
          </p:nvPr>
        </p:nvSpPr>
        <p:spPr>
          <a:xfrm>
            <a:off x="6325260" y="886262"/>
            <a:ext cx="5722460" cy="276999"/>
          </a:xfrm>
        </p:spPr>
        <p:txBody>
          <a:bodyPr/>
          <a:lstStyle/>
          <a:p>
            <a:r>
              <a:rPr lang="it-IT" sz="2000" b="1"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PARTE POSTERIORE</a:t>
            </a:r>
          </a:p>
        </p:txBody>
      </p:sp>
      <p:sp>
        <p:nvSpPr>
          <p:cNvPr id="86" name="Text Placeholder 85"/>
          <p:cNvSpPr>
            <a:spLocks noGrp="1"/>
          </p:cNvSpPr>
          <p:nvPr>
            <p:ph type="body" sz="quarter" idx="13"/>
          </p:nvPr>
        </p:nvSpPr>
        <p:spPr>
          <a:xfrm>
            <a:off x="6359300" y="1265388"/>
            <a:ext cx="5832700" cy="5648726"/>
          </a:xfrm>
        </p:spPr>
        <p:txBody>
          <a:bodyPr wrap="square" lIns="0" tIns="0" rIns="0" bIns="0" rtlCol="0" anchor="t">
            <a:spAutoFit/>
          </a:bodyPr>
          <a:lstStyle/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it-IT" sz="1600" b="1" dirty="0">
                <a:solidFill>
                  <a:schemeClr val="tx1"/>
                </a:solidFill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MAGIC WINDOW </a:t>
            </a:r>
            <a:r>
              <a:rPr lang="it-IT" sz="1600" dirty="0">
                <a:solidFill>
                  <a:schemeClr val="tx1"/>
                </a:solidFill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con funzione </a:t>
            </a:r>
            <a:r>
              <a:rPr lang="it-IT" sz="1600" dirty="0" err="1">
                <a:solidFill>
                  <a:schemeClr val="tx1"/>
                </a:solidFill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Keyless</a:t>
            </a:r>
            <a:r>
              <a:rPr lang="it-IT" sz="1600" dirty="0">
                <a:solidFill>
                  <a:schemeClr val="tx1"/>
                </a:solidFill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 Entry per sbloccare il veicolo: è sufficiente premere il meccanismo di sblocco del lunotto posteriore per accedere al bagagliaio.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it-IT" sz="1600" dirty="0">
                <a:solidFill>
                  <a:schemeClr val="tx1"/>
                </a:solidFill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Specchio retrovisore elettrocromico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endParaRPr lang="en-GB" sz="1600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endParaRPr lang="en-US" sz="1600" b="1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endParaRPr lang="en-US" sz="1600" b="1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endParaRPr lang="en-US" sz="1600" b="1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endParaRPr lang="en-US" sz="1600" b="1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endParaRPr lang="en-US" sz="1600" b="1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endParaRPr lang="en-US" sz="1600" b="1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it-IT" sz="1600" dirty="0">
                <a:solidFill>
                  <a:schemeClr val="tx1"/>
                </a:solidFill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Le </a:t>
            </a:r>
            <a:r>
              <a:rPr lang="it-IT" sz="1600" b="1" dirty="0">
                <a:solidFill>
                  <a:schemeClr val="tx1"/>
                </a:solidFill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CONFIGURAZIONI INTERNE FLESSIBILI </a:t>
            </a:r>
            <a:r>
              <a:rPr lang="it-IT" sz="1600" dirty="0">
                <a:solidFill>
                  <a:schemeClr val="tx1"/>
                </a:solidFill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si adattano facilmente ai passeggeri, alle merci e alle esigenze quotidiane: dai viaggi in famiglia al trasporto di oggetti di grandi dimensioni.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it-IT" sz="1600" b="1" dirty="0">
                <a:solidFill>
                  <a:schemeClr val="tx1"/>
                </a:solidFill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PREDISPOSIZIONE PER GANCIO DI TRAINO </a:t>
            </a:r>
            <a:r>
              <a:rPr lang="it-IT" sz="1600" dirty="0">
                <a:solidFill>
                  <a:schemeClr val="tx1"/>
                </a:solidFill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(cavi e barra trasversale) e box elettrico per rimorchio (DI SERIE SU TUTTE LE VERSIONI</a:t>
            </a:r>
            <a:r>
              <a:rPr lang="it-IT" sz="1800" dirty="0">
                <a:solidFill>
                  <a:schemeClr val="tx1"/>
                </a:solidFill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) </a:t>
            </a:r>
          </a:p>
        </p:txBody>
      </p:sp>
      <p:sp>
        <p:nvSpPr>
          <p:cNvPr id="10" name="Freeform 5" hidden="1"/>
          <p:cNvSpPr>
            <a:spLocks/>
          </p:cNvSpPr>
          <p:nvPr/>
        </p:nvSpPr>
        <p:spPr bwMode="auto">
          <a:xfrm>
            <a:off x="2926221" y="1815384"/>
            <a:ext cx="8045096" cy="4527351"/>
          </a:xfrm>
          <a:custGeom>
            <a:avLst/>
            <a:gdLst>
              <a:gd name="T0" fmla="*/ 6335 w 6335"/>
              <a:gd name="T1" fmla="*/ 0 h 3565"/>
              <a:gd name="T2" fmla="*/ 5896 w 6335"/>
              <a:gd name="T3" fmla="*/ 0 h 3565"/>
              <a:gd name="T4" fmla="*/ 5896 w 6335"/>
              <a:gd name="T5" fmla="*/ 174 h 3565"/>
              <a:gd name="T6" fmla="*/ 5104 w 6335"/>
              <a:gd name="T7" fmla="*/ 174 h 3565"/>
              <a:gd name="T8" fmla="*/ 5104 w 6335"/>
              <a:gd name="T9" fmla="*/ 0 h 3565"/>
              <a:gd name="T10" fmla="*/ 4961 w 6335"/>
              <a:gd name="T11" fmla="*/ 0 h 3565"/>
              <a:gd name="T12" fmla="*/ 4961 w 6335"/>
              <a:gd name="T13" fmla="*/ 174 h 3565"/>
              <a:gd name="T14" fmla="*/ 4170 w 6335"/>
              <a:gd name="T15" fmla="*/ 174 h 3565"/>
              <a:gd name="T16" fmla="*/ 4170 w 6335"/>
              <a:gd name="T17" fmla="*/ 0 h 3565"/>
              <a:gd name="T18" fmla="*/ 4029 w 6335"/>
              <a:gd name="T19" fmla="*/ 0 h 3565"/>
              <a:gd name="T20" fmla="*/ 4029 w 6335"/>
              <a:gd name="T21" fmla="*/ 174 h 3565"/>
              <a:gd name="T22" fmla="*/ 3237 w 6335"/>
              <a:gd name="T23" fmla="*/ 174 h 3565"/>
              <a:gd name="T24" fmla="*/ 3237 w 6335"/>
              <a:gd name="T25" fmla="*/ 0 h 3565"/>
              <a:gd name="T26" fmla="*/ 3096 w 6335"/>
              <a:gd name="T27" fmla="*/ 0 h 3565"/>
              <a:gd name="T28" fmla="*/ 3096 w 6335"/>
              <a:gd name="T29" fmla="*/ 174 h 3565"/>
              <a:gd name="T30" fmla="*/ 2304 w 6335"/>
              <a:gd name="T31" fmla="*/ 174 h 3565"/>
              <a:gd name="T32" fmla="*/ 2304 w 6335"/>
              <a:gd name="T33" fmla="*/ 0 h 3565"/>
              <a:gd name="T34" fmla="*/ 2163 w 6335"/>
              <a:gd name="T35" fmla="*/ 0 h 3565"/>
              <a:gd name="T36" fmla="*/ 2163 w 6335"/>
              <a:gd name="T37" fmla="*/ 174 h 3565"/>
              <a:gd name="T38" fmla="*/ 1371 w 6335"/>
              <a:gd name="T39" fmla="*/ 174 h 3565"/>
              <a:gd name="T40" fmla="*/ 1371 w 6335"/>
              <a:gd name="T41" fmla="*/ 0 h 3565"/>
              <a:gd name="T42" fmla="*/ 1229 w 6335"/>
              <a:gd name="T43" fmla="*/ 0 h 3565"/>
              <a:gd name="T44" fmla="*/ 1229 w 6335"/>
              <a:gd name="T45" fmla="*/ 174 h 3565"/>
              <a:gd name="T46" fmla="*/ 437 w 6335"/>
              <a:gd name="T47" fmla="*/ 174 h 3565"/>
              <a:gd name="T48" fmla="*/ 437 w 6335"/>
              <a:gd name="T49" fmla="*/ 0 h 3565"/>
              <a:gd name="T50" fmla="*/ 0 w 6335"/>
              <a:gd name="T51" fmla="*/ 0 h 3565"/>
              <a:gd name="T52" fmla="*/ 0 w 6335"/>
              <a:gd name="T53" fmla="*/ 3565 h 3565"/>
              <a:gd name="T54" fmla="*/ 6335 w 6335"/>
              <a:gd name="T55" fmla="*/ 3565 h 3565"/>
              <a:gd name="T56" fmla="*/ 6335 w 6335"/>
              <a:gd name="T57" fmla="*/ 0 h 3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335" h="3565">
                <a:moveTo>
                  <a:pt x="6335" y="0"/>
                </a:moveTo>
                <a:lnTo>
                  <a:pt x="5896" y="0"/>
                </a:lnTo>
                <a:lnTo>
                  <a:pt x="5896" y="174"/>
                </a:lnTo>
                <a:lnTo>
                  <a:pt x="5104" y="174"/>
                </a:lnTo>
                <a:lnTo>
                  <a:pt x="5104" y="0"/>
                </a:lnTo>
                <a:lnTo>
                  <a:pt x="4961" y="0"/>
                </a:lnTo>
                <a:lnTo>
                  <a:pt x="4961" y="174"/>
                </a:lnTo>
                <a:lnTo>
                  <a:pt x="4170" y="174"/>
                </a:lnTo>
                <a:lnTo>
                  <a:pt x="4170" y="0"/>
                </a:lnTo>
                <a:lnTo>
                  <a:pt x="4029" y="0"/>
                </a:lnTo>
                <a:lnTo>
                  <a:pt x="4029" y="174"/>
                </a:lnTo>
                <a:lnTo>
                  <a:pt x="3237" y="174"/>
                </a:lnTo>
                <a:lnTo>
                  <a:pt x="3237" y="0"/>
                </a:lnTo>
                <a:lnTo>
                  <a:pt x="3096" y="0"/>
                </a:lnTo>
                <a:lnTo>
                  <a:pt x="3096" y="174"/>
                </a:lnTo>
                <a:lnTo>
                  <a:pt x="2304" y="174"/>
                </a:lnTo>
                <a:lnTo>
                  <a:pt x="2304" y="0"/>
                </a:lnTo>
                <a:lnTo>
                  <a:pt x="2163" y="0"/>
                </a:lnTo>
                <a:lnTo>
                  <a:pt x="2163" y="174"/>
                </a:lnTo>
                <a:lnTo>
                  <a:pt x="1371" y="174"/>
                </a:lnTo>
                <a:lnTo>
                  <a:pt x="1371" y="0"/>
                </a:lnTo>
                <a:lnTo>
                  <a:pt x="1229" y="0"/>
                </a:lnTo>
                <a:lnTo>
                  <a:pt x="1229" y="174"/>
                </a:lnTo>
                <a:lnTo>
                  <a:pt x="437" y="174"/>
                </a:lnTo>
                <a:lnTo>
                  <a:pt x="437" y="0"/>
                </a:lnTo>
                <a:lnTo>
                  <a:pt x="0" y="0"/>
                </a:lnTo>
                <a:lnTo>
                  <a:pt x="0" y="3565"/>
                </a:lnTo>
                <a:lnTo>
                  <a:pt x="6335" y="3565"/>
                </a:lnTo>
                <a:lnTo>
                  <a:pt x="6335" y="0"/>
                </a:lnTo>
                <a:close/>
              </a:path>
            </a:pathLst>
          </a:custGeom>
          <a:solidFill>
            <a:srgbClr val="E3DB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1440"/>
          </a:p>
        </p:txBody>
      </p:sp>
      <p:pic>
        <p:nvPicPr>
          <p:cNvPr id="99" name="Guide" hidden="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2596"/>
          </a:xfrm>
          <a:prstGeom prst="rect">
            <a:avLst/>
          </a:prstGeom>
        </p:spPr>
      </p:pic>
      <p:pic>
        <p:nvPicPr>
          <p:cNvPr id="3" name="Guide" hidden="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047" y="-41274"/>
            <a:ext cx="12207047" cy="6870080"/>
          </a:xfrm>
          <a:prstGeom prst="rect">
            <a:avLst/>
          </a:prstGeom>
        </p:spPr>
      </p:pic>
      <p:pic>
        <p:nvPicPr>
          <p:cNvPr id="5" name="Picture 4" hidden="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24"/>
            <a:ext cx="12192000" cy="6857999"/>
          </a:xfrm>
          <a:prstGeom prst="rect">
            <a:avLst/>
          </a:prstGeom>
        </p:spPr>
      </p:pic>
      <p:grpSp>
        <p:nvGrpSpPr>
          <p:cNvPr id="111" name="Group 110" hidden="1"/>
          <p:cNvGrpSpPr/>
          <p:nvPr/>
        </p:nvGrpSpPr>
        <p:grpSpPr>
          <a:xfrm>
            <a:off x="843848" y="0"/>
            <a:ext cx="10501705" cy="334731"/>
            <a:chOff x="843848" y="0"/>
            <a:chExt cx="10501705" cy="334731"/>
          </a:xfrm>
        </p:grpSpPr>
        <p:sp>
          <p:nvSpPr>
            <p:cNvPr id="25" name="Rectangle 20"/>
            <p:cNvSpPr>
              <a:spLocks noChangeArrowheads="1"/>
            </p:cNvSpPr>
            <p:nvPr/>
          </p:nvSpPr>
          <p:spPr bwMode="auto">
            <a:xfrm>
              <a:off x="2494418" y="71178"/>
              <a:ext cx="19237" cy="19045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  <p:sp>
          <p:nvSpPr>
            <p:cNvPr id="26" name="Rectangle 21"/>
            <p:cNvSpPr>
              <a:spLocks noChangeArrowheads="1"/>
            </p:cNvSpPr>
            <p:nvPr/>
          </p:nvSpPr>
          <p:spPr bwMode="auto">
            <a:xfrm>
              <a:off x="4289269" y="71178"/>
              <a:ext cx="19237" cy="19045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  <p:sp>
          <p:nvSpPr>
            <p:cNvPr id="27" name="Rectangle 22"/>
            <p:cNvSpPr>
              <a:spLocks noChangeArrowheads="1"/>
            </p:cNvSpPr>
            <p:nvPr/>
          </p:nvSpPr>
          <p:spPr bwMode="auto">
            <a:xfrm>
              <a:off x="6084120" y="71178"/>
              <a:ext cx="19237" cy="19045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  <p:sp>
          <p:nvSpPr>
            <p:cNvPr id="28" name="Rectangle 23"/>
            <p:cNvSpPr>
              <a:spLocks noChangeArrowheads="1"/>
            </p:cNvSpPr>
            <p:nvPr/>
          </p:nvSpPr>
          <p:spPr bwMode="auto">
            <a:xfrm>
              <a:off x="7878971" y="71178"/>
              <a:ext cx="19237" cy="19045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  <p:sp>
          <p:nvSpPr>
            <p:cNvPr id="29" name="Rectangle 24"/>
            <p:cNvSpPr>
              <a:spLocks noChangeArrowheads="1"/>
            </p:cNvSpPr>
            <p:nvPr/>
          </p:nvSpPr>
          <p:spPr bwMode="auto">
            <a:xfrm>
              <a:off x="9673822" y="71178"/>
              <a:ext cx="19237" cy="19045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  <p:sp>
          <p:nvSpPr>
            <p:cNvPr id="30" name="Rectangle 25"/>
            <p:cNvSpPr>
              <a:spLocks noChangeArrowheads="1"/>
            </p:cNvSpPr>
            <p:nvPr/>
          </p:nvSpPr>
          <p:spPr bwMode="auto">
            <a:xfrm>
              <a:off x="843848" y="0"/>
              <a:ext cx="1523603" cy="334731"/>
            </a:xfrm>
            <a:prstGeom prst="rect">
              <a:avLst/>
            </a:prstGeom>
            <a:solidFill>
              <a:srgbClr val="B3B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43198" rIns="0" bIns="36574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GB" sz="1000" spc="88">
                  <a:solidFill>
                    <a:schemeClr val="bg1"/>
                  </a:solidFill>
                  <a:latin typeface="Citroen Light" panose="02000000000000000000" pitchFamily="50" charset="0"/>
                </a:rPr>
                <a:t>INTRODUCTION</a:t>
              </a:r>
            </a:p>
          </p:txBody>
        </p:sp>
        <p:sp>
          <p:nvSpPr>
            <p:cNvPr id="31" name="Rectangle 26"/>
            <p:cNvSpPr>
              <a:spLocks noChangeArrowheads="1"/>
            </p:cNvSpPr>
            <p:nvPr/>
          </p:nvSpPr>
          <p:spPr bwMode="auto">
            <a:xfrm>
              <a:off x="843848" y="0"/>
              <a:ext cx="1523603" cy="334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  <p:sp>
          <p:nvSpPr>
            <p:cNvPr id="43" name="Rectangle 38"/>
            <p:cNvSpPr>
              <a:spLocks noChangeArrowheads="1"/>
            </p:cNvSpPr>
            <p:nvPr/>
          </p:nvSpPr>
          <p:spPr bwMode="auto">
            <a:xfrm>
              <a:off x="2640623" y="0"/>
              <a:ext cx="1523603" cy="334731"/>
            </a:xfrm>
            <a:prstGeom prst="rect">
              <a:avLst/>
            </a:prstGeom>
            <a:solidFill>
              <a:srgbClr val="AA38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43198" rIns="0" bIns="36574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GB" sz="1000" u="sng" spc="88">
                  <a:solidFill>
                    <a:schemeClr val="bg1"/>
                  </a:solidFill>
                  <a:latin typeface="Citroen Light" panose="02000000000000000000" pitchFamily="50" charset="0"/>
                </a:rPr>
                <a:t>EXTERIOR</a:t>
              </a:r>
            </a:p>
          </p:txBody>
        </p:sp>
        <p:sp>
          <p:nvSpPr>
            <p:cNvPr id="44" name="Rectangle 39"/>
            <p:cNvSpPr>
              <a:spLocks noChangeArrowheads="1"/>
            </p:cNvSpPr>
            <p:nvPr/>
          </p:nvSpPr>
          <p:spPr bwMode="auto">
            <a:xfrm>
              <a:off x="2640623" y="0"/>
              <a:ext cx="1523603" cy="334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  <p:sp>
          <p:nvSpPr>
            <p:cNvPr id="51" name="Rectangle 46"/>
            <p:cNvSpPr>
              <a:spLocks noChangeArrowheads="1"/>
            </p:cNvSpPr>
            <p:nvPr/>
          </p:nvSpPr>
          <p:spPr bwMode="auto">
            <a:xfrm>
              <a:off x="4435473" y="0"/>
              <a:ext cx="1523603" cy="334731"/>
            </a:xfrm>
            <a:prstGeom prst="rect">
              <a:avLst/>
            </a:prstGeom>
            <a:solidFill>
              <a:srgbClr val="AA38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43198" rIns="0" bIns="36574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GB" sz="1000" spc="88">
                  <a:solidFill>
                    <a:schemeClr val="bg1"/>
                  </a:solidFill>
                  <a:latin typeface="Citroen Light" panose="02000000000000000000" pitchFamily="50" charset="0"/>
                </a:rPr>
                <a:t>INTERIOR </a:t>
              </a:r>
            </a:p>
          </p:txBody>
        </p:sp>
        <p:sp>
          <p:nvSpPr>
            <p:cNvPr id="52" name="Rectangle 47"/>
            <p:cNvSpPr>
              <a:spLocks noChangeArrowheads="1"/>
            </p:cNvSpPr>
            <p:nvPr/>
          </p:nvSpPr>
          <p:spPr bwMode="auto">
            <a:xfrm>
              <a:off x="4435473" y="0"/>
              <a:ext cx="1523603" cy="334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  <p:sp>
          <p:nvSpPr>
            <p:cNvPr id="60" name="Rectangle 55"/>
            <p:cNvSpPr>
              <a:spLocks noChangeArrowheads="1"/>
            </p:cNvSpPr>
            <p:nvPr/>
          </p:nvSpPr>
          <p:spPr bwMode="auto">
            <a:xfrm>
              <a:off x="6230325" y="0"/>
              <a:ext cx="1523603" cy="334731"/>
            </a:xfrm>
            <a:prstGeom prst="rect">
              <a:avLst/>
            </a:prstGeom>
            <a:solidFill>
              <a:srgbClr val="AA38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43198" rIns="0" bIns="36574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GB" sz="1000" spc="88">
                  <a:solidFill>
                    <a:schemeClr val="bg1"/>
                  </a:solidFill>
                  <a:latin typeface="Citroen Light" panose="02000000000000000000" pitchFamily="50" charset="0"/>
                </a:rPr>
                <a:t>EV OFFER </a:t>
              </a:r>
            </a:p>
          </p:txBody>
        </p:sp>
        <p:sp>
          <p:nvSpPr>
            <p:cNvPr id="61" name="Rectangle 56"/>
            <p:cNvSpPr>
              <a:spLocks noChangeArrowheads="1"/>
            </p:cNvSpPr>
            <p:nvPr/>
          </p:nvSpPr>
          <p:spPr bwMode="auto">
            <a:xfrm>
              <a:off x="6230325" y="0"/>
              <a:ext cx="1523603" cy="334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  <p:sp>
          <p:nvSpPr>
            <p:cNvPr id="68" name="Rectangle 63"/>
            <p:cNvSpPr>
              <a:spLocks noChangeArrowheads="1"/>
            </p:cNvSpPr>
            <p:nvPr/>
          </p:nvSpPr>
          <p:spPr bwMode="auto">
            <a:xfrm>
              <a:off x="8025175" y="0"/>
              <a:ext cx="1521680" cy="334731"/>
            </a:xfrm>
            <a:prstGeom prst="rect">
              <a:avLst/>
            </a:prstGeom>
            <a:solidFill>
              <a:srgbClr val="AA38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43198" rIns="0" bIns="36574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GB" sz="1000" spc="88">
                  <a:solidFill>
                    <a:schemeClr val="bg1"/>
                  </a:solidFill>
                  <a:latin typeface="Citroen Light" panose="02000000000000000000" pitchFamily="50" charset="0"/>
                </a:rPr>
                <a:t>COMPETITORS</a:t>
              </a:r>
            </a:p>
          </p:txBody>
        </p:sp>
        <p:sp>
          <p:nvSpPr>
            <p:cNvPr id="69" name="Rectangle 64"/>
            <p:cNvSpPr>
              <a:spLocks noChangeArrowheads="1"/>
            </p:cNvSpPr>
            <p:nvPr/>
          </p:nvSpPr>
          <p:spPr bwMode="auto">
            <a:xfrm>
              <a:off x="8025175" y="0"/>
              <a:ext cx="1521680" cy="334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  <p:sp>
          <p:nvSpPr>
            <p:cNvPr id="78" name="Rectangle 73"/>
            <p:cNvSpPr>
              <a:spLocks noChangeArrowheads="1"/>
            </p:cNvSpPr>
            <p:nvPr/>
          </p:nvSpPr>
          <p:spPr bwMode="auto">
            <a:xfrm>
              <a:off x="9821950" y="0"/>
              <a:ext cx="1523603" cy="334731"/>
            </a:xfrm>
            <a:prstGeom prst="rect">
              <a:avLst/>
            </a:prstGeom>
            <a:solidFill>
              <a:srgbClr val="AA38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43198" rIns="0" bIns="36574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GB" sz="1000" spc="88">
                  <a:solidFill>
                    <a:schemeClr val="bg1"/>
                  </a:solidFill>
                  <a:latin typeface="Citroen Light" panose="02000000000000000000" pitchFamily="50" charset="0"/>
                </a:rPr>
                <a:t>KNOWLEDGE CHECK</a:t>
              </a:r>
            </a:p>
          </p:txBody>
        </p:sp>
        <p:sp>
          <p:nvSpPr>
            <p:cNvPr id="79" name="Rectangle 74"/>
            <p:cNvSpPr>
              <a:spLocks noChangeArrowheads="1"/>
            </p:cNvSpPr>
            <p:nvPr/>
          </p:nvSpPr>
          <p:spPr bwMode="auto">
            <a:xfrm>
              <a:off x="9821950" y="0"/>
              <a:ext cx="1523603" cy="334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</p:grpSp>
      <p:grpSp>
        <p:nvGrpSpPr>
          <p:cNvPr id="106" name="StepperButtonNormal" hidden="1"/>
          <p:cNvGrpSpPr/>
          <p:nvPr/>
        </p:nvGrpSpPr>
        <p:grpSpPr>
          <a:xfrm>
            <a:off x="11899591" y="3643567"/>
            <a:ext cx="219307" cy="492478"/>
            <a:chOff x="11950700" y="4202112"/>
            <a:chExt cx="180975" cy="406400"/>
          </a:xfrm>
        </p:grpSpPr>
        <p:sp>
          <p:nvSpPr>
            <p:cNvPr id="12" name="Rectangle 7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1950700" y="4202112"/>
              <a:ext cx="180975" cy="406400"/>
            </a:xfrm>
            <a:prstGeom prst="rect">
              <a:avLst/>
            </a:prstGeom>
            <a:solidFill>
              <a:srgbClr val="96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12009438" y="4305299"/>
              <a:ext cx="63500" cy="198438"/>
            </a:xfrm>
            <a:custGeom>
              <a:avLst/>
              <a:gdLst>
                <a:gd name="T0" fmla="*/ 40 w 40"/>
                <a:gd name="T1" fmla="*/ 63 h 125"/>
                <a:gd name="T2" fmla="*/ 17 w 40"/>
                <a:gd name="T3" fmla="*/ 125 h 125"/>
                <a:gd name="T4" fmla="*/ 0 w 40"/>
                <a:gd name="T5" fmla="*/ 125 h 125"/>
                <a:gd name="T6" fmla="*/ 23 w 40"/>
                <a:gd name="T7" fmla="*/ 63 h 125"/>
                <a:gd name="T8" fmla="*/ 0 w 40"/>
                <a:gd name="T9" fmla="*/ 0 h 125"/>
                <a:gd name="T10" fmla="*/ 17 w 40"/>
                <a:gd name="T11" fmla="*/ 0 h 125"/>
                <a:gd name="T12" fmla="*/ 40 w 40"/>
                <a:gd name="T13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25">
                  <a:moveTo>
                    <a:pt x="40" y="63"/>
                  </a:moveTo>
                  <a:lnTo>
                    <a:pt x="17" y="125"/>
                  </a:lnTo>
                  <a:lnTo>
                    <a:pt x="0" y="125"/>
                  </a:lnTo>
                  <a:lnTo>
                    <a:pt x="23" y="63"/>
                  </a:lnTo>
                  <a:lnTo>
                    <a:pt x="0" y="0"/>
                  </a:lnTo>
                  <a:lnTo>
                    <a:pt x="17" y="0"/>
                  </a:lnTo>
                  <a:lnTo>
                    <a:pt x="40" y="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</p:grpSp>
      <p:grpSp>
        <p:nvGrpSpPr>
          <p:cNvPr id="57" name="StepperButtonDisabled" hidden="1"/>
          <p:cNvGrpSpPr/>
          <p:nvPr/>
        </p:nvGrpSpPr>
        <p:grpSpPr>
          <a:xfrm>
            <a:off x="74352" y="3643567"/>
            <a:ext cx="219307" cy="492478"/>
            <a:chOff x="2192338" y="4202112"/>
            <a:chExt cx="180975" cy="406400"/>
          </a:xfrm>
        </p:grpSpPr>
        <p:sp>
          <p:nvSpPr>
            <p:cNvPr id="58" name="Rectangle 9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>
              <a:off x="2192338" y="4202112"/>
              <a:ext cx="180975" cy="406400"/>
            </a:xfrm>
            <a:prstGeom prst="rect">
              <a:avLst/>
            </a:prstGeom>
            <a:solidFill>
              <a:srgbClr val="960100"/>
            </a:solidFill>
            <a:ln>
              <a:noFill/>
            </a:ln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  <p:sp>
          <p:nvSpPr>
            <p:cNvPr id="59" name="Freeform 10"/>
            <p:cNvSpPr>
              <a:spLocks/>
            </p:cNvSpPr>
            <p:nvPr/>
          </p:nvSpPr>
          <p:spPr bwMode="auto">
            <a:xfrm>
              <a:off x="2251075" y="4303712"/>
              <a:ext cx="63500" cy="200025"/>
            </a:xfrm>
            <a:custGeom>
              <a:avLst/>
              <a:gdLst>
                <a:gd name="T0" fmla="*/ 0 w 40"/>
                <a:gd name="T1" fmla="*/ 63 h 126"/>
                <a:gd name="T2" fmla="*/ 23 w 40"/>
                <a:gd name="T3" fmla="*/ 0 h 126"/>
                <a:gd name="T4" fmla="*/ 40 w 40"/>
                <a:gd name="T5" fmla="*/ 0 h 126"/>
                <a:gd name="T6" fmla="*/ 16 w 40"/>
                <a:gd name="T7" fmla="*/ 63 h 126"/>
                <a:gd name="T8" fmla="*/ 40 w 40"/>
                <a:gd name="T9" fmla="*/ 126 h 126"/>
                <a:gd name="T10" fmla="*/ 23 w 40"/>
                <a:gd name="T11" fmla="*/ 126 h 126"/>
                <a:gd name="T12" fmla="*/ 0 w 40"/>
                <a:gd name="T13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26">
                  <a:moveTo>
                    <a:pt x="0" y="63"/>
                  </a:moveTo>
                  <a:lnTo>
                    <a:pt x="23" y="0"/>
                  </a:lnTo>
                  <a:lnTo>
                    <a:pt x="40" y="0"/>
                  </a:lnTo>
                  <a:lnTo>
                    <a:pt x="16" y="63"/>
                  </a:lnTo>
                  <a:lnTo>
                    <a:pt x="40" y="126"/>
                  </a:lnTo>
                  <a:lnTo>
                    <a:pt x="23" y="126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73149" tIns="36574" rIns="73149" bIns="36574" numCol="1" anchor="t" anchorCtr="0" compatLnSpc="1">
              <a:prstTxWarp prst="textNoShape">
                <a:avLst/>
              </a:prstTxWarp>
            </a:bodyPr>
            <a:lstStyle/>
            <a:p>
              <a:endParaRPr lang="en-GB" sz="1440"/>
            </a:p>
          </p:txBody>
        </p:sp>
      </p:grpSp>
      <p:pic>
        <p:nvPicPr>
          <p:cNvPr id="39" name="StepperButtonNext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98926" y="2897412"/>
            <a:ext cx="219972" cy="493200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9" name="Rectangle 46">
            <a:extLst>
              <a:ext uri="{FF2B5EF4-FFF2-40B4-BE49-F238E27FC236}">
                <a16:creationId xmlns:a16="http://schemas.microsoft.com/office/drawing/2014/main" id="{E5192507-B83B-6767-DE68-48668BDCAC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5718" y="71178"/>
            <a:ext cx="19237" cy="19045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11" name="Rectangle 47">
            <a:extLst>
              <a:ext uri="{FF2B5EF4-FFF2-40B4-BE49-F238E27FC236}">
                <a16:creationId xmlns:a16="http://schemas.microsoft.com/office/drawing/2014/main" id="{D3407BD2-F459-0030-E275-FFD3B74362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0569" y="71178"/>
            <a:ext cx="19237" cy="19045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14" name="Rectangle 48">
            <a:extLst>
              <a:ext uri="{FF2B5EF4-FFF2-40B4-BE49-F238E27FC236}">
                <a16:creationId xmlns:a16="http://schemas.microsoft.com/office/drawing/2014/main" id="{D56F5E77-1720-950A-3784-ABAF5954D6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5420" y="71178"/>
            <a:ext cx="19237" cy="19045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17" name="Rectangle 52">
            <a:extLst>
              <a:ext uri="{FF2B5EF4-FFF2-40B4-BE49-F238E27FC236}">
                <a16:creationId xmlns:a16="http://schemas.microsoft.com/office/drawing/2014/main" id="{708236E3-22F0-7DD7-A4E7-DA291A5280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148" y="0"/>
            <a:ext cx="1523603" cy="334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18" name="Rectangle 38">
            <a:extLst>
              <a:ext uri="{FF2B5EF4-FFF2-40B4-BE49-F238E27FC236}">
                <a16:creationId xmlns:a16="http://schemas.microsoft.com/office/drawing/2014/main" id="{FF2E8C88-9770-78C3-C465-FC74A27C8A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8973" y="11430"/>
            <a:ext cx="1523603" cy="334731"/>
          </a:xfrm>
          <a:prstGeom prst="rect">
            <a:avLst/>
          </a:prstGeom>
          <a:gradFill>
            <a:gsLst>
              <a:gs pos="90000">
                <a:schemeClr val="accent3"/>
              </a:gs>
              <a:gs pos="90000">
                <a:schemeClr val="accent1"/>
              </a:gs>
            </a:gsLst>
            <a:lin ang="5400000" scaled="1"/>
          </a:gradFill>
          <a:ln>
            <a:noFill/>
          </a:ln>
        </p:spPr>
        <p:txBody>
          <a:bodyPr vert="horz" wrap="square" lIns="0" tIns="43198" rIns="0" bIns="36574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900">
                <a:latin typeface="Roboto Light" panose="02000000000000000000" pitchFamily="2" charset="0"/>
              </a:rPr>
              <a:t>FIAT QUBO L</a:t>
            </a:r>
          </a:p>
        </p:txBody>
      </p:sp>
      <p:sp>
        <p:nvSpPr>
          <p:cNvPr id="19" name="Rectangle 46">
            <a:extLst>
              <a:ext uri="{FF2B5EF4-FFF2-40B4-BE49-F238E27FC236}">
                <a16:creationId xmlns:a16="http://schemas.microsoft.com/office/drawing/2014/main" id="{340DE174-F174-133B-BAB4-93AF8C78FE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6773" y="0"/>
            <a:ext cx="1523603" cy="33473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vert="horz" wrap="square" lIns="0" tIns="43198" rIns="0" bIns="36574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900">
                <a:solidFill>
                  <a:schemeClr val="bg1"/>
                </a:solidFill>
                <a:latin typeface="Roboto Light" panose="02000000000000000000" pitchFamily="2" charset="0"/>
              </a:rPr>
              <a:t>INTERNI</a:t>
            </a:r>
            <a:r>
              <a:rPr lang="it-IT" sz="900" u="sng">
                <a:solidFill>
                  <a:schemeClr val="bg1"/>
                </a:solidFill>
                <a:latin typeface="Roboto Light" panose="02000000000000000000" pitchFamily="2" charset="0"/>
              </a:rPr>
              <a:t> </a:t>
            </a:r>
          </a:p>
        </p:txBody>
      </p:sp>
      <p:sp>
        <p:nvSpPr>
          <p:cNvPr id="20" name="Rectangle 47">
            <a:extLst>
              <a:ext uri="{FF2B5EF4-FFF2-40B4-BE49-F238E27FC236}">
                <a16:creationId xmlns:a16="http://schemas.microsoft.com/office/drawing/2014/main" id="{74D89CAB-8373-3BE7-7385-733CFB8565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6773" y="0"/>
            <a:ext cx="1523603" cy="334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21" name="Rectangle 55">
            <a:extLst>
              <a:ext uri="{FF2B5EF4-FFF2-40B4-BE49-F238E27FC236}">
                <a16:creationId xmlns:a16="http://schemas.microsoft.com/office/drawing/2014/main" id="{B346B916-B12A-658C-1444-D55FFE6F7F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1625" y="0"/>
            <a:ext cx="1523603" cy="33473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vert="horz" wrap="square" lIns="0" tIns="43198" rIns="0" bIns="36574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900" dirty="0">
                <a:solidFill>
                  <a:schemeClr val="bg1"/>
                </a:solidFill>
                <a:latin typeface="Roboto Light" panose="02000000000000000000" pitchFamily="2" charset="0"/>
              </a:rPr>
              <a:t>MOTORI</a:t>
            </a:r>
          </a:p>
        </p:txBody>
      </p:sp>
      <p:sp>
        <p:nvSpPr>
          <p:cNvPr id="22" name="Rectangle 56">
            <a:extLst>
              <a:ext uri="{FF2B5EF4-FFF2-40B4-BE49-F238E27FC236}">
                <a16:creationId xmlns:a16="http://schemas.microsoft.com/office/drawing/2014/main" id="{D27B3AC4-5A6F-AD5D-183D-CBC7F3D408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1625" y="0"/>
            <a:ext cx="1523603" cy="334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36" name="Rectangle 46">
            <a:extLst>
              <a:ext uri="{FF2B5EF4-FFF2-40B4-BE49-F238E27FC236}">
                <a16:creationId xmlns:a16="http://schemas.microsoft.com/office/drawing/2014/main" id="{23599486-7E00-B550-3CD8-9C6E974100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2706" y="-7903"/>
            <a:ext cx="1523603" cy="33473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vert="horz" wrap="square" lIns="0" tIns="43198" rIns="0" bIns="36574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900" u="sng">
                <a:solidFill>
                  <a:schemeClr val="bg1"/>
                </a:solidFill>
                <a:latin typeface="Roboto Light" panose="02000000000000000000" pitchFamily="2" charset="0"/>
              </a:rPr>
              <a:t>ESTERNI 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675A412-5CC2-940C-8711-487C10D36BD4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43742" y="2465376"/>
            <a:ext cx="3071858" cy="234434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1349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immagine 5" descr="Immagine che contiene automobile, veicolo, Console centrale, volante&#10;&#10;Il contenuto generato dall'IA potrebbe non essere corretto.">
            <a:extLst>
              <a:ext uri="{FF2B5EF4-FFF2-40B4-BE49-F238E27FC236}">
                <a16:creationId xmlns:a16="http://schemas.microsoft.com/office/drawing/2014/main" id="{08D4ED6F-0439-B3BC-B309-75EE4924BA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580" y="598594"/>
            <a:ext cx="12192000" cy="6858000"/>
          </a:xfrm>
          <a:prstGeom prst="rect">
            <a:avLst/>
          </a:prstGeom>
        </p:spPr>
      </p:pic>
      <p:pic>
        <p:nvPicPr>
          <p:cNvPr id="7" name="Guide" hidden="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84214"/>
          </a:xfrm>
          <a:prstGeom prst="rect">
            <a:avLst/>
          </a:prstGeom>
        </p:spPr>
      </p:pic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580774" y="1153606"/>
            <a:ext cx="8624693" cy="207749"/>
          </a:xfrm>
        </p:spPr>
        <p:txBody>
          <a:bodyPr/>
          <a:lstStyle/>
          <a:p>
            <a:pPr marL="0" indent="0">
              <a:buNone/>
            </a:pPr>
            <a:r>
              <a:rPr lang="it-IT"/>
              <a:t>Il design di Qubo L è semplice, pratico e pensato per soddisfare le esigenze di tutti i giorni.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580774" y="645412"/>
            <a:ext cx="10515600" cy="387798"/>
          </a:xfrm>
          <a:prstGeom prst="rect">
            <a:avLst/>
          </a:prstGeom>
        </p:spPr>
        <p:txBody>
          <a:bodyPr/>
          <a:lstStyle/>
          <a:p>
            <a:r>
              <a:rPr lang="it-IT" b="1"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INTERNI LA PRIMA</a:t>
            </a:r>
          </a:p>
        </p:txBody>
      </p:sp>
      <p:pic>
        <p:nvPicPr>
          <p:cNvPr id="28" name="HS_Dot">
            <a:extLst>
              <a:ext uri="{FF2B5EF4-FFF2-40B4-BE49-F238E27FC236}">
                <a16:creationId xmlns:a16="http://schemas.microsoft.com/office/drawing/2014/main" id="{CFDA5B65-76C6-394A-88FB-C5CA6AADD77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1737" y="5465964"/>
            <a:ext cx="453843" cy="453843"/>
          </a:xfrm>
          <a:prstGeom prst="rect">
            <a:avLst/>
          </a:prstGeom>
        </p:spPr>
      </p:pic>
      <p:pic>
        <p:nvPicPr>
          <p:cNvPr id="30" name="HS_Dot">
            <a:extLst>
              <a:ext uri="{FF2B5EF4-FFF2-40B4-BE49-F238E27FC236}">
                <a16:creationId xmlns:a16="http://schemas.microsoft.com/office/drawing/2014/main" id="{B0D7A410-1FB7-6D4D-BA22-1DBEB29A1D29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8306" y="4440413"/>
            <a:ext cx="453843" cy="453843"/>
          </a:xfrm>
          <a:prstGeom prst="rect">
            <a:avLst/>
          </a:prstGeom>
        </p:spPr>
      </p:pic>
      <p:pic>
        <p:nvPicPr>
          <p:cNvPr id="32" name="HS_Dot">
            <a:extLst>
              <a:ext uri="{FF2B5EF4-FFF2-40B4-BE49-F238E27FC236}">
                <a16:creationId xmlns:a16="http://schemas.microsoft.com/office/drawing/2014/main" id="{CC9B841D-145F-EF40-B139-60A7E40D0A0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6421" y="5012121"/>
            <a:ext cx="453843" cy="453843"/>
          </a:xfrm>
          <a:prstGeom prst="rect">
            <a:avLst/>
          </a:prstGeom>
        </p:spPr>
      </p:pic>
      <p:pic>
        <p:nvPicPr>
          <p:cNvPr id="34" name="HS_Dot">
            <a:extLst>
              <a:ext uri="{FF2B5EF4-FFF2-40B4-BE49-F238E27FC236}">
                <a16:creationId xmlns:a16="http://schemas.microsoft.com/office/drawing/2014/main" id="{3D2E32D2-90DC-2B49-9232-A9C13930958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6504" y="1824513"/>
            <a:ext cx="453843" cy="453843"/>
          </a:xfrm>
          <a:prstGeom prst="rect">
            <a:avLst/>
          </a:prstGeom>
        </p:spPr>
      </p:pic>
      <p:sp>
        <p:nvSpPr>
          <p:cNvPr id="37" name="Text Placeholder 2"/>
          <p:cNvSpPr txBox="1">
            <a:spLocks/>
          </p:cNvSpPr>
          <p:nvPr/>
        </p:nvSpPr>
        <p:spPr>
          <a:xfrm>
            <a:off x="1580774" y="1443288"/>
            <a:ext cx="9814030" cy="1938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400" kern="1200" spc="88" dirty="0" smtClean="0">
                <a:solidFill>
                  <a:schemeClr val="bg1"/>
                </a:solidFill>
                <a:latin typeface="Citroen" panose="02000000000000000000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b="1" dirty="0">
                <a:solidFill>
                  <a:srgbClr val="960100"/>
                </a:solidFill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CLICCA SUGLI HOTSPOT PER SAPERNE DI PIÙ.</a:t>
            </a:r>
          </a:p>
        </p:txBody>
      </p:sp>
      <p:sp>
        <p:nvSpPr>
          <p:cNvPr id="8" name="Rectangle 46">
            <a:extLst>
              <a:ext uri="{FF2B5EF4-FFF2-40B4-BE49-F238E27FC236}">
                <a16:creationId xmlns:a16="http://schemas.microsoft.com/office/drawing/2014/main" id="{B59FFC80-7817-98FE-0EA5-A19D3C8A8D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5718" y="71178"/>
            <a:ext cx="19237" cy="19045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9" name="Rectangle 47">
            <a:extLst>
              <a:ext uri="{FF2B5EF4-FFF2-40B4-BE49-F238E27FC236}">
                <a16:creationId xmlns:a16="http://schemas.microsoft.com/office/drawing/2014/main" id="{9A88516C-0136-3BFB-A1A5-EBFED6B5B3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0569" y="71178"/>
            <a:ext cx="19237" cy="19045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11" name="Rectangle 48">
            <a:extLst>
              <a:ext uri="{FF2B5EF4-FFF2-40B4-BE49-F238E27FC236}">
                <a16:creationId xmlns:a16="http://schemas.microsoft.com/office/drawing/2014/main" id="{90C7B6B4-4FB9-9D8F-F7A4-0E2D0F6F51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5420" y="71178"/>
            <a:ext cx="19237" cy="19045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14" name="Rectangle 52">
            <a:extLst>
              <a:ext uri="{FF2B5EF4-FFF2-40B4-BE49-F238E27FC236}">
                <a16:creationId xmlns:a16="http://schemas.microsoft.com/office/drawing/2014/main" id="{E23B6B90-C11B-A07D-6800-B7B161D9A3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148" y="0"/>
            <a:ext cx="1523603" cy="334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15" name="Rectangle 38">
            <a:extLst>
              <a:ext uri="{FF2B5EF4-FFF2-40B4-BE49-F238E27FC236}">
                <a16:creationId xmlns:a16="http://schemas.microsoft.com/office/drawing/2014/main" id="{0545048D-208E-3B3C-ADE4-B87B270754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8973" y="11430"/>
            <a:ext cx="1523603" cy="334731"/>
          </a:xfrm>
          <a:prstGeom prst="rect">
            <a:avLst/>
          </a:prstGeom>
          <a:gradFill>
            <a:gsLst>
              <a:gs pos="90000">
                <a:schemeClr val="accent3"/>
              </a:gs>
              <a:gs pos="90000">
                <a:schemeClr val="accent1"/>
              </a:gs>
            </a:gsLst>
            <a:lin ang="5400000" scaled="1"/>
          </a:gradFill>
          <a:ln>
            <a:noFill/>
          </a:ln>
        </p:spPr>
        <p:txBody>
          <a:bodyPr vert="horz" wrap="square" lIns="0" tIns="43198" rIns="0" bIns="36574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900">
                <a:latin typeface="Roboto Light" panose="02000000000000000000" pitchFamily="2" charset="0"/>
              </a:rPr>
              <a:t>QUBO L</a:t>
            </a:r>
          </a:p>
        </p:txBody>
      </p:sp>
      <p:sp>
        <p:nvSpPr>
          <p:cNvPr id="16" name="Rectangle 46">
            <a:extLst>
              <a:ext uri="{FF2B5EF4-FFF2-40B4-BE49-F238E27FC236}">
                <a16:creationId xmlns:a16="http://schemas.microsoft.com/office/drawing/2014/main" id="{D1168FBD-7860-40EA-07CF-91E91604D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6773" y="0"/>
            <a:ext cx="1523603" cy="33473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vert="horz" wrap="square" lIns="0" tIns="43198" rIns="0" bIns="36574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900" u="sng">
                <a:solidFill>
                  <a:schemeClr val="bg1"/>
                </a:solidFill>
                <a:latin typeface="Roboto Light" panose="02000000000000000000" pitchFamily="2" charset="0"/>
              </a:rPr>
              <a:t>INTERNI </a:t>
            </a:r>
          </a:p>
        </p:txBody>
      </p:sp>
      <p:sp>
        <p:nvSpPr>
          <p:cNvPr id="17" name="Rectangle 47">
            <a:extLst>
              <a:ext uri="{FF2B5EF4-FFF2-40B4-BE49-F238E27FC236}">
                <a16:creationId xmlns:a16="http://schemas.microsoft.com/office/drawing/2014/main" id="{7ADC02FE-70D4-B2C3-A23E-D9D7333EA1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6773" y="0"/>
            <a:ext cx="1523603" cy="334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18" name="Rectangle 55">
            <a:extLst>
              <a:ext uri="{FF2B5EF4-FFF2-40B4-BE49-F238E27FC236}">
                <a16:creationId xmlns:a16="http://schemas.microsoft.com/office/drawing/2014/main" id="{F53A8DF4-150B-D2AB-C9F5-A984F5EFB8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1625" y="0"/>
            <a:ext cx="1523603" cy="33473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vert="horz" wrap="square" lIns="0" tIns="43198" rIns="0" bIns="36574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900" dirty="0">
                <a:solidFill>
                  <a:schemeClr val="bg1"/>
                </a:solidFill>
                <a:latin typeface="Roboto Light" panose="02000000000000000000" pitchFamily="2" charset="0"/>
              </a:rPr>
              <a:t>MOTORI</a:t>
            </a:r>
          </a:p>
        </p:txBody>
      </p:sp>
      <p:sp>
        <p:nvSpPr>
          <p:cNvPr id="19" name="Rectangle 56">
            <a:extLst>
              <a:ext uri="{FF2B5EF4-FFF2-40B4-BE49-F238E27FC236}">
                <a16:creationId xmlns:a16="http://schemas.microsoft.com/office/drawing/2014/main" id="{A48DCFB5-FCF8-AC3C-C28E-7809C784CB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1625" y="0"/>
            <a:ext cx="1523603" cy="334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3149" tIns="36574" rIns="73149" bIns="36574" numCol="1" anchor="t" anchorCtr="0" compatLnSpc="1">
            <a:prstTxWarp prst="textNoShape">
              <a:avLst/>
            </a:prstTxWarp>
          </a:bodyPr>
          <a:lstStyle/>
          <a:p>
            <a:endParaRPr lang="en-GB" sz="900">
              <a:latin typeface="Roboto Light" panose="02000000000000000000" pitchFamily="2" charset="0"/>
            </a:endParaRPr>
          </a:p>
        </p:txBody>
      </p:sp>
      <p:sp>
        <p:nvSpPr>
          <p:cNvPr id="26" name="Rectangle 46">
            <a:extLst>
              <a:ext uri="{FF2B5EF4-FFF2-40B4-BE49-F238E27FC236}">
                <a16:creationId xmlns:a16="http://schemas.microsoft.com/office/drawing/2014/main" id="{7BC528B8-862D-79A8-BBDE-56E32323AA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2706" y="-7903"/>
            <a:ext cx="1523603" cy="33473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vert="horz" wrap="square" lIns="0" tIns="43198" rIns="0" bIns="36574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900">
                <a:solidFill>
                  <a:schemeClr val="bg1"/>
                </a:solidFill>
                <a:latin typeface="Roboto Light" panose="02000000000000000000" pitchFamily="2" charset="0"/>
              </a:rPr>
              <a:t>ESTERNI </a:t>
            </a:r>
          </a:p>
        </p:txBody>
      </p:sp>
      <p:pic>
        <p:nvPicPr>
          <p:cNvPr id="5" name="HS_Dot">
            <a:extLst>
              <a:ext uri="{FF2B5EF4-FFF2-40B4-BE49-F238E27FC236}">
                <a16:creationId xmlns:a16="http://schemas.microsoft.com/office/drawing/2014/main" id="{CFD0409C-4822-F792-89CB-6F3235EC0962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22466" y="2746809"/>
            <a:ext cx="453843" cy="453843"/>
          </a:xfrm>
          <a:prstGeom prst="rect">
            <a:avLst/>
          </a:prstGeom>
        </p:spPr>
      </p:pic>
      <p:pic>
        <p:nvPicPr>
          <p:cNvPr id="12" name="HS_Dot">
            <a:extLst>
              <a:ext uri="{FF2B5EF4-FFF2-40B4-BE49-F238E27FC236}">
                <a16:creationId xmlns:a16="http://schemas.microsoft.com/office/drawing/2014/main" id="{3425A277-11E2-A1D9-15BC-21933A450DD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0888" y="471386"/>
            <a:ext cx="453843" cy="45384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52310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sz="2000" b="1"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TOUCHSCREEN DA 10’’ CON NAVIGAZIONE</a:t>
            </a:r>
          </a:p>
        </p:txBody>
      </p:sp>
      <p:pic>
        <p:nvPicPr>
          <p:cNvPr id="10" name="Espace réservé pour une image  9" descr="Une image contenant extérieur, périphérique, panneau de configuration&#10;&#10;Description générée automatiquement">
            <a:extLst>
              <a:ext uri="{FF2B5EF4-FFF2-40B4-BE49-F238E27FC236}">
                <a16:creationId xmlns:a16="http://schemas.microsoft.com/office/drawing/2014/main" id="{F7501DF2-7F2F-0D44-B7BC-D1EE570BCF2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219448" y="6055801"/>
            <a:ext cx="5205646" cy="193899"/>
          </a:xfrm>
        </p:spPr>
        <p:txBody>
          <a:bodyPr/>
          <a:lstStyle/>
          <a:p>
            <a:pPr marL="0" indent="0">
              <a:buNone/>
            </a:pPr>
            <a:r>
              <a:rPr lang="it-IT" sz="1400" dirty="0">
                <a:solidFill>
                  <a:srgbClr val="960100"/>
                </a:solidFill>
              </a:rPr>
              <a:t>CLICCA PER CHIUDERE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219448" y="1009749"/>
            <a:ext cx="4988656" cy="1564531"/>
          </a:xfrm>
        </p:spPr>
        <p:txBody>
          <a:bodyPr wrap="square" lIns="0" tIns="0" rIns="0" bIns="0" rtlCol="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>
                <a:latin typeface="+mn-lt"/>
              </a:rPr>
              <a:t>Il </a:t>
            </a:r>
            <a:r>
              <a:rPr lang="it-IT" b="1">
                <a:latin typeface="+mn-lt"/>
              </a:rPr>
              <a:t>TOUCHSCREEN DA 10"</a:t>
            </a:r>
            <a:r>
              <a:rPr lang="it-IT">
                <a:latin typeface="+mn-lt"/>
              </a:rPr>
              <a:t>con navigazione fornisce mappe chiare e comandi facili da usare. Aiuta a trovare rapidamente la strada e a rimanere connessi durante la guida.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b="1">
                <a:latin typeface="+mn-lt"/>
              </a:rPr>
              <a:t>MAGIC VIEW </a:t>
            </a:r>
            <a:r>
              <a:rPr lang="it-IT">
                <a:latin typeface="+mn-lt"/>
              </a:rPr>
              <a:t>: visione posteriore a 180° con visualizzazione dell'assistenza al parcheggio sul display centrale HD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701502" y="6855860"/>
            <a:ext cx="21422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/>
              <a:t>1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B986DD2C-A218-8D47-9970-4B96598CAC6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05998" y="432000"/>
            <a:ext cx="5886002" cy="598679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577224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35A8B636-5812-E847-0101-8FA41E3EE59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05998" y="432000"/>
            <a:ext cx="5886002" cy="5986799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 lIns="0" tIns="45720" rIns="0" bIns="45720" anchor="t"/>
          <a:lstStyle/>
          <a:p>
            <a:pPr>
              <a:buNone/>
            </a:pPr>
            <a:r>
              <a:rPr lang="it-IT" sz="2000" b="1">
                <a:latin typeface="Roboto" panose="02000000000000000000" pitchFamily="2" charset="0"/>
                <a:ea typeface="Roboto"/>
                <a:cs typeface="Roboto" panose="02000000000000000000" pitchFamily="2" charset="0"/>
              </a:rPr>
              <a:t>CARICABATTERIA WIRELESS e non solo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219448" y="6055801"/>
            <a:ext cx="5205646" cy="193899"/>
          </a:xfrm>
        </p:spPr>
        <p:txBody>
          <a:bodyPr/>
          <a:lstStyle/>
          <a:p>
            <a:pPr marL="0" indent="0">
              <a:buNone/>
            </a:pPr>
            <a:r>
              <a:rPr lang="it-IT" sz="1400" dirty="0">
                <a:solidFill>
                  <a:srgbClr val="960100"/>
                </a:solidFill>
              </a:rPr>
              <a:t>CLICCA PER CHIUDERE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219448" y="1066857"/>
            <a:ext cx="5205646" cy="2013372"/>
          </a:xfrm>
        </p:spPr>
        <p:txBody>
          <a:bodyPr wrap="square" lIns="0" tIns="0" rIns="0" bIns="0" rtlCol="0" anchor="t">
            <a:spAutoFit/>
          </a:bodyPr>
          <a:lstStyle/>
          <a:p>
            <a:r>
              <a:rPr lang="it-IT"/>
              <a:t>Il </a:t>
            </a:r>
            <a:r>
              <a:rPr lang="it-IT" b="1"/>
              <a:t>CARICABATTERIA WIRELESS</a:t>
            </a:r>
            <a:r>
              <a:rPr lang="it-IT"/>
              <a:t> mantiene lo smartphone alimentato senza cavi.</a:t>
            </a:r>
          </a:p>
          <a:p>
            <a:r>
              <a:rPr lang="it-IT"/>
              <a:t>La </a:t>
            </a:r>
            <a:r>
              <a:rPr lang="it-IT" b="1"/>
              <a:t>PRESA a 230 V</a:t>
            </a:r>
            <a:r>
              <a:rPr lang="it-IT"/>
              <a:t> consente di collegare e utilizzare facilmente piccoli dispositivi. Insieme, rendono la vita quotidiana più pratica e comoda.</a:t>
            </a:r>
          </a:p>
          <a:p>
            <a:endParaRPr lang="en-US" dirty="0">
              <a:solidFill>
                <a:srgbClr val="000000"/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it-IT">
                <a:solidFill>
                  <a:srgbClr val="000000"/>
                </a:solidFill>
                <a:ea typeface=""/>
                <a:cs typeface="Roboto" panose="02000000000000000000" pitchFamily="2" charset="0"/>
              </a:rPr>
              <a:t>Sono disponibili una </a:t>
            </a:r>
            <a:r>
              <a:rPr lang="it-IT" b="1">
                <a:solidFill>
                  <a:srgbClr val="000000"/>
                </a:solidFill>
                <a:ea typeface=""/>
                <a:cs typeface="Roboto" panose="02000000000000000000" pitchFamily="2" charset="0"/>
              </a:rPr>
              <a:t>PRESA A 12 V</a:t>
            </a:r>
            <a:r>
              <a:rPr lang="it-IT">
                <a:solidFill>
                  <a:srgbClr val="000000"/>
                </a:solidFill>
                <a:ea typeface=""/>
                <a:cs typeface="Roboto" panose="02000000000000000000" pitchFamily="2" charset="0"/>
              </a:rPr>
              <a:t> sul cruscotto e </a:t>
            </a:r>
            <a:r>
              <a:rPr lang="it-IT" b="1">
                <a:solidFill>
                  <a:srgbClr val="000000"/>
                </a:solidFill>
                <a:ea typeface=""/>
                <a:cs typeface="Roboto" panose="02000000000000000000" pitchFamily="2" charset="0"/>
              </a:rPr>
              <a:t>2 PRESE USB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701502" y="6855860"/>
            <a:ext cx="21422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/>
              <a:t>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554524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1_INTRODUCTION" val="lvH6bAS8"/>
  <p:tag name="ARTICULATE_DESIGN_ID_1_VEHICLE SECTION INTRO" val="LsN2Ex1c"/>
  <p:tag name="ARTICULATE_SLIDE_THUMBNAIL_REFRESH" val="1"/>
  <p:tag name="ARTICULATE_SLIDE_COUNT" val="25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1_Introduction">
  <a:themeElements>
    <a:clrScheme name="Fiat VOL">
      <a:dk1>
        <a:srgbClr val="000000"/>
      </a:dk1>
      <a:lt1>
        <a:srgbClr val="FFFFFF"/>
      </a:lt1>
      <a:dk2>
        <a:srgbClr val="606060"/>
      </a:dk2>
      <a:lt2>
        <a:srgbClr val="E7E6E6"/>
      </a:lt2>
      <a:accent1>
        <a:srgbClr val="AD0C33"/>
      </a:accent1>
      <a:accent2>
        <a:srgbClr val="4F4F4F"/>
      </a:accent2>
      <a:accent3>
        <a:srgbClr val="F2F2F2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FIAT_LCV">
      <a:majorFont>
        <a:latin typeface="Roboto Black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Vehicle Section Intro">
  <a:themeElements>
    <a:clrScheme name="Fiat VOL">
      <a:dk1>
        <a:srgbClr val="000000"/>
      </a:dk1>
      <a:lt1>
        <a:srgbClr val="FFFFFF"/>
      </a:lt1>
      <a:dk2>
        <a:srgbClr val="606060"/>
      </a:dk2>
      <a:lt2>
        <a:srgbClr val="E7E6E6"/>
      </a:lt2>
      <a:accent1>
        <a:srgbClr val="AD0C33"/>
      </a:accent1>
      <a:accent2>
        <a:srgbClr val="4F4F4F"/>
      </a:accent2>
      <a:accent3>
        <a:srgbClr val="F2F2F2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Administration Master">
  <a:themeElements>
    <a:clrScheme name="Fiat VOL">
      <a:dk1>
        <a:srgbClr val="000000"/>
      </a:dk1>
      <a:lt1>
        <a:srgbClr val="FFFFFF"/>
      </a:lt1>
      <a:dk2>
        <a:srgbClr val="606060"/>
      </a:dk2>
      <a:lt2>
        <a:srgbClr val="E7E6E6"/>
      </a:lt2>
      <a:accent1>
        <a:srgbClr val="AD0C33"/>
      </a:accent1>
      <a:accent2>
        <a:srgbClr val="4F4F4F"/>
      </a:accent2>
      <a:accent3>
        <a:srgbClr val="F2F2F2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Final Quiz Multi Choice">
  <a:themeElements>
    <a:clrScheme name="Fiat VOL">
      <a:dk1>
        <a:srgbClr val="000000"/>
      </a:dk1>
      <a:lt1>
        <a:srgbClr val="FFFFFF"/>
      </a:lt1>
      <a:dk2>
        <a:srgbClr val="606060"/>
      </a:dk2>
      <a:lt2>
        <a:srgbClr val="E7E6E6"/>
      </a:lt2>
      <a:accent1>
        <a:srgbClr val="AD0C33"/>
      </a:accent1>
      <a:accent2>
        <a:srgbClr val="4F4F4F"/>
      </a:accent2>
      <a:accent3>
        <a:srgbClr val="F2F2F2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Knowledge Check Multi Choice">
  <a:themeElements>
    <a:clrScheme name="Fiat VOL">
      <a:dk1>
        <a:srgbClr val="000000"/>
      </a:dk1>
      <a:lt1>
        <a:srgbClr val="FFFFFF"/>
      </a:lt1>
      <a:dk2>
        <a:srgbClr val="606060"/>
      </a:dk2>
      <a:lt2>
        <a:srgbClr val="E7E6E6"/>
      </a:lt2>
      <a:accent1>
        <a:srgbClr val="AD0C33"/>
      </a:accent1>
      <a:accent2>
        <a:srgbClr val="4F4F4F"/>
      </a:accent2>
      <a:accent3>
        <a:srgbClr val="F2F2F2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1DB7A617A46BD4B9EE49D0A44BE22E7" ma:contentTypeVersion="21" ma:contentTypeDescription="Create a new document." ma:contentTypeScope="" ma:versionID="9a04f6a497752952eab60319f3e6c7e7">
  <xsd:schema xmlns:xsd="http://www.w3.org/2001/XMLSchema" xmlns:xs="http://www.w3.org/2001/XMLSchema" xmlns:p="http://schemas.microsoft.com/office/2006/metadata/properties" xmlns:ns2="4a3b9bf5-52d3-422b-9a9b-883fe26281e2" xmlns:ns3="4da1fc77-fec8-4e78-a9ee-120d966eaccc" targetNamespace="http://schemas.microsoft.com/office/2006/metadata/properties" ma:root="true" ma:fieldsID="50971a7b715d631482749e375284a10c" ns2:_="" ns3:_="">
    <xsd:import namespace="4a3b9bf5-52d3-422b-9a9b-883fe26281e2"/>
    <xsd:import namespace="4da1fc77-fec8-4e78-a9ee-120d966eacc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iga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NotArchiving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a3b9bf5-52d3-422b-9a9b-883fe26281e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iga" ma:index="21" nillable="true" ma:displayName="Liga" ma:format="Dropdown" ma:internalName="Liga">
      <xsd:simpleType>
        <xsd:restriction base="dms:Text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d5da9c22-7670-4096-8b83-59bc4afc1e7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NotArchiving" ma:index="27" nillable="true" ma:displayName="NotArchiving" ma:default="0" ma:internalName="NotArchiving">
      <xsd:simpleType>
        <xsd:restriction base="dms:Boolean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a1fc77-fec8-4e78-a9ee-120d966eaccc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540036cf-d084-42ff-8af4-44963dbb3b3d}" ma:internalName="TaxCatchAll" ma:showField="CatchAllData" ma:web="4da1fc77-fec8-4e78-a9ee-120d966eac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otArchiving xmlns="4a3b9bf5-52d3-422b-9a9b-883fe26281e2">false</NotArchiving>
    <lcf76f155ced4ddcb4097134ff3c332f xmlns="4a3b9bf5-52d3-422b-9a9b-883fe26281e2">
      <Terms xmlns="http://schemas.microsoft.com/office/infopath/2007/PartnerControls"/>
    </lcf76f155ced4ddcb4097134ff3c332f>
    <TaxCatchAll xmlns="4da1fc77-fec8-4e78-a9ee-120d966eaccc" xsi:nil="true"/>
    <Liga xmlns="4a3b9bf5-52d3-422b-9a9b-883fe26281e2" xsi:nil="true"/>
  </documentManagement>
</p:properties>
</file>

<file path=customXml/itemProps1.xml><?xml version="1.0" encoding="utf-8"?>
<ds:datastoreItem xmlns:ds="http://schemas.openxmlformats.org/officeDocument/2006/customXml" ds:itemID="{76014309-7122-4CD7-A3F6-E1C1BB22AF7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B995164-5374-4E97-8905-0AE9E4A3546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a3b9bf5-52d3-422b-9a9b-883fe26281e2"/>
    <ds:schemaRef ds:uri="4da1fc77-fec8-4e78-a9ee-120d966eac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6BCF0B9-500F-4065-90F7-7A0EAD453A37}">
  <ds:schemaRefs>
    <ds:schemaRef ds:uri="http://www.w3.org/XML/1998/namespace"/>
    <ds:schemaRef ds:uri="http://schemas.microsoft.com/office/2006/documentManagement/types"/>
    <ds:schemaRef ds:uri="4da1fc77-fec8-4e78-a9ee-120d966eaccc"/>
    <ds:schemaRef ds:uri="4a3b9bf5-52d3-422b-9a9b-883fe26281e2"/>
    <ds:schemaRef ds:uri="http://schemas.microsoft.com/office/infopath/2007/PartnerControls"/>
    <ds:schemaRef ds:uri="http://purl.org/dc/terms/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725ca717-11da-4935-b601-f527b9741f2e}" enabled="1" method="Standard" siteId="{d852d5cd-724c-4128-8812-ffa5db3f8507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1562</Words>
  <Application>Microsoft Office PowerPoint</Application>
  <PresentationFormat>Personalizzato</PresentationFormat>
  <Paragraphs>274</Paragraphs>
  <Slides>25</Slides>
  <Notes>25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14</vt:i4>
      </vt:variant>
      <vt:variant>
        <vt:lpstr>Tema</vt:lpstr>
      </vt:variant>
      <vt:variant>
        <vt:i4>5</vt:i4>
      </vt:variant>
      <vt:variant>
        <vt:lpstr>Titoli diapositive</vt:lpstr>
      </vt:variant>
      <vt:variant>
        <vt:i4>25</vt:i4>
      </vt:variant>
    </vt:vector>
  </HeadingPairs>
  <TitlesOfParts>
    <vt:vector size="44" baseType="lpstr">
      <vt:lpstr>Arial</vt:lpstr>
      <vt:lpstr>Arial Black</vt:lpstr>
      <vt:lpstr>Calibri</vt:lpstr>
      <vt:lpstr>Citroen</vt:lpstr>
      <vt:lpstr>Citroen Black</vt:lpstr>
      <vt:lpstr>Citroen Light</vt:lpstr>
      <vt:lpstr>FIATADVERT01A Rg</vt:lpstr>
      <vt:lpstr>FiatAdvert01B Rg</vt:lpstr>
      <vt:lpstr>Lucida Sans Unicode</vt:lpstr>
      <vt:lpstr>Microsoft Sans Serif</vt:lpstr>
      <vt:lpstr>Opel Next</vt:lpstr>
      <vt:lpstr>Roboto</vt:lpstr>
      <vt:lpstr>Roboto Black</vt:lpstr>
      <vt:lpstr>Roboto Light</vt:lpstr>
      <vt:lpstr>1_Introduction</vt:lpstr>
      <vt:lpstr>1_Vehicle Section Intro</vt:lpstr>
      <vt:lpstr>1_Administration Master</vt:lpstr>
      <vt:lpstr>Final Quiz Multi Choice</vt:lpstr>
      <vt:lpstr>Knowledge Check Multi Choice</vt:lpstr>
      <vt:lpstr>Presentazione standard di PowerPoint</vt:lpstr>
      <vt:lpstr>FIAT QUBO L</vt:lpstr>
      <vt:lpstr>ESTERNI</vt:lpstr>
      <vt:lpstr>ESTERNI</vt:lpstr>
      <vt:lpstr>ESTERNI</vt:lpstr>
      <vt:lpstr>ESTERNI</vt:lpstr>
      <vt:lpstr>INTERNI LA PRIMA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CONFIGURAZIONE DEI SEDILI</vt:lpstr>
      <vt:lpstr>CONFIGURAZIONE DEI SEDILI</vt:lpstr>
      <vt:lpstr>VOLUMI</vt:lpstr>
      <vt:lpstr>MOTORI</vt:lpstr>
      <vt:lpstr>Presentazione standard di PowerPoint</vt:lpstr>
      <vt:lpstr>Presentazione standard di PowerPoint</vt:lpstr>
      <vt:lpstr>SINTESI</vt:lpstr>
      <vt:lpstr>DOMANDA 1</vt:lpstr>
      <vt:lpstr>DOMANDA 4</vt:lpstr>
      <vt:lpstr>DOMANDA 5</vt:lpstr>
      <vt:lpstr>DOMANDA 6</vt:lpstr>
      <vt:lpstr>DOMANDA 9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DEV_WorkStation</dc:creator>
  <cp:lastModifiedBy>Patrizia Gariglio</cp:lastModifiedBy>
  <cp:revision>138</cp:revision>
  <dcterms:created xsi:type="dcterms:W3CDTF">2022-04-04T08:40:06Z</dcterms:created>
  <dcterms:modified xsi:type="dcterms:W3CDTF">2026-06-09T07:02:15Z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1FF4A693-2DB1-496F-93D3-8739D7B1B825</vt:lpwstr>
  </property>
  <property fmtid="{D5CDD505-2E9C-101B-9397-08002B2CF9AE}" pid="3" name="ArticulatePath">
    <vt:lpwstr>DRAFT FIAT WBT_PB_V6</vt:lpwstr>
  </property>
  <property fmtid="{D5CDD505-2E9C-101B-9397-08002B2CF9AE}" pid="4" name="Color_new_text_01">
    <vt:i4>49152</vt:i4>
  </property>
  <property fmtid="{D5CDD505-2E9C-101B-9397-08002B2CF9AE}" pid="5" name="Color_new_text_02">
    <vt:i4>2683080</vt:i4>
  </property>
  <property fmtid="{D5CDD505-2E9C-101B-9397-08002B2CF9AE}" pid="6" name="Color_del_text_01">
    <vt:i4>17919</vt:i4>
  </property>
  <property fmtid="{D5CDD505-2E9C-101B-9397-08002B2CF9AE}" pid="7" name="Color_del_text_02">
    <vt:i4>14466610</vt:i4>
  </property>
  <property fmtid="{D5CDD505-2E9C-101B-9397-08002B2CF9AE}" pid="8" name="Color_org_text_01">
    <vt:i4>0</vt:i4>
  </property>
  <property fmtid="{D5CDD505-2E9C-101B-9397-08002B2CF9AE}" pid="9" name="Color_org_text_02">
    <vt:i4>16777215</vt:i4>
  </property>
  <property fmtid="{D5CDD505-2E9C-101B-9397-08002B2CF9AE}" pid="10" name="Color_new_pic_01">
    <vt:i4>49152</vt:i4>
  </property>
  <property fmtid="{D5CDD505-2E9C-101B-9397-08002B2CF9AE}" pid="11" name="But_pic_remove">
    <vt:i4>17919</vt:i4>
  </property>
  <property fmtid="{D5CDD505-2E9C-101B-9397-08002B2CF9AE}" pid="12" name="MSIP_Label_725ca717-11da-4935-b601-f527b9741f2e_Enabled">
    <vt:lpwstr>true</vt:lpwstr>
  </property>
  <property fmtid="{D5CDD505-2E9C-101B-9397-08002B2CF9AE}" pid="13" name="MSIP_Label_725ca717-11da-4935-b601-f527b9741f2e_SetDate">
    <vt:lpwstr>2024-01-31T13:59:21Z</vt:lpwstr>
  </property>
  <property fmtid="{D5CDD505-2E9C-101B-9397-08002B2CF9AE}" pid="14" name="MSIP_Label_725ca717-11da-4935-b601-f527b9741f2e_Method">
    <vt:lpwstr>Standard</vt:lpwstr>
  </property>
  <property fmtid="{D5CDD505-2E9C-101B-9397-08002B2CF9AE}" pid="15" name="MSIP_Label_725ca717-11da-4935-b601-f527b9741f2e_Name">
    <vt:lpwstr>C2 - Internal</vt:lpwstr>
  </property>
  <property fmtid="{D5CDD505-2E9C-101B-9397-08002B2CF9AE}" pid="16" name="MSIP_Label_725ca717-11da-4935-b601-f527b9741f2e_SiteId">
    <vt:lpwstr>d852d5cd-724c-4128-8812-ffa5db3f8507</vt:lpwstr>
  </property>
  <property fmtid="{D5CDD505-2E9C-101B-9397-08002B2CF9AE}" pid="17" name="MSIP_Label_725ca717-11da-4935-b601-f527b9741f2e_ActionId">
    <vt:lpwstr>de456b00-4085-4990-81e1-f22ff3144122</vt:lpwstr>
  </property>
  <property fmtid="{D5CDD505-2E9C-101B-9397-08002B2CF9AE}" pid="18" name="MSIP_Label_725ca717-11da-4935-b601-f527b9741f2e_ContentBits">
    <vt:lpwstr>0</vt:lpwstr>
  </property>
  <property fmtid="{D5CDD505-2E9C-101B-9397-08002B2CF9AE}" pid="19" name="ContentTypeId">
    <vt:lpwstr>0x010100B1DB7A617A46BD4B9EE49D0A44BE22E7</vt:lpwstr>
  </property>
  <property fmtid="{D5CDD505-2E9C-101B-9397-08002B2CF9AE}" pid="20" name="MediaServiceImageTags">
    <vt:lpwstr/>
  </property>
</Properties>
</file>