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 id="2147483784" r:id="rId5"/>
    <p:sldMasterId id="2147483786" r:id="rId6"/>
    <p:sldMasterId id="2147483802" r:id="rId7"/>
    <p:sldMasterId id="2147483810" r:id="rId8"/>
  </p:sldMasterIdLst>
  <p:notesMasterIdLst>
    <p:notesMasterId r:id="rId34"/>
  </p:notesMasterIdLst>
  <p:handoutMasterIdLst>
    <p:handoutMasterId r:id="rId35"/>
  </p:handoutMasterIdLst>
  <p:sldIdLst>
    <p:sldId id="2147378213" r:id="rId9"/>
    <p:sldId id="2147378230" r:id="rId10"/>
    <p:sldId id="1967" r:id="rId11"/>
    <p:sldId id="1968" r:id="rId12"/>
    <p:sldId id="1969" r:id="rId13"/>
    <p:sldId id="1970" r:id="rId14"/>
    <p:sldId id="1971" r:id="rId15"/>
    <p:sldId id="1972" r:id="rId16"/>
    <p:sldId id="1974" r:id="rId17"/>
    <p:sldId id="1975" r:id="rId18"/>
    <p:sldId id="2147378217" r:id="rId19"/>
    <p:sldId id="2147378218" r:id="rId20"/>
    <p:sldId id="1973" r:id="rId21"/>
    <p:sldId id="2147378235" r:id="rId22"/>
    <p:sldId id="2147378234" r:id="rId23"/>
    <p:sldId id="2147378236" r:id="rId24"/>
    <p:sldId id="1977" r:id="rId25"/>
    <p:sldId id="2147378231" r:id="rId26"/>
    <p:sldId id="2147378232" r:id="rId27"/>
    <p:sldId id="2147378216" r:id="rId28"/>
    <p:sldId id="2147378193" r:id="rId29"/>
    <p:sldId id="2147378196" r:id="rId30"/>
    <p:sldId id="2147378197" r:id="rId31"/>
    <p:sldId id="2147378198" r:id="rId32"/>
    <p:sldId id="2147378201" r:id="rId33"/>
  </p:sldIdLst>
  <p:sldSz cx="12192000" cy="7199313"/>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IAT E-DOBLÒ" id="{18D4187F-6F82-4463-AD44-9FB7EC840EC1}">
          <p14:sldIdLst>
            <p14:sldId id="2147378213"/>
            <p14:sldId id="2147378230"/>
            <p14:sldId id="1967"/>
            <p14:sldId id="1968"/>
            <p14:sldId id="1969"/>
            <p14:sldId id="1970"/>
            <p14:sldId id="1971"/>
            <p14:sldId id="1972"/>
            <p14:sldId id="1974"/>
            <p14:sldId id="1975"/>
            <p14:sldId id="2147378217"/>
            <p14:sldId id="2147378218"/>
            <p14:sldId id="1973"/>
            <p14:sldId id="2147378235"/>
            <p14:sldId id="2147378234"/>
            <p14:sldId id="2147378236"/>
            <p14:sldId id="1977"/>
            <p14:sldId id="2147378231"/>
            <p14:sldId id="2147378232"/>
            <p14:sldId id="2147378216"/>
          </p14:sldIdLst>
        </p14:section>
        <p14:section name="TEST FINAL-QUBOL" id="{3BC89380-70A6-4B63-89AD-C875BC90F300}">
          <p14:sldIdLst>
            <p14:sldId id="2147378193"/>
            <p14:sldId id="2147378196"/>
            <p14:sldId id="2147378197"/>
            <p14:sldId id="2147378198"/>
            <p14:sldId id="214737820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E6ED20-CF14-A73E-2156-A0723C5B7AB9}" name="Nick Gidman" initials="NG" userId="S::nick.gidman@rpsanalytics.onmicrosoft.com::a4797a96-485c-41ae-8c4f-5bf62d4f70e0" providerId="AD"/>
  <p188:author id="{DEA13C3F-A44F-6569-FFBB-2E1686922BDA}" name="IVAN PERINO" initials="IP" userId="S::u108782@inetpsa.com::99b74124-8652-4bed-90f4-54f7a38101d5" providerId="AD"/>
  <p188:author id="{379C0895-0C68-C752-6CF9-74845E0084A3}" name="IVAN PERINO" initials="IP" userId="S::U108782@inetpsa.com::99b74124-8652-4bed-90f4-54f7a38101d5" providerId="AD"/>
  <p188:author id="{D94E5F9E-B105-E3F1-30B3-791C818B02C6}" name="Robert Ball" initials="RB" userId="S::RBall@gov2x.eu::c713ddc2-eb58-4613-8684-5842b4df8bf8" providerId="AD"/>
  <p188:author id="{BDFF49CA-93B5-5B85-D76D-B57B42AEE309}" name="PETER BUNTENKOETTER (EXTERNAL)" initials="P(" userId="S::se08222@inetpsa.com::3aae9781-0ee9-47b1-978e-910573a0b92e" providerId="AD"/>
  <p188:author id="{8A81E7FD-EE1C-9B9E-E3F8-B29A2C0BD416}" name="GIUSEPPINA MARTORELLA" initials="GM" userId="S::U104249@inetpsa.com::91a2ea67-ef76-4c2e-a86e-83a8f4ee0cb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USEPPINA MARTORELLA" initials="GM" lastIdx="2" clrIdx="0">
    <p:extLst>
      <p:ext uri="{19B8F6BF-5375-455C-9EA6-DF929625EA0E}">
        <p15:presenceInfo xmlns:p15="http://schemas.microsoft.com/office/powerpoint/2012/main" userId="S::U104249@inetpsa.com::91a2ea67-ef76-4c2e-a86e-83a8f4ee0cb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13574"/>
    <a:srgbClr val="FFE54F"/>
    <a:srgbClr val="FFFFFF"/>
    <a:srgbClr val="D4D4D4"/>
    <a:srgbClr val="A41710"/>
    <a:srgbClr val="B3D7D8"/>
    <a:srgbClr val="B3B4B1"/>
    <a:srgbClr val="AD0C33"/>
    <a:srgbClr val="96010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2" autoAdjust="0"/>
    <p:restoredTop sz="82677" autoAdjust="0"/>
  </p:normalViewPr>
  <p:slideViewPr>
    <p:cSldViewPr snapToGrid="0">
      <p:cViewPr varScale="1">
        <p:scale>
          <a:sx n="55" d="100"/>
          <a:sy n="55" d="100"/>
        </p:scale>
        <p:origin x="90" y="1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gs" Target="tags/tag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handoutMaster" Target="handoutMasters/handout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530AD8-25F4-4110-A0B3-274AFCA9F6C3}" type="datetimeFigureOut">
              <a:rPr lang="en-GB" smtClean="0"/>
              <a:t>09/06/2026</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7E9B917-D490-4B8F-A0A9-C3EF90887901}" type="slidenum">
              <a:rPr lang="en-GB" smtClean="0"/>
              <a:t>‹N›</a:t>
            </a:fld>
            <a:endParaRPr lang="en-GB"/>
          </a:p>
        </p:txBody>
      </p:sp>
    </p:spTree>
    <p:extLst>
      <p:ext uri="{BB962C8B-B14F-4D97-AF65-F5344CB8AC3E}">
        <p14:creationId xmlns:p14="http://schemas.microsoft.com/office/powerpoint/2010/main" val="19944969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1B8AA-22AD-8946-AC95-3F56094023CF}" type="datetimeFigureOut">
              <a:rPr lang="fr-FR" smtClean="0"/>
              <a:t>09/06/2026</a:t>
            </a:fld>
            <a:endParaRPr lang="fr-FR"/>
          </a:p>
        </p:txBody>
      </p:sp>
      <p:sp>
        <p:nvSpPr>
          <p:cNvPr id="4" name="Espace réservé de l'image des diapositives 3"/>
          <p:cNvSpPr>
            <a:spLocks noGrp="1" noRot="1" noChangeAspect="1"/>
          </p:cNvSpPr>
          <p:nvPr>
            <p:ph type="sldImg" idx="2"/>
          </p:nvPr>
        </p:nvSpPr>
        <p:spPr>
          <a:xfrm>
            <a:off x="815975" y="1143000"/>
            <a:ext cx="522605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9E65A1-4D64-2E44-9372-5195CFF10963}" type="slidenum">
              <a:rPr lang="fr-FR" smtClean="0"/>
              <a:t>‹N›</a:t>
            </a:fld>
            <a:endParaRPr lang="fr-FR"/>
          </a:p>
        </p:txBody>
      </p:sp>
    </p:spTree>
    <p:extLst>
      <p:ext uri="{BB962C8B-B14F-4D97-AF65-F5344CB8AC3E}">
        <p14:creationId xmlns:p14="http://schemas.microsoft.com/office/powerpoint/2010/main" val="2356497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29C79-A309-3E1F-20F2-7A5D4B337E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53688-EEEA-B424-F3AC-AD56D930E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1D1F61-0728-65CF-835B-61920D7868B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9F408AC-DAF0-224A-D874-2EBD66B8A4F9}"/>
              </a:ext>
            </a:extLst>
          </p:cNvPr>
          <p:cNvSpPr>
            <a:spLocks noGrp="1"/>
          </p:cNvSpPr>
          <p:nvPr>
            <p:ph type="sldNum" sz="quarter" idx="10"/>
          </p:nvPr>
        </p:nvSpPr>
        <p:spPr/>
        <p:txBody>
          <a:bodyPr/>
          <a:lstStyle/>
          <a:p>
            <a:fld id="{689E65A1-4D64-2E44-9372-5195CFF10963}" type="slidenum">
              <a:rPr lang="en-GB" smtClean="0"/>
              <a:t>1</a:t>
            </a:fld>
            <a:endParaRPr lang="en-GB"/>
          </a:p>
        </p:txBody>
      </p:sp>
    </p:spTree>
    <p:extLst>
      <p:ext uri="{BB962C8B-B14F-4D97-AF65-F5344CB8AC3E}">
        <p14:creationId xmlns:p14="http://schemas.microsoft.com/office/powerpoint/2010/main" val="1053487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10</a:t>
            </a:fld>
            <a:endParaRPr lang="en-GB"/>
          </a:p>
        </p:txBody>
      </p:sp>
    </p:spTree>
    <p:extLst>
      <p:ext uri="{BB962C8B-B14F-4D97-AF65-F5344CB8AC3E}">
        <p14:creationId xmlns:p14="http://schemas.microsoft.com/office/powerpoint/2010/main" val="742026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1B9BB-11C9-962A-C522-50CFF4794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1EE1CB-EF87-1E62-0462-05AD9BCEF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D03C90-F2DB-283D-0F07-01C3631530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2B202C0-2D17-45C1-E433-8F34ADC956E0}"/>
              </a:ext>
            </a:extLst>
          </p:cNvPr>
          <p:cNvSpPr>
            <a:spLocks noGrp="1"/>
          </p:cNvSpPr>
          <p:nvPr>
            <p:ph type="sldNum" sz="quarter" idx="10"/>
          </p:nvPr>
        </p:nvSpPr>
        <p:spPr/>
        <p:txBody>
          <a:bodyPr/>
          <a:lstStyle/>
          <a:p>
            <a:fld id="{689E65A1-4D64-2E44-9372-5195CFF10963}" type="slidenum">
              <a:rPr lang="en-GB" smtClean="0"/>
              <a:t>11</a:t>
            </a:fld>
            <a:endParaRPr lang="en-GB"/>
          </a:p>
        </p:txBody>
      </p:sp>
    </p:spTree>
    <p:extLst>
      <p:ext uri="{BB962C8B-B14F-4D97-AF65-F5344CB8AC3E}">
        <p14:creationId xmlns:p14="http://schemas.microsoft.com/office/powerpoint/2010/main" val="2500858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FC7C7-C27B-657F-3AE0-0229068ED1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5B1ED-B4DC-B24F-64DB-CF3EC7FC4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69C6DD-0D3B-684C-6B5A-95D5F4A9026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634C1B4-F7B6-BCA9-7D48-93017484A84B}"/>
              </a:ext>
            </a:extLst>
          </p:cNvPr>
          <p:cNvSpPr>
            <a:spLocks noGrp="1"/>
          </p:cNvSpPr>
          <p:nvPr>
            <p:ph type="sldNum" sz="quarter" idx="10"/>
          </p:nvPr>
        </p:nvSpPr>
        <p:spPr/>
        <p:txBody>
          <a:bodyPr/>
          <a:lstStyle/>
          <a:p>
            <a:fld id="{689E65A1-4D64-2E44-9372-5195CFF10963}" type="slidenum">
              <a:rPr lang="en-GB" smtClean="0"/>
              <a:t>12</a:t>
            </a:fld>
            <a:endParaRPr lang="en-GB"/>
          </a:p>
        </p:txBody>
      </p:sp>
    </p:spTree>
    <p:extLst>
      <p:ext uri="{BB962C8B-B14F-4D97-AF65-F5344CB8AC3E}">
        <p14:creationId xmlns:p14="http://schemas.microsoft.com/office/powerpoint/2010/main" val="1602416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13</a:t>
            </a:fld>
            <a:endParaRPr lang="en-GB"/>
          </a:p>
        </p:txBody>
      </p:sp>
    </p:spTree>
    <p:extLst>
      <p:ext uri="{BB962C8B-B14F-4D97-AF65-F5344CB8AC3E}">
        <p14:creationId xmlns:p14="http://schemas.microsoft.com/office/powerpoint/2010/main" val="305815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7088F-79B8-AF4B-812C-8E9F27C7A2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373B6-96E8-A8A4-8234-38CE65B9D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4CBE2E-4625-7D68-8DAA-ECD3794573C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BFA24E9-4791-1C3D-DB07-8AF3E94D4E0C}"/>
              </a:ext>
            </a:extLst>
          </p:cNvPr>
          <p:cNvSpPr>
            <a:spLocks noGrp="1"/>
          </p:cNvSpPr>
          <p:nvPr>
            <p:ph type="sldNum" sz="quarter" idx="10"/>
          </p:nvPr>
        </p:nvSpPr>
        <p:spPr/>
        <p:txBody>
          <a:bodyPr/>
          <a:lstStyle/>
          <a:p>
            <a:fld id="{689E65A1-4D64-2E44-9372-5195CFF10963}" type="slidenum">
              <a:rPr lang="en-GB" smtClean="0"/>
              <a:t>14</a:t>
            </a:fld>
            <a:endParaRPr lang="en-GB"/>
          </a:p>
        </p:txBody>
      </p:sp>
    </p:spTree>
    <p:extLst>
      <p:ext uri="{BB962C8B-B14F-4D97-AF65-F5344CB8AC3E}">
        <p14:creationId xmlns:p14="http://schemas.microsoft.com/office/powerpoint/2010/main" val="311638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0112-C1DC-8ED4-8D03-A728AF0F1D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1EC231-E5C8-7286-07D5-D71E453EE2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79B306-E992-EFD1-2816-244BA7983EF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EC43FC-DC67-CA8C-CAFD-E893CFDEADF1}"/>
              </a:ext>
            </a:extLst>
          </p:cNvPr>
          <p:cNvSpPr>
            <a:spLocks noGrp="1"/>
          </p:cNvSpPr>
          <p:nvPr>
            <p:ph type="sldNum" sz="quarter" idx="10"/>
          </p:nvPr>
        </p:nvSpPr>
        <p:spPr/>
        <p:txBody>
          <a:bodyPr/>
          <a:lstStyle/>
          <a:p>
            <a:fld id="{689E65A1-4D64-2E44-9372-5195CFF10963}" type="slidenum">
              <a:rPr lang="en-GB" smtClean="0"/>
              <a:t>15</a:t>
            </a:fld>
            <a:endParaRPr lang="en-GB"/>
          </a:p>
        </p:txBody>
      </p:sp>
    </p:spTree>
    <p:extLst>
      <p:ext uri="{BB962C8B-B14F-4D97-AF65-F5344CB8AC3E}">
        <p14:creationId xmlns:p14="http://schemas.microsoft.com/office/powerpoint/2010/main" val="123824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4621A-A784-4111-C690-6BCDEC5BD2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9E9E93-4793-1CC7-0AA2-BBBC035B0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F196F6-2CD3-F209-7A0A-9BB71DC08C9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9C51C02-1699-2B5B-5A25-45C8E0E76354}"/>
              </a:ext>
            </a:extLst>
          </p:cNvPr>
          <p:cNvSpPr>
            <a:spLocks noGrp="1"/>
          </p:cNvSpPr>
          <p:nvPr>
            <p:ph type="sldNum" sz="quarter" idx="10"/>
          </p:nvPr>
        </p:nvSpPr>
        <p:spPr/>
        <p:txBody>
          <a:bodyPr/>
          <a:lstStyle/>
          <a:p>
            <a:fld id="{689E65A1-4D64-2E44-9372-5195CFF10963}" type="slidenum">
              <a:rPr lang="en-GB" smtClean="0"/>
              <a:t>16</a:t>
            </a:fld>
            <a:endParaRPr lang="en-GB"/>
          </a:p>
        </p:txBody>
      </p:sp>
    </p:spTree>
    <p:extLst>
      <p:ext uri="{BB962C8B-B14F-4D97-AF65-F5344CB8AC3E}">
        <p14:creationId xmlns:p14="http://schemas.microsoft.com/office/powerpoint/2010/main" val="3698623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17</a:t>
            </a:fld>
            <a:endParaRPr lang="en-GB"/>
          </a:p>
        </p:txBody>
      </p:sp>
    </p:spTree>
    <p:extLst>
      <p:ext uri="{BB962C8B-B14F-4D97-AF65-F5344CB8AC3E}">
        <p14:creationId xmlns:p14="http://schemas.microsoft.com/office/powerpoint/2010/main" val="1268398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B4F9C-2CB2-4E3B-695C-6737206A0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1C60B4-8546-715F-E3B0-7722702AB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DCD4C8-A53F-A453-2D4E-0A781FB5766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CE86F8E-1241-9B40-8823-C6E52F05AE8E}"/>
              </a:ext>
            </a:extLst>
          </p:cNvPr>
          <p:cNvSpPr>
            <a:spLocks noGrp="1"/>
          </p:cNvSpPr>
          <p:nvPr>
            <p:ph type="sldNum" sz="quarter" idx="10"/>
          </p:nvPr>
        </p:nvSpPr>
        <p:spPr/>
        <p:txBody>
          <a:bodyPr/>
          <a:lstStyle/>
          <a:p>
            <a:fld id="{689E65A1-4D64-2E44-9372-5195CFF10963}" type="slidenum">
              <a:rPr lang="en-GB" smtClean="0"/>
              <a:t>18</a:t>
            </a:fld>
            <a:endParaRPr lang="en-GB"/>
          </a:p>
        </p:txBody>
      </p:sp>
    </p:spTree>
    <p:extLst>
      <p:ext uri="{BB962C8B-B14F-4D97-AF65-F5344CB8AC3E}">
        <p14:creationId xmlns:p14="http://schemas.microsoft.com/office/powerpoint/2010/main" val="3301605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2CCDE-04FD-8CC9-E2DA-AA1627C24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75DA14-B392-DA69-D70F-3621F224EF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A4A6A9-57C2-D0EE-885F-FE73EC68EF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0EE01B3B-DBF2-B08D-A63E-CC3DAD847AAC}"/>
              </a:ext>
            </a:extLst>
          </p:cNvPr>
          <p:cNvSpPr>
            <a:spLocks noGrp="1"/>
          </p:cNvSpPr>
          <p:nvPr>
            <p:ph type="sldNum" sz="quarter" idx="10"/>
          </p:nvPr>
        </p:nvSpPr>
        <p:spPr/>
        <p:txBody>
          <a:bodyPr/>
          <a:lstStyle/>
          <a:p>
            <a:fld id="{689E65A1-4D64-2E44-9372-5195CFF10963}" type="slidenum">
              <a:rPr lang="en-GB" smtClean="0"/>
              <a:t>19</a:t>
            </a:fld>
            <a:endParaRPr lang="en-GB"/>
          </a:p>
        </p:txBody>
      </p:sp>
    </p:spTree>
    <p:extLst>
      <p:ext uri="{BB962C8B-B14F-4D97-AF65-F5344CB8AC3E}">
        <p14:creationId xmlns:p14="http://schemas.microsoft.com/office/powerpoint/2010/main" val="159217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2</a:t>
            </a:fld>
            <a:endParaRPr lang="en-GB"/>
          </a:p>
        </p:txBody>
      </p:sp>
    </p:spTree>
    <p:extLst>
      <p:ext uri="{BB962C8B-B14F-4D97-AF65-F5344CB8AC3E}">
        <p14:creationId xmlns:p14="http://schemas.microsoft.com/office/powerpoint/2010/main" val="2694962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Frame number: 01_07_060A</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010101"/>
                </a:solidFill>
                <a:latin typeface="Roboto" panose="02000000000000000000" pitchFamily="2" charset="0"/>
              </a:rPr>
              <a:t>No changes required – 18-03-24</a:t>
            </a:r>
            <a:endParaRPr lang="en-US" sz="1200" b="0" dirty="0">
              <a:solidFill>
                <a:prstClr val="black"/>
              </a:solidFill>
              <a:latin typeface="Microsoft Sans Serif"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20</a:t>
            </a:fld>
            <a:endParaRPr lang="en-GB"/>
          </a:p>
        </p:txBody>
      </p:sp>
    </p:spTree>
    <p:extLst>
      <p:ext uri="{BB962C8B-B14F-4D97-AF65-F5344CB8AC3E}">
        <p14:creationId xmlns:p14="http://schemas.microsoft.com/office/powerpoint/2010/main" val="3221025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697AA-4AD6-8BDB-27AD-24D32EEA0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3EBB4-4384-D264-6BD3-C746036F5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EE107B-654F-F7B8-1B9C-68C691CA0E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4ECEA6-73FE-8640-D65C-603BD08776AA}"/>
              </a:ext>
            </a:extLst>
          </p:cNvPr>
          <p:cNvSpPr>
            <a:spLocks noGrp="1"/>
          </p:cNvSpPr>
          <p:nvPr>
            <p:ph type="sldNum" sz="quarter" idx="10"/>
          </p:nvPr>
        </p:nvSpPr>
        <p:spPr/>
        <p:txBody>
          <a:bodyPr/>
          <a:lstStyle/>
          <a:p>
            <a:fld id="{689E65A1-4D64-2E44-9372-5195CFF10963}" type="slidenum">
              <a:rPr lang="en-GB" smtClean="0"/>
              <a:t>21</a:t>
            </a:fld>
            <a:endParaRPr lang="en-GB"/>
          </a:p>
        </p:txBody>
      </p:sp>
    </p:spTree>
    <p:extLst>
      <p:ext uri="{BB962C8B-B14F-4D97-AF65-F5344CB8AC3E}">
        <p14:creationId xmlns:p14="http://schemas.microsoft.com/office/powerpoint/2010/main" val="2788343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30D25-8B3A-D972-12E2-47D2224F26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4777E8-D2D3-D398-DD23-A7AC88A7D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38E3C7-D109-E006-57E1-3B0FEB17DDF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8EBCA4E-F0A0-AD67-2169-03EAC8D727D6}"/>
              </a:ext>
            </a:extLst>
          </p:cNvPr>
          <p:cNvSpPr>
            <a:spLocks noGrp="1"/>
          </p:cNvSpPr>
          <p:nvPr>
            <p:ph type="sldNum" sz="quarter" idx="10"/>
          </p:nvPr>
        </p:nvSpPr>
        <p:spPr/>
        <p:txBody>
          <a:bodyPr/>
          <a:lstStyle/>
          <a:p>
            <a:fld id="{689E65A1-4D64-2E44-9372-5195CFF10963}" type="slidenum">
              <a:rPr lang="en-GB" smtClean="0"/>
              <a:t>22</a:t>
            </a:fld>
            <a:endParaRPr lang="en-GB"/>
          </a:p>
        </p:txBody>
      </p:sp>
    </p:spTree>
    <p:extLst>
      <p:ext uri="{BB962C8B-B14F-4D97-AF65-F5344CB8AC3E}">
        <p14:creationId xmlns:p14="http://schemas.microsoft.com/office/powerpoint/2010/main" val="585366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2B471-E504-66B1-3E9F-7A7082F668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D3D40-DFAC-3ACE-66AC-E5DE63831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CC4723-4242-4715-D0A8-724CFB6548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CDFF852-AB7B-776F-7ACE-77791C9A7699}"/>
              </a:ext>
            </a:extLst>
          </p:cNvPr>
          <p:cNvSpPr>
            <a:spLocks noGrp="1"/>
          </p:cNvSpPr>
          <p:nvPr>
            <p:ph type="sldNum" sz="quarter" idx="10"/>
          </p:nvPr>
        </p:nvSpPr>
        <p:spPr/>
        <p:txBody>
          <a:bodyPr/>
          <a:lstStyle/>
          <a:p>
            <a:fld id="{689E65A1-4D64-2E44-9372-5195CFF10963}" type="slidenum">
              <a:rPr lang="en-GB" smtClean="0"/>
              <a:t>23</a:t>
            </a:fld>
            <a:endParaRPr lang="en-GB"/>
          </a:p>
        </p:txBody>
      </p:sp>
    </p:spTree>
    <p:extLst>
      <p:ext uri="{BB962C8B-B14F-4D97-AF65-F5344CB8AC3E}">
        <p14:creationId xmlns:p14="http://schemas.microsoft.com/office/powerpoint/2010/main" val="2662655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AFBBE-8234-5FD6-8E3F-83CB2064A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6E93F-75D9-7EB9-CFBE-80121AF05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53F7C7-F5D8-ABDA-1BC7-82416340DB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2A8CFA-D943-E317-0751-04C3377D7097}"/>
              </a:ext>
            </a:extLst>
          </p:cNvPr>
          <p:cNvSpPr>
            <a:spLocks noGrp="1"/>
          </p:cNvSpPr>
          <p:nvPr>
            <p:ph type="sldNum" sz="quarter" idx="10"/>
          </p:nvPr>
        </p:nvSpPr>
        <p:spPr/>
        <p:txBody>
          <a:bodyPr/>
          <a:lstStyle/>
          <a:p>
            <a:fld id="{689E65A1-4D64-2E44-9372-5195CFF10963}" type="slidenum">
              <a:rPr lang="en-GB" smtClean="0"/>
              <a:t>24</a:t>
            </a:fld>
            <a:endParaRPr lang="en-GB"/>
          </a:p>
        </p:txBody>
      </p:sp>
    </p:spTree>
    <p:extLst>
      <p:ext uri="{BB962C8B-B14F-4D97-AF65-F5344CB8AC3E}">
        <p14:creationId xmlns:p14="http://schemas.microsoft.com/office/powerpoint/2010/main" val="3070470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1E0C0-621C-24A8-C24E-781624E54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C81BD2-B6E4-654C-D98E-2501D36EA4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03749E-78F0-57D6-F2ED-41F64EC172C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99A0010-4ED3-6767-E515-47AE86314469}"/>
              </a:ext>
            </a:extLst>
          </p:cNvPr>
          <p:cNvSpPr>
            <a:spLocks noGrp="1"/>
          </p:cNvSpPr>
          <p:nvPr>
            <p:ph type="sldNum" sz="quarter" idx="10"/>
          </p:nvPr>
        </p:nvSpPr>
        <p:spPr/>
        <p:txBody>
          <a:bodyPr/>
          <a:lstStyle/>
          <a:p>
            <a:fld id="{689E65A1-4D64-2E44-9372-5195CFF10963}" type="slidenum">
              <a:rPr lang="en-GB" smtClean="0"/>
              <a:t>25</a:t>
            </a:fld>
            <a:endParaRPr lang="en-GB"/>
          </a:p>
        </p:txBody>
      </p:sp>
    </p:spTree>
    <p:extLst>
      <p:ext uri="{BB962C8B-B14F-4D97-AF65-F5344CB8AC3E}">
        <p14:creationId xmlns:p14="http://schemas.microsoft.com/office/powerpoint/2010/main" val="1310525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3</a:t>
            </a:fld>
            <a:endParaRPr lang="en-GB"/>
          </a:p>
        </p:txBody>
      </p:sp>
    </p:spTree>
    <p:extLst>
      <p:ext uri="{BB962C8B-B14F-4D97-AF65-F5344CB8AC3E}">
        <p14:creationId xmlns:p14="http://schemas.microsoft.com/office/powerpoint/2010/main" val="169776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4</a:t>
            </a:fld>
            <a:endParaRPr lang="en-GB"/>
          </a:p>
        </p:txBody>
      </p:sp>
    </p:spTree>
    <p:extLst>
      <p:ext uri="{BB962C8B-B14F-4D97-AF65-F5344CB8AC3E}">
        <p14:creationId xmlns:p14="http://schemas.microsoft.com/office/powerpoint/2010/main" val="2184020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5</a:t>
            </a:fld>
            <a:endParaRPr lang="en-GB"/>
          </a:p>
        </p:txBody>
      </p:sp>
    </p:spTree>
    <p:extLst>
      <p:ext uri="{BB962C8B-B14F-4D97-AF65-F5344CB8AC3E}">
        <p14:creationId xmlns:p14="http://schemas.microsoft.com/office/powerpoint/2010/main" val="2939714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6</a:t>
            </a:fld>
            <a:endParaRPr lang="en-GB"/>
          </a:p>
        </p:txBody>
      </p:sp>
    </p:spTree>
    <p:extLst>
      <p:ext uri="{BB962C8B-B14F-4D97-AF65-F5344CB8AC3E}">
        <p14:creationId xmlns:p14="http://schemas.microsoft.com/office/powerpoint/2010/main" val="2153691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7</a:t>
            </a:fld>
            <a:endParaRPr lang="en-GB"/>
          </a:p>
        </p:txBody>
      </p:sp>
    </p:spTree>
    <p:extLst>
      <p:ext uri="{BB962C8B-B14F-4D97-AF65-F5344CB8AC3E}">
        <p14:creationId xmlns:p14="http://schemas.microsoft.com/office/powerpoint/2010/main" val="1633437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8</a:t>
            </a:fld>
            <a:endParaRPr lang="en-GB"/>
          </a:p>
        </p:txBody>
      </p:sp>
    </p:spTree>
    <p:extLst>
      <p:ext uri="{BB962C8B-B14F-4D97-AF65-F5344CB8AC3E}">
        <p14:creationId xmlns:p14="http://schemas.microsoft.com/office/powerpoint/2010/main" val="2088935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93663" indent="-93663">
              <a:buFont typeface="Arial" panose="020B0604020202020204" pitchFamily="34" charset="0"/>
              <a:buChar char="•"/>
            </a:pPr>
            <a:endParaRPr lang="en-GB" dirty="0"/>
          </a:p>
        </p:txBody>
      </p:sp>
      <p:sp>
        <p:nvSpPr>
          <p:cNvPr id="4" name="Espace réservé du numéro de diapositive 3"/>
          <p:cNvSpPr>
            <a:spLocks noGrp="1"/>
          </p:cNvSpPr>
          <p:nvPr>
            <p:ph type="sldNum" sz="quarter" idx="5"/>
          </p:nvPr>
        </p:nvSpPr>
        <p:spPr/>
        <p:txBody>
          <a:bodyPr/>
          <a:lstStyle/>
          <a:p>
            <a:fld id="{7ACA8977-57B0-934E-BFA7-62E3361F11FF}" type="slidenum">
              <a:rPr lang="en-GB" smtClean="0"/>
              <a:t>9</a:t>
            </a:fld>
            <a:endParaRPr lang="en-GB"/>
          </a:p>
        </p:txBody>
      </p:sp>
    </p:spTree>
    <p:extLst>
      <p:ext uri="{BB962C8B-B14F-4D97-AF65-F5344CB8AC3E}">
        <p14:creationId xmlns:p14="http://schemas.microsoft.com/office/powerpoint/2010/main" val="4001592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Page">
    <p:spTree>
      <p:nvGrpSpPr>
        <p:cNvPr id="1" name=""/>
        <p:cNvGrpSpPr/>
        <p:nvPr/>
      </p:nvGrpSpPr>
      <p:grpSpPr>
        <a:xfrm>
          <a:off x="0" y="0"/>
          <a:ext cx="0" cy="0"/>
          <a:chOff x="0" y="0"/>
          <a:chExt cx="0" cy="0"/>
        </a:xfrm>
      </p:grpSpPr>
      <p:sp>
        <p:nvSpPr>
          <p:cNvPr id="15"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7" name="Text Placeholder 6"/>
          <p:cNvSpPr>
            <a:spLocks noGrp="1"/>
          </p:cNvSpPr>
          <p:nvPr>
            <p:ph type="body" sz="quarter" idx="10" hasCustomPrompt="1"/>
          </p:nvPr>
        </p:nvSpPr>
        <p:spPr>
          <a:xfrm>
            <a:off x="482600" y="5038986"/>
            <a:ext cx="11226800" cy="554720"/>
          </a:xfrm>
          <a:prstGeom prst="roundRect">
            <a:avLst>
              <a:gd name="adj" fmla="val 7509"/>
            </a:avLst>
          </a:prstGeom>
          <a:solidFill>
            <a:schemeClr val="accent1"/>
          </a:solidFill>
        </p:spPr>
        <p:txBody>
          <a:bodyPr lIns="0" tIns="72000" rIns="0" bIns="0" anchor="ctr"/>
          <a:lstStyle>
            <a:lvl1pPr marL="0" indent="0" algn="ctr">
              <a:buNone/>
              <a:defRPr sz="2800" b="1" spc="0" baseline="0">
                <a:solidFill>
                  <a:schemeClr val="bg1"/>
                </a:solidFill>
                <a:latin typeface="Roboto" panose="02000000000000000000" pitchFamily="2" charset="0"/>
              </a:defRPr>
            </a:lvl1pPr>
          </a:lstStyle>
          <a:p>
            <a:pPr lvl="0"/>
            <a:r>
              <a:rPr lang="en-GB"/>
              <a:t>EDIT MASTER TEXT</a:t>
            </a:r>
          </a:p>
        </p:txBody>
      </p:sp>
      <p:sp>
        <p:nvSpPr>
          <p:cNvPr id="12" name="Title 24"/>
          <p:cNvSpPr>
            <a:spLocks noGrp="1"/>
          </p:cNvSpPr>
          <p:nvPr>
            <p:ph type="title" hasCustomPrompt="1"/>
          </p:nvPr>
        </p:nvSpPr>
        <p:spPr>
          <a:xfrm>
            <a:off x="1206500" y="1644029"/>
            <a:ext cx="9779000" cy="664797"/>
          </a:xfrm>
          <a:prstGeom prst="rect">
            <a:avLst/>
          </a:prstGeom>
          <a:noFill/>
        </p:spPr>
        <p:txBody>
          <a:bodyPr wrap="square" lIns="0" tIns="0" rIns="0" bIns="0" rtlCol="0" anchor="t">
            <a:spAutoFit/>
          </a:bodyPr>
          <a:lstStyle>
            <a:lvl1pPr algn="l">
              <a:defRPr lang="en-GB" sz="480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defTabSz="914400"/>
            <a:r>
              <a:rPr lang="en-GB"/>
              <a:t>COURSE NAME</a:t>
            </a:r>
          </a:p>
        </p:txBody>
      </p:sp>
      <p:sp>
        <p:nvSpPr>
          <p:cNvPr id="13" name="Text Placeholder 22"/>
          <p:cNvSpPr>
            <a:spLocks noGrp="1"/>
          </p:cNvSpPr>
          <p:nvPr>
            <p:ph type="body" sz="quarter" idx="11" hasCustomPrompt="1"/>
          </p:nvPr>
        </p:nvSpPr>
        <p:spPr>
          <a:xfrm>
            <a:off x="1206500" y="2308826"/>
            <a:ext cx="5346700" cy="387798"/>
          </a:xfrm>
          <a:prstGeom prst="rect">
            <a:avLst/>
          </a:prstGeom>
        </p:spPr>
        <p:txBody>
          <a:bodyPr lIns="0" rIns="0" anchor="b"/>
          <a:lstStyle>
            <a:lvl1pPr>
              <a:defRPr lang="en-US" sz="2400" b="0" dirty="0" smtClean="0">
                <a:latin typeface="Roboto" panose="02000000000000000000" pitchFamily="2" charset="0"/>
                <a:ea typeface="+mj-ea"/>
                <a:cs typeface="+mj-cs"/>
              </a:defRPr>
            </a:lvl1pPr>
          </a:lstStyle>
          <a:p>
            <a:pPr lvl="0" defTabSz="914400">
              <a:spcBef>
                <a:spcPct val="0"/>
              </a:spcBef>
              <a:buNone/>
            </a:pPr>
            <a:r>
              <a:rPr lang="en-GB"/>
              <a:t>SUB HEADER</a:t>
            </a:r>
          </a:p>
        </p:txBody>
      </p:sp>
    </p:spTree>
    <p:extLst>
      <p:ext uri="{BB962C8B-B14F-4D97-AF65-F5344CB8AC3E}">
        <p14:creationId xmlns:p14="http://schemas.microsoft.com/office/powerpoint/2010/main" val="1506439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troduction General Slide In Base">
    <p:spTree>
      <p:nvGrpSpPr>
        <p:cNvPr id="1" name=""/>
        <p:cNvGrpSpPr/>
        <p:nvPr/>
      </p:nvGrpSpPr>
      <p:grpSpPr>
        <a:xfrm>
          <a:off x="0" y="0"/>
          <a:ext cx="0" cy="0"/>
          <a:chOff x="0" y="0"/>
          <a:chExt cx="0" cy="0"/>
        </a:xfrm>
      </p:grpSpPr>
      <p:sp>
        <p:nvSpPr>
          <p:cNvPr id="15"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19"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8" name="Text Placeholder 5"/>
          <p:cNvSpPr>
            <a:spLocks noGrp="1"/>
          </p:cNvSpPr>
          <p:nvPr userDrawn="1">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10" name="Content Placeholder 9"/>
          <p:cNvSpPr>
            <a:spLocks noGrp="1"/>
          </p:cNvSpPr>
          <p:nvPr>
            <p:ph sz="quarter" idx="20" hasCustomPrompt="1"/>
          </p:nvPr>
        </p:nvSpPr>
        <p:spPr>
          <a:xfrm>
            <a:off x="4438650" y="2328863"/>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59" name="Content Placeholder 9"/>
          <p:cNvSpPr>
            <a:spLocks noGrp="1"/>
          </p:cNvSpPr>
          <p:nvPr>
            <p:ph sz="quarter" idx="21" hasCustomPrompt="1"/>
          </p:nvPr>
        </p:nvSpPr>
        <p:spPr>
          <a:xfrm>
            <a:off x="6324599" y="2328863"/>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0" name="Content Placeholder 9"/>
          <p:cNvSpPr>
            <a:spLocks noGrp="1"/>
          </p:cNvSpPr>
          <p:nvPr>
            <p:ph sz="quarter" idx="22" hasCustomPrompt="1"/>
          </p:nvPr>
        </p:nvSpPr>
        <p:spPr>
          <a:xfrm>
            <a:off x="4438650" y="3562351"/>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1" name="Content Placeholder 9"/>
          <p:cNvSpPr>
            <a:spLocks noGrp="1"/>
          </p:cNvSpPr>
          <p:nvPr>
            <p:ph sz="quarter" idx="23" hasCustomPrompt="1"/>
          </p:nvPr>
        </p:nvSpPr>
        <p:spPr>
          <a:xfrm>
            <a:off x="6324599" y="3562351"/>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2" name="Content Placeholder 9"/>
          <p:cNvSpPr>
            <a:spLocks noGrp="1"/>
          </p:cNvSpPr>
          <p:nvPr>
            <p:ph sz="quarter" idx="24" hasCustomPrompt="1"/>
          </p:nvPr>
        </p:nvSpPr>
        <p:spPr>
          <a:xfrm>
            <a:off x="4438650" y="4795839"/>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3" name="Content Placeholder 9"/>
          <p:cNvSpPr>
            <a:spLocks noGrp="1"/>
          </p:cNvSpPr>
          <p:nvPr>
            <p:ph sz="quarter" idx="25" hasCustomPrompt="1"/>
          </p:nvPr>
        </p:nvSpPr>
        <p:spPr>
          <a:xfrm>
            <a:off x="6324599" y="4795839"/>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Tree>
    <p:extLst>
      <p:ext uri="{BB962C8B-B14F-4D97-AF65-F5344CB8AC3E}">
        <p14:creationId xmlns:p14="http://schemas.microsoft.com/office/powerpoint/2010/main" val="248844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0-#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75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58" grpId="0">
        <p:tmplLst>
          <p:tmpl>
            <p:tnLst>
              <p:par>
                <p:cTn presetID="2" presetClass="entr" presetSubtype="8"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750" fill="hold"/>
                        <p:tgtEl>
                          <p:spTgt spid="58"/>
                        </p:tgtEl>
                        <p:attrNameLst>
                          <p:attrName>ppt_x</p:attrName>
                        </p:attrNameLst>
                      </p:cBhvr>
                      <p:tavLst>
                        <p:tav tm="0">
                          <p:val>
                            <p:strVal val="0-#ppt_w/2"/>
                          </p:val>
                        </p:tav>
                        <p:tav tm="100000">
                          <p:val>
                            <p:strVal val="#ppt_x"/>
                          </p:val>
                        </p:tav>
                      </p:tavLst>
                    </p:anim>
                    <p:anim calcmode="lin" valueType="num">
                      <p:cBhvr additive="base">
                        <p:cTn dur="750" fill="hold"/>
                        <p:tgtEl>
                          <p:spTgt spid="58"/>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duction General Slide In 1">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82"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3"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443562F3-657C-24BF-C29B-F600104236C8}"/>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192081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anim calcmode="lin" valueType="num">
                                      <p:cBhvr additive="base">
                                        <p:cTn id="11"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1">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anim calcmode="lin" valueType="num">
                                      <p:cBhvr additive="base">
                                        <p:cTn id="23"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25">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1+#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roduction General Slide In 2">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D2275835-351E-3CE8-9251-B7AEE64B8C89}"/>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06436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anim calcmode="lin" valueType="num">
                                      <p:cBhvr additive="base">
                                        <p:cTn id="11"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1">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anim calcmode="lin" valueType="num">
                                      <p:cBhvr additive="base">
                                        <p:cTn id="23"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25">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1+#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eneral Slide In 3">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5D824DD5-700D-9BFE-7FD6-8079523261C8}"/>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4746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 General Slide In 4">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08676AAE-ABB9-3DD2-78FB-79B6848C8514}"/>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99279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eneral Slide In 5">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8" name="Rounded Rectangle 16">
            <a:extLst>
              <a:ext uri="{FF2B5EF4-FFF2-40B4-BE49-F238E27FC236}">
                <a16:creationId xmlns:a16="http://schemas.microsoft.com/office/drawing/2014/main" id="{ABD6C256-F160-267A-F919-6DD686B2CA30}"/>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411523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bldP spid="18" grpId="0" animBg="1"/>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al Slide In 6">
    <p:spTree>
      <p:nvGrpSpPr>
        <p:cNvPr id="1" name=""/>
        <p:cNvGrpSpPr/>
        <p:nvPr/>
      </p:nvGrpSpPr>
      <p:grpSpPr>
        <a:xfrm>
          <a:off x="0" y="0"/>
          <a:ext cx="0" cy="0"/>
          <a:chOff x="0" y="0"/>
          <a:chExt cx="0" cy="0"/>
        </a:xfrm>
      </p:grpSpPr>
      <p:sp>
        <p:nvSpPr>
          <p:cNvPr id="21" name="Rounded Rectangle 16">
            <a:extLst>
              <a:ext uri="{FF2B5EF4-FFF2-40B4-BE49-F238E27FC236}">
                <a16:creationId xmlns:a16="http://schemas.microsoft.com/office/drawing/2014/main" id="{5B0AE860-C992-5F7C-8C4E-16A087ADEBBD}"/>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0"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6"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57"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18"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9"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Tree>
    <p:extLst>
      <p:ext uri="{BB962C8B-B14F-4D97-AF65-F5344CB8AC3E}">
        <p14:creationId xmlns:p14="http://schemas.microsoft.com/office/powerpoint/2010/main" val="4071664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 calcmode="lin" valueType="num">
                                      <p:cBhvr additive="base">
                                        <p:cTn id="7" dur="750" fill="hold"/>
                                        <p:tgtEl>
                                          <p:spTgt spid="56">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7">
                                            <p:txEl>
                                              <p:pRg st="0" end="0"/>
                                            </p:txEl>
                                          </p:spTgt>
                                        </p:tgtEl>
                                        <p:attrNameLst>
                                          <p:attrName>style.visibility</p:attrName>
                                        </p:attrNameLst>
                                      </p:cBhvr>
                                      <p:to>
                                        <p:strVal val="visible"/>
                                      </p:to>
                                    </p:set>
                                    <p:anim calcmode="lin" valueType="num">
                                      <p:cBhvr additive="base">
                                        <p:cTn id="11" dur="75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5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 calcmode="lin" valueType="num">
                                      <p:cBhvr additive="base">
                                        <p:cTn id="15" dur="75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18">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1+#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6" grpId="0" build="p">
        <p:tmplLst>
          <p:tmpl lvl="1">
            <p:tnLst>
              <p:par>
                <p:cTn presetID="2" presetClass="entr" presetSubtype="2" decel="10000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additive="base">
                        <p:cTn dur="750" fill="hold"/>
                        <p:tgtEl>
                          <p:spTgt spid="56"/>
                        </p:tgtEl>
                        <p:attrNameLst>
                          <p:attrName>ppt_x</p:attrName>
                        </p:attrNameLst>
                      </p:cBhvr>
                      <p:tavLst>
                        <p:tav tm="0">
                          <p:val>
                            <p:strVal val="1+#ppt_w/2"/>
                          </p:val>
                        </p:tav>
                        <p:tav tm="100000">
                          <p:val>
                            <p:strVal val="#ppt_x"/>
                          </p:val>
                        </p:tav>
                      </p:tavLst>
                    </p:anim>
                    <p:anim calcmode="lin" valueType="num">
                      <p:cBhvr additive="base">
                        <p:cTn dur="750" fill="hold"/>
                        <p:tgtEl>
                          <p:spTgt spid="56"/>
                        </p:tgtEl>
                        <p:attrNameLst>
                          <p:attrName>ppt_y</p:attrName>
                        </p:attrNameLst>
                      </p:cBhvr>
                      <p:tavLst>
                        <p:tav tm="0">
                          <p:val>
                            <p:strVal val="#ppt_y"/>
                          </p:val>
                        </p:tav>
                        <p:tav tm="100000">
                          <p:val>
                            <p:strVal val="#ppt_y"/>
                          </p:val>
                        </p:tav>
                      </p:tavLst>
                    </p:anim>
                  </p:childTnLst>
                </p:cTn>
              </p:par>
            </p:tnLst>
          </p:tmpl>
        </p:tmplLst>
      </p:bldP>
      <p:bldP spid="57" grpId="0" build="p">
        <p:tmplLst>
          <p:tmpl lvl="1">
            <p:tnLst>
              <p:par>
                <p:cTn presetID="2" presetClass="entr" presetSubtype="2" decel="10000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750" fill="hold"/>
                        <p:tgtEl>
                          <p:spTgt spid="57"/>
                        </p:tgtEl>
                        <p:attrNameLst>
                          <p:attrName>ppt_x</p:attrName>
                        </p:attrNameLst>
                      </p:cBhvr>
                      <p:tavLst>
                        <p:tav tm="0">
                          <p:val>
                            <p:strVal val="1+#ppt_w/2"/>
                          </p:val>
                        </p:tav>
                        <p:tav tm="100000">
                          <p:val>
                            <p:strVal val="#ppt_x"/>
                          </p:val>
                        </p:tav>
                      </p:tavLst>
                    </p:anim>
                    <p:anim calcmode="lin" valueType="num">
                      <p:cBhvr additive="base">
                        <p:cTn dur="750" fill="hold"/>
                        <p:tgtEl>
                          <p:spTgt spid="5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19"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duction Contents">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7"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GB"/>
              <a:t>Fill in and duplicate for Contents</a:t>
            </a:r>
          </a:p>
        </p:txBody>
      </p:sp>
    </p:spTree>
    <p:extLst>
      <p:ext uri="{BB962C8B-B14F-4D97-AF65-F5344CB8AC3E}">
        <p14:creationId xmlns:p14="http://schemas.microsoft.com/office/powerpoint/2010/main" val="357365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8" decel="10000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ntro Stepper_01">
    <p:spTree>
      <p:nvGrpSpPr>
        <p:cNvPr id="1" name=""/>
        <p:cNvGrpSpPr/>
        <p:nvPr/>
      </p:nvGrpSpPr>
      <p:grpSpPr>
        <a:xfrm>
          <a:off x="0" y="0"/>
          <a:ext cx="0" cy="0"/>
          <a:chOff x="0" y="0"/>
          <a:chExt cx="0" cy="0"/>
        </a:xfrm>
      </p:grpSpPr>
      <p:sp>
        <p:nvSpPr>
          <p:cNvPr id="25" name="Picture Placeholder 7"/>
          <p:cNvSpPr>
            <a:spLocks noGrp="1"/>
          </p:cNvSpPr>
          <p:nvPr>
            <p:ph type="pic" sz="quarter" idx="19"/>
          </p:nvPr>
        </p:nvSpPr>
        <p:spPr>
          <a:xfrm>
            <a:off x="0" y="539598"/>
            <a:ext cx="12190413" cy="6320325"/>
          </a:xfrm>
          <a:prstGeom prst="rect">
            <a:avLst/>
          </a:prstGeom>
        </p:spPr>
        <p:txBody>
          <a:bodyPr/>
          <a:lstStyle>
            <a:lvl1pPr>
              <a:defRPr lang="en-GB">
                <a:solidFill>
                  <a:schemeClr val="accent3"/>
                </a:solidFill>
              </a:defRPr>
            </a:lvl1pPr>
          </a:lstStyle>
          <a:p>
            <a:pPr lvl="0"/>
            <a:endParaRPr lang="en-GB"/>
          </a:p>
        </p:txBody>
      </p:sp>
      <p:sp>
        <p:nvSpPr>
          <p:cNvPr id="21"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StepperButtonNormal" hidden="1"/>
          <p:cNvGrpSpPr/>
          <p:nvPr userDrawn="1"/>
        </p:nvGrpSpPr>
        <p:grpSpPr>
          <a:xfrm>
            <a:off x="11899591" y="3643567"/>
            <a:ext cx="219307" cy="492478"/>
            <a:chOff x="11950700" y="4202112"/>
            <a:chExt cx="180975" cy="406400"/>
          </a:xfrm>
        </p:grpSpPr>
        <p:sp>
          <p:nvSpPr>
            <p:cNvPr id="4" name="Rectangle 3">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Freeform 4"/>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23" name="Text Placeholder 22"/>
          <p:cNvSpPr>
            <a:spLocks noGrp="1"/>
          </p:cNvSpPr>
          <p:nvPr userDrawn="1">
            <p:ph type="body" sz="quarter" idx="10" hasCustomPrompt="1"/>
          </p:nvPr>
        </p:nvSpPr>
        <p:spPr>
          <a:xfrm>
            <a:off x="417543" y="1289124"/>
            <a:ext cx="53467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27" name="Text Placeholder 22"/>
          <p:cNvSpPr>
            <a:spLocks noGrp="1"/>
          </p:cNvSpPr>
          <p:nvPr>
            <p:ph type="body" sz="quarter" idx="12" hasCustomPrompt="1"/>
          </p:nvPr>
        </p:nvSpPr>
        <p:spPr>
          <a:xfrm>
            <a:off x="430243"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Instructions</a:t>
            </a:r>
          </a:p>
        </p:txBody>
      </p:sp>
      <p:sp>
        <p:nvSpPr>
          <p:cNvPr id="2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pic>
        <p:nvPicPr>
          <p:cNvPr id="22"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8" name="StepperButtonNormal"/>
          <p:cNvPicPr>
            <a:picLocks noChangeAspect="1"/>
          </p:cNvPicPr>
          <p:nvPr userDrawn="1"/>
        </p:nvPicPr>
        <p:blipFill>
          <a:blip r:embed="rId3" cstate="email">
            <a:duotone>
              <a:schemeClr val="accent3">
                <a:shade val="45000"/>
                <a:satMod val="135000"/>
              </a:schemeClr>
              <a:prstClr val="white"/>
            </a:duotone>
            <a:extLst>
              <a:ext uri="{BEBA8EAE-BF5A-486C-A8C5-ECC9F3942E4B}">
                <a14:imgProps xmlns:a14="http://schemas.microsoft.com/office/drawing/2010/main">
                  <a14:imgLayer r:embed="rId4">
                    <a14:imgEffect>
                      <a14:brightnessContrast bright="84000" contrast="-65000"/>
                    </a14:imgEffect>
                  </a14:imgLayer>
                </a14:imgProps>
              </a:ext>
              <a:ext uri="{28A0092B-C50C-407E-A947-70E740481C1C}">
                <a14:useLocalDpi xmlns:a14="http://schemas.microsoft.com/office/drawing/2010/main"/>
              </a:ext>
            </a:extLst>
          </a:blip>
          <a:stretch>
            <a:fillRect/>
          </a:stretch>
        </p:blipFill>
        <p:spPr>
          <a:xfrm>
            <a:off x="88726" y="3358584"/>
            <a:ext cx="270002" cy="598700"/>
          </a:xfrm>
          <a:prstGeom prst="rect">
            <a:avLst/>
          </a:prstGeom>
        </p:spPr>
      </p:pic>
      <p:grpSp>
        <p:nvGrpSpPr>
          <p:cNvPr id="20" name="StepperPosition"/>
          <p:cNvGrpSpPr/>
          <p:nvPr userDrawn="1"/>
        </p:nvGrpSpPr>
        <p:grpSpPr>
          <a:xfrm>
            <a:off x="5430046" y="6434847"/>
            <a:ext cx="1325450" cy="140418"/>
            <a:chOff x="6611919" y="6505581"/>
            <a:chExt cx="1093778" cy="115876"/>
          </a:xfrm>
        </p:grpSpPr>
        <p:sp>
          <p:nvSpPr>
            <p:cNvPr id="29" name="Oval 11"/>
            <p:cNvSpPr>
              <a:spLocks noChangeArrowheads="1"/>
            </p:cNvSpPr>
            <p:nvPr/>
          </p:nvSpPr>
          <p:spPr bwMode="auto">
            <a:xfrm>
              <a:off x="6611919" y="6505581"/>
              <a:ext cx="115860" cy="1158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0" name="Oval 12"/>
            <p:cNvSpPr>
              <a:spLocks noChangeArrowheads="1"/>
            </p:cNvSpPr>
            <p:nvPr/>
          </p:nvSpPr>
          <p:spPr bwMode="auto">
            <a:xfrm>
              <a:off x="6861158" y="6505597"/>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1"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2"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3"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35" name="Text Placeholder 22"/>
          <p:cNvSpPr>
            <a:spLocks noGrp="1"/>
          </p:cNvSpPr>
          <p:nvPr>
            <p:ph type="body" sz="quarter" idx="14" hasCustomPrompt="1"/>
          </p:nvPr>
        </p:nvSpPr>
        <p:spPr>
          <a:xfrm>
            <a:off x="417543" y="1592092"/>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1151267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Intro Stepper_02">
    <p:spTree>
      <p:nvGrpSpPr>
        <p:cNvPr id="1" name=""/>
        <p:cNvGrpSpPr/>
        <p:nvPr/>
      </p:nvGrpSpPr>
      <p:grpSpPr>
        <a:xfrm>
          <a:off x="0" y="0"/>
          <a:ext cx="0" cy="0"/>
          <a:chOff x="0" y="0"/>
          <a:chExt cx="0" cy="0"/>
        </a:xfrm>
      </p:grpSpPr>
      <p:sp>
        <p:nvSpPr>
          <p:cNvPr id="26"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8"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4"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5"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32"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3"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sp>
        <p:nvSpPr>
          <p:cNvPr id="40"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grpSp>
        <p:nvGrpSpPr>
          <p:cNvPr id="41" name="StepperPosition"/>
          <p:cNvGrpSpPr/>
          <p:nvPr userDrawn="1"/>
        </p:nvGrpSpPr>
        <p:grpSpPr>
          <a:xfrm>
            <a:off x="5430046" y="6434847"/>
            <a:ext cx="1325450" cy="140418"/>
            <a:chOff x="6611919" y="6505581"/>
            <a:chExt cx="1093778" cy="115876"/>
          </a:xfrm>
        </p:grpSpPr>
        <p:sp>
          <p:nvSpPr>
            <p:cNvPr id="42"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2"/>
            <p:cNvSpPr>
              <a:spLocks noChangeArrowheads="1"/>
            </p:cNvSpPr>
            <p:nvPr/>
          </p:nvSpPr>
          <p:spPr bwMode="auto">
            <a:xfrm>
              <a:off x="6861158" y="6505597"/>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18"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19"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138053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0-#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278042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Intro Stepper_03">
    <p:spTree>
      <p:nvGrpSpPr>
        <p:cNvPr id="1" name=""/>
        <p:cNvGrpSpPr/>
        <p:nvPr/>
      </p:nvGrpSpPr>
      <p:grpSpPr>
        <a:xfrm>
          <a:off x="0" y="0"/>
          <a:ext cx="0" cy="0"/>
          <a:chOff x="0" y="0"/>
          <a:chExt cx="0" cy="0"/>
        </a:xfrm>
      </p:grpSpPr>
      <p:sp>
        <p:nvSpPr>
          <p:cNvPr id="22"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47"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1"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5"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26"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37" name="StepperPosition"/>
          <p:cNvGrpSpPr/>
          <p:nvPr userDrawn="1"/>
        </p:nvGrpSpPr>
        <p:grpSpPr>
          <a:xfrm>
            <a:off x="5430046" y="6434847"/>
            <a:ext cx="1325450" cy="140418"/>
            <a:chOff x="6611919" y="6505581"/>
            <a:chExt cx="1093778" cy="115876"/>
          </a:xfrm>
        </p:grpSpPr>
        <p:sp>
          <p:nvSpPr>
            <p:cNvPr id="38"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0" name="Oval 14"/>
            <p:cNvSpPr>
              <a:spLocks noChangeArrowheads="1"/>
            </p:cNvSpPr>
            <p:nvPr/>
          </p:nvSpPr>
          <p:spPr bwMode="auto">
            <a:xfrm>
              <a:off x="7105636" y="6505588"/>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2"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23"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4"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256107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0-#ppt_w/2"/>
                          </p:val>
                        </p:tav>
                        <p:tav tm="100000">
                          <p:val>
                            <p:strVal val="#ppt_x"/>
                          </p:val>
                        </p:tav>
                      </p:tavLst>
                    </p:anim>
                    <p:anim calcmode="lin" valueType="num">
                      <p:cBhvr additive="base">
                        <p:cTn dur="75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ntro Stepper_04">
    <p:spTree>
      <p:nvGrpSpPr>
        <p:cNvPr id="1" name=""/>
        <p:cNvGrpSpPr/>
        <p:nvPr/>
      </p:nvGrpSpPr>
      <p:grpSpPr>
        <a:xfrm>
          <a:off x="0" y="0"/>
          <a:ext cx="0" cy="0"/>
          <a:chOff x="0" y="0"/>
          <a:chExt cx="0" cy="0"/>
        </a:xfrm>
      </p:grpSpPr>
      <p:sp>
        <p:nvSpPr>
          <p:cNvPr id="28"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27"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3"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31"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4"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0" name="StepperPosition"/>
          <p:cNvGrpSpPr/>
          <p:nvPr userDrawn="1"/>
        </p:nvGrpSpPr>
        <p:grpSpPr>
          <a:xfrm>
            <a:off x="5430046" y="6434847"/>
            <a:ext cx="1325450" cy="140418"/>
            <a:chOff x="6611919" y="6505581"/>
            <a:chExt cx="1093778" cy="115876"/>
          </a:xfrm>
        </p:grpSpPr>
        <p:sp>
          <p:nvSpPr>
            <p:cNvPr id="41"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2"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6"/>
            <p:cNvSpPr>
              <a:spLocks noChangeArrowheads="1"/>
            </p:cNvSpPr>
            <p:nvPr/>
          </p:nvSpPr>
          <p:spPr bwMode="auto">
            <a:xfrm>
              <a:off x="7346938" y="6505592"/>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22"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4"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59062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 presetClass="entr" presetSubtype="8" decel="10000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750" fill="hold"/>
                        <p:tgtEl>
                          <p:spTgt spid="34"/>
                        </p:tgtEl>
                        <p:attrNameLst>
                          <p:attrName>ppt_x</p:attrName>
                        </p:attrNameLst>
                      </p:cBhvr>
                      <p:tavLst>
                        <p:tav tm="0">
                          <p:val>
                            <p:strVal val="0-#ppt_w/2"/>
                          </p:val>
                        </p:tav>
                        <p:tav tm="100000">
                          <p:val>
                            <p:strVal val="#ppt_x"/>
                          </p:val>
                        </p:tav>
                      </p:tavLst>
                    </p:anim>
                    <p:anim calcmode="lin" valueType="num">
                      <p:cBhvr additive="base">
                        <p:cTn dur="750" fill="hold"/>
                        <p:tgtEl>
                          <p:spTgt spid="3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ntro Stepper_05">
    <p:spTree>
      <p:nvGrpSpPr>
        <p:cNvPr id="1" name=""/>
        <p:cNvGrpSpPr/>
        <p:nvPr/>
      </p:nvGrpSpPr>
      <p:grpSpPr>
        <a:xfrm>
          <a:off x="0" y="0"/>
          <a:ext cx="0" cy="0"/>
          <a:chOff x="0" y="0"/>
          <a:chExt cx="0" cy="0"/>
        </a:xfrm>
      </p:grpSpPr>
      <p:sp>
        <p:nvSpPr>
          <p:cNvPr id="37"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3"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4"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7"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28"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1" name="StepperPosition"/>
          <p:cNvGrpSpPr/>
          <p:nvPr userDrawn="1"/>
        </p:nvGrpSpPr>
        <p:grpSpPr>
          <a:xfrm>
            <a:off x="5430046" y="6434847"/>
            <a:ext cx="1325450" cy="140418"/>
            <a:chOff x="6611919" y="6505581"/>
            <a:chExt cx="1093778" cy="115876"/>
          </a:xfrm>
        </p:grpSpPr>
        <p:sp>
          <p:nvSpPr>
            <p:cNvPr id="42"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6"/>
            <p:cNvSpPr>
              <a:spLocks noChangeArrowheads="1"/>
            </p:cNvSpPr>
            <p:nvPr/>
          </p:nvSpPr>
          <p:spPr bwMode="auto">
            <a:xfrm>
              <a:off x="7346938" y="6505592"/>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8"/>
            <p:cNvSpPr>
              <a:spLocks noChangeArrowheads="1"/>
            </p:cNvSpPr>
            <p:nvPr/>
          </p:nvSpPr>
          <p:spPr bwMode="auto">
            <a:xfrm>
              <a:off x="7589837" y="6505583"/>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19" name="StepperButtonNormal">
            <a:hlinkClick r:id="" action="ppaction://hlinkshowjump?jump=nextslide"/>
          </p:cNvPr>
          <p:cNvPicPr>
            <a:picLocks noChangeAspect="1"/>
          </p:cNvPicPr>
          <p:nvPr userDrawn="1"/>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0"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3791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0-#ppt_w/2"/>
                                          </p:val>
                                        </p:tav>
                                        <p:tav tm="100000">
                                          <p:val>
                                            <p:strVal val="#ppt_x"/>
                                          </p:val>
                                        </p:tav>
                                      </p:tavLst>
                                    </p:anim>
                                    <p:anim calcmode="lin" valueType="num">
                                      <p:cBhvr additive="base">
                                        <p:cTn id="8"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tmplLst>
          <p:tmpl>
            <p:tnLst>
              <p:par>
                <p:cTn presetID="2" presetClass="entr" presetSubtype="8"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0-#ppt_w/2"/>
                          </p:val>
                        </p:tav>
                        <p:tav tm="100000">
                          <p:val>
                            <p:strVal val="#ppt_x"/>
                          </p:val>
                        </p:tav>
                      </p:tavLst>
                    </p:anim>
                    <p:anim calcmode="lin" valueType="num">
                      <p:cBhvr additive="base">
                        <p:cTn dur="750" fill="hold"/>
                        <p:tgtEl>
                          <p:spTgt spid="2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ro Stepper_END">
    <p:spTree>
      <p:nvGrpSpPr>
        <p:cNvPr id="1" name=""/>
        <p:cNvGrpSpPr/>
        <p:nvPr/>
      </p:nvGrpSpPr>
      <p:grpSpPr>
        <a:xfrm>
          <a:off x="0" y="0"/>
          <a:ext cx="0" cy="0"/>
          <a:chOff x="0" y="0"/>
          <a:chExt cx="0" cy="0"/>
        </a:xfrm>
      </p:grpSpPr>
      <p:sp>
        <p:nvSpPr>
          <p:cNvPr id="37"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4"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7"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8"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1"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2" name="StepperPosition"/>
          <p:cNvGrpSpPr/>
          <p:nvPr userDrawn="1"/>
        </p:nvGrpSpPr>
        <p:grpSpPr>
          <a:xfrm>
            <a:off x="5430046" y="6434847"/>
            <a:ext cx="1325450" cy="140418"/>
            <a:chOff x="6611919" y="6505581"/>
            <a:chExt cx="1093778" cy="115876"/>
          </a:xfrm>
        </p:grpSpPr>
        <p:sp>
          <p:nvSpPr>
            <p:cNvPr id="43"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6"/>
            <p:cNvSpPr>
              <a:spLocks noChangeArrowheads="1"/>
            </p:cNvSpPr>
            <p:nvPr/>
          </p:nvSpPr>
          <p:spPr bwMode="auto">
            <a:xfrm>
              <a:off x="7346938" y="6505592"/>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7" name="Oval 18"/>
            <p:cNvSpPr>
              <a:spLocks noChangeArrowheads="1"/>
            </p:cNvSpPr>
            <p:nvPr/>
          </p:nvSpPr>
          <p:spPr bwMode="auto">
            <a:xfrm>
              <a:off x="7589837" y="6505583"/>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19"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0"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27550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750" fill="hold"/>
                                        <p:tgtEl>
                                          <p:spTgt spid="31"/>
                                        </p:tgtEl>
                                        <p:attrNameLst>
                                          <p:attrName>ppt_x</p:attrName>
                                        </p:attrNameLst>
                                      </p:cBhvr>
                                      <p:tavLst>
                                        <p:tav tm="0">
                                          <p:val>
                                            <p:strVal val="0-#ppt_w/2"/>
                                          </p:val>
                                        </p:tav>
                                        <p:tav tm="100000">
                                          <p:val>
                                            <p:strVal val="#ppt_x"/>
                                          </p:val>
                                        </p:tav>
                                      </p:tavLst>
                                    </p:anim>
                                    <p:anim calcmode="lin" valueType="num">
                                      <p:cBhvr additive="base">
                                        <p:cTn id="8"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tmplLst>
          <p:tmpl>
            <p:tnLst>
              <p:par>
                <p:cTn presetID="2" presetClass="entr" presetSubtype="8" decel="10000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750" fill="hold"/>
                        <p:tgtEl>
                          <p:spTgt spid="31"/>
                        </p:tgtEl>
                        <p:attrNameLst>
                          <p:attrName>ppt_x</p:attrName>
                        </p:attrNameLst>
                      </p:cBhvr>
                      <p:tavLst>
                        <p:tav tm="0">
                          <p:val>
                            <p:strVal val="0-#ppt_w/2"/>
                          </p:val>
                        </p:tav>
                        <p:tav tm="100000">
                          <p:val>
                            <p:strVal val="#ppt_x"/>
                          </p:val>
                        </p:tav>
                      </p:tavLst>
                    </p:anim>
                    <p:anim calcmode="lin" valueType="num">
                      <p:cBhvr additive="base">
                        <p:cTn dur="750" fill="hold"/>
                        <p:tgtEl>
                          <p:spTgt spid="3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ehicle Menu Page">
    <p:spTree>
      <p:nvGrpSpPr>
        <p:cNvPr id="1" name=""/>
        <p:cNvGrpSpPr/>
        <p:nvPr/>
      </p:nvGrpSpPr>
      <p:grpSpPr>
        <a:xfrm>
          <a:off x="0" y="0"/>
          <a:ext cx="0" cy="0"/>
          <a:chOff x="0" y="0"/>
          <a:chExt cx="0" cy="0"/>
        </a:xfrm>
      </p:grpSpPr>
      <p:sp>
        <p:nvSpPr>
          <p:cNvPr id="14" name="Text Placeholder 5"/>
          <p:cNvSpPr>
            <a:spLocks noGrp="1"/>
          </p:cNvSpPr>
          <p:nvPr>
            <p:ph type="body" sz="quarter" idx="18" hasCustomPrompt="1"/>
          </p:nvPr>
        </p:nvSpPr>
        <p:spPr>
          <a:xfrm>
            <a:off x="424636" y="1874553"/>
            <a:ext cx="3660477" cy="207749"/>
          </a:xfrm>
          <a:prstGeom prst="rect">
            <a:avLst/>
          </a:prstGeom>
          <a:noFill/>
        </p:spPr>
        <p:txBody>
          <a:bodyPr wrap="square" lIns="0" tIns="0" rIns="0" bIns="0" rtlCol="0">
            <a:spAutoFit/>
          </a:bodyPr>
          <a:lstStyle>
            <a:lvl1pPr marL="0" indent="0">
              <a:buNone/>
              <a:defRPr lang="en-GB" sz="1500" b="1" spc="110" baseline="0" dirty="0">
                <a:solidFill>
                  <a:schemeClr val="tx1"/>
                </a:solidFill>
                <a:latin typeface="Roboto" panose="02000000000000000000" pitchFamily="2" charset="0"/>
              </a:defRPr>
            </a:lvl1pPr>
          </a:lstStyle>
          <a:p>
            <a:pPr marL="0" lvl="0"/>
            <a:r>
              <a:rPr lang="en-GB"/>
              <a:t>EDIT INSTRUCTIONS</a:t>
            </a:r>
          </a:p>
        </p:txBody>
      </p:sp>
      <p:sp>
        <p:nvSpPr>
          <p:cNvPr id="15" name="Text Placeholder 16"/>
          <p:cNvSpPr>
            <a:spLocks noGrp="1"/>
          </p:cNvSpPr>
          <p:nvPr>
            <p:ph type="body" sz="quarter" idx="11" hasCustomPrompt="1"/>
          </p:nvPr>
        </p:nvSpPr>
        <p:spPr>
          <a:xfrm>
            <a:off x="424636" y="1332364"/>
            <a:ext cx="9420225" cy="285750"/>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5" name="Text Placeholder 4"/>
          <p:cNvSpPr>
            <a:spLocks noGrp="1"/>
          </p:cNvSpPr>
          <p:nvPr>
            <p:ph type="body" sz="quarter" idx="21" hasCustomPrompt="1"/>
          </p:nvPr>
        </p:nvSpPr>
        <p:spPr>
          <a:xfrm>
            <a:off x="2283034" y="3917888"/>
            <a:ext cx="2314575" cy="266700"/>
          </a:xfrm>
          <a:prstGeom prst="rect">
            <a:avLst/>
          </a:prstGeom>
        </p:spPr>
        <p:txBody>
          <a:bodyPr anchor="ctr"/>
          <a:lstStyle>
            <a:lvl1pPr marL="0" indent="0" algn="ctr">
              <a:buNone/>
              <a:defRPr sz="1200" b="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19" name="Text Placeholder 4"/>
          <p:cNvSpPr>
            <a:spLocks noGrp="1"/>
          </p:cNvSpPr>
          <p:nvPr>
            <p:ph type="body" sz="quarter" idx="22" hasCustomPrompt="1"/>
          </p:nvPr>
        </p:nvSpPr>
        <p:spPr>
          <a:xfrm>
            <a:off x="5027926" y="39178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1" name="Text Placeholder 4"/>
          <p:cNvSpPr>
            <a:spLocks noGrp="1"/>
          </p:cNvSpPr>
          <p:nvPr>
            <p:ph type="body" sz="quarter" idx="23" hasCustomPrompt="1"/>
          </p:nvPr>
        </p:nvSpPr>
        <p:spPr>
          <a:xfrm>
            <a:off x="7772818" y="39178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6" name="Title 11"/>
          <p:cNvSpPr>
            <a:spLocks noGrp="1"/>
          </p:cNvSpPr>
          <p:nvPr>
            <p:ph type="title" hasCustomPrompt="1"/>
          </p:nvPr>
        </p:nvSpPr>
        <p:spPr>
          <a:xfrm>
            <a:off x="424636" y="59123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3" name="Picture Placeholder 2"/>
          <p:cNvSpPr>
            <a:spLocks noGrp="1"/>
          </p:cNvSpPr>
          <p:nvPr>
            <p:ph type="pic" sz="quarter" idx="29"/>
          </p:nvPr>
        </p:nvSpPr>
        <p:spPr>
          <a:xfrm>
            <a:off x="2283034" y="27058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16" name="Picture Placeholder 2"/>
          <p:cNvSpPr>
            <a:spLocks noGrp="1"/>
          </p:cNvSpPr>
          <p:nvPr>
            <p:ph type="pic" sz="quarter" idx="30"/>
          </p:nvPr>
        </p:nvSpPr>
        <p:spPr>
          <a:xfrm>
            <a:off x="5028135" y="27058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17" name="Picture Placeholder 2"/>
          <p:cNvSpPr>
            <a:spLocks noGrp="1"/>
          </p:cNvSpPr>
          <p:nvPr>
            <p:ph type="pic" sz="quarter" idx="31"/>
          </p:nvPr>
        </p:nvSpPr>
        <p:spPr>
          <a:xfrm>
            <a:off x="7772818" y="2705812"/>
            <a:ext cx="2314366" cy="1130300"/>
          </a:xfrm>
          <a:prstGeom prst="rect">
            <a:avLst/>
          </a:prstGeom>
        </p:spPr>
        <p:txBody>
          <a:bodyPr/>
          <a:lstStyle>
            <a:lvl1pPr>
              <a:defRPr sz="1600">
                <a:solidFill>
                  <a:schemeClr val="bg1">
                    <a:lumMod val="85000"/>
                  </a:schemeClr>
                </a:solidFill>
              </a:defRPr>
            </a:lvl1pPr>
          </a:lstStyle>
          <a:p>
            <a:endParaRPr lang="en-GB"/>
          </a:p>
        </p:txBody>
      </p:sp>
      <p:cxnSp>
        <p:nvCxnSpPr>
          <p:cNvPr id="4" name="Straight Connector 3">
            <a:extLst>
              <a:ext uri="{FF2B5EF4-FFF2-40B4-BE49-F238E27FC236}">
                <a16:creationId xmlns:a16="http://schemas.microsoft.com/office/drawing/2014/main" id="{6BA2AE7F-E244-1DBC-CB93-66EA85256E48}"/>
              </a:ext>
            </a:extLst>
          </p:cNvPr>
          <p:cNvCxnSpPr/>
          <p:nvPr userDrawn="1"/>
        </p:nvCxnSpPr>
        <p:spPr>
          <a:xfrm>
            <a:off x="2283034" y="41845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234C73B0-01D5-197A-E73C-51D2F1D8C47E}"/>
              </a:ext>
            </a:extLst>
          </p:cNvPr>
          <p:cNvCxnSpPr/>
          <p:nvPr userDrawn="1"/>
        </p:nvCxnSpPr>
        <p:spPr>
          <a:xfrm>
            <a:off x="5032584" y="41845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070A94DA-05DF-EBDD-3CE4-85796B74DE4B}"/>
              </a:ext>
            </a:extLst>
          </p:cNvPr>
          <p:cNvCxnSpPr/>
          <p:nvPr userDrawn="1"/>
        </p:nvCxnSpPr>
        <p:spPr>
          <a:xfrm>
            <a:off x="7782134" y="4184588"/>
            <a:ext cx="2314366" cy="0"/>
          </a:xfrm>
          <a:prstGeom prst="line">
            <a:avLst/>
          </a:prstGeom>
        </p:spPr>
        <p:style>
          <a:lnRef idx="1">
            <a:schemeClr val="dk1"/>
          </a:lnRef>
          <a:fillRef idx="0">
            <a:schemeClr val="dk1"/>
          </a:fillRef>
          <a:effectRef idx="0">
            <a:schemeClr val="dk1"/>
          </a:effectRef>
          <a:fontRef idx="minor">
            <a:schemeClr val="tx1"/>
          </a:fontRef>
        </p:style>
      </p:cxnSp>
      <p:sp>
        <p:nvSpPr>
          <p:cNvPr id="24" name="Text Placeholder 4">
            <a:extLst>
              <a:ext uri="{FF2B5EF4-FFF2-40B4-BE49-F238E27FC236}">
                <a16:creationId xmlns:a16="http://schemas.microsoft.com/office/drawing/2014/main" id="{9A6C3E69-2A66-5F35-4A88-664D6EE4AD82}"/>
              </a:ext>
            </a:extLst>
          </p:cNvPr>
          <p:cNvSpPr>
            <a:spLocks noGrp="1"/>
          </p:cNvSpPr>
          <p:nvPr>
            <p:ph type="body" sz="quarter" idx="32" hasCustomPrompt="1"/>
          </p:nvPr>
        </p:nvSpPr>
        <p:spPr>
          <a:xfrm>
            <a:off x="2283034" y="5645088"/>
            <a:ext cx="2314575" cy="266700"/>
          </a:xfrm>
          <a:prstGeom prst="rect">
            <a:avLst/>
          </a:prstGeom>
        </p:spPr>
        <p:txBody>
          <a:bodyPr anchor="ctr"/>
          <a:lstStyle>
            <a:lvl1pPr marL="0" indent="0" algn="ctr">
              <a:buNone/>
              <a:defRPr sz="1200" b="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5" name="Text Placeholder 4">
            <a:extLst>
              <a:ext uri="{FF2B5EF4-FFF2-40B4-BE49-F238E27FC236}">
                <a16:creationId xmlns:a16="http://schemas.microsoft.com/office/drawing/2014/main" id="{D09557DB-DE19-9E87-D83D-827B91BB53F5}"/>
              </a:ext>
            </a:extLst>
          </p:cNvPr>
          <p:cNvSpPr>
            <a:spLocks noGrp="1"/>
          </p:cNvSpPr>
          <p:nvPr>
            <p:ph type="body" sz="quarter" idx="33" hasCustomPrompt="1"/>
          </p:nvPr>
        </p:nvSpPr>
        <p:spPr>
          <a:xfrm>
            <a:off x="5027926" y="56450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7" name="Text Placeholder 4">
            <a:extLst>
              <a:ext uri="{FF2B5EF4-FFF2-40B4-BE49-F238E27FC236}">
                <a16:creationId xmlns:a16="http://schemas.microsoft.com/office/drawing/2014/main" id="{8E082B6A-59CB-1B84-878F-7C668472A136}"/>
              </a:ext>
            </a:extLst>
          </p:cNvPr>
          <p:cNvSpPr>
            <a:spLocks noGrp="1"/>
          </p:cNvSpPr>
          <p:nvPr>
            <p:ph type="body" sz="quarter" idx="34" hasCustomPrompt="1"/>
          </p:nvPr>
        </p:nvSpPr>
        <p:spPr>
          <a:xfrm>
            <a:off x="7772818" y="56450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8" name="Picture Placeholder 2">
            <a:extLst>
              <a:ext uri="{FF2B5EF4-FFF2-40B4-BE49-F238E27FC236}">
                <a16:creationId xmlns:a16="http://schemas.microsoft.com/office/drawing/2014/main" id="{EAADFDC6-D51E-14B7-447D-EB184DEFC880}"/>
              </a:ext>
            </a:extLst>
          </p:cNvPr>
          <p:cNvSpPr>
            <a:spLocks noGrp="1"/>
          </p:cNvSpPr>
          <p:nvPr>
            <p:ph type="pic" sz="quarter" idx="35"/>
          </p:nvPr>
        </p:nvSpPr>
        <p:spPr>
          <a:xfrm>
            <a:off x="2283034" y="44330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29" name="Picture Placeholder 2">
            <a:extLst>
              <a:ext uri="{FF2B5EF4-FFF2-40B4-BE49-F238E27FC236}">
                <a16:creationId xmlns:a16="http://schemas.microsoft.com/office/drawing/2014/main" id="{F6B6427C-7735-FC9D-685A-643523CA1333}"/>
              </a:ext>
            </a:extLst>
          </p:cNvPr>
          <p:cNvSpPr>
            <a:spLocks noGrp="1"/>
          </p:cNvSpPr>
          <p:nvPr>
            <p:ph type="pic" sz="quarter" idx="36"/>
          </p:nvPr>
        </p:nvSpPr>
        <p:spPr>
          <a:xfrm>
            <a:off x="5028135" y="44330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30" name="Picture Placeholder 2">
            <a:extLst>
              <a:ext uri="{FF2B5EF4-FFF2-40B4-BE49-F238E27FC236}">
                <a16:creationId xmlns:a16="http://schemas.microsoft.com/office/drawing/2014/main" id="{F7843821-E2EF-A308-9B7A-074860F598D8}"/>
              </a:ext>
            </a:extLst>
          </p:cNvPr>
          <p:cNvSpPr>
            <a:spLocks noGrp="1"/>
          </p:cNvSpPr>
          <p:nvPr>
            <p:ph type="pic" sz="quarter" idx="37"/>
          </p:nvPr>
        </p:nvSpPr>
        <p:spPr>
          <a:xfrm>
            <a:off x="7772818" y="4433012"/>
            <a:ext cx="2314366" cy="1130300"/>
          </a:xfrm>
          <a:prstGeom prst="rect">
            <a:avLst/>
          </a:prstGeom>
        </p:spPr>
        <p:txBody>
          <a:bodyPr/>
          <a:lstStyle>
            <a:lvl1pPr>
              <a:defRPr sz="1600">
                <a:solidFill>
                  <a:schemeClr val="bg1">
                    <a:lumMod val="85000"/>
                  </a:schemeClr>
                </a:solidFill>
              </a:defRPr>
            </a:lvl1pPr>
          </a:lstStyle>
          <a:p>
            <a:endParaRPr lang="en-GB"/>
          </a:p>
        </p:txBody>
      </p:sp>
      <p:cxnSp>
        <p:nvCxnSpPr>
          <p:cNvPr id="31" name="Straight Connector 30">
            <a:extLst>
              <a:ext uri="{FF2B5EF4-FFF2-40B4-BE49-F238E27FC236}">
                <a16:creationId xmlns:a16="http://schemas.microsoft.com/office/drawing/2014/main" id="{59B286CC-E22D-975E-B341-7E3DE266BA52}"/>
              </a:ext>
            </a:extLst>
          </p:cNvPr>
          <p:cNvCxnSpPr/>
          <p:nvPr userDrawn="1"/>
        </p:nvCxnSpPr>
        <p:spPr>
          <a:xfrm>
            <a:off x="2283034" y="59117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42A040C-9D98-E9D4-49F2-5A433127DC17}"/>
              </a:ext>
            </a:extLst>
          </p:cNvPr>
          <p:cNvCxnSpPr/>
          <p:nvPr userDrawn="1"/>
        </p:nvCxnSpPr>
        <p:spPr>
          <a:xfrm>
            <a:off x="5032584" y="59117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00F99E86-B524-A8DF-E1E8-54B0F979851B}"/>
              </a:ext>
            </a:extLst>
          </p:cNvPr>
          <p:cNvCxnSpPr/>
          <p:nvPr userDrawn="1"/>
        </p:nvCxnSpPr>
        <p:spPr>
          <a:xfrm>
            <a:off x="7782134" y="5911788"/>
            <a:ext cx="2314366"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69075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ntroduction General Dark BG">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556054"/>
            <a:ext cx="12192000" cy="6303869"/>
          </a:xfrm>
          <a:prstGeom prst="rect">
            <a:avLst/>
          </a:prstGeom>
        </p:spPr>
        <p:txBody>
          <a:bodyPr/>
          <a:lstStyle/>
          <a:p>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sz="4800">
                <a:solidFill>
                  <a:schemeClr val="bg1"/>
                </a:solidFill>
                <a:latin typeface="Citroen Black" panose="00000A00000000000000" pitchFamily="2" charset="0"/>
              </a:defRPr>
            </a:lvl1pPr>
          </a:lstStyle>
          <a:p>
            <a:r>
              <a:rPr lang="en-GB"/>
              <a:t>CLICK TO EDIT MASTER TITLE</a:t>
            </a:r>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110" baseline="0">
                <a:solidFill>
                  <a:schemeClr val="bg1"/>
                </a:solidFill>
                <a:latin typeface="Citroen" panose="02000000000000000000" pitchFamily="50"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ectangle 17"/>
          <p:cNvSpPr/>
          <p:nvPr userDrawn="1"/>
        </p:nvSpPr>
        <p:spPr>
          <a:xfrm>
            <a:off x="424636" y="1933574"/>
            <a:ext cx="704078" cy="137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9" name="Text Placeholder 16"/>
          <p:cNvSpPr>
            <a:spLocks noGrp="1"/>
          </p:cNvSpPr>
          <p:nvPr>
            <p:ph type="body" sz="quarter" idx="11" hasCustomPrompt="1"/>
          </p:nvPr>
        </p:nvSpPr>
        <p:spPr>
          <a:xfrm>
            <a:off x="424636" y="2375587"/>
            <a:ext cx="9420225" cy="285750"/>
          </a:xfrm>
          <a:prstGeom prst="rect">
            <a:avLst/>
          </a:prstGeom>
        </p:spPr>
        <p:txBody>
          <a:bodyPr lIns="0" rIns="0"/>
          <a:lstStyle>
            <a:lvl1pPr marL="0" indent="0">
              <a:buNone/>
              <a:defRPr sz="1600">
                <a:solidFill>
                  <a:schemeClr val="bg1"/>
                </a:solidFill>
                <a:latin typeface="Citroen" panose="02000000000000000000" pitchFamily="50"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Tree>
    <p:extLst>
      <p:ext uri="{BB962C8B-B14F-4D97-AF65-F5344CB8AC3E}">
        <p14:creationId xmlns:p14="http://schemas.microsoft.com/office/powerpoint/2010/main" val="168232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Stepper_02">
    <p:spTree>
      <p:nvGrpSpPr>
        <p:cNvPr id="1" name=""/>
        <p:cNvGrpSpPr/>
        <p:nvPr/>
      </p:nvGrpSpPr>
      <p:grpSpPr>
        <a:xfrm>
          <a:off x="0" y="0"/>
          <a:ext cx="0" cy="0"/>
          <a:chOff x="0" y="0"/>
          <a:chExt cx="0" cy="0"/>
        </a:xfrm>
      </p:grpSpPr>
      <p:sp>
        <p:nvSpPr>
          <p:cNvPr id="14" name="StepperBG"/>
          <p:cNvSpPr/>
          <p:nvPr/>
        </p:nvSpPr>
        <p:spPr>
          <a:xfrm>
            <a:off x="6028332" y="1906644"/>
            <a:ext cx="6163668" cy="4248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 name="StepPosition"/>
          <p:cNvGrpSpPr/>
          <p:nvPr userDrawn="1"/>
        </p:nvGrpSpPr>
        <p:grpSpPr>
          <a:xfrm>
            <a:off x="5430048" y="6429145"/>
            <a:ext cx="1323534" cy="157747"/>
            <a:chOff x="5430048" y="6429145"/>
            <a:chExt cx="1323534" cy="157747"/>
          </a:xfrm>
        </p:grpSpPr>
        <p:sp>
          <p:nvSpPr>
            <p:cNvPr id="18" name="Oval 11"/>
            <p:cNvSpPr>
              <a:spLocks noChangeArrowheads="1"/>
            </p:cNvSpPr>
            <p:nvPr userDrawn="1"/>
          </p:nvSpPr>
          <p:spPr bwMode="auto">
            <a:xfrm>
              <a:off x="5430048" y="6429145"/>
              <a:ext cx="157747" cy="157747"/>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19" name="Oval 12"/>
            <p:cNvSpPr>
              <a:spLocks noChangeArrowheads="1"/>
            </p:cNvSpPr>
            <p:nvPr userDrawn="1"/>
          </p:nvSpPr>
          <p:spPr bwMode="auto">
            <a:xfrm>
              <a:off x="5732075" y="6440687"/>
              <a:ext cx="140434" cy="13851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0" name="Oval 14"/>
            <p:cNvSpPr>
              <a:spLocks noChangeArrowheads="1"/>
            </p:cNvSpPr>
            <p:nvPr userDrawn="1"/>
          </p:nvSpPr>
          <p:spPr bwMode="auto">
            <a:xfrm>
              <a:off x="6028331" y="6440687"/>
              <a:ext cx="136586"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21" name="Oval 16"/>
            <p:cNvSpPr>
              <a:spLocks noChangeArrowheads="1"/>
            </p:cNvSpPr>
            <p:nvPr userDrawn="1"/>
          </p:nvSpPr>
          <p:spPr bwMode="auto">
            <a:xfrm>
              <a:off x="6320740" y="6440687"/>
              <a:ext cx="140434"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22" name="Oval 18"/>
            <p:cNvSpPr>
              <a:spLocks noChangeArrowheads="1"/>
            </p:cNvSpPr>
            <p:nvPr userDrawn="1"/>
          </p:nvSpPr>
          <p:spPr bwMode="auto">
            <a:xfrm>
              <a:off x="6615073" y="6440687"/>
              <a:ext cx="138509"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grpSp>
      <p:sp>
        <p:nvSpPr>
          <p:cNvPr id="34" name="Picture Placeholder 2"/>
          <p:cNvSpPr>
            <a:spLocks noGrp="1"/>
          </p:cNvSpPr>
          <p:nvPr userDrawn="1">
            <p:ph type="pic" sz="quarter" idx="10"/>
          </p:nvPr>
        </p:nvSpPr>
        <p:spPr>
          <a:xfrm>
            <a:off x="382915" y="1917159"/>
            <a:ext cx="5314853" cy="4418571"/>
          </a:xfrm>
          <a:prstGeom prst="rect">
            <a:avLst/>
          </a:prstGeom>
        </p:spPr>
        <p:txBody>
          <a:bodyPr/>
          <a:lstStyle>
            <a:lvl1pPr marL="0" indent="0">
              <a:buNone/>
              <a:defRPr/>
            </a:lvl1pPr>
          </a:lstStyle>
          <a:p>
            <a:endParaRPr lang="en-GB"/>
          </a:p>
        </p:txBody>
      </p:sp>
      <p:pic>
        <p:nvPicPr>
          <p:cNvPr id="31" name="StepperButtonNext">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98926" y="3642845"/>
            <a:ext cx="219972" cy="493200"/>
          </a:xfrm>
          <a:prstGeom prst="rect">
            <a:avLst/>
          </a:prstGeom>
        </p:spPr>
      </p:pic>
      <p:pic>
        <p:nvPicPr>
          <p:cNvPr id="32" name="StepperButtonBack">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26425" y="3609977"/>
            <a:ext cx="221249" cy="493200"/>
          </a:xfrm>
          <a:prstGeom prst="rect">
            <a:avLst/>
          </a:prstGeom>
        </p:spPr>
      </p:pic>
      <p:sp>
        <p:nvSpPr>
          <p:cNvPr id="23" name="Rectangle 22"/>
          <p:cNvSpPr/>
          <p:nvPr userDrawn="1"/>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24"/>
          <p:cNvSpPr>
            <a:spLocks noGrp="1"/>
          </p:cNvSpPr>
          <p:nvPr userDrawn="1">
            <p:ph type="title" hasCustomPrompt="1"/>
          </p:nvPr>
        </p:nvSpPr>
        <p:spPr>
          <a:xfrm>
            <a:off x="382916" y="432335"/>
            <a:ext cx="10515600" cy="830997"/>
          </a:xfrm>
          <a:prstGeom prst="rect">
            <a:avLst/>
          </a:prstGeom>
          <a:noFill/>
        </p:spPr>
        <p:txBody>
          <a:bodyPr wrap="square" lIns="0" tIns="0" rIns="0" bIns="0" rtlCol="0">
            <a:spAutoFit/>
          </a:bodyPr>
          <a:lstStyle>
            <a:lvl1pPr>
              <a:defRPr lang="en-GB" sz="6000" b="1" baseline="0">
                <a:solidFill>
                  <a:schemeClr val="tx1"/>
                </a:solidFill>
                <a:latin typeface="FIATADVERT01A Rg"/>
                <a:ea typeface="+mn-ea"/>
                <a:cs typeface="+mn-cs"/>
              </a:defRPr>
            </a:lvl1pPr>
          </a:lstStyle>
          <a:p>
            <a:pPr marL="0" lvl="0" defTabSz="914400"/>
            <a:r>
              <a:rPr lang="en-GB"/>
              <a:t>PAGE HEADER</a:t>
            </a:r>
          </a:p>
        </p:txBody>
      </p:sp>
      <p:sp>
        <p:nvSpPr>
          <p:cNvPr id="25" name="Text Placeholder 22"/>
          <p:cNvSpPr>
            <a:spLocks noGrp="1"/>
          </p:cNvSpPr>
          <p:nvPr userDrawn="1">
            <p:ph type="body" sz="quarter" idx="11" hasCustomPrompt="1"/>
          </p:nvPr>
        </p:nvSpPr>
        <p:spPr>
          <a:xfrm>
            <a:off x="417543" y="1447159"/>
            <a:ext cx="5346700" cy="234872"/>
          </a:xfrm>
          <a:prstGeom prst="rect">
            <a:avLst/>
          </a:prstGeom>
          <a:noFill/>
        </p:spPr>
        <p:txBody>
          <a:bodyPr wrap="square" lIns="0" tIns="0" rIns="0" bIns="0" rtlCol="0">
            <a:spAutoFit/>
          </a:bodyPr>
          <a:lstStyle>
            <a:lvl1pPr marL="0" indent="0">
              <a:buNone/>
              <a:defRPr lang="en-US" sz="1650" spc="88" dirty="0" smtClean="0">
                <a:solidFill>
                  <a:schemeClr val="tx1"/>
                </a:solidFill>
                <a:latin typeface="FIATADVERT01A Rg"/>
              </a:defRPr>
            </a:lvl1pPr>
          </a:lstStyle>
          <a:p>
            <a:pPr marL="0" lvl="0" defTabSz="914400"/>
            <a:r>
              <a:rPr lang="en-GB"/>
              <a:t>SUB HEADER</a:t>
            </a:r>
          </a:p>
        </p:txBody>
      </p:sp>
      <p:sp>
        <p:nvSpPr>
          <p:cNvPr id="26" name="Text Placeholder 3"/>
          <p:cNvSpPr>
            <a:spLocks noGrp="1"/>
          </p:cNvSpPr>
          <p:nvPr>
            <p:ph type="body" sz="quarter" idx="12" hasCustomPrompt="1"/>
          </p:nvPr>
        </p:nvSpPr>
        <p:spPr>
          <a:xfrm>
            <a:off x="6325260" y="2007636"/>
            <a:ext cx="5409540" cy="443198"/>
          </a:xfrm>
          <a:prstGeom prst="rect">
            <a:avLst/>
          </a:prstGeom>
          <a:noFill/>
        </p:spPr>
        <p:txBody>
          <a:bodyPr wrap="square" lIns="0" tIns="0" rIns="0" bIns="0" rtlCol="0">
            <a:spAutoFit/>
          </a:bodyPr>
          <a:lstStyle>
            <a:lvl1pPr marL="0" indent="0">
              <a:buNone/>
              <a:defRPr lang="en-US" sz="3200" baseline="0" smtClean="0">
                <a:solidFill>
                  <a:schemeClr val="tx1"/>
                </a:solidFill>
                <a:latin typeface="FIATADVERT01A Rg"/>
              </a:defRPr>
            </a:lvl1pPr>
            <a:lvl2pPr marL="274320" indent="0">
              <a:buNone/>
              <a:defRPr lang="en-US" sz="1800" smtClean="0"/>
            </a:lvl2pPr>
            <a:lvl3pPr marL="731520" indent="0">
              <a:buNone/>
              <a:defRPr lang="en-US" sz="1800" smtClean="0"/>
            </a:lvl3pPr>
            <a:lvl4pPr marL="1188720" indent="0">
              <a:buNone/>
              <a:defRPr lang="en-US" sz="1800" smtClean="0"/>
            </a:lvl4pPr>
            <a:lvl5pPr marL="1645920" indent="0">
              <a:buNone/>
              <a:defRPr lang="en-GB" sz="1800"/>
            </a:lvl5pPr>
          </a:lstStyle>
          <a:p>
            <a:pPr marL="0" lvl="0" defTabSz="914400"/>
            <a:r>
              <a:rPr lang="en-GB"/>
              <a:t>EDIT SLIDER HEADER</a:t>
            </a:r>
          </a:p>
        </p:txBody>
      </p:sp>
      <p:sp>
        <p:nvSpPr>
          <p:cNvPr id="27" name="Text Placeholder 5"/>
          <p:cNvSpPr>
            <a:spLocks noGrp="1"/>
          </p:cNvSpPr>
          <p:nvPr>
            <p:ph type="body" sz="quarter" idx="13" hasCustomPrompt="1"/>
          </p:nvPr>
        </p:nvSpPr>
        <p:spPr>
          <a:xfrm>
            <a:off x="6320740" y="2686756"/>
            <a:ext cx="5414060" cy="243656"/>
          </a:xfrm>
          <a:prstGeom prst="rect">
            <a:avLst/>
          </a:prstGeom>
          <a:noFill/>
        </p:spPr>
        <p:txBody>
          <a:bodyPr wrap="square" lIns="0" tIns="0" rIns="0" bIns="0" rtlCol="0">
            <a:spAutoFit/>
          </a:bodyPr>
          <a:lstStyle>
            <a:lvl1pPr marL="0" indent="0">
              <a:buNone/>
              <a:defRPr lang="en-GB" sz="1400" spc="110" baseline="0" dirty="0">
                <a:solidFill>
                  <a:schemeClr val="tx2"/>
                </a:solidFill>
                <a:latin typeface="FIATADVERT01A Rg"/>
              </a:defRPr>
            </a:lvl1pPr>
          </a:lstStyle>
          <a:p>
            <a:pPr marL="0" lvl="0" indent="-285750" defTabSz="914400">
              <a:lnSpc>
                <a:spcPts val="1900"/>
              </a:lnSpc>
            </a:pPr>
            <a:r>
              <a:rPr lang="en-GB"/>
              <a:t>EDIT SLIDER SUB HEADER</a:t>
            </a:r>
          </a:p>
        </p:txBody>
      </p:sp>
      <p:sp>
        <p:nvSpPr>
          <p:cNvPr id="28" name="Text Placeholder 5"/>
          <p:cNvSpPr>
            <a:spLocks noGrp="1"/>
          </p:cNvSpPr>
          <p:nvPr>
            <p:ph type="body" sz="quarter" idx="14" hasCustomPrompt="1"/>
          </p:nvPr>
        </p:nvSpPr>
        <p:spPr>
          <a:xfrm>
            <a:off x="6320740" y="3100007"/>
            <a:ext cx="5414060" cy="243656"/>
          </a:xfrm>
          <a:prstGeom prst="rect">
            <a:avLst/>
          </a:prstGeom>
          <a:noFill/>
        </p:spPr>
        <p:txBody>
          <a:bodyPr wrap="square" lIns="0" tIns="0" rIns="0" bIns="0" rtlCol="0">
            <a:spAutoFit/>
          </a:bodyPr>
          <a:lstStyle>
            <a:lvl1pPr marL="0" indent="0">
              <a:buNone/>
              <a:defRPr lang="en-GB" sz="1400" baseline="0" dirty="0">
                <a:solidFill>
                  <a:schemeClr val="tx2"/>
                </a:solidFill>
                <a:latin typeface="FIATADVERT01A Rg"/>
              </a:defRPr>
            </a:lvl1pPr>
          </a:lstStyle>
          <a:p>
            <a:pPr marL="0" lvl="0" indent="-285750" defTabSz="914400">
              <a:lnSpc>
                <a:spcPts val="1900"/>
              </a:lnSpc>
            </a:pPr>
            <a:r>
              <a:rPr lang="en-GB"/>
              <a:t>Edit slider body text</a:t>
            </a:r>
          </a:p>
        </p:txBody>
      </p:sp>
      <p:sp>
        <p:nvSpPr>
          <p:cNvPr id="33" name="Text Placeholder 5"/>
          <p:cNvSpPr>
            <a:spLocks noGrp="1"/>
          </p:cNvSpPr>
          <p:nvPr>
            <p:ph type="body" sz="quarter" idx="15" hasCustomPrompt="1"/>
          </p:nvPr>
        </p:nvSpPr>
        <p:spPr>
          <a:xfrm>
            <a:off x="6320740" y="5879862"/>
            <a:ext cx="5205646" cy="213520"/>
          </a:xfrm>
          <a:prstGeom prst="rect">
            <a:avLst/>
          </a:prstGeom>
          <a:noFill/>
        </p:spPr>
        <p:txBody>
          <a:bodyPr wrap="square" lIns="0" tIns="0" rIns="0" bIns="0" rtlCol="0">
            <a:spAutoFit/>
          </a:bodyPr>
          <a:lstStyle>
            <a:lvl1pPr marL="0" indent="0">
              <a:buNone/>
              <a:defRPr lang="en-GB" sz="1500" b="1" spc="110" baseline="0" dirty="0">
                <a:solidFill>
                  <a:schemeClr val="accent1"/>
                </a:solidFill>
                <a:latin typeface="FIATADVERT01A Rg"/>
              </a:defRPr>
            </a:lvl1pPr>
          </a:lstStyle>
          <a:p>
            <a:pPr marL="0" lvl="0"/>
            <a:r>
              <a:rPr lang="en-GB"/>
              <a:t>EDIT INSTRUCTIONS</a:t>
            </a:r>
          </a:p>
        </p:txBody>
      </p:sp>
      <p:sp>
        <p:nvSpPr>
          <p:cNvPr id="35" name="HS">
            <a:hlinkClick r:id="" action="ppaction://noaction"/>
          </p:cNvPr>
          <p:cNvSpPr/>
          <p:nvPr userDrawn="1"/>
        </p:nvSpPr>
        <p:spPr>
          <a:xfrm>
            <a:off x="11734800" y="0"/>
            <a:ext cx="455277" cy="43233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872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0-#ppt_w/2"/>
                                          </p:val>
                                        </p:tav>
                                        <p:tav tm="100000">
                                          <p:val>
                                            <p:strVal val="#ppt_x"/>
                                          </p:val>
                                        </p:tav>
                                      </p:tavLst>
                                    </p:anim>
                                    <p:anim calcmode="lin" valueType="num">
                                      <p:cBhvr additive="base">
                                        <p:cTn id="12" dur="75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0-#ppt_w/2"/>
                                          </p:val>
                                        </p:tav>
                                        <p:tav tm="100000">
                                          <p:val>
                                            <p:strVal val="#ppt_x"/>
                                          </p:val>
                                        </p:tav>
                                      </p:tavLst>
                                    </p:anim>
                                    <p:anim calcmode="lin" valueType="num">
                                      <p:cBhvr additive="base">
                                        <p:cTn id="16" dur="75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0-#ppt_w/2"/>
                                          </p:val>
                                        </p:tav>
                                        <p:tav tm="100000">
                                          <p:val>
                                            <p:strVal val="#ppt_x"/>
                                          </p:val>
                                        </p:tav>
                                      </p:tavLst>
                                    </p:anim>
                                    <p:anim calcmode="lin" valueType="num">
                                      <p:cBhvr additive="base">
                                        <p:cTn id="20"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0-#ppt_w/2"/>
                          </p:val>
                        </p:tav>
                        <p:tav tm="100000">
                          <p:val>
                            <p:strVal val="#ppt_x"/>
                          </p:val>
                        </p:tav>
                      </p:tavLst>
                    </p:anim>
                    <p:anim calcmode="lin" valueType="num">
                      <p:cBhvr additive="base">
                        <p:cTn dur="750" fill="hold"/>
                        <p:tgtEl>
                          <p:spTgt spid="26"/>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28" grpId="0">
        <p:tmplLst>
          <p:tmpl>
            <p:tnLst>
              <p:par>
                <p:cTn presetID="2" presetClass="entr" presetSubtype="8"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0-#ppt_w/2"/>
                          </p:val>
                        </p:tav>
                        <p:tav tm="100000">
                          <p:val>
                            <p:strVal val="#ppt_x"/>
                          </p:val>
                        </p:tav>
                      </p:tavLst>
                    </p:anim>
                    <p:anim calcmode="lin" valueType="num">
                      <p:cBhvr additive="base">
                        <p:cTn dur="750" fill="hold"/>
                        <p:tgtEl>
                          <p:spTgt spid="28"/>
                        </p:tgtEl>
                        <p:attrNameLst>
                          <p:attrName>ppt_y</p:attrName>
                        </p:attrNameLst>
                      </p:cBhvr>
                      <p:tavLst>
                        <p:tav tm="0">
                          <p:val>
                            <p:strVal val="#ppt_y"/>
                          </p:val>
                        </p:tav>
                        <p:tav tm="100000">
                          <p:val>
                            <p:strVal val="#ppt_y"/>
                          </p:val>
                        </p:tav>
                      </p:tavLst>
                    </p:anim>
                  </p:childTnLst>
                </p:cTn>
              </p:par>
            </p:tnLst>
          </p:tmpl>
        </p:tmplLst>
      </p:bldP>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0-#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tandard Hotspot Base">
    <p:spTree>
      <p:nvGrpSpPr>
        <p:cNvPr id="1" name=""/>
        <p:cNvGrpSpPr/>
        <p:nvPr/>
      </p:nvGrpSpPr>
      <p:grpSpPr>
        <a:xfrm>
          <a:off x="0" y="0"/>
          <a:ext cx="0" cy="0"/>
          <a:chOff x="0" y="0"/>
          <a:chExt cx="0" cy="0"/>
        </a:xfrm>
      </p:grpSpPr>
      <p:sp>
        <p:nvSpPr>
          <p:cNvPr id="27" name="Text Placeholder 22"/>
          <p:cNvSpPr>
            <a:spLocks noGrp="1"/>
          </p:cNvSpPr>
          <p:nvPr>
            <p:ph type="body" sz="quarter" idx="12" hasCustomPrompt="1"/>
          </p:nvPr>
        </p:nvSpPr>
        <p:spPr>
          <a:xfrm>
            <a:off x="430243" y="6128526"/>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Instructions</a:t>
            </a:r>
          </a:p>
        </p:txBody>
      </p:sp>
      <p:sp>
        <p:nvSpPr>
          <p:cNvPr id="11" name="Text Placeholder 22"/>
          <p:cNvSpPr>
            <a:spLocks noGrp="1"/>
          </p:cNvSpPr>
          <p:nvPr>
            <p:ph type="body" sz="quarter" idx="13" hasCustomPrompt="1"/>
          </p:nvPr>
        </p:nvSpPr>
        <p:spPr>
          <a:xfrm>
            <a:off x="417542" y="1109486"/>
            <a:ext cx="5370941" cy="228524"/>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12" name="Text Placeholder 22"/>
          <p:cNvSpPr>
            <a:spLocks noGrp="1"/>
          </p:cNvSpPr>
          <p:nvPr>
            <p:ph type="body" sz="quarter" idx="14"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
        <p:nvSpPr>
          <p:cNvPr id="8" name="Title 24"/>
          <p:cNvSpPr>
            <a:spLocks noGrp="1"/>
          </p:cNvSpPr>
          <p:nvPr>
            <p:ph type="title" hasCustomPrompt="1"/>
          </p:nvPr>
        </p:nvSpPr>
        <p:spPr>
          <a:xfrm>
            <a:off x="382916" y="432335"/>
            <a:ext cx="10515600"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Tree>
    <p:custDataLst>
      <p:tags r:id="rId1"/>
    </p:custDataLst>
    <p:extLst>
      <p:ext uri="{BB962C8B-B14F-4D97-AF65-F5344CB8AC3E}">
        <p14:creationId xmlns:p14="http://schemas.microsoft.com/office/powerpoint/2010/main" val="34573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0-#ppt_w/2"/>
                                          </p:val>
                                        </p:tav>
                                        <p:tav tm="100000">
                                          <p:val>
                                            <p:strVal val="#ppt_x"/>
                                          </p:val>
                                        </p:tav>
                                      </p:tavLst>
                                    </p:anim>
                                    <p:anim calcmode="lin" valueType="num">
                                      <p:cBhvr additive="base">
                                        <p:cTn id="8" dur="75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8"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HotSpot_05">
    <p:spTree>
      <p:nvGrpSpPr>
        <p:cNvPr id="1" name=""/>
        <p:cNvGrpSpPr/>
        <p:nvPr/>
      </p:nvGrpSpPr>
      <p:grpSpPr>
        <a:xfrm>
          <a:off x="0" y="0"/>
          <a:ext cx="0" cy="0"/>
          <a:chOff x="0" y="0"/>
          <a:chExt cx="0" cy="0"/>
        </a:xfrm>
      </p:grpSpPr>
      <p:grpSp>
        <p:nvGrpSpPr>
          <p:cNvPr id="41" name="Overlay"/>
          <p:cNvGrpSpPr/>
          <p:nvPr userDrawn="1"/>
        </p:nvGrpSpPr>
        <p:grpSpPr>
          <a:xfrm>
            <a:off x="0" y="0"/>
            <a:ext cx="12190077" cy="6859923"/>
            <a:chOff x="0" y="0"/>
            <a:chExt cx="12190077" cy="6859923"/>
          </a:xfrm>
        </p:grpSpPr>
        <p:sp>
          <p:nvSpPr>
            <p:cNvPr id="42" name="Overlay"/>
            <p:cNvSpPr/>
            <p:nvPr/>
          </p:nvSpPr>
          <p:spPr>
            <a:xfrm>
              <a:off x="0" y="0"/>
              <a:ext cx="12190077" cy="6859923"/>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erlay"/>
            <p:cNvSpPr/>
            <p:nvPr/>
          </p:nvSpPr>
          <p:spPr>
            <a:xfrm>
              <a:off x="0" y="0"/>
              <a:ext cx="12190077" cy="685992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44" name="StepperBG"/>
          <p:cNvSpPr/>
          <p:nvPr userDrawn="1"/>
        </p:nvSpPr>
        <p:spPr>
          <a:xfrm>
            <a:off x="-15046" y="432335"/>
            <a:ext cx="5887555" cy="5986493"/>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Text Placeholder 3"/>
          <p:cNvSpPr>
            <a:spLocks noGrp="1"/>
          </p:cNvSpPr>
          <p:nvPr>
            <p:ph type="body" sz="quarter" idx="10" hasCustomPrompt="1"/>
          </p:nvPr>
        </p:nvSpPr>
        <p:spPr>
          <a:xfrm>
            <a:off x="219448" y="554400"/>
            <a:ext cx="5205646"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spcBef>
                <a:spcPct val="0"/>
              </a:spcBef>
              <a:buNone/>
            </a:pPr>
            <a:r>
              <a:rPr lang="en-GB"/>
              <a:t>Edit hotspot header</a:t>
            </a:r>
          </a:p>
        </p:txBody>
      </p:sp>
      <p:sp>
        <p:nvSpPr>
          <p:cNvPr id="10" name="Picture Placeholder 2"/>
          <p:cNvSpPr>
            <a:spLocks noGrp="1"/>
          </p:cNvSpPr>
          <p:nvPr>
            <p:ph type="pic" sz="quarter" idx="14"/>
          </p:nvPr>
        </p:nvSpPr>
        <p:spPr>
          <a:xfrm>
            <a:off x="6306000" y="432000"/>
            <a:ext cx="5886000" cy="5986799"/>
          </a:xfrm>
          <a:prstGeom prst="rect">
            <a:avLst/>
          </a:prstGeom>
        </p:spPr>
        <p:txBody>
          <a:bodyPr/>
          <a:lstStyle>
            <a:lvl1pPr>
              <a:defRPr>
                <a:solidFill>
                  <a:schemeClr val="tx1"/>
                </a:solidFill>
              </a:defRPr>
            </a:lvl1pPr>
          </a:lstStyle>
          <a:p>
            <a:endParaRPr lang="en-GB"/>
          </a:p>
        </p:txBody>
      </p:sp>
      <p:sp>
        <p:nvSpPr>
          <p:cNvPr id="11" name="Text Placeholder 5"/>
          <p:cNvSpPr>
            <a:spLocks noGrp="1"/>
          </p:cNvSpPr>
          <p:nvPr>
            <p:ph type="body" sz="quarter" idx="15" hasCustomPrompt="1"/>
          </p:nvPr>
        </p:nvSpPr>
        <p:spPr>
          <a:xfrm>
            <a:off x="219448" y="6055801"/>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13" name="Text Placeholder 5"/>
          <p:cNvSpPr>
            <a:spLocks noGrp="1"/>
          </p:cNvSpPr>
          <p:nvPr>
            <p:ph type="body" sz="quarter" idx="13" hasCustomPrompt="1"/>
          </p:nvPr>
        </p:nvSpPr>
        <p:spPr>
          <a:xfrm>
            <a:off x="219448" y="1066857"/>
            <a:ext cx="5205646" cy="487313"/>
          </a:xfrm>
          <a:prstGeom prst="rect">
            <a:avLst/>
          </a:prstGeom>
          <a:noFill/>
        </p:spPr>
        <p:txBody>
          <a:bodyPr wrap="square" lIns="0" tIns="0" rIns="0" bIns="0" rtlCol="0">
            <a:spAutoFit/>
          </a:bodyPr>
          <a:lstStyle>
            <a:lvl1pPr marL="0" marR="0" indent="0" algn="l" defTabSz="914400" rtl="0" eaLnBrk="1" fontAlgn="auto" latinLnBrk="0" hangingPunct="1">
              <a:lnSpc>
                <a:spcPts val="1900"/>
              </a:lnSpc>
              <a:spcBef>
                <a:spcPts val="800"/>
              </a:spcBef>
              <a:spcAft>
                <a:spcPts val="0"/>
              </a:spcAft>
              <a:buClrTx/>
              <a:buSzTx/>
              <a:buFont typeface="Arial" panose="020B0604020202020204" pitchFamily="34" charset="0"/>
              <a:buNone/>
              <a:tabLst/>
              <a:defRPr lang="en-GB" sz="1600" baseline="0" dirty="0">
                <a:solidFill>
                  <a:schemeClr val="tx1"/>
                </a:solidFill>
                <a:latin typeface="Roboto" panose="02000000000000000000" pitchFamily="2" charset="0"/>
              </a:defRPr>
            </a:lvl1pPr>
          </a:lstStyle>
          <a:p>
            <a:pPr marL="0" marR="0" lvl="0" indent="-285750" algn="l" defTabSz="914400" rtl="0" eaLnBrk="1" fontAlgn="auto" latinLnBrk="0" hangingPunct="1">
              <a:lnSpc>
                <a:spcPts val="1900"/>
              </a:lnSpc>
              <a:spcBef>
                <a:spcPts val="800"/>
              </a:spcBef>
              <a:spcAft>
                <a:spcPts val="0"/>
              </a:spcAft>
              <a:buClrTx/>
              <a:buSzTx/>
              <a:buFont typeface="Arial" panose="020B0604020202020204" pitchFamily="34" charset="0"/>
              <a:buChar char="•"/>
              <a:tabLst/>
              <a:defRPr/>
            </a:pPr>
            <a:r>
              <a:rPr lang="en-GB"/>
              <a:t>Edit hotspot body text - 1000 characters max (incl. spaces)</a:t>
            </a:r>
          </a:p>
        </p:txBody>
      </p:sp>
    </p:spTree>
    <p:custDataLst>
      <p:tags r:id="rId1"/>
    </p:custDataLst>
    <p:extLst>
      <p:ext uri="{BB962C8B-B14F-4D97-AF65-F5344CB8AC3E}">
        <p14:creationId xmlns:p14="http://schemas.microsoft.com/office/powerpoint/2010/main" val="120454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9" grpId="0">
        <p:tmplLst>
          <p:tmpl>
            <p:tnLst>
              <p:par>
                <p:cTn presetID="2" presetClass="entr" presetSubtype="8"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0-#ppt_w/2"/>
                          </p:val>
                        </p:tav>
                        <p:tav tm="100000">
                          <p:val>
                            <p:strVal val="#ppt_x"/>
                          </p:val>
                        </p:tav>
                      </p:tavLst>
                    </p:anim>
                    <p:anim calcmode="lin" valueType="num">
                      <p:cBhvr additive="base">
                        <p:cTn dur="750" fill="hold"/>
                        <p:tgtEl>
                          <p:spTgt spid="39"/>
                        </p:tgtEl>
                        <p:attrNameLst>
                          <p:attrName>ppt_y</p:attrName>
                        </p:attrNameLst>
                      </p:cBhvr>
                      <p:tavLst>
                        <p:tav tm="0">
                          <p:val>
                            <p:strVal val="#ppt_y"/>
                          </p:val>
                        </p:tav>
                        <p:tav tm="100000">
                          <p:val>
                            <p:strVal val="#ppt_y"/>
                          </p:val>
                        </p:tav>
                      </p:tavLst>
                    </p:anim>
                  </p:childTnLst>
                </p:cTn>
              </p:par>
            </p:tnLst>
          </p:tmpl>
        </p:tmplLst>
      </p:bldP>
      <p:bldP spid="11" grpId="0">
        <p:tmplLst>
          <p:tmpl>
            <p:tnLst>
              <p:par>
                <p:cTn presetID="2" presetClass="entr" presetSubtype="8"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3" grpId="0">
        <p:tmplLst>
          <p:tmpl>
            <p:tnLst>
              <p:par>
                <p:cTn presetID="2" presetClass="entr" presetSubtype="8"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0-#ppt_w/2"/>
                          </p:val>
                        </p:tav>
                        <p:tav tm="100000">
                          <p:val>
                            <p:strVal val="#ppt_x"/>
                          </p:val>
                        </p:tav>
                      </p:tavLst>
                    </p:anim>
                    <p:anim calcmode="lin" valueType="num">
                      <p:cBhvr additive="base">
                        <p:cTn dur="750" fill="hold"/>
                        <p:tgtEl>
                          <p:spTgt spid="1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HotSpot_02">
    <p:spTree>
      <p:nvGrpSpPr>
        <p:cNvPr id="1" name=""/>
        <p:cNvGrpSpPr/>
        <p:nvPr/>
      </p:nvGrpSpPr>
      <p:grpSpPr>
        <a:xfrm>
          <a:off x="0" y="0"/>
          <a:ext cx="0" cy="0"/>
          <a:chOff x="0" y="0"/>
          <a:chExt cx="0" cy="0"/>
        </a:xfrm>
      </p:grpSpPr>
      <p:grpSp>
        <p:nvGrpSpPr>
          <p:cNvPr id="41" name="Overlay"/>
          <p:cNvGrpSpPr/>
          <p:nvPr userDrawn="1"/>
        </p:nvGrpSpPr>
        <p:grpSpPr>
          <a:xfrm>
            <a:off x="0" y="0"/>
            <a:ext cx="12190077" cy="6859923"/>
            <a:chOff x="0" y="0"/>
            <a:chExt cx="12190077" cy="6859923"/>
          </a:xfrm>
        </p:grpSpPr>
        <p:sp>
          <p:nvSpPr>
            <p:cNvPr id="42" name="Overlay"/>
            <p:cNvSpPr/>
            <p:nvPr/>
          </p:nvSpPr>
          <p:spPr>
            <a:xfrm>
              <a:off x="0" y="0"/>
              <a:ext cx="12190077" cy="6859923"/>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erlay"/>
            <p:cNvSpPr/>
            <p:nvPr/>
          </p:nvSpPr>
          <p:spPr>
            <a:xfrm>
              <a:off x="0" y="0"/>
              <a:ext cx="12190077" cy="685992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44" name="StepperBG"/>
          <p:cNvSpPr/>
          <p:nvPr userDrawn="1"/>
        </p:nvSpPr>
        <p:spPr>
          <a:xfrm>
            <a:off x="-15046" y="432335"/>
            <a:ext cx="5887555" cy="5986493"/>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Text Placeholder 3"/>
          <p:cNvSpPr>
            <a:spLocks noGrp="1"/>
          </p:cNvSpPr>
          <p:nvPr>
            <p:ph type="body" sz="quarter" idx="10" hasCustomPrompt="1"/>
          </p:nvPr>
        </p:nvSpPr>
        <p:spPr>
          <a:xfrm>
            <a:off x="219448" y="554400"/>
            <a:ext cx="5205646"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spcBef>
                <a:spcPct val="0"/>
              </a:spcBef>
              <a:buNone/>
            </a:pPr>
            <a:r>
              <a:rPr lang="en-GB"/>
              <a:t>Edit hotspot header</a:t>
            </a:r>
          </a:p>
        </p:txBody>
      </p:sp>
      <p:sp>
        <p:nvSpPr>
          <p:cNvPr id="10" name="Picture Placeholder 2"/>
          <p:cNvSpPr>
            <a:spLocks noGrp="1"/>
          </p:cNvSpPr>
          <p:nvPr>
            <p:ph type="pic" sz="quarter" idx="14"/>
          </p:nvPr>
        </p:nvSpPr>
        <p:spPr>
          <a:xfrm>
            <a:off x="6306000" y="432000"/>
            <a:ext cx="5886000" cy="5986799"/>
          </a:xfrm>
          <a:prstGeom prst="rect">
            <a:avLst/>
          </a:prstGeom>
        </p:spPr>
        <p:txBody>
          <a:bodyPr/>
          <a:lstStyle>
            <a:lvl1pPr>
              <a:defRPr>
                <a:solidFill>
                  <a:schemeClr val="tx1"/>
                </a:solidFill>
              </a:defRPr>
            </a:lvl1pPr>
          </a:lstStyle>
          <a:p>
            <a:endParaRPr lang="en-GB"/>
          </a:p>
        </p:txBody>
      </p:sp>
      <p:sp>
        <p:nvSpPr>
          <p:cNvPr id="11" name="Text Placeholder 5"/>
          <p:cNvSpPr>
            <a:spLocks noGrp="1"/>
          </p:cNvSpPr>
          <p:nvPr>
            <p:ph type="body" sz="quarter" idx="15" hasCustomPrompt="1"/>
          </p:nvPr>
        </p:nvSpPr>
        <p:spPr>
          <a:xfrm>
            <a:off x="219448" y="6055801"/>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13" name="Text Placeholder 5"/>
          <p:cNvSpPr>
            <a:spLocks noGrp="1"/>
          </p:cNvSpPr>
          <p:nvPr>
            <p:ph type="body" sz="quarter" idx="13" hasCustomPrompt="1"/>
          </p:nvPr>
        </p:nvSpPr>
        <p:spPr>
          <a:xfrm>
            <a:off x="219448" y="1066857"/>
            <a:ext cx="5205646" cy="487313"/>
          </a:xfrm>
          <a:prstGeom prst="rect">
            <a:avLst/>
          </a:prstGeom>
          <a:noFill/>
        </p:spPr>
        <p:txBody>
          <a:bodyPr wrap="square" lIns="0" tIns="0" rIns="0" bIns="0" rtlCol="0">
            <a:spAutoFit/>
          </a:bodyPr>
          <a:lstStyle>
            <a:lvl1pPr marL="0" marR="0" indent="0" algn="l" defTabSz="914400" rtl="0" eaLnBrk="1" fontAlgn="auto" latinLnBrk="0" hangingPunct="1">
              <a:lnSpc>
                <a:spcPts val="1900"/>
              </a:lnSpc>
              <a:spcBef>
                <a:spcPts val="800"/>
              </a:spcBef>
              <a:spcAft>
                <a:spcPts val="0"/>
              </a:spcAft>
              <a:buClrTx/>
              <a:buSzTx/>
              <a:buFont typeface="Arial" panose="020B0604020202020204" pitchFamily="34" charset="0"/>
              <a:buNone/>
              <a:tabLst/>
              <a:defRPr lang="en-GB" sz="1600" baseline="0" dirty="0">
                <a:solidFill>
                  <a:schemeClr val="tx1"/>
                </a:solidFill>
                <a:latin typeface="Roboto" panose="02000000000000000000" pitchFamily="2" charset="0"/>
              </a:defRPr>
            </a:lvl1pPr>
          </a:lstStyle>
          <a:p>
            <a:pPr marL="0" marR="0" lvl="0" indent="-285750" algn="l" defTabSz="914400" rtl="0" eaLnBrk="1" fontAlgn="auto" latinLnBrk="0" hangingPunct="1">
              <a:lnSpc>
                <a:spcPts val="1900"/>
              </a:lnSpc>
              <a:spcBef>
                <a:spcPts val="800"/>
              </a:spcBef>
              <a:spcAft>
                <a:spcPts val="0"/>
              </a:spcAft>
              <a:buClrTx/>
              <a:buSzTx/>
              <a:buFont typeface="Arial" panose="020B0604020202020204" pitchFamily="34" charset="0"/>
              <a:buChar char="•"/>
              <a:tabLst/>
              <a:defRPr/>
            </a:pPr>
            <a:r>
              <a:rPr lang="en-GB"/>
              <a:t>Edit hotspot body text - 1000 characters max (incl. spaces)</a:t>
            </a:r>
          </a:p>
        </p:txBody>
      </p:sp>
    </p:spTree>
    <p:custDataLst>
      <p:tags r:id="rId1"/>
    </p:custDataLst>
    <p:extLst>
      <p:ext uri="{BB962C8B-B14F-4D97-AF65-F5344CB8AC3E}">
        <p14:creationId xmlns:p14="http://schemas.microsoft.com/office/powerpoint/2010/main" val="200409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9" grpId="0">
        <p:tmplLst>
          <p:tmpl>
            <p:tnLst>
              <p:par>
                <p:cTn presetID="2" presetClass="entr" presetSubtype="8"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0-#ppt_w/2"/>
                          </p:val>
                        </p:tav>
                        <p:tav tm="100000">
                          <p:val>
                            <p:strVal val="#ppt_x"/>
                          </p:val>
                        </p:tav>
                      </p:tavLst>
                    </p:anim>
                    <p:anim calcmode="lin" valueType="num">
                      <p:cBhvr additive="base">
                        <p:cTn dur="750" fill="hold"/>
                        <p:tgtEl>
                          <p:spTgt spid="39"/>
                        </p:tgtEl>
                        <p:attrNameLst>
                          <p:attrName>ppt_y</p:attrName>
                        </p:attrNameLst>
                      </p:cBhvr>
                      <p:tavLst>
                        <p:tav tm="0">
                          <p:val>
                            <p:strVal val="#ppt_y"/>
                          </p:val>
                        </p:tav>
                        <p:tav tm="100000">
                          <p:val>
                            <p:strVal val="#ppt_y"/>
                          </p:val>
                        </p:tav>
                      </p:tavLst>
                    </p:anim>
                  </p:childTnLst>
                </p:cTn>
              </p:par>
            </p:tnLst>
          </p:tmpl>
        </p:tmplLst>
      </p:bldP>
      <p:bldP spid="11" grpId="0">
        <p:tmplLst>
          <p:tmpl>
            <p:tnLst>
              <p:par>
                <p:cTn presetID="2" presetClass="entr" presetSubtype="8"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3" grpId="0">
        <p:tmplLst>
          <p:tmpl>
            <p:tnLst>
              <p:par>
                <p:cTn presetID="2" presetClass="entr" presetSubtype="8"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0-#ppt_w/2"/>
                          </p:val>
                        </p:tav>
                        <p:tav tm="100000">
                          <p:val>
                            <p:strVal val="#ppt_x"/>
                          </p:val>
                        </p:tav>
                      </p:tavLst>
                    </p:anim>
                    <p:anim calcmode="lin" valueType="num">
                      <p:cBhvr additive="base">
                        <p:cTn dur="750" fill="hold"/>
                        <p:tgtEl>
                          <p:spTgt spid="1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Slide In Base">
    <p:spTree>
      <p:nvGrpSpPr>
        <p:cNvPr id="1" name=""/>
        <p:cNvGrpSpPr/>
        <p:nvPr/>
      </p:nvGrpSpPr>
      <p:grpSpPr>
        <a:xfrm>
          <a:off x="0" y="0"/>
          <a:ext cx="0" cy="0"/>
          <a:chOff x="0" y="0"/>
          <a:chExt cx="0" cy="0"/>
        </a:xfrm>
      </p:grpSpPr>
      <p:sp>
        <p:nvSpPr>
          <p:cNvPr id="8" name="Picture Placeholder 7"/>
          <p:cNvSpPr>
            <a:spLocks noGrp="1"/>
          </p:cNvSpPr>
          <p:nvPr>
            <p:ph type="pic" sz="quarter" idx="19"/>
          </p:nvPr>
        </p:nvSpPr>
        <p:spPr>
          <a:xfrm>
            <a:off x="1587" y="564648"/>
            <a:ext cx="12190413" cy="6320325"/>
          </a:xfrm>
          <a:prstGeom prst="rect">
            <a:avLst/>
          </a:prstGeom>
        </p:spPr>
        <p:txBody>
          <a:bodyPr/>
          <a:lstStyle>
            <a:lvl1pPr>
              <a:defRPr lang="en-GB">
                <a:solidFill>
                  <a:schemeClr val="accent3"/>
                </a:solidFill>
              </a:defRPr>
            </a:lvl1pPr>
          </a:lstStyle>
          <a:p>
            <a:pPr lvl="0"/>
            <a:endParaRPr lang="en-GB"/>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0" spc="0" baseline="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a:r>
              <a:rPr lang="en-GB"/>
              <a:t>Edit instructions</a:t>
            </a:r>
          </a:p>
        </p:txBody>
      </p:sp>
      <p:grpSp>
        <p:nvGrpSpPr>
          <p:cNvPr id="48" name="Group 47"/>
          <p:cNvGrpSpPr/>
          <p:nvPr userDrawn="1"/>
        </p:nvGrpSpPr>
        <p:grpSpPr>
          <a:xfrm>
            <a:off x="4438650" y="2328863"/>
            <a:ext cx="3529013" cy="3457574"/>
            <a:chOff x="4438650" y="2328863"/>
            <a:chExt cx="3529013" cy="3457574"/>
          </a:xfrm>
        </p:grpSpPr>
        <p:grpSp>
          <p:nvGrpSpPr>
            <p:cNvPr id="55" name="Group 54"/>
            <p:cNvGrpSpPr/>
            <p:nvPr userDrawn="1"/>
          </p:nvGrpSpPr>
          <p:grpSpPr>
            <a:xfrm>
              <a:off x="4438650" y="2328863"/>
              <a:ext cx="1643063" cy="995362"/>
              <a:chOff x="4438650" y="2328863"/>
              <a:chExt cx="1643063" cy="995362"/>
            </a:xfrm>
          </p:grpSpPr>
          <p:pic>
            <p:nvPicPr>
              <p:cNvPr id="83" name="Picture 8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84" name="Group 83"/>
              <p:cNvGrpSpPr/>
              <p:nvPr userDrawn="1"/>
            </p:nvGrpSpPr>
            <p:grpSpPr>
              <a:xfrm>
                <a:off x="4438650" y="2328863"/>
                <a:ext cx="1643063" cy="995362"/>
                <a:chOff x="4438650" y="2328863"/>
                <a:chExt cx="1643063" cy="995362"/>
              </a:xfrm>
            </p:grpSpPr>
            <p:sp>
              <p:nvSpPr>
                <p:cNvPr id="85" name="Rectangle 84"/>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86" name="Rectangle 85"/>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56" name="Group 55"/>
            <p:cNvGrpSpPr/>
            <p:nvPr userDrawn="1"/>
          </p:nvGrpSpPr>
          <p:grpSpPr>
            <a:xfrm>
              <a:off x="6324600" y="2328863"/>
              <a:ext cx="1643063" cy="995362"/>
              <a:chOff x="6324600" y="2328863"/>
              <a:chExt cx="1643063" cy="995362"/>
            </a:xfrm>
          </p:grpSpPr>
          <p:pic>
            <p:nvPicPr>
              <p:cNvPr id="79" name="Picture 7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80" name="Group 79"/>
              <p:cNvGrpSpPr/>
              <p:nvPr userDrawn="1"/>
            </p:nvGrpSpPr>
            <p:grpSpPr>
              <a:xfrm>
                <a:off x="6324600" y="2328863"/>
                <a:ext cx="1643063" cy="995362"/>
                <a:chOff x="4438650" y="2328863"/>
                <a:chExt cx="1643063" cy="995362"/>
              </a:xfrm>
            </p:grpSpPr>
            <p:sp>
              <p:nvSpPr>
                <p:cNvPr id="81" name="Rectangle 8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82" name="Rectangle 8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57" name="Group 56"/>
            <p:cNvGrpSpPr/>
            <p:nvPr userDrawn="1"/>
          </p:nvGrpSpPr>
          <p:grpSpPr>
            <a:xfrm>
              <a:off x="4438650" y="3557588"/>
              <a:ext cx="1643063" cy="995362"/>
              <a:chOff x="4438650" y="3557588"/>
              <a:chExt cx="1643063" cy="995362"/>
            </a:xfrm>
          </p:grpSpPr>
          <p:pic>
            <p:nvPicPr>
              <p:cNvPr id="75" name="Picture 7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76" name="Group 75"/>
              <p:cNvGrpSpPr/>
              <p:nvPr userDrawn="1"/>
            </p:nvGrpSpPr>
            <p:grpSpPr>
              <a:xfrm>
                <a:off x="4438650" y="3557588"/>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59" name="Group 58"/>
            <p:cNvGrpSpPr/>
            <p:nvPr userDrawn="1"/>
          </p:nvGrpSpPr>
          <p:grpSpPr>
            <a:xfrm>
              <a:off x="6324600" y="3557588"/>
              <a:ext cx="1643063" cy="995362"/>
              <a:chOff x="6324600" y="3557588"/>
              <a:chExt cx="1643063" cy="995362"/>
            </a:xfrm>
          </p:grpSpPr>
          <p:pic>
            <p:nvPicPr>
              <p:cNvPr id="71" name="Picture 7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72" name="Group 71"/>
              <p:cNvGrpSpPr/>
              <p:nvPr userDrawn="1"/>
            </p:nvGrpSpPr>
            <p:grpSpPr>
              <a:xfrm>
                <a:off x="6324600" y="3557588"/>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60" name="Group 59"/>
            <p:cNvGrpSpPr/>
            <p:nvPr userDrawn="1"/>
          </p:nvGrpSpPr>
          <p:grpSpPr>
            <a:xfrm>
              <a:off x="4438650" y="4791075"/>
              <a:ext cx="1643063" cy="995362"/>
              <a:chOff x="4438650" y="4791075"/>
              <a:chExt cx="1643063" cy="995362"/>
            </a:xfrm>
          </p:grpSpPr>
          <p:pic>
            <p:nvPicPr>
              <p:cNvPr id="67" name="Picture 6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68" name="Group 67"/>
              <p:cNvGrpSpPr/>
              <p:nvPr userDrawn="1"/>
            </p:nvGrpSpPr>
            <p:grpSpPr>
              <a:xfrm>
                <a:off x="4438650" y="4791075"/>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61" name="Group 60"/>
            <p:cNvGrpSpPr/>
            <p:nvPr userDrawn="1"/>
          </p:nvGrpSpPr>
          <p:grpSpPr>
            <a:xfrm>
              <a:off x="6324600" y="4791075"/>
              <a:ext cx="1643063" cy="995362"/>
              <a:chOff x="6324600" y="4791075"/>
              <a:chExt cx="1643063" cy="995362"/>
            </a:xfrm>
          </p:grpSpPr>
          <p:pic>
            <p:nvPicPr>
              <p:cNvPr id="62" name="Picture 6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63" name="Group 62"/>
              <p:cNvGrpSpPr/>
              <p:nvPr userDrawn="1"/>
            </p:nvGrpSpPr>
            <p:grpSpPr>
              <a:xfrm>
                <a:off x="6324600" y="4791075"/>
                <a:ext cx="1643063" cy="995362"/>
                <a:chOff x="4438650" y="2328863"/>
                <a:chExt cx="1643063" cy="995362"/>
              </a:xfrm>
            </p:grpSpPr>
            <p:sp>
              <p:nvSpPr>
                <p:cNvPr id="64" name="Rectangle 63"/>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6" name="Rectangle 65"/>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Tree>
    <p:extLst>
      <p:ext uri="{BB962C8B-B14F-4D97-AF65-F5344CB8AC3E}">
        <p14:creationId xmlns:p14="http://schemas.microsoft.com/office/powerpoint/2010/main" val="157112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0-#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75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ppt_x"/>
                                          </p:val>
                                        </p:tav>
                                        <p:tav tm="100000">
                                          <p:val>
                                            <p:strVal val="#ppt_x"/>
                                          </p:val>
                                        </p:tav>
                                      </p:tavLst>
                                    </p:anim>
                                    <p:anim calcmode="lin" valueType="num">
                                      <p:cBhvr additive="base">
                                        <p:cTn id="22"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2" grpId="0"/>
      <p:bldP spid="19" grpId="0" build="p">
        <p:tmplLst>
          <p:tmpl lvl="1">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58" grpId="0">
        <p:tmplLst>
          <p:tmpl>
            <p:tnLst>
              <p:par>
                <p:cTn presetID="2" presetClass="entr" presetSubtype="8"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750" fill="hold"/>
                        <p:tgtEl>
                          <p:spTgt spid="58"/>
                        </p:tgtEl>
                        <p:attrNameLst>
                          <p:attrName>ppt_x</p:attrName>
                        </p:attrNameLst>
                      </p:cBhvr>
                      <p:tavLst>
                        <p:tav tm="0">
                          <p:val>
                            <p:strVal val="0-#ppt_w/2"/>
                          </p:val>
                        </p:tav>
                        <p:tav tm="100000">
                          <p:val>
                            <p:strVal val="#ppt_x"/>
                          </p:val>
                        </p:tav>
                      </p:tavLst>
                    </p:anim>
                    <p:anim calcmode="lin" valueType="num">
                      <p:cBhvr additive="base">
                        <p:cTn dur="750" fill="hold"/>
                        <p:tgtEl>
                          <p:spTgt spid="5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EV Hotspot Base">
    <p:spTree>
      <p:nvGrpSpPr>
        <p:cNvPr id="1" name=""/>
        <p:cNvGrpSpPr/>
        <p:nvPr/>
      </p:nvGrpSpPr>
      <p:grpSpPr>
        <a:xfrm>
          <a:off x="0" y="0"/>
          <a:ext cx="0" cy="0"/>
          <a:chOff x="0" y="0"/>
          <a:chExt cx="0" cy="0"/>
        </a:xfrm>
      </p:grpSpPr>
      <p:sp>
        <p:nvSpPr>
          <p:cNvPr id="23" name="Text Placeholder 22"/>
          <p:cNvSpPr>
            <a:spLocks noGrp="1"/>
          </p:cNvSpPr>
          <p:nvPr userDrawn="1">
            <p:ph type="body" sz="quarter" idx="10" hasCustomPrompt="1"/>
          </p:nvPr>
        </p:nvSpPr>
        <p:spPr>
          <a:xfrm>
            <a:off x="382916" y="861652"/>
            <a:ext cx="53467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27" name="Text Placeholder 22"/>
          <p:cNvSpPr>
            <a:spLocks noGrp="1"/>
          </p:cNvSpPr>
          <p:nvPr>
            <p:ph type="body" sz="quarter" idx="12" hasCustomPrompt="1"/>
          </p:nvPr>
        </p:nvSpPr>
        <p:spPr>
          <a:xfrm>
            <a:off x="382916"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5" name="Text Placeholder 4"/>
          <p:cNvSpPr>
            <a:spLocks noGrp="1"/>
          </p:cNvSpPr>
          <p:nvPr>
            <p:ph type="body" sz="quarter" idx="13" hasCustomPrompt="1"/>
          </p:nvPr>
        </p:nvSpPr>
        <p:spPr>
          <a:xfrm>
            <a:off x="6881447" y="1362910"/>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19" name="Text Placeholder 4"/>
          <p:cNvSpPr>
            <a:spLocks noGrp="1"/>
          </p:cNvSpPr>
          <p:nvPr>
            <p:ph type="body" sz="quarter" idx="14" hasCustomPrompt="1"/>
          </p:nvPr>
        </p:nvSpPr>
        <p:spPr>
          <a:xfrm>
            <a:off x="9370831" y="1362910"/>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21" name="Text Placeholder 4"/>
          <p:cNvSpPr>
            <a:spLocks noGrp="1"/>
          </p:cNvSpPr>
          <p:nvPr>
            <p:ph type="body" sz="quarter" idx="15" hasCustomPrompt="1"/>
          </p:nvPr>
        </p:nvSpPr>
        <p:spPr>
          <a:xfrm>
            <a:off x="6881447" y="3689381"/>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22" name="Text Placeholder 4"/>
          <p:cNvSpPr>
            <a:spLocks noGrp="1"/>
          </p:cNvSpPr>
          <p:nvPr>
            <p:ph type="body" sz="quarter" idx="16" hasCustomPrompt="1"/>
          </p:nvPr>
        </p:nvSpPr>
        <p:spPr>
          <a:xfrm>
            <a:off x="9370831" y="3689381"/>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7" name="Text Placeholder 6"/>
          <p:cNvSpPr>
            <a:spLocks noGrp="1"/>
          </p:cNvSpPr>
          <p:nvPr>
            <p:ph type="body" sz="quarter" idx="17" hasCustomPrompt="1"/>
          </p:nvPr>
        </p:nvSpPr>
        <p:spPr>
          <a:xfrm>
            <a:off x="6882058" y="1679797"/>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28" name="Text Placeholder 6"/>
          <p:cNvSpPr>
            <a:spLocks noGrp="1"/>
          </p:cNvSpPr>
          <p:nvPr>
            <p:ph type="body" sz="quarter" idx="18" hasCustomPrompt="1"/>
          </p:nvPr>
        </p:nvSpPr>
        <p:spPr>
          <a:xfrm>
            <a:off x="6882058" y="4011821"/>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29" name="Text Placeholder 6"/>
          <p:cNvSpPr>
            <a:spLocks noGrp="1"/>
          </p:cNvSpPr>
          <p:nvPr>
            <p:ph type="body" sz="quarter" idx="19" hasCustomPrompt="1"/>
          </p:nvPr>
        </p:nvSpPr>
        <p:spPr>
          <a:xfrm>
            <a:off x="9369485" y="1679797"/>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30" name="Text Placeholder 6"/>
          <p:cNvSpPr>
            <a:spLocks noGrp="1"/>
          </p:cNvSpPr>
          <p:nvPr>
            <p:ph type="body" sz="quarter" idx="20" hasCustomPrompt="1"/>
          </p:nvPr>
        </p:nvSpPr>
        <p:spPr>
          <a:xfrm>
            <a:off x="9369485" y="4011821"/>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17" name="Text Placeholder 22"/>
          <p:cNvSpPr>
            <a:spLocks noGrp="1"/>
          </p:cNvSpPr>
          <p:nvPr>
            <p:ph type="body" sz="quarter" idx="22"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
        <p:nvSpPr>
          <p:cNvPr id="16" name="Title 24"/>
          <p:cNvSpPr>
            <a:spLocks noGrp="1"/>
          </p:cNvSpPr>
          <p:nvPr>
            <p:ph type="title" hasCustomPrompt="1"/>
          </p:nvPr>
        </p:nvSpPr>
        <p:spPr>
          <a:xfrm>
            <a:off x="382916" y="432335"/>
            <a:ext cx="10515600"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Tree>
    <p:extLst>
      <p:ext uri="{BB962C8B-B14F-4D97-AF65-F5344CB8AC3E}">
        <p14:creationId xmlns:p14="http://schemas.microsoft.com/office/powerpoint/2010/main" val="92012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0-#ppt_w/2"/>
                                          </p:val>
                                        </p:tav>
                                        <p:tav tm="100000">
                                          <p:val>
                                            <p:strVal val="#ppt_x"/>
                                          </p:val>
                                        </p:tav>
                                      </p:tavLst>
                                    </p:anim>
                                    <p:anim calcmode="lin" valueType="num">
                                      <p:cBhvr additive="base">
                                        <p:cTn id="8" dur="75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tmplLst>
          <p:tmpl>
            <p:tnLst>
              <p:par>
                <p:cTn presetID="2" presetClass="entr" presetSubtype="8" decel="10000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0-#ppt_w/2"/>
                          </p:val>
                        </p:tav>
                        <p:tav tm="100000">
                          <p:val>
                            <p:strVal val="#ppt_x"/>
                          </p:val>
                        </p:tav>
                      </p:tavLst>
                    </p:anim>
                    <p:anim calcmode="lin" valueType="num">
                      <p:cBhvr additive="base">
                        <p:cTn dur="750" fill="hold"/>
                        <p:tgtEl>
                          <p:spTgt spid="23"/>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16"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UMMARY">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37092" y="33750"/>
            <a:ext cx="12192000" cy="6859923"/>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GB"/>
              <a:t>Fill in and duplicate for summary</a:t>
            </a:r>
          </a:p>
        </p:txBody>
      </p:sp>
      <p:sp>
        <p:nvSpPr>
          <p:cNvPr id="13" name="Text Placeholder 22"/>
          <p:cNvSpPr>
            <a:spLocks noGrp="1"/>
          </p:cNvSpPr>
          <p:nvPr>
            <p:ph type="body" sz="quarter" idx="17" hasCustomPrompt="1"/>
          </p:nvPr>
        </p:nvSpPr>
        <p:spPr>
          <a:xfrm>
            <a:off x="423863" y="6303266"/>
            <a:ext cx="2595108"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GB"/>
              <a:t>EDIT CONTINUE TEXT</a:t>
            </a:r>
          </a:p>
        </p:txBody>
      </p:sp>
      <p:sp>
        <p:nvSpPr>
          <p:cNvPr id="22"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
        <p:nvSpPr>
          <p:cNvPr id="8" name="Text Placeholder 22"/>
          <p:cNvSpPr>
            <a:spLocks noGrp="1"/>
          </p:cNvSpPr>
          <p:nvPr>
            <p:ph type="body" sz="quarter" idx="18" hasCustomPrompt="1"/>
          </p:nvPr>
        </p:nvSpPr>
        <p:spPr>
          <a:xfrm>
            <a:off x="417543" y="116690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73209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0-#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tmplLst>
          <p:tmpl>
            <p:tnLst>
              <p:par>
                <p:cTn presetID="2" presetClass="entr" presetSubtype="8" decel="100000"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ppt_y"/>
                          </p:val>
                        </p:tav>
                        <p:tav tm="100000">
                          <p:val>
                            <p:strVal val="#ppt_y"/>
                          </p:val>
                        </p:tav>
                      </p:tavLst>
                    </p:anim>
                  </p:childTnLst>
                </p:cTn>
              </p:par>
            </p:tnLst>
          </p:tmpl>
        </p:tmplLst>
      </p:bldP>
      <p:bldP spid="22"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ar Se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US"/>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MASTER TITLE</a:t>
            </a:r>
            <a:endParaRPr lang="en-GB"/>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extLst>
      <p:ext uri="{BB962C8B-B14F-4D97-AF65-F5344CB8AC3E}">
        <p14:creationId xmlns:p14="http://schemas.microsoft.com/office/powerpoint/2010/main" val="24712473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ehicle Section Intro">
    <p:spTree>
      <p:nvGrpSpPr>
        <p:cNvPr id="1" name=""/>
        <p:cNvGrpSpPr/>
        <p:nvPr/>
      </p:nvGrpSpPr>
      <p:grpSpPr>
        <a:xfrm>
          <a:off x="0" y="0"/>
          <a:ext cx="0" cy="0"/>
          <a:chOff x="0" y="0"/>
          <a:chExt cx="0" cy="0"/>
        </a:xfrm>
      </p:grpSpPr>
      <p:sp>
        <p:nvSpPr>
          <p:cNvPr id="19" name="Picture Placeholder 18"/>
          <p:cNvSpPr>
            <a:spLocks noGrp="1"/>
          </p:cNvSpPr>
          <p:nvPr>
            <p:ph type="pic" sz="quarter" idx="13"/>
          </p:nvPr>
        </p:nvSpPr>
        <p:spPr>
          <a:xfrm>
            <a:off x="0" y="0"/>
            <a:ext cx="12190413" cy="6859588"/>
          </a:xfrm>
          <a:prstGeom prst="rect">
            <a:avLst/>
          </a:prstGeom>
        </p:spPr>
        <p:txBody>
          <a:bodyPr/>
          <a:lstStyle>
            <a:lvl1pPr>
              <a:defRPr lang="en-GB" sz="2800">
                <a:solidFill>
                  <a:schemeClr val="accent3"/>
                </a:solidFill>
              </a:defRPr>
            </a:lvl1pPr>
          </a:lstStyle>
          <a:p>
            <a:pPr marL="228600" lvl="0" indent="-228600" defTabSz="914400">
              <a:spcBef>
                <a:spcPts val="1000"/>
              </a:spcBef>
            </a:pPr>
            <a:endParaRPr lang="en-GB"/>
          </a:p>
        </p:txBody>
      </p:sp>
      <p:pic>
        <p:nvPicPr>
          <p:cNvPr id="21" name="Picture 20"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5" name="Title 24"/>
          <p:cNvSpPr>
            <a:spLocks noGrp="1"/>
          </p:cNvSpPr>
          <p:nvPr userDrawn="1">
            <p:ph type="title" hasCustomPrompt="1"/>
          </p:nvPr>
        </p:nvSpPr>
        <p:spPr>
          <a:xfrm>
            <a:off x="1206500" y="845744"/>
            <a:ext cx="9779000" cy="664797"/>
          </a:xfrm>
          <a:prstGeom prst="rect">
            <a:avLst/>
          </a:prstGeom>
          <a:noFill/>
        </p:spPr>
        <p:txBody>
          <a:bodyPr wrap="square" lIns="0" tIns="0" rIns="0" bIns="0" rtlCol="0" anchor="t">
            <a:spAutoFit/>
          </a:bodyPr>
          <a:lstStyle>
            <a:lvl1pPr algn="l">
              <a:defRPr lang="en-GB" sz="480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defTabSz="914400"/>
            <a:r>
              <a:rPr lang="en-US"/>
              <a:t>VEHICLE NAME</a:t>
            </a:r>
            <a:endParaRPr lang="en-GB"/>
          </a:p>
        </p:txBody>
      </p:sp>
      <p:sp>
        <p:nvSpPr>
          <p:cNvPr id="23" name="Text Placeholder 22"/>
          <p:cNvSpPr>
            <a:spLocks noGrp="1"/>
          </p:cNvSpPr>
          <p:nvPr userDrawn="1">
            <p:ph type="body" sz="quarter" idx="10" hasCustomPrompt="1"/>
          </p:nvPr>
        </p:nvSpPr>
        <p:spPr>
          <a:xfrm>
            <a:off x="1206500" y="1510541"/>
            <a:ext cx="5346700" cy="387798"/>
          </a:xfrm>
          <a:prstGeom prst="rect">
            <a:avLst/>
          </a:prstGeom>
        </p:spPr>
        <p:txBody>
          <a:bodyPr lIns="0" rIns="0" anchor="b"/>
          <a:lstStyle>
            <a:lvl1pPr>
              <a:defRPr lang="en-US" sz="2400" b="0" dirty="0" smtClean="0">
                <a:latin typeface="Roboto" panose="02000000000000000000" pitchFamily="2" charset="0"/>
                <a:ea typeface="+mj-ea"/>
                <a:cs typeface="+mj-cs"/>
              </a:defRPr>
            </a:lvl1pPr>
          </a:lstStyle>
          <a:p>
            <a:pPr lvl="0" defTabSz="914400">
              <a:spcBef>
                <a:spcPct val="0"/>
              </a:spcBef>
              <a:buNone/>
            </a:pPr>
            <a:r>
              <a:rPr lang="en-US"/>
              <a:t>SUB HEADER</a:t>
            </a:r>
          </a:p>
        </p:txBody>
      </p:sp>
      <p:sp>
        <p:nvSpPr>
          <p:cNvPr id="26" name="Text Placeholder 22"/>
          <p:cNvSpPr>
            <a:spLocks noGrp="1"/>
          </p:cNvSpPr>
          <p:nvPr userDrawn="1">
            <p:ph type="body" sz="quarter" idx="11" hasCustomPrompt="1"/>
          </p:nvPr>
        </p:nvSpPr>
        <p:spPr>
          <a:xfrm>
            <a:off x="1206500" y="2701228"/>
            <a:ext cx="9495221" cy="243656"/>
          </a:xfrm>
          <a:prstGeom prst="rect">
            <a:avLst/>
          </a:prstGeom>
          <a:noFill/>
        </p:spPr>
        <p:txBody>
          <a:bodyPr wrap="square" lIns="0" tIns="0" rIns="0" bIns="0" rtlCol="0">
            <a:spAutoFit/>
          </a:bodyPr>
          <a:lstStyle>
            <a:lvl1pPr marL="0" indent="0">
              <a:buNone/>
              <a:defRPr lang="en-US" sz="1400" dirty="0" smtClean="0">
                <a:solidFill>
                  <a:schemeClr val="tx1"/>
                </a:solidFill>
                <a:latin typeface="Roboto" panose="02000000000000000000" pitchFamily="2" charset="0"/>
              </a:defRPr>
            </a:lvl1pPr>
          </a:lstStyle>
          <a:p>
            <a:pPr marL="0" lvl="0" defTabSz="914400">
              <a:lnSpc>
                <a:spcPts val="1900"/>
              </a:lnSpc>
            </a:pPr>
            <a:r>
              <a:rPr lang="en-US"/>
              <a:t>Body Text</a:t>
            </a:r>
          </a:p>
        </p:txBody>
      </p:sp>
    </p:spTree>
    <p:extLst>
      <p:ext uri="{BB962C8B-B14F-4D97-AF65-F5344CB8AC3E}">
        <p14:creationId xmlns:p14="http://schemas.microsoft.com/office/powerpoint/2010/main" val="11210639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ar Se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US"/>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MASTER TITLE</a:t>
            </a:r>
            <a:endParaRPr lang="en-GB"/>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custDataLst>
      <p:tags r:id="rId1"/>
    </p:custDataLst>
    <p:extLst>
      <p:ext uri="{BB962C8B-B14F-4D97-AF65-F5344CB8AC3E}">
        <p14:creationId xmlns:p14="http://schemas.microsoft.com/office/powerpoint/2010/main" val="8135894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dministra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3975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KC Question Multi">
    <p:spTree>
      <p:nvGrpSpPr>
        <p:cNvPr id="1" name=""/>
        <p:cNvGrpSpPr/>
        <p:nvPr/>
      </p:nvGrpSpPr>
      <p:grpSpPr>
        <a:xfrm>
          <a:off x="0" y="0"/>
          <a:ext cx="0" cy="0"/>
          <a:chOff x="0" y="0"/>
          <a:chExt cx="0" cy="0"/>
        </a:xfrm>
      </p:grpSpPr>
      <p:sp>
        <p:nvSpPr>
          <p:cNvPr id="30" name="Text Placeholder 22">
            <a:extLst>
              <a:ext uri="{FF2B5EF4-FFF2-40B4-BE49-F238E27FC236}">
                <a16:creationId xmlns:a16="http://schemas.microsoft.com/office/drawing/2014/main" id="{55C1220C-CC13-884D-A6DD-52658C961D85}"/>
              </a:ext>
            </a:extLst>
          </p:cNvPr>
          <p:cNvSpPr>
            <a:spLocks noGrp="1"/>
          </p:cNvSpPr>
          <p:nvPr>
            <p:ph type="body" sz="quarter" idx="18" hasCustomPrompt="1"/>
          </p:nvPr>
        </p:nvSpPr>
        <p:spPr>
          <a:xfrm>
            <a:off x="423863" y="5344842"/>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650392"/>
            <a:ext cx="7841651" cy="473673"/>
          </a:xfrm>
          <a:prstGeom prst="rect">
            <a:avLst/>
          </a:prstGeom>
        </p:spPr>
        <p:txBody>
          <a:bodyPr lIns="0" rIns="0"/>
          <a:lstStyle>
            <a:lvl1pPr>
              <a:defRPr lang="en-GB" sz="2800" b="0" spc="0" dirty="0">
                <a:latin typeface="FiatAdvert01B Rg" pitchFamily="2" charset="0"/>
                <a:ea typeface="Roboto Black" panose="02000000000000000000" pitchFamily="2" charset="0"/>
                <a:cs typeface="FiatAdvert01B Rg" pitchFamily="2" charset="0"/>
              </a:defRPr>
            </a:lvl1pPr>
          </a:lstStyle>
          <a:p>
            <a:pPr lvl="0"/>
            <a:r>
              <a:rPr lang="en-US"/>
              <a:t>CLICK TO EDIT QUESTION NUMBER</a:t>
            </a:r>
            <a:endParaRPr lang="en-GB"/>
          </a:p>
        </p:txBody>
      </p:sp>
      <p:sp>
        <p:nvSpPr>
          <p:cNvPr id="23" name="Text Placeholder 16"/>
          <p:cNvSpPr>
            <a:spLocks noGrp="1"/>
          </p:cNvSpPr>
          <p:nvPr userDrawn="1">
            <p:ph type="body" sz="quarter" idx="10" hasCustomPrompt="1"/>
          </p:nvPr>
        </p:nvSpPr>
        <p:spPr>
          <a:xfrm>
            <a:off x="424636" y="1655696"/>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3" name="Text Placeholder 16"/>
          <p:cNvSpPr>
            <a:spLocks noGrp="1"/>
          </p:cNvSpPr>
          <p:nvPr userDrawn="1">
            <p:ph type="body" sz="quarter" idx="11" hasCustomPrompt="1"/>
          </p:nvPr>
        </p:nvSpPr>
        <p:spPr>
          <a:xfrm>
            <a:off x="424636" y="1208837"/>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pic>
        <p:nvPicPr>
          <p:cNvPr id="31" name="Picture 3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29936408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iz Question">
    <p:spTree>
      <p:nvGrpSpPr>
        <p:cNvPr id="1" name=""/>
        <p:cNvGrpSpPr/>
        <p:nvPr/>
      </p:nvGrpSpPr>
      <p:grpSpPr>
        <a:xfrm>
          <a:off x="0" y="0"/>
          <a:ext cx="0" cy="0"/>
          <a:chOff x="0" y="0"/>
          <a:chExt cx="0" cy="0"/>
        </a:xfrm>
      </p:grpSpPr>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sp>
        <p:nvSpPr>
          <p:cNvPr id="26"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7"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8"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9"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30"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1"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grpSp>
        <p:nvGrpSpPr>
          <p:cNvPr id="16" name="Group 15"/>
          <p:cNvGrpSpPr/>
          <p:nvPr userDrawn="1"/>
        </p:nvGrpSpPr>
        <p:grpSpPr>
          <a:xfrm>
            <a:off x="518232" y="2185157"/>
            <a:ext cx="396000" cy="2682000"/>
            <a:chOff x="511175" y="2171700"/>
            <a:chExt cx="396000" cy="2682000"/>
          </a:xfrm>
        </p:grpSpPr>
        <p:sp>
          <p:nvSpPr>
            <p:cNvPr id="17" name="Rectangle 16"/>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 Placeholder 22">
            <a:extLst>
              <a:ext uri="{FF2B5EF4-FFF2-40B4-BE49-F238E27FC236}">
                <a16:creationId xmlns:a16="http://schemas.microsoft.com/office/drawing/2014/main" id="{7A21C5F6-41E4-6FD2-2983-31920F4FB627}"/>
              </a:ext>
            </a:extLst>
          </p:cNvPr>
          <p:cNvSpPr>
            <a:spLocks noGrp="1"/>
          </p:cNvSpPr>
          <p:nvPr>
            <p:ph type="body" sz="quarter" idx="18" hasCustomPrompt="1"/>
          </p:nvPr>
        </p:nvSpPr>
        <p:spPr>
          <a:xfrm>
            <a:off x="423863" y="5240338"/>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spTree>
    <p:extLst>
      <p:ext uri="{BB962C8B-B14F-4D97-AF65-F5344CB8AC3E}">
        <p14:creationId xmlns:p14="http://schemas.microsoft.com/office/powerpoint/2010/main" val="15847617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rrect Feedback">
    <p:spTree>
      <p:nvGrpSpPr>
        <p:cNvPr id="1" name=""/>
        <p:cNvGrpSpPr/>
        <p:nvPr/>
      </p:nvGrpSpPr>
      <p:grpSpPr>
        <a:xfrm>
          <a:off x="0" y="0"/>
          <a:ext cx="0" cy="0"/>
          <a:chOff x="0" y="0"/>
          <a:chExt cx="0" cy="0"/>
        </a:xfrm>
      </p:grpSpPr>
      <p:sp>
        <p:nvSpPr>
          <p:cNvPr id="40" name="Rounded Rectangle 39"/>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65" name="TextBox 64"/>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THAT’S RIGHT!</a:t>
            </a:r>
          </a:p>
        </p:txBody>
      </p:sp>
      <p:sp>
        <p:nvSpPr>
          <p:cNvPr id="66" name="TextBox 65"/>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Well done!</a:t>
            </a:r>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userDrawn="1">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7" name="Text Placeholder 16"/>
          <p:cNvSpPr>
            <a:spLocks noGrp="1"/>
          </p:cNvSpPr>
          <p:nvPr userDrawn="1">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29" name="Text Placeholder 12"/>
          <p:cNvSpPr>
            <a:spLocks noGrp="1"/>
          </p:cNvSpPr>
          <p:nvPr userDrawn="1">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30" name="Text Placeholder 12"/>
          <p:cNvSpPr>
            <a:spLocks noGrp="1"/>
          </p:cNvSpPr>
          <p:nvPr userDrawn="1">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31" name="Text Placeholder 12"/>
          <p:cNvSpPr>
            <a:spLocks noGrp="1"/>
          </p:cNvSpPr>
          <p:nvPr userDrawn="1">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32" name="Text Placeholder 12"/>
          <p:cNvSpPr>
            <a:spLocks noGrp="1"/>
          </p:cNvSpPr>
          <p:nvPr userDrawn="1">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1" name="Text Placeholder 4"/>
          <p:cNvSpPr>
            <a:spLocks noGrp="1"/>
          </p:cNvSpPr>
          <p:nvPr userDrawn="1">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62" name="Text Placeholder 5"/>
          <p:cNvSpPr>
            <a:spLocks noGrp="1"/>
          </p:cNvSpPr>
          <p:nvPr userDrawn="1">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sp>
        <p:nvSpPr>
          <p:cNvPr id="39" name="Text Placeholder 16"/>
          <p:cNvSpPr>
            <a:spLocks noGrp="1"/>
          </p:cNvSpPr>
          <p:nvPr userDrawn="1">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Tree>
    <p:extLst>
      <p:ext uri="{BB962C8B-B14F-4D97-AF65-F5344CB8AC3E}">
        <p14:creationId xmlns:p14="http://schemas.microsoft.com/office/powerpoint/2010/main" val="327873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1">
                                            <p:txEl>
                                              <p:pRg st="0" end="0"/>
                                            </p:txEl>
                                          </p:spTgt>
                                        </p:tgtEl>
                                        <p:attrNameLst>
                                          <p:attrName>style.visibility</p:attrName>
                                        </p:attrNameLst>
                                      </p:cBhvr>
                                      <p:to>
                                        <p:strVal val="visible"/>
                                      </p:to>
                                    </p:set>
                                    <p:anim calcmode="lin" valueType="num">
                                      <p:cBhvr additive="base">
                                        <p:cTn id="7" dur="750" fill="hold"/>
                                        <p:tgtEl>
                                          <p:spTgt spid="61">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6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750" fill="hold"/>
                                        <p:tgtEl>
                                          <p:spTgt spid="62"/>
                                        </p:tgtEl>
                                        <p:attrNameLst>
                                          <p:attrName>ppt_x</p:attrName>
                                        </p:attrNameLst>
                                      </p:cBhvr>
                                      <p:tavLst>
                                        <p:tav tm="0">
                                          <p:val>
                                            <p:strVal val="1+#ppt_w/2"/>
                                          </p:val>
                                        </p:tav>
                                        <p:tav tm="100000">
                                          <p:val>
                                            <p:strVal val="#ppt_x"/>
                                          </p:val>
                                        </p:tav>
                                      </p:tavLst>
                                    </p:anim>
                                    <p:anim calcmode="lin" valueType="num">
                                      <p:cBhvr additive="base">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750" fill="hold"/>
                                        <p:tgtEl>
                                          <p:spTgt spid="40"/>
                                        </p:tgtEl>
                                        <p:attrNameLst>
                                          <p:attrName>ppt_x</p:attrName>
                                        </p:attrNameLst>
                                      </p:cBhvr>
                                      <p:tavLst>
                                        <p:tav tm="0">
                                          <p:val>
                                            <p:strVal val="1+#ppt_w/2"/>
                                          </p:val>
                                        </p:tav>
                                        <p:tav tm="100000">
                                          <p:val>
                                            <p:strVal val="#ppt_x"/>
                                          </p:val>
                                        </p:tav>
                                      </p:tavLst>
                                    </p:anim>
                                    <p:anim calcmode="lin" valueType="num">
                                      <p:cBhvr additive="base">
                                        <p:cTn id="16"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61" grpId="0" build="p"/>
      <p:bldP spid="62" grpId="0">
        <p:tmplLst>
          <p:tmpl>
            <p:tnLst>
              <p:par>
                <p:cTn presetID="2" presetClass="entr" presetSubtype="2" decel="100000" fill="hold" nodeType="with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750" fill="hold"/>
                        <p:tgtEl>
                          <p:spTgt spid="62"/>
                        </p:tgtEl>
                        <p:attrNameLst>
                          <p:attrName>ppt_x</p:attrName>
                        </p:attrNameLst>
                      </p:cBhvr>
                      <p:tavLst>
                        <p:tav tm="0">
                          <p:val>
                            <p:strVal val="1+#ppt_w/2"/>
                          </p:val>
                        </p:tav>
                        <p:tav tm="100000">
                          <p:val>
                            <p:strVal val="#ppt_x"/>
                          </p:val>
                        </p:tav>
                      </p:tavLst>
                    </p:anim>
                    <p:anim calcmode="lin" valueType="num">
                      <p:cBhvr additive="base">
                        <p:cTn dur="750" fill="hold"/>
                        <p:tgtEl>
                          <p:spTgt spid="6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ncorrect Feedback">
    <p:spTree>
      <p:nvGrpSpPr>
        <p:cNvPr id="1" name=""/>
        <p:cNvGrpSpPr/>
        <p:nvPr/>
      </p:nvGrpSpPr>
      <p:grpSpPr>
        <a:xfrm>
          <a:off x="0" y="0"/>
          <a:ext cx="0" cy="0"/>
          <a:chOff x="0" y="0"/>
          <a:chExt cx="0" cy="0"/>
        </a:xfrm>
      </p:grpSpPr>
      <p:sp>
        <p:nvSpPr>
          <p:cNvPr id="40" name="Rounded Rectangle 39"/>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57" name="Group 56"/>
          <p:cNvGrpSpPr/>
          <p:nvPr userDrawn="1"/>
        </p:nvGrpSpPr>
        <p:grpSpPr>
          <a:xfrm>
            <a:off x="8694738" y="1170677"/>
            <a:ext cx="3279861" cy="988020"/>
            <a:chOff x="8694738" y="1170677"/>
            <a:chExt cx="3279861" cy="988020"/>
          </a:xfrm>
        </p:grpSpPr>
        <p:sp>
          <p:nvSpPr>
            <p:cNvPr id="58" name="TextBox 57"/>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NOT QUITE…</a:t>
              </a:r>
            </a:p>
          </p:txBody>
        </p:sp>
        <p:sp>
          <p:nvSpPr>
            <p:cNvPr id="59" name="TextBox 58"/>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Nice try</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userDrawn="1">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4" name="Text Placeholder 12"/>
          <p:cNvSpPr>
            <a:spLocks noGrp="1"/>
          </p:cNvSpPr>
          <p:nvPr userDrawn="1">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5" name="Text Placeholder 12"/>
          <p:cNvSpPr>
            <a:spLocks noGrp="1"/>
          </p:cNvSpPr>
          <p:nvPr userDrawn="1">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6" name="Text Placeholder 12"/>
          <p:cNvSpPr>
            <a:spLocks noGrp="1"/>
          </p:cNvSpPr>
          <p:nvPr userDrawn="1">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7" name="Text Placeholder 12"/>
          <p:cNvSpPr>
            <a:spLocks noGrp="1"/>
          </p:cNvSpPr>
          <p:nvPr userDrawn="1">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4" name="Text Placeholder 4"/>
          <p:cNvSpPr>
            <a:spLocks noGrp="1"/>
          </p:cNvSpPr>
          <p:nvPr userDrawn="1">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7" name="Text Placeholder 16"/>
          <p:cNvSpPr>
            <a:spLocks noGrp="1"/>
          </p:cNvSpPr>
          <p:nvPr userDrawn="1">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8" name="Text Placeholder 16"/>
          <p:cNvSpPr>
            <a:spLocks noGrp="1"/>
          </p:cNvSpPr>
          <p:nvPr userDrawn="1">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41"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spTree>
    <p:extLst>
      <p:ext uri="{BB962C8B-B14F-4D97-AF65-F5344CB8AC3E}">
        <p14:creationId xmlns:p14="http://schemas.microsoft.com/office/powerpoint/2010/main" val="283567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anim calcmode="lin" valueType="num">
                                      <p:cBhvr additive="base">
                                        <p:cTn id="7" dur="75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750" fill="hold"/>
                                        <p:tgtEl>
                                          <p:spTgt spid="40"/>
                                        </p:tgtEl>
                                        <p:attrNameLst>
                                          <p:attrName>ppt_x</p:attrName>
                                        </p:attrNameLst>
                                      </p:cBhvr>
                                      <p:tavLst>
                                        <p:tav tm="0">
                                          <p:val>
                                            <p:strVal val="1+#ppt_w/2"/>
                                          </p:val>
                                        </p:tav>
                                        <p:tav tm="100000">
                                          <p:val>
                                            <p:strVal val="#ppt_x"/>
                                          </p:val>
                                        </p:tav>
                                      </p:tavLst>
                                    </p:anim>
                                    <p:anim calcmode="lin" valueType="num">
                                      <p:cBhvr additive="base">
                                        <p:cTn id="12" dur="75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1+#ppt_w/2"/>
                                          </p:val>
                                        </p:tav>
                                        <p:tav tm="100000">
                                          <p:val>
                                            <p:strVal val="#ppt_x"/>
                                          </p:val>
                                        </p:tav>
                                      </p:tavLst>
                                    </p:anim>
                                    <p:anim calcmode="lin" valueType="num">
                                      <p:cBhvr additive="base">
                                        <p:cTn id="16"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4" grpId="0" build="p"/>
      <p:bldP spid="41" grpId="0">
        <p:tmplLst>
          <p:tmpl>
            <p:tnLst>
              <p:par>
                <p:cTn presetID="2" presetClass="entr" presetSubtype="2"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1+#ppt_w/2"/>
                          </p:val>
                        </p:tav>
                        <p:tav tm="100000">
                          <p:val>
                            <p:strVal val="#ppt_x"/>
                          </p:val>
                        </p:tav>
                      </p:tavLst>
                    </p:anim>
                    <p:anim calcmode="lin" valueType="num">
                      <p:cBhvr additive="base">
                        <p:cTn dur="750" fill="hold"/>
                        <p:tgtEl>
                          <p:spTgt spid="4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Slide In 1">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79" name="Rounded Rectangle 16">
            <a:extLst>
              <a:ext uri="{FF2B5EF4-FFF2-40B4-BE49-F238E27FC236}">
                <a16:creationId xmlns:a16="http://schemas.microsoft.com/office/drawing/2014/main" id="{58B568B5-FB42-E283-1825-72B6A593C99C}"/>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2" name="Picture 7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3" name="Group 72"/>
              <p:cNvGrpSpPr/>
              <p:nvPr userDrawn="1"/>
            </p:nvGrpSpPr>
            <p:grpSpPr>
              <a:xfrm>
                <a:off x="4438650" y="2328863"/>
                <a:ext cx="1643063" cy="995362"/>
                <a:chOff x="4438650" y="2328863"/>
                <a:chExt cx="1643063" cy="995362"/>
              </a:xfrm>
            </p:grpSpPr>
            <p:sp>
              <p:nvSpPr>
                <p:cNvPr id="74" name="Rectangle 73"/>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5" name="Rectangle 74"/>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68" name="Picture 6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69" name="Group 68"/>
              <p:cNvGrpSpPr/>
              <p:nvPr userDrawn="1"/>
            </p:nvGrpSpPr>
            <p:grpSpPr>
              <a:xfrm>
                <a:off x="6324600" y="2328863"/>
                <a:ext cx="1643063" cy="995362"/>
                <a:chOff x="4438650" y="2328863"/>
                <a:chExt cx="1643063" cy="995362"/>
              </a:xfrm>
            </p:grpSpPr>
            <p:sp>
              <p:nvSpPr>
                <p:cNvPr id="70" name="Rectangle 69"/>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1" name="Rectangle 70"/>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6" name="Rectangle 65"/>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7" name="Rectangle 66"/>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5" name="Group 54"/>
              <p:cNvGrpSpPr/>
              <p:nvPr userDrawn="1"/>
            </p:nvGrpSpPr>
            <p:grpSpPr>
              <a:xfrm>
                <a:off x="4438650" y="4791075"/>
                <a:ext cx="1643063" cy="995362"/>
                <a:chOff x="4438650" y="2328863"/>
                <a:chExt cx="1643063" cy="995362"/>
              </a:xfrm>
            </p:grpSpPr>
            <p:sp>
              <p:nvSpPr>
                <p:cNvPr id="56" name="Rectangle 55"/>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7" name="Rectangle 56"/>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7"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78"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8999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77">
                                            <p:txEl>
                                              <p:pRg st="0" end="0"/>
                                            </p:txEl>
                                          </p:spTgt>
                                        </p:tgtEl>
                                        <p:attrNameLst>
                                          <p:attrName>style.visibility</p:attrName>
                                        </p:attrNameLst>
                                      </p:cBhvr>
                                      <p:to>
                                        <p:strVal val="visible"/>
                                      </p:to>
                                    </p:set>
                                    <p:anim calcmode="lin" valueType="num">
                                      <p:cBhvr additive="base">
                                        <p:cTn id="11" dur="750" fill="hold"/>
                                        <p:tgtEl>
                                          <p:spTgt spid="7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8">
                                            <p:txEl>
                                              <p:pRg st="0" end="0"/>
                                            </p:txEl>
                                          </p:spTgt>
                                        </p:tgtEl>
                                        <p:attrNameLst>
                                          <p:attrName>style.visibility</p:attrName>
                                        </p:attrNameLst>
                                      </p:cBhvr>
                                      <p:to>
                                        <p:strVal val="visible"/>
                                      </p:to>
                                    </p:set>
                                    <p:anim calcmode="lin" valueType="num">
                                      <p:cBhvr additive="base">
                                        <p:cTn id="15" dur="750" fill="hold"/>
                                        <p:tgtEl>
                                          <p:spTgt spid="78">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78">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750" fill="hold"/>
                                        <p:tgtEl>
                                          <p:spTgt spid="79"/>
                                        </p:tgtEl>
                                        <p:attrNameLst>
                                          <p:attrName>ppt_x</p:attrName>
                                        </p:attrNameLst>
                                      </p:cBhvr>
                                      <p:tavLst>
                                        <p:tav tm="0">
                                          <p:val>
                                            <p:strVal val="1+#ppt_w/2"/>
                                          </p:val>
                                        </p:tav>
                                        <p:tav tm="100000">
                                          <p:val>
                                            <p:strVal val="#ppt_x"/>
                                          </p:val>
                                        </p:tav>
                                      </p:tavLst>
                                    </p:anim>
                                    <p:anim calcmode="lin" valueType="num">
                                      <p:cBhvr additive="base">
                                        <p:cTn id="20"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79" grpId="0" animBg="1"/>
      <p:bldP spid="77" grpId="0" build="p">
        <p:tmplLst>
          <p:tmpl lvl="1">
            <p:tnLst>
              <p:par>
                <p:cTn presetID="2" presetClass="entr" presetSubtype="2" decel="100000" fill="hold" nodeType="with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750" fill="hold"/>
                        <p:tgtEl>
                          <p:spTgt spid="77"/>
                        </p:tgtEl>
                        <p:attrNameLst>
                          <p:attrName>ppt_x</p:attrName>
                        </p:attrNameLst>
                      </p:cBhvr>
                      <p:tavLst>
                        <p:tav tm="0">
                          <p:val>
                            <p:strVal val="1+#ppt_w/2"/>
                          </p:val>
                        </p:tav>
                        <p:tav tm="100000">
                          <p:val>
                            <p:strVal val="#ppt_x"/>
                          </p:val>
                        </p:tav>
                      </p:tavLst>
                    </p:anim>
                    <p:anim calcmode="lin" valueType="num">
                      <p:cBhvr additive="base">
                        <p:cTn dur="750" fill="hold"/>
                        <p:tgtEl>
                          <p:spTgt spid="77"/>
                        </p:tgtEl>
                        <p:attrNameLst>
                          <p:attrName>ppt_y</p:attrName>
                        </p:attrNameLst>
                      </p:cBhvr>
                      <p:tavLst>
                        <p:tav tm="0">
                          <p:val>
                            <p:strVal val="#ppt_y"/>
                          </p:val>
                        </p:tav>
                        <p:tav tm="100000">
                          <p:val>
                            <p:strVal val="#ppt_y"/>
                          </p:val>
                        </p:tav>
                      </p:tavLst>
                    </p:anim>
                  </p:childTnLst>
                </p:cTn>
              </p:par>
            </p:tnLst>
          </p:tmpl>
        </p:tmplLst>
      </p:bldP>
      <p:bldP spid="78" grpId="0" build="p">
        <p:tmplLst>
          <p:tmpl lvl="1">
            <p:tnLst>
              <p:par>
                <p:cTn presetID="2" presetClass="entr" presetSubtype="2" decel="100000" fill="hold" nodeType="with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750" fill="hold"/>
                        <p:tgtEl>
                          <p:spTgt spid="78"/>
                        </p:tgtEl>
                        <p:attrNameLst>
                          <p:attrName>ppt_x</p:attrName>
                        </p:attrNameLst>
                      </p:cBhvr>
                      <p:tavLst>
                        <p:tav tm="0">
                          <p:val>
                            <p:strVal val="1+#ppt_w/2"/>
                          </p:val>
                        </p:tav>
                        <p:tav tm="100000">
                          <p:val>
                            <p:strVal val="#ppt_x"/>
                          </p:val>
                        </p:tav>
                      </p:tavLst>
                    </p:anim>
                    <p:anim calcmode="lin" valueType="num">
                      <p:cBhvr additive="base">
                        <p:cTn dur="750" fill="hold"/>
                        <p:tgtEl>
                          <p:spTgt spid="7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epper_01">
    <p:spTree>
      <p:nvGrpSpPr>
        <p:cNvPr id="1" name=""/>
        <p:cNvGrpSpPr/>
        <p:nvPr/>
      </p:nvGrpSpPr>
      <p:grpSpPr>
        <a:xfrm>
          <a:off x="0" y="0"/>
          <a:ext cx="0" cy="0"/>
          <a:chOff x="0" y="0"/>
          <a:chExt cx="0" cy="0"/>
        </a:xfrm>
      </p:grpSpPr>
      <p:grpSp>
        <p:nvGrpSpPr>
          <p:cNvPr id="3" name="StepperButtonNormal" hidden="1"/>
          <p:cNvGrpSpPr/>
          <p:nvPr userDrawn="1"/>
        </p:nvGrpSpPr>
        <p:grpSpPr>
          <a:xfrm>
            <a:off x="11899591" y="3643567"/>
            <a:ext cx="219307" cy="492478"/>
            <a:chOff x="11950700" y="4202112"/>
            <a:chExt cx="180975" cy="406400"/>
          </a:xfrm>
        </p:grpSpPr>
        <p:sp>
          <p:nvSpPr>
            <p:cNvPr id="4" name="Rectangle 3">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Freeform 4"/>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10" name="StepperPosition"/>
          <p:cNvGrpSpPr/>
          <p:nvPr userDrawn="1"/>
        </p:nvGrpSpPr>
        <p:grpSpPr>
          <a:xfrm>
            <a:off x="5430046" y="6434847"/>
            <a:ext cx="1325450" cy="140418"/>
            <a:chOff x="6611919" y="6505581"/>
            <a:chExt cx="1093778" cy="115876"/>
          </a:xfrm>
        </p:grpSpPr>
        <p:sp>
          <p:nvSpPr>
            <p:cNvPr id="11" name="Oval 11"/>
            <p:cNvSpPr>
              <a:spLocks noChangeArrowheads="1"/>
            </p:cNvSpPr>
            <p:nvPr/>
          </p:nvSpPr>
          <p:spPr bwMode="auto">
            <a:xfrm>
              <a:off x="6611919" y="6505581"/>
              <a:ext cx="115860" cy="1158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2" name="Oval 12"/>
            <p:cNvSpPr>
              <a:spLocks noChangeArrowheads="1"/>
            </p:cNvSpPr>
            <p:nvPr/>
          </p:nvSpPr>
          <p:spPr bwMode="auto">
            <a:xfrm>
              <a:off x="6861158" y="6505597"/>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3"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5"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22"/>
          <p:cNvSpPr>
            <a:spLocks noGrp="1"/>
          </p:cNvSpPr>
          <p:nvPr>
            <p:ph type="body" sz="quarter" idx="13" hasCustomPrompt="1"/>
          </p:nvPr>
        </p:nvSpPr>
        <p:spPr>
          <a:xfrm>
            <a:off x="430243"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US"/>
              <a:t>Instructions</a:t>
            </a:r>
          </a:p>
        </p:txBody>
      </p:sp>
      <p:sp>
        <p:nvSpPr>
          <p:cNvPr id="19" name="Text Placeholder 22"/>
          <p:cNvSpPr>
            <a:spLocks noGrp="1"/>
          </p:cNvSpPr>
          <p:nvPr>
            <p:ph type="body" sz="quarter" idx="14" hasCustomPrompt="1"/>
          </p:nvPr>
        </p:nvSpPr>
        <p:spPr>
          <a:xfrm>
            <a:off x="417542" y="1109486"/>
            <a:ext cx="5370941" cy="228524"/>
          </a:xfrm>
          <a:prstGeom prst="rect">
            <a:avLst/>
          </a:prstGeom>
          <a:noFill/>
        </p:spPr>
        <p:txBody>
          <a:bodyPr wrap="square" lIns="0" tIns="0" rIns="0" bIns="0" rtlCol="0">
            <a:spAutoFit/>
          </a:bodyPr>
          <a:lstStyle>
            <a:lvl1pPr marL="0" indent="0">
              <a:buNone/>
              <a:defRPr lang="en-US" sz="1650" spc="88" dirty="0" smtClean="0">
                <a:solidFill>
                  <a:schemeClr val="tx1"/>
                </a:solidFill>
                <a:latin typeface="Roboto" panose="02000000000000000000" pitchFamily="2" charset="0"/>
              </a:defRPr>
            </a:lvl1pPr>
          </a:lstStyle>
          <a:p>
            <a:pPr marL="0" lvl="0" defTabSz="914400"/>
            <a:r>
              <a:rPr lang="en-US"/>
              <a:t>SUB HEADER</a:t>
            </a:r>
          </a:p>
        </p:txBody>
      </p:sp>
      <p:sp>
        <p:nvSpPr>
          <p:cNvPr id="23"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US"/>
              <a:t>PAGE HEADER</a:t>
            </a:r>
            <a:endParaRPr lang="en-GB"/>
          </a:p>
        </p:txBody>
      </p:sp>
      <p:sp>
        <p:nvSpPr>
          <p:cNvPr id="22" name="Text Placeholder 22"/>
          <p:cNvSpPr>
            <a:spLocks noGrp="1"/>
          </p:cNvSpPr>
          <p:nvPr>
            <p:ph type="body" sz="quarter" idx="15"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pic>
        <p:nvPicPr>
          <p:cNvPr id="25"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6" name="StepperButtonNormal"/>
          <p:cNvPicPr>
            <a:picLocks noChangeAspect="1"/>
          </p:cNvPicPr>
          <p:nvPr userDrawn="1"/>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6643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tmplLst>
          <p:tmpl>
            <p:tnLst>
              <p:par>
                <p:cTn presetID="2" presetClass="entr" presetSubtype="8"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0-#ppt_w/2"/>
                          </p:val>
                        </p:tav>
                        <p:tav tm="100000">
                          <p:val>
                            <p:strVal val="#ppt_x"/>
                          </p:val>
                        </p:tav>
                      </p:tavLst>
                    </p:anim>
                    <p:anim calcmode="lin" valueType="num">
                      <p:cBhvr additive="base">
                        <p:cTn dur="750" fill="hold"/>
                        <p:tgtEl>
                          <p:spTgt spid="18"/>
                        </p:tgtEl>
                        <p:attrNameLst>
                          <p:attrName>ppt_y</p:attrName>
                        </p:attrNameLst>
                      </p:cBhvr>
                      <p:tavLst>
                        <p:tav tm="0">
                          <p:val>
                            <p:strVal val="#ppt_y"/>
                          </p:val>
                        </p:tav>
                        <p:tav tm="100000">
                          <p:val>
                            <p:strVal val="#ppt_y"/>
                          </p:val>
                        </p:tav>
                      </p:tavLst>
                    </p:anim>
                  </p:childTnLst>
                </p:cTn>
              </p:par>
            </p:tnLst>
          </p:tmpl>
        </p:tmplLst>
      </p:bldP>
      <p:bldP spid="23"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0"/>
            <a:ext cx="12192000" cy="6859923"/>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US"/>
              <a:t>Fill in and duplicate for summary</a:t>
            </a:r>
            <a:endParaRPr lang="en-GB"/>
          </a:p>
        </p:txBody>
      </p:sp>
      <p:sp>
        <p:nvSpPr>
          <p:cNvPr id="13" name="Text Placeholder 22"/>
          <p:cNvSpPr>
            <a:spLocks noGrp="1"/>
          </p:cNvSpPr>
          <p:nvPr>
            <p:ph type="body" sz="quarter" idx="17" hasCustomPrompt="1"/>
          </p:nvPr>
        </p:nvSpPr>
        <p:spPr>
          <a:xfrm>
            <a:off x="423863" y="6303266"/>
            <a:ext cx="2595108"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CONTINUE TEXT</a:t>
            </a:r>
            <a:endParaRPr lang="en-GB"/>
          </a:p>
        </p:txBody>
      </p:sp>
      <p:sp>
        <p:nvSpPr>
          <p:cNvPr id="22"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US"/>
              <a:t>PAGE HEADER</a:t>
            </a:r>
            <a:endParaRPr lang="en-GB"/>
          </a:p>
        </p:txBody>
      </p:sp>
      <p:sp>
        <p:nvSpPr>
          <p:cNvPr id="8" name="Text Placeholder 22"/>
          <p:cNvSpPr>
            <a:spLocks noGrp="1"/>
          </p:cNvSpPr>
          <p:nvPr>
            <p:ph type="body" sz="quarter" idx="18" hasCustomPrompt="1"/>
          </p:nvPr>
        </p:nvSpPr>
        <p:spPr>
          <a:xfrm>
            <a:off x="417543" y="116690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extLst>
      <p:ext uri="{BB962C8B-B14F-4D97-AF65-F5344CB8AC3E}">
        <p14:creationId xmlns:p14="http://schemas.microsoft.com/office/powerpoint/2010/main" val="269359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0-#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tmplLst>
          <p:tmpl>
            <p:tnLst>
              <p:par>
                <p:cTn presetID="2" presetClass="entr" presetSubtype="8" decel="100000"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ppt_y"/>
                          </p:val>
                        </p:tav>
                        <p:tav tm="100000">
                          <p:val>
                            <p:strVal val="#ppt_y"/>
                          </p:val>
                        </p:tav>
                      </p:tavLst>
                    </p:anim>
                  </p:childTnLst>
                </p:cTn>
              </p:par>
            </p:tnLst>
          </p:tmpl>
        </p:tmplLst>
      </p:bldP>
      <p:bldP spid="22"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C Question Multi">
    <p:spTree>
      <p:nvGrpSpPr>
        <p:cNvPr id="1" name=""/>
        <p:cNvGrpSpPr/>
        <p:nvPr/>
      </p:nvGrpSpPr>
      <p:grpSpPr>
        <a:xfrm>
          <a:off x="0" y="0"/>
          <a:ext cx="0" cy="0"/>
          <a:chOff x="0" y="0"/>
          <a:chExt cx="0" cy="0"/>
        </a:xfrm>
      </p:grpSpPr>
      <p:sp>
        <p:nvSpPr>
          <p:cNvPr id="30" name="Text Placeholder 22">
            <a:extLst>
              <a:ext uri="{FF2B5EF4-FFF2-40B4-BE49-F238E27FC236}">
                <a16:creationId xmlns:a16="http://schemas.microsoft.com/office/drawing/2014/main" id="{55C1220C-CC13-884D-A6DD-52658C961D85}"/>
              </a:ext>
            </a:extLst>
          </p:cNvPr>
          <p:cNvSpPr>
            <a:spLocks noGrp="1"/>
          </p:cNvSpPr>
          <p:nvPr>
            <p:ph type="body" sz="quarter" idx="18" hasCustomPrompt="1"/>
          </p:nvPr>
        </p:nvSpPr>
        <p:spPr>
          <a:xfrm>
            <a:off x="423863" y="5240338"/>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grpSp>
        <p:nvGrpSpPr>
          <p:cNvPr id="12" name="Group 11"/>
          <p:cNvGrpSpPr/>
          <p:nvPr userDrawn="1"/>
        </p:nvGrpSpPr>
        <p:grpSpPr>
          <a:xfrm>
            <a:off x="518232" y="2185157"/>
            <a:ext cx="396000" cy="2682000"/>
            <a:chOff x="511175" y="2171700"/>
            <a:chExt cx="396000" cy="2682000"/>
          </a:xfrm>
        </p:grpSpPr>
        <p:sp>
          <p:nvSpPr>
            <p:cNvPr id="13" name="Rectangle 1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7"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8"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9"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23"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3"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pic>
        <p:nvPicPr>
          <p:cNvPr id="31" name="Picture 3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31029480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C Correct Feedback Multi">
    <p:spTree>
      <p:nvGrpSpPr>
        <p:cNvPr id="1" name=""/>
        <p:cNvGrpSpPr/>
        <p:nvPr/>
      </p:nvGrpSpPr>
      <p:grpSpPr>
        <a:xfrm>
          <a:off x="0" y="0"/>
          <a:ext cx="0" cy="0"/>
          <a:chOff x="0" y="0"/>
          <a:chExt cx="0" cy="0"/>
        </a:xfrm>
      </p:grpSpPr>
      <p:sp>
        <p:nvSpPr>
          <p:cNvPr id="27" name="Rounded Rectangle 26"/>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60" name="Group 59"/>
          <p:cNvGrpSpPr/>
          <p:nvPr userDrawn="1"/>
        </p:nvGrpSpPr>
        <p:grpSpPr>
          <a:xfrm>
            <a:off x="8694738" y="1170677"/>
            <a:ext cx="3279861" cy="988020"/>
            <a:chOff x="8694738" y="1170677"/>
            <a:chExt cx="3279861" cy="988020"/>
          </a:xfrm>
        </p:grpSpPr>
        <p:sp>
          <p:nvSpPr>
            <p:cNvPr id="62" name="TextBox 61"/>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THAT’S RIGHT!</a:t>
              </a:r>
            </a:p>
          </p:txBody>
        </p:sp>
        <p:sp>
          <p:nvSpPr>
            <p:cNvPr id="63" name="TextBox 62"/>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Well done!</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9"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30"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31"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32"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50" name="Text Placeholder 4"/>
          <p:cNvSpPr>
            <a:spLocks noGrp="1"/>
          </p:cNvSpPr>
          <p:nvPr>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3"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4"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35"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pic>
        <p:nvPicPr>
          <p:cNvPr id="28" name="Picture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98764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 calcmode="lin" valueType="num">
                                      <p:cBhvr additive="base">
                                        <p:cTn id="7" dur="75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750" fill="hold"/>
                                        <p:tgtEl>
                                          <p:spTgt spid="60"/>
                                        </p:tgtEl>
                                        <p:attrNameLst>
                                          <p:attrName>ppt_x</p:attrName>
                                        </p:attrNameLst>
                                      </p:cBhvr>
                                      <p:tavLst>
                                        <p:tav tm="0">
                                          <p:val>
                                            <p:strVal val="1+#ppt_w/2"/>
                                          </p:val>
                                        </p:tav>
                                        <p:tav tm="100000">
                                          <p:val>
                                            <p:strVal val="#ppt_x"/>
                                          </p:val>
                                        </p:tav>
                                      </p:tavLst>
                                    </p:anim>
                                    <p:anim calcmode="lin" valueType="num">
                                      <p:cBhvr additive="base">
                                        <p:cTn id="12" dur="75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1+#ppt_w/2"/>
                                          </p:val>
                                        </p:tav>
                                        <p:tav tm="100000">
                                          <p:val>
                                            <p:strVal val="#ppt_x"/>
                                          </p:val>
                                        </p:tav>
                                      </p:tavLst>
                                    </p:anim>
                                    <p:anim calcmode="lin" valueType="num">
                                      <p:cBhvr additive="base">
                                        <p:cTn id="16" dur="75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0" grpId="0" build="p"/>
      <p:bldP spid="35" grpId="0">
        <p:tmplLst>
          <p:tmpl>
            <p:tnLst>
              <p:par>
                <p:cTn presetID="2" presetClass="entr" presetSubtype="2"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750" fill="hold"/>
                        <p:tgtEl>
                          <p:spTgt spid="35"/>
                        </p:tgtEl>
                        <p:attrNameLst>
                          <p:attrName>ppt_x</p:attrName>
                        </p:attrNameLst>
                      </p:cBhvr>
                      <p:tavLst>
                        <p:tav tm="0">
                          <p:val>
                            <p:strVal val="1+#ppt_w/2"/>
                          </p:val>
                        </p:tav>
                        <p:tav tm="100000">
                          <p:val>
                            <p:strVal val="#ppt_x"/>
                          </p:val>
                        </p:tav>
                      </p:tavLst>
                    </p:anim>
                    <p:anim calcmode="lin" valueType="num">
                      <p:cBhvr additive="base">
                        <p:cTn dur="750" fill="hold"/>
                        <p:tgtEl>
                          <p:spTgt spid="3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C Incorrect Feedback Multi">
    <p:spTree>
      <p:nvGrpSpPr>
        <p:cNvPr id="1" name=""/>
        <p:cNvGrpSpPr/>
        <p:nvPr/>
      </p:nvGrpSpPr>
      <p:grpSpPr>
        <a:xfrm>
          <a:off x="0" y="0"/>
          <a:ext cx="0" cy="0"/>
          <a:chOff x="0" y="0"/>
          <a:chExt cx="0" cy="0"/>
        </a:xfrm>
      </p:grpSpPr>
      <p:sp>
        <p:nvSpPr>
          <p:cNvPr id="34" name="Rounded Rectangle 33"/>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55" name="Group 54"/>
          <p:cNvGrpSpPr/>
          <p:nvPr userDrawn="1"/>
        </p:nvGrpSpPr>
        <p:grpSpPr>
          <a:xfrm>
            <a:off x="8694738" y="1170677"/>
            <a:ext cx="3279861" cy="988020"/>
            <a:chOff x="8694738" y="1170677"/>
            <a:chExt cx="3279861" cy="988020"/>
          </a:xfrm>
        </p:grpSpPr>
        <p:sp>
          <p:nvSpPr>
            <p:cNvPr id="56" name="TextBox 55"/>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NOT QUITE…</a:t>
              </a:r>
            </a:p>
          </p:txBody>
        </p:sp>
        <p:sp>
          <p:nvSpPr>
            <p:cNvPr id="57" name="TextBox 56"/>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Nice try</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5"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6"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7"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52" name="Text Placeholder 4"/>
          <p:cNvSpPr>
            <a:spLocks noGrp="1"/>
          </p:cNvSpPr>
          <p:nvPr>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1"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2"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33"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pic>
        <p:nvPicPr>
          <p:cNvPr id="35" name="Picture 3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112813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 calcmode="lin" valueType="num">
                                      <p:cBhvr additive="base">
                                        <p:cTn id="7" dur="75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1+#ppt_w/2"/>
                                          </p:val>
                                        </p:tav>
                                        <p:tav tm="100000">
                                          <p:val>
                                            <p:strVal val="#ppt_x"/>
                                          </p:val>
                                        </p:tav>
                                      </p:tavLst>
                                    </p:anim>
                                    <p:anim calcmode="lin" valueType="num">
                                      <p:cBhvr additive="base">
                                        <p:cTn id="12" dur="75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1+#ppt_w/2"/>
                                          </p:val>
                                        </p:tav>
                                        <p:tav tm="100000">
                                          <p:val>
                                            <p:strVal val="#ppt_x"/>
                                          </p:val>
                                        </p:tav>
                                      </p:tavLst>
                                    </p:anim>
                                    <p:anim calcmode="lin" valueType="num">
                                      <p:cBhvr additive="base">
                                        <p:cTn id="16"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2" grpId="0" build="p"/>
      <p:bldP spid="33" grpId="0">
        <p:tmplLst>
          <p:tmpl>
            <p:tnLst>
              <p:par>
                <p:cTn presetID="2" presetClass="entr" presetSubtype="2"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1+#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Slide In 2">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7" name="Rounded Rectangle 16">
            <a:extLst>
              <a:ext uri="{FF2B5EF4-FFF2-40B4-BE49-F238E27FC236}">
                <a16:creationId xmlns:a16="http://schemas.microsoft.com/office/drawing/2014/main" id="{886940EC-4610-313B-249A-5698AF0B8939}"/>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531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0">
                                            <p:txEl>
                                              <p:pRg st="0" end="0"/>
                                            </p:txEl>
                                          </p:spTgt>
                                        </p:tgtEl>
                                        <p:attrNameLst>
                                          <p:attrName>style.visibility</p:attrName>
                                        </p:attrNameLst>
                                      </p:cBhvr>
                                      <p:to>
                                        <p:strVal val="visible"/>
                                      </p:to>
                                    </p:set>
                                    <p:anim calcmode="lin" valueType="num">
                                      <p:cBhvr additive="base">
                                        <p:cTn id="11"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0">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81">
                                            <p:txEl>
                                              <p:pRg st="0" end="0"/>
                                            </p:txEl>
                                          </p:spTgt>
                                        </p:tgtEl>
                                        <p:attrNameLst>
                                          <p:attrName>style.visibility</p:attrName>
                                        </p:attrNameLst>
                                      </p:cBhvr>
                                      <p:to>
                                        <p:strVal val="visible"/>
                                      </p:to>
                                    </p:set>
                                    <p:anim calcmode="lin" valueType="num">
                                      <p:cBhvr additive="base">
                                        <p:cTn id="15"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8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1+#ppt_w/2"/>
                                          </p:val>
                                        </p:tav>
                                        <p:tav tm="100000">
                                          <p:val>
                                            <p:strVal val="#ppt_x"/>
                                          </p:val>
                                        </p:tav>
                                      </p:tavLst>
                                    </p:anim>
                                    <p:anim calcmode="lin" valueType="num">
                                      <p:cBhvr additive="base">
                                        <p:cTn id="20"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67"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duction Slide In 3">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Rounded Rectangle 16">
            <a:extLst>
              <a:ext uri="{FF2B5EF4-FFF2-40B4-BE49-F238E27FC236}">
                <a16:creationId xmlns:a16="http://schemas.microsoft.com/office/drawing/2014/main" id="{A8B7BCEE-AA28-A9AB-EBC0-AA85A622D65B}"/>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234649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1+#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In 4">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Rounded Rectangle 16">
            <a:extLst>
              <a:ext uri="{FF2B5EF4-FFF2-40B4-BE49-F238E27FC236}">
                <a16:creationId xmlns:a16="http://schemas.microsoft.com/office/drawing/2014/main" id="{6912C958-DD7F-4E80-B617-C33DCE1ECB00}"/>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123333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1+#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In 5">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9" name="Rounded Rectangle 78"/>
          <p:cNvSpPr/>
          <p:nvPr userDrawn="1"/>
        </p:nvSpPr>
        <p:spPr>
          <a:xfrm>
            <a:off x="8210550" y="2317751"/>
            <a:ext cx="3981450" cy="3492000"/>
          </a:xfrm>
          <a:prstGeom prst="roundRect">
            <a:avLst>
              <a:gd name="adj" fmla="val 5161"/>
            </a:avLst>
          </a:prstGeom>
          <a:solidFill>
            <a:schemeClr val="bg2"/>
          </a:solidFill>
          <a:ln>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61917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50" fill="hold"/>
                                        <p:tgtEl>
                                          <p:spTgt spid="79"/>
                                        </p:tgtEl>
                                        <p:attrNameLst>
                                          <p:attrName>ppt_x</p:attrName>
                                        </p:attrNameLst>
                                      </p:cBhvr>
                                      <p:tavLst>
                                        <p:tav tm="0">
                                          <p:val>
                                            <p:strVal val="1+#ppt_w/2"/>
                                          </p:val>
                                        </p:tav>
                                        <p:tav tm="100000">
                                          <p:val>
                                            <p:strVal val="#ppt_x"/>
                                          </p:val>
                                        </p:tav>
                                      </p:tavLst>
                                    </p:anim>
                                    <p:anim calcmode="lin" valueType="num">
                                      <p:cBhvr additive="base">
                                        <p:cTn id="16"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duction Slide In 6">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9" name="Rounded Rectangle 78"/>
          <p:cNvSpPr/>
          <p:nvPr userDrawn="1"/>
        </p:nvSpPr>
        <p:spPr>
          <a:xfrm>
            <a:off x="8210550" y="2317751"/>
            <a:ext cx="3981450" cy="3492000"/>
          </a:xfrm>
          <a:prstGeom prst="roundRect">
            <a:avLst>
              <a:gd name="adj" fmla="val 5161"/>
            </a:avLst>
          </a:prstGeom>
          <a:solidFill>
            <a:schemeClr val="bg2"/>
          </a:solidFill>
          <a:ln>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44772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50" fill="hold"/>
                                        <p:tgtEl>
                                          <p:spTgt spid="79"/>
                                        </p:tgtEl>
                                        <p:attrNameLst>
                                          <p:attrName>ppt_x</p:attrName>
                                        </p:attrNameLst>
                                      </p:cBhvr>
                                      <p:tavLst>
                                        <p:tav tm="0">
                                          <p:val>
                                            <p:strVal val="1+#ppt_w/2"/>
                                          </p:val>
                                        </p:tav>
                                        <p:tav tm="100000">
                                          <p:val>
                                            <p:strVal val="#ppt_x"/>
                                          </p:val>
                                        </p:tav>
                                      </p:tavLst>
                                    </p:anim>
                                    <p:anim calcmode="lin" valueType="num">
                                      <p:cBhvr additive="base">
                                        <p:cTn id="16"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5" Type="http://schemas.openxmlformats.org/officeDocument/2006/relationships/theme" Target="../theme/theme5.xml"/><Relationship Id="rId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117446" y="0"/>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p:cNvPicPr>
            <a:picLocks noChangeAspect="1"/>
          </p:cNvPicPr>
          <p:nvPr userDrawn="1"/>
        </p:nvPicPr>
        <p:blipFill>
          <a:blip r:embed="rId3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Tree>
    <p:extLst>
      <p:ext uri="{BB962C8B-B14F-4D97-AF65-F5344CB8AC3E}">
        <p14:creationId xmlns:p14="http://schemas.microsoft.com/office/powerpoint/2010/main" val="45896368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8" r:id="rId3"/>
    <p:sldLayoutId id="2147483749" r:id="rId4"/>
    <p:sldLayoutId id="2147483750" r:id="rId5"/>
    <p:sldLayoutId id="2147483751" r:id="rId6"/>
    <p:sldLayoutId id="2147483752" r:id="rId7"/>
    <p:sldLayoutId id="2147483753" r:id="rId8"/>
    <p:sldLayoutId id="2147483754" r:id="rId9"/>
    <p:sldLayoutId id="2147483835" r:id="rId10"/>
    <p:sldLayoutId id="2147483836" r:id="rId11"/>
    <p:sldLayoutId id="2147483837" r:id="rId12"/>
    <p:sldLayoutId id="2147483838" r:id="rId13"/>
    <p:sldLayoutId id="2147483839" r:id="rId14"/>
    <p:sldLayoutId id="2147483840" r:id="rId15"/>
    <p:sldLayoutId id="2147483841" r:id="rId16"/>
    <p:sldLayoutId id="2147483756" r:id="rId17"/>
    <p:sldLayoutId id="2147483834" r:id="rId18"/>
    <p:sldLayoutId id="2147483829" r:id="rId19"/>
    <p:sldLayoutId id="2147483830" r:id="rId20"/>
    <p:sldLayoutId id="2147483831" r:id="rId21"/>
    <p:sldLayoutId id="2147483832" r:id="rId22"/>
    <p:sldLayoutId id="2147483833" r:id="rId23"/>
    <p:sldLayoutId id="2147483763" r:id="rId24"/>
    <p:sldLayoutId id="2147483866" r:id="rId25"/>
    <p:sldLayoutId id="2147483896" r:id="rId26"/>
    <p:sldLayoutId id="2147483897" r:id="rId27"/>
    <p:sldLayoutId id="2147483900" r:id="rId28"/>
    <p:sldLayoutId id="2147483902" r:id="rId29"/>
    <p:sldLayoutId id="2147483903" r:id="rId30"/>
    <p:sldLayoutId id="2147483907" r:id="rId31"/>
    <p:sldLayoutId id="2147483911"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00025"/>
      </p:ext>
    </p:extLst>
  </p:cSld>
  <p:clrMap bg1="lt1" tx1="dk1" bg2="lt2" tx2="dk2" accent1="accent1" accent2="accent2" accent3="accent3" accent4="accent4" accent5="accent5" accent6="accent6" hlink="hlink" folHlink="folHlink"/>
  <p:sldLayoutIdLst>
    <p:sldLayoutId id="2147483785" r:id="rId1"/>
    <p:sldLayoutId id="2147483887" r:id="rId2"/>
  </p:sldLayoutIdLst>
  <p:txStyles>
    <p:titleStyle>
      <a:lvl1pPr algn="l" defTabSz="731520" rtl="0" eaLnBrk="1" latinLnBrk="0" hangingPunct="1">
        <a:lnSpc>
          <a:spcPct val="90000"/>
        </a:lnSpc>
        <a:spcBef>
          <a:spcPct val="0"/>
        </a:spcBef>
        <a:buNone/>
        <a:defRPr sz="3520" kern="1200">
          <a:solidFill>
            <a:schemeClr val="tx1"/>
          </a:solidFill>
          <a:latin typeface="+mj-lt"/>
          <a:ea typeface="+mj-ea"/>
          <a:cs typeface="+mj-cs"/>
        </a:defRPr>
      </a:lvl1pPr>
    </p:titleStyle>
    <p:bodyStyle>
      <a:lvl1pPr marL="182880" indent="-182880" algn="l" defTabSz="731520" rtl="0" eaLnBrk="1" latinLnBrk="0" hangingPunct="1">
        <a:lnSpc>
          <a:spcPct val="90000"/>
        </a:lnSpc>
        <a:spcBef>
          <a:spcPts val="800"/>
        </a:spcBef>
        <a:buFont typeface="Arial" panose="020B0604020202020204" pitchFamily="34" charset="0"/>
        <a:buChar char="•"/>
        <a:defRPr sz="2240" kern="1200">
          <a:solidFill>
            <a:schemeClr val="tx1"/>
          </a:solidFill>
          <a:latin typeface="+mn-lt"/>
          <a:ea typeface="+mn-ea"/>
          <a:cs typeface="+mn-cs"/>
        </a:defRPr>
      </a:lvl1pPr>
      <a:lvl2pPr marL="548640" indent="-182880" algn="l" defTabSz="731520" rtl="0" eaLnBrk="1" latinLnBrk="0" hangingPunct="1">
        <a:lnSpc>
          <a:spcPct val="90000"/>
        </a:lnSpc>
        <a:spcBef>
          <a:spcPts val="400"/>
        </a:spcBef>
        <a:buFont typeface="Arial" panose="020B0604020202020204" pitchFamily="34" charset="0"/>
        <a:buChar char="•"/>
        <a:defRPr sz="1920" kern="1200">
          <a:solidFill>
            <a:schemeClr val="tx1"/>
          </a:solidFill>
          <a:latin typeface="+mn-lt"/>
          <a:ea typeface="+mn-ea"/>
          <a:cs typeface="+mn-cs"/>
        </a:defRPr>
      </a:lvl2pPr>
      <a:lvl3pPr marL="914400" indent="-182880" algn="l" defTabSz="73152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3pPr>
      <a:lvl4pPr marL="12801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4pPr>
      <a:lvl5pPr marL="164592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973975"/>
      </p:ext>
    </p:extLst>
  </p:cSld>
  <p:clrMap bg1="lt1" tx1="dk1" bg2="lt2" tx2="dk2" accent1="accent1" accent2="accent2" accent3="accent3" accent4="accent4" accent5="accent5" accent6="accent6" hlink="hlink" folHlink="folHlink"/>
  <p:sldLayoutIdLst>
    <p:sldLayoutId id="2147483787" r:id="rId1"/>
    <p:sldLayoutId id="214748391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2" name="Rectangle 41"/>
          <p:cNvSpPr/>
          <p:nvPr userDrawn="1"/>
        </p:nvSpPr>
        <p:spPr>
          <a:xfrm>
            <a:off x="-132826" y="27016"/>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D953A828-C13F-ECD5-A15E-D99FCD10D396}"/>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Tree>
    <p:extLst>
      <p:ext uri="{BB962C8B-B14F-4D97-AF65-F5344CB8AC3E}">
        <p14:creationId xmlns:p14="http://schemas.microsoft.com/office/powerpoint/2010/main" val="4139252065"/>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4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2495374"/>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png"/><Relationship Id="rId2" Type="http://schemas.openxmlformats.org/officeDocument/2006/relationships/slideLayout" Target="../slideLayouts/slideLayout25.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8.xml"/><Relationship Id="rId1" Type="http://schemas.openxmlformats.org/officeDocument/2006/relationships/tags" Target="../tags/tag15.xml"/><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8.xml"/><Relationship Id="rId1" Type="http://schemas.openxmlformats.org/officeDocument/2006/relationships/tags" Target="../tags/tag16.xml"/><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8.xml"/><Relationship Id="rId1" Type="http://schemas.openxmlformats.org/officeDocument/2006/relationships/tags" Target="../tags/tag17.xml"/><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9.xml"/><Relationship Id="rId1" Type="http://schemas.openxmlformats.org/officeDocument/2006/relationships/tags" Target="../tags/tag18.xml"/><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0.xml"/><Relationship Id="rId1" Type="http://schemas.openxmlformats.org/officeDocument/2006/relationships/tags" Target="../tags/tag19.xml"/><Relationship Id="rId5" Type="http://schemas.openxmlformats.org/officeDocument/2006/relationships/image" Target="../media/image44.jpeg"/><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png"/><Relationship Id="rId18" Type="http://schemas.openxmlformats.org/officeDocument/2006/relationships/image" Target="../media/image59.png"/><Relationship Id="rId3" Type="http://schemas.openxmlformats.org/officeDocument/2006/relationships/notesSlide" Target="../notesSlides/notesSlide15.xml"/><Relationship Id="rId7" Type="http://schemas.openxmlformats.org/officeDocument/2006/relationships/image" Target="../media/image48.jpeg"/><Relationship Id="rId12" Type="http://schemas.openxmlformats.org/officeDocument/2006/relationships/image" Target="../media/image53.jpeg"/><Relationship Id="rId17" Type="http://schemas.openxmlformats.org/officeDocument/2006/relationships/image" Target="../media/image58.jpeg"/><Relationship Id="rId2" Type="http://schemas.openxmlformats.org/officeDocument/2006/relationships/slideLayout" Target="../slideLayouts/slideLayout30.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20.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jpeg"/><Relationship Id="rId19" Type="http://schemas.openxmlformats.org/officeDocument/2006/relationships/image" Target="../media/image60.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0.xml"/><Relationship Id="rId1" Type="http://schemas.openxmlformats.org/officeDocument/2006/relationships/tags" Target="../tags/tag21.xml"/><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0.xml"/><Relationship Id="rId1" Type="http://schemas.openxmlformats.org/officeDocument/2006/relationships/tags" Target="../tags/tag2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notesSlide" Target="../notesSlides/notesSlide18.xml"/><Relationship Id="rId7" Type="http://schemas.openxmlformats.org/officeDocument/2006/relationships/image" Target="../media/image66.png"/><Relationship Id="rId2" Type="http://schemas.openxmlformats.org/officeDocument/2006/relationships/slideLayout" Target="../slideLayouts/slideLayout32.xml"/><Relationship Id="rId1" Type="http://schemas.openxmlformats.org/officeDocument/2006/relationships/tags" Target="../tags/tag23.xml"/><Relationship Id="rId6" Type="http://schemas.openxmlformats.org/officeDocument/2006/relationships/image" Target="../media/image65.png"/><Relationship Id="rId5" Type="http://schemas.openxmlformats.org/officeDocument/2006/relationships/image" Target="../media/image22.png"/><Relationship Id="rId10" Type="http://schemas.openxmlformats.org/officeDocument/2006/relationships/image" Target="../media/image69.png"/><Relationship Id="rId4" Type="http://schemas.openxmlformats.org/officeDocument/2006/relationships/image" Target="../media/image64.png"/><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9.xml"/><Relationship Id="rId1" Type="http://schemas.openxmlformats.org/officeDocument/2006/relationships/tags" Target="../tags/tag24.xml"/><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2.xml"/><Relationship Id="rId1" Type="http://schemas.openxmlformats.org/officeDocument/2006/relationships/tags" Target="../tags/tag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1.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6.xml"/><Relationship Id="rId1" Type="http://schemas.openxmlformats.org/officeDocument/2006/relationships/tags" Target="../tags/tag26.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6.xml"/><Relationship Id="rId1" Type="http://schemas.openxmlformats.org/officeDocument/2006/relationships/tags" Target="../tags/tag27.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6.xml"/><Relationship Id="rId1" Type="http://schemas.openxmlformats.org/officeDocument/2006/relationships/tags" Target="../tags/tag28.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6.xml"/><Relationship Id="rId1" Type="http://schemas.openxmlformats.org/officeDocument/2006/relationships/tags" Target="../tags/tag29.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6.xml"/><Relationship Id="rId1" Type="http://schemas.openxmlformats.org/officeDocument/2006/relationships/tags" Target="../tags/tag30.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4.xml"/><Relationship Id="rId7" Type="http://schemas.openxmlformats.org/officeDocument/2006/relationships/image" Target="../media/image12.png"/><Relationship Id="rId2" Type="http://schemas.openxmlformats.org/officeDocument/2006/relationships/slideLayout" Target="../slideLayouts/slideLayout26.xml"/><Relationship Id="rId1" Type="http://schemas.openxmlformats.org/officeDocument/2006/relationships/tags" Target="../tags/tag9.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5.xml"/><Relationship Id="rId7" Type="http://schemas.openxmlformats.org/officeDocument/2006/relationships/image" Target="../media/image12.png"/><Relationship Id="rId2" Type="http://schemas.openxmlformats.org/officeDocument/2006/relationships/slideLayout" Target="../slideLayouts/slideLayout26.xml"/><Relationship Id="rId1" Type="http://schemas.openxmlformats.org/officeDocument/2006/relationships/tags" Target="../tags/tag10.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6.xml"/><Relationship Id="rId7" Type="http://schemas.openxmlformats.org/officeDocument/2006/relationships/image" Target="../media/image29.jpeg"/><Relationship Id="rId2" Type="http://schemas.openxmlformats.org/officeDocument/2006/relationships/slideLayout" Target="../slideLayouts/slideLayout26.xml"/><Relationship Id="rId1" Type="http://schemas.openxmlformats.org/officeDocument/2006/relationships/tags" Target="../tags/tag11.xml"/><Relationship Id="rId6" Type="http://schemas.openxmlformats.org/officeDocument/2006/relationships/image" Target="../media/image28.png"/><Relationship Id="rId5" Type="http://schemas.openxmlformats.org/officeDocument/2006/relationships/image" Target="../media/image22.png"/><Relationship Id="rId4" Type="http://schemas.openxmlformats.org/officeDocument/2006/relationships/image" Target="../media/image32.jpe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tags" Target="../tags/tag1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9.xml"/><Relationship Id="rId1" Type="http://schemas.openxmlformats.org/officeDocument/2006/relationships/tags" Target="../tags/tag13.xml"/><Relationship Id="rId5" Type="http://schemas.openxmlformats.org/officeDocument/2006/relationships/image" Target="../media/image38.jpe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tags" Target="../tags/tag14.xml"/><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A3C6-A0D8-9D71-9AB0-8660FB00FA16}"/>
            </a:ext>
          </a:extLst>
        </p:cNvPr>
        <p:cNvGrpSpPr/>
        <p:nvPr/>
      </p:nvGrpSpPr>
      <p:grpSpPr>
        <a:xfrm>
          <a:off x="0" y="0"/>
          <a:ext cx="0" cy="0"/>
          <a:chOff x="0" y="0"/>
          <a:chExt cx="0" cy="0"/>
        </a:xfrm>
      </p:grpSpPr>
      <p:pic>
        <p:nvPicPr>
          <p:cNvPr id="12" name="Immagine 11">
            <a:extLst>
              <a:ext uri="{FF2B5EF4-FFF2-40B4-BE49-F238E27FC236}">
                <a16:creationId xmlns:a16="http://schemas.microsoft.com/office/drawing/2014/main" id="{6C809C43-298D-6776-BFB3-CA798640094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0" y="555522"/>
            <a:ext cx="12192000" cy="6643791"/>
          </a:xfrm>
          <a:prstGeom prst="rect">
            <a:avLst/>
          </a:prstGeom>
        </p:spPr>
      </p:pic>
      <p:pic>
        <p:nvPicPr>
          <p:cNvPr id="7" name="Picture 6">
            <a:hlinkClick r:id="" action="ppaction://hlinkshowjump?jump=previousslide"/>
            <a:extLst>
              <a:ext uri="{FF2B5EF4-FFF2-40B4-BE49-F238E27FC236}">
                <a16:creationId xmlns:a16="http://schemas.microsoft.com/office/drawing/2014/main" id="{2C2C9EA3-A1B3-BD4D-A8EA-74D5C37064D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936" y="6440718"/>
            <a:ext cx="354740" cy="377145"/>
          </a:xfrm>
          <a:prstGeom prst="rect">
            <a:avLst/>
          </a:prstGeom>
        </p:spPr>
      </p:pic>
      <p:pic>
        <p:nvPicPr>
          <p:cNvPr id="10" name="Picture 9">
            <a:hlinkClick r:id="" action="ppaction://hlinkshowjump?jump=nextslide"/>
            <a:extLst>
              <a:ext uri="{FF2B5EF4-FFF2-40B4-BE49-F238E27FC236}">
                <a16:creationId xmlns:a16="http://schemas.microsoft.com/office/drawing/2014/main" id="{9F968054-DF92-575B-D1CD-4DAF1AD81EE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784007" y="6440718"/>
            <a:ext cx="358474" cy="377145"/>
          </a:xfrm>
          <a:prstGeom prst="rect">
            <a:avLst/>
          </a:prstGeom>
        </p:spPr>
      </p:pic>
      <p:sp>
        <p:nvSpPr>
          <p:cNvPr id="14" name="Rectangle 41">
            <a:extLst>
              <a:ext uri="{FF2B5EF4-FFF2-40B4-BE49-F238E27FC236}">
                <a16:creationId xmlns:a16="http://schemas.microsoft.com/office/drawing/2014/main" id="{B9C94662-A66F-37E7-621C-3A1B8162273F}"/>
              </a:ext>
            </a:extLst>
          </p:cNvPr>
          <p:cNvSpPr/>
          <p:nvPr/>
        </p:nvSpPr>
        <p:spPr>
          <a:xfrm>
            <a:off x="-132826" y="27016"/>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5" name="Picture 9">
            <a:extLst>
              <a:ext uri="{FF2B5EF4-FFF2-40B4-BE49-F238E27FC236}">
                <a16:creationId xmlns:a16="http://schemas.microsoft.com/office/drawing/2014/main" id="{CF15A2A0-B310-0CD2-4EA2-0C6A8B612442}"/>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2" name="Title 1">
            <a:extLst>
              <a:ext uri="{FF2B5EF4-FFF2-40B4-BE49-F238E27FC236}">
                <a16:creationId xmlns:a16="http://schemas.microsoft.com/office/drawing/2014/main" id="{D4D7A268-4E22-FDC4-5258-C252DBE1213B}"/>
              </a:ext>
            </a:extLst>
          </p:cNvPr>
          <p:cNvSpPr txBox="1">
            <a:spLocks/>
          </p:cNvSpPr>
          <p:nvPr/>
        </p:nvSpPr>
        <p:spPr>
          <a:xfrm>
            <a:off x="830336" y="49156"/>
            <a:ext cx="9779000" cy="609398"/>
          </a:xfrm>
          <a:prstGeom prst="rect">
            <a:avLst/>
          </a:prstGeom>
        </p:spPr>
        <p:txBody>
          <a:bodyPr lIns="0" rIns="0"/>
          <a:lstStyle>
            <a:lvl1pPr algn="l" defTabSz="914400" rtl="0" eaLnBrk="1" latinLnBrk="0" hangingPunct="1">
              <a:lnSpc>
                <a:spcPct val="90000"/>
              </a:lnSpc>
              <a:spcBef>
                <a:spcPct val="0"/>
              </a:spcBef>
              <a:buNone/>
              <a:defRPr sz="4800" kern="1200">
                <a:solidFill>
                  <a:schemeClr val="bg1"/>
                </a:solidFill>
                <a:latin typeface="Citroen Black" panose="00000A00000000000000" pitchFamily="2" charset="0"/>
                <a:ea typeface="+mj-ea"/>
                <a:cs typeface="+mj-cs"/>
              </a:defRPr>
            </a:lvl1pPr>
          </a:lstStyle>
          <a:p>
            <a:r>
              <a:rPr lang="fr-FR" sz="3200">
                <a:solidFill>
                  <a:schemeClr val="tx1"/>
                </a:solidFill>
                <a:latin typeface="Roboto Black" panose="02000000000000000000" pitchFamily="2" charset="0"/>
                <a:ea typeface="Roboto Black"/>
                <a:cs typeface="Roboto Black" panose="02000000000000000000" pitchFamily="2" charset="0"/>
              </a:rPr>
              <a:t>QUBO L</a:t>
            </a:r>
          </a:p>
        </p:txBody>
      </p:sp>
    </p:spTree>
    <p:custDataLst>
      <p:tags r:id="rId1"/>
    </p:custDataLst>
    <p:extLst>
      <p:ext uri="{BB962C8B-B14F-4D97-AF65-F5344CB8AC3E}">
        <p14:creationId xmlns:p14="http://schemas.microsoft.com/office/powerpoint/2010/main" val="1771859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19447" y="554400"/>
            <a:ext cx="5666553" cy="387798"/>
          </a:xfrm>
        </p:spPr>
        <p:txBody>
          <a:bodyPr/>
          <a:lstStyle/>
          <a:p>
            <a:pPr marL="0" indent="0">
              <a:buNone/>
            </a:pPr>
            <a:r>
              <a:rPr lang="fr-FR" sz="2000" b="1">
                <a:latin typeface="Roboto" panose="02000000000000000000" pitchFamily="2" charset="0"/>
                <a:ea typeface="Roboto"/>
                <a:cs typeface="Roboto" panose="02000000000000000000" pitchFamily="2" charset="0"/>
              </a:rPr>
              <a:t>RANGEMENT DE LA CONSOLE CENTRALE</a:t>
            </a:r>
          </a:p>
          <a:p>
            <a:pPr marL="0" indent="0">
              <a:buNone/>
            </a:pPr>
            <a:r>
              <a:rPr lang="fr-FR" sz="2000" b="1">
                <a:latin typeface="Roboto" panose="02000000000000000000" pitchFamily="2" charset="0"/>
                <a:ea typeface="Roboto"/>
                <a:cs typeface="Roboto" panose="02000000000000000000" pitchFamily="2" charset="0"/>
              </a:rPr>
              <a:t>ET CLIMATISATION DE LA 2</a:t>
            </a:r>
            <a:r>
              <a:rPr lang="fr-FR" sz="2000" b="1" baseline="30000">
                <a:latin typeface="Roboto" panose="02000000000000000000" pitchFamily="2" charset="0"/>
                <a:ea typeface="Roboto"/>
                <a:cs typeface="Roboto" panose="02000000000000000000" pitchFamily="2" charset="0"/>
              </a:rPr>
              <a:t>e</a:t>
            </a:r>
            <a:r>
              <a:rPr lang="fr-FR" sz="2000" b="1">
                <a:latin typeface="Roboto" panose="02000000000000000000" pitchFamily="2" charset="0"/>
                <a:ea typeface="Roboto"/>
                <a:cs typeface="Roboto" panose="02000000000000000000" pitchFamily="2" charset="0"/>
              </a:rPr>
              <a:t> RANGÉE</a:t>
            </a:r>
          </a:p>
        </p:txBody>
      </p:sp>
      <p:sp>
        <p:nvSpPr>
          <p:cNvPr id="7" name="Text Placeholder 4"/>
          <p:cNvSpPr>
            <a:spLocks noGrp="1"/>
          </p:cNvSpPr>
          <p:nvPr>
            <p:ph type="body" sz="quarter" idx="15"/>
          </p:nvPr>
        </p:nvSpPr>
        <p:spPr>
          <a:xfrm>
            <a:off x="219448" y="6055801"/>
            <a:ext cx="5205646" cy="193899"/>
          </a:xfrm>
        </p:spPr>
        <p:txBody>
          <a:bodyPr/>
          <a:lstStyle/>
          <a:p>
            <a:pPr marL="0" indent="0">
              <a:buNone/>
            </a:pPr>
            <a:r>
              <a:rPr lang="fr-FR" sz="1400">
                <a:solidFill>
                  <a:srgbClr val="960100"/>
                </a:solidFill>
              </a:rPr>
              <a:t>CLIQUEZ POUR FERMER</a:t>
            </a:r>
          </a:p>
        </p:txBody>
      </p:sp>
      <p:sp>
        <p:nvSpPr>
          <p:cNvPr id="3" name="Text Placeholder 2"/>
          <p:cNvSpPr>
            <a:spLocks noGrp="1"/>
          </p:cNvSpPr>
          <p:nvPr>
            <p:ph type="body" sz="quarter" idx="13"/>
          </p:nvPr>
        </p:nvSpPr>
        <p:spPr>
          <a:xfrm>
            <a:off x="205792" y="1548358"/>
            <a:ext cx="5205646" cy="1320874"/>
          </a:xfrm>
        </p:spPr>
        <p:txBody>
          <a:bodyPr wrap="square" lIns="0" tIns="0" rIns="0" bIns="0" rtlCol="0" anchor="t">
            <a:spAutoFit/>
          </a:bodyPr>
          <a:lstStyle/>
          <a:p>
            <a:r>
              <a:rPr lang="fr-FR"/>
              <a:t>La </a:t>
            </a:r>
            <a:r>
              <a:rPr lang="fr-FR" b="1"/>
              <a:t>CONSOLE CENTRALE </a:t>
            </a:r>
            <a:r>
              <a:rPr lang="fr-FR"/>
              <a:t>offre un espace de rangement pratique pour les menus objets du quotidien. </a:t>
            </a:r>
          </a:p>
          <a:p>
            <a:r>
              <a:rPr lang="fr-FR"/>
              <a:t>LA </a:t>
            </a:r>
            <a:r>
              <a:rPr lang="fr-FR" b="1"/>
              <a:t>CLIMATISATION À L'ARRIÈRE </a:t>
            </a:r>
            <a:r>
              <a:rPr lang="fr-FR"/>
              <a:t>assure le confort des passagers de la deuxième rangée à toutes les saisons. Ensemble, ces éléments boostent le confort et la commodité pour tous ceux qui sont à bord.</a:t>
            </a:r>
          </a:p>
        </p:txBody>
      </p:sp>
      <p:sp>
        <p:nvSpPr>
          <p:cNvPr id="6" name="TextBox 5"/>
          <p:cNvSpPr txBox="1"/>
          <p:nvPr/>
        </p:nvSpPr>
        <p:spPr>
          <a:xfrm>
            <a:off x="2701502" y="6855860"/>
            <a:ext cx="214227" cy="369332"/>
          </a:xfrm>
          <a:prstGeom prst="rect">
            <a:avLst/>
          </a:prstGeom>
          <a:solidFill>
            <a:schemeClr val="bg1"/>
          </a:solidFill>
        </p:spPr>
        <p:txBody>
          <a:bodyPr wrap="square" rtlCol="0">
            <a:spAutoFit/>
          </a:bodyPr>
          <a:lstStyle/>
          <a:p>
            <a:r>
              <a:rPr lang="fr-FR"/>
              <a:t>4</a:t>
            </a:r>
          </a:p>
        </p:txBody>
      </p:sp>
      <p:pic>
        <p:nvPicPr>
          <p:cNvPr id="9" name="Immagine 8">
            <a:extLst>
              <a:ext uri="{FF2B5EF4-FFF2-40B4-BE49-F238E27FC236}">
                <a16:creationId xmlns:a16="http://schemas.microsoft.com/office/drawing/2014/main" id="{4D4A8099-81FD-30D9-4A92-269AB346203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565121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87477-769C-25E6-3AE0-05D6696FC5D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92DD677-DB15-ECAF-71B4-CC164F38C062}"/>
              </a:ext>
            </a:extLst>
          </p:cNvPr>
          <p:cNvSpPr>
            <a:spLocks noGrp="1"/>
          </p:cNvSpPr>
          <p:nvPr>
            <p:ph type="body" sz="quarter" idx="10"/>
          </p:nvPr>
        </p:nvSpPr>
        <p:spPr>
          <a:xfrm>
            <a:off x="219447" y="554400"/>
            <a:ext cx="5666553" cy="387798"/>
          </a:xfrm>
        </p:spPr>
        <p:txBody>
          <a:bodyPr/>
          <a:lstStyle/>
          <a:p>
            <a:pPr marL="0" indent="0">
              <a:buNone/>
            </a:pPr>
            <a:r>
              <a:rPr lang="fr-FR" sz="2000" b="1">
                <a:latin typeface="Roboto" panose="02000000000000000000" pitchFamily="2" charset="0"/>
                <a:ea typeface="Roboto"/>
                <a:cs typeface="Roboto" panose="02000000000000000000" pitchFamily="2" charset="0"/>
              </a:rPr>
              <a:t>KEYLESS ENTRY&amp;GO</a:t>
            </a:r>
          </a:p>
        </p:txBody>
      </p:sp>
      <p:sp>
        <p:nvSpPr>
          <p:cNvPr id="7" name="Text Placeholder 4">
            <a:extLst>
              <a:ext uri="{FF2B5EF4-FFF2-40B4-BE49-F238E27FC236}">
                <a16:creationId xmlns:a16="http://schemas.microsoft.com/office/drawing/2014/main" id="{6A00CC36-99DD-48CE-9063-2004904763AB}"/>
              </a:ext>
            </a:extLst>
          </p:cNvPr>
          <p:cNvSpPr>
            <a:spLocks noGrp="1"/>
          </p:cNvSpPr>
          <p:nvPr>
            <p:ph type="body" sz="quarter" idx="15"/>
          </p:nvPr>
        </p:nvSpPr>
        <p:spPr>
          <a:xfrm>
            <a:off x="219448" y="6055801"/>
            <a:ext cx="5205646" cy="193899"/>
          </a:xfrm>
        </p:spPr>
        <p:txBody>
          <a:bodyPr/>
          <a:lstStyle/>
          <a:p>
            <a:pPr marL="0" indent="0">
              <a:buNone/>
            </a:pPr>
            <a:r>
              <a:rPr lang="fr-FR" sz="1400">
                <a:solidFill>
                  <a:srgbClr val="960100"/>
                </a:solidFill>
              </a:rPr>
              <a:t>CLIQUEZ POUR FERMER</a:t>
            </a:r>
          </a:p>
        </p:txBody>
      </p:sp>
      <p:sp>
        <p:nvSpPr>
          <p:cNvPr id="3" name="Text Placeholder 2">
            <a:extLst>
              <a:ext uri="{FF2B5EF4-FFF2-40B4-BE49-F238E27FC236}">
                <a16:creationId xmlns:a16="http://schemas.microsoft.com/office/drawing/2014/main" id="{F44A5B6F-E2D4-5834-18ED-02627DB27EB7}"/>
              </a:ext>
            </a:extLst>
          </p:cNvPr>
          <p:cNvSpPr>
            <a:spLocks noGrp="1"/>
          </p:cNvSpPr>
          <p:nvPr>
            <p:ph type="body" sz="quarter" idx="13"/>
          </p:nvPr>
        </p:nvSpPr>
        <p:spPr>
          <a:xfrm>
            <a:off x="219448" y="1174978"/>
            <a:ext cx="5205646" cy="1320874"/>
          </a:xfrm>
        </p:spPr>
        <p:txBody>
          <a:bodyPr wrap="square" lIns="0" tIns="0" rIns="0" bIns="0" rtlCol="0" anchor="t">
            <a:spAutoFit/>
          </a:bodyPr>
          <a:lstStyle/>
          <a:p>
            <a:r>
              <a:rPr lang="fr-FR" b="1"/>
              <a:t>KEYLESS ENTRY&amp;GO </a:t>
            </a:r>
            <a:r>
              <a:rPr lang="fr-FR"/>
              <a:t>vous permet d'ouvrir et de démarrer le véhicule sans utiliser la clé. </a:t>
            </a:r>
          </a:p>
          <a:p>
            <a:r>
              <a:rPr lang="fr-FR"/>
              <a:t>Il suffit que vous gardiez la clé dans votre poche pour un accès rapide et facile. Ce système rend l'utilisation quotidienne plus confortable et plus pratique.</a:t>
            </a:r>
          </a:p>
        </p:txBody>
      </p:sp>
      <p:sp>
        <p:nvSpPr>
          <p:cNvPr id="6" name="TextBox 5">
            <a:extLst>
              <a:ext uri="{FF2B5EF4-FFF2-40B4-BE49-F238E27FC236}">
                <a16:creationId xmlns:a16="http://schemas.microsoft.com/office/drawing/2014/main" id="{73B7F46C-8027-16C7-FAEE-F224A0D672B5}"/>
              </a:ext>
            </a:extLst>
          </p:cNvPr>
          <p:cNvSpPr txBox="1"/>
          <p:nvPr/>
        </p:nvSpPr>
        <p:spPr>
          <a:xfrm>
            <a:off x="2701502" y="6855860"/>
            <a:ext cx="214227" cy="369332"/>
          </a:xfrm>
          <a:prstGeom prst="rect">
            <a:avLst/>
          </a:prstGeom>
          <a:solidFill>
            <a:schemeClr val="bg1"/>
          </a:solidFill>
        </p:spPr>
        <p:txBody>
          <a:bodyPr wrap="square" rtlCol="0">
            <a:spAutoFit/>
          </a:bodyPr>
          <a:lstStyle/>
          <a:p>
            <a:r>
              <a:rPr lang="fr-FR"/>
              <a:t>4</a:t>
            </a:r>
          </a:p>
        </p:txBody>
      </p:sp>
      <p:pic>
        <p:nvPicPr>
          <p:cNvPr id="9" name="Immagine 8">
            <a:extLst>
              <a:ext uri="{FF2B5EF4-FFF2-40B4-BE49-F238E27FC236}">
                <a16:creationId xmlns:a16="http://schemas.microsoft.com/office/drawing/2014/main" id="{B6912E2A-E358-F9E5-43A4-BE8BB28FA33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2058988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1B620-08F8-59AE-7311-DC52954A3DF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EECB74F-2B19-6B51-F5B5-433EE6CBA1DF}"/>
              </a:ext>
            </a:extLst>
          </p:cNvPr>
          <p:cNvSpPr>
            <a:spLocks noGrp="1"/>
          </p:cNvSpPr>
          <p:nvPr>
            <p:ph type="body" sz="quarter" idx="10"/>
          </p:nvPr>
        </p:nvSpPr>
        <p:spPr>
          <a:xfrm>
            <a:off x="219447" y="554400"/>
            <a:ext cx="5666553" cy="387798"/>
          </a:xfrm>
        </p:spPr>
        <p:txBody>
          <a:bodyPr/>
          <a:lstStyle/>
          <a:p>
            <a:pPr marL="0" indent="0">
              <a:buNone/>
            </a:pPr>
            <a:r>
              <a:rPr lang="fr-FR" sz="2000" b="1">
                <a:latin typeface="Roboto" panose="02000000000000000000" pitchFamily="2" charset="0"/>
                <a:ea typeface="Roboto"/>
                <a:cs typeface="Roboto" panose="02000000000000000000" pitchFamily="2" charset="0"/>
              </a:rPr>
              <a:t>TABLEAU DE BORD EN COULEURS</a:t>
            </a:r>
          </a:p>
        </p:txBody>
      </p:sp>
      <p:sp>
        <p:nvSpPr>
          <p:cNvPr id="7" name="Text Placeholder 4">
            <a:extLst>
              <a:ext uri="{FF2B5EF4-FFF2-40B4-BE49-F238E27FC236}">
                <a16:creationId xmlns:a16="http://schemas.microsoft.com/office/drawing/2014/main" id="{41BE56CB-CE81-C140-F133-5018BC67C4CB}"/>
              </a:ext>
            </a:extLst>
          </p:cNvPr>
          <p:cNvSpPr>
            <a:spLocks noGrp="1"/>
          </p:cNvSpPr>
          <p:nvPr>
            <p:ph type="body" sz="quarter" idx="15"/>
          </p:nvPr>
        </p:nvSpPr>
        <p:spPr>
          <a:xfrm>
            <a:off x="219448" y="6055801"/>
            <a:ext cx="5205646" cy="193899"/>
          </a:xfrm>
        </p:spPr>
        <p:txBody>
          <a:bodyPr/>
          <a:lstStyle/>
          <a:p>
            <a:pPr marL="0" indent="0">
              <a:buNone/>
            </a:pPr>
            <a:r>
              <a:rPr lang="fr-FR" sz="1400">
                <a:solidFill>
                  <a:srgbClr val="960100"/>
                </a:solidFill>
              </a:rPr>
              <a:t>CLIQUEZ POUR FERMER</a:t>
            </a:r>
          </a:p>
        </p:txBody>
      </p:sp>
      <p:sp>
        <p:nvSpPr>
          <p:cNvPr id="3" name="Text Placeholder 2">
            <a:extLst>
              <a:ext uri="{FF2B5EF4-FFF2-40B4-BE49-F238E27FC236}">
                <a16:creationId xmlns:a16="http://schemas.microsoft.com/office/drawing/2014/main" id="{B9AAFBBD-C4DA-E26D-5E09-CCBCBDE839CC}"/>
              </a:ext>
            </a:extLst>
          </p:cNvPr>
          <p:cNvSpPr>
            <a:spLocks noGrp="1"/>
          </p:cNvSpPr>
          <p:nvPr>
            <p:ph type="body" sz="quarter" idx="13"/>
          </p:nvPr>
        </p:nvSpPr>
        <p:spPr>
          <a:xfrm>
            <a:off x="219448" y="1483090"/>
            <a:ext cx="5205646" cy="2115964"/>
          </a:xfrm>
        </p:spPr>
        <p:txBody>
          <a:bodyPr wrap="square" lIns="0" tIns="0" rIns="0" bIns="0" rtlCol="0" anchor="t">
            <a:spAutoFit/>
          </a:bodyPr>
          <a:lstStyle/>
          <a:p>
            <a:r>
              <a:rPr lang="fr-FR"/>
              <a:t>Le </a:t>
            </a:r>
            <a:r>
              <a:rPr lang="fr-FR" b="1"/>
              <a:t>TABLEAU DE BORD EN COULEURS </a:t>
            </a:r>
            <a:r>
              <a:rPr lang="fr-FR"/>
              <a:t>affiche des informations de conduite claires et faciles à lire. Il indique toutes les principales données du véhicule de manière simple.</a:t>
            </a:r>
          </a:p>
          <a:p>
            <a:endParaRPr lang="en-US" dirty="0"/>
          </a:p>
          <a:p>
            <a:r>
              <a:rPr lang="fr-FR" b="1"/>
              <a:t>VOLANT SOFT-TOUCH CHAUFFANT</a:t>
            </a:r>
          </a:p>
          <a:p>
            <a:r>
              <a:rPr lang="fr-FR"/>
              <a:t>Un confort appréciable par temps froid</a:t>
            </a:r>
          </a:p>
          <a:p>
            <a:r>
              <a:rPr lang="fr-FR"/>
              <a:t> </a:t>
            </a:r>
          </a:p>
        </p:txBody>
      </p:sp>
      <p:pic>
        <p:nvPicPr>
          <p:cNvPr id="9" name="Immagine 8">
            <a:extLst>
              <a:ext uri="{FF2B5EF4-FFF2-40B4-BE49-F238E27FC236}">
                <a16:creationId xmlns:a16="http://schemas.microsoft.com/office/drawing/2014/main" id="{F986723C-99B3-5E12-0FFD-6CD1D3B1919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263830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a:extLst>
              <a:ext uri="{FF2B5EF4-FFF2-40B4-BE49-F238E27FC236}">
                <a16:creationId xmlns:a16="http://schemas.microsoft.com/office/drawing/2014/main" id="{0F62F8E2-4B19-2778-CED8-360F1EBF6E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08104" y="375685"/>
            <a:ext cx="9075251" cy="6050167"/>
          </a:xfrm>
          <a:prstGeom prst="rect">
            <a:avLst/>
          </a:prstGeom>
        </p:spPr>
      </p:pic>
      <p:sp>
        <p:nvSpPr>
          <p:cNvPr id="2" name="Text Placeholder 1"/>
          <p:cNvSpPr>
            <a:spLocks noGrp="1"/>
          </p:cNvSpPr>
          <p:nvPr>
            <p:ph type="body" sz="quarter" idx="10"/>
          </p:nvPr>
        </p:nvSpPr>
        <p:spPr/>
        <p:txBody>
          <a:bodyPr/>
          <a:lstStyle/>
          <a:p>
            <a:pPr marL="0" indent="0">
              <a:buNone/>
            </a:pPr>
            <a:r>
              <a:rPr lang="fr-FR" sz="2000" b="1">
                <a:latin typeface="Roboto" panose="02000000000000000000" pitchFamily="2" charset="0"/>
                <a:ea typeface="Roboto"/>
                <a:cs typeface="Roboto" panose="02000000000000000000" pitchFamily="2" charset="0"/>
              </a:rPr>
              <a:t>SPACIEUX ET PRATIQUE</a:t>
            </a:r>
          </a:p>
          <a:p>
            <a:pPr marL="0" indent="0">
              <a:buNone/>
            </a:pPr>
            <a:r>
              <a:rPr lang="fr-FR" sz="2000" b="1">
                <a:latin typeface="Roboto" panose="02000000000000000000" pitchFamily="2" charset="0"/>
                <a:ea typeface="Roboto"/>
                <a:cs typeface="Roboto" panose="02000000000000000000" pitchFamily="2" charset="0"/>
              </a:rPr>
              <a:t>Plus de lumière + sensation de liberté</a:t>
            </a:r>
          </a:p>
          <a:p>
            <a:pPr marL="0" indent="0">
              <a:buNone/>
            </a:pPr>
            <a:endParaRPr lang="en-GB" sz="2000" b="1" dirty="0">
              <a:latin typeface="Roboto" panose="02000000000000000000" pitchFamily="2" charset="0"/>
              <a:ea typeface="Roboto" panose="02000000000000000000" pitchFamily="2" charset="0"/>
              <a:cs typeface="Roboto" panose="02000000000000000000" pitchFamily="2" charset="0"/>
            </a:endParaRPr>
          </a:p>
        </p:txBody>
      </p:sp>
      <p:sp>
        <p:nvSpPr>
          <p:cNvPr id="6" name="Text Placeholder 4"/>
          <p:cNvSpPr>
            <a:spLocks noGrp="1"/>
          </p:cNvSpPr>
          <p:nvPr>
            <p:ph type="body" sz="quarter" idx="15"/>
          </p:nvPr>
        </p:nvSpPr>
        <p:spPr>
          <a:xfrm>
            <a:off x="219448" y="6055801"/>
            <a:ext cx="5205646" cy="193899"/>
          </a:xfrm>
        </p:spPr>
        <p:txBody>
          <a:bodyPr/>
          <a:lstStyle/>
          <a:p>
            <a:pPr marL="0" indent="0">
              <a:buNone/>
            </a:pPr>
            <a:r>
              <a:rPr lang="fr-FR" sz="1400" b="1">
                <a:solidFill>
                  <a:srgbClr val="960100"/>
                </a:solidFill>
                <a:latin typeface="Roboto" panose="02000000000000000000" pitchFamily="2" charset="0"/>
                <a:ea typeface="Roboto"/>
                <a:cs typeface="Roboto" panose="02000000000000000000" pitchFamily="2" charset="0"/>
              </a:rPr>
              <a:t>CLIQUEZ POUR FERMER</a:t>
            </a:r>
          </a:p>
        </p:txBody>
      </p:sp>
      <p:sp>
        <p:nvSpPr>
          <p:cNvPr id="3" name="Text Placeholder 2"/>
          <p:cNvSpPr>
            <a:spLocks noGrp="1"/>
          </p:cNvSpPr>
          <p:nvPr>
            <p:ph type="body" sz="quarter" idx="13"/>
          </p:nvPr>
        </p:nvSpPr>
        <p:spPr>
          <a:xfrm>
            <a:off x="219448" y="1482643"/>
            <a:ext cx="4988656" cy="1753685"/>
          </a:xfrm>
        </p:spPr>
        <p:txBody>
          <a:bodyPr wrap="square" lIns="0" tIns="0" rIns="0" bIns="0" rtlCol="0" anchor="t">
            <a:spAutoFit/>
          </a:bodyPr>
          <a:lstStyle/>
          <a:p>
            <a:r>
              <a:rPr lang="fr-FR" sz="1400"/>
              <a:t>Un plafond multifonction baptisé </a:t>
            </a:r>
            <a:r>
              <a:rPr lang="fr-FR" sz="1400" b="1"/>
              <a:t>MAGIC TOP</a:t>
            </a:r>
            <a:r>
              <a:rPr lang="fr-FR" sz="1400"/>
              <a:t> permet au client de bénéficier d'une vue dégagée et d'espaces de rangement supplémentaires :</a:t>
            </a:r>
          </a:p>
          <a:p>
            <a:pPr marL="228600" indent="-228600">
              <a:buFont typeface="+mj-lt"/>
              <a:buAutoNum type="arabicPeriod"/>
            </a:pPr>
            <a:r>
              <a:rPr lang="fr-FR" sz="1400"/>
              <a:t>Rangement au plafond</a:t>
            </a:r>
          </a:p>
          <a:p>
            <a:pPr marL="228600" indent="-228600">
              <a:buFont typeface="+mj-lt"/>
              <a:buAutoNum type="arabicPeriod"/>
            </a:pPr>
            <a:r>
              <a:rPr lang="fr-FR" sz="1400"/>
              <a:t>Plafond flottant avec éclairage ambiant</a:t>
            </a:r>
          </a:p>
          <a:p>
            <a:pPr marL="228600" indent="-228600">
              <a:buFont typeface="+mj-lt"/>
              <a:buAutoNum type="arabicPeriod"/>
            </a:pPr>
            <a:r>
              <a:rPr lang="fr-FR" sz="1400"/>
              <a:t>Boîtier au plafond</a:t>
            </a:r>
          </a:p>
        </p:txBody>
      </p:sp>
      <p:sp>
        <p:nvSpPr>
          <p:cNvPr id="11" name="Ovale 10">
            <a:extLst>
              <a:ext uri="{FF2B5EF4-FFF2-40B4-BE49-F238E27FC236}">
                <a16:creationId xmlns:a16="http://schemas.microsoft.com/office/drawing/2014/main" id="{349F5F53-CF76-AAA6-3AC4-02FF761BEC24}"/>
              </a:ext>
            </a:extLst>
          </p:cNvPr>
          <p:cNvSpPr/>
          <p:nvPr/>
        </p:nvSpPr>
        <p:spPr>
          <a:xfrm>
            <a:off x="11369664" y="1811737"/>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800" b="1"/>
              <a:t>1</a:t>
            </a:r>
          </a:p>
        </p:txBody>
      </p:sp>
      <p:sp>
        <p:nvSpPr>
          <p:cNvPr id="12" name="Ovale 11">
            <a:extLst>
              <a:ext uri="{FF2B5EF4-FFF2-40B4-BE49-F238E27FC236}">
                <a16:creationId xmlns:a16="http://schemas.microsoft.com/office/drawing/2014/main" id="{74CE3314-ADE0-2A0F-6B56-24BD997A2019}"/>
              </a:ext>
            </a:extLst>
          </p:cNvPr>
          <p:cNvSpPr/>
          <p:nvPr/>
        </p:nvSpPr>
        <p:spPr>
          <a:xfrm>
            <a:off x="8469958" y="3285249"/>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800" b="1"/>
              <a:t>2</a:t>
            </a:r>
          </a:p>
        </p:txBody>
      </p:sp>
      <p:sp>
        <p:nvSpPr>
          <p:cNvPr id="13" name="Ovale 12">
            <a:extLst>
              <a:ext uri="{FF2B5EF4-FFF2-40B4-BE49-F238E27FC236}">
                <a16:creationId xmlns:a16="http://schemas.microsoft.com/office/drawing/2014/main" id="{F98CF52E-C4AC-677A-3F36-1D370835EC1D}"/>
              </a:ext>
            </a:extLst>
          </p:cNvPr>
          <p:cNvSpPr/>
          <p:nvPr/>
        </p:nvSpPr>
        <p:spPr>
          <a:xfrm>
            <a:off x="6470647" y="4379211"/>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800" b="1"/>
              <a:t>3</a:t>
            </a:r>
          </a:p>
        </p:txBody>
      </p:sp>
      <p:sp>
        <p:nvSpPr>
          <p:cNvPr id="7" name="TextBox 6">
            <a:extLst>
              <a:ext uri="{FF2B5EF4-FFF2-40B4-BE49-F238E27FC236}">
                <a16:creationId xmlns:a16="http://schemas.microsoft.com/office/drawing/2014/main" id="{CC125F0D-449B-5D45-94BF-AD796CA7CEBD}"/>
              </a:ext>
            </a:extLst>
          </p:cNvPr>
          <p:cNvSpPr txBox="1"/>
          <p:nvPr/>
        </p:nvSpPr>
        <p:spPr>
          <a:xfrm>
            <a:off x="365264" y="3129667"/>
            <a:ext cx="4127223" cy="369332"/>
          </a:xfrm>
          <a:prstGeom prst="rect">
            <a:avLst/>
          </a:prstGeom>
          <a:noFill/>
        </p:spPr>
        <p:txBody>
          <a:bodyPr wrap="square">
            <a:spAutoFit/>
          </a:bodyPr>
          <a:lstStyle/>
          <a:p>
            <a:endParaRPr lang="it-IT" sz="1800" dirty="0"/>
          </a:p>
        </p:txBody>
      </p:sp>
      <p:sp>
        <p:nvSpPr>
          <p:cNvPr id="15" name="TextBox 14">
            <a:extLst>
              <a:ext uri="{FF2B5EF4-FFF2-40B4-BE49-F238E27FC236}">
                <a16:creationId xmlns:a16="http://schemas.microsoft.com/office/drawing/2014/main" id="{A254271A-8691-A1E1-3FB5-A24E76231777}"/>
              </a:ext>
            </a:extLst>
          </p:cNvPr>
          <p:cNvSpPr txBox="1"/>
          <p:nvPr/>
        </p:nvSpPr>
        <p:spPr>
          <a:xfrm>
            <a:off x="219448" y="3458818"/>
            <a:ext cx="4680543" cy="307777"/>
          </a:xfrm>
          <a:prstGeom prst="rect">
            <a:avLst/>
          </a:prstGeom>
          <a:noFill/>
        </p:spPr>
        <p:txBody>
          <a:bodyPr wrap="square">
            <a:spAutoFit/>
          </a:bodyPr>
          <a:lstStyle/>
          <a:p>
            <a:r>
              <a:rPr lang="fr-FR" sz="1400">
                <a:latin typeface="Roboto" panose="02000000000000000000" pitchFamily="2" charset="0"/>
              </a:rPr>
              <a:t>Le </a:t>
            </a:r>
            <a:r>
              <a:rPr lang="fr-FR" sz="1400" b="1">
                <a:latin typeface="Roboto" panose="02000000000000000000" pitchFamily="2" charset="0"/>
              </a:rPr>
              <a:t>Magic Top </a:t>
            </a:r>
            <a:r>
              <a:rPr lang="fr-FR" sz="1400">
                <a:latin typeface="Roboto" panose="02000000000000000000" pitchFamily="2" charset="0"/>
              </a:rPr>
              <a:t>est de série sur la FIAT QUBO L LA PRIMA 5 places </a:t>
            </a:r>
          </a:p>
        </p:txBody>
      </p:sp>
    </p:spTree>
    <p:custDataLst>
      <p:tags r:id="rId1"/>
    </p:custDataLst>
    <p:extLst>
      <p:ext uri="{BB962C8B-B14F-4D97-AF65-F5344CB8AC3E}">
        <p14:creationId xmlns:p14="http://schemas.microsoft.com/office/powerpoint/2010/main" val="1905837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466D1-832D-812F-FA3C-42437185FE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FBD1FC-F8D0-5D0D-84DE-769D72B68C5E}"/>
              </a:ext>
            </a:extLst>
          </p:cNvPr>
          <p:cNvSpPr>
            <a:spLocks noGrp="1"/>
          </p:cNvSpPr>
          <p:nvPr>
            <p:ph type="title"/>
          </p:nvPr>
        </p:nvSpPr>
        <p:spPr>
          <a:xfrm>
            <a:off x="313664" y="907780"/>
            <a:ext cx="10515600" cy="387798"/>
          </a:xfrm>
          <a:prstGeom prst="rect">
            <a:avLst/>
          </a:prstGeom>
        </p:spPr>
        <p:txBody>
          <a:bodyPr/>
          <a:lstStyle/>
          <a:p>
            <a:r>
              <a:rPr lang="fr-FR" b="1">
                <a:latin typeface="Roboto" panose="02000000000000000000" pitchFamily="2" charset="0"/>
                <a:ea typeface="Roboto"/>
                <a:cs typeface="Roboto" panose="02000000000000000000" pitchFamily="2" charset="0"/>
              </a:rPr>
              <a:t>CONFIGURATION DES SIÈGES</a:t>
            </a:r>
          </a:p>
        </p:txBody>
      </p:sp>
      <p:sp>
        <p:nvSpPr>
          <p:cNvPr id="7" name="Rectangle 46">
            <a:extLst>
              <a:ext uri="{FF2B5EF4-FFF2-40B4-BE49-F238E27FC236}">
                <a16:creationId xmlns:a16="http://schemas.microsoft.com/office/drawing/2014/main" id="{2E1CB3EF-252A-B22C-45DA-D5D446D0C36C}"/>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0CB921A4-910A-7F83-0ADE-44B6A1E6674E}"/>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0C24564E-8D64-A2EC-B7F1-28DE156965D1}"/>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49E9259B-5049-4D68-A250-116A9F9325BA}"/>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5FC53918-82A0-80D8-D561-17DC9BFF5780}"/>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F4148DF2-5AAE-37B3-9F8D-33A4F074164F}"/>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1346C72E-BFE5-00A5-2064-CAB935631E63}"/>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D7E91C84-A3FC-B725-A39F-3DA294F78F48}"/>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5CE4F78C-EB3E-D8E8-9066-3BC96F1A8A58}"/>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598918A0-5D2A-F3CD-96F3-8AD015375A7E}"/>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EXTÉRIEUR </a:t>
            </a:r>
          </a:p>
        </p:txBody>
      </p:sp>
      <p:pic>
        <p:nvPicPr>
          <p:cNvPr id="5" name="Picture 4" descr="A bicycle in the back of a van&#10;&#10;AI-generated content may be incorrect.">
            <a:extLst>
              <a:ext uri="{FF2B5EF4-FFF2-40B4-BE49-F238E27FC236}">
                <a16:creationId xmlns:a16="http://schemas.microsoft.com/office/drawing/2014/main" id="{E0E8EC9E-7137-2E49-4A5E-3CC0E3C064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4376" y="3183808"/>
            <a:ext cx="3736660" cy="3107725"/>
          </a:xfrm>
          <a:prstGeom prst="rect">
            <a:avLst/>
          </a:prstGeom>
        </p:spPr>
      </p:pic>
      <p:pic>
        <p:nvPicPr>
          <p:cNvPr id="8" name="object 5" descr="A row of seats in a vehicle&#10;&#10;AI-generated content may be incorrect.">
            <a:extLst>
              <a:ext uri="{FF2B5EF4-FFF2-40B4-BE49-F238E27FC236}">
                <a16:creationId xmlns:a16="http://schemas.microsoft.com/office/drawing/2014/main" id="{9AB5168D-197A-7260-A150-83AA464DDD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6227" y="3183808"/>
            <a:ext cx="4880143" cy="3161577"/>
          </a:xfrm>
          <a:prstGeom prst="rect">
            <a:avLst/>
          </a:prstGeom>
        </p:spPr>
      </p:pic>
      <p:sp>
        <p:nvSpPr>
          <p:cNvPr id="22" name="TextBox 21">
            <a:extLst>
              <a:ext uri="{FF2B5EF4-FFF2-40B4-BE49-F238E27FC236}">
                <a16:creationId xmlns:a16="http://schemas.microsoft.com/office/drawing/2014/main" id="{E49AF6EA-C77D-45E4-9961-35ADC2144A28}"/>
              </a:ext>
            </a:extLst>
          </p:cNvPr>
          <p:cNvSpPr txBox="1"/>
          <p:nvPr/>
        </p:nvSpPr>
        <p:spPr>
          <a:xfrm>
            <a:off x="157051" y="1601805"/>
            <a:ext cx="5735585" cy="1104277"/>
          </a:xfrm>
          <a:prstGeom prst="rect">
            <a:avLst/>
          </a:prstGeom>
          <a:noFill/>
        </p:spPr>
        <p:txBody>
          <a:bodyPr wrap="square">
            <a:spAutoFit/>
          </a:bodyPr>
          <a:lstStyle/>
          <a:p>
            <a:pPr>
              <a:lnSpc>
                <a:spcPct val="107000"/>
              </a:lnSpc>
              <a:spcAft>
                <a:spcPts val="800"/>
              </a:spcAft>
            </a:pPr>
            <a:r>
              <a:rPr lang="fr-FR" sz="1400">
                <a:ea typeface=""/>
                <a:cs typeface="Arial" panose="020B0604020202020204" pitchFamily="34" charset="0"/>
              </a:rPr>
              <a:t>2</a:t>
            </a:r>
            <a:r>
              <a:rPr lang="fr-FR" sz="1400" baseline="30000">
                <a:ea typeface=""/>
                <a:cs typeface="Arial" panose="020B0604020202020204" pitchFamily="34" charset="0"/>
              </a:rPr>
              <a:t>e</a:t>
            </a:r>
            <a:r>
              <a:rPr lang="fr-FR" sz="1400">
                <a:ea typeface=""/>
                <a:cs typeface="Arial" panose="020B0604020202020204" pitchFamily="34" charset="0"/>
              </a:rPr>
              <a:t> rangée La banquette rabattable 2/3-1/3 est de série sur toutes les versions 5 places ainsi que sur la version 7 places POP. </a:t>
            </a:r>
          </a:p>
          <a:p>
            <a:pPr>
              <a:lnSpc>
                <a:spcPct val="107000"/>
              </a:lnSpc>
              <a:spcAft>
                <a:spcPts val="800"/>
              </a:spcAft>
            </a:pPr>
            <a:r>
              <a:rPr lang="fr-FR" sz="1400">
                <a:ea typeface=""/>
                <a:cs typeface="Arial" panose="020B0604020202020204" pitchFamily="34" charset="0"/>
              </a:rPr>
              <a:t>En rabattant la deuxième rangée sur la 5 places, vous aurez suffisamment de place pour transporter un vélo.</a:t>
            </a:r>
          </a:p>
        </p:txBody>
      </p:sp>
      <p:sp>
        <p:nvSpPr>
          <p:cNvPr id="23" name="TextBox 22">
            <a:extLst>
              <a:ext uri="{FF2B5EF4-FFF2-40B4-BE49-F238E27FC236}">
                <a16:creationId xmlns:a16="http://schemas.microsoft.com/office/drawing/2014/main" id="{50DB13F8-81B7-43D4-8508-285CB672F847}"/>
              </a:ext>
            </a:extLst>
          </p:cNvPr>
          <p:cNvSpPr txBox="1"/>
          <p:nvPr/>
        </p:nvSpPr>
        <p:spPr>
          <a:xfrm>
            <a:off x="6316982" y="1590337"/>
            <a:ext cx="5321326" cy="1565300"/>
          </a:xfrm>
          <a:prstGeom prst="rect">
            <a:avLst/>
          </a:prstGeom>
          <a:noFill/>
        </p:spPr>
        <p:txBody>
          <a:bodyPr wrap="square">
            <a:spAutoFit/>
          </a:bodyPr>
          <a:lstStyle/>
          <a:p>
            <a:pPr lvl="0">
              <a:lnSpc>
                <a:spcPct val="107000"/>
              </a:lnSpc>
              <a:spcAft>
                <a:spcPts val="800"/>
              </a:spcAft>
            </a:pPr>
            <a:r>
              <a:rPr lang="fr-FR" sz="1400">
                <a:effectLst/>
                <a:ea typeface=""/>
                <a:cs typeface="Arial" panose="020B0604020202020204" pitchFamily="34" charset="0"/>
              </a:rPr>
              <a:t>3</a:t>
            </a:r>
            <a:r>
              <a:rPr lang="fr-FR" sz="1400" baseline="30000">
                <a:effectLst/>
                <a:ea typeface=""/>
                <a:cs typeface="Arial" panose="020B0604020202020204" pitchFamily="34" charset="0"/>
              </a:rPr>
              <a:t>e</a:t>
            </a:r>
            <a:r>
              <a:rPr lang="fr-FR" sz="1400">
                <a:effectLst/>
                <a:ea typeface=""/>
                <a:cs typeface="Arial" panose="020B0604020202020204" pitchFamily="34" charset="0"/>
              </a:rPr>
              <a:t> rangée 7 places Les deux sièges peuvent être retirés séparément (ils pèsent environ 15 kg chacun) ou repliés avec les points de fixation avant. </a:t>
            </a:r>
          </a:p>
          <a:p>
            <a:pPr lvl="0">
              <a:lnSpc>
                <a:spcPct val="107000"/>
              </a:lnSpc>
              <a:spcAft>
                <a:spcPts val="800"/>
              </a:spcAft>
            </a:pPr>
            <a:r>
              <a:rPr lang="fr-FR" sz="1400">
                <a:effectLst/>
                <a:ea typeface=""/>
                <a:cs typeface="Arial" panose="020B0604020202020204" pitchFamily="34" charset="0"/>
              </a:rPr>
              <a:t>Fixés sur des rails, ils coulissent en avant ou en arrière sur une distance maximale de 130 mm. Vous pouvez également rabattre les dossiers.</a:t>
            </a:r>
          </a:p>
        </p:txBody>
      </p:sp>
    </p:spTree>
    <p:custDataLst>
      <p:tags r:id="rId1"/>
    </p:custDataLst>
    <p:extLst>
      <p:ext uri="{BB962C8B-B14F-4D97-AF65-F5344CB8AC3E}">
        <p14:creationId xmlns:p14="http://schemas.microsoft.com/office/powerpoint/2010/main" val="127252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6463C-616A-0509-1C97-B2D980EEC811}"/>
            </a:ext>
          </a:extLst>
        </p:cNvPr>
        <p:cNvGrpSpPr/>
        <p:nvPr/>
      </p:nvGrpSpPr>
      <p:grpSpPr>
        <a:xfrm>
          <a:off x="0" y="0"/>
          <a:ext cx="0" cy="0"/>
          <a:chOff x="0" y="0"/>
          <a:chExt cx="0" cy="0"/>
        </a:xfrm>
      </p:grpSpPr>
      <p:sp>
        <p:nvSpPr>
          <p:cNvPr id="7" name="Rectangle 46">
            <a:extLst>
              <a:ext uri="{FF2B5EF4-FFF2-40B4-BE49-F238E27FC236}">
                <a16:creationId xmlns:a16="http://schemas.microsoft.com/office/drawing/2014/main" id="{30E5AA93-DBA5-F5EE-6793-43E3AB523F7C}"/>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59AC0313-E612-68A7-2265-857A4C096068}"/>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BA0FE682-2CB9-5C99-9A39-713DBF7CE6D1}"/>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1A69B6DF-632F-2AEA-E473-374E29E0542C}"/>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13278025-2FF6-EF95-E51D-36085683CB6A}"/>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98C1BC88-26F8-1401-9E75-A970FFE0FDF6}"/>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FE48E97-D147-5330-539A-1473CCF94837}"/>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7CBF89A-383A-837C-500B-E5F71642D3E9}"/>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0487DEEE-8E13-281E-E4AF-AF02E31A74C1}"/>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02B5F322-DB3D-57C6-BA8F-2441C887B31B}"/>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EXTÉRIEUR </a:t>
            </a:r>
          </a:p>
        </p:txBody>
      </p:sp>
      <p:pic>
        <p:nvPicPr>
          <p:cNvPr id="24" name="Picture 23">
            <a:extLst>
              <a:ext uri="{FF2B5EF4-FFF2-40B4-BE49-F238E27FC236}">
                <a16:creationId xmlns:a16="http://schemas.microsoft.com/office/drawing/2014/main" id="{2E2C67E4-41DA-E942-15DD-EA219E6EC2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94537" y="2501329"/>
            <a:ext cx="1871216" cy="3730243"/>
          </a:xfrm>
          <a:prstGeom prst="rect">
            <a:avLst/>
          </a:prstGeom>
        </p:spPr>
      </p:pic>
      <p:grpSp>
        <p:nvGrpSpPr>
          <p:cNvPr id="25" name="object 5">
            <a:extLst>
              <a:ext uri="{FF2B5EF4-FFF2-40B4-BE49-F238E27FC236}">
                <a16:creationId xmlns:a16="http://schemas.microsoft.com/office/drawing/2014/main" id="{06571B5F-8440-7F13-B1FE-E59B70BA9E83}"/>
              </a:ext>
            </a:extLst>
          </p:cNvPr>
          <p:cNvGrpSpPr/>
          <p:nvPr/>
        </p:nvGrpSpPr>
        <p:grpSpPr>
          <a:xfrm>
            <a:off x="7266941" y="2456113"/>
            <a:ext cx="1871345" cy="3839845"/>
            <a:chOff x="8353043" y="3018316"/>
            <a:chExt cx="1871345" cy="3839845"/>
          </a:xfrm>
        </p:grpSpPr>
        <p:pic>
          <p:nvPicPr>
            <p:cNvPr id="27" name="object 6">
              <a:extLst>
                <a:ext uri="{FF2B5EF4-FFF2-40B4-BE49-F238E27FC236}">
                  <a16:creationId xmlns:a16="http://schemas.microsoft.com/office/drawing/2014/main" id="{1636EFA3-CBD9-56DE-1FDE-2C9C2919FD11}"/>
                </a:ext>
              </a:extLst>
            </p:cNvPr>
            <p:cNvPicPr/>
            <p:nvPr/>
          </p:nvPicPr>
          <p:blipFill>
            <a:blip r:embed="rId5" cstate="email">
              <a:extLst>
                <a:ext uri="{28A0092B-C50C-407E-A947-70E740481C1C}">
                  <a14:useLocalDpi xmlns:a14="http://schemas.microsoft.com/office/drawing/2010/main"/>
                </a:ext>
              </a:extLst>
            </a:blip>
            <a:stretch>
              <a:fillRect/>
            </a:stretch>
          </p:blipFill>
          <p:spPr>
            <a:xfrm>
              <a:off x="8889290" y="4395216"/>
              <a:ext cx="121231" cy="126110"/>
            </a:xfrm>
            <a:prstGeom prst="rect">
              <a:avLst/>
            </a:prstGeom>
          </p:spPr>
        </p:pic>
        <p:pic>
          <p:nvPicPr>
            <p:cNvPr id="28" name="object 7">
              <a:extLst>
                <a:ext uri="{FF2B5EF4-FFF2-40B4-BE49-F238E27FC236}">
                  <a16:creationId xmlns:a16="http://schemas.microsoft.com/office/drawing/2014/main" id="{EC3269CA-1FF1-11B9-0D51-CE2EBA8E481A}"/>
                </a:ext>
              </a:extLst>
            </p:cNvPr>
            <p:cNvPicPr/>
            <p:nvPr/>
          </p:nvPicPr>
          <p:blipFill>
            <a:blip r:embed="rId6" cstate="email">
              <a:extLst>
                <a:ext uri="{28A0092B-C50C-407E-A947-70E740481C1C}">
                  <a14:useLocalDpi xmlns:a14="http://schemas.microsoft.com/office/drawing/2010/main"/>
                </a:ext>
              </a:extLst>
            </a:blip>
            <a:stretch>
              <a:fillRect/>
            </a:stretch>
          </p:blipFill>
          <p:spPr>
            <a:xfrm>
              <a:off x="8353043" y="3018316"/>
              <a:ext cx="1871217" cy="3731098"/>
            </a:xfrm>
            <a:prstGeom prst="rect">
              <a:avLst/>
            </a:prstGeom>
          </p:spPr>
        </p:pic>
        <p:pic>
          <p:nvPicPr>
            <p:cNvPr id="29" name="object 8">
              <a:extLst>
                <a:ext uri="{FF2B5EF4-FFF2-40B4-BE49-F238E27FC236}">
                  <a16:creationId xmlns:a16="http://schemas.microsoft.com/office/drawing/2014/main" id="{B3BE9A26-B7C9-BF1B-E879-EFDBD953D9F8}"/>
                </a:ext>
              </a:extLst>
            </p:cNvPr>
            <p:cNvPicPr/>
            <p:nvPr/>
          </p:nvPicPr>
          <p:blipFill>
            <a:blip r:embed="rId7" cstate="email">
              <a:extLst>
                <a:ext uri="{28A0092B-C50C-407E-A947-70E740481C1C}">
                  <a14:useLocalDpi xmlns:a14="http://schemas.microsoft.com/office/drawing/2010/main"/>
                </a:ext>
              </a:extLst>
            </a:blip>
            <a:stretch>
              <a:fillRect/>
            </a:stretch>
          </p:blipFill>
          <p:spPr>
            <a:xfrm>
              <a:off x="9359137" y="4237609"/>
              <a:ext cx="589699" cy="1969135"/>
            </a:xfrm>
            <a:prstGeom prst="rect">
              <a:avLst/>
            </a:prstGeom>
          </p:spPr>
        </p:pic>
        <p:pic>
          <p:nvPicPr>
            <p:cNvPr id="30" name="object 9">
              <a:extLst>
                <a:ext uri="{FF2B5EF4-FFF2-40B4-BE49-F238E27FC236}">
                  <a16:creationId xmlns:a16="http://schemas.microsoft.com/office/drawing/2014/main" id="{252FF87F-132C-AEA3-D992-8F60FC95665A}"/>
                </a:ext>
              </a:extLst>
            </p:cNvPr>
            <p:cNvPicPr/>
            <p:nvPr/>
          </p:nvPicPr>
          <p:blipFill>
            <a:blip r:embed="rId8" cstate="email">
              <a:extLst>
                <a:ext uri="{28A0092B-C50C-407E-A947-70E740481C1C}">
                  <a14:useLocalDpi xmlns:a14="http://schemas.microsoft.com/office/drawing/2010/main"/>
                </a:ext>
              </a:extLst>
            </a:blip>
            <a:stretch>
              <a:fillRect/>
            </a:stretch>
          </p:blipFill>
          <p:spPr>
            <a:xfrm>
              <a:off x="8708135" y="5039537"/>
              <a:ext cx="778433" cy="989431"/>
            </a:xfrm>
            <a:prstGeom prst="rect">
              <a:avLst/>
            </a:prstGeom>
          </p:spPr>
        </p:pic>
        <p:pic>
          <p:nvPicPr>
            <p:cNvPr id="31" name="object 10">
              <a:extLst>
                <a:ext uri="{FF2B5EF4-FFF2-40B4-BE49-F238E27FC236}">
                  <a16:creationId xmlns:a16="http://schemas.microsoft.com/office/drawing/2014/main" id="{2657A858-AAE4-7FAA-CB4A-71220F5E3BAD}"/>
                </a:ext>
              </a:extLst>
            </p:cNvPr>
            <p:cNvPicPr/>
            <p:nvPr/>
          </p:nvPicPr>
          <p:blipFill>
            <a:blip r:embed="rId9" cstate="print"/>
            <a:stretch>
              <a:fillRect/>
            </a:stretch>
          </p:blipFill>
          <p:spPr>
            <a:xfrm>
              <a:off x="9371075" y="4145263"/>
              <a:ext cx="758736" cy="2708275"/>
            </a:xfrm>
            <a:prstGeom prst="rect">
              <a:avLst/>
            </a:prstGeom>
          </p:spPr>
        </p:pic>
        <p:pic>
          <p:nvPicPr>
            <p:cNvPr id="32" name="object 11">
              <a:extLst>
                <a:ext uri="{FF2B5EF4-FFF2-40B4-BE49-F238E27FC236}">
                  <a16:creationId xmlns:a16="http://schemas.microsoft.com/office/drawing/2014/main" id="{2AB9A514-1FC2-5EB8-433F-7FBCDA9F2FB5}"/>
                </a:ext>
              </a:extLst>
            </p:cNvPr>
            <p:cNvPicPr/>
            <p:nvPr/>
          </p:nvPicPr>
          <p:blipFill>
            <a:blip r:embed="rId10" cstate="email">
              <a:extLst>
                <a:ext uri="{28A0092B-C50C-407E-A947-70E740481C1C}">
                  <a14:useLocalDpi xmlns:a14="http://schemas.microsoft.com/office/drawing/2010/main"/>
                </a:ext>
              </a:extLst>
            </a:blip>
            <a:stretch>
              <a:fillRect/>
            </a:stretch>
          </p:blipFill>
          <p:spPr>
            <a:xfrm>
              <a:off x="9565893" y="4340606"/>
              <a:ext cx="190030" cy="2137740"/>
            </a:xfrm>
            <a:prstGeom prst="rect">
              <a:avLst/>
            </a:prstGeom>
          </p:spPr>
        </p:pic>
        <p:pic>
          <p:nvPicPr>
            <p:cNvPr id="33" name="object 12">
              <a:extLst>
                <a:ext uri="{FF2B5EF4-FFF2-40B4-BE49-F238E27FC236}">
                  <a16:creationId xmlns:a16="http://schemas.microsoft.com/office/drawing/2014/main" id="{F96A12CB-E4D0-0A27-504C-ECCB462419C0}"/>
                </a:ext>
              </a:extLst>
            </p:cNvPr>
            <p:cNvPicPr/>
            <p:nvPr/>
          </p:nvPicPr>
          <p:blipFill>
            <a:blip r:embed="rId11" cstate="print"/>
            <a:stretch>
              <a:fillRect/>
            </a:stretch>
          </p:blipFill>
          <p:spPr>
            <a:xfrm>
              <a:off x="9410699" y="4175721"/>
              <a:ext cx="679627" cy="858050"/>
            </a:xfrm>
            <a:prstGeom prst="rect">
              <a:avLst/>
            </a:prstGeom>
          </p:spPr>
        </p:pic>
        <p:pic>
          <p:nvPicPr>
            <p:cNvPr id="34" name="object 13">
              <a:extLst>
                <a:ext uri="{FF2B5EF4-FFF2-40B4-BE49-F238E27FC236}">
                  <a16:creationId xmlns:a16="http://schemas.microsoft.com/office/drawing/2014/main" id="{84DF2EBC-9A52-F6FE-BF3B-5F0F92F43E06}"/>
                </a:ext>
              </a:extLst>
            </p:cNvPr>
            <p:cNvPicPr/>
            <p:nvPr/>
          </p:nvPicPr>
          <p:blipFill>
            <a:blip r:embed="rId12" cstate="email">
              <a:extLst>
                <a:ext uri="{28A0092B-C50C-407E-A947-70E740481C1C}">
                  <a14:useLocalDpi xmlns:a14="http://schemas.microsoft.com/office/drawing/2010/main"/>
                </a:ext>
              </a:extLst>
            </a:blip>
            <a:stretch>
              <a:fillRect/>
            </a:stretch>
          </p:blipFill>
          <p:spPr>
            <a:xfrm>
              <a:off x="9605771" y="4370705"/>
              <a:ext cx="110108" cy="288036"/>
            </a:xfrm>
            <a:prstGeom prst="rect">
              <a:avLst/>
            </a:prstGeom>
          </p:spPr>
        </p:pic>
        <p:pic>
          <p:nvPicPr>
            <p:cNvPr id="35" name="object 14">
              <a:extLst>
                <a:ext uri="{FF2B5EF4-FFF2-40B4-BE49-F238E27FC236}">
                  <a16:creationId xmlns:a16="http://schemas.microsoft.com/office/drawing/2014/main" id="{DF774F52-45A0-9F58-CA3B-6670069A662C}"/>
                </a:ext>
              </a:extLst>
            </p:cNvPr>
            <p:cNvPicPr/>
            <p:nvPr/>
          </p:nvPicPr>
          <p:blipFill>
            <a:blip r:embed="rId13" cstate="print"/>
            <a:stretch>
              <a:fillRect/>
            </a:stretch>
          </p:blipFill>
          <p:spPr>
            <a:xfrm>
              <a:off x="8679179" y="4928654"/>
              <a:ext cx="1158138" cy="1929345"/>
            </a:xfrm>
            <a:prstGeom prst="rect">
              <a:avLst/>
            </a:prstGeom>
          </p:spPr>
        </p:pic>
        <p:pic>
          <p:nvPicPr>
            <p:cNvPr id="36" name="object 15">
              <a:extLst>
                <a:ext uri="{FF2B5EF4-FFF2-40B4-BE49-F238E27FC236}">
                  <a16:creationId xmlns:a16="http://schemas.microsoft.com/office/drawing/2014/main" id="{F85DEC6F-C332-EC45-5093-682AFCF3D296}"/>
                </a:ext>
              </a:extLst>
            </p:cNvPr>
            <p:cNvPicPr/>
            <p:nvPr/>
          </p:nvPicPr>
          <p:blipFill>
            <a:blip r:embed="rId14" cstate="email">
              <a:extLst>
                <a:ext uri="{28A0092B-C50C-407E-A947-70E740481C1C}">
                  <a14:useLocalDpi xmlns:a14="http://schemas.microsoft.com/office/drawing/2010/main"/>
                </a:ext>
              </a:extLst>
            </a:blip>
            <a:stretch>
              <a:fillRect/>
            </a:stretch>
          </p:blipFill>
          <p:spPr>
            <a:xfrm>
              <a:off x="8874759" y="5123865"/>
              <a:ext cx="587997" cy="1404569"/>
            </a:xfrm>
            <a:prstGeom prst="rect">
              <a:avLst/>
            </a:prstGeom>
          </p:spPr>
        </p:pic>
      </p:grpSp>
      <p:pic>
        <p:nvPicPr>
          <p:cNvPr id="37" name="object 20">
            <a:extLst>
              <a:ext uri="{FF2B5EF4-FFF2-40B4-BE49-F238E27FC236}">
                <a16:creationId xmlns:a16="http://schemas.microsoft.com/office/drawing/2014/main" id="{6C55E6AD-3445-5D86-03F3-04E207690766}"/>
              </a:ext>
            </a:extLst>
          </p:cNvPr>
          <p:cNvPicPr/>
          <p:nvPr/>
        </p:nvPicPr>
        <p:blipFill>
          <a:blip r:embed="rId15" cstate="email">
            <a:extLst>
              <a:ext uri="{28A0092B-C50C-407E-A947-70E740481C1C}">
                <a14:useLocalDpi xmlns:a14="http://schemas.microsoft.com/office/drawing/2010/main"/>
              </a:ext>
            </a:extLst>
          </a:blip>
          <a:stretch>
            <a:fillRect/>
          </a:stretch>
        </p:blipFill>
        <p:spPr>
          <a:xfrm>
            <a:off x="3813068" y="3156945"/>
            <a:ext cx="194750" cy="64612"/>
          </a:xfrm>
          <a:prstGeom prst="rect">
            <a:avLst/>
          </a:prstGeom>
        </p:spPr>
      </p:pic>
      <p:grpSp>
        <p:nvGrpSpPr>
          <p:cNvPr id="38" name="object 22">
            <a:extLst>
              <a:ext uri="{FF2B5EF4-FFF2-40B4-BE49-F238E27FC236}">
                <a16:creationId xmlns:a16="http://schemas.microsoft.com/office/drawing/2014/main" id="{83DBD1EA-53F7-18E5-F648-32B2C37664D0}"/>
              </a:ext>
            </a:extLst>
          </p:cNvPr>
          <p:cNvGrpSpPr/>
          <p:nvPr/>
        </p:nvGrpSpPr>
        <p:grpSpPr>
          <a:xfrm>
            <a:off x="5108956" y="2456112"/>
            <a:ext cx="1871345" cy="3731260"/>
            <a:chOff x="5160390" y="3010566"/>
            <a:chExt cx="1871345" cy="3731260"/>
          </a:xfrm>
        </p:grpSpPr>
        <p:pic>
          <p:nvPicPr>
            <p:cNvPr id="39" name="object 23">
              <a:extLst>
                <a:ext uri="{FF2B5EF4-FFF2-40B4-BE49-F238E27FC236}">
                  <a16:creationId xmlns:a16="http://schemas.microsoft.com/office/drawing/2014/main" id="{D88739BD-A620-5C46-A54B-6840A3CC56C3}"/>
                </a:ext>
              </a:extLst>
            </p:cNvPr>
            <p:cNvPicPr/>
            <p:nvPr/>
          </p:nvPicPr>
          <p:blipFill>
            <a:blip r:embed="rId16" cstate="email">
              <a:extLst>
                <a:ext uri="{28A0092B-C50C-407E-A947-70E740481C1C}">
                  <a14:useLocalDpi xmlns:a14="http://schemas.microsoft.com/office/drawing/2010/main"/>
                </a:ext>
              </a:extLst>
            </a:blip>
            <a:stretch>
              <a:fillRect/>
            </a:stretch>
          </p:blipFill>
          <p:spPr>
            <a:xfrm>
              <a:off x="5160390" y="3010566"/>
              <a:ext cx="1871217" cy="3731101"/>
            </a:xfrm>
            <a:prstGeom prst="rect">
              <a:avLst/>
            </a:prstGeom>
          </p:spPr>
        </p:pic>
        <p:pic>
          <p:nvPicPr>
            <p:cNvPr id="42" name="object 24">
              <a:extLst>
                <a:ext uri="{FF2B5EF4-FFF2-40B4-BE49-F238E27FC236}">
                  <a16:creationId xmlns:a16="http://schemas.microsoft.com/office/drawing/2014/main" id="{7A004970-EF6E-3BCB-05FE-DA3F850EDD86}"/>
                </a:ext>
              </a:extLst>
            </p:cNvPr>
            <p:cNvPicPr/>
            <p:nvPr/>
          </p:nvPicPr>
          <p:blipFill>
            <a:blip r:embed="rId17" cstate="email">
              <a:extLst>
                <a:ext uri="{28A0092B-C50C-407E-A947-70E740481C1C}">
                  <a14:useLocalDpi xmlns:a14="http://schemas.microsoft.com/office/drawing/2010/main"/>
                </a:ext>
              </a:extLst>
            </a:blip>
            <a:stretch>
              <a:fillRect/>
            </a:stretch>
          </p:blipFill>
          <p:spPr>
            <a:xfrm>
              <a:off x="5540501" y="5926797"/>
              <a:ext cx="1166749" cy="595591"/>
            </a:xfrm>
            <a:prstGeom prst="rect">
              <a:avLst/>
            </a:prstGeom>
          </p:spPr>
        </p:pic>
      </p:grpSp>
      <p:grpSp>
        <p:nvGrpSpPr>
          <p:cNvPr id="49" name="object 27">
            <a:extLst>
              <a:ext uri="{FF2B5EF4-FFF2-40B4-BE49-F238E27FC236}">
                <a16:creationId xmlns:a16="http://schemas.microsoft.com/office/drawing/2014/main" id="{0AA3A627-0FE1-787B-B909-117862B503D2}"/>
              </a:ext>
            </a:extLst>
          </p:cNvPr>
          <p:cNvGrpSpPr/>
          <p:nvPr/>
        </p:nvGrpSpPr>
        <p:grpSpPr>
          <a:xfrm>
            <a:off x="3278123" y="4745916"/>
            <a:ext cx="1167130" cy="1252855"/>
            <a:chOff x="2359786" y="5284089"/>
            <a:chExt cx="1167130" cy="1252855"/>
          </a:xfrm>
        </p:grpSpPr>
        <p:pic>
          <p:nvPicPr>
            <p:cNvPr id="50" name="object 28">
              <a:extLst>
                <a:ext uri="{FF2B5EF4-FFF2-40B4-BE49-F238E27FC236}">
                  <a16:creationId xmlns:a16="http://schemas.microsoft.com/office/drawing/2014/main" id="{9E2B4C65-2DEF-7FF6-878D-C43E852E42C8}"/>
                </a:ext>
              </a:extLst>
            </p:cNvPr>
            <p:cNvPicPr/>
            <p:nvPr/>
          </p:nvPicPr>
          <p:blipFill>
            <a:blip r:embed="rId17" cstate="email">
              <a:extLst>
                <a:ext uri="{28A0092B-C50C-407E-A947-70E740481C1C}">
                  <a14:useLocalDpi xmlns:a14="http://schemas.microsoft.com/office/drawing/2010/main"/>
                </a:ext>
              </a:extLst>
            </a:blip>
            <a:stretch>
              <a:fillRect/>
            </a:stretch>
          </p:blipFill>
          <p:spPr>
            <a:xfrm>
              <a:off x="2359786" y="5928715"/>
              <a:ext cx="1166749" cy="595591"/>
            </a:xfrm>
            <a:prstGeom prst="rect">
              <a:avLst/>
            </a:prstGeom>
          </p:spPr>
        </p:pic>
        <p:pic>
          <p:nvPicPr>
            <p:cNvPr id="51" name="object 29">
              <a:extLst>
                <a:ext uri="{FF2B5EF4-FFF2-40B4-BE49-F238E27FC236}">
                  <a16:creationId xmlns:a16="http://schemas.microsoft.com/office/drawing/2014/main" id="{A95F8EA7-53FB-7EAC-79E7-E80DFF78F438}"/>
                </a:ext>
              </a:extLst>
            </p:cNvPr>
            <p:cNvPicPr/>
            <p:nvPr/>
          </p:nvPicPr>
          <p:blipFill>
            <a:blip r:embed="rId18" cstate="email">
              <a:extLst>
                <a:ext uri="{28A0092B-C50C-407E-A947-70E740481C1C}">
                  <a14:useLocalDpi xmlns:a14="http://schemas.microsoft.com/office/drawing/2010/main"/>
                </a:ext>
              </a:extLst>
            </a:blip>
            <a:stretch>
              <a:fillRect/>
            </a:stretch>
          </p:blipFill>
          <p:spPr>
            <a:xfrm>
              <a:off x="2455049" y="6034595"/>
              <a:ext cx="528434" cy="502018"/>
            </a:xfrm>
            <a:prstGeom prst="rect">
              <a:avLst/>
            </a:prstGeom>
          </p:spPr>
        </p:pic>
        <p:pic>
          <p:nvPicPr>
            <p:cNvPr id="52" name="object 30">
              <a:extLst>
                <a:ext uri="{FF2B5EF4-FFF2-40B4-BE49-F238E27FC236}">
                  <a16:creationId xmlns:a16="http://schemas.microsoft.com/office/drawing/2014/main" id="{65FF39C7-E51D-BA5D-DA12-1AF11F2158D9}"/>
                </a:ext>
              </a:extLst>
            </p:cNvPr>
            <p:cNvPicPr/>
            <p:nvPr/>
          </p:nvPicPr>
          <p:blipFill>
            <a:blip r:embed="rId19" cstate="email">
              <a:extLst>
                <a:ext uri="{28A0092B-C50C-407E-A947-70E740481C1C}">
                  <a14:useLocalDpi xmlns:a14="http://schemas.microsoft.com/office/drawing/2010/main"/>
                </a:ext>
              </a:extLst>
            </a:blip>
            <a:stretch>
              <a:fillRect/>
            </a:stretch>
          </p:blipFill>
          <p:spPr>
            <a:xfrm>
              <a:off x="2421000" y="5926797"/>
              <a:ext cx="518794" cy="137007"/>
            </a:xfrm>
            <a:prstGeom prst="rect">
              <a:avLst/>
            </a:prstGeom>
          </p:spPr>
        </p:pic>
        <p:pic>
          <p:nvPicPr>
            <p:cNvPr id="53" name="object 31">
              <a:extLst>
                <a:ext uri="{FF2B5EF4-FFF2-40B4-BE49-F238E27FC236}">
                  <a16:creationId xmlns:a16="http://schemas.microsoft.com/office/drawing/2014/main" id="{A240C382-9283-F5CF-6565-B723CE7B00C4}"/>
                </a:ext>
              </a:extLst>
            </p:cNvPr>
            <p:cNvPicPr/>
            <p:nvPr/>
          </p:nvPicPr>
          <p:blipFill>
            <a:blip r:embed="rId20" cstate="email">
              <a:extLst>
                <a:ext uri="{28A0092B-C50C-407E-A947-70E740481C1C}">
                  <a14:useLocalDpi xmlns:a14="http://schemas.microsoft.com/office/drawing/2010/main"/>
                </a:ext>
              </a:extLst>
            </a:blip>
            <a:stretch>
              <a:fillRect/>
            </a:stretch>
          </p:blipFill>
          <p:spPr>
            <a:xfrm>
              <a:off x="2543975" y="5284089"/>
              <a:ext cx="719924" cy="624242"/>
            </a:xfrm>
            <a:prstGeom prst="rect">
              <a:avLst/>
            </a:prstGeom>
          </p:spPr>
        </p:pic>
      </p:grpSp>
      <p:sp>
        <p:nvSpPr>
          <p:cNvPr id="40" name="Title 1">
            <a:extLst>
              <a:ext uri="{FF2B5EF4-FFF2-40B4-BE49-F238E27FC236}">
                <a16:creationId xmlns:a16="http://schemas.microsoft.com/office/drawing/2014/main" id="{FE8404EF-1DAD-AFC1-03EE-F65FE7BCE951}"/>
              </a:ext>
            </a:extLst>
          </p:cNvPr>
          <p:cNvSpPr>
            <a:spLocks noGrp="1"/>
          </p:cNvSpPr>
          <p:nvPr>
            <p:ph type="title"/>
          </p:nvPr>
        </p:nvSpPr>
        <p:spPr>
          <a:xfrm>
            <a:off x="303402" y="843153"/>
            <a:ext cx="10515600" cy="387798"/>
          </a:xfrm>
          <a:prstGeom prst="rect">
            <a:avLst/>
          </a:prstGeom>
        </p:spPr>
        <p:txBody>
          <a:bodyPr lIns="0" rIns="0"/>
          <a:lstStyle>
            <a:lvl1pPr algn="l" defTabSz="914400" rtl="0" eaLnBrk="1" latinLnBrk="0" hangingPunct="1">
              <a:lnSpc>
                <a:spcPct val="90000"/>
              </a:lnSpc>
              <a:spcBef>
                <a:spcPct val="0"/>
              </a:spcBef>
              <a:buNone/>
              <a:defRPr lang="en-GB" sz="2800" b="0" kern="1200" spc="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r>
              <a:rPr lang="fr-FR" b="1">
                <a:latin typeface="Roboto" panose="02000000000000000000" pitchFamily="2" charset="0"/>
                <a:ea typeface="Roboto"/>
                <a:cs typeface="Roboto" panose="02000000000000000000" pitchFamily="2" charset="0"/>
              </a:rPr>
              <a:t>CONFIGURATION DES SIÈGES</a:t>
            </a:r>
          </a:p>
        </p:txBody>
      </p:sp>
      <p:sp>
        <p:nvSpPr>
          <p:cNvPr id="41" name="object 21">
            <a:extLst>
              <a:ext uri="{FF2B5EF4-FFF2-40B4-BE49-F238E27FC236}">
                <a16:creationId xmlns:a16="http://schemas.microsoft.com/office/drawing/2014/main" id="{A96FA2DA-C189-4725-8955-8E131D98190E}"/>
              </a:ext>
            </a:extLst>
          </p:cNvPr>
          <p:cNvSpPr txBox="1"/>
          <p:nvPr/>
        </p:nvSpPr>
        <p:spPr>
          <a:xfrm>
            <a:off x="7293561" y="2616609"/>
            <a:ext cx="1731477"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fr-FR" sz="1100">
                <a:solidFill>
                  <a:schemeClr val="bg1"/>
                </a:solidFill>
                <a:cs typeface="Lucida Sans Unicode"/>
              </a:rPr>
              <a:t>Pour relooker votre salon</a:t>
            </a:r>
          </a:p>
        </p:txBody>
      </p:sp>
      <p:sp>
        <p:nvSpPr>
          <p:cNvPr id="43" name="object 21">
            <a:extLst>
              <a:ext uri="{FF2B5EF4-FFF2-40B4-BE49-F238E27FC236}">
                <a16:creationId xmlns:a16="http://schemas.microsoft.com/office/drawing/2014/main" id="{A291E441-D7F3-40C9-BC25-39D0FF729BEC}"/>
              </a:ext>
            </a:extLst>
          </p:cNvPr>
          <p:cNvSpPr txBox="1"/>
          <p:nvPr/>
        </p:nvSpPr>
        <p:spPr>
          <a:xfrm>
            <a:off x="4942408" y="2616609"/>
            <a:ext cx="2004844"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fr-FR" sz="1100">
                <a:solidFill>
                  <a:schemeClr val="bg1"/>
                </a:solidFill>
                <a:cs typeface="Lucida Sans Unicode"/>
              </a:rPr>
              <a:t>Pour emmener toute l'équipe de foot à 5 au match en tout confort</a:t>
            </a:r>
          </a:p>
        </p:txBody>
      </p:sp>
      <p:sp>
        <p:nvSpPr>
          <p:cNvPr id="44" name="object 21">
            <a:extLst>
              <a:ext uri="{FF2B5EF4-FFF2-40B4-BE49-F238E27FC236}">
                <a16:creationId xmlns:a16="http://schemas.microsoft.com/office/drawing/2014/main" id="{E861F2E1-3E86-4A2D-B70D-20031E9BB96E}"/>
              </a:ext>
            </a:extLst>
          </p:cNvPr>
          <p:cNvSpPr txBox="1"/>
          <p:nvPr/>
        </p:nvSpPr>
        <p:spPr>
          <a:xfrm>
            <a:off x="2893348" y="2616609"/>
            <a:ext cx="1871216"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fr-FR" sz="1100">
                <a:solidFill>
                  <a:schemeClr val="bg1"/>
                </a:solidFill>
                <a:cs typeface="Lucida Sans Unicode"/>
              </a:rPr>
              <a:t>Pour partir en weekend à cinq</a:t>
            </a:r>
          </a:p>
        </p:txBody>
      </p:sp>
      <p:sp>
        <p:nvSpPr>
          <p:cNvPr id="54" name="TextBox 53">
            <a:extLst>
              <a:ext uri="{FF2B5EF4-FFF2-40B4-BE49-F238E27FC236}">
                <a16:creationId xmlns:a16="http://schemas.microsoft.com/office/drawing/2014/main" id="{1F31F324-1E25-4F3A-9307-A8895209548F}"/>
              </a:ext>
            </a:extLst>
          </p:cNvPr>
          <p:cNvSpPr txBox="1"/>
          <p:nvPr/>
        </p:nvSpPr>
        <p:spPr>
          <a:xfrm>
            <a:off x="2582728" y="1688732"/>
            <a:ext cx="7793724" cy="400110"/>
          </a:xfrm>
          <a:prstGeom prst="rect">
            <a:avLst/>
          </a:prstGeom>
          <a:noFill/>
        </p:spPr>
        <p:txBody>
          <a:bodyPr wrap="square">
            <a:spAutoFit/>
          </a:bodyPr>
          <a:lstStyle/>
          <a:p>
            <a:r>
              <a:rPr lang="fr-FR" sz="2000"/>
              <a:t>7 places – Le van familial de FIAT qui déménage et accompagne la vie de tous les jours</a:t>
            </a:r>
          </a:p>
        </p:txBody>
      </p:sp>
    </p:spTree>
    <p:custDataLst>
      <p:tags r:id="rId1"/>
    </p:custDataLst>
    <p:extLst>
      <p:ext uri="{BB962C8B-B14F-4D97-AF65-F5344CB8AC3E}">
        <p14:creationId xmlns:p14="http://schemas.microsoft.com/office/powerpoint/2010/main" val="3916094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18C2F-62FB-09A5-D117-04DDC84837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372477-EC7D-74B0-1F2D-47D4926D874C}"/>
              </a:ext>
            </a:extLst>
          </p:cNvPr>
          <p:cNvSpPr>
            <a:spLocks noGrp="1"/>
          </p:cNvSpPr>
          <p:nvPr>
            <p:ph type="title"/>
          </p:nvPr>
        </p:nvSpPr>
        <p:spPr>
          <a:xfrm>
            <a:off x="313664" y="907780"/>
            <a:ext cx="10515600" cy="387798"/>
          </a:xfrm>
          <a:prstGeom prst="rect">
            <a:avLst/>
          </a:prstGeom>
        </p:spPr>
        <p:txBody>
          <a:bodyPr/>
          <a:lstStyle/>
          <a:p>
            <a:r>
              <a:rPr lang="fr-FR" b="1">
                <a:latin typeface="Roboto" panose="02000000000000000000" pitchFamily="2" charset="0"/>
                <a:ea typeface="Roboto"/>
                <a:cs typeface="Roboto" panose="02000000000000000000" pitchFamily="2" charset="0"/>
              </a:rPr>
              <a:t>VOLUMES</a:t>
            </a:r>
          </a:p>
        </p:txBody>
      </p:sp>
      <p:sp>
        <p:nvSpPr>
          <p:cNvPr id="7" name="Rectangle 46">
            <a:extLst>
              <a:ext uri="{FF2B5EF4-FFF2-40B4-BE49-F238E27FC236}">
                <a16:creationId xmlns:a16="http://schemas.microsoft.com/office/drawing/2014/main" id="{1161341A-B257-B665-D425-F6C68A29BD46}"/>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EC6F0151-0027-E18A-D3ED-CC97FB63F739}"/>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53F46252-3C09-8924-BDF4-725A52445D28}"/>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8126E2B0-D597-CB1D-6153-4135295E3DF3}"/>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02A13C89-9AD7-9DAC-B070-984A1461D620}"/>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7CD597CE-9E88-C5D4-366D-B4A6C6A6C2EA}"/>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73A9EDE5-C8E2-41E2-7410-BACDD5629995}"/>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6A1A0639-EFDC-2A4E-24A2-12C4673EB8E4}"/>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DBF551DD-7E57-A4AA-495D-29F700B82471}"/>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A48E5FD8-23C1-DA60-9777-B3A21BF380ED}"/>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EXTÉRIEUR </a:t>
            </a:r>
          </a:p>
        </p:txBody>
      </p:sp>
      <p:pic>
        <p:nvPicPr>
          <p:cNvPr id="4" name="Picture 3">
            <a:extLst>
              <a:ext uri="{FF2B5EF4-FFF2-40B4-BE49-F238E27FC236}">
                <a16:creationId xmlns:a16="http://schemas.microsoft.com/office/drawing/2014/main" id="{19C42A86-824E-0026-DCDF-AB8DC14497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62736" y="2153239"/>
            <a:ext cx="3428107" cy="4636181"/>
          </a:xfrm>
          <a:prstGeom prst="rect">
            <a:avLst/>
          </a:prstGeom>
        </p:spPr>
      </p:pic>
      <p:pic>
        <p:nvPicPr>
          <p:cNvPr id="6" name="Picture 5">
            <a:extLst>
              <a:ext uri="{FF2B5EF4-FFF2-40B4-BE49-F238E27FC236}">
                <a16:creationId xmlns:a16="http://schemas.microsoft.com/office/drawing/2014/main" id="{525D54DE-0466-A3E5-A0B5-1FA69CF34D0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93426" y="964519"/>
            <a:ext cx="3752027" cy="5723291"/>
          </a:xfrm>
          <a:prstGeom prst="rect">
            <a:avLst/>
          </a:prstGeom>
        </p:spPr>
      </p:pic>
      <p:sp>
        <p:nvSpPr>
          <p:cNvPr id="9" name="TextBox 8">
            <a:extLst>
              <a:ext uri="{FF2B5EF4-FFF2-40B4-BE49-F238E27FC236}">
                <a16:creationId xmlns:a16="http://schemas.microsoft.com/office/drawing/2014/main" id="{F7A6384B-8A58-19E4-5490-B7FD864A5192}"/>
              </a:ext>
            </a:extLst>
          </p:cNvPr>
          <p:cNvSpPr txBox="1"/>
          <p:nvPr/>
        </p:nvSpPr>
        <p:spPr>
          <a:xfrm>
            <a:off x="2748885" y="1747363"/>
            <a:ext cx="1000155" cy="369332"/>
          </a:xfrm>
          <a:prstGeom prst="rect">
            <a:avLst/>
          </a:prstGeom>
          <a:noFill/>
        </p:spPr>
        <p:txBody>
          <a:bodyPr wrap="square">
            <a:spAutoFit/>
          </a:bodyPr>
          <a:lstStyle/>
          <a:p>
            <a:r>
              <a:rPr lang="fr-FR" sz="1800"/>
              <a:t>5 places</a:t>
            </a:r>
          </a:p>
        </p:txBody>
      </p:sp>
      <p:sp>
        <p:nvSpPr>
          <p:cNvPr id="12" name="TextBox 11">
            <a:extLst>
              <a:ext uri="{FF2B5EF4-FFF2-40B4-BE49-F238E27FC236}">
                <a16:creationId xmlns:a16="http://schemas.microsoft.com/office/drawing/2014/main" id="{BCF466B5-C1F9-599C-1D55-E912AD115070}"/>
              </a:ext>
            </a:extLst>
          </p:cNvPr>
          <p:cNvSpPr txBox="1"/>
          <p:nvPr/>
        </p:nvSpPr>
        <p:spPr>
          <a:xfrm>
            <a:off x="288278" y="1245692"/>
            <a:ext cx="4160946" cy="523220"/>
          </a:xfrm>
          <a:prstGeom prst="rect">
            <a:avLst/>
          </a:prstGeom>
          <a:noFill/>
        </p:spPr>
        <p:txBody>
          <a:bodyPr wrap="square">
            <a:spAutoFit/>
          </a:bodyPr>
          <a:lstStyle/>
          <a:p>
            <a:r>
              <a:rPr lang="fr-FR" sz="1400"/>
              <a:t>En vert : capacité du coffre (en litres)</a:t>
            </a:r>
          </a:p>
          <a:p>
            <a:r>
              <a:rPr lang="fr-FR" sz="1400"/>
              <a:t>En violet : capacité totale du coffre jusqu'au toit (en litres)</a:t>
            </a:r>
          </a:p>
        </p:txBody>
      </p:sp>
      <p:sp>
        <p:nvSpPr>
          <p:cNvPr id="15" name="TextBox 14">
            <a:extLst>
              <a:ext uri="{FF2B5EF4-FFF2-40B4-BE49-F238E27FC236}">
                <a16:creationId xmlns:a16="http://schemas.microsoft.com/office/drawing/2014/main" id="{1F1DFF2B-5D75-8AD3-FC92-D3547EBDA130}"/>
              </a:ext>
            </a:extLst>
          </p:cNvPr>
          <p:cNvSpPr txBox="1"/>
          <p:nvPr/>
        </p:nvSpPr>
        <p:spPr>
          <a:xfrm>
            <a:off x="271257" y="6678121"/>
            <a:ext cx="6286500" cy="369332"/>
          </a:xfrm>
          <a:prstGeom prst="rect">
            <a:avLst/>
          </a:prstGeom>
          <a:noFill/>
        </p:spPr>
        <p:txBody>
          <a:bodyPr wrap="square">
            <a:spAutoFit/>
          </a:bodyPr>
          <a:lstStyle/>
          <a:p>
            <a:r>
              <a:rPr lang="fr-FR"/>
              <a:t>3500 litres avec le siège passager avant rabattu</a:t>
            </a:r>
          </a:p>
        </p:txBody>
      </p:sp>
      <p:sp>
        <p:nvSpPr>
          <p:cNvPr id="22" name="TextBox 21">
            <a:extLst>
              <a:ext uri="{FF2B5EF4-FFF2-40B4-BE49-F238E27FC236}">
                <a16:creationId xmlns:a16="http://schemas.microsoft.com/office/drawing/2014/main" id="{76CD68FA-F895-CBEF-48DE-3625A6012C1C}"/>
              </a:ext>
            </a:extLst>
          </p:cNvPr>
          <p:cNvSpPr txBox="1"/>
          <p:nvPr/>
        </p:nvSpPr>
        <p:spPr>
          <a:xfrm>
            <a:off x="6355827" y="6654324"/>
            <a:ext cx="6286500" cy="369332"/>
          </a:xfrm>
          <a:prstGeom prst="rect">
            <a:avLst/>
          </a:prstGeom>
          <a:noFill/>
        </p:spPr>
        <p:txBody>
          <a:bodyPr wrap="square">
            <a:spAutoFit/>
          </a:bodyPr>
          <a:lstStyle/>
          <a:p>
            <a:r>
              <a:rPr lang="fr-FR"/>
              <a:t>4000 litres avec le siège passager avant rabattu</a:t>
            </a:r>
          </a:p>
        </p:txBody>
      </p:sp>
      <p:sp>
        <p:nvSpPr>
          <p:cNvPr id="23" name="TextBox 22">
            <a:extLst>
              <a:ext uri="{FF2B5EF4-FFF2-40B4-BE49-F238E27FC236}">
                <a16:creationId xmlns:a16="http://schemas.microsoft.com/office/drawing/2014/main" id="{16AC698E-4D0A-208A-82A1-219D26F84CA9}"/>
              </a:ext>
            </a:extLst>
          </p:cNvPr>
          <p:cNvSpPr txBox="1"/>
          <p:nvPr/>
        </p:nvSpPr>
        <p:spPr>
          <a:xfrm>
            <a:off x="8556072" y="591199"/>
            <a:ext cx="1000155" cy="369332"/>
          </a:xfrm>
          <a:prstGeom prst="rect">
            <a:avLst/>
          </a:prstGeom>
          <a:noFill/>
        </p:spPr>
        <p:txBody>
          <a:bodyPr wrap="square">
            <a:spAutoFit/>
          </a:bodyPr>
          <a:lstStyle/>
          <a:p>
            <a:r>
              <a:rPr lang="fr-FR" sz="1800"/>
              <a:t>7 places</a:t>
            </a:r>
          </a:p>
        </p:txBody>
      </p:sp>
    </p:spTree>
    <p:custDataLst>
      <p:tags r:id="rId1"/>
    </p:custDataLst>
    <p:extLst>
      <p:ext uri="{BB962C8B-B14F-4D97-AF65-F5344CB8AC3E}">
        <p14:creationId xmlns:p14="http://schemas.microsoft.com/office/powerpoint/2010/main" val="1301568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664" y="907780"/>
            <a:ext cx="10515600" cy="387798"/>
          </a:xfrm>
          <a:prstGeom prst="rect">
            <a:avLst/>
          </a:prstGeom>
        </p:spPr>
        <p:txBody>
          <a:bodyPr/>
          <a:lstStyle/>
          <a:p>
            <a:r>
              <a:rPr lang="fr-FR" b="1">
                <a:latin typeface="Roboto" panose="02000000000000000000" pitchFamily="2" charset="0"/>
                <a:ea typeface="Roboto"/>
                <a:cs typeface="Roboto" panose="02000000000000000000" pitchFamily="2" charset="0"/>
              </a:rPr>
              <a:t>MOTORISATION</a:t>
            </a:r>
          </a:p>
        </p:txBody>
      </p:sp>
      <p:sp>
        <p:nvSpPr>
          <p:cNvPr id="7" name="Rectangle 46">
            <a:extLst>
              <a:ext uri="{FF2B5EF4-FFF2-40B4-BE49-F238E27FC236}">
                <a16:creationId xmlns:a16="http://schemas.microsoft.com/office/drawing/2014/main" id="{60C92736-AC26-5D23-8602-08DD865B0F62}"/>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1D44FAB9-470F-5B60-5D34-D9C0372303BF}"/>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FC595894-B003-A08F-E2D7-13D3BA61002C}"/>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9A0887A6-ACA2-426D-FF3F-AEEBAF79DCE1}"/>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8A866B34-BF81-0187-35F6-426E6ED7D998}"/>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6CC9CD05-255B-467E-DB57-28C656234790}"/>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5C8496D8-C440-9EF8-A8F9-E64B4F4251D5}"/>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501D19B-0E5D-73AE-33BF-28D00B5ECB79}"/>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BFADAE32-16FB-F292-C1F1-7173B41F0F82}"/>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45A0AEB9-9ED3-EBBC-B121-A15935AA0C0C}"/>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EXTÉRIEUR </a:t>
            </a:r>
          </a:p>
        </p:txBody>
      </p:sp>
      <p:sp>
        <p:nvSpPr>
          <p:cNvPr id="40" name="Text Placeholder 4">
            <a:extLst>
              <a:ext uri="{FF2B5EF4-FFF2-40B4-BE49-F238E27FC236}">
                <a16:creationId xmlns:a16="http://schemas.microsoft.com/office/drawing/2014/main" id="{0FAB1D3D-F632-B6FB-4517-345FB3940723}"/>
              </a:ext>
            </a:extLst>
          </p:cNvPr>
          <p:cNvSpPr>
            <a:spLocks noGrp="1"/>
          </p:cNvSpPr>
          <p:nvPr>
            <p:ph type="body" sz="quarter" idx="13"/>
          </p:nvPr>
        </p:nvSpPr>
        <p:spPr>
          <a:xfrm>
            <a:off x="6941384" y="765053"/>
            <a:ext cx="4823284" cy="262800"/>
          </a:xfrm>
          <a:solidFill>
            <a:srgbClr val="FF0000"/>
          </a:solidFill>
          <a:ln>
            <a:noFill/>
          </a:ln>
        </p:spPr>
        <p:txBody>
          <a:bodyPr/>
          <a:lstStyle/>
          <a:p>
            <a:pPr marL="0" indent="0" algn="ctr">
              <a:buNone/>
            </a:pPr>
            <a:r>
              <a:rPr lang="fr-FR" b="1">
                <a:latin typeface="Roboto" panose="02000000000000000000" pitchFamily="2" charset="0"/>
                <a:ea typeface="Roboto"/>
                <a:cs typeface="Roboto" panose="02000000000000000000" pitchFamily="2" charset="0"/>
              </a:rPr>
              <a:t>MOTEURS</a:t>
            </a:r>
          </a:p>
        </p:txBody>
      </p:sp>
      <p:sp>
        <p:nvSpPr>
          <p:cNvPr id="41" name="Text Placeholder 5">
            <a:extLst>
              <a:ext uri="{FF2B5EF4-FFF2-40B4-BE49-F238E27FC236}">
                <a16:creationId xmlns:a16="http://schemas.microsoft.com/office/drawing/2014/main" id="{5E7E2DC0-B5FE-510F-2811-FA3CC2A18004}"/>
              </a:ext>
            </a:extLst>
          </p:cNvPr>
          <p:cNvSpPr>
            <a:spLocks noGrp="1"/>
          </p:cNvSpPr>
          <p:nvPr>
            <p:ph type="body" sz="quarter" idx="14"/>
          </p:nvPr>
        </p:nvSpPr>
        <p:spPr>
          <a:xfrm>
            <a:off x="6942730" y="4254475"/>
            <a:ext cx="4821938" cy="262800"/>
          </a:xfrm>
          <a:solidFill>
            <a:srgbClr val="FF0000"/>
          </a:solidFill>
          <a:ln>
            <a:noFill/>
          </a:ln>
        </p:spPr>
        <p:txBody>
          <a:bodyPr/>
          <a:lstStyle/>
          <a:p>
            <a:pPr marL="0" indent="0" algn="ctr">
              <a:buNone/>
            </a:pPr>
            <a:r>
              <a:rPr lang="fr-FR" b="1">
                <a:latin typeface="Roboto" panose="02000000000000000000" pitchFamily="2" charset="0"/>
                <a:ea typeface="Roboto"/>
                <a:cs typeface="Roboto" panose="02000000000000000000" pitchFamily="2" charset="0"/>
              </a:rPr>
              <a:t>MODES DE RECHARGE pour la version 100 % électrique</a:t>
            </a:r>
          </a:p>
        </p:txBody>
      </p:sp>
      <p:sp>
        <p:nvSpPr>
          <p:cNvPr id="43" name="Text Placeholder 8">
            <a:extLst>
              <a:ext uri="{FF2B5EF4-FFF2-40B4-BE49-F238E27FC236}">
                <a16:creationId xmlns:a16="http://schemas.microsoft.com/office/drawing/2014/main" id="{71F6975D-CAF4-2A4A-5427-0561FFA3A97A}"/>
              </a:ext>
            </a:extLst>
          </p:cNvPr>
          <p:cNvSpPr txBox="1">
            <a:spLocks/>
          </p:cNvSpPr>
          <p:nvPr/>
        </p:nvSpPr>
        <p:spPr>
          <a:xfrm>
            <a:off x="6941994" y="1081940"/>
            <a:ext cx="4823285" cy="3055720"/>
          </a:xfrm>
          <a:prstGeom prst="rect">
            <a:avLst/>
          </a:prstGeom>
          <a:solidFill>
            <a:schemeClr val="accent3"/>
          </a:solidFill>
          <a:effectLst/>
        </p:spPr>
        <p:txBody>
          <a:bodyPr tIns="108000"/>
          <a:lstStyle>
            <a:lvl1pPr marL="0" indent="0" algn="l" defTabSz="914400" rtl="0" eaLnBrk="1" latinLnBrk="0" hangingPunct="1">
              <a:lnSpc>
                <a:spcPct val="90000"/>
              </a:lnSpc>
              <a:spcBef>
                <a:spcPts val="1000"/>
              </a:spcBef>
              <a:buFont typeface="Arial" panose="020B0604020202020204" pitchFamily="34" charset="0"/>
              <a:buNone/>
              <a:defRPr lang="fr-FR" sz="1400" b="0" i="0" u="none" strike="noStrike" kern="1200" smtClean="0">
                <a:solidFill>
                  <a:schemeClr val="tx1"/>
                </a:solidFill>
                <a:effectLst/>
                <a:latin typeface="Roboto" panose="02000000000000000000" pitchFamily="2" charset="0"/>
                <a:ea typeface="+mn-ea"/>
                <a:cs typeface="+mn-cs"/>
              </a:defRPr>
            </a:lvl1pPr>
            <a:lvl2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2pPr>
            <a:lvl3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3pPr>
            <a:lvl4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4pPr>
            <a:lvl5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La </a:t>
            </a:r>
            <a:r>
              <a:rPr lang="fr-FR" b="1" dirty="0"/>
              <a:t>Fiat Qubo L </a:t>
            </a:r>
            <a:r>
              <a:rPr lang="fr-FR" dirty="0"/>
              <a:t>est disponible avec une gamme complète de moteurs :</a:t>
            </a:r>
          </a:p>
          <a:p>
            <a:r>
              <a:rPr lang="fr-FR" b="1" dirty="0"/>
              <a:t>Diesel Blue HDI 1,5 litre (S&amp;S)</a:t>
            </a:r>
          </a:p>
          <a:p>
            <a:pPr marL="285750" indent="-285750">
              <a:buFont typeface="Arial" panose="020B0604020202020204" pitchFamily="34" charset="0"/>
              <a:buChar char="•"/>
            </a:pPr>
            <a:r>
              <a:rPr lang="fr-FR" dirty="0"/>
              <a:t>130 Ch. avec transmission automatique 8 rapports</a:t>
            </a:r>
          </a:p>
          <a:p>
            <a:r>
              <a:rPr lang="fr-FR" b="1" dirty="0"/>
              <a:t>1,2 litre essence</a:t>
            </a:r>
          </a:p>
          <a:p>
            <a:pPr marL="285750" indent="-285750">
              <a:buFont typeface="Arial" panose="020B0604020202020204" pitchFamily="34" charset="0"/>
              <a:buChar char="•"/>
            </a:pPr>
            <a:r>
              <a:rPr lang="fr-FR" dirty="0"/>
              <a:t>110 Ch. avec transmission manuelle</a:t>
            </a:r>
          </a:p>
          <a:p>
            <a:r>
              <a:rPr lang="fr-FR" b="1" dirty="0"/>
              <a:t>100 % électrique (réservé au 5 places)</a:t>
            </a:r>
          </a:p>
          <a:p>
            <a:pPr marL="285750" indent="-285750">
              <a:buFont typeface="Arial" panose="020B0604020202020204" pitchFamily="34" charset="0"/>
              <a:buChar char="•"/>
            </a:pPr>
            <a:r>
              <a:rPr lang="fr-FR" dirty="0"/>
              <a:t>Autonomie de 100 kW (136 </a:t>
            </a:r>
            <a:r>
              <a:rPr lang="fr-FR" dirty="0" err="1"/>
              <a:t>ch</a:t>
            </a:r>
            <a:r>
              <a:rPr lang="fr-FR" dirty="0"/>
              <a:t>) et 340 km</a:t>
            </a:r>
          </a:p>
        </p:txBody>
      </p:sp>
      <p:sp>
        <p:nvSpPr>
          <p:cNvPr id="44" name="Text Placeholder 10">
            <a:extLst>
              <a:ext uri="{FF2B5EF4-FFF2-40B4-BE49-F238E27FC236}">
                <a16:creationId xmlns:a16="http://schemas.microsoft.com/office/drawing/2014/main" id="{6CC5E7C8-BD53-0365-5C38-76C2FAFCC49F}"/>
              </a:ext>
            </a:extLst>
          </p:cNvPr>
          <p:cNvSpPr txBox="1">
            <a:spLocks/>
          </p:cNvSpPr>
          <p:nvPr/>
        </p:nvSpPr>
        <p:spPr>
          <a:xfrm>
            <a:off x="6940037" y="4634090"/>
            <a:ext cx="4821938" cy="1899903"/>
          </a:xfrm>
          <a:prstGeom prst="rect">
            <a:avLst/>
          </a:prstGeom>
          <a:solidFill>
            <a:schemeClr val="accent3"/>
          </a:solidFill>
          <a:effectLst/>
        </p:spPr>
        <p:txBody>
          <a:bodyPr lIns="91440" tIns="108000" rIns="91440" bIns="45720" anchor="t"/>
          <a:lstStyle>
            <a:lvl1pPr marL="0" indent="0" algn="l" defTabSz="914400" rtl="0" eaLnBrk="1" latinLnBrk="0" hangingPunct="1">
              <a:lnSpc>
                <a:spcPct val="90000"/>
              </a:lnSpc>
              <a:spcBef>
                <a:spcPts val="1000"/>
              </a:spcBef>
              <a:buFont typeface="Arial" panose="020B0604020202020204" pitchFamily="34" charset="0"/>
              <a:buNone/>
              <a:defRPr lang="fr-FR" sz="1400" b="0" i="0" u="none" strike="noStrike" kern="1200" smtClean="0">
                <a:solidFill>
                  <a:schemeClr val="tx1"/>
                </a:solidFill>
                <a:effectLst/>
                <a:latin typeface="Roboto" panose="02000000000000000000" pitchFamily="2" charset="0"/>
                <a:ea typeface="+mn-ea"/>
                <a:cs typeface="+mn-cs"/>
              </a:defRPr>
            </a:lvl1pPr>
            <a:lvl2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2pPr>
            <a:lvl3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3pPr>
            <a:lvl4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4pPr>
            <a:lvl5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t>Le sélecteur de mode permet de changer le mode de fonctionnement de la traction électrique :</a:t>
            </a:r>
          </a:p>
          <a:p>
            <a:pPr marL="285750" indent="-285750">
              <a:buFont typeface="Arial" panose="020B0604020202020204" pitchFamily="34" charset="0"/>
              <a:buChar char="•"/>
            </a:pPr>
            <a:r>
              <a:rPr lang="fr-FR" b="1">
                <a:ea typeface=""/>
                <a:cs typeface="Roboto" panose="02000000000000000000" pitchFamily="2" charset="0"/>
              </a:rPr>
              <a:t>Eco</a:t>
            </a:r>
            <a:r>
              <a:rPr lang="fr-FR"/>
              <a:t> augmente l'autonomie</a:t>
            </a:r>
          </a:p>
          <a:p>
            <a:pPr marL="285750" indent="-285750">
              <a:buFont typeface="Arial" panose="020B0604020202020204" pitchFamily="34" charset="0"/>
              <a:buChar char="•"/>
            </a:pPr>
            <a:r>
              <a:rPr lang="fr-FR" b="1">
                <a:ea typeface=""/>
                <a:cs typeface="Roboto" panose="02000000000000000000" pitchFamily="2" charset="0"/>
              </a:rPr>
              <a:t>Normal : </a:t>
            </a:r>
            <a:r>
              <a:rPr lang="fr-FR"/>
              <a:t>optimal pour l'utilisation quotidienne</a:t>
            </a:r>
          </a:p>
          <a:p>
            <a:pPr marL="285750" indent="-285750">
              <a:buFont typeface="Arial" panose="020B0604020202020204" pitchFamily="34" charset="0"/>
              <a:buChar char="•"/>
            </a:pPr>
            <a:r>
              <a:rPr lang="fr-FR" b="1">
                <a:ea typeface=""/>
                <a:cs typeface="Roboto" panose="02000000000000000000" pitchFamily="2" charset="0"/>
              </a:rPr>
              <a:t>Power</a:t>
            </a:r>
            <a:r>
              <a:rPr lang="fr-FR"/>
              <a:t> : optimise les performances pour transporter des charges lourdes</a:t>
            </a:r>
          </a:p>
        </p:txBody>
      </p:sp>
      <p:pic>
        <p:nvPicPr>
          <p:cNvPr id="4" name="Immagine 33">
            <a:extLst>
              <a:ext uri="{FF2B5EF4-FFF2-40B4-BE49-F238E27FC236}">
                <a16:creationId xmlns:a16="http://schemas.microsoft.com/office/drawing/2014/main" id="{EC3B1238-E3B2-113F-CBD9-A7515E84DBE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42981" y="1988417"/>
            <a:ext cx="5961676" cy="3683556"/>
          </a:xfrm>
          <a:prstGeom prst="rect">
            <a:avLst/>
          </a:prstGeom>
        </p:spPr>
      </p:pic>
    </p:spTree>
    <p:custDataLst>
      <p:tags r:id="rId1"/>
    </p:custDataLst>
    <p:extLst>
      <p:ext uri="{BB962C8B-B14F-4D97-AF65-F5344CB8AC3E}">
        <p14:creationId xmlns:p14="http://schemas.microsoft.com/office/powerpoint/2010/main" val="2727110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7795B-498C-F3A7-55D0-F3C3D9F46322}"/>
            </a:ext>
          </a:extLst>
        </p:cNvPr>
        <p:cNvGrpSpPr/>
        <p:nvPr/>
      </p:nvGrpSpPr>
      <p:grpSpPr>
        <a:xfrm>
          <a:off x="0" y="0"/>
          <a:ext cx="0" cy="0"/>
          <a:chOff x="0" y="0"/>
          <a:chExt cx="0" cy="0"/>
        </a:xfrm>
      </p:grpSpPr>
      <p:sp>
        <p:nvSpPr>
          <p:cNvPr id="65" name="object 4">
            <a:extLst>
              <a:ext uri="{FF2B5EF4-FFF2-40B4-BE49-F238E27FC236}">
                <a16:creationId xmlns:a16="http://schemas.microsoft.com/office/drawing/2014/main" id="{3D0C8C3C-1AA3-9479-E305-54571BEC902F}"/>
              </a:ext>
            </a:extLst>
          </p:cNvPr>
          <p:cNvSpPr/>
          <p:nvPr/>
        </p:nvSpPr>
        <p:spPr>
          <a:xfrm>
            <a:off x="3146170" y="1351384"/>
            <a:ext cx="7586600" cy="5139207"/>
          </a:xfrm>
          <a:custGeom>
            <a:avLst/>
            <a:gdLst/>
            <a:ahLst/>
            <a:cxnLst/>
            <a:rect l="l" t="t" r="r" b="b"/>
            <a:pathLst>
              <a:path w="11827510" h="5854700">
                <a:moveTo>
                  <a:pt x="11827510" y="0"/>
                </a:moveTo>
                <a:lnTo>
                  <a:pt x="0" y="0"/>
                </a:lnTo>
                <a:lnTo>
                  <a:pt x="0" y="5854192"/>
                </a:lnTo>
                <a:lnTo>
                  <a:pt x="11827510" y="5854192"/>
                </a:lnTo>
                <a:lnTo>
                  <a:pt x="11827510" y="0"/>
                </a:lnTo>
                <a:close/>
              </a:path>
            </a:pathLst>
          </a:custGeom>
          <a:solidFill>
            <a:srgbClr val="FFF1CC">
              <a:alpha val="74900"/>
            </a:srgbClr>
          </a:solidFill>
        </p:spPr>
        <p:txBody>
          <a:bodyPr wrap="square" lIns="0" tIns="0" rIns="0" bIns="0" rtlCol="0"/>
          <a:lstStyle/>
          <a:p>
            <a:endParaRPr dirty="0"/>
          </a:p>
        </p:txBody>
      </p:sp>
      <p:sp>
        <p:nvSpPr>
          <p:cNvPr id="51" name="object 10">
            <a:extLst>
              <a:ext uri="{FF2B5EF4-FFF2-40B4-BE49-F238E27FC236}">
                <a16:creationId xmlns:a16="http://schemas.microsoft.com/office/drawing/2014/main" id="{AAC09314-6D53-8BB7-3C60-E15EA2943E6D}"/>
              </a:ext>
            </a:extLst>
          </p:cNvPr>
          <p:cNvSpPr/>
          <p:nvPr/>
        </p:nvSpPr>
        <p:spPr>
          <a:xfrm>
            <a:off x="3757294" y="1373124"/>
            <a:ext cx="2480310" cy="2216785"/>
          </a:xfrm>
          <a:custGeom>
            <a:avLst/>
            <a:gdLst/>
            <a:ahLst/>
            <a:cxnLst/>
            <a:rect l="l" t="t" r="r" b="b"/>
            <a:pathLst>
              <a:path w="2480310" h="2216785">
                <a:moveTo>
                  <a:pt x="2480309" y="0"/>
                </a:moveTo>
                <a:lnTo>
                  <a:pt x="554101" y="0"/>
                </a:lnTo>
                <a:lnTo>
                  <a:pt x="0" y="2216658"/>
                </a:lnTo>
                <a:lnTo>
                  <a:pt x="1926208" y="2216658"/>
                </a:lnTo>
                <a:lnTo>
                  <a:pt x="2480309" y="0"/>
                </a:lnTo>
                <a:close/>
              </a:path>
            </a:pathLst>
          </a:custGeom>
          <a:solidFill>
            <a:srgbClr val="FFFFFF"/>
          </a:solidFill>
        </p:spPr>
        <p:txBody>
          <a:bodyPr wrap="square" lIns="0" tIns="0" rIns="0" bIns="0" rtlCol="0"/>
          <a:lstStyle/>
          <a:p>
            <a:endParaRPr/>
          </a:p>
        </p:txBody>
      </p:sp>
      <p:pic>
        <p:nvPicPr>
          <p:cNvPr id="69" name="object 17">
            <a:extLst>
              <a:ext uri="{FF2B5EF4-FFF2-40B4-BE49-F238E27FC236}">
                <a16:creationId xmlns:a16="http://schemas.microsoft.com/office/drawing/2014/main" id="{4C2C7FD8-8C44-235F-8D95-ACEA0358EF19}"/>
              </a:ext>
            </a:extLst>
          </p:cNvPr>
          <p:cNvPicPr/>
          <p:nvPr/>
        </p:nvPicPr>
        <p:blipFill>
          <a:blip r:embed="rId4" cstate="email">
            <a:extLst>
              <a:ext uri="{28A0092B-C50C-407E-A947-70E740481C1C}">
                <a14:useLocalDpi xmlns:a14="http://schemas.microsoft.com/office/drawing/2010/main"/>
              </a:ext>
            </a:extLst>
          </a:blip>
          <a:stretch>
            <a:fillRect/>
          </a:stretch>
        </p:blipFill>
        <p:spPr>
          <a:xfrm>
            <a:off x="1996058" y="1727073"/>
            <a:ext cx="4763262" cy="2531237"/>
          </a:xfrm>
          <a:prstGeom prst="rect">
            <a:avLst/>
          </a:prstGeom>
        </p:spPr>
      </p:pic>
      <p:pic>
        <p:nvPicPr>
          <p:cNvPr id="99" name="Guide" hidden="1">
            <a:extLst>
              <a:ext uri="{FF2B5EF4-FFF2-40B4-BE49-F238E27FC236}">
                <a16:creationId xmlns:a16="http://schemas.microsoft.com/office/drawing/2014/main" id="{8CFB5040-CC06-95D7-5539-82A7000B3E6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grpSp>
        <p:nvGrpSpPr>
          <p:cNvPr id="106" name="StepperButtonNormal" hidden="1">
            <a:extLst>
              <a:ext uri="{FF2B5EF4-FFF2-40B4-BE49-F238E27FC236}">
                <a16:creationId xmlns:a16="http://schemas.microsoft.com/office/drawing/2014/main" id="{9642FFBA-A814-F0A5-DFD8-9F0982E806FC}"/>
              </a:ext>
            </a:extLst>
          </p:cNvPr>
          <p:cNvGrpSpPr/>
          <p:nvPr/>
        </p:nvGrpSpPr>
        <p:grpSpPr>
          <a:xfrm>
            <a:off x="11899591" y="3643567"/>
            <a:ext cx="219307" cy="492478"/>
            <a:chOff x="11950700" y="4202112"/>
            <a:chExt cx="180975" cy="406400"/>
          </a:xfrm>
        </p:grpSpPr>
        <p:sp>
          <p:nvSpPr>
            <p:cNvPr id="12" name="Rectangle 7">
              <a:hlinkClick r:id="" action="ppaction://hlinkshowjump?jump=nextslide"/>
              <a:extLst>
                <a:ext uri="{FF2B5EF4-FFF2-40B4-BE49-F238E27FC236}">
                  <a16:creationId xmlns:a16="http://schemas.microsoft.com/office/drawing/2014/main" id="{D22B4830-5BD7-7D9A-7F6F-A70B58349B58}"/>
                </a:ext>
              </a:extLst>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a:extLst>
                <a:ext uri="{FF2B5EF4-FFF2-40B4-BE49-F238E27FC236}">
                  <a16:creationId xmlns:a16="http://schemas.microsoft.com/office/drawing/2014/main" id="{4DD17D32-75C2-1922-EDAF-20138E26DD88}"/>
                </a:ext>
              </a:extLst>
            </p:cNvPr>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sp>
        <p:nvSpPr>
          <p:cNvPr id="112" name="Rectangle 111" hidden="1">
            <a:extLst>
              <a:ext uri="{FF2B5EF4-FFF2-40B4-BE49-F238E27FC236}">
                <a16:creationId xmlns:a16="http://schemas.microsoft.com/office/drawing/2014/main" id="{2D6A3735-12BB-98F9-F38C-416C0A010D47}"/>
              </a:ext>
            </a:extLst>
          </p:cNvPr>
          <p:cNvSpPr/>
          <p:nvPr/>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Text Placeholder 116" hidden="1">
            <a:extLst>
              <a:ext uri="{FF2B5EF4-FFF2-40B4-BE49-F238E27FC236}">
                <a16:creationId xmlns:a16="http://schemas.microsoft.com/office/drawing/2014/main" id="{0667E621-B5EA-0D75-747F-334DF0ACD40B}"/>
              </a:ext>
            </a:extLst>
          </p:cNvPr>
          <p:cNvSpPr>
            <a:spLocks noGrp="1"/>
          </p:cNvSpPr>
          <p:nvPr>
            <p:ph type="body" sz="quarter" idx="10"/>
          </p:nvPr>
        </p:nvSpPr>
        <p:spPr/>
        <p:txBody>
          <a:bodyPr/>
          <a:lstStyle/>
          <a:p>
            <a:r>
              <a:rPr lang="en-GB"/>
              <a:t>CLICK THE ARROWS TO FI\ND OUT MORE</a:t>
            </a:r>
          </a:p>
        </p:txBody>
      </p:sp>
      <p:grpSp>
        <p:nvGrpSpPr>
          <p:cNvPr id="8" name="OnBoarding" hidden="1">
            <a:extLst>
              <a:ext uri="{FF2B5EF4-FFF2-40B4-BE49-F238E27FC236}">
                <a16:creationId xmlns:a16="http://schemas.microsoft.com/office/drawing/2014/main" id="{38B8D6F8-9554-6CD3-9638-A93303D6FF17}"/>
              </a:ext>
            </a:extLst>
          </p:cNvPr>
          <p:cNvGrpSpPr/>
          <p:nvPr/>
        </p:nvGrpSpPr>
        <p:grpSpPr>
          <a:xfrm>
            <a:off x="0" y="0"/>
            <a:ext cx="12190077" cy="7229255"/>
            <a:chOff x="0" y="0"/>
            <a:chExt cx="12190077" cy="7229255"/>
          </a:xfrm>
        </p:grpSpPr>
        <p:grpSp>
          <p:nvGrpSpPr>
            <p:cNvPr id="7" name="Group 6">
              <a:extLst>
                <a:ext uri="{FF2B5EF4-FFF2-40B4-BE49-F238E27FC236}">
                  <a16:creationId xmlns:a16="http://schemas.microsoft.com/office/drawing/2014/main" id="{26945E98-474F-F1BB-01CA-35FB976C4E67}"/>
                </a:ext>
              </a:extLst>
            </p:cNvPr>
            <p:cNvGrpSpPr/>
            <p:nvPr/>
          </p:nvGrpSpPr>
          <p:grpSpPr>
            <a:xfrm>
              <a:off x="0" y="0"/>
              <a:ext cx="12190077" cy="6859923"/>
              <a:chOff x="0" y="0"/>
              <a:chExt cx="12190077" cy="6859923"/>
            </a:xfrm>
          </p:grpSpPr>
          <p:grpSp>
            <p:nvGrpSpPr>
              <p:cNvPr id="128" name="Group 127">
                <a:extLst>
                  <a:ext uri="{FF2B5EF4-FFF2-40B4-BE49-F238E27FC236}">
                    <a16:creationId xmlns:a16="http://schemas.microsoft.com/office/drawing/2014/main" id="{5EF728E9-2BBA-AC0F-86F3-AAD013BB6637}"/>
                  </a:ext>
                </a:extLst>
              </p:cNvPr>
              <p:cNvGrpSpPr/>
              <p:nvPr/>
            </p:nvGrpSpPr>
            <p:grpSpPr>
              <a:xfrm>
                <a:off x="0" y="0"/>
                <a:ext cx="12190077" cy="6859923"/>
                <a:chOff x="0" y="0"/>
                <a:chExt cx="12190077" cy="6859923"/>
              </a:xfrm>
            </p:grpSpPr>
            <p:sp>
              <p:nvSpPr>
                <p:cNvPr id="119" name="Overlay">
                  <a:extLst>
                    <a:ext uri="{FF2B5EF4-FFF2-40B4-BE49-F238E27FC236}">
                      <a16:creationId xmlns:a16="http://schemas.microsoft.com/office/drawing/2014/main" id="{440EA413-EC2E-372F-1EF0-E40963136627}"/>
                    </a:ext>
                  </a:extLst>
                </p:cNvPr>
                <p:cNvSpPr/>
                <p:nvPr/>
              </p:nvSpPr>
              <p:spPr>
                <a:xfrm>
                  <a:off x="0" y="0"/>
                  <a:ext cx="12190077" cy="6859923"/>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algn="ctr"/>
                  <a:r>
                    <a:rPr lang="en-GB" sz="2000">
                      <a:solidFill>
                        <a:schemeClr val="bg1"/>
                      </a:solidFill>
                      <a:latin typeface="Citroen Black" panose="00000A00000000000000" pitchFamily="2" charset="0"/>
                    </a:rPr>
                    <a:t>CLICK ON THE RIGHT ARROW TO STEP THROUGH </a:t>
                  </a:r>
                </a:p>
                <a:p>
                  <a:pPr algn="ctr"/>
                  <a:r>
                    <a:rPr lang="en-GB" sz="2000">
                      <a:solidFill>
                        <a:schemeClr val="bg1"/>
                      </a:solidFill>
                      <a:latin typeface="Citroen Black" panose="00000A00000000000000" pitchFamily="2" charset="0"/>
                    </a:rPr>
                    <a:t>THE DIFFERENT PARTS AND THE LEFT TO GO BACKWARDS.</a:t>
                  </a:r>
                </a:p>
                <a:p>
                  <a:pPr algn="ctr"/>
                  <a:endParaRPr lang="en-GB" b="1" spc="300">
                    <a:solidFill>
                      <a:schemeClr val="bg1"/>
                    </a:solidFill>
                    <a:latin typeface="Citroen" panose="02000000000000000000" pitchFamily="50" charset="0"/>
                  </a:endParaRPr>
                </a:p>
                <a:p>
                  <a:pPr algn="ctr"/>
                  <a:r>
                    <a:rPr lang="en-GB" sz="1200" b="1" spc="300">
                      <a:solidFill>
                        <a:schemeClr val="bg1"/>
                      </a:solidFill>
                      <a:latin typeface="Citroen" panose="02000000000000000000" pitchFamily="50" charset="0"/>
                    </a:rPr>
                    <a:t>CLICK ANYWHERE TO CLOSE THIS MESSAGE</a:t>
                  </a:r>
                </a:p>
              </p:txBody>
            </p:sp>
            <p:grpSp>
              <p:nvGrpSpPr>
                <p:cNvPr id="127" name="Group 126">
                  <a:extLst>
                    <a:ext uri="{FF2B5EF4-FFF2-40B4-BE49-F238E27FC236}">
                      <a16:creationId xmlns:a16="http://schemas.microsoft.com/office/drawing/2014/main" id="{A36544ED-6490-B46B-B68D-7DE901944E28}"/>
                    </a:ext>
                  </a:extLst>
                </p:cNvPr>
                <p:cNvGrpSpPr/>
                <p:nvPr/>
              </p:nvGrpSpPr>
              <p:grpSpPr>
                <a:xfrm>
                  <a:off x="74352" y="3641644"/>
                  <a:ext cx="12044546" cy="492478"/>
                  <a:chOff x="226752" y="3795967"/>
                  <a:chExt cx="12044546" cy="492478"/>
                </a:xfrm>
              </p:grpSpPr>
              <p:grpSp>
                <p:nvGrpSpPr>
                  <p:cNvPr id="121" name="StepperButtonNormal">
                    <a:extLst>
                      <a:ext uri="{FF2B5EF4-FFF2-40B4-BE49-F238E27FC236}">
                        <a16:creationId xmlns:a16="http://schemas.microsoft.com/office/drawing/2014/main" id="{FF6F5FFA-62AD-B7EA-6013-2C46D8A52245}"/>
                      </a:ext>
                    </a:extLst>
                  </p:cNvPr>
                  <p:cNvGrpSpPr/>
                  <p:nvPr/>
                </p:nvGrpSpPr>
                <p:grpSpPr>
                  <a:xfrm>
                    <a:off x="12051991" y="3795967"/>
                    <a:ext cx="219307" cy="492478"/>
                    <a:chOff x="11950700" y="4202112"/>
                    <a:chExt cx="180975" cy="406400"/>
                  </a:xfrm>
                </p:grpSpPr>
                <p:sp>
                  <p:nvSpPr>
                    <p:cNvPr id="122" name="Rectangle 121">
                      <a:extLst>
                        <a:ext uri="{FF2B5EF4-FFF2-40B4-BE49-F238E27FC236}">
                          <a16:creationId xmlns:a16="http://schemas.microsoft.com/office/drawing/2014/main" id="{A9123346-8553-812E-AF14-FF5DEED583D4}"/>
                        </a:ext>
                      </a:extLst>
                    </p:cNvPr>
                    <p:cNvSpPr>
                      <a:spLocks noChangeArrowheads="1"/>
                    </p:cNvSpPr>
                    <p:nvPr/>
                  </p:nvSpPr>
                  <p:spPr bwMode="auto">
                    <a:xfrm>
                      <a:off x="11950700" y="4202112"/>
                      <a:ext cx="180975" cy="406400"/>
                    </a:xfrm>
                    <a:prstGeom prst="rect">
                      <a:avLst/>
                    </a:prstGeom>
                    <a:solidFill>
                      <a:srgbClr val="960100"/>
                    </a:solidFill>
                    <a:ln w="9525">
                      <a:solidFill>
                        <a:schemeClr val="bg1"/>
                      </a:solidFill>
                      <a:miter lim="800000"/>
                      <a:headEnd/>
                      <a:tailEnd/>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3" name="Freeform 122">
                      <a:extLst>
                        <a:ext uri="{FF2B5EF4-FFF2-40B4-BE49-F238E27FC236}">
                          <a16:creationId xmlns:a16="http://schemas.microsoft.com/office/drawing/2014/main" id="{E00F6D6C-724B-2BCB-95A7-6A34CC8A754B}"/>
                        </a:ext>
                      </a:extLst>
                    </p:cNvPr>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nvGrpSpPr>
                  <p:cNvPr id="124" name="StepperButtonDisabled">
                    <a:extLst>
                      <a:ext uri="{FF2B5EF4-FFF2-40B4-BE49-F238E27FC236}">
                        <a16:creationId xmlns:a16="http://schemas.microsoft.com/office/drawing/2014/main" id="{BCA124DF-7E86-69E8-F46D-95D4C0EAEF2A}"/>
                      </a:ext>
                    </a:extLst>
                  </p:cNvPr>
                  <p:cNvGrpSpPr/>
                  <p:nvPr/>
                </p:nvGrpSpPr>
                <p:grpSpPr>
                  <a:xfrm>
                    <a:off x="226752" y="3795967"/>
                    <a:ext cx="219307" cy="492478"/>
                    <a:chOff x="2192338" y="4202112"/>
                    <a:chExt cx="180975" cy="406400"/>
                  </a:xfrm>
                </p:grpSpPr>
                <p:sp>
                  <p:nvSpPr>
                    <p:cNvPr id="125" name="Rectangle 9">
                      <a:extLst>
                        <a:ext uri="{FF2B5EF4-FFF2-40B4-BE49-F238E27FC236}">
                          <a16:creationId xmlns:a16="http://schemas.microsoft.com/office/drawing/2014/main" id="{3F79AB3E-BF4C-5636-C12A-5AC405518311}"/>
                        </a:ext>
                      </a:extLst>
                    </p:cNvPr>
                    <p:cNvSpPr>
                      <a:spLocks noChangeArrowheads="1"/>
                    </p:cNvSpPr>
                    <p:nvPr/>
                  </p:nvSpPr>
                  <p:spPr bwMode="auto">
                    <a:xfrm>
                      <a:off x="2192338" y="4202112"/>
                      <a:ext cx="180975" cy="406400"/>
                    </a:xfrm>
                    <a:prstGeom prst="rect">
                      <a:avLst/>
                    </a:prstGeom>
                    <a:solidFill>
                      <a:srgbClr val="960100"/>
                    </a:solidFill>
                    <a:ln>
                      <a:solidFill>
                        <a:schemeClr val="bg1"/>
                      </a:solid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6" name="Freeform 10">
                      <a:extLst>
                        <a:ext uri="{FF2B5EF4-FFF2-40B4-BE49-F238E27FC236}">
                          <a16:creationId xmlns:a16="http://schemas.microsoft.com/office/drawing/2014/main" id="{4FD7104F-DC36-4655-43EB-65F9D14DC33B}"/>
                        </a:ext>
                      </a:extLst>
                    </p:cNvPr>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chemeClr val="bg1"/>
                    </a:solidFill>
                    <a:ln>
                      <a:no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grpSp>
          <p:cxnSp>
            <p:nvCxnSpPr>
              <p:cNvPr id="3" name="Elbow Connector 2">
                <a:extLst>
                  <a:ext uri="{FF2B5EF4-FFF2-40B4-BE49-F238E27FC236}">
                    <a16:creationId xmlns:a16="http://schemas.microsoft.com/office/drawing/2014/main" id="{04B4614F-B7AB-8F93-EC09-75F2A856CD18}"/>
                  </a:ext>
                </a:extLst>
              </p:cNvPr>
              <p:cNvCxnSpPr/>
              <p:nvPr/>
            </p:nvCxnSpPr>
            <p:spPr>
              <a:xfrm rot="10800000" flipV="1">
                <a:off x="293659"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a:extLst>
                  <a:ext uri="{FF2B5EF4-FFF2-40B4-BE49-F238E27FC236}">
                    <a16:creationId xmlns:a16="http://schemas.microsoft.com/office/drawing/2014/main" id="{5C7C9AFB-1D4C-A650-693C-99C246B4012D}"/>
                  </a:ext>
                </a:extLst>
              </p:cNvPr>
              <p:cNvCxnSpPr/>
              <p:nvPr/>
            </p:nvCxnSpPr>
            <p:spPr>
              <a:xfrm rot="10800000" flipH="1" flipV="1">
                <a:off x="8844010"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DCFCED07-766C-C093-ACC8-FBD7F3B51023}"/>
                </a:ext>
              </a:extLst>
            </p:cNvPr>
            <p:cNvSpPr txBox="1"/>
            <p:nvPr/>
          </p:nvSpPr>
          <p:spPr>
            <a:xfrm>
              <a:off x="0" y="6859923"/>
              <a:ext cx="12190077" cy="369332"/>
            </a:xfrm>
            <a:prstGeom prst="rect">
              <a:avLst/>
            </a:prstGeom>
            <a:solidFill>
              <a:schemeClr val="bg1"/>
            </a:solidFill>
          </p:spPr>
          <p:txBody>
            <a:bodyPr wrap="square" rtlCol="0">
              <a:spAutoFit/>
            </a:bodyPr>
            <a:lstStyle/>
            <a:p>
              <a:r>
                <a:rPr lang="en-GB"/>
                <a:t>Onboarding screen for “Stepper” interaction</a:t>
              </a:r>
            </a:p>
          </p:txBody>
        </p:sp>
      </p:grpSp>
      <p:sp>
        <p:nvSpPr>
          <p:cNvPr id="10" name="Rectangle 46">
            <a:extLst>
              <a:ext uri="{FF2B5EF4-FFF2-40B4-BE49-F238E27FC236}">
                <a16:creationId xmlns:a16="http://schemas.microsoft.com/office/drawing/2014/main" id="{6FBC0557-5222-D80C-E798-A60CCA881639}"/>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229A450E-1707-B7E1-285A-7C199C9CDEC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48">
            <a:extLst>
              <a:ext uri="{FF2B5EF4-FFF2-40B4-BE49-F238E27FC236}">
                <a16:creationId xmlns:a16="http://schemas.microsoft.com/office/drawing/2014/main" id="{3318F225-EC6F-9349-EB80-94171B4A557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9" name="Rectangle 52">
            <a:extLst>
              <a:ext uri="{FF2B5EF4-FFF2-40B4-BE49-F238E27FC236}">
                <a16:creationId xmlns:a16="http://schemas.microsoft.com/office/drawing/2014/main" id="{A2558D96-818E-3EA5-D45E-A0BC539A2DD4}"/>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2" name="Rectangle 38">
            <a:extLst>
              <a:ext uri="{FF2B5EF4-FFF2-40B4-BE49-F238E27FC236}">
                <a16:creationId xmlns:a16="http://schemas.microsoft.com/office/drawing/2014/main" id="{A1E941B5-79E7-BF10-4598-25E3DABB4E22}"/>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24" name="Rectangle 46">
            <a:extLst>
              <a:ext uri="{FF2B5EF4-FFF2-40B4-BE49-F238E27FC236}">
                <a16:creationId xmlns:a16="http://schemas.microsoft.com/office/drawing/2014/main" id="{8E116B05-7A69-9457-8758-B17D9EEA407B}"/>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25" name="Rectangle 47">
            <a:extLst>
              <a:ext uri="{FF2B5EF4-FFF2-40B4-BE49-F238E27FC236}">
                <a16:creationId xmlns:a16="http://schemas.microsoft.com/office/drawing/2014/main" id="{467BFEF8-4FFE-694C-1A77-B7C3133E2DFB}"/>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55">
            <a:extLst>
              <a:ext uri="{FF2B5EF4-FFF2-40B4-BE49-F238E27FC236}">
                <a16:creationId xmlns:a16="http://schemas.microsoft.com/office/drawing/2014/main" id="{F166C294-E218-16D2-12EA-2E7A34D72DB0}"/>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7" name="Rectangle 56">
            <a:extLst>
              <a:ext uri="{FF2B5EF4-FFF2-40B4-BE49-F238E27FC236}">
                <a16:creationId xmlns:a16="http://schemas.microsoft.com/office/drawing/2014/main" id="{D2D1836C-29A1-2604-E01F-2773C9CAA284}"/>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2" name="Rectangle 46">
            <a:extLst>
              <a:ext uri="{FF2B5EF4-FFF2-40B4-BE49-F238E27FC236}">
                <a16:creationId xmlns:a16="http://schemas.microsoft.com/office/drawing/2014/main" id="{0588690A-3924-EE87-F21F-E06F0D0E2B7C}"/>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sp>
        <p:nvSpPr>
          <p:cNvPr id="49" name="object 8">
            <a:extLst>
              <a:ext uri="{FF2B5EF4-FFF2-40B4-BE49-F238E27FC236}">
                <a16:creationId xmlns:a16="http://schemas.microsoft.com/office/drawing/2014/main" id="{7C368DC4-04DB-DD08-1746-9EED6C97438F}"/>
              </a:ext>
            </a:extLst>
          </p:cNvPr>
          <p:cNvSpPr/>
          <p:nvPr/>
        </p:nvSpPr>
        <p:spPr>
          <a:xfrm>
            <a:off x="5426456" y="3991483"/>
            <a:ext cx="2480310" cy="2218055"/>
          </a:xfrm>
          <a:custGeom>
            <a:avLst/>
            <a:gdLst/>
            <a:ahLst/>
            <a:cxnLst/>
            <a:rect l="l" t="t" r="r" b="b"/>
            <a:pathLst>
              <a:path w="2480309" h="2218054">
                <a:moveTo>
                  <a:pt x="2480310" y="0"/>
                </a:moveTo>
                <a:lnTo>
                  <a:pt x="554355" y="0"/>
                </a:lnTo>
                <a:lnTo>
                  <a:pt x="0" y="2217610"/>
                </a:lnTo>
                <a:lnTo>
                  <a:pt x="1925954" y="2217610"/>
                </a:lnTo>
                <a:lnTo>
                  <a:pt x="2480310" y="0"/>
                </a:lnTo>
                <a:close/>
              </a:path>
            </a:pathLst>
          </a:custGeom>
          <a:solidFill>
            <a:srgbClr val="535838"/>
          </a:solidFill>
        </p:spPr>
        <p:txBody>
          <a:bodyPr wrap="square" lIns="0" tIns="0" rIns="0" bIns="0" rtlCol="0"/>
          <a:lstStyle/>
          <a:p>
            <a:endParaRPr/>
          </a:p>
        </p:txBody>
      </p:sp>
      <p:sp>
        <p:nvSpPr>
          <p:cNvPr id="50" name="object 9">
            <a:extLst>
              <a:ext uri="{FF2B5EF4-FFF2-40B4-BE49-F238E27FC236}">
                <a16:creationId xmlns:a16="http://schemas.microsoft.com/office/drawing/2014/main" id="{ED51034D-46E8-4157-85D8-49B6ECC5A439}"/>
              </a:ext>
            </a:extLst>
          </p:cNvPr>
          <p:cNvSpPr/>
          <p:nvPr/>
        </p:nvSpPr>
        <p:spPr>
          <a:xfrm>
            <a:off x="7559040" y="3991483"/>
            <a:ext cx="2480945" cy="2218055"/>
          </a:xfrm>
          <a:custGeom>
            <a:avLst/>
            <a:gdLst/>
            <a:ahLst/>
            <a:cxnLst/>
            <a:rect l="l" t="t" r="r" b="b"/>
            <a:pathLst>
              <a:path w="2480945" h="2218054">
                <a:moveTo>
                  <a:pt x="2480436" y="0"/>
                </a:moveTo>
                <a:lnTo>
                  <a:pt x="554481" y="0"/>
                </a:lnTo>
                <a:lnTo>
                  <a:pt x="0" y="2217610"/>
                </a:lnTo>
                <a:lnTo>
                  <a:pt x="1926081" y="2217610"/>
                </a:lnTo>
                <a:lnTo>
                  <a:pt x="2480436" y="0"/>
                </a:lnTo>
                <a:close/>
              </a:path>
            </a:pathLst>
          </a:custGeom>
          <a:solidFill>
            <a:srgbClr val="69929F"/>
          </a:solidFill>
        </p:spPr>
        <p:txBody>
          <a:bodyPr wrap="square" lIns="0" tIns="0" rIns="0" bIns="0" rtlCol="0"/>
          <a:lstStyle/>
          <a:p>
            <a:endParaRPr/>
          </a:p>
        </p:txBody>
      </p:sp>
      <p:sp>
        <p:nvSpPr>
          <p:cNvPr id="53" name="object 12">
            <a:extLst>
              <a:ext uri="{FF2B5EF4-FFF2-40B4-BE49-F238E27FC236}">
                <a16:creationId xmlns:a16="http://schemas.microsoft.com/office/drawing/2014/main" id="{9A0A6F3A-563A-2735-A622-CCF311E0A765}"/>
              </a:ext>
            </a:extLst>
          </p:cNvPr>
          <p:cNvSpPr/>
          <p:nvPr/>
        </p:nvSpPr>
        <p:spPr>
          <a:xfrm>
            <a:off x="5917945" y="1394841"/>
            <a:ext cx="2404110" cy="2216785"/>
          </a:xfrm>
          <a:custGeom>
            <a:avLst/>
            <a:gdLst/>
            <a:ahLst/>
            <a:cxnLst/>
            <a:rect l="l" t="t" r="r" b="b"/>
            <a:pathLst>
              <a:path w="2404109" h="2216785">
                <a:moveTo>
                  <a:pt x="2404109" y="0"/>
                </a:moveTo>
                <a:lnTo>
                  <a:pt x="554227" y="0"/>
                </a:lnTo>
                <a:lnTo>
                  <a:pt x="0" y="2216658"/>
                </a:lnTo>
                <a:lnTo>
                  <a:pt x="1850008" y="2216658"/>
                </a:lnTo>
                <a:lnTo>
                  <a:pt x="2404109" y="0"/>
                </a:lnTo>
                <a:close/>
              </a:path>
            </a:pathLst>
          </a:custGeom>
          <a:solidFill>
            <a:srgbClr val="272B35"/>
          </a:solidFill>
        </p:spPr>
        <p:txBody>
          <a:bodyPr wrap="square" lIns="0" tIns="0" rIns="0" bIns="0" rtlCol="0"/>
          <a:lstStyle/>
          <a:p>
            <a:endParaRPr/>
          </a:p>
        </p:txBody>
      </p:sp>
      <p:sp>
        <p:nvSpPr>
          <p:cNvPr id="54" name="object 14">
            <a:extLst>
              <a:ext uri="{FF2B5EF4-FFF2-40B4-BE49-F238E27FC236}">
                <a16:creationId xmlns:a16="http://schemas.microsoft.com/office/drawing/2014/main" id="{F15F520B-A8DE-F42F-2B15-C2B88F0A1276}"/>
              </a:ext>
            </a:extLst>
          </p:cNvPr>
          <p:cNvSpPr txBox="1"/>
          <p:nvPr/>
        </p:nvSpPr>
        <p:spPr>
          <a:xfrm>
            <a:off x="4433442" y="1488694"/>
            <a:ext cx="1329055" cy="239395"/>
          </a:xfrm>
          <a:prstGeom prst="rect">
            <a:avLst/>
          </a:prstGeom>
        </p:spPr>
        <p:txBody>
          <a:bodyPr vert="horz" wrap="square" lIns="0" tIns="13335" rIns="0" bIns="0" rtlCol="0">
            <a:spAutoFit/>
          </a:bodyPr>
          <a:lstStyle/>
          <a:p>
            <a:pPr marL="12700">
              <a:lnSpc>
                <a:spcPct val="100000"/>
              </a:lnSpc>
              <a:spcBef>
                <a:spcPts val="105"/>
              </a:spcBef>
            </a:pPr>
            <a:r>
              <a:rPr lang="fr-FR" sz="1400">
                <a:solidFill>
                  <a:srgbClr val="272B35"/>
                </a:solidFill>
                <a:latin typeface="Arial Black"/>
                <a:cs typeface="Arial Black"/>
              </a:rPr>
              <a:t>BLANC GELATO</a:t>
            </a:r>
          </a:p>
        </p:txBody>
      </p:sp>
      <p:sp>
        <p:nvSpPr>
          <p:cNvPr id="55" name="object 15">
            <a:extLst>
              <a:ext uri="{FF2B5EF4-FFF2-40B4-BE49-F238E27FC236}">
                <a16:creationId xmlns:a16="http://schemas.microsoft.com/office/drawing/2014/main" id="{97F31E2B-6798-2C52-B457-CD44483C671F}"/>
              </a:ext>
            </a:extLst>
          </p:cNvPr>
          <p:cNvSpPr txBox="1"/>
          <p:nvPr/>
        </p:nvSpPr>
        <p:spPr>
          <a:xfrm>
            <a:off x="6567043" y="1518615"/>
            <a:ext cx="1409065" cy="228909"/>
          </a:xfrm>
          <a:prstGeom prst="rect">
            <a:avLst/>
          </a:prstGeom>
        </p:spPr>
        <p:txBody>
          <a:bodyPr vert="horz" wrap="square" lIns="0" tIns="13335" rIns="0" bIns="0" rtlCol="0">
            <a:spAutoFit/>
          </a:bodyPr>
          <a:lstStyle/>
          <a:p>
            <a:pPr marL="12700">
              <a:lnSpc>
                <a:spcPct val="100000"/>
              </a:lnSpc>
              <a:spcBef>
                <a:spcPts val="105"/>
              </a:spcBef>
            </a:pPr>
            <a:r>
              <a:rPr lang="fr-FR" sz="1400">
                <a:solidFill>
                  <a:srgbClr val="FFFFFF"/>
                </a:solidFill>
                <a:latin typeface="Arial Black"/>
                <a:cs typeface="Arial Black"/>
              </a:rPr>
              <a:t>NOIR CINEMA</a:t>
            </a:r>
          </a:p>
        </p:txBody>
      </p:sp>
      <p:pic>
        <p:nvPicPr>
          <p:cNvPr id="56" name="object 18">
            <a:extLst>
              <a:ext uri="{FF2B5EF4-FFF2-40B4-BE49-F238E27FC236}">
                <a16:creationId xmlns:a16="http://schemas.microsoft.com/office/drawing/2014/main" id="{65A514D7-05D2-7C16-2A2B-8081D90FBC7D}"/>
              </a:ext>
            </a:extLst>
          </p:cNvPr>
          <p:cNvPicPr/>
          <p:nvPr/>
        </p:nvPicPr>
        <p:blipFill>
          <a:blip r:embed="rId6" cstate="email">
            <a:extLst>
              <a:ext uri="{28A0092B-C50C-407E-A947-70E740481C1C}">
                <a14:useLocalDpi xmlns:a14="http://schemas.microsoft.com/office/drawing/2010/main"/>
              </a:ext>
            </a:extLst>
          </a:blip>
          <a:stretch>
            <a:fillRect/>
          </a:stretch>
        </p:blipFill>
        <p:spPr>
          <a:xfrm>
            <a:off x="5045201" y="2220976"/>
            <a:ext cx="3072638" cy="1620266"/>
          </a:xfrm>
          <a:prstGeom prst="rect">
            <a:avLst/>
          </a:prstGeom>
        </p:spPr>
      </p:pic>
      <p:pic>
        <p:nvPicPr>
          <p:cNvPr id="57" name="object 19">
            <a:extLst>
              <a:ext uri="{FF2B5EF4-FFF2-40B4-BE49-F238E27FC236}">
                <a16:creationId xmlns:a16="http://schemas.microsoft.com/office/drawing/2014/main" id="{793948AE-76B8-BD10-6C05-CF00021E959F}"/>
              </a:ext>
            </a:extLst>
          </p:cNvPr>
          <p:cNvPicPr/>
          <p:nvPr/>
        </p:nvPicPr>
        <p:blipFill>
          <a:blip r:embed="rId7" cstate="email">
            <a:extLst>
              <a:ext uri="{28A0092B-C50C-407E-A947-70E740481C1C}">
                <a14:useLocalDpi xmlns:a14="http://schemas.microsoft.com/office/drawing/2010/main"/>
              </a:ext>
            </a:extLst>
          </a:blip>
          <a:stretch>
            <a:fillRect/>
          </a:stretch>
        </p:blipFill>
        <p:spPr>
          <a:xfrm>
            <a:off x="3640963" y="4322825"/>
            <a:ext cx="4770627" cy="2535173"/>
          </a:xfrm>
          <a:prstGeom prst="rect">
            <a:avLst/>
          </a:prstGeom>
        </p:spPr>
      </p:pic>
      <p:sp>
        <p:nvSpPr>
          <p:cNvPr id="58" name="object 20">
            <a:extLst>
              <a:ext uri="{FF2B5EF4-FFF2-40B4-BE49-F238E27FC236}">
                <a16:creationId xmlns:a16="http://schemas.microsoft.com/office/drawing/2014/main" id="{A7C17EB3-3391-0FB3-672B-CE4BDD1EA3C7}"/>
              </a:ext>
            </a:extLst>
          </p:cNvPr>
          <p:cNvSpPr/>
          <p:nvPr/>
        </p:nvSpPr>
        <p:spPr>
          <a:xfrm>
            <a:off x="7165974" y="5730798"/>
            <a:ext cx="611505" cy="307975"/>
          </a:xfrm>
          <a:custGeom>
            <a:avLst/>
            <a:gdLst/>
            <a:ahLst/>
            <a:cxnLst/>
            <a:rect l="l" t="t" r="r" b="b"/>
            <a:pathLst>
              <a:path w="611504" h="307975">
                <a:moveTo>
                  <a:pt x="610971" y="0"/>
                </a:moveTo>
                <a:lnTo>
                  <a:pt x="0" y="0"/>
                </a:lnTo>
                <a:lnTo>
                  <a:pt x="0" y="307771"/>
                </a:lnTo>
                <a:lnTo>
                  <a:pt x="610971" y="307771"/>
                </a:lnTo>
                <a:lnTo>
                  <a:pt x="610971" y="0"/>
                </a:lnTo>
                <a:close/>
              </a:path>
            </a:pathLst>
          </a:custGeom>
          <a:solidFill>
            <a:srgbClr val="B7B7B7"/>
          </a:solidFill>
        </p:spPr>
        <p:txBody>
          <a:bodyPr wrap="square" lIns="0" tIns="0" rIns="0" bIns="0" rtlCol="0"/>
          <a:lstStyle/>
          <a:p>
            <a:endParaRPr/>
          </a:p>
        </p:txBody>
      </p:sp>
      <p:pic>
        <p:nvPicPr>
          <p:cNvPr id="59" name="object 21">
            <a:extLst>
              <a:ext uri="{FF2B5EF4-FFF2-40B4-BE49-F238E27FC236}">
                <a16:creationId xmlns:a16="http://schemas.microsoft.com/office/drawing/2014/main" id="{A91D1375-4E3D-F098-701F-DE21DE4B5006}"/>
              </a:ext>
            </a:extLst>
          </p:cNvPr>
          <p:cNvPicPr/>
          <p:nvPr/>
        </p:nvPicPr>
        <p:blipFill>
          <a:blip r:embed="rId8" cstate="email">
            <a:extLst>
              <a:ext uri="{28A0092B-C50C-407E-A947-70E740481C1C}">
                <a14:useLocalDpi xmlns:a14="http://schemas.microsoft.com/office/drawing/2010/main"/>
              </a:ext>
            </a:extLst>
          </a:blip>
          <a:stretch>
            <a:fillRect/>
          </a:stretch>
        </p:blipFill>
        <p:spPr>
          <a:xfrm>
            <a:off x="5767831" y="4315065"/>
            <a:ext cx="4783582" cy="2542030"/>
          </a:xfrm>
          <a:prstGeom prst="rect">
            <a:avLst/>
          </a:prstGeom>
        </p:spPr>
      </p:pic>
      <p:sp>
        <p:nvSpPr>
          <p:cNvPr id="60" name="object 22">
            <a:extLst>
              <a:ext uri="{FF2B5EF4-FFF2-40B4-BE49-F238E27FC236}">
                <a16:creationId xmlns:a16="http://schemas.microsoft.com/office/drawing/2014/main" id="{60B851DB-1F49-AD12-0891-01AF67A4C40E}"/>
              </a:ext>
            </a:extLst>
          </p:cNvPr>
          <p:cNvSpPr/>
          <p:nvPr/>
        </p:nvSpPr>
        <p:spPr>
          <a:xfrm>
            <a:off x="7993633" y="1373124"/>
            <a:ext cx="2480945" cy="2216785"/>
          </a:xfrm>
          <a:custGeom>
            <a:avLst/>
            <a:gdLst/>
            <a:ahLst/>
            <a:cxnLst/>
            <a:rect l="l" t="t" r="r" b="b"/>
            <a:pathLst>
              <a:path w="2480945" h="2216785">
                <a:moveTo>
                  <a:pt x="2480437" y="0"/>
                </a:moveTo>
                <a:lnTo>
                  <a:pt x="554227" y="0"/>
                </a:lnTo>
                <a:lnTo>
                  <a:pt x="0" y="2216785"/>
                </a:lnTo>
                <a:lnTo>
                  <a:pt x="1926209" y="2216785"/>
                </a:lnTo>
                <a:lnTo>
                  <a:pt x="2480437" y="0"/>
                </a:lnTo>
                <a:close/>
              </a:path>
            </a:pathLst>
          </a:custGeom>
          <a:solidFill>
            <a:srgbClr val="D60D18"/>
          </a:solidFill>
        </p:spPr>
        <p:txBody>
          <a:bodyPr wrap="square" lIns="0" tIns="0" rIns="0" bIns="0" rtlCol="0"/>
          <a:lstStyle/>
          <a:p>
            <a:endParaRPr/>
          </a:p>
        </p:txBody>
      </p:sp>
      <p:pic>
        <p:nvPicPr>
          <p:cNvPr id="61" name="object 23">
            <a:extLst>
              <a:ext uri="{FF2B5EF4-FFF2-40B4-BE49-F238E27FC236}">
                <a16:creationId xmlns:a16="http://schemas.microsoft.com/office/drawing/2014/main" id="{7AF44C8D-9CB4-C864-0311-0BC3087A5B46}"/>
              </a:ext>
            </a:extLst>
          </p:cNvPr>
          <p:cNvPicPr/>
          <p:nvPr/>
        </p:nvPicPr>
        <p:blipFill>
          <a:blip r:embed="rId9" cstate="email">
            <a:extLst>
              <a:ext uri="{28A0092B-C50C-407E-A947-70E740481C1C}">
                <a14:useLocalDpi xmlns:a14="http://schemas.microsoft.com/office/drawing/2010/main"/>
              </a:ext>
            </a:extLst>
          </a:blip>
          <a:stretch>
            <a:fillRect/>
          </a:stretch>
        </p:blipFill>
        <p:spPr>
          <a:xfrm>
            <a:off x="9107424" y="1481328"/>
            <a:ext cx="580644" cy="411225"/>
          </a:xfrm>
          <a:prstGeom prst="rect">
            <a:avLst/>
          </a:prstGeom>
        </p:spPr>
      </p:pic>
      <p:sp>
        <p:nvSpPr>
          <p:cNvPr id="62" name="object 24">
            <a:extLst>
              <a:ext uri="{FF2B5EF4-FFF2-40B4-BE49-F238E27FC236}">
                <a16:creationId xmlns:a16="http://schemas.microsoft.com/office/drawing/2014/main" id="{16CA33D0-6DCB-8987-E045-D8E7574EA1B3}"/>
              </a:ext>
            </a:extLst>
          </p:cNvPr>
          <p:cNvSpPr txBox="1"/>
          <p:nvPr/>
        </p:nvSpPr>
        <p:spPr>
          <a:xfrm>
            <a:off x="6096127" y="4140453"/>
            <a:ext cx="1437005" cy="239395"/>
          </a:xfrm>
          <a:prstGeom prst="rect">
            <a:avLst/>
          </a:prstGeom>
        </p:spPr>
        <p:txBody>
          <a:bodyPr vert="horz" wrap="square" lIns="0" tIns="12700" rIns="0" bIns="0" rtlCol="0">
            <a:spAutoFit/>
          </a:bodyPr>
          <a:lstStyle/>
          <a:p>
            <a:pPr marL="12700">
              <a:lnSpc>
                <a:spcPct val="100000"/>
              </a:lnSpc>
              <a:spcBef>
                <a:spcPts val="100"/>
              </a:spcBef>
            </a:pPr>
            <a:r>
              <a:rPr lang="fr-FR" sz="1400">
                <a:solidFill>
                  <a:srgbClr val="FFFFFF"/>
                </a:solidFill>
                <a:latin typeface="Arial Black"/>
                <a:cs typeface="Arial Black"/>
              </a:rPr>
              <a:t>VERT FORESTA</a:t>
            </a:r>
          </a:p>
        </p:txBody>
      </p:sp>
      <p:sp>
        <p:nvSpPr>
          <p:cNvPr id="63" name="object 25">
            <a:extLst>
              <a:ext uri="{FF2B5EF4-FFF2-40B4-BE49-F238E27FC236}">
                <a16:creationId xmlns:a16="http://schemas.microsoft.com/office/drawing/2014/main" id="{37F01D9B-9774-0F96-51C8-389B3014A6CB}"/>
              </a:ext>
            </a:extLst>
          </p:cNvPr>
          <p:cNvSpPr txBox="1"/>
          <p:nvPr/>
        </p:nvSpPr>
        <p:spPr>
          <a:xfrm>
            <a:off x="8425942" y="4140453"/>
            <a:ext cx="1218565" cy="239395"/>
          </a:xfrm>
          <a:prstGeom prst="rect">
            <a:avLst/>
          </a:prstGeom>
        </p:spPr>
        <p:txBody>
          <a:bodyPr vert="horz" wrap="square" lIns="0" tIns="12700" rIns="0" bIns="0" rtlCol="0">
            <a:spAutoFit/>
          </a:bodyPr>
          <a:lstStyle/>
          <a:p>
            <a:pPr marL="12700">
              <a:lnSpc>
                <a:spcPct val="100000"/>
              </a:lnSpc>
              <a:spcBef>
                <a:spcPts val="100"/>
              </a:spcBef>
            </a:pPr>
            <a:r>
              <a:rPr lang="fr-FR" sz="1400">
                <a:solidFill>
                  <a:srgbClr val="FFFFFF"/>
                </a:solidFill>
                <a:latin typeface="Arial Black"/>
                <a:cs typeface="Arial Black"/>
              </a:rPr>
              <a:t>BLEU RIVIERA</a:t>
            </a:r>
          </a:p>
        </p:txBody>
      </p:sp>
      <p:pic>
        <p:nvPicPr>
          <p:cNvPr id="64" name="object 26">
            <a:extLst>
              <a:ext uri="{FF2B5EF4-FFF2-40B4-BE49-F238E27FC236}">
                <a16:creationId xmlns:a16="http://schemas.microsoft.com/office/drawing/2014/main" id="{E2363FB1-FBAE-AF2C-545E-C2590C12979B}"/>
              </a:ext>
            </a:extLst>
          </p:cNvPr>
          <p:cNvPicPr/>
          <p:nvPr/>
        </p:nvPicPr>
        <p:blipFill>
          <a:blip r:embed="rId10" cstate="email">
            <a:extLst>
              <a:ext uri="{28A0092B-C50C-407E-A947-70E740481C1C}">
                <a14:useLocalDpi xmlns:a14="http://schemas.microsoft.com/office/drawing/2010/main"/>
              </a:ext>
            </a:extLst>
          </a:blip>
          <a:stretch>
            <a:fillRect/>
          </a:stretch>
        </p:blipFill>
        <p:spPr>
          <a:xfrm>
            <a:off x="6349619" y="1728597"/>
            <a:ext cx="4490211" cy="2525776"/>
          </a:xfrm>
          <a:prstGeom prst="rect">
            <a:avLst/>
          </a:prstGeom>
        </p:spPr>
      </p:pic>
      <p:sp>
        <p:nvSpPr>
          <p:cNvPr id="71" name="TextBox 70">
            <a:extLst>
              <a:ext uri="{FF2B5EF4-FFF2-40B4-BE49-F238E27FC236}">
                <a16:creationId xmlns:a16="http://schemas.microsoft.com/office/drawing/2014/main" id="{74D907E9-1B06-8056-9BB2-0159EF2D4AAE}"/>
              </a:ext>
            </a:extLst>
          </p:cNvPr>
          <p:cNvSpPr txBox="1"/>
          <p:nvPr/>
        </p:nvSpPr>
        <p:spPr>
          <a:xfrm>
            <a:off x="258826" y="1432582"/>
            <a:ext cx="2633852" cy="646331"/>
          </a:xfrm>
          <a:prstGeom prst="rect">
            <a:avLst/>
          </a:prstGeom>
          <a:noFill/>
        </p:spPr>
        <p:txBody>
          <a:bodyPr wrap="square">
            <a:spAutoFit/>
          </a:bodyPr>
          <a:lstStyle/>
          <a:p>
            <a:r>
              <a:rPr lang="fr-FR" sz="1800"/>
              <a:t>La FIAT QUBO L est disponible en cinq coloris</a:t>
            </a:r>
          </a:p>
        </p:txBody>
      </p:sp>
      <p:sp>
        <p:nvSpPr>
          <p:cNvPr id="2" name="Title 1">
            <a:extLst>
              <a:ext uri="{FF2B5EF4-FFF2-40B4-BE49-F238E27FC236}">
                <a16:creationId xmlns:a16="http://schemas.microsoft.com/office/drawing/2014/main" id="{DEE25A82-89DE-54CF-7C9B-D64B29BEE5B9}"/>
              </a:ext>
            </a:extLst>
          </p:cNvPr>
          <p:cNvSpPr txBox="1">
            <a:spLocks/>
          </p:cNvSpPr>
          <p:nvPr/>
        </p:nvSpPr>
        <p:spPr>
          <a:xfrm>
            <a:off x="313664" y="907780"/>
            <a:ext cx="10515600" cy="387798"/>
          </a:xfrm>
          <a:prstGeom prst="rect">
            <a:avLst/>
          </a:prstGeom>
        </p:spPr>
        <p:txBody>
          <a:bodyPr lIns="0" rIns="0"/>
          <a:lstStyle>
            <a:lvl1pPr algn="l" defTabSz="914400" rtl="0" eaLnBrk="1" latinLnBrk="0" hangingPunct="1">
              <a:lnSpc>
                <a:spcPct val="90000"/>
              </a:lnSpc>
              <a:spcBef>
                <a:spcPct val="0"/>
              </a:spcBef>
              <a:buNone/>
              <a:defRPr lang="en-GB" sz="2800" b="0" kern="120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r>
              <a:rPr lang="fr-FR" b="1" dirty="0">
                <a:latin typeface="Roboto" panose="02000000000000000000" pitchFamily="2" charset="0"/>
                <a:ea typeface="Roboto"/>
                <a:cs typeface="Roboto" panose="02000000000000000000" pitchFamily="2" charset="0"/>
              </a:rPr>
              <a:t>COLORIS</a:t>
            </a:r>
          </a:p>
        </p:txBody>
      </p:sp>
    </p:spTree>
    <p:custDataLst>
      <p:tags r:id="rId1"/>
    </p:custDataLst>
    <p:extLst>
      <p:ext uri="{BB962C8B-B14F-4D97-AF65-F5344CB8AC3E}">
        <p14:creationId xmlns:p14="http://schemas.microsoft.com/office/powerpoint/2010/main" val="202055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CAA3E-24E8-FA5C-429C-5C50377D8A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88F374C-32AC-FA23-906B-1CEA780BCCE2}"/>
              </a:ext>
            </a:extLst>
          </p:cNvPr>
          <p:cNvSpPr>
            <a:spLocks noGrp="1"/>
          </p:cNvSpPr>
          <p:nvPr>
            <p:ph type="body" sz="quarter" idx="10"/>
          </p:nvPr>
        </p:nvSpPr>
        <p:spPr/>
        <p:txBody>
          <a:bodyPr/>
          <a:lstStyle/>
          <a:p>
            <a:pPr marL="0" indent="0">
              <a:buNone/>
            </a:pPr>
            <a:r>
              <a:rPr lang="fr-FR" sz="2000" b="1">
                <a:latin typeface="Roboto" panose="02000000000000000000" pitchFamily="2" charset="0"/>
                <a:ea typeface="Roboto"/>
                <a:cs typeface="Roboto" panose="02000000000000000000" pitchFamily="2" charset="0"/>
              </a:rPr>
              <a:t>SYSTÈMES D'AIDE À LA CONDUITE – LA PRIMA</a:t>
            </a:r>
          </a:p>
        </p:txBody>
      </p:sp>
      <p:sp>
        <p:nvSpPr>
          <p:cNvPr id="6" name="Text Placeholder 4">
            <a:extLst>
              <a:ext uri="{FF2B5EF4-FFF2-40B4-BE49-F238E27FC236}">
                <a16:creationId xmlns:a16="http://schemas.microsoft.com/office/drawing/2014/main" id="{EDC1F46A-3D1A-20D2-A04F-A60BAC9A8E55}"/>
              </a:ext>
            </a:extLst>
          </p:cNvPr>
          <p:cNvSpPr>
            <a:spLocks noGrp="1"/>
          </p:cNvSpPr>
          <p:nvPr>
            <p:ph type="body" sz="quarter" idx="15"/>
          </p:nvPr>
        </p:nvSpPr>
        <p:spPr>
          <a:xfrm>
            <a:off x="219448" y="6055801"/>
            <a:ext cx="5205646" cy="193899"/>
          </a:xfrm>
        </p:spPr>
        <p:txBody>
          <a:bodyPr/>
          <a:lstStyle/>
          <a:p>
            <a:pPr marL="0" indent="0">
              <a:buNone/>
            </a:pPr>
            <a:r>
              <a:rPr lang="fr-FR" sz="1400" b="1">
                <a:solidFill>
                  <a:srgbClr val="960100"/>
                </a:solidFill>
                <a:latin typeface="Roboto" panose="02000000000000000000" pitchFamily="2" charset="0"/>
                <a:ea typeface="Roboto"/>
                <a:cs typeface="Roboto" panose="02000000000000000000" pitchFamily="2" charset="0"/>
              </a:rPr>
              <a:t>CLIQUEZ ICI POUR FERMER</a:t>
            </a:r>
          </a:p>
        </p:txBody>
      </p:sp>
      <p:pic>
        <p:nvPicPr>
          <p:cNvPr id="4" name="Picture 4">
            <a:extLst>
              <a:ext uri="{FF2B5EF4-FFF2-40B4-BE49-F238E27FC236}">
                <a16:creationId xmlns:a16="http://schemas.microsoft.com/office/drawing/2014/main" id="{6668E618-ADB4-2867-51D1-A3B66E69D76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956671" y="533041"/>
            <a:ext cx="6123802" cy="5975608"/>
          </a:xfrm>
          <a:prstGeom prst="rect">
            <a:avLst/>
          </a:prstGeom>
          <a:ln w="63500">
            <a:noFill/>
          </a:ln>
        </p:spPr>
      </p:pic>
      <p:sp>
        <p:nvSpPr>
          <p:cNvPr id="7" name="Espace réservé du texte 6">
            <a:extLst>
              <a:ext uri="{FF2B5EF4-FFF2-40B4-BE49-F238E27FC236}">
                <a16:creationId xmlns:a16="http://schemas.microsoft.com/office/drawing/2014/main" id="{AD3053B0-1CBE-43B5-5E0A-5635759D1272}"/>
              </a:ext>
            </a:extLst>
          </p:cNvPr>
          <p:cNvSpPr>
            <a:spLocks noGrp="1"/>
          </p:cNvSpPr>
          <p:nvPr>
            <p:ph type="body" sz="quarter" idx="13"/>
          </p:nvPr>
        </p:nvSpPr>
        <p:spPr>
          <a:xfrm>
            <a:off x="178527" y="1258223"/>
            <a:ext cx="5512356" cy="3475310"/>
          </a:xfrm>
        </p:spPr>
        <p:txBody>
          <a:bodyPr/>
          <a:lstStyle/>
          <a:p>
            <a:pPr marL="285750" indent="-285750">
              <a:buFont typeface="Arial" panose="020B0604020202020204" pitchFamily="34" charset="0"/>
              <a:buChar char="•"/>
            </a:pPr>
            <a:r>
              <a:rPr lang="fr-FR" sz="1400"/>
              <a:t>Effectuez toutes les manœuvres avec une assurance totale grâce à la caméra Dynamic Surround View à 360 °. Le nouveau Magic Mirror de la Qubo L vous offre trois points de vue provenant de deux caméras différentes, et tous les détails s'affichent directement sur le rétroviseur numérique de 5 po.</a:t>
            </a:r>
          </a:p>
          <a:p>
            <a:pPr marL="285750" indent="-285750">
              <a:buFont typeface="Arial" panose="020B0604020202020204" pitchFamily="34" charset="0"/>
              <a:buChar char="•"/>
            </a:pPr>
            <a:r>
              <a:rPr lang="fr-FR" sz="1400"/>
              <a:t>Deux caméras et trois angles de vue offrent une visibilité totale de la zone environnante pour des manœuvres plus sûres.</a:t>
            </a:r>
          </a:p>
          <a:p>
            <a:pPr marL="285750" indent="-285750">
              <a:buFont typeface="Arial" panose="020B0604020202020204" pitchFamily="34" charset="0"/>
              <a:buChar char="•"/>
            </a:pPr>
            <a:r>
              <a:rPr lang="fr-FR" sz="1400"/>
              <a:t>Améliore la capacité du véhicule à gérer différentes conditions de conduite. En adaptant la réponse du moteur et en optimisant la traction, cette fonction offre une meilleure stabilité et un contrôle accru, vous permettant de conduire avec assurance sur les chemins boueux, les routes enneigées ou les chemins de gravier.</a:t>
            </a:r>
          </a:p>
          <a:p>
            <a:endParaRPr lang="fr-FR" dirty="0"/>
          </a:p>
        </p:txBody>
      </p:sp>
    </p:spTree>
    <p:custDataLst>
      <p:tags r:id="rId1"/>
    </p:custDataLst>
    <p:extLst>
      <p:ext uri="{BB962C8B-B14F-4D97-AF65-F5344CB8AC3E}">
        <p14:creationId xmlns:p14="http://schemas.microsoft.com/office/powerpoint/2010/main" val="195866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sp>
        <p:nvSpPr>
          <p:cNvPr id="112" name="Rectangle 111" hidden="1"/>
          <p:cNvSpPr/>
          <p:nvPr/>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Text Placeholder 116" hidden="1"/>
          <p:cNvSpPr>
            <a:spLocks noGrp="1"/>
          </p:cNvSpPr>
          <p:nvPr>
            <p:ph type="body" sz="quarter" idx="10"/>
          </p:nvPr>
        </p:nvSpPr>
        <p:spPr/>
        <p:txBody>
          <a:bodyPr/>
          <a:lstStyle/>
          <a:p>
            <a:r>
              <a:rPr lang="en-GB"/>
              <a:t>CLICK THE ARROWS TO FI\ND OUT MORE</a:t>
            </a:r>
          </a:p>
        </p:txBody>
      </p:sp>
      <p:sp>
        <p:nvSpPr>
          <p:cNvPr id="9" name="Title 8"/>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FIAT QUBO L</a:t>
            </a:r>
          </a:p>
        </p:txBody>
      </p:sp>
      <p:sp>
        <p:nvSpPr>
          <p:cNvPr id="4" name="Text Placeholder 3"/>
          <p:cNvSpPr>
            <a:spLocks noGrp="1"/>
          </p:cNvSpPr>
          <p:nvPr>
            <p:ph type="body" sz="quarter" idx="14"/>
          </p:nvPr>
        </p:nvSpPr>
        <p:spPr>
          <a:xfrm>
            <a:off x="258805" y="1150084"/>
            <a:ext cx="4321931" cy="1603003"/>
          </a:xfrm>
        </p:spPr>
        <p:txBody>
          <a:bodyPr/>
          <a:lstStyle/>
          <a:p>
            <a:r>
              <a:rPr lang="fr-FR" sz="1400"/>
              <a:t>Alliant confort et espace, la QUBO L séduit aussi bien les citadins que les amateurs de plein air.</a:t>
            </a:r>
          </a:p>
          <a:p>
            <a:r>
              <a:rPr lang="fr-FR" sz="1400"/>
              <a:t>La Fiat QUBO L est disponible en versions :</a:t>
            </a:r>
          </a:p>
          <a:p>
            <a:r>
              <a:rPr lang="fr-FR" sz="1400"/>
              <a:t>5 places (4406 mm)</a:t>
            </a:r>
          </a:p>
          <a:p>
            <a:r>
              <a:rPr lang="fr-FR" sz="1400"/>
              <a:t>7 places (4756 mm)</a:t>
            </a:r>
          </a:p>
        </p:txBody>
      </p:sp>
      <p:grpSp>
        <p:nvGrpSpPr>
          <p:cNvPr id="8" name="OnBoarding" hidden="1"/>
          <p:cNvGrpSpPr/>
          <p:nvPr/>
        </p:nvGrpSpPr>
        <p:grpSpPr>
          <a:xfrm>
            <a:off x="0" y="0"/>
            <a:ext cx="12190077" cy="7229255"/>
            <a:chOff x="0" y="0"/>
            <a:chExt cx="12190077" cy="7229255"/>
          </a:xfrm>
        </p:grpSpPr>
        <p:grpSp>
          <p:nvGrpSpPr>
            <p:cNvPr id="7" name="Group 6"/>
            <p:cNvGrpSpPr/>
            <p:nvPr/>
          </p:nvGrpSpPr>
          <p:grpSpPr>
            <a:xfrm>
              <a:off x="0" y="0"/>
              <a:ext cx="12190077" cy="6859923"/>
              <a:chOff x="0" y="0"/>
              <a:chExt cx="12190077" cy="6859923"/>
            </a:xfrm>
          </p:grpSpPr>
          <p:grpSp>
            <p:nvGrpSpPr>
              <p:cNvPr id="128" name="Group 127"/>
              <p:cNvGrpSpPr/>
              <p:nvPr/>
            </p:nvGrpSpPr>
            <p:grpSpPr>
              <a:xfrm>
                <a:off x="0" y="0"/>
                <a:ext cx="12190077" cy="6859923"/>
                <a:chOff x="0" y="0"/>
                <a:chExt cx="12190077" cy="6859923"/>
              </a:xfrm>
            </p:grpSpPr>
            <p:sp>
              <p:nvSpPr>
                <p:cNvPr id="119" name="Overlay"/>
                <p:cNvSpPr/>
                <p:nvPr/>
              </p:nvSpPr>
              <p:spPr>
                <a:xfrm>
                  <a:off x="0" y="0"/>
                  <a:ext cx="12190077" cy="6859923"/>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algn="ctr"/>
                  <a:r>
                    <a:rPr lang="en-GB" sz="2000">
                      <a:solidFill>
                        <a:schemeClr val="bg1"/>
                      </a:solidFill>
                      <a:latin typeface="Citroen Black" panose="00000A00000000000000" pitchFamily="2" charset="0"/>
                    </a:rPr>
                    <a:t>CLICK ON THE RIGHT ARROW TO STEP THROUGH </a:t>
                  </a:r>
                </a:p>
                <a:p>
                  <a:pPr algn="ctr"/>
                  <a:r>
                    <a:rPr lang="en-GB" sz="2000">
                      <a:solidFill>
                        <a:schemeClr val="bg1"/>
                      </a:solidFill>
                      <a:latin typeface="Citroen Black" panose="00000A00000000000000" pitchFamily="2" charset="0"/>
                    </a:rPr>
                    <a:t>THE DIFFERENT PARTS AND THE LEFT TO GO BACKWARDS.</a:t>
                  </a:r>
                </a:p>
                <a:p>
                  <a:pPr algn="ctr"/>
                  <a:endParaRPr lang="en-GB" b="1" spc="300">
                    <a:solidFill>
                      <a:schemeClr val="bg1"/>
                    </a:solidFill>
                    <a:latin typeface="Citroen" panose="02000000000000000000" pitchFamily="50" charset="0"/>
                  </a:endParaRPr>
                </a:p>
                <a:p>
                  <a:pPr algn="ctr"/>
                  <a:r>
                    <a:rPr lang="en-GB" sz="1200" b="1" spc="300">
                      <a:solidFill>
                        <a:schemeClr val="bg1"/>
                      </a:solidFill>
                      <a:latin typeface="Citroen" panose="02000000000000000000" pitchFamily="50" charset="0"/>
                    </a:rPr>
                    <a:t>CLICK ANYWHERE TO CLOSE THIS MESSAGE</a:t>
                  </a:r>
                </a:p>
              </p:txBody>
            </p:sp>
            <p:grpSp>
              <p:nvGrpSpPr>
                <p:cNvPr id="127" name="Group 126"/>
                <p:cNvGrpSpPr/>
                <p:nvPr/>
              </p:nvGrpSpPr>
              <p:grpSpPr>
                <a:xfrm>
                  <a:off x="74352" y="3641644"/>
                  <a:ext cx="12044546" cy="492478"/>
                  <a:chOff x="226752" y="3795967"/>
                  <a:chExt cx="12044546" cy="492478"/>
                </a:xfrm>
              </p:grpSpPr>
              <p:grpSp>
                <p:nvGrpSpPr>
                  <p:cNvPr id="121" name="StepperButtonNormal"/>
                  <p:cNvGrpSpPr/>
                  <p:nvPr/>
                </p:nvGrpSpPr>
                <p:grpSpPr>
                  <a:xfrm>
                    <a:off x="12051991" y="3795967"/>
                    <a:ext cx="219307" cy="492478"/>
                    <a:chOff x="11950700" y="4202112"/>
                    <a:chExt cx="180975" cy="406400"/>
                  </a:xfrm>
                </p:grpSpPr>
                <p:sp>
                  <p:nvSpPr>
                    <p:cNvPr id="122" name="Rectangle 121"/>
                    <p:cNvSpPr>
                      <a:spLocks noChangeArrowheads="1"/>
                    </p:cNvSpPr>
                    <p:nvPr/>
                  </p:nvSpPr>
                  <p:spPr bwMode="auto">
                    <a:xfrm>
                      <a:off x="11950700" y="4202112"/>
                      <a:ext cx="180975" cy="406400"/>
                    </a:xfrm>
                    <a:prstGeom prst="rect">
                      <a:avLst/>
                    </a:prstGeom>
                    <a:solidFill>
                      <a:srgbClr val="960100"/>
                    </a:solidFill>
                    <a:ln w="9525">
                      <a:solidFill>
                        <a:schemeClr val="bg1"/>
                      </a:solidFill>
                      <a:miter lim="800000"/>
                      <a:headEnd/>
                      <a:tailEnd/>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3" name="Freeform 122"/>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nvGrpSpPr>
                  <p:cNvPr id="124" name="StepperButtonDisabled"/>
                  <p:cNvGrpSpPr/>
                  <p:nvPr/>
                </p:nvGrpSpPr>
                <p:grpSpPr>
                  <a:xfrm>
                    <a:off x="226752" y="3795967"/>
                    <a:ext cx="219307" cy="492478"/>
                    <a:chOff x="2192338" y="4202112"/>
                    <a:chExt cx="180975" cy="406400"/>
                  </a:xfrm>
                </p:grpSpPr>
                <p:sp>
                  <p:nvSpPr>
                    <p:cNvPr id="125" name="Rectangle 9"/>
                    <p:cNvSpPr>
                      <a:spLocks noChangeArrowheads="1"/>
                    </p:cNvSpPr>
                    <p:nvPr/>
                  </p:nvSpPr>
                  <p:spPr bwMode="auto">
                    <a:xfrm>
                      <a:off x="2192338" y="4202112"/>
                      <a:ext cx="180975" cy="406400"/>
                    </a:xfrm>
                    <a:prstGeom prst="rect">
                      <a:avLst/>
                    </a:prstGeom>
                    <a:solidFill>
                      <a:srgbClr val="960100"/>
                    </a:solidFill>
                    <a:ln>
                      <a:solidFill>
                        <a:schemeClr val="bg1"/>
                      </a:solid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6"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chemeClr val="bg1"/>
                    </a:solidFill>
                    <a:ln>
                      <a:no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grpSp>
          <p:cxnSp>
            <p:nvCxnSpPr>
              <p:cNvPr id="3" name="Elbow Connector 2"/>
              <p:cNvCxnSpPr/>
              <p:nvPr/>
            </p:nvCxnSpPr>
            <p:spPr>
              <a:xfrm rot="10800000" flipV="1">
                <a:off x="293659"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10800000" flipH="1" flipV="1">
                <a:off x="8844010"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0" y="6859923"/>
              <a:ext cx="12190077" cy="369332"/>
            </a:xfrm>
            <a:prstGeom prst="rect">
              <a:avLst/>
            </a:prstGeom>
            <a:solidFill>
              <a:schemeClr val="bg1"/>
            </a:solidFill>
          </p:spPr>
          <p:txBody>
            <a:bodyPr wrap="square" rtlCol="0">
              <a:spAutoFit/>
            </a:bodyPr>
            <a:lstStyle/>
            <a:p>
              <a:r>
                <a:rPr lang="en-GB"/>
                <a:t>Onboarding screen for “Stepper” interaction</a:t>
              </a:r>
            </a:p>
          </p:txBody>
        </p:sp>
      </p:grpSp>
      <p:cxnSp>
        <p:nvCxnSpPr>
          <p:cNvPr id="18" name="Straight Arrow Connector 28">
            <a:extLst>
              <a:ext uri="{FF2B5EF4-FFF2-40B4-BE49-F238E27FC236}">
                <a16:creationId xmlns:a16="http://schemas.microsoft.com/office/drawing/2014/main" id="{68B437A9-9B6C-548B-B5D8-126FDB92F666}"/>
              </a:ext>
            </a:extLst>
          </p:cNvPr>
          <p:cNvCxnSpPr>
            <a:cxnSpLocks/>
          </p:cNvCxnSpPr>
          <p:nvPr/>
        </p:nvCxnSpPr>
        <p:spPr>
          <a:xfrm rot="517947">
            <a:off x="627173" y="5207834"/>
            <a:ext cx="15621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39">
            <a:extLst>
              <a:ext uri="{FF2B5EF4-FFF2-40B4-BE49-F238E27FC236}">
                <a16:creationId xmlns:a16="http://schemas.microsoft.com/office/drawing/2014/main" id="{8E41CB52-7FB4-C776-11AB-A34C70FE647D}"/>
              </a:ext>
            </a:extLst>
          </p:cNvPr>
          <p:cNvCxnSpPr>
            <a:cxnSpLocks/>
          </p:cNvCxnSpPr>
          <p:nvPr/>
        </p:nvCxnSpPr>
        <p:spPr>
          <a:xfrm flipV="1">
            <a:off x="5684681" y="2292359"/>
            <a:ext cx="0" cy="215743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40">
            <a:extLst>
              <a:ext uri="{FF2B5EF4-FFF2-40B4-BE49-F238E27FC236}">
                <a16:creationId xmlns:a16="http://schemas.microsoft.com/office/drawing/2014/main" id="{ED6AC969-144D-8F19-78AF-B812BBA05D75}"/>
              </a:ext>
            </a:extLst>
          </p:cNvPr>
          <p:cNvSpPr txBox="1"/>
          <p:nvPr/>
        </p:nvSpPr>
        <p:spPr>
          <a:xfrm rot="517947">
            <a:off x="1017959" y="5069334"/>
            <a:ext cx="916910" cy="276999"/>
          </a:xfrm>
          <a:prstGeom prst="rect">
            <a:avLst/>
          </a:prstGeom>
          <a:solidFill>
            <a:schemeClr val="bg1"/>
          </a:solidFill>
        </p:spPr>
        <p:txBody>
          <a:bodyPr wrap="square" rtlCol="0">
            <a:spAutoFit/>
          </a:bodyPr>
          <a:lstStyle/>
          <a:p>
            <a:pPr algn="ctr"/>
            <a:r>
              <a:rPr lang="fr-FR" sz="1200">
                <a:latin typeface="Roboto" panose="02000000000000000000" pitchFamily="2" charset="0"/>
                <a:ea typeface="Roboto"/>
                <a:cs typeface="Roboto" panose="02000000000000000000" pitchFamily="2" charset="0"/>
              </a:rPr>
              <a:t>2107 mm</a:t>
            </a:r>
          </a:p>
        </p:txBody>
      </p:sp>
      <p:sp>
        <p:nvSpPr>
          <p:cNvPr id="23" name="TextBox 40">
            <a:extLst>
              <a:ext uri="{FF2B5EF4-FFF2-40B4-BE49-F238E27FC236}">
                <a16:creationId xmlns:a16="http://schemas.microsoft.com/office/drawing/2014/main" id="{53BFA865-DBC5-BAD4-6F85-16F838D63618}"/>
              </a:ext>
            </a:extLst>
          </p:cNvPr>
          <p:cNvSpPr txBox="1"/>
          <p:nvPr/>
        </p:nvSpPr>
        <p:spPr>
          <a:xfrm rot="16200000">
            <a:off x="4959953" y="3232575"/>
            <a:ext cx="1127389" cy="276999"/>
          </a:xfrm>
          <a:prstGeom prst="rect">
            <a:avLst/>
          </a:prstGeom>
          <a:solidFill>
            <a:schemeClr val="bg1"/>
          </a:solidFill>
        </p:spPr>
        <p:txBody>
          <a:bodyPr wrap="square" rtlCol="0">
            <a:spAutoFit/>
          </a:bodyPr>
          <a:lstStyle/>
          <a:p>
            <a:pPr algn="ctr"/>
            <a:r>
              <a:rPr lang="fr-FR" sz="1200">
                <a:latin typeface="Roboto" panose="02000000000000000000" pitchFamily="2" charset="0"/>
                <a:ea typeface="Roboto"/>
                <a:cs typeface="Roboto" panose="02000000000000000000" pitchFamily="2" charset="0"/>
              </a:rPr>
              <a:t>B : 1787 mm</a:t>
            </a:r>
          </a:p>
        </p:txBody>
      </p:sp>
      <p:pic>
        <p:nvPicPr>
          <p:cNvPr id="5" name="Immagine 4" descr="Immagine che contiene veicolo, Veicolo terrestre, trasporto, ruota&#10;&#10;Descrizione generata automaticamente">
            <a:extLst>
              <a:ext uri="{FF2B5EF4-FFF2-40B4-BE49-F238E27FC236}">
                <a16:creationId xmlns:a16="http://schemas.microsoft.com/office/drawing/2014/main" id="{C43494A9-D6F4-99F1-87DD-772445D9B9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894" y="3077690"/>
            <a:ext cx="3507713" cy="2140990"/>
          </a:xfrm>
          <a:prstGeom prst="rect">
            <a:avLst/>
          </a:prstGeom>
        </p:spPr>
      </p:pic>
      <p:pic>
        <p:nvPicPr>
          <p:cNvPr id="14" name="Immagine 13" descr="Immagine che contiene veicolo, Veicolo terrestre, ruota, trasporto&#10;&#10;Descrizione generata automaticamente">
            <a:extLst>
              <a:ext uri="{FF2B5EF4-FFF2-40B4-BE49-F238E27FC236}">
                <a16:creationId xmlns:a16="http://schemas.microsoft.com/office/drawing/2014/main" id="{CFF47BEE-D512-C79B-4196-99602DE314F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79742" y="2358284"/>
            <a:ext cx="5332313" cy="2288820"/>
          </a:xfrm>
          <a:prstGeom prst="rect">
            <a:avLst/>
          </a:prstGeom>
        </p:spPr>
      </p:pic>
      <p:cxnSp>
        <p:nvCxnSpPr>
          <p:cNvPr id="29" name="Straight Arrow Connector 39">
            <a:extLst>
              <a:ext uri="{FF2B5EF4-FFF2-40B4-BE49-F238E27FC236}">
                <a16:creationId xmlns:a16="http://schemas.microsoft.com/office/drawing/2014/main" id="{07F0A4E0-0268-A738-F68A-50A9584E58A7}"/>
              </a:ext>
            </a:extLst>
          </p:cNvPr>
          <p:cNvCxnSpPr>
            <a:cxnSpLocks/>
          </p:cNvCxnSpPr>
          <p:nvPr/>
        </p:nvCxnSpPr>
        <p:spPr>
          <a:xfrm>
            <a:off x="5956678" y="4729763"/>
            <a:ext cx="4520825"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40">
            <a:extLst>
              <a:ext uri="{FF2B5EF4-FFF2-40B4-BE49-F238E27FC236}">
                <a16:creationId xmlns:a16="http://schemas.microsoft.com/office/drawing/2014/main" id="{A472DF7B-4412-20CC-72B6-E7250FCE312A}"/>
              </a:ext>
            </a:extLst>
          </p:cNvPr>
          <p:cNvSpPr txBox="1"/>
          <p:nvPr/>
        </p:nvSpPr>
        <p:spPr>
          <a:xfrm>
            <a:off x="7653396" y="4591264"/>
            <a:ext cx="1127389" cy="276999"/>
          </a:xfrm>
          <a:prstGeom prst="rect">
            <a:avLst/>
          </a:prstGeom>
          <a:solidFill>
            <a:schemeClr val="bg1"/>
          </a:solidFill>
        </p:spPr>
        <p:txBody>
          <a:bodyPr wrap="square" rtlCol="0">
            <a:spAutoFit/>
          </a:bodyPr>
          <a:lstStyle/>
          <a:p>
            <a:pPr algn="ctr"/>
            <a:r>
              <a:rPr lang="fr-FR" sz="1200">
                <a:latin typeface="Roboto" panose="02000000000000000000" pitchFamily="2" charset="0"/>
                <a:ea typeface="Roboto"/>
                <a:cs typeface="Roboto" panose="02000000000000000000" pitchFamily="2" charset="0"/>
              </a:rPr>
              <a:t>A : 4406 mm</a:t>
            </a:r>
          </a:p>
        </p:txBody>
      </p:sp>
      <p:cxnSp>
        <p:nvCxnSpPr>
          <p:cNvPr id="34" name="Straight Arrow Connector 39">
            <a:extLst>
              <a:ext uri="{FF2B5EF4-FFF2-40B4-BE49-F238E27FC236}">
                <a16:creationId xmlns:a16="http://schemas.microsoft.com/office/drawing/2014/main" id="{09B13F33-06FC-5C54-AFD3-6493AD008BAB}"/>
              </a:ext>
            </a:extLst>
          </p:cNvPr>
          <p:cNvCxnSpPr>
            <a:cxnSpLocks/>
          </p:cNvCxnSpPr>
          <p:nvPr/>
        </p:nvCxnSpPr>
        <p:spPr>
          <a:xfrm>
            <a:off x="5956678" y="5096465"/>
            <a:ext cx="51553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40">
            <a:extLst>
              <a:ext uri="{FF2B5EF4-FFF2-40B4-BE49-F238E27FC236}">
                <a16:creationId xmlns:a16="http://schemas.microsoft.com/office/drawing/2014/main" id="{72F84BCD-895F-EBA0-EF59-489B587282F0}"/>
              </a:ext>
            </a:extLst>
          </p:cNvPr>
          <p:cNvSpPr txBox="1"/>
          <p:nvPr/>
        </p:nvSpPr>
        <p:spPr>
          <a:xfrm>
            <a:off x="7970672" y="4957965"/>
            <a:ext cx="1127389" cy="276999"/>
          </a:xfrm>
          <a:prstGeom prst="rect">
            <a:avLst/>
          </a:prstGeom>
          <a:solidFill>
            <a:schemeClr val="bg1"/>
          </a:solidFill>
        </p:spPr>
        <p:txBody>
          <a:bodyPr wrap="square" rtlCol="0">
            <a:spAutoFit/>
          </a:bodyPr>
          <a:lstStyle/>
          <a:p>
            <a:pPr algn="ctr"/>
            <a:r>
              <a:rPr lang="fr-FR" sz="1200">
                <a:latin typeface="Roboto" panose="02000000000000000000" pitchFamily="2" charset="0"/>
                <a:ea typeface="Roboto"/>
                <a:cs typeface="Roboto" panose="02000000000000000000" pitchFamily="2" charset="0"/>
              </a:rPr>
              <a:t>B : 4756 mm</a:t>
            </a:r>
          </a:p>
        </p:txBody>
      </p:sp>
      <p:cxnSp>
        <p:nvCxnSpPr>
          <p:cNvPr id="38" name="Straight Arrow Connector 39">
            <a:extLst>
              <a:ext uri="{FF2B5EF4-FFF2-40B4-BE49-F238E27FC236}">
                <a16:creationId xmlns:a16="http://schemas.microsoft.com/office/drawing/2014/main" id="{127602A3-6881-C8E6-7F47-F818ECE2504B}"/>
              </a:ext>
            </a:extLst>
          </p:cNvPr>
          <p:cNvCxnSpPr>
            <a:cxnSpLocks/>
          </p:cNvCxnSpPr>
          <p:nvPr/>
        </p:nvCxnSpPr>
        <p:spPr>
          <a:xfrm flipV="1">
            <a:off x="5253662" y="2292359"/>
            <a:ext cx="0" cy="215743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40">
            <a:extLst>
              <a:ext uri="{FF2B5EF4-FFF2-40B4-BE49-F238E27FC236}">
                <a16:creationId xmlns:a16="http://schemas.microsoft.com/office/drawing/2014/main" id="{2A2BDD09-A4BB-2D87-2B83-8ED272F9D8BE}"/>
              </a:ext>
            </a:extLst>
          </p:cNvPr>
          <p:cNvSpPr txBox="1"/>
          <p:nvPr/>
        </p:nvSpPr>
        <p:spPr>
          <a:xfrm rot="16200000">
            <a:off x="4528934" y="3232575"/>
            <a:ext cx="1127389" cy="276999"/>
          </a:xfrm>
          <a:prstGeom prst="rect">
            <a:avLst/>
          </a:prstGeom>
          <a:solidFill>
            <a:schemeClr val="bg1"/>
          </a:solidFill>
        </p:spPr>
        <p:txBody>
          <a:bodyPr wrap="square" rtlCol="0">
            <a:spAutoFit/>
          </a:bodyPr>
          <a:lstStyle/>
          <a:p>
            <a:pPr algn="ctr"/>
            <a:r>
              <a:rPr lang="fr-FR" sz="1200">
                <a:latin typeface="Roboto" panose="02000000000000000000" pitchFamily="2" charset="0"/>
                <a:ea typeface="Roboto"/>
                <a:cs typeface="Roboto" panose="02000000000000000000" pitchFamily="2" charset="0"/>
              </a:rPr>
              <a:t>A : 1775 mm</a:t>
            </a:r>
          </a:p>
        </p:txBody>
      </p:sp>
      <p:sp>
        <p:nvSpPr>
          <p:cNvPr id="10" name="Rectangle 46">
            <a:extLst>
              <a:ext uri="{FF2B5EF4-FFF2-40B4-BE49-F238E27FC236}">
                <a16:creationId xmlns:a16="http://schemas.microsoft.com/office/drawing/2014/main" id="{C1D316E5-AB64-8A3C-196A-D4F8BD06DDB4}"/>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B9FB5BE4-0232-050D-02E7-E688A8EC84FF}"/>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48">
            <a:extLst>
              <a:ext uri="{FF2B5EF4-FFF2-40B4-BE49-F238E27FC236}">
                <a16:creationId xmlns:a16="http://schemas.microsoft.com/office/drawing/2014/main" id="{59B6B482-BC25-CE3F-1734-6033CC92B1F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9" name="Rectangle 52">
            <a:extLst>
              <a:ext uri="{FF2B5EF4-FFF2-40B4-BE49-F238E27FC236}">
                <a16:creationId xmlns:a16="http://schemas.microsoft.com/office/drawing/2014/main" id="{3F2C5550-028D-F728-0EFA-851486B67299}"/>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2" name="Rectangle 38">
            <a:extLst>
              <a:ext uri="{FF2B5EF4-FFF2-40B4-BE49-F238E27FC236}">
                <a16:creationId xmlns:a16="http://schemas.microsoft.com/office/drawing/2014/main" id="{37C8975B-89AC-8EF7-48B0-6C3A458A1302}"/>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24" name="Rectangle 46">
            <a:extLst>
              <a:ext uri="{FF2B5EF4-FFF2-40B4-BE49-F238E27FC236}">
                <a16:creationId xmlns:a16="http://schemas.microsoft.com/office/drawing/2014/main" id="{0DCE3E1C-B52A-1D17-1040-2B369534B7D5}"/>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25" name="Rectangle 47">
            <a:extLst>
              <a:ext uri="{FF2B5EF4-FFF2-40B4-BE49-F238E27FC236}">
                <a16:creationId xmlns:a16="http://schemas.microsoft.com/office/drawing/2014/main" id="{22371FC7-5AEF-E252-80D6-28C3DB6D6D40}"/>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55">
            <a:extLst>
              <a:ext uri="{FF2B5EF4-FFF2-40B4-BE49-F238E27FC236}">
                <a16:creationId xmlns:a16="http://schemas.microsoft.com/office/drawing/2014/main" id="{686AD366-EAA2-8BCF-9B16-9E2D1A7A3E7B}"/>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7" name="Rectangle 56">
            <a:extLst>
              <a:ext uri="{FF2B5EF4-FFF2-40B4-BE49-F238E27FC236}">
                <a16:creationId xmlns:a16="http://schemas.microsoft.com/office/drawing/2014/main" id="{B6656286-D852-6A7A-96CD-CC9AA576457B}"/>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2" name="Rectangle 46">
            <a:extLst>
              <a:ext uri="{FF2B5EF4-FFF2-40B4-BE49-F238E27FC236}">
                <a16:creationId xmlns:a16="http://schemas.microsoft.com/office/drawing/2014/main" id="{4A79A62D-8ECB-B93A-E8FA-BFB998FD4670}"/>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sp>
        <p:nvSpPr>
          <p:cNvPr id="47" name="CasellaDiTesto 14">
            <a:extLst>
              <a:ext uri="{FF2B5EF4-FFF2-40B4-BE49-F238E27FC236}">
                <a16:creationId xmlns:a16="http://schemas.microsoft.com/office/drawing/2014/main" id="{E0410AB8-132F-4C1B-AE2C-50FC483436A4}"/>
              </a:ext>
            </a:extLst>
          </p:cNvPr>
          <p:cNvSpPr txBox="1"/>
          <p:nvPr/>
        </p:nvSpPr>
        <p:spPr>
          <a:xfrm>
            <a:off x="6693193" y="5664266"/>
            <a:ext cx="5425705" cy="584775"/>
          </a:xfrm>
          <a:prstGeom prst="rect">
            <a:avLst/>
          </a:prstGeom>
          <a:noFill/>
        </p:spPr>
        <p:txBody>
          <a:bodyPr wrap="square">
            <a:spAutoFit/>
          </a:bodyPr>
          <a:lstStyle/>
          <a:p>
            <a:pPr marL="268288" indent="-268288">
              <a:buFont typeface="+mj-lt"/>
              <a:buAutoNum type="alphaUcPeriod"/>
            </a:pPr>
            <a:r>
              <a:rPr lang="fr-FR" sz="1600"/>
              <a:t>Jusqu'à 5 places sur la version à empattement court.</a:t>
            </a:r>
          </a:p>
          <a:p>
            <a:pPr marL="228600" indent="-228600">
              <a:buAutoNum type="alphaUcPeriod"/>
            </a:pPr>
            <a:r>
              <a:rPr lang="fr-FR" sz="1600"/>
              <a:t>Jusqu'à 7 places sur la version à empattement long.</a:t>
            </a:r>
          </a:p>
        </p:txBody>
      </p:sp>
    </p:spTree>
    <p:custDataLst>
      <p:tags r:id="rId1"/>
    </p:custDataLst>
    <p:extLst>
      <p:ext uri="{BB962C8B-B14F-4D97-AF65-F5344CB8AC3E}">
        <p14:creationId xmlns:p14="http://schemas.microsoft.com/office/powerpoint/2010/main" val="263248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82916" y="743171"/>
            <a:ext cx="10515600" cy="387798"/>
          </a:xfrm>
        </p:spPr>
        <p:txBody>
          <a:bodyPr/>
          <a:lstStyle/>
          <a:p>
            <a:r>
              <a:rPr lang="fr-FR" b="1">
                <a:latin typeface="Roboto" panose="02000000000000000000" pitchFamily="2" charset="0"/>
                <a:ea typeface="Roboto"/>
                <a:cs typeface="Roboto" panose="02000000000000000000" pitchFamily="2" charset="0"/>
              </a:rPr>
              <a:t>RÉSUMÉ</a:t>
            </a:r>
          </a:p>
        </p:txBody>
      </p:sp>
      <p:sp>
        <p:nvSpPr>
          <p:cNvPr id="4" name="Text Placeholder 3"/>
          <p:cNvSpPr>
            <a:spLocks noGrp="1"/>
          </p:cNvSpPr>
          <p:nvPr>
            <p:ph type="body" sz="quarter" idx="18"/>
          </p:nvPr>
        </p:nvSpPr>
        <p:spPr>
          <a:xfrm>
            <a:off x="382916" y="1420330"/>
            <a:ext cx="11236914" cy="243656"/>
          </a:xfrm>
        </p:spPr>
        <p:txBody>
          <a:bodyPr wrap="square" lIns="0" tIns="0" rIns="0" bIns="0" rtlCol="0" anchor="t">
            <a:spAutoFit/>
          </a:bodyPr>
          <a:lstStyle/>
          <a:p>
            <a:r>
              <a:rPr lang="fr-FR"/>
              <a:t>Voici les points clés à retenir concernant la Fiat QUBO L</a:t>
            </a:r>
          </a:p>
        </p:txBody>
      </p:sp>
      <p:sp>
        <p:nvSpPr>
          <p:cNvPr id="7" name="Text Placeholder 4">
            <a:extLst>
              <a:ext uri="{FF2B5EF4-FFF2-40B4-BE49-F238E27FC236}">
                <a16:creationId xmlns:a16="http://schemas.microsoft.com/office/drawing/2014/main" id="{57A2810A-3A8A-2A45-B523-8383B2FADA68}"/>
              </a:ext>
            </a:extLst>
          </p:cNvPr>
          <p:cNvSpPr txBox="1">
            <a:spLocks/>
          </p:cNvSpPr>
          <p:nvPr/>
        </p:nvSpPr>
        <p:spPr>
          <a:xfrm>
            <a:off x="348289" y="2988574"/>
            <a:ext cx="11262782" cy="334731"/>
          </a:xfrm>
          <a:prstGeom prst="rect">
            <a:avLst/>
          </a:prstGeom>
          <a:solidFill>
            <a:srgbClr val="FF0000"/>
          </a:solidFill>
        </p:spPr>
        <p:txBody>
          <a:bodyPr tIns="108000" anchor="ctr"/>
          <a:lstStyle>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algn="ctr">
              <a:defRPr/>
            </a:pPr>
            <a:r>
              <a:rPr lang="fr-FR" sz="1600">
                <a:latin typeface="Roboto" panose="02000000000000000000" pitchFamily="2" charset="0"/>
                <a:ea typeface="Roboto"/>
                <a:cs typeface="Roboto" panose="02000000000000000000" pitchFamily="2" charset="0"/>
              </a:rPr>
              <a:t>Intérieur spacieux et modulable, avec jusqu'à 7 places assises et des aménagements intelligents pour les passagers et le fret</a:t>
            </a:r>
          </a:p>
        </p:txBody>
      </p:sp>
      <p:sp>
        <p:nvSpPr>
          <p:cNvPr id="8" name="Text Placeholder 4">
            <a:extLst>
              <a:ext uri="{FF2B5EF4-FFF2-40B4-BE49-F238E27FC236}">
                <a16:creationId xmlns:a16="http://schemas.microsoft.com/office/drawing/2014/main" id="{1EBFFC0D-A704-0843-A5D6-0488047974EC}"/>
              </a:ext>
            </a:extLst>
          </p:cNvPr>
          <p:cNvSpPr txBox="1">
            <a:spLocks/>
          </p:cNvSpPr>
          <p:nvPr/>
        </p:nvSpPr>
        <p:spPr>
          <a:xfrm>
            <a:off x="348289" y="3910172"/>
            <a:ext cx="11262782" cy="353514"/>
          </a:xfrm>
          <a:prstGeom prst="rect">
            <a:avLst/>
          </a:prstGeom>
          <a:solidFill>
            <a:srgbClr val="FF0000"/>
          </a:solidFill>
        </p:spPr>
        <p:txBody>
          <a:bodyPr tIns="108000" anchor="ctr"/>
          <a:lstStyle>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lvl="0" algn="ctr">
              <a:defRPr/>
            </a:pPr>
            <a:r>
              <a:rPr lang="fr-FR" sz="1600">
                <a:latin typeface="Roboto" panose="02000000000000000000" pitchFamily="2" charset="0"/>
                <a:ea typeface="Roboto"/>
                <a:cs typeface="Roboto" panose="02000000000000000000" pitchFamily="2" charset="0"/>
              </a:rPr>
              <a:t>Un large choix de motorisations, avec le retour de l'essence et du diesel, ainsi que des technologies modernes et des équipements de confort.</a:t>
            </a:r>
          </a:p>
        </p:txBody>
      </p:sp>
      <p:sp>
        <p:nvSpPr>
          <p:cNvPr id="9" name="Text Placeholder 4">
            <a:extLst>
              <a:ext uri="{FF2B5EF4-FFF2-40B4-BE49-F238E27FC236}">
                <a16:creationId xmlns:a16="http://schemas.microsoft.com/office/drawing/2014/main" id="{8EB9A7C1-9A69-B64B-B5DA-0C9352C596E9}"/>
              </a:ext>
            </a:extLst>
          </p:cNvPr>
          <p:cNvSpPr txBox="1">
            <a:spLocks/>
          </p:cNvSpPr>
          <p:nvPr/>
        </p:nvSpPr>
        <p:spPr>
          <a:xfrm>
            <a:off x="348289" y="3441835"/>
            <a:ext cx="11262782" cy="361605"/>
          </a:xfrm>
          <a:prstGeom prst="rect">
            <a:avLst/>
          </a:prstGeom>
          <a:solidFill>
            <a:srgbClr val="FF0000"/>
          </a:solidFill>
        </p:spPr>
        <p:txBody>
          <a:bodyPr tIns="108000" anchor="ctr"/>
          <a:lstStyle>
            <a:defPPr>
              <a:defRPr lang="en-US"/>
            </a:defPPr>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algn="ctr">
              <a:defRPr/>
            </a:pPr>
            <a:r>
              <a:rPr lang="fr-FR" sz="1600">
                <a:latin typeface="Roboto" panose="02000000000000000000" pitchFamily="2" charset="0"/>
                <a:ea typeface="Roboto"/>
                <a:cs typeface="Roboto" panose="02000000000000000000" pitchFamily="2" charset="0"/>
              </a:rPr>
              <a:t>Des fonctionnalités pratiques au quotidien, comme des portes coulissantes, un grand coffre et de nombreuses solutions de rangement</a:t>
            </a:r>
          </a:p>
        </p:txBody>
      </p:sp>
    </p:spTree>
    <p:custDataLst>
      <p:tags r:id="rId1"/>
    </p:custDataLst>
    <p:extLst>
      <p:ext uri="{BB962C8B-B14F-4D97-AF65-F5344CB8AC3E}">
        <p14:creationId xmlns:p14="http://schemas.microsoft.com/office/powerpoint/2010/main" val="1600162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5C7D95-CD8F-0E49-0BC0-DD563EDF7CC1}"/>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AE376FC7-4B9F-7371-F01E-05AEB0261909}"/>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fr-FR" sz="1800">
                <a:ea typeface=""/>
                <a:cs typeface="Roboto" panose="02000000000000000000" pitchFamily="2" charset="0"/>
              </a:rPr>
              <a:t>ENVOYER</a:t>
            </a:r>
          </a:p>
        </p:txBody>
      </p:sp>
      <p:sp>
        <p:nvSpPr>
          <p:cNvPr id="16" name="Title 15">
            <a:extLst>
              <a:ext uri="{FF2B5EF4-FFF2-40B4-BE49-F238E27FC236}">
                <a16:creationId xmlns:a16="http://schemas.microsoft.com/office/drawing/2014/main" id="{FB098388-1230-DF7F-40CC-730E8A362D7A}"/>
              </a:ext>
            </a:extLst>
          </p:cNvPr>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QUESTION 1</a:t>
            </a:r>
          </a:p>
        </p:txBody>
      </p:sp>
      <p:sp>
        <p:nvSpPr>
          <p:cNvPr id="19" name="Text Placeholder 18">
            <a:extLst>
              <a:ext uri="{FF2B5EF4-FFF2-40B4-BE49-F238E27FC236}">
                <a16:creationId xmlns:a16="http://schemas.microsoft.com/office/drawing/2014/main" id="{FA2ACD47-EB88-CC26-8A30-EBE85E3A7D88}"/>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fr-FR" sz="1600"/>
              <a:t>5 places seulement</a:t>
            </a:r>
          </a:p>
        </p:txBody>
      </p:sp>
      <p:sp>
        <p:nvSpPr>
          <p:cNvPr id="20" name="Text Placeholder 19">
            <a:extLst>
              <a:ext uri="{FF2B5EF4-FFF2-40B4-BE49-F238E27FC236}">
                <a16:creationId xmlns:a16="http://schemas.microsoft.com/office/drawing/2014/main" id="{6A52A4CA-B104-CB5C-F98B-E210ECBD4E35}"/>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fr-FR" sz="1600">
                <a:solidFill>
                  <a:schemeClr val="accent6"/>
                </a:solidFill>
                <a:latin typeface="Roboto" panose="02000000000000000000" pitchFamily="2" charset="0"/>
                <a:ea typeface="Roboto"/>
                <a:cs typeface="Roboto" panose="02000000000000000000" pitchFamily="2" charset="0"/>
              </a:rPr>
              <a:t>5 ou 7 places</a:t>
            </a:r>
          </a:p>
        </p:txBody>
      </p:sp>
      <p:sp>
        <p:nvSpPr>
          <p:cNvPr id="21" name="Text Placeholder 20">
            <a:extLst>
              <a:ext uri="{FF2B5EF4-FFF2-40B4-BE49-F238E27FC236}">
                <a16:creationId xmlns:a16="http://schemas.microsoft.com/office/drawing/2014/main" id="{DA50FF5D-09E0-B4D1-11F0-E2913CBC6AC7}"/>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fr-FR" sz="1600">
                <a:latin typeface="Roboto" panose="02000000000000000000" pitchFamily="2" charset="0"/>
                <a:ea typeface="Roboto"/>
                <a:cs typeface="Roboto" panose="02000000000000000000" pitchFamily="2" charset="0"/>
              </a:rPr>
              <a:t>Jusqu'à 9 places</a:t>
            </a:r>
          </a:p>
        </p:txBody>
      </p:sp>
      <p:sp>
        <p:nvSpPr>
          <p:cNvPr id="18" name="Text Placeholder 17">
            <a:extLst>
              <a:ext uri="{FF2B5EF4-FFF2-40B4-BE49-F238E27FC236}">
                <a16:creationId xmlns:a16="http://schemas.microsoft.com/office/drawing/2014/main" id="{73B054E7-457A-6D98-D8FE-A2F834EDDC24}"/>
              </a:ext>
            </a:extLst>
          </p:cNvPr>
          <p:cNvSpPr>
            <a:spLocks noGrp="1"/>
          </p:cNvSpPr>
          <p:nvPr>
            <p:ph type="body" sz="quarter" idx="11"/>
          </p:nvPr>
        </p:nvSpPr>
        <p:spPr/>
        <p:txBody>
          <a:bodyPr/>
          <a:lstStyle/>
          <a:p>
            <a:r>
              <a:rPr lang="fr-FR"/>
              <a:t>Combien y a-t-il de places dans la Fiat Qubo L ?</a:t>
            </a:r>
          </a:p>
        </p:txBody>
      </p:sp>
      <p:sp>
        <p:nvSpPr>
          <p:cNvPr id="11" name="Text Placeholder 16">
            <a:extLst>
              <a:ext uri="{FF2B5EF4-FFF2-40B4-BE49-F238E27FC236}">
                <a16:creationId xmlns:a16="http://schemas.microsoft.com/office/drawing/2014/main" id="{21553674-6488-8185-1519-753C2998A442}"/>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fr-FR" sz="1600" b="1">
                <a:solidFill>
                  <a:srgbClr val="FF0000"/>
                </a:solidFill>
                <a:latin typeface="Roboto" panose="02000000000000000000" pitchFamily="2" charset="0"/>
                <a:ea typeface="Roboto"/>
                <a:cs typeface="Roboto" panose="02000000000000000000" pitchFamily="2" charset="0"/>
              </a:rPr>
              <a:t>CHOISISSEZ LA BONNE RÉPONSE PARMI LES OPTIONS CI-DESSOUS.</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796E59C5-1A85-1D20-F9EF-4F0E21E4ABA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396239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ABE0FC-1EEF-77F1-2854-E35148581C87}"/>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822B4C9C-E2E9-693C-3BAF-ABE869BECB7E}"/>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fr-FR" sz="1800">
                <a:ea typeface=""/>
                <a:cs typeface="Roboto" panose="02000000000000000000" pitchFamily="2" charset="0"/>
              </a:rPr>
              <a:t>ENVOYER</a:t>
            </a:r>
          </a:p>
        </p:txBody>
      </p:sp>
      <p:sp>
        <p:nvSpPr>
          <p:cNvPr id="16" name="Title 15">
            <a:extLst>
              <a:ext uri="{FF2B5EF4-FFF2-40B4-BE49-F238E27FC236}">
                <a16:creationId xmlns:a16="http://schemas.microsoft.com/office/drawing/2014/main" id="{9A66A0CD-D0B0-C880-43E2-65C11CC022BF}"/>
              </a:ext>
            </a:extLst>
          </p:cNvPr>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QUESTION 4</a:t>
            </a:r>
          </a:p>
        </p:txBody>
      </p:sp>
      <p:sp>
        <p:nvSpPr>
          <p:cNvPr id="19" name="Text Placeholder 18">
            <a:extLst>
              <a:ext uri="{FF2B5EF4-FFF2-40B4-BE49-F238E27FC236}">
                <a16:creationId xmlns:a16="http://schemas.microsoft.com/office/drawing/2014/main" id="{BAF0FC7A-33E6-AA7D-BCC7-468B60E1480F}"/>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fr-FR" sz="1600">
                <a:latin typeface="Roboto" panose="02000000000000000000" pitchFamily="2" charset="0"/>
                <a:ea typeface="Roboto"/>
                <a:cs typeface="Roboto" panose="02000000000000000000" pitchFamily="2" charset="0"/>
              </a:rPr>
              <a:t>Jusqu'à 250 km</a:t>
            </a:r>
          </a:p>
        </p:txBody>
      </p:sp>
      <p:sp>
        <p:nvSpPr>
          <p:cNvPr id="20" name="Text Placeholder 19">
            <a:extLst>
              <a:ext uri="{FF2B5EF4-FFF2-40B4-BE49-F238E27FC236}">
                <a16:creationId xmlns:a16="http://schemas.microsoft.com/office/drawing/2014/main" id="{74D17CE2-E927-82DC-2CA0-5AD3DCBED545}"/>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fr-FR" sz="1600">
                <a:solidFill>
                  <a:schemeClr val="accent6"/>
                </a:solidFill>
                <a:latin typeface="Roboto" panose="02000000000000000000" pitchFamily="2" charset="0"/>
                <a:ea typeface="Roboto"/>
                <a:cs typeface="Roboto" panose="02000000000000000000" pitchFamily="2" charset="0"/>
              </a:rPr>
              <a:t>Jusqu'à 280 km</a:t>
            </a:r>
          </a:p>
        </p:txBody>
      </p:sp>
      <p:sp>
        <p:nvSpPr>
          <p:cNvPr id="21" name="Text Placeholder 20">
            <a:extLst>
              <a:ext uri="{FF2B5EF4-FFF2-40B4-BE49-F238E27FC236}">
                <a16:creationId xmlns:a16="http://schemas.microsoft.com/office/drawing/2014/main" id="{CE4B6272-E63F-0523-29BA-DC76CAB6CEE4}"/>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fr-FR" sz="1600">
                <a:latin typeface="Roboto" panose="02000000000000000000" pitchFamily="2" charset="0"/>
                <a:ea typeface="Roboto"/>
                <a:cs typeface="Roboto" panose="02000000000000000000" pitchFamily="2" charset="0"/>
              </a:rPr>
              <a:t>Jusqu'à 320 km</a:t>
            </a:r>
          </a:p>
        </p:txBody>
      </p:sp>
      <p:sp>
        <p:nvSpPr>
          <p:cNvPr id="18" name="Text Placeholder 17">
            <a:extLst>
              <a:ext uri="{FF2B5EF4-FFF2-40B4-BE49-F238E27FC236}">
                <a16:creationId xmlns:a16="http://schemas.microsoft.com/office/drawing/2014/main" id="{680EBFBA-B380-A7D6-5949-2546FFF95C28}"/>
              </a:ext>
            </a:extLst>
          </p:cNvPr>
          <p:cNvSpPr>
            <a:spLocks noGrp="1"/>
          </p:cNvSpPr>
          <p:nvPr>
            <p:ph type="body" sz="quarter" idx="11"/>
          </p:nvPr>
        </p:nvSpPr>
        <p:spPr>
          <a:xfrm>
            <a:off x="424636" y="1208837"/>
            <a:ext cx="8698099" cy="281228"/>
          </a:xfrm>
        </p:spPr>
        <p:txBody>
          <a:bodyPr/>
          <a:lstStyle/>
          <a:p>
            <a:r>
              <a:rPr lang="fr-FR"/>
              <a:t>Quelle est l'autonomie WLTP de la Fiat QUBO L (version électrique 5 places uniquement) </a:t>
            </a:r>
            <a:r>
              <a:rPr lang="fr-FR">
                <a:solidFill>
                  <a:srgbClr val="FF0000"/>
                </a:solidFill>
                <a:ea typeface=""/>
                <a:cs typeface="Roboto" panose="02000000000000000000" pitchFamily="2" charset="0"/>
              </a:rPr>
              <a:t>? </a:t>
            </a:r>
          </a:p>
        </p:txBody>
      </p:sp>
      <p:sp>
        <p:nvSpPr>
          <p:cNvPr id="11" name="Text Placeholder 16">
            <a:extLst>
              <a:ext uri="{FF2B5EF4-FFF2-40B4-BE49-F238E27FC236}">
                <a16:creationId xmlns:a16="http://schemas.microsoft.com/office/drawing/2014/main" id="{97682738-B8FF-DEDC-B2C0-66F960287204}"/>
              </a:ext>
            </a:extLst>
          </p:cNvPr>
          <p:cNvSpPr>
            <a:spLocks noGrp="1"/>
          </p:cNvSpPr>
          <p:nvPr>
            <p:ph type="body" sz="quarter" idx="10"/>
          </p:nvPr>
        </p:nvSpPr>
        <p:spPr>
          <a:xfrm>
            <a:off x="418286" y="1889820"/>
            <a:ext cx="7835301" cy="571438"/>
          </a:xfrm>
          <a:noFill/>
        </p:spPr>
        <p:txBody>
          <a:bodyPr wrap="square" lIns="0" tIns="0" rIns="0" bIns="0" rtlCol="0">
            <a:spAutoFit/>
          </a:bodyPr>
          <a:lstStyle/>
          <a:p>
            <a:pPr marL="0" indent="0">
              <a:buNone/>
            </a:pPr>
            <a:r>
              <a:rPr lang="fr-FR" sz="1600" b="1">
                <a:solidFill>
                  <a:srgbClr val="FF0000"/>
                </a:solidFill>
                <a:latin typeface="Roboto" panose="02000000000000000000" pitchFamily="2" charset="0"/>
                <a:ea typeface="Roboto"/>
                <a:cs typeface="Roboto" panose="02000000000000000000" pitchFamily="2" charset="0"/>
              </a:rPr>
              <a:t>CHOISISSEZ LA BONNE RÉPONSE PARMI LES OPTIONS CI-DESSOUS.</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F6C26579-8F77-F249-67C3-D83EA2C3D46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86B52FB9-B2C0-6FE7-C793-94BA1324C33B}"/>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4ACB44C-81B4-3763-6AA1-F1A52C25077B}"/>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3C2EE71-D462-3A39-67CE-37ADF8BFEF99}"/>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6562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DB014F-6C59-78CC-B5E4-5ACA36B67C52}"/>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92EDD98-18ED-6F41-1FD5-B3C892862D75}"/>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fr-FR" sz="1800">
                <a:ea typeface=""/>
                <a:cs typeface="Roboto" panose="02000000000000000000" pitchFamily="2" charset="0"/>
              </a:rPr>
              <a:t>ENVOYER</a:t>
            </a:r>
          </a:p>
        </p:txBody>
      </p:sp>
      <p:sp>
        <p:nvSpPr>
          <p:cNvPr id="16" name="Title 15">
            <a:extLst>
              <a:ext uri="{FF2B5EF4-FFF2-40B4-BE49-F238E27FC236}">
                <a16:creationId xmlns:a16="http://schemas.microsoft.com/office/drawing/2014/main" id="{0A2F89BC-7895-B07E-E41C-915539D26FA4}"/>
              </a:ext>
            </a:extLst>
          </p:cNvPr>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QUESTION 5</a:t>
            </a:r>
          </a:p>
        </p:txBody>
      </p:sp>
      <p:sp>
        <p:nvSpPr>
          <p:cNvPr id="19" name="Text Placeholder 18">
            <a:extLst>
              <a:ext uri="{FF2B5EF4-FFF2-40B4-BE49-F238E27FC236}">
                <a16:creationId xmlns:a16="http://schemas.microsoft.com/office/drawing/2014/main" id="{29218728-5167-08FE-886A-EA33192B9E21}"/>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fr-FR" sz="1600">
                <a:latin typeface="Roboto" panose="02000000000000000000" pitchFamily="2" charset="0"/>
                <a:ea typeface="Roboto"/>
                <a:cs typeface="Roboto" panose="02000000000000000000" pitchFamily="2" charset="0"/>
              </a:rPr>
              <a:t>7 pouces</a:t>
            </a:r>
          </a:p>
        </p:txBody>
      </p:sp>
      <p:sp>
        <p:nvSpPr>
          <p:cNvPr id="20" name="Text Placeholder 19">
            <a:extLst>
              <a:ext uri="{FF2B5EF4-FFF2-40B4-BE49-F238E27FC236}">
                <a16:creationId xmlns:a16="http://schemas.microsoft.com/office/drawing/2014/main" id="{47F32894-6880-81BC-DBC0-6B29C0CEAFFA}"/>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fr-FR" sz="1600">
                <a:solidFill>
                  <a:schemeClr val="accent6"/>
                </a:solidFill>
                <a:latin typeface="Roboto" panose="02000000000000000000" pitchFamily="2" charset="0"/>
                <a:ea typeface="Roboto"/>
                <a:cs typeface="Roboto" panose="02000000000000000000" pitchFamily="2" charset="0"/>
              </a:rPr>
              <a:t>10 pouces</a:t>
            </a:r>
          </a:p>
        </p:txBody>
      </p:sp>
      <p:sp>
        <p:nvSpPr>
          <p:cNvPr id="21" name="Text Placeholder 20">
            <a:extLst>
              <a:ext uri="{FF2B5EF4-FFF2-40B4-BE49-F238E27FC236}">
                <a16:creationId xmlns:a16="http://schemas.microsoft.com/office/drawing/2014/main" id="{4C3B0034-A320-FAD2-1A35-CCA9E185A231}"/>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fr-FR" sz="1600">
                <a:latin typeface="Roboto" panose="02000000000000000000" pitchFamily="2" charset="0"/>
                <a:ea typeface="Roboto"/>
                <a:cs typeface="Roboto" panose="02000000000000000000" pitchFamily="2" charset="0"/>
              </a:rPr>
              <a:t>12 pouces</a:t>
            </a:r>
          </a:p>
        </p:txBody>
      </p:sp>
      <p:sp>
        <p:nvSpPr>
          <p:cNvPr id="18" name="Text Placeholder 17">
            <a:extLst>
              <a:ext uri="{FF2B5EF4-FFF2-40B4-BE49-F238E27FC236}">
                <a16:creationId xmlns:a16="http://schemas.microsoft.com/office/drawing/2014/main" id="{85E1F849-32BD-6DF4-DF64-650A9200B01F}"/>
              </a:ext>
            </a:extLst>
          </p:cNvPr>
          <p:cNvSpPr>
            <a:spLocks noGrp="1"/>
          </p:cNvSpPr>
          <p:nvPr>
            <p:ph type="body" sz="quarter" idx="11"/>
          </p:nvPr>
        </p:nvSpPr>
        <p:spPr>
          <a:xfrm>
            <a:off x="424636" y="1054809"/>
            <a:ext cx="10281464" cy="399524"/>
          </a:xfrm>
        </p:spPr>
        <p:txBody>
          <a:bodyPr/>
          <a:lstStyle/>
          <a:p>
            <a:r>
              <a:rPr lang="fr-FR"/>
              <a:t>Quelle est la taille de l'écran tactile central de la FIAT QUBO L (ICON ET LA PRIMA) ?</a:t>
            </a:r>
          </a:p>
        </p:txBody>
      </p:sp>
      <p:sp>
        <p:nvSpPr>
          <p:cNvPr id="11" name="Text Placeholder 16">
            <a:extLst>
              <a:ext uri="{FF2B5EF4-FFF2-40B4-BE49-F238E27FC236}">
                <a16:creationId xmlns:a16="http://schemas.microsoft.com/office/drawing/2014/main" id="{259862E4-49DC-0F62-9E41-5C259845437E}"/>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fr-FR" sz="1600" b="1">
                <a:solidFill>
                  <a:srgbClr val="FF0000"/>
                </a:solidFill>
                <a:latin typeface="Roboto" panose="02000000000000000000" pitchFamily="2" charset="0"/>
                <a:ea typeface="Roboto"/>
                <a:cs typeface="Roboto" panose="02000000000000000000" pitchFamily="2" charset="0"/>
              </a:rPr>
              <a:t>CHOISISSEZ LA BONNE RÉPONSE PARMI LES OPTIONS CI-DESSOUS.</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96AE71D6-AF12-4667-F44D-E7B2364EE56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23E63D73-5E7F-22BF-E5EB-19835DC06602}"/>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6C8C799-06A9-9FEE-955F-536F3DAB8D07}"/>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137E62D6-604D-902C-C6E2-70D36F5A846A}"/>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53250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4C04CF-D7F6-3C0E-E24A-D425E5F5FF10}"/>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A8F41FA-E785-4F54-FC4D-97D9EAB6232B}"/>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fr-FR" sz="1800">
                <a:ea typeface=""/>
                <a:cs typeface="Roboto" panose="02000000000000000000" pitchFamily="2" charset="0"/>
              </a:rPr>
              <a:t>ENVOYER</a:t>
            </a:r>
          </a:p>
        </p:txBody>
      </p:sp>
      <p:sp>
        <p:nvSpPr>
          <p:cNvPr id="16" name="Title 15">
            <a:extLst>
              <a:ext uri="{FF2B5EF4-FFF2-40B4-BE49-F238E27FC236}">
                <a16:creationId xmlns:a16="http://schemas.microsoft.com/office/drawing/2014/main" id="{943183B3-5D70-6A1E-036E-EB4CE13A0204}"/>
              </a:ext>
            </a:extLst>
          </p:cNvPr>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QUESTION 6</a:t>
            </a:r>
          </a:p>
        </p:txBody>
      </p:sp>
      <p:sp>
        <p:nvSpPr>
          <p:cNvPr id="19" name="Text Placeholder 18">
            <a:extLst>
              <a:ext uri="{FF2B5EF4-FFF2-40B4-BE49-F238E27FC236}">
                <a16:creationId xmlns:a16="http://schemas.microsoft.com/office/drawing/2014/main" id="{7FE645E3-1BFA-7F9C-C4B1-E34331F069DB}"/>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fr-FR" sz="1600">
                <a:latin typeface="Roboto" panose="02000000000000000000" pitchFamily="2" charset="0"/>
                <a:ea typeface="Roboto"/>
                <a:cs typeface="Roboto" panose="02000000000000000000" pitchFamily="2" charset="0"/>
              </a:rPr>
              <a:t>Il se limite à améliorer le style extérieur</a:t>
            </a:r>
          </a:p>
        </p:txBody>
      </p:sp>
      <p:sp>
        <p:nvSpPr>
          <p:cNvPr id="20" name="Text Placeholder 19">
            <a:extLst>
              <a:ext uri="{FF2B5EF4-FFF2-40B4-BE49-F238E27FC236}">
                <a16:creationId xmlns:a16="http://schemas.microsoft.com/office/drawing/2014/main" id="{12559BBC-8BBF-30A9-2A54-2C6A1148D29F}"/>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fr-FR" sz="1600">
                <a:solidFill>
                  <a:schemeClr val="accent6"/>
                </a:solidFill>
                <a:latin typeface="Roboto" panose="02000000000000000000" pitchFamily="2" charset="0"/>
                <a:ea typeface="Roboto"/>
                <a:cs typeface="Roboto" panose="02000000000000000000" pitchFamily="2" charset="0"/>
              </a:rPr>
              <a:t>Il ajoute de l'espace de rangement supplémentaire et permet d'avoir plus de lumière dans l'habitacle</a:t>
            </a:r>
          </a:p>
        </p:txBody>
      </p:sp>
      <p:sp>
        <p:nvSpPr>
          <p:cNvPr id="21" name="Text Placeholder 20">
            <a:extLst>
              <a:ext uri="{FF2B5EF4-FFF2-40B4-BE49-F238E27FC236}">
                <a16:creationId xmlns:a16="http://schemas.microsoft.com/office/drawing/2014/main" id="{3DB5F396-E6BB-0980-1768-CAA1115F4DA2}"/>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fr-FR" sz="1600">
                <a:latin typeface="Roboto" panose="02000000000000000000" pitchFamily="2" charset="0"/>
                <a:ea typeface="Roboto"/>
                <a:cs typeface="Roboto" panose="02000000000000000000" pitchFamily="2" charset="0"/>
              </a:rPr>
              <a:t>Il réduit la hauteur du véhicule</a:t>
            </a:r>
          </a:p>
        </p:txBody>
      </p:sp>
      <p:sp>
        <p:nvSpPr>
          <p:cNvPr id="18" name="Text Placeholder 17">
            <a:extLst>
              <a:ext uri="{FF2B5EF4-FFF2-40B4-BE49-F238E27FC236}">
                <a16:creationId xmlns:a16="http://schemas.microsoft.com/office/drawing/2014/main" id="{C7BDAE18-2794-DB33-A2A9-88B1020DA22B}"/>
              </a:ext>
            </a:extLst>
          </p:cNvPr>
          <p:cNvSpPr>
            <a:spLocks noGrp="1"/>
          </p:cNvSpPr>
          <p:nvPr>
            <p:ph type="body" sz="quarter" idx="11"/>
          </p:nvPr>
        </p:nvSpPr>
        <p:spPr>
          <a:xfrm>
            <a:off x="424636" y="1208837"/>
            <a:ext cx="10700564" cy="235005"/>
          </a:xfrm>
        </p:spPr>
        <p:txBody>
          <a:bodyPr/>
          <a:lstStyle/>
          <a:p>
            <a:r>
              <a:rPr lang="fr-FR"/>
              <a:t>Quel est le principal avantage du toit multifonction « Magic Top » (PACK MAGIC TOP UNIQUEMENT SUR LA PRIMA) ?</a:t>
            </a:r>
          </a:p>
        </p:txBody>
      </p:sp>
      <p:sp>
        <p:nvSpPr>
          <p:cNvPr id="11" name="Text Placeholder 16">
            <a:extLst>
              <a:ext uri="{FF2B5EF4-FFF2-40B4-BE49-F238E27FC236}">
                <a16:creationId xmlns:a16="http://schemas.microsoft.com/office/drawing/2014/main" id="{19C3E489-A35F-DFA6-148A-3527A40BECD0}"/>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fr-FR" sz="1600" b="1">
                <a:solidFill>
                  <a:srgbClr val="FF0000"/>
                </a:solidFill>
                <a:latin typeface="Roboto" panose="02000000000000000000" pitchFamily="2" charset="0"/>
                <a:ea typeface="Roboto"/>
                <a:cs typeface="Roboto" panose="02000000000000000000" pitchFamily="2" charset="0"/>
              </a:rPr>
              <a:t>CHOISISSEZ LA BONNE RÉPONSE PARMI LES OPTIONS CI-DESSOUS.</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8C1B071B-CAD3-E1B8-6E39-2F4670AD4FC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4D068C4A-2D52-4737-AC37-EC12A5DFD87B}"/>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09667AD5-03B3-A12C-73A6-85856B3C3B7D}"/>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42C743DC-89AB-DC6F-08B2-363132EF1889}"/>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19018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574663-0746-3531-1E41-15EC7F4FB9CB}"/>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00D6C50-95B8-C153-5343-16FA89123FF0}"/>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fr-FR" sz="1800">
                <a:ea typeface=""/>
                <a:cs typeface="Roboto" panose="02000000000000000000" pitchFamily="2" charset="0"/>
              </a:rPr>
              <a:t>ENVOYER</a:t>
            </a:r>
          </a:p>
        </p:txBody>
      </p:sp>
      <p:sp>
        <p:nvSpPr>
          <p:cNvPr id="16" name="Title 15">
            <a:extLst>
              <a:ext uri="{FF2B5EF4-FFF2-40B4-BE49-F238E27FC236}">
                <a16:creationId xmlns:a16="http://schemas.microsoft.com/office/drawing/2014/main" id="{BCD73095-2358-CF0F-E169-AE8D1D6DA4DF}"/>
              </a:ext>
            </a:extLst>
          </p:cNvPr>
          <p:cNvSpPr>
            <a:spLocks noGrp="1"/>
          </p:cNvSpPr>
          <p:nvPr>
            <p:ph type="title"/>
          </p:nvPr>
        </p:nvSpPr>
        <p:spPr/>
        <p:txBody>
          <a:bodyPr/>
          <a:lstStyle/>
          <a:p>
            <a:r>
              <a:rPr lang="fr-FR" b="1">
                <a:latin typeface="Roboto" panose="02000000000000000000" pitchFamily="2" charset="0"/>
                <a:ea typeface="Roboto"/>
                <a:cs typeface="Roboto" panose="02000000000000000000" pitchFamily="2" charset="0"/>
              </a:rPr>
              <a:t>QUESTION 9</a:t>
            </a:r>
          </a:p>
        </p:txBody>
      </p:sp>
      <p:sp>
        <p:nvSpPr>
          <p:cNvPr id="19" name="Text Placeholder 18">
            <a:extLst>
              <a:ext uri="{FF2B5EF4-FFF2-40B4-BE49-F238E27FC236}">
                <a16:creationId xmlns:a16="http://schemas.microsoft.com/office/drawing/2014/main" id="{240AC443-61C8-CFF6-7B50-5CD9A76F5B77}"/>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fr-FR" sz="1600" dirty="0">
                <a:latin typeface="Roboto" panose="02000000000000000000" pitchFamily="2" charset="0"/>
                <a:ea typeface="Roboto"/>
                <a:cs typeface="Roboto" panose="02000000000000000000" pitchFamily="2" charset="0"/>
              </a:rPr>
              <a:t>Commutateur d'allumage manuel</a:t>
            </a:r>
          </a:p>
        </p:txBody>
      </p:sp>
      <p:sp>
        <p:nvSpPr>
          <p:cNvPr id="20" name="Text Placeholder 19">
            <a:extLst>
              <a:ext uri="{FF2B5EF4-FFF2-40B4-BE49-F238E27FC236}">
                <a16:creationId xmlns:a16="http://schemas.microsoft.com/office/drawing/2014/main" id="{8ECFB352-6726-3FCD-F224-779D8265ADD8}"/>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fr-FR" sz="1600">
                <a:solidFill>
                  <a:schemeClr val="accent6"/>
                </a:solidFill>
                <a:latin typeface="Roboto" panose="02000000000000000000" pitchFamily="2" charset="0"/>
                <a:ea typeface="Roboto"/>
                <a:cs typeface="Roboto" panose="02000000000000000000" pitchFamily="2" charset="0"/>
              </a:rPr>
              <a:t>Système « Keyless Entry and Go »</a:t>
            </a:r>
          </a:p>
        </p:txBody>
      </p:sp>
      <p:sp>
        <p:nvSpPr>
          <p:cNvPr id="21" name="Text Placeholder 20">
            <a:extLst>
              <a:ext uri="{FF2B5EF4-FFF2-40B4-BE49-F238E27FC236}">
                <a16:creationId xmlns:a16="http://schemas.microsoft.com/office/drawing/2014/main" id="{C38D9953-9463-58D0-DF9F-639633447470}"/>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fr-FR" sz="1600">
                <a:latin typeface="Roboto" panose="02000000000000000000" pitchFamily="2" charset="0"/>
                <a:ea typeface="Roboto"/>
                <a:cs typeface="Roboto" panose="02000000000000000000" pitchFamily="2" charset="0"/>
              </a:rPr>
              <a:t>Déverrouillage du coffre à distance uniquement</a:t>
            </a:r>
          </a:p>
        </p:txBody>
      </p:sp>
      <p:sp>
        <p:nvSpPr>
          <p:cNvPr id="18" name="Text Placeholder 17">
            <a:extLst>
              <a:ext uri="{FF2B5EF4-FFF2-40B4-BE49-F238E27FC236}">
                <a16:creationId xmlns:a16="http://schemas.microsoft.com/office/drawing/2014/main" id="{45768C41-2118-33A1-3A28-D5BD2DCD42FC}"/>
              </a:ext>
            </a:extLst>
          </p:cNvPr>
          <p:cNvSpPr>
            <a:spLocks noGrp="1"/>
          </p:cNvSpPr>
          <p:nvPr>
            <p:ph type="body" sz="quarter" idx="11"/>
          </p:nvPr>
        </p:nvSpPr>
        <p:spPr>
          <a:xfrm>
            <a:off x="424636" y="1124065"/>
            <a:ext cx="10802164" cy="366000"/>
          </a:xfrm>
        </p:spPr>
        <p:txBody>
          <a:bodyPr/>
          <a:lstStyle/>
          <a:p>
            <a:r>
              <a:rPr lang="fr-FR"/>
              <a:t>Quelle fonctionnalité de la FIAT QUBO L vous permet d'ouvrir et de démarrer le véhicule sans utiliser la clé ? (LA PRIMA UNIQUEMENT) ?</a:t>
            </a:r>
          </a:p>
        </p:txBody>
      </p:sp>
      <p:sp>
        <p:nvSpPr>
          <p:cNvPr id="11" name="Text Placeholder 16">
            <a:extLst>
              <a:ext uri="{FF2B5EF4-FFF2-40B4-BE49-F238E27FC236}">
                <a16:creationId xmlns:a16="http://schemas.microsoft.com/office/drawing/2014/main" id="{CA939237-D679-7742-AAC2-4F75AAE3E0DB}"/>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fr-FR" sz="1600" b="1">
                <a:solidFill>
                  <a:srgbClr val="FF0000"/>
                </a:solidFill>
                <a:latin typeface="Roboto" panose="02000000000000000000" pitchFamily="2" charset="0"/>
                <a:ea typeface="Roboto"/>
                <a:cs typeface="Roboto" panose="02000000000000000000" pitchFamily="2" charset="0"/>
              </a:rPr>
              <a:t>CHOISISSEZ LA BONNE RÉPONSE PARMI LES OPTIONS CI-DESSOUS.</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B621F054-7CBD-8B05-3C63-5316E460A1F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248B9B74-4229-DB15-5A78-22D8C7EA12CC}"/>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16D1D298-9FDE-6B39-9119-F63C7D9BD8DF}"/>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8A90D85-8E41-0E89-5FA0-4BD4A810FD74}"/>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071826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543" y="824233"/>
            <a:ext cx="10515600" cy="387798"/>
          </a:xfrm>
        </p:spPr>
        <p:txBody>
          <a:bodyPr/>
          <a:lstStyle/>
          <a:p>
            <a:r>
              <a:rPr lang="fr-FR" sz="2800">
                <a:latin typeface="Roboto" panose="02000000000000000000" pitchFamily="2" charset="0"/>
                <a:ea typeface="Roboto"/>
                <a:cs typeface="Roboto" panose="02000000000000000000" pitchFamily="2" charset="0"/>
              </a:rPr>
              <a:t>EXTÉRIEUR</a:t>
            </a:r>
          </a:p>
        </p:txBody>
      </p:sp>
      <p:sp>
        <p:nvSpPr>
          <p:cNvPr id="3" name="Rectangle 2"/>
          <p:cNvSpPr/>
          <p:nvPr/>
        </p:nvSpPr>
        <p:spPr>
          <a:xfrm>
            <a:off x="5780167" y="3385751"/>
            <a:ext cx="628871" cy="10956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11"/>
          <p:cNvSpPr>
            <a:spLocks noChangeArrowheads="1"/>
          </p:cNvSpPr>
          <p:nvPr/>
        </p:nvSpPr>
        <p:spPr bwMode="auto">
          <a:xfrm>
            <a:off x="4941394" y="6482281"/>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4" name="Oval 12"/>
          <p:cNvSpPr>
            <a:spLocks noChangeArrowheads="1"/>
          </p:cNvSpPr>
          <p:nvPr/>
        </p:nvSpPr>
        <p:spPr bwMode="auto">
          <a:xfrm>
            <a:off x="5243424" y="6482300"/>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5" name="Oval 14"/>
          <p:cNvSpPr>
            <a:spLocks noChangeArrowheads="1"/>
          </p:cNvSpPr>
          <p:nvPr/>
        </p:nvSpPr>
        <p:spPr bwMode="auto">
          <a:xfrm>
            <a:off x="5539685" y="6482289"/>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6"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7"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11" name="Rectangle 46">
            <a:extLst>
              <a:ext uri="{FF2B5EF4-FFF2-40B4-BE49-F238E27FC236}">
                <a16:creationId xmlns:a16="http://schemas.microsoft.com/office/drawing/2014/main" id="{A4A911AA-888C-B637-7464-78F50475594F}"/>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2" name="Rectangle 47">
            <a:extLst>
              <a:ext uri="{FF2B5EF4-FFF2-40B4-BE49-F238E27FC236}">
                <a16:creationId xmlns:a16="http://schemas.microsoft.com/office/drawing/2014/main" id="{94E29AC8-C7D7-5CB6-AE72-839D5D37E7F5}"/>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37FC350C-47E1-005F-2280-49473437410F}"/>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84DA27C9-56FA-3CDC-3452-B089FA6D2AEE}"/>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DC63A7F4-46F0-432F-A7A2-ECFB75E866DD}"/>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9FE31C83-D084-9E57-BC0C-5A432A432F6A}"/>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911ECAB-AEEC-094B-279B-857C1982D3DC}"/>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AB085514-32FE-C4B0-485B-851488F3909D}"/>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51C229FA-B8D6-12CF-E816-51964BDDCB46}"/>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55" name="Rectangle 46">
            <a:extLst>
              <a:ext uri="{FF2B5EF4-FFF2-40B4-BE49-F238E27FC236}">
                <a16:creationId xmlns:a16="http://schemas.microsoft.com/office/drawing/2014/main" id="{9A2E96E7-A76E-1C01-F543-B5C7572FEA62}"/>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sp>
        <p:nvSpPr>
          <p:cNvPr id="7" name="Segnaposto testo 6">
            <a:extLst>
              <a:ext uri="{FF2B5EF4-FFF2-40B4-BE49-F238E27FC236}">
                <a16:creationId xmlns:a16="http://schemas.microsoft.com/office/drawing/2014/main" id="{D2CECE1C-6B78-07CF-13A2-1DE245727825}"/>
              </a:ext>
            </a:extLst>
          </p:cNvPr>
          <p:cNvSpPr>
            <a:spLocks noGrp="1"/>
          </p:cNvSpPr>
          <p:nvPr>
            <p:ph type="body" sz="quarter" idx="11"/>
          </p:nvPr>
        </p:nvSpPr>
        <p:spPr>
          <a:xfrm>
            <a:off x="417543" y="1447159"/>
            <a:ext cx="5346700" cy="1215974"/>
          </a:xfrm>
        </p:spPr>
        <p:txBody>
          <a:bodyPr/>
          <a:lstStyle/>
          <a:p>
            <a:pPr>
              <a:lnSpc>
                <a:spcPts val="1900"/>
              </a:lnSpc>
            </a:pPr>
            <a:r>
              <a:rPr lang="fr-FR" sz="1600">
                <a:latin typeface="+mn-lt"/>
              </a:rPr>
              <a:t>La Fiat Qubo L se distingue par un design extérieur joyeusement fun.</a:t>
            </a:r>
          </a:p>
          <a:p>
            <a:pPr>
              <a:lnSpc>
                <a:spcPts val="1900"/>
              </a:lnSpc>
            </a:pPr>
            <a:r>
              <a:rPr lang="fr-FR" sz="1600">
                <a:latin typeface="+mn-lt"/>
              </a:rPr>
              <a:t>L'évolution des niveaux de finition est une approche pratique pour présenter les caractéristiques de l'extérieur et la mise à niveau du produit. </a:t>
            </a:r>
          </a:p>
          <a:p>
            <a:endParaRPr lang="it-IT" dirty="0"/>
          </a:p>
        </p:txBody>
      </p:sp>
      <p:cxnSp>
        <p:nvCxnSpPr>
          <p:cNvPr id="22" name="Connettore 2 21">
            <a:extLst>
              <a:ext uri="{FF2B5EF4-FFF2-40B4-BE49-F238E27FC236}">
                <a16:creationId xmlns:a16="http://schemas.microsoft.com/office/drawing/2014/main" id="{764C7DCE-EF49-101B-06E0-74C9AF426023}"/>
              </a:ext>
            </a:extLst>
          </p:cNvPr>
          <p:cNvCxnSpPr>
            <a:cxnSpLocks/>
          </p:cNvCxnSpPr>
          <p:nvPr/>
        </p:nvCxnSpPr>
        <p:spPr>
          <a:xfrm flipV="1">
            <a:off x="10389085" y="4028487"/>
            <a:ext cx="6795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3" name="Immagine 22">
            <a:extLst>
              <a:ext uri="{FF2B5EF4-FFF2-40B4-BE49-F238E27FC236}">
                <a16:creationId xmlns:a16="http://schemas.microsoft.com/office/drawing/2014/main" id="{1D22F243-E3BC-8AEA-F893-57A2FCFC63AA}"/>
              </a:ext>
            </a:extLst>
          </p:cNvPr>
          <p:cNvPicPr>
            <a:picLocks noChangeAspect="1"/>
          </p:cNvPicPr>
          <p:nvPr/>
        </p:nvPicPr>
        <p:blipFill>
          <a:blip r:embed="rId4" cstate="email">
            <a:extLst>
              <a:ext uri="{28A0092B-C50C-407E-A947-70E740481C1C}">
                <a14:useLocalDpi xmlns:a14="http://schemas.microsoft.com/office/drawing/2010/main"/>
              </a:ext>
            </a:extLst>
          </a:blip>
          <a:stretch/>
        </p:blipFill>
        <p:spPr>
          <a:xfrm>
            <a:off x="849476" y="3047828"/>
            <a:ext cx="3624349" cy="2036618"/>
          </a:xfrm>
          <a:prstGeom prst="rect">
            <a:avLst/>
          </a:prstGeom>
        </p:spPr>
      </p:pic>
      <p:pic>
        <p:nvPicPr>
          <p:cNvPr id="24" name="Immagine 23">
            <a:extLst>
              <a:ext uri="{FF2B5EF4-FFF2-40B4-BE49-F238E27FC236}">
                <a16:creationId xmlns:a16="http://schemas.microsoft.com/office/drawing/2014/main" id="{5156F096-BB8C-E2D9-D81B-11120265BCF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963900" y="3047828"/>
            <a:ext cx="3624487" cy="2038773"/>
          </a:xfrm>
          <a:prstGeom prst="rect">
            <a:avLst/>
          </a:prstGeom>
          <a:ln>
            <a:solidFill>
              <a:schemeClr val="bg1"/>
            </a:solidFill>
          </a:ln>
        </p:spPr>
      </p:pic>
      <p:pic>
        <p:nvPicPr>
          <p:cNvPr id="25" name="Immagine 24">
            <a:extLst>
              <a:ext uri="{FF2B5EF4-FFF2-40B4-BE49-F238E27FC236}">
                <a16:creationId xmlns:a16="http://schemas.microsoft.com/office/drawing/2014/main" id="{56A13EDF-8D32-0CEC-B7EF-E86D6D716BC9}"/>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332272" y="3047828"/>
            <a:ext cx="3624487" cy="2038773"/>
          </a:xfrm>
          <a:prstGeom prst="rect">
            <a:avLst/>
          </a:prstGeom>
          <a:ln>
            <a:solidFill>
              <a:schemeClr val="bg1"/>
            </a:solidFill>
          </a:ln>
        </p:spPr>
      </p:pic>
      <p:sp>
        <p:nvSpPr>
          <p:cNvPr id="26" name="CasellaDiTesto 25">
            <a:extLst>
              <a:ext uri="{FF2B5EF4-FFF2-40B4-BE49-F238E27FC236}">
                <a16:creationId xmlns:a16="http://schemas.microsoft.com/office/drawing/2014/main" id="{B59BDF24-B663-7B2B-DD8A-42B64E8A946D}"/>
              </a:ext>
            </a:extLst>
          </p:cNvPr>
          <p:cNvSpPr txBox="1"/>
          <p:nvPr/>
        </p:nvSpPr>
        <p:spPr>
          <a:xfrm>
            <a:off x="8659186" y="3091818"/>
            <a:ext cx="1553759" cy="410027"/>
          </a:xfrm>
          <a:prstGeom prst="rect">
            <a:avLst/>
          </a:prstGeom>
          <a:solidFill>
            <a:srgbClr val="FFFFFF"/>
          </a:solidFill>
          <a:ln>
            <a:solidFill>
              <a:schemeClr val="bg1"/>
            </a:solidFill>
          </a:ln>
        </p:spPr>
        <p:txBody>
          <a:bodyPr wrap="square">
            <a:spAutoFit/>
          </a:bodyPr>
          <a:lstStyle/>
          <a:p>
            <a:pPr algn="ctr"/>
            <a:r>
              <a:rPr lang="fr-FR" b="1"/>
              <a:t>LA PRIMA</a:t>
            </a:r>
          </a:p>
        </p:txBody>
      </p:sp>
      <p:sp>
        <p:nvSpPr>
          <p:cNvPr id="27" name="CasellaDiTesto 26">
            <a:extLst>
              <a:ext uri="{FF2B5EF4-FFF2-40B4-BE49-F238E27FC236}">
                <a16:creationId xmlns:a16="http://schemas.microsoft.com/office/drawing/2014/main" id="{709157DF-3F28-DBE2-A3AB-440F5E881EF5}"/>
              </a:ext>
            </a:extLst>
          </p:cNvPr>
          <p:cNvSpPr txBox="1"/>
          <p:nvPr/>
        </p:nvSpPr>
        <p:spPr>
          <a:xfrm>
            <a:off x="5296349" y="3091818"/>
            <a:ext cx="1175470" cy="410027"/>
          </a:xfrm>
          <a:prstGeom prst="rect">
            <a:avLst/>
          </a:prstGeom>
          <a:solidFill>
            <a:srgbClr val="FFFFFF"/>
          </a:solidFill>
          <a:ln>
            <a:solidFill>
              <a:schemeClr val="bg1"/>
            </a:solidFill>
          </a:ln>
        </p:spPr>
        <p:txBody>
          <a:bodyPr wrap="square">
            <a:spAutoFit/>
          </a:bodyPr>
          <a:lstStyle/>
          <a:p>
            <a:pPr algn="ctr"/>
            <a:r>
              <a:rPr lang="fr-FR" b="1"/>
              <a:t>ICON</a:t>
            </a:r>
          </a:p>
        </p:txBody>
      </p:sp>
      <p:sp>
        <p:nvSpPr>
          <p:cNvPr id="28" name="CasellaDiTesto 27">
            <a:extLst>
              <a:ext uri="{FF2B5EF4-FFF2-40B4-BE49-F238E27FC236}">
                <a16:creationId xmlns:a16="http://schemas.microsoft.com/office/drawing/2014/main" id="{57EF13CC-40A4-952A-F51C-0AE08E6755FA}"/>
              </a:ext>
            </a:extLst>
          </p:cNvPr>
          <p:cNvSpPr txBox="1"/>
          <p:nvPr/>
        </p:nvSpPr>
        <p:spPr>
          <a:xfrm>
            <a:off x="2085661" y="3091818"/>
            <a:ext cx="1175470" cy="410027"/>
          </a:xfrm>
          <a:prstGeom prst="rect">
            <a:avLst/>
          </a:prstGeom>
          <a:solidFill>
            <a:srgbClr val="FFFFFF"/>
          </a:solidFill>
          <a:ln>
            <a:solidFill>
              <a:schemeClr val="bg1"/>
            </a:solidFill>
          </a:ln>
        </p:spPr>
        <p:txBody>
          <a:bodyPr wrap="square">
            <a:spAutoFit/>
          </a:bodyPr>
          <a:lstStyle/>
          <a:p>
            <a:pPr algn="ctr"/>
            <a:r>
              <a:rPr lang="fr-FR" b="1"/>
              <a:t>POP</a:t>
            </a:r>
          </a:p>
        </p:txBody>
      </p:sp>
    </p:spTree>
    <p:custDataLst>
      <p:tags r:id="rId1"/>
    </p:custDataLst>
    <p:extLst>
      <p:ext uri="{BB962C8B-B14F-4D97-AF65-F5344CB8AC3E}">
        <p14:creationId xmlns:p14="http://schemas.microsoft.com/office/powerpoint/2010/main" val="2672018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a:xfrm>
            <a:off x="6230325" y="1917160"/>
            <a:ext cx="5961676" cy="3938696"/>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82916" y="708715"/>
            <a:ext cx="10515600" cy="387798"/>
          </a:xfrm>
        </p:spPr>
        <p:txBody>
          <a:bodyPr/>
          <a:lstStyle/>
          <a:p>
            <a:r>
              <a:rPr lang="fr-FR" sz="2800">
                <a:latin typeface="Roboto" panose="02000000000000000000" pitchFamily="2" charset="0"/>
                <a:ea typeface="Roboto"/>
                <a:cs typeface="Roboto" panose="02000000000000000000" pitchFamily="2" charset="0"/>
              </a:rPr>
              <a:t>EXTÉRIEUR</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898926" y="3642845"/>
            <a:ext cx="219972" cy="493200"/>
          </a:xfrm>
          <a:prstGeom prst="rect">
            <a:avLst/>
          </a:prstGeom>
          <a:ln>
            <a:solidFill>
              <a:schemeClr val="bg1"/>
            </a:solidFill>
          </a:ln>
        </p:spPr>
      </p:pic>
      <p:sp>
        <p:nvSpPr>
          <p:cNvPr id="83" name="Rectangle 82"/>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11"/>
          <p:cNvSpPr>
            <a:spLocks noChangeArrowheads="1"/>
          </p:cNvSpPr>
          <p:nvPr/>
        </p:nvSpPr>
        <p:spPr bwMode="auto">
          <a:xfrm>
            <a:off x="4941394" y="6482281"/>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7" name="Oval 12"/>
          <p:cNvSpPr>
            <a:spLocks noChangeArrowheads="1"/>
          </p:cNvSpPr>
          <p:nvPr/>
        </p:nvSpPr>
        <p:spPr bwMode="auto">
          <a:xfrm>
            <a:off x="5243424" y="6482300"/>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8" name="Oval 14"/>
          <p:cNvSpPr>
            <a:spLocks noChangeArrowheads="1"/>
          </p:cNvSpPr>
          <p:nvPr/>
        </p:nvSpPr>
        <p:spPr bwMode="auto">
          <a:xfrm>
            <a:off x="5539685" y="6482289"/>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9"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0"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 name="Rectangle 46">
            <a:extLst>
              <a:ext uri="{FF2B5EF4-FFF2-40B4-BE49-F238E27FC236}">
                <a16:creationId xmlns:a16="http://schemas.microsoft.com/office/drawing/2014/main" id="{9F8849EB-F060-3444-4977-F92D956D6765}"/>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EFC309D9-2A16-1D93-1ADD-BD73158993AC}"/>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CA38FAC8-65F1-A700-E28D-5BA95B6FA7B3}"/>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12DE28EF-92C7-8CDE-FCA4-2F785CE9CCE8}"/>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7A9BD544-5F46-478F-1475-2B2C8DF0FA9C}"/>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8" name="Rectangle 46">
            <a:extLst>
              <a:ext uri="{FF2B5EF4-FFF2-40B4-BE49-F238E27FC236}">
                <a16:creationId xmlns:a16="http://schemas.microsoft.com/office/drawing/2014/main" id="{AA62D098-98A1-926C-0B22-84B1A793880F}"/>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C1C87F1-AA38-208E-33BC-DA66805D82BA}"/>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08687232-4DC4-D41B-50C7-B1544FB6664B}"/>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6EB82E33-37C8-1E33-860B-D875F7CB549D}"/>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5" name="Rectangle 46">
            <a:extLst>
              <a:ext uri="{FF2B5EF4-FFF2-40B4-BE49-F238E27FC236}">
                <a16:creationId xmlns:a16="http://schemas.microsoft.com/office/drawing/2014/main" id="{3A691BAB-9BCB-C812-489D-5B53ACE7853A}"/>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pic>
        <p:nvPicPr>
          <p:cNvPr id="34" name="Immagine 33">
            <a:extLst>
              <a:ext uri="{FF2B5EF4-FFF2-40B4-BE49-F238E27FC236}">
                <a16:creationId xmlns:a16="http://schemas.microsoft.com/office/drawing/2014/main" id="{65B2C3A8-6B76-E571-D1B9-7AE5C6FEC704}"/>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30135" y="1998356"/>
            <a:ext cx="5961676" cy="3683556"/>
          </a:xfrm>
          <a:prstGeom prst="rect">
            <a:avLst/>
          </a:prstGeom>
        </p:spPr>
      </p:pic>
      <p:sp>
        <p:nvSpPr>
          <p:cNvPr id="40" name="CasellaDiTesto 39">
            <a:extLst>
              <a:ext uri="{FF2B5EF4-FFF2-40B4-BE49-F238E27FC236}">
                <a16:creationId xmlns:a16="http://schemas.microsoft.com/office/drawing/2014/main" id="{7CD4541C-3D35-4A76-1893-D30841BBA2B4}"/>
              </a:ext>
            </a:extLst>
          </p:cNvPr>
          <p:cNvSpPr txBox="1"/>
          <p:nvPr/>
        </p:nvSpPr>
        <p:spPr>
          <a:xfrm>
            <a:off x="6450294" y="2599679"/>
            <a:ext cx="5164395" cy="3139321"/>
          </a:xfrm>
          <a:prstGeom prst="rect">
            <a:avLst/>
          </a:prstGeom>
          <a:noFill/>
        </p:spPr>
        <p:txBody>
          <a:bodyPr wrap="square">
            <a:spAutoFit/>
          </a:bodyPr>
          <a:lstStyle/>
          <a:p>
            <a:pPr marL="285750" indent="-285750">
              <a:buFont typeface="Arial" panose="020B0604020202020204" pitchFamily="34" charset="0"/>
              <a:buChar char="•"/>
            </a:pPr>
            <a:r>
              <a:rPr lang="fr-FR"/>
              <a:t>Une </a:t>
            </a:r>
            <a:r>
              <a:rPr lang="fr-FR" b="1"/>
              <a:t>PLAQUE </a:t>
            </a:r>
            <a:r>
              <a:rPr lang="fr-FR"/>
              <a:t>de protection contribue à protéger le véhicule et lui confère un look plus aventurier. </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fr-FR"/>
              <a:t>Des </a:t>
            </a:r>
            <a:r>
              <a:rPr lang="fr-FR" b="1"/>
              <a:t>BARRES DE TOIT </a:t>
            </a:r>
            <a:r>
              <a:rPr lang="fr-FR"/>
              <a:t>ajoutent une capacité de charge supplémentaire et améliorent la praticité et la polyvalence du véhicule.</a:t>
            </a:r>
          </a:p>
          <a:p>
            <a:endParaRPr lang="en-US" dirty="0"/>
          </a:p>
          <a:p>
            <a:pPr marL="285750" indent="-285750">
              <a:buFont typeface="Arial" panose="020B0604020202020204" pitchFamily="34" charset="0"/>
              <a:buChar char="•"/>
            </a:pPr>
            <a:r>
              <a:rPr lang="fr-FR"/>
              <a:t>Les </a:t>
            </a:r>
            <a:r>
              <a:rPr lang="fr-FR" b="1"/>
              <a:t>PHARES ECO LED ET LES ANTIBROUILLARDS</a:t>
            </a:r>
            <a:r>
              <a:rPr lang="fr-FR"/>
              <a:t> offrent une visibilité claire tout en consommant peu.</a:t>
            </a:r>
          </a:p>
          <a:p>
            <a:pPr marL="285750" indent="-285750">
              <a:buFont typeface="Arial" panose="020B0604020202020204" pitchFamily="34" charset="0"/>
              <a:buChar char="•"/>
            </a:pPr>
            <a:endParaRPr lang="en-US" dirty="0"/>
          </a:p>
        </p:txBody>
      </p:sp>
      <p:sp>
        <p:nvSpPr>
          <p:cNvPr id="45" name="Text Placeholder 3">
            <a:extLst>
              <a:ext uri="{FF2B5EF4-FFF2-40B4-BE49-F238E27FC236}">
                <a16:creationId xmlns:a16="http://schemas.microsoft.com/office/drawing/2014/main" id="{643DA86A-42D0-1676-178F-B1A146F694C5}"/>
              </a:ext>
            </a:extLst>
          </p:cNvPr>
          <p:cNvSpPr>
            <a:spLocks noGrp="1"/>
          </p:cNvSpPr>
          <p:nvPr>
            <p:ph type="body" sz="quarter" idx="11"/>
          </p:nvPr>
        </p:nvSpPr>
        <p:spPr>
          <a:xfrm>
            <a:off x="408909" y="1238976"/>
            <a:ext cx="5346700" cy="228524"/>
          </a:xfrm>
        </p:spPr>
        <p:txBody>
          <a:bodyPr/>
          <a:lstStyle/>
          <a:p>
            <a:r>
              <a:rPr lang="fr-FR" sz="1600"/>
              <a:t>FIAT QUBO L LA PRIMA</a:t>
            </a:r>
          </a:p>
        </p:txBody>
      </p:sp>
      <p:sp>
        <p:nvSpPr>
          <p:cNvPr id="47" name="CasellaDiTesto 46">
            <a:extLst>
              <a:ext uri="{FF2B5EF4-FFF2-40B4-BE49-F238E27FC236}">
                <a16:creationId xmlns:a16="http://schemas.microsoft.com/office/drawing/2014/main" id="{BFEC868D-D2CA-BB50-B262-5AD79036F27B}"/>
              </a:ext>
            </a:extLst>
          </p:cNvPr>
          <p:cNvSpPr txBox="1"/>
          <p:nvPr/>
        </p:nvSpPr>
        <p:spPr>
          <a:xfrm>
            <a:off x="6439158" y="2141098"/>
            <a:ext cx="6284420" cy="369332"/>
          </a:xfrm>
          <a:prstGeom prst="rect">
            <a:avLst/>
          </a:prstGeom>
          <a:noFill/>
        </p:spPr>
        <p:txBody>
          <a:bodyPr wrap="square">
            <a:spAutoFit/>
          </a:bodyPr>
          <a:lstStyle/>
          <a:p>
            <a:r>
              <a:rPr lang="fr-FR" sz="1800" b="1">
                <a:latin typeface="Roboto" panose="02000000000000000000" pitchFamily="2" charset="0"/>
                <a:ea typeface="Roboto"/>
                <a:cs typeface="Roboto" panose="02000000000000000000" pitchFamily="2" charset="0"/>
              </a:rPr>
              <a:t>À L'AVANT</a:t>
            </a:r>
          </a:p>
        </p:txBody>
      </p:sp>
    </p:spTree>
    <p:custDataLst>
      <p:tags r:id="rId1"/>
    </p:custDataLst>
    <p:extLst>
      <p:ext uri="{BB962C8B-B14F-4D97-AF65-F5344CB8AC3E}">
        <p14:creationId xmlns:p14="http://schemas.microsoft.com/office/powerpoint/2010/main" val="42495540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a:xfrm>
            <a:off x="6230325" y="2493630"/>
            <a:ext cx="5961676" cy="2456057"/>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82916" y="767034"/>
            <a:ext cx="10515600" cy="387798"/>
          </a:xfrm>
        </p:spPr>
        <p:txBody>
          <a:bodyPr/>
          <a:lstStyle/>
          <a:p>
            <a:r>
              <a:rPr lang="fr-FR" sz="2800">
                <a:latin typeface="Roboto" panose="02000000000000000000" pitchFamily="2" charset="0"/>
                <a:ea typeface="Roboto"/>
                <a:cs typeface="Roboto" panose="02000000000000000000" pitchFamily="2" charset="0"/>
              </a:rPr>
              <a:t>EXTÉRIEUR</a:t>
            </a:r>
          </a:p>
        </p:txBody>
      </p:sp>
      <p:sp>
        <p:nvSpPr>
          <p:cNvPr id="4" name="Text Placeholder 3"/>
          <p:cNvSpPr>
            <a:spLocks noGrp="1"/>
          </p:cNvSpPr>
          <p:nvPr>
            <p:ph type="body" sz="quarter" idx="11"/>
          </p:nvPr>
        </p:nvSpPr>
        <p:spPr>
          <a:xfrm>
            <a:off x="408909" y="1238976"/>
            <a:ext cx="5346700" cy="228524"/>
          </a:xfrm>
        </p:spPr>
        <p:txBody>
          <a:bodyPr/>
          <a:lstStyle/>
          <a:p>
            <a:r>
              <a:rPr lang="fr-FR" sz="1600"/>
              <a:t>FIAT QUBO L LA PRIMA</a:t>
            </a:r>
          </a:p>
        </p:txBody>
      </p:sp>
      <p:sp>
        <p:nvSpPr>
          <p:cNvPr id="84" name="Text Placeholder 83"/>
          <p:cNvSpPr>
            <a:spLocks noGrp="1"/>
          </p:cNvSpPr>
          <p:nvPr>
            <p:ph type="body" sz="quarter" idx="12"/>
          </p:nvPr>
        </p:nvSpPr>
        <p:spPr>
          <a:xfrm>
            <a:off x="6320740" y="2713222"/>
            <a:ext cx="5722460" cy="276999"/>
          </a:xfrm>
        </p:spPr>
        <p:txBody>
          <a:bodyPr/>
          <a:lstStyle/>
          <a:p>
            <a:r>
              <a:rPr lang="fr-FR" sz="2000" b="1">
                <a:latin typeface="Roboto" panose="02000000000000000000" pitchFamily="2" charset="0"/>
                <a:ea typeface="Roboto"/>
                <a:cs typeface="Roboto" panose="02000000000000000000" pitchFamily="2" charset="0"/>
              </a:rPr>
              <a:t>SUR LE CÔTÉ</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898926" y="4219315"/>
            <a:ext cx="219972" cy="493200"/>
          </a:xfrm>
          <a:prstGeom prst="rect">
            <a:avLst/>
          </a:prstGeom>
          <a:ln>
            <a:solidFill>
              <a:schemeClr val="bg1"/>
            </a:solidFill>
          </a:ln>
        </p:spPr>
      </p:pic>
      <p:sp>
        <p:nvSpPr>
          <p:cNvPr id="85" name="Rectangle 84"/>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11"/>
          <p:cNvSpPr>
            <a:spLocks noChangeArrowheads="1"/>
          </p:cNvSpPr>
          <p:nvPr/>
        </p:nvSpPr>
        <p:spPr bwMode="auto">
          <a:xfrm>
            <a:off x="4941394" y="6482281"/>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8" name="Oval 12"/>
          <p:cNvSpPr>
            <a:spLocks noChangeArrowheads="1"/>
          </p:cNvSpPr>
          <p:nvPr/>
        </p:nvSpPr>
        <p:spPr bwMode="auto">
          <a:xfrm>
            <a:off x="5243424" y="6482300"/>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89" name="Oval 14"/>
          <p:cNvSpPr>
            <a:spLocks noChangeArrowheads="1"/>
          </p:cNvSpPr>
          <p:nvPr/>
        </p:nvSpPr>
        <p:spPr bwMode="auto">
          <a:xfrm>
            <a:off x="5539685" y="6482289"/>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0"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1"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 name="Rectangle 46">
            <a:extLst>
              <a:ext uri="{FF2B5EF4-FFF2-40B4-BE49-F238E27FC236}">
                <a16:creationId xmlns:a16="http://schemas.microsoft.com/office/drawing/2014/main" id="{9A79E0AF-0222-6B0A-AFC6-A1F3C3AD5F2D}"/>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AB35DCBA-875C-5927-FA39-EFC79879FDCC}"/>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0AC3E57B-0E53-173E-2CC6-8FB1DF018DAC}"/>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D5ED5C3E-A324-85FB-5082-E171C973A96F}"/>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99854219-DF83-B947-C6BD-BC5419F32257}"/>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FIAT QUBO L</a:t>
            </a:r>
          </a:p>
        </p:txBody>
      </p:sp>
      <p:sp>
        <p:nvSpPr>
          <p:cNvPr id="18" name="Rectangle 46">
            <a:extLst>
              <a:ext uri="{FF2B5EF4-FFF2-40B4-BE49-F238E27FC236}">
                <a16:creationId xmlns:a16="http://schemas.microsoft.com/office/drawing/2014/main" id="{EBE1AF98-8985-0079-F48C-2C5374519930}"/>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2DAF24D5-3D59-1624-5F7A-D82C5DCC8624}"/>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EB1C91E-8C68-5AAF-B210-1F4917501417}"/>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1" name="Rectangle 56">
            <a:extLst>
              <a:ext uri="{FF2B5EF4-FFF2-40B4-BE49-F238E27FC236}">
                <a16:creationId xmlns:a16="http://schemas.microsoft.com/office/drawing/2014/main" id="{4EF0F4EE-D187-E3C6-DB3A-4117605B515A}"/>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5" name="Rectangle 46">
            <a:extLst>
              <a:ext uri="{FF2B5EF4-FFF2-40B4-BE49-F238E27FC236}">
                <a16:creationId xmlns:a16="http://schemas.microsoft.com/office/drawing/2014/main" id="{DDBA62A5-131D-1442-1E9A-563E0B76699F}"/>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sp>
        <p:nvSpPr>
          <p:cNvPr id="14" name="Segnaposto testo 13">
            <a:extLst>
              <a:ext uri="{FF2B5EF4-FFF2-40B4-BE49-F238E27FC236}">
                <a16:creationId xmlns:a16="http://schemas.microsoft.com/office/drawing/2014/main" id="{2794E403-DFB7-7D76-F2F0-471E21960423}"/>
              </a:ext>
            </a:extLst>
          </p:cNvPr>
          <p:cNvSpPr>
            <a:spLocks noGrp="1"/>
          </p:cNvSpPr>
          <p:nvPr>
            <p:ph type="body" sz="quarter" idx="13"/>
          </p:nvPr>
        </p:nvSpPr>
        <p:spPr>
          <a:xfrm>
            <a:off x="6320740" y="3263226"/>
            <a:ext cx="5414060" cy="1502976"/>
          </a:xfrm>
          <a:noFill/>
        </p:spPr>
        <p:txBody>
          <a:bodyPr wrap="square">
            <a:spAutoFit/>
          </a:bodyPr>
          <a:lstStyle/>
          <a:p>
            <a:pPr marL="285750" indent="-285750">
              <a:buChar char="•"/>
            </a:pPr>
            <a:r>
              <a:rPr lang="fr-FR" sz="1800">
                <a:solidFill>
                  <a:schemeClr val="tx1"/>
                </a:solidFill>
                <a:latin typeface="+mn-lt"/>
              </a:rPr>
              <a:t>Les </a:t>
            </a:r>
            <a:r>
              <a:rPr lang="fr-FR" sz="1800" b="1">
                <a:solidFill>
                  <a:schemeClr val="tx1"/>
                </a:solidFill>
                <a:latin typeface="+mn-lt"/>
              </a:rPr>
              <a:t>JANTES EN ALLIAGE DE 17 PO </a:t>
            </a:r>
            <a:r>
              <a:rPr lang="fr-FR" sz="1800">
                <a:solidFill>
                  <a:schemeClr val="tx1"/>
                </a:solidFill>
                <a:latin typeface="+mn-lt"/>
              </a:rPr>
              <a:t>confèrent au véhicule plus de style et de puissance.</a:t>
            </a:r>
          </a:p>
          <a:p>
            <a:pPr marL="285750" indent="-285750">
              <a:buChar char="•"/>
            </a:pPr>
            <a:r>
              <a:rPr lang="fr-FR" sz="1800">
                <a:solidFill>
                  <a:schemeClr val="tx1"/>
                </a:solidFill>
                <a:latin typeface="+mn-lt"/>
              </a:rPr>
              <a:t>Les </a:t>
            </a:r>
            <a:r>
              <a:rPr lang="fr-FR" sz="1800" b="1">
                <a:solidFill>
                  <a:schemeClr val="tx1"/>
                </a:solidFill>
                <a:latin typeface="+mn-lt"/>
              </a:rPr>
              <a:t>DEUX PORTES COULISSANTES </a:t>
            </a:r>
            <a:r>
              <a:rPr lang="fr-FR" sz="1800">
                <a:solidFill>
                  <a:schemeClr val="tx1"/>
                </a:solidFill>
                <a:latin typeface="+mn-lt"/>
              </a:rPr>
              <a:t>offrent un accès facile et une plus grande commodité.</a:t>
            </a:r>
          </a:p>
          <a:p>
            <a:pPr marL="285750" indent="-285750">
              <a:buChar char="•"/>
            </a:pPr>
            <a:endParaRPr lang="it-IT" sz="1800" dirty="0">
              <a:solidFill>
                <a:schemeClr val="tx1"/>
              </a:solidFill>
              <a:latin typeface="+mn-lt"/>
            </a:endParaRPr>
          </a:p>
        </p:txBody>
      </p:sp>
      <p:pic>
        <p:nvPicPr>
          <p:cNvPr id="23" name="Immagine 22">
            <a:extLst>
              <a:ext uri="{FF2B5EF4-FFF2-40B4-BE49-F238E27FC236}">
                <a16:creationId xmlns:a16="http://schemas.microsoft.com/office/drawing/2014/main" id="{55C96443-340E-170B-404C-21C4CE4B833D}"/>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285586" y="2382523"/>
            <a:ext cx="5829351" cy="2782091"/>
          </a:xfrm>
          <a:prstGeom prst="rect">
            <a:avLst/>
          </a:prstGeom>
        </p:spPr>
      </p:pic>
    </p:spTree>
    <p:custDataLst>
      <p:tags r:id="rId1"/>
    </p:custDataLst>
    <p:extLst>
      <p:ext uri="{BB962C8B-B14F-4D97-AF65-F5344CB8AC3E}">
        <p14:creationId xmlns:p14="http://schemas.microsoft.com/office/powerpoint/2010/main" val="1753727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22">
            <a:extLst>
              <a:ext uri="{FF2B5EF4-FFF2-40B4-BE49-F238E27FC236}">
                <a16:creationId xmlns:a16="http://schemas.microsoft.com/office/drawing/2014/main" id="{724E5BCB-C322-7B32-19CD-A78890D7BA2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41659" y="2100256"/>
            <a:ext cx="5098026" cy="3734998"/>
          </a:xfrm>
          <a:prstGeom prst="rect">
            <a:avLst/>
          </a:prstGeom>
        </p:spPr>
      </p:pic>
      <p:sp>
        <p:nvSpPr>
          <p:cNvPr id="83" name="Rectangle 82"/>
          <p:cNvSpPr/>
          <p:nvPr/>
        </p:nvSpPr>
        <p:spPr>
          <a:xfrm>
            <a:off x="6205652" y="707796"/>
            <a:ext cx="5961676" cy="6420339"/>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382916" y="752763"/>
            <a:ext cx="10515600" cy="387798"/>
          </a:xfrm>
        </p:spPr>
        <p:txBody>
          <a:bodyPr/>
          <a:lstStyle/>
          <a:p>
            <a:r>
              <a:rPr lang="fr-FR" sz="2800">
                <a:latin typeface="Roboto" panose="02000000000000000000" pitchFamily="2" charset="0"/>
                <a:ea typeface="Roboto"/>
                <a:cs typeface="Roboto" panose="02000000000000000000" pitchFamily="2" charset="0"/>
              </a:rPr>
              <a:t>EXTÉRIEUR</a:t>
            </a:r>
          </a:p>
        </p:txBody>
      </p:sp>
      <p:sp>
        <p:nvSpPr>
          <p:cNvPr id="4" name="Text Placeholder 3"/>
          <p:cNvSpPr>
            <a:spLocks noGrp="1"/>
          </p:cNvSpPr>
          <p:nvPr>
            <p:ph type="body" sz="quarter" idx="11"/>
          </p:nvPr>
        </p:nvSpPr>
        <p:spPr>
          <a:xfrm>
            <a:off x="382916" y="1224705"/>
            <a:ext cx="5346700" cy="228524"/>
          </a:xfrm>
        </p:spPr>
        <p:txBody>
          <a:bodyPr/>
          <a:lstStyle/>
          <a:p>
            <a:r>
              <a:rPr lang="fr-FR" sz="1600"/>
              <a:t>FIAT QUBO L LA PRIMA</a:t>
            </a:r>
          </a:p>
        </p:txBody>
      </p:sp>
      <p:sp>
        <p:nvSpPr>
          <p:cNvPr id="84" name="Text Placeholder 83"/>
          <p:cNvSpPr>
            <a:spLocks noGrp="1"/>
          </p:cNvSpPr>
          <p:nvPr>
            <p:ph type="body" sz="quarter" idx="12"/>
          </p:nvPr>
        </p:nvSpPr>
        <p:spPr>
          <a:xfrm>
            <a:off x="6325260" y="886262"/>
            <a:ext cx="5722460" cy="276999"/>
          </a:xfrm>
        </p:spPr>
        <p:txBody>
          <a:bodyPr/>
          <a:lstStyle/>
          <a:p>
            <a:r>
              <a:rPr lang="fr-FR" sz="2000" b="1">
                <a:latin typeface="Roboto" panose="02000000000000000000" pitchFamily="2" charset="0"/>
                <a:ea typeface="Roboto"/>
                <a:cs typeface="Roboto" panose="02000000000000000000" pitchFamily="2" charset="0"/>
              </a:rPr>
              <a:t>À L'ARRIÈRE</a:t>
            </a:r>
          </a:p>
        </p:txBody>
      </p:sp>
      <p:sp>
        <p:nvSpPr>
          <p:cNvPr id="86" name="Text Placeholder 85"/>
          <p:cNvSpPr>
            <a:spLocks noGrp="1"/>
          </p:cNvSpPr>
          <p:nvPr>
            <p:ph type="body" sz="quarter" idx="13"/>
          </p:nvPr>
        </p:nvSpPr>
        <p:spPr>
          <a:xfrm>
            <a:off x="6359300" y="1265388"/>
            <a:ext cx="5832700" cy="5648726"/>
          </a:xfrm>
        </p:spPr>
        <p:txBody>
          <a:bodyPr wrap="square" lIns="0" tIns="0" rIns="0" bIns="0" rtlCol="0" anchor="t">
            <a:spAutoFit/>
          </a:bodyPr>
          <a:lstStyle/>
          <a:p>
            <a:pPr marL="285750" indent="-285750" fontAlgn="base">
              <a:buFont typeface="Arial" panose="020B0604020202020204" pitchFamily="34" charset="0"/>
              <a:buChar char="•"/>
            </a:pPr>
            <a:r>
              <a:rPr lang="fr-FR" sz="1600" b="1" dirty="0">
                <a:solidFill>
                  <a:schemeClr val="tx1"/>
                </a:solidFill>
                <a:latin typeface="Roboto" panose="02000000000000000000" pitchFamily="2" charset="0"/>
                <a:ea typeface="Roboto"/>
                <a:cs typeface="Roboto" panose="02000000000000000000" pitchFamily="2" charset="0"/>
              </a:rPr>
              <a:t>MAGIC WINDOW </a:t>
            </a:r>
            <a:r>
              <a:rPr lang="fr-FR" sz="1600" dirty="0">
                <a:solidFill>
                  <a:schemeClr val="tx1"/>
                </a:solidFill>
                <a:latin typeface="Roboto" panose="02000000000000000000" pitchFamily="2" charset="0"/>
                <a:ea typeface="Roboto"/>
                <a:cs typeface="Roboto" panose="02000000000000000000" pitchFamily="2" charset="0"/>
              </a:rPr>
              <a:t> avec entrée et démarrage sans clé : pour déverrouiller le véhicule, appuyez sur la commande de déverrouillage de la lunette arrière du hayon</a:t>
            </a:r>
          </a:p>
          <a:p>
            <a:pPr marL="285750" indent="-285750" fontAlgn="base">
              <a:buFont typeface="Arial" panose="020B0604020202020204" pitchFamily="34" charset="0"/>
              <a:buChar char="•"/>
            </a:pPr>
            <a:r>
              <a:rPr lang="fr-FR" sz="1600" dirty="0">
                <a:solidFill>
                  <a:schemeClr val="tx1"/>
                </a:solidFill>
                <a:latin typeface="Roboto" panose="02000000000000000000" pitchFamily="2" charset="0"/>
                <a:ea typeface="Roboto"/>
                <a:cs typeface="Roboto" panose="02000000000000000000" pitchFamily="2" charset="0"/>
              </a:rPr>
              <a:t>Rétroviseur électrochrome</a:t>
            </a:r>
          </a:p>
          <a:p>
            <a:pPr marL="285750" indent="-285750" fontAlgn="base">
              <a:buFont typeface="Arial" panose="020B0604020202020204" pitchFamily="34" charset="0"/>
              <a:buChar char="•"/>
            </a:pPr>
            <a:endParaRPr lang="en-GB" sz="1600"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r>
              <a:rPr lang="fr-FR" sz="1600" dirty="0">
                <a:solidFill>
                  <a:schemeClr val="tx1"/>
                </a:solidFill>
                <a:latin typeface="Roboto" panose="02000000000000000000" pitchFamily="2" charset="0"/>
                <a:ea typeface="Roboto"/>
                <a:cs typeface="Roboto" panose="02000000000000000000" pitchFamily="2" charset="0"/>
              </a:rPr>
              <a:t>Les </a:t>
            </a:r>
            <a:r>
              <a:rPr lang="fr-FR" sz="1600" b="1" dirty="0">
                <a:solidFill>
                  <a:schemeClr val="tx1"/>
                </a:solidFill>
                <a:latin typeface="Roboto" panose="02000000000000000000" pitchFamily="2" charset="0"/>
                <a:ea typeface="Roboto"/>
                <a:cs typeface="Roboto" panose="02000000000000000000" pitchFamily="2" charset="0"/>
              </a:rPr>
              <a:t>AMÉNAGEMENTS FLEXIBLES </a:t>
            </a:r>
            <a:r>
              <a:rPr lang="fr-FR" sz="1600" dirty="0">
                <a:solidFill>
                  <a:schemeClr val="tx1"/>
                </a:solidFill>
                <a:latin typeface="Roboto" panose="02000000000000000000" pitchFamily="2" charset="0"/>
                <a:ea typeface="Roboto"/>
                <a:cs typeface="Roboto" panose="02000000000000000000" pitchFamily="2" charset="0"/>
              </a:rPr>
              <a:t>s'adaptent facilement aux passagers, au chargement et aux besoins quotidiens, pour voyager en famille ou transporter des objets volumineux.</a:t>
            </a:r>
          </a:p>
          <a:p>
            <a:pPr marL="285750" indent="-285750" fontAlgn="base">
              <a:buFont typeface="Arial" panose="020B0604020202020204" pitchFamily="34" charset="0"/>
              <a:buChar char="•"/>
            </a:pPr>
            <a:r>
              <a:rPr lang="fr-FR" sz="1600" b="1" dirty="0">
                <a:solidFill>
                  <a:schemeClr val="tx1"/>
                </a:solidFill>
                <a:latin typeface="Roboto" panose="02000000000000000000" pitchFamily="2" charset="0"/>
                <a:ea typeface="Roboto"/>
                <a:cs typeface="Roboto" panose="02000000000000000000" pitchFamily="2" charset="0"/>
              </a:rPr>
              <a:t>PRÉÉQUIPEMENT CROCHET D'ATTELAGE </a:t>
            </a:r>
            <a:r>
              <a:rPr lang="fr-FR" sz="1600" dirty="0">
                <a:solidFill>
                  <a:schemeClr val="tx1"/>
                </a:solidFill>
                <a:latin typeface="Roboto" panose="02000000000000000000" pitchFamily="2" charset="0"/>
                <a:ea typeface="Roboto"/>
                <a:cs typeface="Roboto" panose="02000000000000000000" pitchFamily="2" charset="0"/>
              </a:rPr>
              <a:t>(faisceau et barre transversale) et boîtier électrique d'attelage (DE SÉRIE SUR TOUTES LES VERSIONS) </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898926" y="2897412"/>
            <a:ext cx="219972" cy="493200"/>
          </a:xfrm>
          <a:prstGeom prst="rect">
            <a:avLst/>
          </a:prstGeom>
          <a:ln>
            <a:solidFill>
              <a:schemeClr val="bg1"/>
            </a:solidFill>
          </a:ln>
        </p:spPr>
      </p:pic>
      <p:sp>
        <p:nvSpPr>
          <p:cNvPr id="9" name="Rectangle 46">
            <a:extLst>
              <a:ext uri="{FF2B5EF4-FFF2-40B4-BE49-F238E27FC236}">
                <a16:creationId xmlns:a16="http://schemas.microsoft.com/office/drawing/2014/main" id="{E5192507-B83B-6767-DE68-48668BDCAC1F}"/>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D3407BD2-F459-0030-E275-FFD3B74362B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4" name="Rectangle 48">
            <a:extLst>
              <a:ext uri="{FF2B5EF4-FFF2-40B4-BE49-F238E27FC236}">
                <a16:creationId xmlns:a16="http://schemas.microsoft.com/office/drawing/2014/main" id="{D56F5E77-1720-950A-3784-ABAF5954D61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52">
            <a:extLst>
              <a:ext uri="{FF2B5EF4-FFF2-40B4-BE49-F238E27FC236}">
                <a16:creationId xmlns:a16="http://schemas.microsoft.com/office/drawing/2014/main" id="{708236E3-22F0-7DD7-A4E7-DA291A5280C1}"/>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8" name="Rectangle 38">
            <a:extLst>
              <a:ext uri="{FF2B5EF4-FFF2-40B4-BE49-F238E27FC236}">
                <a16:creationId xmlns:a16="http://schemas.microsoft.com/office/drawing/2014/main" id="{FF2E8C88-9770-78C3-C465-FC74A27C8AF9}"/>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FIAT QUBO L</a:t>
            </a:r>
          </a:p>
        </p:txBody>
      </p:sp>
      <p:sp>
        <p:nvSpPr>
          <p:cNvPr id="19" name="Rectangle 46">
            <a:extLst>
              <a:ext uri="{FF2B5EF4-FFF2-40B4-BE49-F238E27FC236}">
                <a16:creationId xmlns:a16="http://schemas.microsoft.com/office/drawing/2014/main" id="{340DE174-F174-133B-BAB4-93AF8C78FE43}"/>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INTÉRIEUR</a:t>
            </a:r>
            <a:r>
              <a:rPr lang="fr-FR" sz="900" u="sng">
                <a:solidFill>
                  <a:schemeClr val="bg1"/>
                </a:solidFill>
                <a:latin typeface="Roboto Light" panose="02000000000000000000" pitchFamily="2" charset="0"/>
              </a:rPr>
              <a:t> </a:t>
            </a:r>
          </a:p>
        </p:txBody>
      </p:sp>
      <p:sp>
        <p:nvSpPr>
          <p:cNvPr id="20" name="Rectangle 47">
            <a:extLst>
              <a:ext uri="{FF2B5EF4-FFF2-40B4-BE49-F238E27FC236}">
                <a16:creationId xmlns:a16="http://schemas.microsoft.com/office/drawing/2014/main" id="{74D89CAB-8373-3BE7-7385-733CFB856539}"/>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1" name="Rectangle 55">
            <a:extLst>
              <a:ext uri="{FF2B5EF4-FFF2-40B4-BE49-F238E27FC236}">
                <a16:creationId xmlns:a16="http://schemas.microsoft.com/office/drawing/2014/main" id="{B346B916-B12A-658C-1444-D55FFE6F7FBC}"/>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22" name="Rectangle 56">
            <a:extLst>
              <a:ext uri="{FF2B5EF4-FFF2-40B4-BE49-F238E27FC236}">
                <a16:creationId xmlns:a16="http://schemas.microsoft.com/office/drawing/2014/main" id="{D27B3AC4-5A6F-AD5D-183D-CBC7F3D4081C}"/>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6" name="Rectangle 46">
            <a:extLst>
              <a:ext uri="{FF2B5EF4-FFF2-40B4-BE49-F238E27FC236}">
                <a16:creationId xmlns:a16="http://schemas.microsoft.com/office/drawing/2014/main" id="{23599486-7E00-B550-3CD8-9C6E97410016}"/>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EXTÉRIEUR </a:t>
            </a:r>
          </a:p>
        </p:txBody>
      </p:sp>
      <p:pic>
        <p:nvPicPr>
          <p:cNvPr id="15" name="Picture 14">
            <a:extLst>
              <a:ext uri="{FF2B5EF4-FFF2-40B4-BE49-F238E27FC236}">
                <a16:creationId xmlns:a16="http://schemas.microsoft.com/office/drawing/2014/main" id="{3675A412-5CC2-940C-8711-487C10D36BD4}"/>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7443742" y="2465376"/>
            <a:ext cx="3071858" cy="2344344"/>
          </a:xfrm>
          <a:prstGeom prst="rect">
            <a:avLst/>
          </a:prstGeom>
        </p:spPr>
      </p:pic>
    </p:spTree>
    <p:custDataLst>
      <p:tags r:id="rId1"/>
    </p:custDataLst>
    <p:extLst>
      <p:ext uri="{BB962C8B-B14F-4D97-AF65-F5344CB8AC3E}">
        <p14:creationId xmlns:p14="http://schemas.microsoft.com/office/powerpoint/2010/main" val="2413493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immagine 5" descr="Immagine che contiene automobile, veicolo, Console centrale, volante&#10;&#10;Il contenuto generato dall'IA potrebbe non essere corretto.">
            <a:extLst>
              <a:ext uri="{FF2B5EF4-FFF2-40B4-BE49-F238E27FC236}">
                <a16:creationId xmlns:a16="http://schemas.microsoft.com/office/drawing/2014/main" id="{08D4ED6F-0439-B3BC-B309-75EE4924B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80" y="598594"/>
            <a:ext cx="12192000" cy="6858000"/>
          </a:xfrm>
          <a:prstGeom prst="rect">
            <a:avLst/>
          </a:prstGeom>
        </p:spPr>
      </p:pic>
      <p:pic>
        <p:nvPicPr>
          <p:cNvPr id="7" name="Guide" hidden="1"/>
          <p:cNvPicPr>
            <a:picLocks noChangeAspect="1"/>
          </p:cNvPicPr>
          <p:nvPr/>
        </p:nvPicPr>
        <p:blipFill>
          <a:blip r:embed="rId5"/>
          <a:stretch>
            <a:fillRect/>
          </a:stretch>
        </p:blipFill>
        <p:spPr>
          <a:xfrm>
            <a:off x="0" y="0"/>
            <a:ext cx="12192000" cy="6884214"/>
          </a:xfrm>
          <a:prstGeom prst="rect">
            <a:avLst/>
          </a:prstGeom>
        </p:spPr>
      </p:pic>
      <p:sp>
        <p:nvSpPr>
          <p:cNvPr id="10" name="Text Placeholder 9"/>
          <p:cNvSpPr>
            <a:spLocks noGrp="1"/>
          </p:cNvSpPr>
          <p:nvPr>
            <p:ph type="body" sz="quarter" idx="12"/>
          </p:nvPr>
        </p:nvSpPr>
        <p:spPr>
          <a:xfrm>
            <a:off x="1580774" y="1153606"/>
            <a:ext cx="8624693" cy="207749"/>
          </a:xfrm>
        </p:spPr>
        <p:txBody>
          <a:bodyPr/>
          <a:lstStyle/>
          <a:p>
            <a:pPr marL="0" indent="0">
              <a:buNone/>
            </a:pPr>
            <a:r>
              <a:rPr lang="fr-FR"/>
              <a:t>Le design de la Qubo L est simple, pratique et conçu pour répondre aux besoins de la vie courante.</a:t>
            </a:r>
          </a:p>
        </p:txBody>
      </p:sp>
      <p:sp>
        <p:nvSpPr>
          <p:cNvPr id="6" name="Title 5"/>
          <p:cNvSpPr>
            <a:spLocks noGrp="1"/>
          </p:cNvSpPr>
          <p:nvPr>
            <p:ph type="title"/>
          </p:nvPr>
        </p:nvSpPr>
        <p:spPr>
          <a:xfrm>
            <a:off x="1580774" y="645412"/>
            <a:ext cx="10515600" cy="387798"/>
          </a:xfrm>
          <a:prstGeom prst="rect">
            <a:avLst/>
          </a:prstGeom>
        </p:spPr>
        <p:txBody>
          <a:bodyPr/>
          <a:lstStyle/>
          <a:p>
            <a:r>
              <a:rPr lang="fr-FR" b="1">
                <a:latin typeface="Roboto" panose="02000000000000000000" pitchFamily="2" charset="0"/>
                <a:ea typeface="Roboto"/>
                <a:cs typeface="Roboto" panose="02000000000000000000" pitchFamily="2" charset="0"/>
              </a:rPr>
              <a:t>INTÉRIEUR - LA PRIMA</a:t>
            </a:r>
          </a:p>
        </p:txBody>
      </p:sp>
      <p:pic>
        <p:nvPicPr>
          <p:cNvPr id="28" name="HS_Dot">
            <a:extLst>
              <a:ext uri="{FF2B5EF4-FFF2-40B4-BE49-F238E27FC236}">
                <a16:creationId xmlns:a16="http://schemas.microsoft.com/office/drawing/2014/main" id="{CFDA5B65-76C6-394A-88FB-C5CA6AADD77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91737" y="5465964"/>
            <a:ext cx="453843" cy="453843"/>
          </a:xfrm>
          <a:prstGeom prst="rect">
            <a:avLst/>
          </a:prstGeom>
        </p:spPr>
      </p:pic>
      <p:pic>
        <p:nvPicPr>
          <p:cNvPr id="30" name="HS_Dot">
            <a:extLst>
              <a:ext uri="{FF2B5EF4-FFF2-40B4-BE49-F238E27FC236}">
                <a16:creationId xmlns:a16="http://schemas.microsoft.com/office/drawing/2014/main" id="{B0D7A410-1FB7-6D4D-BA22-1DBEB29A1D2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28306" y="4440413"/>
            <a:ext cx="453843" cy="453843"/>
          </a:xfrm>
          <a:prstGeom prst="rect">
            <a:avLst/>
          </a:prstGeom>
        </p:spPr>
      </p:pic>
      <p:pic>
        <p:nvPicPr>
          <p:cNvPr id="32" name="HS_Dot">
            <a:extLst>
              <a:ext uri="{FF2B5EF4-FFF2-40B4-BE49-F238E27FC236}">
                <a16:creationId xmlns:a16="http://schemas.microsoft.com/office/drawing/2014/main" id="{CC9B841D-145F-EF40-B139-60A7E40D0A0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46421" y="5012121"/>
            <a:ext cx="453843" cy="453843"/>
          </a:xfrm>
          <a:prstGeom prst="rect">
            <a:avLst/>
          </a:prstGeom>
        </p:spPr>
      </p:pic>
      <p:pic>
        <p:nvPicPr>
          <p:cNvPr id="34" name="HS_Dot">
            <a:extLst>
              <a:ext uri="{FF2B5EF4-FFF2-40B4-BE49-F238E27FC236}">
                <a16:creationId xmlns:a16="http://schemas.microsoft.com/office/drawing/2014/main" id="{3D2E32D2-90DC-2B49-9232-A9C13930958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66504" y="1824513"/>
            <a:ext cx="453843" cy="453843"/>
          </a:xfrm>
          <a:prstGeom prst="rect">
            <a:avLst/>
          </a:prstGeom>
        </p:spPr>
      </p:pic>
      <p:sp>
        <p:nvSpPr>
          <p:cNvPr id="37" name="Text Placeholder 2"/>
          <p:cNvSpPr txBox="1">
            <a:spLocks/>
          </p:cNvSpPr>
          <p:nvPr/>
        </p:nvSpPr>
        <p:spPr>
          <a:xfrm>
            <a:off x="1580774" y="1443288"/>
            <a:ext cx="9814030" cy="193899"/>
          </a:xfrm>
          <a:prstGeom prst="rect">
            <a:avLst/>
          </a:prstGeom>
          <a:noFill/>
        </p:spPr>
        <p:txBody>
          <a:bodyPr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US" sz="1400" kern="1200" spc="88" dirty="0" smtClean="0">
                <a:solidFill>
                  <a:schemeClr val="bg1"/>
                </a:solidFill>
                <a:latin typeface="Citroen" panose="020000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a:solidFill>
                  <a:srgbClr val="960100"/>
                </a:solidFill>
                <a:latin typeface="Roboto" panose="02000000000000000000" pitchFamily="2" charset="0"/>
                <a:ea typeface="Roboto"/>
                <a:cs typeface="Roboto" panose="02000000000000000000" pitchFamily="2" charset="0"/>
              </a:rPr>
              <a:t>CLIQUEZ SUR LES ZONES CLIQUABLES POUR EN SAVOIR PLUS.</a:t>
            </a:r>
          </a:p>
        </p:txBody>
      </p:sp>
      <p:sp>
        <p:nvSpPr>
          <p:cNvPr id="8" name="Rectangle 46">
            <a:extLst>
              <a:ext uri="{FF2B5EF4-FFF2-40B4-BE49-F238E27FC236}">
                <a16:creationId xmlns:a16="http://schemas.microsoft.com/office/drawing/2014/main" id="{B59FFC80-7817-98FE-0EA5-A19D3C8A8D3D}"/>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9A88516C-0136-3BFB-A1A5-EBFED6B5B37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90C7B6B4-4FB9-9D8F-F7A4-0E2D0F6F5175}"/>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4" name="Rectangle 52">
            <a:extLst>
              <a:ext uri="{FF2B5EF4-FFF2-40B4-BE49-F238E27FC236}">
                <a16:creationId xmlns:a16="http://schemas.microsoft.com/office/drawing/2014/main" id="{E23B6B90-C11B-A07D-6800-B7B161D9A35F}"/>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5" name="Rectangle 38">
            <a:extLst>
              <a:ext uri="{FF2B5EF4-FFF2-40B4-BE49-F238E27FC236}">
                <a16:creationId xmlns:a16="http://schemas.microsoft.com/office/drawing/2014/main" id="{0545048D-208E-3B3C-ADE4-B87B270754CB}"/>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fr-FR" sz="900">
                <a:latin typeface="Roboto Light" panose="02000000000000000000" pitchFamily="2" charset="0"/>
              </a:rPr>
              <a:t>QUBO L</a:t>
            </a:r>
          </a:p>
        </p:txBody>
      </p:sp>
      <p:sp>
        <p:nvSpPr>
          <p:cNvPr id="16" name="Rectangle 46">
            <a:extLst>
              <a:ext uri="{FF2B5EF4-FFF2-40B4-BE49-F238E27FC236}">
                <a16:creationId xmlns:a16="http://schemas.microsoft.com/office/drawing/2014/main" id="{D1168FBD-7860-40EA-07CF-91E91604DCE3}"/>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u="sng">
                <a:solidFill>
                  <a:schemeClr val="bg1"/>
                </a:solidFill>
                <a:latin typeface="Roboto Light" panose="02000000000000000000" pitchFamily="2" charset="0"/>
              </a:rPr>
              <a:t>INTÉRIEUR </a:t>
            </a:r>
          </a:p>
        </p:txBody>
      </p:sp>
      <p:sp>
        <p:nvSpPr>
          <p:cNvPr id="17" name="Rectangle 47">
            <a:extLst>
              <a:ext uri="{FF2B5EF4-FFF2-40B4-BE49-F238E27FC236}">
                <a16:creationId xmlns:a16="http://schemas.microsoft.com/office/drawing/2014/main" id="{7ADC02FE-70D4-B2C3-A23E-D9D7333EA1B5}"/>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8" name="Rectangle 55">
            <a:extLst>
              <a:ext uri="{FF2B5EF4-FFF2-40B4-BE49-F238E27FC236}">
                <a16:creationId xmlns:a16="http://schemas.microsoft.com/office/drawing/2014/main" id="{F53A8DF4-150B-D2AB-C9F5-A984F5EFB880}"/>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MOTORISATION</a:t>
            </a:r>
          </a:p>
        </p:txBody>
      </p:sp>
      <p:sp>
        <p:nvSpPr>
          <p:cNvPr id="19" name="Rectangle 56">
            <a:extLst>
              <a:ext uri="{FF2B5EF4-FFF2-40B4-BE49-F238E27FC236}">
                <a16:creationId xmlns:a16="http://schemas.microsoft.com/office/drawing/2014/main" id="{A48DCFB5-FCF8-AC3C-C28E-7809C784CB6C}"/>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7BC528B8-862D-79A8-BBDE-56E32323AA09}"/>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fr-FR" sz="900">
                <a:solidFill>
                  <a:schemeClr val="bg1"/>
                </a:solidFill>
                <a:latin typeface="Roboto Light" panose="02000000000000000000" pitchFamily="2" charset="0"/>
              </a:rPr>
              <a:t>EXTÉRIEUR </a:t>
            </a:r>
          </a:p>
        </p:txBody>
      </p:sp>
      <p:pic>
        <p:nvPicPr>
          <p:cNvPr id="5" name="HS_Dot">
            <a:extLst>
              <a:ext uri="{FF2B5EF4-FFF2-40B4-BE49-F238E27FC236}">
                <a16:creationId xmlns:a16="http://schemas.microsoft.com/office/drawing/2014/main" id="{CFD0409C-4822-F792-89CB-6F3235EC096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22466" y="2746809"/>
            <a:ext cx="453843" cy="453843"/>
          </a:xfrm>
          <a:prstGeom prst="rect">
            <a:avLst/>
          </a:prstGeom>
        </p:spPr>
      </p:pic>
      <p:pic>
        <p:nvPicPr>
          <p:cNvPr id="12" name="HS_Dot">
            <a:extLst>
              <a:ext uri="{FF2B5EF4-FFF2-40B4-BE49-F238E27FC236}">
                <a16:creationId xmlns:a16="http://schemas.microsoft.com/office/drawing/2014/main" id="{3425A277-11E2-A1D9-15BC-21933A450DD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50888" y="471386"/>
            <a:ext cx="453843" cy="453843"/>
          </a:xfrm>
          <a:prstGeom prst="rect">
            <a:avLst/>
          </a:prstGeom>
        </p:spPr>
      </p:pic>
    </p:spTree>
    <p:custDataLst>
      <p:tags r:id="rId1"/>
    </p:custDataLst>
    <p:extLst>
      <p:ext uri="{BB962C8B-B14F-4D97-AF65-F5344CB8AC3E}">
        <p14:creationId xmlns:p14="http://schemas.microsoft.com/office/powerpoint/2010/main" val="21523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0" indent="0">
              <a:buNone/>
            </a:pPr>
            <a:r>
              <a:rPr lang="fr-FR" sz="2000" b="1">
                <a:latin typeface="Roboto" panose="02000000000000000000" pitchFamily="2" charset="0"/>
                <a:ea typeface="Roboto"/>
                <a:cs typeface="Roboto" panose="02000000000000000000" pitchFamily="2" charset="0"/>
              </a:rPr>
              <a:t>ÉCRAN TACTILE 10 PO AVEC NAVIGATEUR</a:t>
            </a:r>
          </a:p>
        </p:txBody>
      </p:sp>
      <p:pic>
        <p:nvPicPr>
          <p:cNvPr id="10" name="Espace réservé pour une image  9" descr="Une image contenant extérieur, périphérique, panneau de configuration&#10;&#10;Description générée automatiquement">
            <a:extLst>
              <a:ext uri="{FF2B5EF4-FFF2-40B4-BE49-F238E27FC236}">
                <a16:creationId xmlns:a16="http://schemas.microsoft.com/office/drawing/2014/main" id="{F7501DF2-7F2F-0D44-B7BC-D1EE570BCF2E}"/>
              </a:ext>
            </a:extLst>
          </p:cNvPr>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7" name="Text Placeholder 4"/>
          <p:cNvSpPr>
            <a:spLocks noGrp="1"/>
          </p:cNvSpPr>
          <p:nvPr>
            <p:ph type="body" sz="quarter" idx="15"/>
          </p:nvPr>
        </p:nvSpPr>
        <p:spPr>
          <a:xfrm>
            <a:off x="219448" y="6055801"/>
            <a:ext cx="5205646" cy="193899"/>
          </a:xfrm>
        </p:spPr>
        <p:txBody>
          <a:bodyPr/>
          <a:lstStyle/>
          <a:p>
            <a:pPr marL="0" indent="0">
              <a:buNone/>
            </a:pPr>
            <a:r>
              <a:rPr lang="fr-FR" sz="1400">
                <a:solidFill>
                  <a:srgbClr val="960100"/>
                </a:solidFill>
              </a:rPr>
              <a:t>CLIQUEZ POUR FERMER</a:t>
            </a:r>
          </a:p>
        </p:txBody>
      </p:sp>
      <p:sp>
        <p:nvSpPr>
          <p:cNvPr id="3" name="Text Placeholder 2"/>
          <p:cNvSpPr>
            <a:spLocks noGrp="1"/>
          </p:cNvSpPr>
          <p:nvPr>
            <p:ph type="body" sz="quarter" idx="13"/>
          </p:nvPr>
        </p:nvSpPr>
        <p:spPr>
          <a:xfrm>
            <a:off x="219448" y="1009749"/>
            <a:ext cx="4988656" cy="1564531"/>
          </a:xfrm>
        </p:spPr>
        <p:txBody>
          <a:bodyPr wrap="square" lIns="0" tIns="0" rIns="0" bIns="0" rtlCol="0" anchor="t">
            <a:spAutoFit/>
          </a:bodyPr>
          <a:lstStyle/>
          <a:p>
            <a:pPr marL="342900" indent="-342900">
              <a:buFont typeface="Arial" panose="020B0604020202020204" pitchFamily="34" charset="0"/>
              <a:buChar char="•"/>
            </a:pPr>
            <a:r>
              <a:rPr lang="fr-FR">
                <a:latin typeface="+mn-lt"/>
              </a:rPr>
              <a:t>L'</a:t>
            </a:r>
            <a:r>
              <a:rPr lang="fr-FR" b="1">
                <a:latin typeface="+mn-lt"/>
              </a:rPr>
              <a:t>ÉCRAN TACTILE DE 10 PO </a:t>
            </a:r>
            <a:r>
              <a:rPr lang="fr-FR">
                <a:latin typeface="+mn-lt"/>
              </a:rPr>
              <a:t>avec navigateur fournit des cartes claires et des commandes faciles à utiliser. Il vous aide à trouver votre route rapidement et à rester connecté pendant que vous conduisez. </a:t>
            </a:r>
          </a:p>
          <a:p>
            <a:pPr marL="342900" indent="-342900">
              <a:buFont typeface="Arial" panose="020B0604020202020204" pitchFamily="34" charset="0"/>
              <a:buChar char="•"/>
            </a:pPr>
            <a:r>
              <a:rPr lang="fr-FR">
                <a:latin typeface="+mn-lt"/>
              </a:rPr>
              <a:t>Vision arrière à 180 ° </a:t>
            </a:r>
            <a:r>
              <a:rPr lang="fr-FR" b="1">
                <a:latin typeface="+mn-lt"/>
              </a:rPr>
              <a:t>MAGIC VIEW </a:t>
            </a:r>
            <a:r>
              <a:rPr lang="fr-FR">
                <a:latin typeface="+mn-lt"/>
              </a:rPr>
              <a:t>avec visualisation de l'aide au stationnement sur l'écran central HD </a:t>
            </a:r>
          </a:p>
        </p:txBody>
      </p:sp>
      <p:sp>
        <p:nvSpPr>
          <p:cNvPr id="4" name="TextBox 3"/>
          <p:cNvSpPr txBox="1"/>
          <p:nvPr/>
        </p:nvSpPr>
        <p:spPr>
          <a:xfrm>
            <a:off x="2701502" y="6855860"/>
            <a:ext cx="214227" cy="369332"/>
          </a:xfrm>
          <a:prstGeom prst="rect">
            <a:avLst/>
          </a:prstGeom>
          <a:solidFill>
            <a:schemeClr val="bg1"/>
          </a:solidFill>
        </p:spPr>
        <p:txBody>
          <a:bodyPr wrap="square" rtlCol="0">
            <a:spAutoFit/>
          </a:bodyPr>
          <a:lstStyle/>
          <a:p>
            <a:r>
              <a:rPr lang="fr-FR"/>
              <a:t>1</a:t>
            </a:r>
          </a:p>
        </p:txBody>
      </p:sp>
      <p:pic>
        <p:nvPicPr>
          <p:cNvPr id="5" name="Immagine 4">
            <a:extLst>
              <a:ext uri="{FF2B5EF4-FFF2-40B4-BE49-F238E27FC236}">
                <a16:creationId xmlns:a16="http://schemas.microsoft.com/office/drawing/2014/main" id="{B986DD2C-A218-8D47-9970-4B96598CAC69}"/>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3657722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35A8B636-5812-E847-0101-8FA41E3EE59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
        <p:nvSpPr>
          <p:cNvPr id="2" name="Text Placeholder 1"/>
          <p:cNvSpPr>
            <a:spLocks noGrp="1"/>
          </p:cNvSpPr>
          <p:nvPr>
            <p:ph type="body" sz="quarter" idx="10"/>
          </p:nvPr>
        </p:nvSpPr>
        <p:spPr/>
        <p:txBody>
          <a:bodyPr lIns="0" tIns="45720" rIns="0" bIns="45720" anchor="t"/>
          <a:lstStyle/>
          <a:p>
            <a:pPr>
              <a:buNone/>
            </a:pPr>
            <a:r>
              <a:rPr lang="fr-FR" sz="2000" b="1">
                <a:latin typeface="Roboto" panose="02000000000000000000" pitchFamily="2" charset="0"/>
                <a:ea typeface="Roboto"/>
                <a:cs typeface="Roboto" panose="02000000000000000000" pitchFamily="2" charset="0"/>
              </a:rPr>
              <a:t>CHARGEUR SANS FIL et bien plus encore</a:t>
            </a:r>
          </a:p>
        </p:txBody>
      </p:sp>
      <p:sp>
        <p:nvSpPr>
          <p:cNvPr id="9" name="Text Placeholder 4"/>
          <p:cNvSpPr>
            <a:spLocks noGrp="1"/>
          </p:cNvSpPr>
          <p:nvPr>
            <p:ph type="body" sz="quarter" idx="15"/>
          </p:nvPr>
        </p:nvSpPr>
        <p:spPr>
          <a:xfrm>
            <a:off x="219448" y="6055801"/>
            <a:ext cx="5205646" cy="193899"/>
          </a:xfrm>
        </p:spPr>
        <p:txBody>
          <a:bodyPr/>
          <a:lstStyle/>
          <a:p>
            <a:pPr marL="0" indent="0">
              <a:buNone/>
            </a:pPr>
            <a:r>
              <a:rPr lang="fr-FR" sz="1400" b="1">
                <a:solidFill>
                  <a:srgbClr val="960100"/>
                </a:solidFill>
                <a:latin typeface="Roboto" panose="02000000000000000000" pitchFamily="2" charset="0"/>
                <a:ea typeface="Roboto"/>
                <a:cs typeface="Roboto" panose="02000000000000000000" pitchFamily="2" charset="0"/>
              </a:rPr>
              <a:t>CLIQUEZ POUR FERMER</a:t>
            </a:r>
          </a:p>
        </p:txBody>
      </p:sp>
      <p:sp>
        <p:nvSpPr>
          <p:cNvPr id="3" name="Text Placeholder 2"/>
          <p:cNvSpPr>
            <a:spLocks noGrp="1"/>
          </p:cNvSpPr>
          <p:nvPr>
            <p:ph type="body" sz="quarter" idx="13"/>
          </p:nvPr>
        </p:nvSpPr>
        <p:spPr>
          <a:xfrm>
            <a:off x="219448" y="1066857"/>
            <a:ext cx="5205646" cy="2013372"/>
          </a:xfrm>
        </p:spPr>
        <p:txBody>
          <a:bodyPr wrap="square" lIns="0" tIns="0" rIns="0" bIns="0" rtlCol="0" anchor="t">
            <a:spAutoFit/>
          </a:bodyPr>
          <a:lstStyle/>
          <a:p>
            <a:r>
              <a:rPr lang="fr-FR"/>
              <a:t>Avec le </a:t>
            </a:r>
            <a:r>
              <a:rPr lang="fr-FR" b="1"/>
              <a:t>CHARGEUR SANS FIL</a:t>
            </a:r>
            <a:r>
              <a:rPr lang="fr-FR"/>
              <a:t>, votre smartphone reste alimenté sans câble.</a:t>
            </a:r>
          </a:p>
          <a:p>
            <a:r>
              <a:rPr lang="fr-FR"/>
              <a:t>La </a:t>
            </a:r>
            <a:r>
              <a:rPr lang="fr-FR" b="1"/>
              <a:t>PRISE DE 230 V</a:t>
            </a:r>
            <a:r>
              <a:rPr lang="fr-FR"/>
              <a:t> vous permet de brancher et d'utiliser facilement de petits appareils. Ensemble, ces accessoires rendent le quotidien plus pratique et plus simple.</a:t>
            </a:r>
          </a:p>
          <a:p>
            <a:endParaRPr lang="en-US" dirty="0">
              <a:solidFill>
                <a:srgbClr val="000000"/>
              </a:solidFill>
              <a:ea typeface="Roboto" panose="02000000000000000000" pitchFamily="2" charset="0"/>
              <a:cs typeface="Roboto" panose="02000000000000000000" pitchFamily="2" charset="0"/>
            </a:endParaRPr>
          </a:p>
          <a:p>
            <a:r>
              <a:rPr lang="fr-FR" b="1">
                <a:solidFill>
                  <a:srgbClr val="000000"/>
                </a:solidFill>
                <a:ea typeface=""/>
                <a:cs typeface="Roboto" panose="02000000000000000000" pitchFamily="2" charset="0"/>
              </a:rPr>
              <a:t>PRISE DE 12 V</a:t>
            </a:r>
            <a:r>
              <a:rPr lang="fr-FR">
                <a:solidFill>
                  <a:srgbClr val="000000"/>
                </a:solidFill>
                <a:ea typeface=""/>
                <a:cs typeface="Roboto" panose="02000000000000000000" pitchFamily="2" charset="0"/>
              </a:rPr>
              <a:t> sur le tableau de bord et </a:t>
            </a:r>
            <a:r>
              <a:rPr lang="fr-FR" b="1">
                <a:solidFill>
                  <a:srgbClr val="000000"/>
                </a:solidFill>
                <a:ea typeface=""/>
                <a:cs typeface="Roboto" panose="02000000000000000000" pitchFamily="2" charset="0"/>
              </a:rPr>
              <a:t>2 prises USB </a:t>
            </a:r>
            <a:r>
              <a:rPr lang="fr-FR">
                <a:solidFill>
                  <a:srgbClr val="000000"/>
                </a:solidFill>
                <a:ea typeface=""/>
                <a:cs typeface="Roboto" panose="02000000000000000000" pitchFamily="2" charset="0"/>
              </a:rPr>
              <a:t>disponibles</a:t>
            </a:r>
          </a:p>
        </p:txBody>
      </p:sp>
      <p:sp>
        <p:nvSpPr>
          <p:cNvPr id="8" name="TextBox 7"/>
          <p:cNvSpPr txBox="1"/>
          <p:nvPr/>
        </p:nvSpPr>
        <p:spPr>
          <a:xfrm>
            <a:off x="2701502" y="6855860"/>
            <a:ext cx="214227" cy="369332"/>
          </a:xfrm>
          <a:prstGeom prst="rect">
            <a:avLst/>
          </a:prstGeom>
          <a:solidFill>
            <a:schemeClr val="bg1"/>
          </a:solidFill>
        </p:spPr>
        <p:txBody>
          <a:bodyPr wrap="square" rtlCol="0">
            <a:spAutoFit/>
          </a:bodyPr>
          <a:lstStyle/>
          <a:p>
            <a:r>
              <a:rPr lang="fr-FR"/>
              <a:t>3</a:t>
            </a:r>
          </a:p>
        </p:txBody>
      </p:sp>
    </p:spTree>
    <p:custDataLst>
      <p:tags r:id="rId1"/>
    </p:custDataLst>
    <p:extLst>
      <p:ext uri="{BB962C8B-B14F-4D97-AF65-F5344CB8AC3E}">
        <p14:creationId xmlns:p14="http://schemas.microsoft.com/office/powerpoint/2010/main" val="28555452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INTRODUCTION" val="lvH6bAS8"/>
  <p:tag name="ARTICULATE_DESIGN_ID_1_VEHICLE SECTION INTRO" val="LsN2Ex1c"/>
  <p:tag name="ARTICULATE_SLIDE_THUMBNAIL_REFRESH" val="1"/>
  <p:tag name="ARTICULATE_SLIDE_COUNT" val="2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Introduction">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FIAT_LCV">
      <a:majorFont>
        <a:latin typeface="Roboto Black"/>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Vehicle Section Intro">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Administration Master">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inal Quiz Multi Choice">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nowledge Check Multi Choice">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1DB7A617A46BD4B9EE49D0A44BE22E7" ma:contentTypeVersion="21" ma:contentTypeDescription="Create a new document." ma:contentTypeScope="" ma:versionID="9a04f6a497752952eab60319f3e6c7e7">
  <xsd:schema xmlns:xsd="http://www.w3.org/2001/XMLSchema" xmlns:xs="http://www.w3.org/2001/XMLSchema" xmlns:p="http://schemas.microsoft.com/office/2006/metadata/properties" xmlns:ns2="4a3b9bf5-52d3-422b-9a9b-883fe26281e2" xmlns:ns3="4da1fc77-fec8-4e78-a9ee-120d966eaccc" targetNamespace="http://schemas.microsoft.com/office/2006/metadata/properties" ma:root="true" ma:fieldsID="50971a7b715d631482749e375284a10c" ns2:_="" ns3:_="">
    <xsd:import namespace="4a3b9bf5-52d3-422b-9a9b-883fe26281e2"/>
    <xsd:import namespace="4da1fc77-fec8-4e78-a9ee-120d966eacc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iga" minOccurs="0"/>
                <xsd:element ref="ns2:lcf76f155ced4ddcb4097134ff3c332f" minOccurs="0"/>
                <xsd:element ref="ns3:TaxCatchAll" minOccurs="0"/>
                <xsd:element ref="ns2:MediaServiceObjectDetectorVersions" minOccurs="0"/>
                <xsd:element ref="ns2:MediaServiceSearchProperties" minOccurs="0"/>
                <xsd:element ref="ns2:NotArchivi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3b9bf5-52d3-422b-9a9b-883fe26281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iga" ma:index="21" nillable="true" ma:displayName="Liga" ma:format="Dropdown" ma:internalName="Liga">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5da9c22-7670-4096-8b83-59bc4afc1e7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NotArchiving" ma:index="27" nillable="true" ma:displayName="NotArchiving" ma:default="0" ma:internalName="NotArchiving">
      <xsd:simpleType>
        <xsd:restriction base="dms:Boolea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da1fc77-fec8-4e78-a9ee-120d966eaccc"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036cf-d084-42ff-8af4-44963dbb3b3d}" ma:internalName="TaxCatchAll" ma:showField="CatchAllData" ma:web="4da1fc77-fec8-4e78-a9ee-120d966eac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NotArchiving xmlns="4a3b9bf5-52d3-422b-9a9b-883fe26281e2">false</NotArchiving>
    <lcf76f155ced4ddcb4097134ff3c332f xmlns="4a3b9bf5-52d3-422b-9a9b-883fe26281e2">
      <Terms xmlns="http://schemas.microsoft.com/office/infopath/2007/PartnerControls"/>
    </lcf76f155ced4ddcb4097134ff3c332f>
    <TaxCatchAll xmlns="4da1fc77-fec8-4e78-a9ee-120d966eaccc" xsi:nil="true"/>
    <Liga xmlns="4a3b9bf5-52d3-422b-9a9b-883fe26281e2" xsi:nil="true"/>
  </documentManagement>
</p:properties>
</file>

<file path=customXml/itemProps1.xml><?xml version="1.0" encoding="utf-8"?>
<ds:datastoreItem xmlns:ds="http://schemas.openxmlformats.org/officeDocument/2006/customXml" ds:itemID="{76014309-7122-4CD7-A3F6-E1C1BB22AF7B}">
  <ds:schemaRefs>
    <ds:schemaRef ds:uri="http://schemas.microsoft.com/sharepoint/v3/contenttype/forms"/>
  </ds:schemaRefs>
</ds:datastoreItem>
</file>

<file path=customXml/itemProps2.xml><?xml version="1.0" encoding="utf-8"?>
<ds:datastoreItem xmlns:ds="http://schemas.openxmlformats.org/officeDocument/2006/customXml" ds:itemID="{1B995164-5374-4E97-8905-0AE9E4A354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3b9bf5-52d3-422b-9a9b-883fe26281e2"/>
    <ds:schemaRef ds:uri="4da1fc77-fec8-4e78-a9ee-120d966eac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BCF0B9-500F-4065-90F7-7A0EAD453A37}">
  <ds:schemaRefs>
    <ds:schemaRef ds:uri="http://www.w3.org/XML/1998/namespace"/>
    <ds:schemaRef ds:uri="http://schemas.microsoft.com/office/2006/documentManagement/types"/>
    <ds:schemaRef ds:uri="4da1fc77-fec8-4e78-a9ee-120d966eaccc"/>
    <ds:schemaRef ds:uri="4a3b9bf5-52d3-422b-9a9b-883fe26281e2"/>
    <ds:schemaRef ds:uri="http://schemas.microsoft.com/office/infopath/2007/PartnerControls"/>
    <ds:schemaRef ds:uri="http://purl.org/dc/terms/"/>
    <ds:schemaRef ds:uri="http://purl.org/dc/elements/1.1/"/>
    <ds:schemaRef ds:uri="http://schemas.microsoft.com/office/2006/metadata/properties"/>
    <ds:schemaRef ds:uri="http://schemas.openxmlformats.org/package/2006/metadata/core-properties"/>
    <ds:schemaRef ds:uri="http://purl.org/dc/dcmitype/"/>
  </ds:schemaRefs>
</ds:datastoreItem>
</file>

<file path=docMetadata/LabelInfo.xml><?xml version="1.0" encoding="utf-8"?>
<clbl:labelList xmlns:clbl="http://schemas.microsoft.com/office/2020/mipLabelMetadata">
  <clbl:label id="{725ca717-11da-4935-b601-f527b9741f2e}" enabled="1" method="Standard" siteId="{d852d5cd-724c-4128-8812-ffa5db3f8507}" contentBits="0" removed="0"/>
</clbl:labelList>
</file>

<file path=docProps/app.xml><?xml version="1.0" encoding="utf-8"?>
<Properties xmlns="http://schemas.openxmlformats.org/officeDocument/2006/extended-properties" xmlns:vt="http://schemas.openxmlformats.org/officeDocument/2006/docPropsVTypes">
  <TotalTime>92</TotalTime>
  <Words>1654</Words>
  <Application>Microsoft Office PowerPoint</Application>
  <PresentationFormat>Personalizzato</PresentationFormat>
  <Paragraphs>274</Paragraphs>
  <Slides>25</Slides>
  <Notes>25</Notes>
  <HiddenSlides>0</HiddenSlides>
  <MMClips>0</MMClips>
  <ScaleCrop>false</ScaleCrop>
  <HeadingPairs>
    <vt:vector size="6" baseType="variant">
      <vt:variant>
        <vt:lpstr>Caratteri utilizzati</vt:lpstr>
      </vt:variant>
      <vt:variant>
        <vt:i4>14</vt:i4>
      </vt:variant>
      <vt:variant>
        <vt:lpstr>Tema</vt:lpstr>
      </vt:variant>
      <vt:variant>
        <vt:i4>5</vt:i4>
      </vt:variant>
      <vt:variant>
        <vt:lpstr>Titoli diapositive</vt:lpstr>
      </vt:variant>
      <vt:variant>
        <vt:i4>25</vt:i4>
      </vt:variant>
    </vt:vector>
  </HeadingPairs>
  <TitlesOfParts>
    <vt:vector size="44" baseType="lpstr">
      <vt:lpstr>Arial</vt:lpstr>
      <vt:lpstr>Arial Black</vt:lpstr>
      <vt:lpstr>Calibri</vt:lpstr>
      <vt:lpstr>Citroen</vt:lpstr>
      <vt:lpstr>Citroen Black</vt:lpstr>
      <vt:lpstr>Citroen Light</vt:lpstr>
      <vt:lpstr>FIATADVERT01A Rg</vt:lpstr>
      <vt:lpstr>FiatAdvert01B Rg</vt:lpstr>
      <vt:lpstr>Lucida Sans Unicode</vt:lpstr>
      <vt:lpstr>Microsoft Sans Serif</vt:lpstr>
      <vt:lpstr>Opel Next</vt:lpstr>
      <vt:lpstr>Roboto</vt:lpstr>
      <vt:lpstr>Roboto Black</vt:lpstr>
      <vt:lpstr>Roboto Light</vt:lpstr>
      <vt:lpstr>1_Introduction</vt:lpstr>
      <vt:lpstr>1_Vehicle Section Intro</vt:lpstr>
      <vt:lpstr>1_Administration Master</vt:lpstr>
      <vt:lpstr>Final Quiz Multi Choice</vt:lpstr>
      <vt:lpstr>Knowledge Check Multi Choice</vt:lpstr>
      <vt:lpstr>Presentazione standard di PowerPoint</vt:lpstr>
      <vt:lpstr>FIAT QUBO L</vt:lpstr>
      <vt:lpstr>EXTÉRIEUR</vt:lpstr>
      <vt:lpstr>EXTÉRIEUR</vt:lpstr>
      <vt:lpstr>EXTÉRIEUR</vt:lpstr>
      <vt:lpstr>EXTÉRIEUR</vt:lpstr>
      <vt:lpstr>INTÉRIEUR - LA PRIMA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CONFIGURATION DES SIÈGES</vt:lpstr>
      <vt:lpstr>CONFIGURATION DES SIÈGES</vt:lpstr>
      <vt:lpstr>VOLUMES</vt:lpstr>
      <vt:lpstr>MOTORISATION</vt:lpstr>
      <vt:lpstr>Presentazione standard di PowerPoint</vt:lpstr>
      <vt:lpstr>Presentazione standard di PowerPoint</vt:lpstr>
      <vt:lpstr>RÉSUMÉ</vt:lpstr>
      <vt:lpstr>QUESTION 1</vt:lpstr>
      <vt:lpstr>QUESTION 4</vt:lpstr>
      <vt:lpstr>QUESTION 5</vt:lpstr>
      <vt:lpstr>QUESTION 6</vt:lpstr>
      <vt:lpstr>QUESTION 9</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DEV_WorkStation</dc:creator>
  <cp:lastModifiedBy>Patrizia Gariglio</cp:lastModifiedBy>
  <cp:revision>138</cp:revision>
  <dcterms:created xsi:type="dcterms:W3CDTF">2022-04-04T08:40:06Z</dcterms:created>
  <dcterms:modified xsi:type="dcterms:W3CDTF">2026-06-09T07:03:44Z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1FF4A693-2DB1-496F-93D3-8739D7B1B825</vt:lpwstr>
  </property>
  <property fmtid="{D5CDD505-2E9C-101B-9397-08002B2CF9AE}" pid="3" name="ArticulatePath">
    <vt:lpwstr>DRAFT FIAT WBT_PB_V6</vt:lpwstr>
  </property>
  <property fmtid="{D5CDD505-2E9C-101B-9397-08002B2CF9AE}" pid="4" name="Color_new_text_01">
    <vt:i4>49152</vt:i4>
  </property>
  <property fmtid="{D5CDD505-2E9C-101B-9397-08002B2CF9AE}" pid="5" name="Color_new_text_02">
    <vt:i4>2683080</vt:i4>
  </property>
  <property fmtid="{D5CDD505-2E9C-101B-9397-08002B2CF9AE}" pid="6" name="Color_del_text_01">
    <vt:i4>17919</vt:i4>
  </property>
  <property fmtid="{D5CDD505-2E9C-101B-9397-08002B2CF9AE}" pid="7" name="Color_del_text_02">
    <vt:i4>14466610</vt:i4>
  </property>
  <property fmtid="{D5CDD505-2E9C-101B-9397-08002B2CF9AE}" pid="8" name="Color_org_text_01">
    <vt:i4>0</vt:i4>
  </property>
  <property fmtid="{D5CDD505-2E9C-101B-9397-08002B2CF9AE}" pid="9" name="Color_org_text_02">
    <vt:i4>16777215</vt:i4>
  </property>
  <property fmtid="{D5CDD505-2E9C-101B-9397-08002B2CF9AE}" pid="10" name="Color_new_pic_01">
    <vt:i4>49152</vt:i4>
  </property>
  <property fmtid="{D5CDD505-2E9C-101B-9397-08002B2CF9AE}" pid="11" name="But_pic_remove">
    <vt:i4>17919</vt:i4>
  </property>
  <property fmtid="{D5CDD505-2E9C-101B-9397-08002B2CF9AE}" pid="12" name="MSIP_Label_725ca717-11da-4935-b601-f527b9741f2e_Enabled">
    <vt:lpwstr>true</vt:lpwstr>
  </property>
  <property fmtid="{D5CDD505-2E9C-101B-9397-08002B2CF9AE}" pid="13" name="MSIP_Label_725ca717-11da-4935-b601-f527b9741f2e_SetDate">
    <vt:lpwstr>2024-01-31T13:59:21Z</vt:lpwstr>
  </property>
  <property fmtid="{D5CDD505-2E9C-101B-9397-08002B2CF9AE}" pid="14" name="MSIP_Label_725ca717-11da-4935-b601-f527b9741f2e_Method">
    <vt:lpwstr>Standard</vt:lpwstr>
  </property>
  <property fmtid="{D5CDD505-2E9C-101B-9397-08002B2CF9AE}" pid="15" name="MSIP_Label_725ca717-11da-4935-b601-f527b9741f2e_Name">
    <vt:lpwstr>C2 - Internal</vt:lpwstr>
  </property>
  <property fmtid="{D5CDD505-2E9C-101B-9397-08002B2CF9AE}" pid="16" name="MSIP_Label_725ca717-11da-4935-b601-f527b9741f2e_SiteId">
    <vt:lpwstr>d852d5cd-724c-4128-8812-ffa5db3f8507</vt:lpwstr>
  </property>
  <property fmtid="{D5CDD505-2E9C-101B-9397-08002B2CF9AE}" pid="17" name="MSIP_Label_725ca717-11da-4935-b601-f527b9741f2e_ActionId">
    <vt:lpwstr>de456b00-4085-4990-81e1-f22ff3144122</vt:lpwstr>
  </property>
  <property fmtid="{D5CDD505-2E9C-101B-9397-08002B2CF9AE}" pid="18" name="MSIP_Label_725ca717-11da-4935-b601-f527b9741f2e_ContentBits">
    <vt:lpwstr>0</vt:lpwstr>
  </property>
  <property fmtid="{D5CDD505-2E9C-101B-9397-08002B2CF9AE}" pid="19" name="ContentTypeId">
    <vt:lpwstr>0x010100B1DB7A617A46BD4B9EE49D0A44BE22E7</vt:lpwstr>
  </property>
  <property fmtid="{D5CDD505-2E9C-101B-9397-08002B2CF9AE}" pid="20" name="MediaServiceImageTags">
    <vt:lpwstr/>
  </property>
</Properties>
</file>