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notesSlides/notesSlide3.xml" ContentType="application/vnd.openxmlformats-officedocument.presentationml.notesSlide+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notesSlides/notesSlide5.xml" ContentType="application/vnd.openxmlformats-officedocument.presentationml.notesSlide+xml"/>
  <Override PartName="/ppt/tags/tag11.xml" ContentType="application/vnd.openxmlformats-officedocument.presentationml.tags+xml"/>
  <Override PartName="/ppt/notesSlides/notesSlide6.xml" ContentType="application/vnd.openxmlformats-officedocument.presentationml.notesSlide+xml"/>
  <Override PartName="/ppt/tags/tag12.xml" ContentType="application/vnd.openxmlformats-officedocument.presentationml.tags+xml"/>
  <Override PartName="/ppt/notesSlides/notesSlide7.xml" ContentType="application/vnd.openxmlformats-officedocument.presentationml.notesSlide+xml"/>
  <Override PartName="/ppt/tags/tag13.xml" ContentType="application/vnd.openxmlformats-officedocument.presentationml.tags+xml"/>
  <Override PartName="/ppt/notesSlides/notesSlide8.xml" ContentType="application/vnd.openxmlformats-officedocument.presentationml.notesSlide+xml"/>
  <Override PartName="/ppt/tags/tag14.xml" ContentType="application/vnd.openxmlformats-officedocument.presentationml.tags+xml"/>
  <Override PartName="/ppt/notesSlides/notesSlide9.xml" ContentType="application/vnd.openxmlformats-officedocument.presentationml.notesSlide+xml"/>
  <Override PartName="/ppt/tags/tag15.xml" ContentType="application/vnd.openxmlformats-officedocument.presentationml.tags+xml"/>
  <Override PartName="/ppt/notesSlides/notesSlide10.xml" ContentType="application/vnd.openxmlformats-officedocument.presentationml.notesSlide+xml"/>
  <Override PartName="/ppt/tags/tag16.xml" ContentType="application/vnd.openxmlformats-officedocument.presentationml.tags+xml"/>
  <Override PartName="/ppt/notesSlides/notesSlide11.xml" ContentType="application/vnd.openxmlformats-officedocument.presentationml.notesSlide+xml"/>
  <Override PartName="/ppt/tags/tag17.xml" ContentType="application/vnd.openxmlformats-officedocument.presentationml.tags+xml"/>
  <Override PartName="/ppt/notesSlides/notesSlide12.xml" ContentType="application/vnd.openxmlformats-officedocument.presentationml.notesSlide+xml"/>
  <Override PartName="/ppt/tags/tag18.xml" ContentType="application/vnd.openxmlformats-officedocument.presentationml.tags+xml"/>
  <Override PartName="/ppt/notesSlides/notesSlide13.xml" ContentType="application/vnd.openxmlformats-officedocument.presentationml.notesSlide+xml"/>
  <Override PartName="/ppt/tags/tag19.xml" ContentType="application/vnd.openxmlformats-officedocument.presentationml.tags+xml"/>
  <Override PartName="/ppt/notesSlides/notesSlide14.xml" ContentType="application/vnd.openxmlformats-officedocument.presentationml.notesSlide+xml"/>
  <Override PartName="/ppt/tags/tag20.xml" ContentType="application/vnd.openxmlformats-officedocument.presentationml.tags+xml"/>
  <Override PartName="/ppt/notesSlides/notesSlide15.xml" ContentType="application/vnd.openxmlformats-officedocument.presentationml.notesSlide+xml"/>
  <Override PartName="/ppt/tags/tag21.xml" ContentType="application/vnd.openxmlformats-officedocument.presentationml.tags+xml"/>
  <Override PartName="/ppt/notesSlides/notesSlide16.xml" ContentType="application/vnd.openxmlformats-officedocument.presentationml.notesSlide+xml"/>
  <Override PartName="/ppt/tags/tag22.xml" ContentType="application/vnd.openxmlformats-officedocument.presentationml.tags+xml"/>
  <Override PartName="/ppt/notesSlides/notesSlide17.xml" ContentType="application/vnd.openxmlformats-officedocument.presentationml.notesSlide+xml"/>
  <Override PartName="/ppt/tags/tag23.xml" ContentType="application/vnd.openxmlformats-officedocument.presentationml.tags+xml"/>
  <Override PartName="/ppt/notesSlides/notesSlide18.xml" ContentType="application/vnd.openxmlformats-officedocument.presentationml.notesSlide+xml"/>
  <Override PartName="/ppt/tags/tag24.xml" ContentType="application/vnd.openxmlformats-officedocument.presentationml.tags+xml"/>
  <Override PartName="/ppt/notesSlides/notesSlide19.xml" ContentType="application/vnd.openxmlformats-officedocument.presentationml.notesSlide+xml"/>
  <Override PartName="/ppt/tags/tag25.xml" ContentType="application/vnd.openxmlformats-officedocument.presentationml.tags+xml"/>
  <Override PartName="/ppt/notesSlides/notesSlide20.xml" ContentType="application/vnd.openxmlformats-officedocument.presentationml.notesSlide+xml"/>
  <Override PartName="/ppt/tags/tag26.xml" ContentType="application/vnd.openxmlformats-officedocument.presentationml.tags+xml"/>
  <Override PartName="/ppt/notesSlides/notesSlide21.xml" ContentType="application/vnd.openxmlformats-officedocument.presentationml.notesSlide+xml"/>
  <Override PartName="/ppt/tags/tag27.xml" ContentType="application/vnd.openxmlformats-officedocument.presentationml.tags+xml"/>
  <Override PartName="/ppt/notesSlides/notesSlide22.xml" ContentType="application/vnd.openxmlformats-officedocument.presentationml.notesSlide+xml"/>
  <Override PartName="/ppt/tags/tag28.xml" ContentType="application/vnd.openxmlformats-officedocument.presentationml.tags+xml"/>
  <Override PartName="/ppt/notesSlides/notesSlide23.xml" ContentType="application/vnd.openxmlformats-officedocument.presentationml.notesSlide+xml"/>
  <Override PartName="/ppt/tags/tag29.xml" ContentType="application/vnd.openxmlformats-officedocument.presentationml.tags+xml"/>
  <Override PartName="/ppt/notesSlides/notesSlide24.xml" ContentType="application/vnd.openxmlformats-officedocument.presentationml.notesSlide+xml"/>
  <Override PartName="/ppt/tags/tag30.xml" ContentType="application/vnd.openxmlformats-officedocument.presentationml.tags+xml"/>
  <Override PartName="/ppt/notesSlides/notesSlide2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4"/>
    <p:sldMasterId id="2147483784" r:id="rId5"/>
    <p:sldMasterId id="2147483786" r:id="rId6"/>
    <p:sldMasterId id="2147483802" r:id="rId7"/>
    <p:sldMasterId id="2147483810" r:id="rId8"/>
  </p:sldMasterIdLst>
  <p:notesMasterIdLst>
    <p:notesMasterId r:id="rId34"/>
  </p:notesMasterIdLst>
  <p:handoutMasterIdLst>
    <p:handoutMasterId r:id="rId35"/>
  </p:handoutMasterIdLst>
  <p:sldIdLst>
    <p:sldId id="2147378213" r:id="rId9"/>
    <p:sldId id="2147378230" r:id="rId10"/>
    <p:sldId id="1967" r:id="rId11"/>
    <p:sldId id="1968" r:id="rId12"/>
    <p:sldId id="1969" r:id="rId13"/>
    <p:sldId id="1970" r:id="rId14"/>
    <p:sldId id="1971" r:id="rId15"/>
    <p:sldId id="1972" r:id="rId16"/>
    <p:sldId id="1974" r:id="rId17"/>
    <p:sldId id="1975" r:id="rId18"/>
    <p:sldId id="2147378217" r:id="rId19"/>
    <p:sldId id="2147378218" r:id="rId20"/>
    <p:sldId id="1973" r:id="rId21"/>
    <p:sldId id="2147378235" r:id="rId22"/>
    <p:sldId id="2147378234" r:id="rId23"/>
    <p:sldId id="2147378236" r:id="rId24"/>
    <p:sldId id="1977" r:id="rId25"/>
    <p:sldId id="2147378231" r:id="rId26"/>
    <p:sldId id="2147378232" r:id="rId27"/>
    <p:sldId id="2147378216" r:id="rId28"/>
    <p:sldId id="2147378193" r:id="rId29"/>
    <p:sldId id="2147378196" r:id="rId30"/>
    <p:sldId id="2147378197" r:id="rId31"/>
    <p:sldId id="2147378198" r:id="rId32"/>
    <p:sldId id="2147378201" r:id="rId33"/>
  </p:sldIdLst>
  <p:sldSz cx="12192000" cy="7199313"/>
  <p:notesSz cx="6858000" cy="9144000"/>
  <p:custDataLst>
    <p:tags r:id="rId3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FIAT E-DOBLÒ" id="{18D4187F-6F82-4463-AD44-9FB7EC840EC1}">
          <p14:sldIdLst>
            <p14:sldId id="2147378213"/>
            <p14:sldId id="2147378230"/>
            <p14:sldId id="1967"/>
            <p14:sldId id="1968"/>
            <p14:sldId id="1969"/>
            <p14:sldId id="1970"/>
            <p14:sldId id="1971"/>
            <p14:sldId id="1972"/>
            <p14:sldId id="1974"/>
            <p14:sldId id="1975"/>
            <p14:sldId id="2147378217"/>
            <p14:sldId id="2147378218"/>
            <p14:sldId id="1973"/>
            <p14:sldId id="2147378235"/>
            <p14:sldId id="2147378234"/>
            <p14:sldId id="2147378236"/>
            <p14:sldId id="1977"/>
            <p14:sldId id="2147378231"/>
            <p14:sldId id="2147378232"/>
            <p14:sldId id="2147378216"/>
          </p14:sldIdLst>
        </p14:section>
        <p14:section name="ABSCHLUSSTEST – QUBO L" id="{3BC89380-70A6-4B63-89AD-C875BC90F300}">
          <p14:sldIdLst>
            <p14:sldId id="2147378193"/>
            <p14:sldId id="2147378196"/>
            <p14:sldId id="2147378197"/>
            <p14:sldId id="2147378198"/>
            <p14:sldId id="2147378201"/>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BE6ED20-CF14-A73E-2156-A0723C5B7AB9}" name="Nick Gidman" initials="NG" userId="S::nick.gidman@rpsanalytics.onmicrosoft.com::a4797a96-485c-41ae-8c4f-5bf62d4f70e0" providerId="AD"/>
  <p188:author id="{DEA13C3F-A44F-6569-FFBB-2E1686922BDA}" name="IVAN PERINO" initials="IP" userId="S::u108782@inetpsa.com::99b74124-8652-4bed-90f4-54f7a38101d5" providerId="AD"/>
  <p188:author id="{379C0895-0C68-C752-6CF9-74845E0084A3}" name="IVAN PERINO" initials="IP" userId="S::U108782@inetpsa.com::99b74124-8652-4bed-90f4-54f7a38101d5" providerId="AD"/>
  <p188:author id="{D94E5F9E-B105-E3F1-30B3-791C818B02C6}" name="Robert Ball" initials="RB" userId="S::RBall@gov2x.eu::c713ddc2-eb58-4613-8684-5842b4df8bf8" providerId="AD"/>
  <p188:author id="{BDFF49CA-93B5-5B85-D76D-B57B42AEE309}" name="PETER BUNTENKOETTER (EXTERNAL)" initials="P(" userId="S::se08222@inetpsa.com::3aae9781-0ee9-47b1-978e-910573a0b92e" providerId="AD"/>
  <p188:author id="{8A81E7FD-EE1C-9B9E-E3F8-B29A2C0BD416}" name="GIUSEPPINA MARTORELLA" initials="GM" userId="S::U104249@inetpsa.com::91a2ea67-ef76-4c2e-a86e-83a8f4ee0cb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GIUSEPPINA MARTORELLA" initials="GM" lastIdx="2" clrIdx="0">
    <p:extLst>
      <p:ext uri="{19B8F6BF-5375-455C-9EA6-DF929625EA0E}">
        <p15:presenceInfo xmlns:p15="http://schemas.microsoft.com/office/powerpoint/2012/main" userId="S::U104249@inetpsa.com::91a2ea67-ef76-4c2e-a86e-83a8f4ee0cb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13574"/>
    <a:srgbClr val="FFE54F"/>
    <a:srgbClr val="FFFFFF"/>
    <a:srgbClr val="D4D4D4"/>
    <a:srgbClr val="A41710"/>
    <a:srgbClr val="B3D7D8"/>
    <a:srgbClr val="B3B4B1"/>
    <a:srgbClr val="AD0C33"/>
    <a:srgbClr val="960100"/>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505E3EF-67EA-436B-97B2-0124C06EBD24}" styleName="Style moyen 4 - Accentuation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482" autoAdjust="0"/>
    <p:restoredTop sz="82677" autoAdjust="0"/>
  </p:normalViewPr>
  <p:slideViewPr>
    <p:cSldViewPr snapToGrid="0">
      <p:cViewPr>
        <p:scale>
          <a:sx n="60" d="100"/>
          <a:sy n="60" d="100"/>
        </p:scale>
        <p:origin x="306" y="330"/>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viewProps" Target="viewProps.xml"/><Relationship Id="rId21" Type="http://schemas.openxmlformats.org/officeDocument/2006/relationships/slide" Target="slides/slide13.xml"/><Relationship Id="rId34" Type="http://schemas.openxmlformats.org/officeDocument/2006/relationships/notesMaster" Target="notesMasters/notesMaster1.xml"/><Relationship Id="rId42" Type="http://schemas.microsoft.com/office/2018/10/relationships/authors" Target="author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tags" Target="tags/tag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handoutMaster" Target="handoutMasters/handoutMaster1.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9530AD8-25F4-4110-A0B3-274AFCA9F6C3}" type="datetimeFigureOut">
              <a:rPr lang="en-GB" smtClean="0"/>
              <a:t>09/06/2026</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7E9B917-D490-4B8F-A0A9-C3EF90887901}" type="slidenum">
              <a:rPr lang="en-GB" smtClean="0"/>
              <a:t>‹N›</a:t>
            </a:fld>
            <a:endParaRPr lang="en-GB"/>
          </a:p>
        </p:txBody>
      </p:sp>
    </p:spTree>
    <p:extLst>
      <p:ext uri="{BB962C8B-B14F-4D97-AF65-F5344CB8AC3E}">
        <p14:creationId xmlns:p14="http://schemas.microsoft.com/office/powerpoint/2010/main" val="19944969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C1B8AA-22AD-8946-AC95-3F56094023CF}" type="datetimeFigureOut">
              <a:rPr lang="fr-FR" smtClean="0"/>
              <a:t>09/06/2026</a:t>
            </a:fld>
            <a:endParaRPr lang="fr-FR"/>
          </a:p>
        </p:txBody>
      </p:sp>
      <p:sp>
        <p:nvSpPr>
          <p:cNvPr id="4" name="Espace réservé de l'image des diapositives 3"/>
          <p:cNvSpPr>
            <a:spLocks noGrp="1" noRot="1" noChangeAspect="1"/>
          </p:cNvSpPr>
          <p:nvPr>
            <p:ph type="sldImg" idx="2"/>
          </p:nvPr>
        </p:nvSpPr>
        <p:spPr>
          <a:xfrm>
            <a:off x="815975" y="1143000"/>
            <a:ext cx="522605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89E65A1-4D64-2E44-9372-5195CFF10963}" type="slidenum">
              <a:rPr lang="fr-FR" smtClean="0"/>
              <a:t>‹N›</a:t>
            </a:fld>
            <a:endParaRPr lang="fr-FR"/>
          </a:p>
        </p:txBody>
      </p:sp>
    </p:spTree>
    <p:extLst>
      <p:ext uri="{BB962C8B-B14F-4D97-AF65-F5344CB8AC3E}">
        <p14:creationId xmlns:p14="http://schemas.microsoft.com/office/powerpoint/2010/main" val="23564971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D29C79-A309-3E1F-20F2-7A5D4B337E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053688-EEEA-B424-F3AC-AD56D930ED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B1D1F61-0728-65CF-835B-61920D7868B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9F408AC-DAF0-224A-D874-2EBD66B8A4F9}"/>
              </a:ext>
            </a:extLst>
          </p:cNvPr>
          <p:cNvSpPr>
            <a:spLocks noGrp="1"/>
          </p:cNvSpPr>
          <p:nvPr>
            <p:ph type="sldNum" sz="quarter" idx="10"/>
          </p:nvPr>
        </p:nvSpPr>
        <p:spPr/>
        <p:txBody>
          <a:bodyPr/>
          <a:lstStyle/>
          <a:p>
            <a:fld id="{689E65A1-4D64-2E44-9372-5195CFF10963}" type="slidenum">
              <a:rPr lang="en-GB" smtClean="0"/>
              <a:t>1</a:t>
            </a:fld>
            <a:endParaRPr lang="en-GB"/>
          </a:p>
        </p:txBody>
      </p:sp>
    </p:spTree>
    <p:extLst>
      <p:ext uri="{BB962C8B-B14F-4D97-AF65-F5344CB8AC3E}">
        <p14:creationId xmlns:p14="http://schemas.microsoft.com/office/powerpoint/2010/main" val="10534877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89E65A1-4D64-2E44-9372-5195CFF10963}" type="slidenum">
              <a:rPr lang="en-GB" smtClean="0"/>
              <a:t>10</a:t>
            </a:fld>
            <a:endParaRPr lang="en-GB"/>
          </a:p>
        </p:txBody>
      </p:sp>
    </p:spTree>
    <p:extLst>
      <p:ext uri="{BB962C8B-B14F-4D97-AF65-F5344CB8AC3E}">
        <p14:creationId xmlns:p14="http://schemas.microsoft.com/office/powerpoint/2010/main" val="7420269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01B9BB-11C9-962A-C522-50CFF47942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1EE1CB-EF87-1E62-0462-05AD9BCEF3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7D03C90-F2DB-283D-0F07-01C36315308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2B202C0-2D17-45C1-E433-8F34ADC956E0}"/>
              </a:ext>
            </a:extLst>
          </p:cNvPr>
          <p:cNvSpPr>
            <a:spLocks noGrp="1"/>
          </p:cNvSpPr>
          <p:nvPr>
            <p:ph type="sldNum" sz="quarter" idx="10"/>
          </p:nvPr>
        </p:nvSpPr>
        <p:spPr/>
        <p:txBody>
          <a:bodyPr/>
          <a:lstStyle/>
          <a:p>
            <a:fld id="{689E65A1-4D64-2E44-9372-5195CFF10963}" type="slidenum">
              <a:rPr lang="en-GB" smtClean="0"/>
              <a:t>11</a:t>
            </a:fld>
            <a:endParaRPr lang="en-GB"/>
          </a:p>
        </p:txBody>
      </p:sp>
    </p:spTree>
    <p:extLst>
      <p:ext uri="{BB962C8B-B14F-4D97-AF65-F5344CB8AC3E}">
        <p14:creationId xmlns:p14="http://schemas.microsoft.com/office/powerpoint/2010/main" val="25008581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5FC7C7-C27B-657F-3AE0-0229068ED1A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D5B1ED-B4DC-B24F-64DB-CF3EC7FC49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69C6DD-0D3B-684C-6B5A-95D5F4A9026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634C1B4-F7B6-BCA9-7D48-93017484A84B}"/>
              </a:ext>
            </a:extLst>
          </p:cNvPr>
          <p:cNvSpPr>
            <a:spLocks noGrp="1"/>
          </p:cNvSpPr>
          <p:nvPr>
            <p:ph type="sldNum" sz="quarter" idx="10"/>
          </p:nvPr>
        </p:nvSpPr>
        <p:spPr/>
        <p:txBody>
          <a:bodyPr/>
          <a:lstStyle/>
          <a:p>
            <a:fld id="{689E65A1-4D64-2E44-9372-5195CFF10963}" type="slidenum">
              <a:rPr lang="en-GB" smtClean="0"/>
              <a:t>12</a:t>
            </a:fld>
            <a:endParaRPr lang="en-GB"/>
          </a:p>
        </p:txBody>
      </p:sp>
    </p:spTree>
    <p:extLst>
      <p:ext uri="{BB962C8B-B14F-4D97-AF65-F5344CB8AC3E}">
        <p14:creationId xmlns:p14="http://schemas.microsoft.com/office/powerpoint/2010/main" val="16024166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689E65A1-4D64-2E44-9372-5195CFF10963}" type="slidenum">
              <a:rPr lang="en-GB" smtClean="0"/>
              <a:t>13</a:t>
            </a:fld>
            <a:endParaRPr lang="en-GB"/>
          </a:p>
        </p:txBody>
      </p:sp>
    </p:spTree>
    <p:extLst>
      <p:ext uri="{BB962C8B-B14F-4D97-AF65-F5344CB8AC3E}">
        <p14:creationId xmlns:p14="http://schemas.microsoft.com/office/powerpoint/2010/main" val="30581568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B7088F-79B8-AF4B-812C-8E9F27C7A2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7373B6-96E8-A8A4-8234-38CE65B9D2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4CBE2E-4625-7D68-8DAA-ECD3794573CE}"/>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BFA24E9-4791-1C3D-DB07-8AF3E94D4E0C}"/>
              </a:ext>
            </a:extLst>
          </p:cNvPr>
          <p:cNvSpPr>
            <a:spLocks noGrp="1"/>
          </p:cNvSpPr>
          <p:nvPr>
            <p:ph type="sldNum" sz="quarter" idx="10"/>
          </p:nvPr>
        </p:nvSpPr>
        <p:spPr/>
        <p:txBody>
          <a:bodyPr/>
          <a:lstStyle/>
          <a:p>
            <a:fld id="{689E65A1-4D64-2E44-9372-5195CFF10963}" type="slidenum">
              <a:rPr lang="en-GB" smtClean="0"/>
              <a:t>14</a:t>
            </a:fld>
            <a:endParaRPr lang="en-GB"/>
          </a:p>
        </p:txBody>
      </p:sp>
    </p:spTree>
    <p:extLst>
      <p:ext uri="{BB962C8B-B14F-4D97-AF65-F5344CB8AC3E}">
        <p14:creationId xmlns:p14="http://schemas.microsoft.com/office/powerpoint/2010/main" val="3116385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200112-C1DC-8ED4-8D03-A728AF0F1D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1EC231-E5C8-7286-07D5-D71E453EE24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79B306-E992-EFD1-2816-244BA7983EFA}"/>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5EC43FC-DC67-CA8C-CAFD-E893CFDEADF1}"/>
              </a:ext>
            </a:extLst>
          </p:cNvPr>
          <p:cNvSpPr>
            <a:spLocks noGrp="1"/>
          </p:cNvSpPr>
          <p:nvPr>
            <p:ph type="sldNum" sz="quarter" idx="10"/>
          </p:nvPr>
        </p:nvSpPr>
        <p:spPr/>
        <p:txBody>
          <a:bodyPr/>
          <a:lstStyle/>
          <a:p>
            <a:fld id="{689E65A1-4D64-2E44-9372-5195CFF10963}" type="slidenum">
              <a:rPr lang="en-GB" smtClean="0"/>
              <a:t>15</a:t>
            </a:fld>
            <a:endParaRPr lang="en-GB"/>
          </a:p>
        </p:txBody>
      </p:sp>
    </p:spTree>
    <p:extLst>
      <p:ext uri="{BB962C8B-B14F-4D97-AF65-F5344CB8AC3E}">
        <p14:creationId xmlns:p14="http://schemas.microsoft.com/office/powerpoint/2010/main" val="1238248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04621A-A784-4111-C690-6BCDEC5BD2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9E9E93-4793-1CC7-0AA2-BBBC035B08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F196F6-2CD3-F209-7A0A-9BB71DC08C9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09C51C02-1699-2B5B-5A25-45C8E0E76354}"/>
              </a:ext>
            </a:extLst>
          </p:cNvPr>
          <p:cNvSpPr>
            <a:spLocks noGrp="1"/>
          </p:cNvSpPr>
          <p:nvPr>
            <p:ph type="sldNum" sz="quarter" idx="10"/>
          </p:nvPr>
        </p:nvSpPr>
        <p:spPr/>
        <p:txBody>
          <a:bodyPr/>
          <a:lstStyle/>
          <a:p>
            <a:fld id="{689E65A1-4D64-2E44-9372-5195CFF10963}" type="slidenum">
              <a:rPr lang="en-GB" smtClean="0"/>
              <a:t>16</a:t>
            </a:fld>
            <a:endParaRPr lang="en-GB"/>
          </a:p>
        </p:txBody>
      </p:sp>
    </p:spTree>
    <p:extLst>
      <p:ext uri="{BB962C8B-B14F-4D97-AF65-F5344CB8AC3E}">
        <p14:creationId xmlns:p14="http://schemas.microsoft.com/office/powerpoint/2010/main" val="36986232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89E65A1-4D64-2E44-9372-5195CFF10963}" type="slidenum">
              <a:rPr lang="en-GB" smtClean="0"/>
              <a:t>17</a:t>
            </a:fld>
            <a:endParaRPr lang="en-GB"/>
          </a:p>
        </p:txBody>
      </p:sp>
    </p:spTree>
    <p:extLst>
      <p:ext uri="{BB962C8B-B14F-4D97-AF65-F5344CB8AC3E}">
        <p14:creationId xmlns:p14="http://schemas.microsoft.com/office/powerpoint/2010/main" val="12683986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8B4F9C-2CB2-4E3B-695C-6737206A0C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1C60B4-8546-715F-E3B0-7722702AB8D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0DCD4C8-A53F-A453-2D4E-0A781FB5766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1CE86F8E-1241-9B40-8823-C6E52F05AE8E}"/>
              </a:ext>
            </a:extLst>
          </p:cNvPr>
          <p:cNvSpPr>
            <a:spLocks noGrp="1"/>
          </p:cNvSpPr>
          <p:nvPr>
            <p:ph type="sldNum" sz="quarter" idx="10"/>
          </p:nvPr>
        </p:nvSpPr>
        <p:spPr/>
        <p:txBody>
          <a:bodyPr/>
          <a:lstStyle/>
          <a:p>
            <a:fld id="{689E65A1-4D64-2E44-9372-5195CFF10963}" type="slidenum">
              <a:rPr lang="en-GB" smtClean="0"/>
              <a:t>18</a:t>
            </a:fld>
            <a:endParaRPr lang="en-GB"/>
          </a:p>
        </p:txBody>
      </p:sp>
    </p:spTree>
    <p:extLst>
      <p:ext uri="{BB962C8B-B14F-4D97-AF65-F5344CB8AC3E}">
        <p14:creationId xmlns:p14="http://schemas.microsoft.com/office/powerpoint/2010/main" val="33016056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92CCDE-04FD-8CC9-E2DA-AA1627C243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75DA14-B392-DA69-D70F-3621F224EF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A4A6A9-57C2-D0EE-885F-FE73EC68EF6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a:extLst>
              <a:ext uri="{FF2B5EF4-FFF2-40B4-BE49-F238E27FC236}">
                <a16:creationId xmlns:a16="http://schemas.microsoft.com/office/drawing/2014/main" id="{0EE01B3B-DBF2-B08D-A63E-CC3DAD847AAC}"/>
              </a:ext>
            </a:extLst>
          </p:cNvPr>
          <p:cNvSpPr>
            <a:spLocks noGrp="1"/>
          </p:cNvSpPr>
          <p:nvPr>
            <p:ph type="sldNum" sz="quarter" idx="10"/>
          </p:nvPr>
        </p:nvSpPr>
        <p:spPr/>
        <p:txBody>
          <a:bodyPr/>
          <a:lstStyle/>
          <a:p>
            <a:fld id="{689E65A1-4D64-2E44-9372-5195CFF10963}" type="slidenum">
              <a:rPr lang="en-GB" smtClean="0"/>
              <a:t>19</a:t>
            </a:fld>
            <a:endParaRPr lang="en-GB"/>
          </a:p>
        </p:txBody>
      </p:sp>
    </p:spTree>
    <p:extLst>
      <p:ext uri="{BB962C8B-B14F-4D97-AF65-F5344CB8AC3E}">
        <p14:creationId xmlns:p14="http://schemas.microsoft.com/office/powerpoint/2010/main" val="15921768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89E65A1-4D64-2E44-9372-5195CFF10963}" type="slidenum">
              <a:rPr lang="en-GB" smtClean="0"/>
              <a:t>2</a:t>
            </a:fld>
            <a:endParaRPr lang="en-GB"/>
          </a:p>
        </p:txBody>
      </p:sp>
    </p:spTree>
    <p:extLst>
      <p:ext uri="{BB962C8B-B14F-4D97-AF65-F5344CB8AC3E}">
        <p14:creationId xmlns:p14="http://schemas.microsoft.com/office/powerpoint/2010/main" val="26949620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Frame number: 01_07_060A</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solidFill>
                  <a:srgbClr val="010101"/>
                </a:solidFill>
                <a:latin typeface="Roboto" panose="02000000000000000000" pitchFamily="2" charset="0"/>
              </a:rPr>
              <a:t>No changes required – 18-03-24</a:t>
            </a:r>
            <a:endParaRPr lang="en-US" sz="1200" b="0" dirty="0">
              <a:solidFill>
                <a:prstClr val="black"/>
              </a:solidFill>
              <a:latin typeface="Microsoft Sans Serif" panose="020B0604020202020204" pitchFamily="34" charset="0"/>
            </a:endParaRPr>
          </a:p>
          <a:p>
            <a:endParaRPr lang="en-GB" dirty="0"/>
          </a:p>
        </p:txBody>
      </p:sp>
      <p:sp>
        <p:nvSpPr>
          <p:cNvPr id="4" name="Slide Number Placeholder 3"/>
          <p:cNvSpPr>
            <a:spLocks noGrp="1"/>
          </p:cNvSpPr>
          <p:nvPr>
            <p:ph type="sldNum" sz="quarter" idx="10"/>
          </p:nvPr>
        </p:nvSpPr>
        <p:spPr/>
        <p:txBody>
          <a:bodyPr/>
          <a:lstStyle/>
          <a:p>
            <a:fld id="{689E65A1-4D64-2E44-9372-5195CFF10963}" type="slidenum">
              <a:rPr lang="en-GB" smtClean="0"/>
              <a:t>20</a:t>
            </a:fld>
            <a:endParaRPr lang="en-GB"/>
          </a:p>
        </p:txBody>
      </p:sp>
    </p:spTree>
    <p:extLst>
      <p:ext uri="{BB962C8B-B14F-4D97-AF65-F5344CB8AC3E}">
        <p14:creationId xmlns:p14="http://schemas.microsoft.com/office/powerpoint/2010/main" val="32210251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F697AA-4AD6-8BDB-27AD-24D32EEA03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33EBB4-4384-D264-6BD3-C746036F5E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EE107B-654F-F7B8-1B9C-68C691CA0E9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44ECEA6-73FE-8640-D65C-603BD08776AA}"/>
              </a:ext>
            </a:extLst>
          </p:cNvPr>
          <p:cNvSpPr>
            <a:spLocks noGrp="1"/>
          </p:cNvSpPr>
          <p:nvPr>
            <p:ph type="sldNum" sz="quarter" idx="10"/>
          </p:nvPr>
        </p:nvSpPr>
        <p:spPr/>
        <p:txBody>
          <a:bodyPr/>
          <a:lstStyle/>
          <a:p>
            <a:fld id="{689E65A1-4D64-2E44-9372-5195CFF10963}" type="slidenum">
              <a:rPr lang="en-GB" smtClean="0"/>
              <a:t>21</a:t>
            </a:fld>
            <a:endParaRPr lang="en-GB"/>
          </a:p>
        </p:txBody>
      </p:sp>
    </p:spTree>
    <p:extLst>
      <p:ext uri="{BB962C8B-B14F-4D97-AF65-F5344CB8AC3E}">
        <p14:creationId xmlns:p14="http://schemas.microsoft.com/office/powerpoint/2010/main" val="27883433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430D25-8B3A-D972-12E2-47D2224F26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74777E8-D2D3-D398-DD23-A7AC88A7DD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38E3C7-D109-E006-57E1-3B0FEB17DDF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8EBCA4E-F0A0-AD67-2169-03EAC8D727D6}"/>
              </a:ext>
            </a:extLst>
          </p:cNvPr>
          <p:cNvSpPr>
            <a:spLocks noGrp="1"/>
          </p:cNvSpPr>
          <p:nvPr>
            <p:ph type="sldNum" sz="quarter" idx="10"/>
          </p:nvPr>
        </p:nvSpPr>
        <p:spPr/>
        <p:txBody>
          <a:bodyPr/>
          <a:lstStyle/>
          <a:p>
            <a:fld id="{689E65A1-4D64-2E44-9372-5195CFF10963}" type="slidenum">
              <a:rPr lang="en-GB" smtClean="0"/>
              <a:t>22</a:t>
            </a:fld>
            <a:endParaRPr lang="en-GB"/>
          </a:p>
        </p:txBody>
      </p:sp>
    </p:spTree>
    <p:extLst>
      <p:ext uri="{BB962C8B-B14F-4D97-AF65-F5344CB8AC3E}">
        <p14:creationId xmlns:p14="http://schemas.microsoft.com/office/powerpoint/2010/main" val="5853668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82B471-E504-66B1-3E9F-7A7082F668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BD3D40-DFAC-3ACE-66AC-E5DE63831A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7CC4723-4242-4715-D0A8-724CFB65482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6CDFF852-AB7B-776F-7ACE-77791C9A7699}"/>
              </a:ext>
            </a:extLst>
          </p:cNvPr>
          <p:cNvSpPr>
            <a:spLocks noGrp="1"/>
          </p:cNvSpPr>
          <p:nvPr>
            <p:ph type="sldNum" sz="quarter" idx="10"/>
          </p:nvPr>
        </p:nvSpPr>
        <p:spPr/>
        <p:txBody>
          <a:bodyPr/>
          <a:lstStyle/>
          <a:p>
            <a:fld id="{689E65A1-4D64-2E44-9372-5195CFF10963}" type="slidenum">
              <a:rPr lang="en-GB" smtClean="0"/>
              <a:t>23</a:t>
            </a:fld>
            <a:endParaRPr lang="en-GB"/>
          </a:p>
        </p:txBody>
      </p:sp>
    </p:spTree>
    <p:extLst>
      <p:ext uri="{BB962C8B-B14F-4D97-AF65-F5344CB8AC3E}">
        <p14:creationId xmlns:p14="http://schemas.microsoft.com/office/powerpoint/2010/main" val="26626556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CAFBBE-8234-5FD6-8E3F-83CB2064AE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06E93F-75D9-7EB9-CFBE-80121AF054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53F7C7-F5D8-ABDA-1BC7-82416340DB9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D2A8CFA-D943-E317-0751-04C3377D7097}"/>
              </a:ext>
            </a:extLst>
          </p:cNvPr>
          <p:cNvSpPr>
            <a:spLocks noGrp="1"/>
          </p:cNvSpPr>
          <p:nvPr>
            <p:ph type="sldNum" sz="quarter" idx="10"/>
          </p:nvPr>
        </p:nvSpPr>
        <p:spPr/>
        <p:txBody>
          <a:bodyPr/>
          <a:lstStyle/>
          <a:p>
            <a:fld id="{689E65A1-4D64-2E44-9372-5195CFF10963}" type="slidenum">
              <a:rPr lang="en-GB" smtClean="0"/>
              <a:t>24</a:t>
            </a:fld>
            <a:endParaRPr lang="en-GB"/>
          </a:p>
        </p:txBody>
      </p:sp>
    </p:spTree>
    <p:extLst>
      <p:ext uri="{BB962C8B-B14F-4D97-AF65-F5344CB8AC3E}">
        <p14:creationId xmlns:p14="http://schemas.microsoft.com/office/powerpoint/2010/main" val="30704702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A1E0C0-621C-24A8-C24E-781624E54E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C81BD2-B6E4-654C-D98E-2501D36EA4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603749E-78F0-57D6-F2ED-41F64EC172C9}"/>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999A0010-4ED3-6767-E515-47AE86314469}"/>
              </a:ext>
            </a:extLst>
          </p:cNvPr>
          <p:cNvSpPr>
            <a:spLocks noGrp="1"/>
          </p:cNvSpPr>
          <p:nvPr>
            <p:ph type="sldNum" sz="quarter" idx="10"/>
          </p:nvPr>
        </p:nvSpPr>
        <p:spPr/>
        <p:txBody>
          <a:bodyPr/>
          <a:lstStyle/>
          <a:p>
            <a:fld id="{689E65A1-4D64-2E44-9372-5195CFF10963}" type="slidenum">
              <a:rPr lang="en-GB" smtClean="0"/>
              <a:t>25</a:t>
            </a:fld>
            <a:endParaRPr lang="en-GB"/>
          </a:p>
        </p:txBody>
      </p:sp>
    </p:spTree>
    <p:extLst>
      <p:ext uri="{BB962C8B-B14F-4D97-AF65-F5344CB8AC3E}">
        <p14:creationId xmlns:p14="http://schemas.microsoft.com/office/powerpoint/2010/main" val="13105252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89E65A1-4D64-2E44-9372-5195CFF10963}" type="slidenum">
              <a:rPr lang="en-GB" smtClean="0"/>
              <a:t>3</a:t>
            </a:fld>
            <a:endParaRPr lang="en-GB"/>
          </a:p>
        </p:txBody>
      </p:sp>
    </p:spTree>
    <p:extLst>
      <p:ext uri="{BB962C8B-B14F-4D97-AF65-F5344CB8AC3E}">
        <p14:creationId xmlns:p14="http://schemas.microsoft.com/office/powerpoint/2010/main" val="1697762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4AD3773F-5F06-4423-AFC7-8945453D32A2}" type="slidenum">
              <a:rPr lang="en-GB" smtClean="0"/>
              <a:t>4</a:t>
            </a:fld>
            <a:endParaRPr lang="en-GB"/>
          </a:p>
        </p:txBody>
      </p:sp>
    </p:spTree>
    <p:extLst>
      <p:ext uri="{BB962C8B-B14F-4D97-AF65-F5344CB8AC3E}">
        <p14:creationId xmlns:p14="http://schemas.microsoft.com/office/powerpoint/2010/main" val="21840205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4AD3773F-5F06-4423-AFC7-8945453D32A2}" type="slidenum">
              <a:rPr lang="en-GB" smtClean="0"/>
              <a:t>5</a:t>
            </a:fld>
            <a:endParaRPr lang="en-GB"/>
          </a:p>
        </p:txBody>
      </p:sp>
    </p:spTree>
    <p:extLst>
      <p:ext uri="{BB962C8B-B14F-4D97-AF65-F5344CB8AC3E}">
        <p14:creationId xmlns:p14="http://schemas.microsoft.com/office/powerpoint/2010/main" val="29397142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4AD3773F-5F06-4423-AFC7-8945453D32A2}" type="slidenum">
              <a:rPr lang="en-GB" smtClean="0"/>
              <a:t>6</a:t>
            </a:fld>
            <a:endParaRPr lang="en-GB"/>
          </a:p>
        </p:txBody>
      </p:sp>
    </p:spTree>
    <p:extLst>
      <p:ext uri="{BB962C8B-B14F-4D97-AF65-F5344CB8AC3E}">
        <p14:creationId xmlns:p14="http://schemas.microsoft.com/office/powerpoint/2010/main" val="21536916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689E65A1-4D64-2E44-9372-5195CFF10963}" type="slidenum">
              <a:rPr lang="en-GB" smtClean="0"/>
              <a:t>7</a:t>
            </a:fld>
            <a:endParaRPr lang="en-GB"/>
          </a:p>
        </p:txBody>
      </p:sp>
    </p:spTree>
    <p:extLst>
      <p:ext uri="{BB962C8B-B14F-4D97-AF65-F5344CB8AC3E}">
        <p14:creationId xmlns:p14="http://schemas.microsoft.com/office/powerpoint/2010/main" val="16334370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89E65A1-4D64-2E44-9372-5195CFF10963}" type="slidenum">
              <a:rPr lang="en-GB" smtClean="0"/>
              <a:t>8</a:t>
            </a:fld>
            <a:endParaRPr lang="en-GB"/>
          </a:p>
        </p:txBody>
      </p:sp>
    </p:spTree>
    <p:extLst>
      <p:ext uri="{BB962C8B-B14F-4D97-AF65-F5344CB8AC3E}">
        <p14:creationId xmlns:p14="http://schemas.microsoft.com/office/powerpoint/2010/main" val="20889353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93663" indent="-93663">
              <a:buFont typeface="Arial" panose="020B0604020202020204" pitchFamily="34" charset="0"/>
              <a:buChar char="•"/>
            </a:pPr>
            <a:endParaRPr lang="en-GB" dirty="0"/>
          </a:p>
        </p:txBody>
      </p:sp>
      <p:sp>
        <p:nvSpPr>
          <p:cNvPr id="4" name="Espace réservé du numéro de diapositive 3"/>
          <p:cNvSpPr>
            <a:spLocks noGrp="1"/>
          </p:cNvSpPr>
          <p:nvPr>
            <p:ph type="sldNum" sz="quarter" idx="5"/>
          </p:nvPr>
        </p:nvSpPr>
        <p:spPr/>
        <p:txBody>
          <a:bodyPr/>
          <a:lstStyle/>
          <a:p>
            <a:fld id="{7ACA8977-57B0-934E-BFA7-62E3361F11FF}" type="slidenum">
              <a:rPr lang="en-GB" smtClean="0"/>
              <a:t>9</a:t>
            </a:fld>
            <a:endParaRPr lang="en-GB"/>
          </a:p>
        </p:txBody>
      </p:sp>
    </p:spTree>
    <p:extLst>
      <p:ext uri="{BB962C8B-B14F-4D97-AF65-F5344CB8AC3E}">
        <p14:creationId xmlns:p14="http://schemas.microsoft.com/office/powerpoint/2010/main" val="40015925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2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2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2.xml"/><Relationship Id="rId1" Type="http://schemas.openxmlformats.org/officeDocument/2006/relationships/tags" Target="../tags/tag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Master" Target="../slideMasters/slideMaster5.xml"/><Relationship Id="rId4" Type="http://schemas.openxmlformats.org/officeDocument/2006/relationships/image" Target="../media/image18.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Master" Target="../slideMasters/slideMaster5.xml"/><Relationship Id="rId4" Type="http://schemas.openxmlformats.org/officeDocument/2006/relationships/image" Target="../media/image18.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 Page">
    <p:spTree>
      <p:nvGrpSpPr>
        <p:cNvPr id="1" name=""/>
        <p:cNvGrpSpPr/>
        <p:nvPr/>
      </p:nvGrpSpPr>
      <p:grpSpPr>
        <a:xfrm>
          <a:off x="0" y="0"/>
          <a:ext cx="0" cy="0"/>
          <a:chOff x="0" y="0"/>
          <a:chExt cx="0" cy="0"/>
        </a:xfrm>
      </p:grpSpPr>
      <p:sp>
        <p:nvSpPr>
          <p:cNvPr id="15" name="Picture Placeholder 20"/>
          <p:cNvSpPr>
            <a:spLocks noGrp="1"/>
          </p:cNvSpPr>
          <p:nvPr>
            <p:ph type="pic" sz="quarter" idx="12"/>
          </p:nvPr>
        </p:nvSpPr>
        <p:spPr>
          <a:xfrm>
            <a:off x="0" y="556054"/>
            <a:ext cx="12192000" cy="6303869"/>
          </a:xfrm>
          <a:prstGeom prst="rect">
            <a:avLst/>
          </a:prstGeom>
        </p:spPr>
        <p:txBody>
          <a:bodyPr/>
          <a:lstStyle>
            <a:lvl1pPr>
              <a:defRPr>
                <a:solidFill>
                  <a:schemeClr val="accent3"/>
                </a:solidFill>
              </a:defRPr>
            </a:lvl1pPr>
          </a:lstStyle>
          <a:p>
            <a:endParaRPr lang="en-GB"/>
          </a:p>
        </p:txBody>
      </p:sp>
      <p:sp>
        <p:nvSpPr>
          <p:cNvPr id="7" name="Text Placeholder 6"/>
          <p:cNvSpPr>
            <a:spLocks noGrp="1"/>
          </p:cNvSpPr>
          <p:nvPr>
            <p:ph type="body" sz="quarter" idx="10" hasCustomPrompt="1"/>
          </p:nvPr>
        </p:nvSpPr>
        <p:spPr>
          <a:xfrm>
            <a:off x="482600" y="5038986"/>
            <a:ext cx="11226800" cy="554720"/>
          </a:xfrm>
          <a:prstGeom prst="roundRect">
            <a:avLst>
              <a:gd name="adj" fmla="val 7509"/>
            </a:avLst>
          </a:prstGeom>
          <a:solidFill>
            <a:schemeClr val="accent1"/>
          </a:solidFill>
        </p:spPr>
        <p:txBody>
          <a:bodyPr lIns="0" tIns="72000" rIns="0" bIns="0" anchor="ctr"/>
          <a:lstStyle>
            <a:lvl1pPr marL="0" indent="0" algn="ctr">
              <a:buNone/>
              <a:defRPr sz="2800" b="1" spc="0" baseline="0">
                <a:solidFill>
                  <a:schemeClr val="bg1"/>
                </a:solidFill>
                <a:latin typeface="Roboto" panose="02000000000000000000" pitchFamily="2" charset="0"/>
              </a:defRPr>
            </a:lvl1pPr>
          </a:lstStyle>
          <a:p>
            <a:pPr lvl="0"/>
            <a:r>
              <a:rPr lang="en-GB"/>
              <a:t>EDIT MASTER TEXT</a:t>
            </a:r>
          </a:p>
        </p:txBody>
      </p:sp>
      <p:sp>
        <p:nvSpPr>
          <p:cNvPr id="12" name="Title 24"/>
          <p:cNvSpPr>
            <a:spLocks noGrp="1"/>
          </p:cNvSpPr>
          <p:nvPr>
            <p:ph type="title" hasCustomPrompt="1"/>
          </p:nvPr>
        </p:nvSpPr>
        <p:spPr>
          <a:xfrm>
            <a:off x="1206500" y="1644029"/>
            <a:ext cx="9779000" cy="664797"/>
          </a:xfrm>
          <a:prstGeom prst="rect">
            <a:avLst/>
          </a:prstGeom>
          <a:noFill/>
        </p:spPr>
        <p:txBody>
          <a:bodyPr wrap="square" lIns="0" tIns="0" rIns="0" bIns="0" rtlCol="0" anchor="t">
            <a:spAutoFit/>
          </a:bodyPr>
          <a:lstStyle>
            <a:lvl1pPr algn="l">
              <a:defRPr lang="en-GB" sz="4800" baseline="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stStyle>
          <a:p>
            <a:pPr marL="0" lvl="0" defTabSz="914400"/>
            <a:r>
              <a:rPr lang="en-GB"/>
              <a:t>COURSE NAME</a:t>
            </a:r>
          </a:p>
        </p:txBody>
      </p:sp>
      <p:sp>
        <p:nvSpPr>
          <p:cNvPr id="13" name="Text Placeholder 22"/>
          <p:cNvSpPr>
            <a:spLocks noGrp="1"/>
          </p:cNvSpPr>
          <p:nvPr>
            <p:ph type="body" sz="quarter" idx="11" hasCustomPrompt="1"/>
          </p:nvPr>
        </p:nvSpPr>
        <p:spPr>
          <a:xfrm>
            <a:off x="1206500" y="2308826"/>
            <a:ext cx="5346700" cy="387798"/>
          </a:xfrm>
          <a:prstGeom prst="rect">
            <a:avLst/>
          </a:prstGeom>
        </p:spPr>
        <p:txBody>
          <a:bodyPr lIns="0" rIns="0" anchor="b"/>
          <a:lstStyle>
            <a:lvl1pPr>
              <a:defRPr lang="en-US" sz="2400" b="0" dirty="0" smtClean="0">
                <a:latin typeface="Roboto" panose="02000000000000000000" pitchFamily="2" charset="0"/>
                <a:ea typeface="+mj-ea"/>
                <a:cs typeface="+mj-cs"/>
              </a:defRPr>
            </a:lvl1pPr>
          </a:lstStyle>
          <a:p>
            <a:pPr lvl="0" defTabSz="914400">
              <a:spcBef>
                <a:spcPct val="0"/>
              </a:spcBef>
              <a:buNone/>
            </a:pPr>
            <a:r>
              <a:rPr lang="en-GB"/>
              <a:t>SUB HEADER</a:t>
            </a:r>
          </a:p>
        </p:txBody>
      </p:sp>
    </p:spTree>
    <p:extLst>
      <p:ext uri="{BB962C8B-B14F-4D97-AF65-F5344CB8AC3E}">
        <p14:creationId xmlns:p14="http://schemas.microsoft.com/office/powerpoint/2010/main" val="15064396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ntroduction General Slide In Base">
    <p:spTree>
      <p:nvGrpSpPr>
        <p:cNvPr id="1" name=""/>
        <p:cNvGrpSpPr/>
        <p:nvPr/>
      </p:nvGrpSpPr>
      <p:grpSpPr>
        <a:xfrm>
          <a:off x="0" y="0"/>
          <a:ext cx="0" cy="0"/>
          <a:chOff x="0" y="0"/>
          <a:chExt cx="0" cy="0"/>
        </a:xfrm>
      </p:grpSpPr>
      <p:sp>
        <p:nvSpPr>
          <p:cNvPr id="15" name="Picture Placeholder 20"/>
          <p:cNvSpPr>
            <a:spLocks noGrp="1"/>
          </p:cNvSpPr>
          <p:nvPr>
            <p:ph type="pic" sz="quarter" idx="12"/>
          </p:nvPr>
        </p:nvSpPr>
        <p:spPr>
          <a:xfrm>
            <a:off x="0" y="556054"/>
            <a:ext cx="12192000" cy="6303869"/>
          </a:xfrm>
          <a:prstGeom prst="rect">
            <a:avLst/>
          </a:prstGeom>
        </p:spPr>
        <p:txBody>
          <a:bodyPr/>
          <a:lstStyle>
            <a:lvl1pPr>
              <a:defRPr lang="en-GB" dirty="0">
                <a:solidFill>
                  <a:schemeClr val="accent3"/>
                </a:solidFill>
              </a:defRPr>
            </a:lvl1pPr>
          </a:lstStyle>
          <a:p>
            <a:pPr lvl="0"/>
            <a:endParaRPr lang="en-GB"/>
          </a:p>
        </p:txBody>
      </p:sp>
      <p:sp>
        <p:nvSpPr>
          <p:cNvPr id="19" name="Text Placeholder 16"/>
          <p:cNvSpPr>
            <a:spLocks noGrp="1"/>
          </p:cNvSpPr>
          <p:nvPr>
            <p:ph type="body" sz="quarter" idx="11" hasCustomPrompt="1"/>
          </p:nvPr>
        </p:nvSpPr>
        <p:spPr>
          <a:xfrm>
            <a:off x="424637" y="2375587"/>
            <a:ext cx="3660476" cy="2887998"/>
          </a:xfrm>
          <a:prstGeom prst="rect">
            <a:avLst/>
          </a:prstGeom>
        </p:spPr>
        <p:txBody>
          <a:bodyPr lIns="0" rIns="0"/>
          <a:lstStyle>
            <a:lvl1pPr marL="0" indent="0">
              <a:buNone/>
              <a:defRPr sz="1600" baseline="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body text styles – 520 characters max (incl. Spaces)</a:t>
            </a:r>
          </a:p>
        </p:txBody>
      </p:sp>
      <p:sp>
        <p:nvSpPr>
          <p:cNvPr id="58" name="Text Placeholder 5"/>
          <p:cNvSpPr>
            <a:spLocks noGrp="1"/>
          </p:cNvSpPr>
          <p:nvPr userDrawn="1">
            <p:ph type="body" sz="quarter" idx="18" hasCustomPrompt="1"/>
          </p:nvPr>
        </p:nvSpPr>
        <p:spPr>
          <a:xfrm>
            <a:off x="424636" y="5412797"/>
            <a:ext cx="3660477" cy="207749"/>
          </a:xfrm>
          <a:prstGeom prst="rect">
            <a:avLst/>
          </a:prstGeom>
          <a:noFill/>
        </p:spPr>
        <p:txBody>
          <a:bodyPr wrap="square" lIns="0" tIns="0" rIns="0" bIns="0" rtlCol="0">
            <a:spAutoFit/>
          </a:bodyPr>
          <a:lstStyle>
            <a:lvl1pPr marL="0" indent="0">
              <a:buNone/>
              <a:defRPr lang="en-GB" sz="1500" b="1" spc="0" baseline="0" dirty="0">
                <a:solidFill>
                  <a:schemeClr val="tx1"/>
                </a:solidFill>
                <a:latin typeface="Roboto" panose="02000000000000000000" pitchFamily="2" charset="0"/>
              </a:defRPr>
            </a:lvl1pPr>
          </a:lstStyle>
          <a:p>
            <a:pPr marL="0" lvl="0"/>
            <a:r>
              <a:rPr lang="en-GB"/>
              <a:t>Edit instructions</a:t>
            </a:r>
          </a:p>
        </p:txBody>
      </p:sp>
      <p:sp>
        <p:nvSpPr>
          <p:cNvPr id="10" name="Content Placeholder 9"/>
          <p:cNvSpPr>
            <a:spLocks noGrp="1"/>
          </p:cNvSpPr>
          <p:nvPr>
            <p:ph sz="quarter" idx="20" hasCustomPrompt="1"/>
          </p:nvPr>
        </p:nvSpPr>
        <p:spPr>
          <a:xfrm>
            <a:off x="4438650" y="2328863"/>
            <a:ext cx="1643063" cy="995362"/>
          </a:xfrm>
          <a:prstGeom prst="rect">
            <a:avLst/>
          </a:prstGeom>
          <a:effectLst>
            <a:outerShdw blurRad="63500" sx="102000" sy="102000" algn="ctr" rotWithShape="0">
              <a:prstClr val="black">
                <a:alpha val="40000"/>
              </a:prstClr>
            </a:outerShdw>
          </a:effectLst>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59" name="Content Placeholder 9"/>
          <p:cNvSpPr>
            <a:spLocks noGrp="1"/>
          </p:cNvSpPr>
          <p:nvPr>
            <p:ph sz="quarter" idx="21" hasCustomPrompt="1"/>
          </p:nvPr>
        </p:nvSpPr>
        <p:spPr>
          <a:xfrm>
            <a:off x="6324599" y="2328863"/>
            <a:ext cx="1643063" cy="995362"/>
          </a:xfrm>
          <a:prstGeom prst="rect">
            <a:avLst/>
          </a:prstGeom>
          <a:effectLst>
            <a:outerShdw blurRad="63500" sx="102000" sy="102000" algn="ctr" rotWithShape="0">
              <a:prstClr val="black">
                <a:alpha val="40000"/>
              </a:prstClr>
            </a:outerShdw>
          </a:effectLst>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60" name="Content Placeholder 9"/>
          <p:cNvSpPr>
            <a:spLocks noGrp="1"/>
          </p:cNvSpPr>
          <p:nvPr>
            <p:ph sz="quarter" idx="22" hasCustomPrompt="1"/>
          </p:nvPr>
        </p:nvSpPr>
        <p:spPr>
          <a:xfrm>
            <a:off x="4438650" y="3562351"/>
            <a:ext cx="1643063" cy="995362"/>
          </a:xfrm>
          <a:prstGeom prst="rect">
            <a:avLst/>
          </a:prstGeom>
          <a:effectLst>
            <a:outerShdw blurRad="63500" sx="102000" sy="102000" algn="ctr" rotWithShape="0">
              <a:prstClr val="black">
                <a:alpha val="40000"/>
              </a:prstClr>
            </a:outerShdw>
          </a:effectLst>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61" name="Content Placeholder 9"/>
          <p:cNvSpPr>
            <a:spLocks noGrp="1"/>
          </p:cNvSpPr>
          <p:nvPr>
            <p:ph sz="quarter" idx="23" hasCustomPrompt="1"/>
          </p:nvPr>
        </p:nvSpPr>
        <p:spPr>
          <a:xfrm>
            <a:off x="6324599" y="3562351"/>
            <a:ext cx="1643063" cy="995362"/>
          </a:xfrm>
          <a:prstGeom prst="rect">
            <a:avLst/>
          </a:prstGeom>
          <a:effectLst>
            <a:outerShdw blurRad="63500" sx="102000" sy="102000" algn="ctr" rotWithShape="0">
              <a:prstClr val="black">
                <a:alpha val="40000"/>
              </a:prstClr>
            </a:outerShdw>
          </a:effectLst>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62" name="Content Placeholder 9"/>
          <p:cNvSpPr>
            <a:spLocks noGrp="1"/>
          </p:cNvSpPr>
          <p:nvPr>
            <p:ph sz="quarter" idx="24" hasCustomPrompt="1"/>
          </p:nvPr>
        </p:nvSpPr>
        <p:spPr>
          <a:xfrm>
            <a:off x="4438650" y="4795839"/>
            <a:ext cx="1643063" cy="995362"/>
          </a:xfrm>
          <a:prstGeom prst="rect">
            <a:avLst/>
          </a:prstGeom>
          <a:effectLst>
            <a:outerShdw blurRad="63500" sx="102000" sy="102000" algn="ctr" rotWithShape="0">
              <a:prstClr val="black">
                <a:alpha val="40000"/>
              </a:prstClr>
            </a:outerShdw>
          </a:effectLst>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63" name="Content Placeholder 9"/>
          <p:cNvSpPr>
            <a:spLocks noGrp="1"/>
          </p:cNvSpPr>
          <p:nvPr>
            <p:ph sz="quarter" idx="25" hasCustomPrompt="1"/>
          </p:nvPr>
        </p:nvSpPr>
        <p:spPr>
          <a:xfrm>
            <a:off x="6324599" y="4795839"/>
            <a:ext cx="1643063" cy="995362"/>
          </a:xfrm>
          <a:prstGeom prst="rect">
            <a:avLst/>
          </a:prstGeom>
          <a:effectLst>
            <a:outerShdw blurRad="63500" sx="102000" sy="102000" algn="ctr" rotWithShape="0">
              <a:prstClr val="black">
                <a:alpha val="40000"/>
              </a:prstClr>
            </a:outerShdw>
          </a:effectLst>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17" name="Text Placeholder 16"/>
          <p:cNvSpPr>
            <a:spLocks noGrp="1"/>
          </p:cNvSpPr>
          <p:nvPr>
            <p:ph type="body" sz="quarter" idx="10" hasCustomPrompt="1"/>
          </p:nvPr>
        </p:nvSpPr>
        <p:spPr>
          <a:xfrm>
            <a:off x="424636" y="1442137"/>
            <a:ext cx="9420225" cy="285750"/>
          </a:xfrm>
          <a:prstGeom prst="rect">
            <a:avLst/>
          </a:prstGeom>
        </p:spPr>
        <p:txBody>
          <a:bodyPr lIns="0" rIns="0"/>
          <a:lstStyle>
            <a:lvl1pPr marL="0" indent="0">
              <a:buNone/>
              <a:defRPr sz="1800" spc="0" baseline="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master text styles</a:t>
            </a:r>
          </a:p>
        </p:txBody>
      </p:sp>
      <p:sp>
        <p:nvSpPr>
          <p:cNvPr id="18" name="Title 11"/>
          <p:cNvSpPr>
            <a:spLocks noGrp="1"/>
          </p:cNvSpPr>
          <p:nvPr>
            <p:ph type="title" hasCustomPrompt="1"/>
          </p:nvPr>
        </p:nvSpPr>
        <p:spPr>
          <a:xfrm>
            <a:off x="424636" y="610289"/>
            <a:ext cx="10515600" cy="646112"/>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Tree>
    <p:extLst>
      <p:ext uri="{BB962C8B-B14F-4D97-AF65-F5344CB8AC3E}">
        <p14:creationId xmlns:p14="http://schemas.microsoft.com/office/powerpoint/2010/main" val="2488441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750" fill="hold"/>
                                        <p:tgtEl>
                                          <p:spTgt spid="58"/>
                                        </p:tgtEl>
                                        <p:attrNameLst>
                                          <p:attrName>ppt_x</p:attrName>
                                        </p:attrNameLst>
                                      </p:cBhvr>
                                      <p:tavLst>
                                        <p:tav tm="0">
                                          <p:val>
                                            <p:strVal val="0-#ppt_w/2"/>
                                          </p:val>
                                        </p:tav>
                                        <p:tav tm="100000">
                                          <p:val>
                                            <p:strVal val="#ppt_x"/>
                                          </p:val>
                                        </p:tav>
                                      </p:tavLst>
                                    </p:anim>
                                    <p:anim calcmode="lin" valueType="num">
                                      <p:cBhvr additive="base">
                                        <p:cTn id="8" dur="750" fill="hold"/>
                                        <p:tgtEl>
                                          <p:spTgt spid="5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decel="100000" fill="hold" grpId="0" nodeType="clickEffect">
                                  <p:stCondLst>
                                    <p:cond delay="0"/>
                                  </p:stCondLst>
                                  <p:childTnLst>
                                    <p:set>
                                      <p:cBhvr>
                                        <p:cTn id="12" dur="1" fill="hold">
                                          <p:stCondLst>
                                            <p:cond delay="0"/>
                                          </p:stCondLst>
                                        </p:cTn>
                                        <p:tgtEl>
                                          <p:spTgt spid="19">
                                            <p:txEl>
                                              <p:pRg st="0" end="0"/>
                                            </p:txEl>
                                          </p:spTgt>
                                        </p:tgtEl>
                                        <p:attrNameLst>
                                          <p:attrName>style.visibility</p:attrName>
                                        </p:attrNameLst>
                                      </p:cBhvr>
                                      <p:to>
                                        <p:strVal val="visible"/>
                                      </p:to>
                                    </p:set>
                                    <p:anim calcmode="lin" valueType="num">
                                      <p:cBhvr additive="base">
                                        <p:cTn id="13" dur="750" fill="hold"/>
                                        <p:tgtEl>
                                          <p:spTgt spid="19">
                                            <p:txEl>
                                              <p:pRg st="0" end="0"/>
                                            </p:txEl>
                                          </p:spTgt>
                                        </p:tgtEl>
                                        <p:attrNameLst>
                                          <p:attrName>ppt_x</p:attrName>
                                        </p:attrNameLst>
                                      </p:cBhvr>
                                      <p:tavLst>
                                        <p:tav tm="0">
                                          <p:val>
                                            <p:strVal val="#ppt_x"/>
                                          </p:val>
                                        </p:tav>
                                        <p:tav tm="100000">
                                          <p:val>
                                            <p:strVal val="#ppt_x"/>
                                          </p:val>
                                        </p:tav>
                                      </p:tavLst>
                                    </p:anim>
                                    <p:anim calcmode="lin" valueType="num">
                                      <p:cBhvr additive="base">
                                        <p:cTn id="14" dur="750" fill="hold"/>
                                        <p:tgtEl>
                                          <p:spTgt spid="19">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decel="100000" fill="hold" grpId="0" nodeType="withEffect">
                                  <p:stCondLst>
                                    <p:cond delay="0"/>
                                  </p:stCondLst>
                                  <p:childTnLst>
                                    <p:set>
                                      <p:cBhvr>
                                        <p:cTn id="16" dur="1" fill="hold">
                                          <p:stCondLst>
                                            <p:cond delay="0"/>
                                          </p:stCondLst>
                                        </p:cTn>
                                        <p:tgtEl>
                                          <p:spTgt spid="17">
                                            <p:txEl>
                                              <p:pRg st="0" end="0"/>
                                            </p:txEl>
                                          </p:spTgt>
                                        </p:tgtEl>
                                        <p:attrNameLst>
                                          <p:attrName>style.visibility</p:attrName>
                                        </p:attrNameLst>
                                      </p:cBhvr>
                                      <p:to>
                                        <p:strVal val="visible"/>
                                      </p:to>
                                    </p:set>
                                    <p:anim calcmode="lin" valueType="num">
                                      <p:cBhvr additive="base">
                                        <p:cTn id="17" dur="75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18" dur="750" fill="hold"/>
                                        <p:tgtEl>
                                          <p:spTgt spid="17">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decel="10000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750" fill="hold"/>
                                        <p:tgtEl>
                                          <p:spTgt spid="18"/>
                                        </p:tgtEl>
                                        <p:attrNameLst>
                                          <p:attrName>ppt_x</p:attrName>
                                        </p:attrNameLst>
                                      </p:cBhvr>
                                      <p:tavLst>
                                        <p:tav tm="0">
                                          <p:val>
                                            <p:strVal val="#ppt_x"/>
                                          </p:val>
                                        </p:tav>
                                        <p:tav tm="100000">
                                          <p:val>
                                            <p:strVal val="#ppt_x"/>
                                          </p:val>
                                        </p:tav>
                                      </p:tavLst>
                                    </p:anim>
                                    <p:anim calcmode="lin" valueType="num">
                                      <p:cBhvr additive="base">
                                        <p:cTn id="22" dur="75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tmplLst>
          <p:tmpl lvl="1">
            <p:tnLst>
              <p:par>
                <p:cTn presetID="2" presetClass="entr" presetSubtype="4" decel="100000" fill="hold" nodeType="clickEffect">
                  <p:stCondLst>
                    <p:cond delay="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750" fill="hold"/>
                        <p:tgtEl>
                          <p:spTgt spid="19"/>
                        </p:tgtEl>
                        <p:attrNameLst>
                          <p:attrName>ppt_x</p:attrName>
                        </p:attrNameLst>
                      </p:cBhvr>
                      <p:tavLst>
                        <p:tav tm="0">
                          <p:val>
                            <p:strVal val="#ppt_x"/>
                          </p:val>
                        </p:tav>
                        <p:tav tm="100000">
                          <p:val>
                            <p:strVal val="#ppt_x"/>
                          </p:val>
                        </p:tav>
                      </p:tavLst>
                    </p:anim>
                    <p:anim calcmode="lin" valueType="num">
                      <p:cBhvr additive="base">
                        <p:cTn dur="750" fill="hold"/>
                        <p:tgtEl>
                          <p:spTgt spid="19"/>
                        </p:tgtEl>
                        <p:attrNameLst>
                          <p:attrName>ppt_y</p:attrName>
                        </p:attrNameLst>
                      </p:cBhvr>
                      <p:tavLst>
                        <p:tav tm="0">
                          <p:val>
                            <p:strVal val="1+#ppt_h/2"/>
                          </p:val>
                        </p:tav>
                        <p:tav tm="100000">
                          <p:val>
                            <p:strVal val="#ppt_y"/>
                          </p:val>
                        </p:tav>
                      </p:tavLst>
                    </p:anim>
                  </p:childTnLst>
                </p:cTn>
              </p:par>
            </p:tnLst>
          </p:tmpl>
        </p:tmplLst>
      </p:bldP>
      <p:bldP spid="58" grpId="0">
        <p:tmplLst>
          <p:tmpl>
            <p:tnLst>
              <p:par>
                <p:cTn presetID="2" presetClass="entr" presetSubtype="8" decel="100000" fill="hold" nodeType="withEffect">
                  <p:stCondLst>
                    <p:cond delay="0"/>
                  </p:stCondLst>
                  <p:childTnLst>
                    <p:set>
                      <p:cBhvr>
                        <p:cTn dur="1" fill="hold">
                          <p:stCondLst>
                            <p:cond delay="0"/>
                          </p:stCondLst>
                        </p:cTn>
                        <p:tgtEl>
                          <p:spTgt spid="58"/>
                        </p:tgtEl>
                        <p:attrNameLst>
                          <p:attrName>style.visibility</p:attrName>
                        </p:attrNameLst>
                      </p:cBhvr>
                      <p:to>
                        <p:strVal val="visible"/>
                      </p:to>
                    </p:set>
                    <p:anim calcmode="lin" valueType="num">
                      <p:cBhvr additive="base">
                        <p:cTn dur="750" fill="hold"/>
                        <p:tgtEl>
                          <p:spTgt spid="58"/>
                        </p:tgtEl>
                        <p:attrNameLst>
                          <p:attrName>ppt_x</p:attrName>
                        </p:attrNameLst>
                      </p:cBhvr>
                      <p:tavLst>
                        <p:tav tm="0">
                          <p:val>
                            <p:strVal val="0-#ppt_w/2"/>
                          </p:val>
                        </p:tav>
                        <p:tav tm="100000">
                          <p:val>
                            <p:strVal val="#ppt_x"/>
                          </p:val>
                        </p:tav>
                      </p:tavLst>
                    </p:anim>
                    <p:anim calcmode="lin" valueType="num">
                      <p:cBhvr additive="base">
                        <p:cTn dur="750" fill="hold"/>
                        <p:tgtEl>
                          <p:spTgt spid="58"/>
                        </p:tgtEl>
                        <p:attrNameLst>
                          <p:attrName>ppt_y</p:attrName>
                        </p:attrNameLst>
                      </p:cBhvr>
                      <p:tavLst>
                        <p:tav tm="0">
                          <p:val>
                            <p:strVal val="#ppt_y"/>
                          </p:val>
                        </p:tav>
                        <p:tav tm="100000">
                          <p:val>
                            <p:strVal val="#ppt_y"/>
                          </p:val>
                        </p:tav>
                      </p:tavLst>
                    </p:anim>
                  </p:childTnLst>
                </p:cTn>
              </p:par>
            </p:tnLst>
          </p:tmpl>
        </p:tmplLst>
      </p:bldP>
      <p:bldP spid="17" grpId="0" build="p">
        <p:tmplLst>
          <p:tmpl lvl="1">
            <p:tnLst>
              <p:par>
                <p:cTn presetID="2" presetClass="entr" presetSubtype="4" decel="10000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750" fill="hold"/>
                        <p:tgtEl>
                          <p:spTgt spid="17"/>
                        </p:tgtEl>
                        <p:attrNameLst>
                          <p:attrName>ppt_x</p:attrName>
                        </p:attrNameLst>
                      </p:cBhvr>
                      <p:tavLst>
                        <p:tav tm="0">
                          <p:val>
                            <p:strVal val="#ppt_x"/>
                          </p:val>
                        </p:tav>
                        <p:tav tm="100000">
                          <p:val>
                            <p:strVal val="#ppt_x"/>
                          </p:val>
                        </p:tav>
                      </p:tavLst>
                    </p:anim>
                    <p:anim calcmode="lin" valueType="num">
                      <p:cBhvr additive="base">
                        <p:cTn dur="750" fill="hold"/>
                        <p:tgtEl>
                          <p:spTgt spid="17"/>
                        </p:tgtEl>
                        <p:attrNameLst>
                          <p:attrName>ppt_y</p:attrName>
                        </p:attrNameLst>
                      </p:cBhvr>
                      <p:tavLst>
                        <p:tav tm="0">
                          <p:val>
                            <p:strVal val="1+#ppt_h/2"/>
                          </p:val>
                        </p:tav>
                        <p:tav tm="100000">
                          <p:val>
                            <p:strVal val="#ppt_y"/>
                          </p:val>
                        </p:tav>
                      </p:tavLst>
                    </p:anim>
                  </p:childTnLst>
                </p:cTn>
              </p:par>
            </p:tnLst>
          </p:tmpl>
        </p:tmplLst>
      </p:bldP>
      <p:bldP spid="18"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troduction General Slide In 1">
    <p:spTree>
      <p:nvGrpSpPr>
        <p:cNvPr id="1" name=""/>
        <p:cNvGrpSpPr/>
        <p:nvPr/>
      </p:nvGrpSpPr>
      <p:grpSpPr>
        <a:xfrm>
          <a:off x="0" y="0"/>
          <a:ext cx="0" cy="0"/>
          <a:chOff x="0" y="0"/>
          <a:chExt cx="0" cy="0"/>
        </a:xfrm>
      </p:grpSpPr>
      <p:sp>
        <p:nvSpPr>
          <p:cNvPr id="24" name="Picture Placeholder 20"/>
          <p:cNvSpPr>
            <a:spLocks noGrp="1"/>
          </p:cNvSpPr>
          <p:nvPr>
            <p:ph type="pic" sz="quarter" idx="12"/>
          </p:nvPr>
        </p:nvSpPr>
        <p:spPr>
          <a:xfrm>
            <a:off x="0" y="556054"/>
            <a:ext cx="12192000" cy="6303869"/>
          </a:xfrm>
          <a:prstGeom prst="rect">
            <a:avLst/>
          </a:prstGeom>
        </p:spPr>
        <p:txBody>
          <a:bodyPr/>
          <a:lstStyle>
            <a:lvl1pPr>
              <a:defRPr lang="en-GB" dirty="0">
                <a:solidFill>
                  <a:schemeClr val="accent3"/>
                </a:solidFill>
              </a:defRPr>
            </a:lvl1pPr>
          </a:lstStyle>
          <a:p>
            <a:pPr lvl="0"/>
            <a:endParaRPr lang="en-GB"/>
          </a:p>
        </p:txBody>
      </p:sp>
      <p:sp>
        <p:nvSpPr>
          <p:cNvPr id="58" name="Text Placeholder 5"/>
          <p:cNvSpPr>
            <a:spLocks noGrp="1"/>
          </p:cNvSpPr>
          <p:nvPr>
            <p:ph type="body" sz="quarter" idx="18" hasCustomPrompt="1"/>
          </p:nvPr>
        </p:nvSpPr>
        <p:spPr>
          <a:xfrm>
            <a:off x="424636" y="5412797"/>
            <a:ext cx="3660477" cy="207749"/>
          </a:xfrm>
          <a:prstGeom prst="rect">
            <a:avLst/>
          </a:prstGeom>
          <a:noFill/>
        </p:spPr>
        <p:txBody>
          <a:bodyPr wrap="square" lIns="0" tIns="0" rIns="0" bIns="0" rtlCol="0">
            <a:spAutoFit/>
          </a:bodyPr>
          <a:lstStyle>
            <a:lvl1pPr marL="0" indent="0">
              <a:buNone/>
              <a:defRPr lang="en-GB" sz="1500" b="1" spc="0" baseline="0" dirty="0">
                <a:solidFill>
                  <a:schemeClr val="tx1"/>
                </a:solidFill>
                <a:latin typeface="Roboto" panose="02000000000000000000" pitchFamily="2" charset="0"/>
              </a:defRPr>
            </a:lvl1pPr>
          </a:lstStyle>
          <a:p>
            <a:pPr marL="0" lvl="0"/>
            <a:r>
              <a:rPr lang="en-GB"/>
              <a:t>Edit instructions</a:t>
            </a:r>
          </a:p>
        </p:txBody>
      </p:sp>
      <p:sp>
        <p:nvSpPr>
          <p:cNvPr id="42" name="Text Placeholder 16"/>
          <p:cNvSpPr>
            <a:spLocks noGrp="1"/>
          </p:cNvSpPr>
          <p:nvPr>
            <p:ph type="body" sz="quarter" idx="11" hasCustomPrompt="1"/>
          </p:nvPr>
        </p:nvSpPr>
        <p:spPr>
          <a:xfrm>
            <a:off x="424637" y="2375587"/>
            <a:ext cx="3660476" cy="2887998"/>
          </a:xfrm>
          <a:prstGeom prst="rect">
            <a:avLst/>
          </a:prstGeom>
        </p:spPr>
        <p:txBody>
          <a:bodyPr lIns="0" rIns="0"/>
          <a:lstStyle>
            <a:lvl1pPr marL="0" indent="0">
              <a:buNone/>
              <a:defRPr sz="1600" baseline="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body text styles – 520 characters max (incl. Spaces)</a:t>
            </a:r>
          </a:p>
        </p:txBody>
      </p:sp>
      <p:sp>
        <p:nvSpPr>
          <p:cNvPr id="82" name="Content Placeholder 9"/>
          <p:cNvSpPr>
            <a:spLocks noGrp="1"/>
          </p:cNvSpPr>
          <p:nvPr>
            <p:ph sz="quarter" idx="20" hasCustomPrompt="1"/>
          </p:nvPr>
        </p:nvSpPr>
        <p:spPr>
          <a:xfrm>
            <a:off x="4438650" y="2328863"/>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3" name="Content Placeholder 9"/>
          <p:cNvSpPr>
            <a:spLocks noGrp="1"/>
          </p:cNvSpPr>
          <p:nvPr>
            <p:ph sz="quarter" idx="21" hasCustomPrompt="1"/>
          </p:nvPr>
        </p:nvSpPr>
        <p:spPr>
          <a:xfrm>
            <a:off x="6324599" y="2328863"/>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4" name="Content Placeholder 9"/>
          <p:cNvSpPr>
            <a:spLocks noGrp="1"/>
          </p:cNvSpPr>
          <p:nvPr>
            <p:ph sz="quarter" idx="22" hasCustomPrompt="1"/>
          </p:nvPr>
        </p:nvSpPr>
        <p:spPr>
          <a:xfrm>
            <a:off x="4438650" y="3562351"/>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5" name="Content Placeholder 9"/>
          <p:cNvSpPr>
            <a:spLocks noGrp="1"/>
          </p:cNvSpPr>
          <p:nvPr>
            <p:ph sz="quarter" idx="23" hasCustomPrompt="1"/>
          </p:nvPr>
        </p:nvSpPr>
        <p:spPr>
          <a:xfrm>
            <a:off x="6324599" y="3562351"/>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6" name="Content Placeholder 9"/>
          <p:cNvSpPr>
            <a:spLocks noGrp="1"/>
          </p:cNvSpPr>
          <p:nvPr>
            <p:ph sz="quarter" idx="24" hasCustomPrompt="1"/>
          </p:nvPr>
        </p:nvSpPr>
        <p:spPr>
          <a:xfrm>
            <a:off x="4438650" y="4795839"/>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7" name="Content Placeholder 9"/>
          <p:cNvSpPr>
            <a:spLocks noGrp="1"/>
          </p:cNvSpPr>
          <p:nvPr>
            <p:ph sz="quarter" idx="25" hasCustomPrompt="1"/>
          </p:nvPr>
        </p:nvSpPr>
        <p:spPr>
          <a:xfrm>
            <a:off x="6324599" y="4795839"/>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22" name="Text Placeholder 16"/>
          <p:cNvSpPr>
            <a:spLocks noGrp="1"/>
          </p:cNvSpPr>
          <p:nvPr>
            <p:ph type="body" sz="quarter" idx="10" hasCustomPrompt="1"/>
          </p:nvPr>
        </p:nvSpPr>
        <p:spPr>
          <a:xfrm>
            <a:off x="424636" y="1442137"/>
            <a:ext cx="9420225" cy="285750"/>
          </a:xfrm>
          <a:prstGeom prst="rect">
            <a:avLst/>
          </a:prstGeom>
        </p:spPr>
        <p:txBody>
          <a:bodyPr lIns="0" rIns="0"/>
          <a:lstStyle>
            <a:lvl1pPr marL="0" indent="0">
              <a:buNone/>
              <a:defRPr sz="1800" spc="0" baseline="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master text styles</a:t>
            </a:r>
          </a:p>
        </p:txBody>
      </p:sp>
      <p:sp>
        <p:nvSpPr>
          <p:cNvPr id="18" name="Rounded Rectangle 16">
            <a:extLst>
              <a:ext uri="{FF2B5EF4-FFF2-40B4-BE49-F238E27FC236}">
                <a16:creationId xmlns:a16="http://schemas.microsoft.com/office/drawing/2014/main" id="{443562F3-657C-24BF-C29B-F600104236C8}"/>
              </a:ext>
            </a:extLst>
          </p:cNvPr>
          <p:cNvSpPr/>
          <p:nvPr userDrawn="1"/>
        </p:nvSpPr>
        <p:spPr>
          <a:xfrm>
            <a:off x="8210550" y="2317751"/>
            <a:ext cx="3981450" cy="3492000"/>
          </a:xfrm>
          <a:prstGeom prst="roundRect">
            <a:avLst>
              <a:gd name="adj" fmla="val 116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GB" b="0" i="0" u="none" strike="noStrike" cap="none" spc="0" normalizeH="0" baseline="0" noProof="0">
              <a:ln>
                <a:noFill/>
              </a:ln>
              <a:solidFill>
                <a:schemeClr val="tx1"/>
              </a:solidFill>
              <a:effectLst/>
              <a:uLnTx/>
              <a:uFillTx/>
              <a:latin typeface="Calibri" panose="020F0502020204030204"/>
            </a:endParaRPr>
          </a:p>
        </p:txBody>
      </p:sp>
      <p:sp>
        <p:nvSpPr>
          <p:cNvPr id="23" name="Title 11"/>
          <p:cNvSpPr>
            <a:spLocks noGrp="1"/>
          </p:cNvSpPr>
          <p:nvPr>
            <p:ph type="title" hasCustomPrompt="1"/>
          </p:nvPr>
        </p:nvSpPr>
        <p:spPr>
          <a:xfrm>
            <a:off x="424636" y="610289"/>
            <a:ext cx="10515600" cy="646112"/>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
        <p:nvSpPr>
          <p:cNvPr id="21" name="Text Placeholder 55"/>
          <p:cNvSpPr>
            <a:spLocks noGrp="1"/>
          </p:cNvSpPr>
          <p:nvPr>
            <p:ph type="body" sz="quarter" idx="16" hasCustomPrompt="1"/>
          </p:nvPr>
        </p:nvSpPr>
        <p:spPr>
          <a:xfrm>
            <a:off x="8409709" y="2452374"/>
            <a:ext cx="3525115" cy="370423"/>
          </a:xfrm>
          <a:prstGeom prst="rect">
            <a:avLst/>
          </a:prstGeom>
          <a:ln>
            <a:noFill/>
          </a:ln>
        </p:spPr>
        <p:txBody>
          <a:bodyPr lIns="0" tIns="0" rIns="0"/>
          <a:lstStyle>
            <a:lvl1pPr marL="0" indent="0">
              <a:buNone/>
              <a:defRPr sz="2000" spc="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
        <p:nvSpPr>
          <p:cNvPr id="25" name="Text Placeholder 55"/>
          <p:cNvSpPr>
            <a:spLocks noGrp="1"/>
          </p:cNvSpPr>
          <p:nvPr>
            <p:ph type="body" sz="quarter" idx="17"/>
          </p:nvPr>
        </p:nvSpPr>
        <p:spPr>
          <a:xfrm>
            <a:off x="8426951" y="3016250"/>
            <a:ext cx="3507872" cy="370423"/>
          </a:xfrm>
          <a:prstGeom prst="rect">
            <a:avLst/>
          </a:prstGeom>
          <a:ln>
            <a:noFill/>
          </a:ln>
        </p:spPr>
        <p:txBody>
          <a:bodyPr lIns="0" tIns="0" rIns="0"/>
          <a:lstStyle>
            <a:lvl1pPr marL="0" indent="0">
              <a:buNone/>
              <a:defRPr sz="1400">
                <a:solidFill>
                  <a:schemeClr val="tx1"/>
                </a:solidFill>
                <a:latin typeface="Roboto"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Tree>
    <p:extLst>
      <p:ext uri="{BB962C8B-B14F-4D97-AF65-F5344CB8AC3E}">
        <p14:creationId xmlns:p14="http://schemas.microsoft.com/office/powerpoint/2010/main" val="1920819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decel="100000" fill="hold" grpId="0" nodeType="clickEffect">
                                  <p:stCondLst>
                                    <p:cond delay="0"/>
                                  </p:stCondLst>
                                  <p:childTnLst>
                                    <p:set>
                                      <p:cBhvr>
                                        <p:cTn id="6" dur="1" fill="hold">
                                          <p:stCondLst>
                                            <p:cond delay="0"/>
                                          </p:stCondLst>
                                        </p:cTn>
                                        <p:tgtEl>
                                          <p:spTgt spid="42">
                                            <p:txEl>
                                              <p:pRg st="0" end="0"/>
                                            </p:txEl>
                                          </p:spTgt>
                                        </p:tgtEl>
                                        <p:attrNameLst>
                                          <p:attrName>style.visibility</p:attrName>
                                        </p:attrNameLst>
                                      </p:cBhvr>
                                      <p:to>
                                        <p:strVal val="visible"/>
                                      </p:to>
                                    </p:set>
                                    <p:anim calcmode="lin" valueType="num">
                                      <p:cBhvr additive="base">
                                        <p:cTn id="7" dur="750" fill="hold"/>
                                        <p:tgtEl>
                                          <p:spTgt spid="42">
                                            <p:txEl>
                                              <p:pRg st="0" end="0"/>
                                            </p:txEl>
                                          </p:spTgt>
                                        </p:tgtEl>
                                        <p:attrNameLst>
                                          <p:attrName>ppt_x</p:attrName>
                                        </p:attrNameLst>
                                      </p:cBhvr>
                                      <p:tavLst>
                                        <p:tav tm="0">
                                          <p:val>
                                            <p:strVal val="#ppt_x"/>
                                          </p:val>
                                        </p:tav>
                                        <p:tav tm="100000">
                                          <p:val>
                                            <p:strVal val="#ppt_x"/>
                                          </p:val>
                                        </p:tav>
                                      </p:tavLst>
                                    </p:anim>
                                    <p:anim calcmode="lin" valueType="num">
                                      <p:cBhvr additive="base">
                                        <p:cTn id="8" dur="750" fill="hold"/>
                                        <p:tgtEl>
                                          <p:spTgt spid="4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22">
                                            <p:txEl>
                                              <p:pRg st="0" end="0"/>
                                            </p:txEl>
                                          </p:spTgt>
                                        </p:tgtEl>
                                        <p:attrNameLst>
                                          <p:attrName>style.visibility</p:attrName>
                                        </p:attrNameLst>
                                      </p:cBhvr>
                                      <p:to>
                                        <p:strVal val="visible"/>
                                      </p:to>
                                    </p:set>
                                    <p:anim calcmode="lin" valueType="num">
                                      <p:cBhvr additive="base">
                                        <p:cTn id="11" dur="75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12" dur="750" fill="hold"/>
                                        <p:tgtEl>
                                          <p:spTgt spid="22">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750" fill="hold"/>
                                        <p:tgtEl>
                                          <p:spTgt spid="23"/>
                                        </p:tgtEl>
                                        <p:attrNameLst>
                                          <p:attrName>ppt_x</p:attrName>
                                        </p:attrNameLst>
                                      </p:cBhvr>
                                      <p:tavLst>
                                        <p:tav tm="0">
                                          <p:val>
                                            <p:strVal val="#ppt_x"/>
                                          </p:val>
                                        </p:tav>
                                        <p:tav tm="100000">
                                          <p:val>
                                            <p:strVal val="#ppt_x"/>
                                          </p:val>
                                        </p:tav>
                                      </p:tavLst>
                                    </p:anim>
                                    <p:anim calcmode="lin" valueType="num">
                                      <p:cBhvr additive="base">
                                        <p:cTn id="16" dur="75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2" decel="100000" fill="hold" grpId="0" nodeType="withEffect">
                                  <p:stCondLst>
                                    <p:cond delay="0"/>
                                  </p:stCondLst>
                                  <p:childTnLst>
                                    <p:set>
                                      <p:cBhvr>
                                        <p:cTn id="18" dur="1" fill="hold">
                                          <p:stCondLst>
                                            <p:cond delay="0"/>
                                          </p:stCondLst>
                                        </p:cTn>
                                        <p:tgtEl>
                                          <p:spTgt spid="21">
                                            <p:txEl>
                                              <p:pRg st="0" end="0"/>
                                            </p:txEl>
                                          </p:spTgt>
                                        </p:tgtEl>
                                        <p:attrNameLst>
                                          <p:attrName>style.visibility</p:attrName>
                                        </p:attrNameLst>
                                      </p:cBhvr>
                                      <p:to>
                                        <p:strVal val="visible"/>
                                      </p:to>
                                    </p:set>
                                    <p:anim calcmode="lin" valueType="num">
                                      <p:cBhvr additive="base">
                                        <p:cTn id="19" dur="750" fill="hold"/>
                                        <p:tgtEl>
                                          <p:spTgt spid="21">
                                            <p:txEl>
                                              <p:pRg st="0" end="0"/>
                                            </p:txEl>
                                          </p:spTgt>
                                        </p:tgtEl>
                                        <p:attrNameLst>
                                          <p:attrName>ppt_x</p:attrName>
                                        </p:attrNameLst>
                                      </p:cBhvr>
                                      <p:tavLst>
                                        <p:tav tm="0">
                                          <p:val>
                                            <p:strVal val="1+#ppt_w/2"/>
                                          </p:val>
                                        </p:tav>
                                        <p:tav tm="100000">
                                          <p:val>
                                            <p:strVal val="#ppt_x"/>
                                          </p:val>
                                        </p:tav>
                                      </p:tavLst>
                                    </p:anim>
                                    <p:anim calcmode="lin" valueType="num">
                                      <p:cBhvr additive="base">
                                        <p:cTn id="20" dur="750" fill="hold"/>
                                        <p:tgtEl>
                                          <p:spTgt spid="21">
                                            <p:txEl>
                                              <p:pRg st="0" end="0"/>
                                            </p:txEl>
                                          </p:spTgt>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0"/>
                                  </p:stCondLst>
                                  <p:childTnLst>
                                    <p:set>
                                      <p:cBhvr>
                                        <p:cTn id="22" dur="1" fill="hold">
                                          <p:stCondLst>
                                            <p:cond delay="0"/>
                                          </p:stCondLst>
                                        </p:cTn>
                                        <p:tgtEl>
                                          <p:spTgt spid="25">
                                            <p:txEl>
                                              <p:pRg st="0" end="0"/>
                                            </p:txEl>
                                          </p:spTgt>
                                        </p:tgtEl>
                                        <p:attrNameLst>
                                          <p:attrName>style.visibility</p:attrName>
                                        </p:attrNameLst>
                                      </p:cBhvr>
                                      <p:to>
                                        <p:strVal val="visible"/>
                                      </p:to>
                                    </p:set>
                                    <p:anim calcmode="lin" valueType="num">
                                      <p:cBhvr additive="base">
                                        <p:cTn id="23" dur="750" fill="hold"/>
                                        <p:tgtEl>
                                          <p:spTgt spid="25">
                                            <p:txEl>
                                              <p:pRg st="0" end="0"/>
                                            </p:txEl>
                                          </p:spTgt>
                                        </p:tgtEl>
                                        <p:attrNameLst>
                                          <p:attrName>ppt_x</p:attrName>
                                        </p:attrNameLst>
                                      </p:cBhvr>
                                      <p:tavLst>
                                        <p:tav tm="0">
                                          <p:val>
                                            <p:strVal val="1+#ppt_w/2"/>
                                          </p:val>
                                        </p:tav>
                                        <p:tav tm="100000">
                                          <p:val>
                                            <p:strVal val="#ppt_x"/>
                                          </p:val>
                                        </p:tav>
                                      </p:tavLst>
                                    </p:anim>
                                    <p:anim calcmode="lin" valueType="num">
                                      <p:cBhvr additive="base">
                                        <p:cTn id="24" dur="750" fill="hold"/>
                                        <p:tgtEl>
                                          <p:spTgt spid="25">
                                            <p:txEl>
                                              <p:pRg st="0" end="0"/>
                                            </p:txEl>
                                          </p:spTgt>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750" fill="hold"/>
                                        <p:tgtEl>
                                          <p:spTgt spid="18"/>
                                        </p:tgtEl>
                                        <p:attrNameLst>
                                          <p:attrName>ppt_x</p:attrName>
                                        </p:attrNameLst>
                                      </p:cBhvr>
                                      <p:tavLst>
                                        <p:tav tm="0">
                                          <p:val>
                                            <p:strVal val="1+#ppt_w/2"/>
                                          </p:val>
                                        </p:tav>
                                        <p:tav tm="100000">
                                          <p:val>
                                            <p:strVal val="#ppt_x"/>
                                          </p:val>
                                        </p:tav>
                                      </p:tavLst>
                                    </p:anim>
                                    <p:anim calcmode="lin" valueType="num">
                                      <p:cBhvr additive="base">
                                        <p:cTn id="28" dur="75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uild="p">
        <p:tmplLst>
          <p:tmpl lvl="1">
            <p:tnLst>
              <p:par>
                <p:cTn presetID="2" presetClass="entr" presetSubtype="4" decel="100000" fill="hold" nodeType="clickEffect">
                  <p:stCondLst>
                    <p:cond delay="0"/>
                  </p:stCondLst>
                  <p:childTnLst>
                    <p:set>
                      <p:cBhvr>
                        <p:cTn dur="1" fill="hold">
                          <p:stCondLst>
                            <p:cond delay="0"/>
                          </p:stCondLst>
                        </p:cTn>
                        <p:tgtEl>
                          <p:spTgt spid="42"/>
                        </p:tgtEl>
                        <p:attrNameLst>
                          <p:attrName>style.visibility</p:attrName>
                        </p:attrNameLst>
                      </p:cBhvr>
                      <p:to>
                        <p:strVal val="visible"/>
                      </p:to>
                    </p:set>
                    <p:anim calcmode="lin" valueType="num">
                      <p:cBhvr additive="base">
                        <p:cTn dur="750" fill="hold"/>
                        <p:tgtEl>
                          <p:spTgt spid="42"/>
                        </p:tgtEl>
                        <p:attrNameLst>
                          <p:attrName>ppt_x</p:attrName>
                        </p:attrNameLst>
                      </p:cBhvr>
                      <p:tavLst>
                        <p:tav tm="0">
                          <p:val>
                            <p:strVal val="#ppt_x"/>
                          </p:val>
                        </p:tav>
                        <p:tav tm="100000">
                          <p:val>
                            <p:strVal val="#ppt_x"/>
                          </p:val>
                        </p:tav>
                      </p:tavLst>
                    </p:anim>
                    <p:anim calcmode="lin" valueType="num">
                      <p:cBhvr additive="base">
                        <p:cTn dur="750" fill="hold"/>
                        <p:tgtEl>
                          <p:spTgt spid="42"/>
                        </p:tgtEl>
                        <p:attrNameLst>
                          <p:attrName>ppt_y</p:attrName>
                        </p:attrNameLst>
                      </p:cBhvr>
                      <p:tavLst>
                        <p:tav tm="0">
                          <p:val>
                            <p:strVal val="1+#ppt_h/2"/>
                          </p:val>
                        </p:tav>
                        <p:tav tm="100000">
                          <p:val>
                            <p:strVal val="#ppt_y"/>
                          </p:val>
                        </p:tav>
                      </p:tavLst>
                    </p:anim>
                  </p:childTnLst>
                </p:cTn>
              </p:par>
            </p:tnLst>
          </p:tmpl>
        </p:tmplLst>
      </p:bldP>
      <p:bldP spid="22" grpId="0" build="p">
        <p:tmplLst>
          <p:tmpl lvl="1">
            <p:tnLst>
              <p:par>
                <p:cTn presetID="2" presetClass="entr" presetSubtype="4" decel="10000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750" fill="hold"/>
                        <p:tgtEl>
                          <p:spTgt spid="22"/>
                        </p:tgtEl>
                        <p:attrNameLst>
                          <p:attrName>ppt_x</p:attrName>
                        </p:attrNameLst>
                      </p:cBhvr>
                      <p:tavLst>
                        <p:tav tm="0">
                          <p:val>
                            <p:strVal val="#ppt_x"/>
                          </p:val>
                        </p:tav>
                        <p:tav tm="100000">
                          <p:val>
                            <p:strVal val="#ppt_x"/>
                          </p:val>
                        </p:tav>
                      </p:tavLst>
                    </p:anim>
                    <p:anim calcmode="lin" valueType="num">
                      <p:cBhvr additive="base">
                        <p:cTn dur="750" fill="hold"/>
                        <p:tgtEl>
                          <p:spTgt spid="22"/>
                        </p:tgtEl>
                        <p:attrNameLst>
                          <p:attrName>ppt_y</p:attrName>
                        </p:attrNameLst>
                      </p:cBhvr>
                      <p:tavLst>
                        <p:tav tm="0">
                          <p:val>
                            <p:strVal val="1+#ppt_h/2"/>
                          </p:val>
                        </p:tav>
                        <p:tav tm="100000">
                          <p:val>
                            <p:strVal val="#ppt_y"/>
                          </p:val>
                        </p:tav>
                      </p:tavLst>
                    </p:anim>
                  </p:childTnLst>
                </p:cTn>
              </p:par>
            </p:tnLst>
          </p:tmpl>
        </p:tmplLst>
      </p:bldP>
      <p:bldP spid="18" grpId="0" animBg="1"/>
      <p:bldP spid="23" grpId="0"/>
      <p:bldP spid="21" grpId="0" build="p">
        <p:tmplLst>
          <p:tmpl lvl="1">
            <p:tnLst>
              <p:par>
                <p:cTn presetID="2" presetClass="entr" presetSubtype="2" decel="10000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750" fill="hold"/>
                        <p:tgtEl>
                          <p:spTgt spid="21"/>
                        </p:tgtEl>
                        <p:attrNameLst>
                          <p:attrName>ppt_x</p:attrName>
                        </p:attrNameLst>
                      </p:cBhvr>
                      <p:tavLst>
                        <p:tav tm="0">
                          <p:val>
                            <p:strVal val="1+#ppt_w/2"/>
                          </p:val>
                        </p:tav>
                        <p:tav tm="100000">
                          <p:val>
                            <p:strVal val="#ppt_x"/>
                          </p:val>
                        </p:tav>
                      </p:tavLst>
                    </p:anim>
                    <p:anim calcmode="lin" valueType="num">
                      <p:cBhvr additive="base">
                        <p:cTn dur="750" fill="hold"/>
                        <p:tgtEl>
                          <p:spTgt spid="21"/>
                        </p:tgtEl>
                        <p:attrNameLst>
                          <p:attrName>ppt_y</p:attrName>
                        </p:attrNameLst>
                      </p:cBhvr>
                      <p:tavLst>
                        <p:tav tm="0">
                          <p:val>
                            <p:strVal val="#ppt_y"/>
                          </p:val>
                        </p:tav>
                        <p:tav tm="100000">
                          <p:val>
                            <p:strVal val="#ppt_y"/>
                          </p:val>
                        </p:tav>
                      </p:tavLst>
                    </p:anim>
                  </p:childTnLst>
                </p:cTn>
              </p:par>
            </p:tnLst>
          </p:tmpl>
        </p:tmplLst>
      </p:bldP>
      <p:bldP spid="25" grpId="0" build="p">
        <p:tmplLst>
          <p:tmpl lvl="1">
            <p:tnLst>
              <p:par>
                <p:cTn presetID="2" presetClass="entr" presetSubtype="2" decel="10000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 calcmode="lin" valueType="num">
                      <p:cBhvr additive="base">
                        <p:cTn dur="750" fill="hold"/>
                        <p:tgtEl>
                          <p:spTgt spid="25"/>
                        </p:tgtEl>
                        <p:attrNameLst>
                          <p:attrName>ppt_x</p:attrName>
                        </p:attrNameLst>
                      </p:cBhvr>
                      <p:tavLst>
                        <p:tav tm="0">
                          <p:val>
                            <p:strVal val="1+#ppt_w/2"/>
                          </p:val>
                        </p:tav>
                        <p:tav tm="100000">
                          <p:val>
                            <p:strVal val="#ppt_x"/>
                          </p:val>
                        </p:tav>
                      </p:tavLst>
                    </p:anim>
                    <p:anim calcmode="lin" valueType="num">
                      <p:cBhvr additive="base">
                        <p:cTn dur="750" fill="hold"/>
                        <p:tgtEl>
                          <p:spTgt spid="25"/>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ntroduction General Slide In 2">
    <p:spTree>
      <p:nvGrpSpPr>
        <p:cNvPr id="1" name=""/>
        <p:cNvGrpSpPr/>
        <p:nvPr/>
      </p:nvGrpSpPr>
      <p:grpSpPr>
        <a:xfrm>
          <a:off x="0" y="0"/>
          <a:ext cx="0" cy="0"/>
          <a:chOff x="0" y="0"/>
          <a:chExt cx="0" cy="0"/>
        </a:xfrm>
      </p:grpSpPr>
      <p:sp>
        <p:nvSpPr>
          <p:cNvPr id="24" name="Picture Placeholder 20"/>
          <p:cNvSpPr>
            <a:spLocks noGrp="1"/>
          </p:cNvSpPr>
          <p:nvPr>
            <p:ph type="pic" sz="quarter" idx="12"/>
          </p:nvPr>
        </p:nvSpPr>
        <p:spPr>
          <a:xfrm>
            <a:off x="0" y="556054"/>
            <a:ext cx="12192000" cy="6303869"/>
          </a:xfrm>
          <a:prstGeom prst="rect">
            <a:avLst/>
          </a:prstGeom>
        </p:spPr>
        <p:txBody>
          <a:bodyPr/>
          <a:lstStyle>
            <a:lvl1pPr>
              <a:defRPr lang="en-GB" dirty="0">
                <a:solidFill>
                  <a:schemeClr val="accent3"/>
                </a:solidFill>
              </a:defRPr>
            </a:lvl1pPr>
          </a:lstStyle>
          <a:p>
            <a:pPr lvl="0"/>
            <a:endParaRPr lang="en-GB"/>
          </a:p>
        </p:txBody>
      </p:sp>
      <p:sp>
        <p:nvSpPr>
          <p:cNvPr id="68" name="Text Placeholder 5"/>
          <p:cNvSpPr>
            <a:spLocks noGrp="1"/>
          </p:cNvSpPr>
          <p:nvPr>
            <p:ph type="body" sz="quarter" idx="18" hasCustomPrompt="1"/>
          </p:nvPr>
        </p:nvSpPr>
        <p:spPr>
          <a:xfrm>
            <a:off x="424636" y="5412797"/>
            <a:ext cx="3660477" cy="207749"/>
          </a:xfrm>
          <a:prstGeom prst="rect">
            <a:avLst/>
          </a:prstGeom>
          <a:noFill/>
        </p:spPr>
        <p:txBody>
          <a:bodyPr wrap="square" lIns="0" tIns="0" rIns="0" bIns="0" rtlCol="0">
            <a:spAutoFit/>
          </a:bodyPr>
          <a:lstStyle>
            <a:lvl1pPr marL="0" indent="0">
              <a:buNone/>
              <a:defRPr lang="en-GB" sz="1500" b="1" spc="0" baseline="0" dirty="0">
                <a:solidFill>
                  <a:schemeClr val="tx1"/>
                </a:solidFill>
                <a:latin typeface="Roboto" panose="02000000000000000000" pitchFamily="2" charset="0"/>
              </a:defRPr>
            </a:lvl1pPr>
          </a:lstStyle>
          <a:p>
            <a:pPr marL="0" lvl="0"/>
            <a:r>
              <a:rPr lang="en-GB"/>
              <a:t>Edit instructions</a:t>
            </a:r>
          </a:p>
        </p:txBody>
      </p:sp>
      <p:sp>
        <p:nvSpPr>
          <p:cNvPr id="42" name="Text Placeholder 16"/>
          <p:cNvSpPr>
            <a:spLocks noGrp="1"/>
          </p:cNvSpPr>
          <p:nvPr>
            <p:ph type="body" sz="quarter" idx="11" hasCustomPrompt="1"/>
          </p:nvPr>
        </p:nvSpPr>
        <p:spPr>
          <a:xfrm>
            <a:off x="424637" y="2375587"/>
            <a:ext cx="3660476" cy="2887998"/>
          </a:xfrm>
          <a:prstGeom prst="rect">
            <a:avLst/>
          </a:prstGeom>
        </p:spPr>
        <p:txBody>
          <a:bodyPr lIns="0" rIns="0"/>
          <a:lstStyle>
            <a:lvl1pPr marL="0" indent="0">
              <a:buNone/>
              <a:defRPr sz="1600" baseline="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body text styles – 520 characters max (incl. Spaces)</a:t>
            </a:r>
          </a:p>
        </p:txBody>
      </p:sp>
      <p:sp>
        <p:nvSpPr>
          <p:cNvPr id="55" name="Content Placeholder 9"/>
          <p:cNvSpPr>
            <a:spLocks noGrp="1"/>
          </p:cNvSpPr>
          <p:nvPr>
            <p:ph sz="quarter" idx="20" hasCustomPrompt="1"/>
          </p:nvPr>
        </p:nvSpPr>
        <p:spPr>
          <a:xfrm>
            <a:off x="4438650" y="2328863"/>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66" name="Content Placeholder 9"/>
          <p:cNvSpPr>
            <a:spLocks noGrp="1"/>
          </p:cNvSpPr>
          <p:nvPr>
            <p:ph sz="quarter" idx="21" hasCustomPrompt="1"/>
          </p:nvPr>
        </p:nvSpPr>
        <p:spPr>
          <a:xfrm>
            <a:off x="6324599" y="2328863"/>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4" name="Content Placeholder 9"/>
          <p:cNvSpPr>
            <a:spLocks noGrp="1"/>
          </p:cNvSpPr>
          <p:nvPr>
            <p:ph sz="quarter" idx="22" hasCustomPrompt="1"/>
          </p:nvPr>
        </p:nvSpPr>
        <p:spPr>
          <a:xfrm>
            <a:off x="4438650" y="3562351"/>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5" name="Content Placeholder 9"/>
          <p:cNvSpPr>
            <a:spLocks noGrp="1"/>
          </p:cNvSpPr>
          <p:nvPr>
            <p:ph sz="quarter" idx="23" hasCustomPrompt="1"/>
          </p:nvPr>
        </p:nvSpPr>
        <p:spPr>
          <a:xfrm>
            <a:off x="6324599" y="3562351"/>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6" name="Content Placeholder 9"/>
          <p:cNvSpPr>
            <a:spLocks noGrp="1"/>
          </p:cNvSpPr>
          <p:nvPr>
            <p:ph sz="quarter" idx="24" hasCustomPrompt="1"/>
          </p:nvPr>
        </p:nvSpPr>
        <p:spPr>
          <a:xfrm>
            <a:off x="4438650" y="4795839"/>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7" name="Content Placeholder 9"/>
          <p:cNvSpPr>
            <a:spLocks noGrp="1"/>
          </p:cNvSpPr>
          <p:nvPr>
            <p:ph sz="quarter" idx="25" hasCustomPrompt="1"/>
          </p:nvPr>
        </p:nvSpPr>
        <p:spPr>
          <a:xfrm>
            <a:off x="6324599" y="4795839"/>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22" name="Text Placeholder 16"/>
          <p:cNvSpPr>
            <a:spLocks noGrp="1"/>
          </p:cNvSpPr>
          <p:nvPr>
            <p:ph type="body" sz="quarter" idx="10" hasCustomPrompt="1"/>
          </p:nvPr>
        </p:nvSpPr>
        <p:spPr>
          <a:xfrm>
            <a:off x="424636" y="1442137"/>
            <a:ext cx="9420225" cy="285750"/>
          </a:xfrm>
          <a:prstGeom prst="rect">
            <a:avLst/>
          </a:prstGeom>
        </p:spPr>
        <p:txBody>
          <a:bodyPr lIns="0" rIns="0"/>
          <a:lstStyle>
            <a:lvl1pPr marL="0" indent="0">
              <a:buNone/>
              <a:defRPr sz="1800" spc="0" baseline="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master text styles</a:t>
            </a:r>
          </a:p>
        </p:txBody>
      </p:sp>
      <p:sp>
        <p:nvSpPr>
          <p:cNvPr id="18" name="Rounded Rectangle 16">
            <a:extLst>
              <a:ext uri="{FF2B5EF4-FFF2-40B4-BE49-F238E27FC236}">
                <a16:creationId xmlns:a16="http://schemas.microsoft.com/office/drawing/2014/main" id="{D2275835-351E-3CE8-9251-B7AEE64B8C89}"/>
              </a:ext>
            </a:extLst>
          </p:cNvPr>
          <p:cNvSpPr/>
          <p:nvPr userDrawn="1"/>
        </p:nvSpPr>
        <p:spPr>
          <a:xfrm>
            <a:off x="8210550" y="2317751"/>
            <a:ext cx="3981450" cy="3492000"/>
          </a:xfrm>
          <a:prstGeom prst="roundRect">
            <a:avLst>
              <a:gd name="adj" fmla="val 116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GB" b="0" i="0" u="none" strike="noStrike" cap="none" spc="0" normalizeH="0" baseline="0" noProof="0">
              <a:ln>
                <a:noFill/>
              </a:ln>
              <a:solidFill>
                <a:schemeClr val="tx1"/>
              </a:solidFill>
              <a:effectLst/>
              <a:uLnTx/>
              <a:uFillTx/>
              <a:latin typeface="Calibri" panose="020F0502020204030204"/>
            </a:endParaRPr>
          </a:p>
        </p:txBody>
      </p:sp>
      <p:sp>
        <p:nvSpPr>
          <p:cNvPr id="23" name="Title 11"/>
          <p:cNvSpPr>
            <a:spLocks noGrp="1"/>
          </p:cNvSpPr>
          <p:nvPr>
            <p:ph type="title" hasCustomPrompt="1"/>
          </p:nvPr>
        </p:nvSpPr>
        <p:spPr>
          <a:xfrm>
            <a:off x="424636" y="610289"/>
            <a:ext cx="10515600" cy="646112"/>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
        <p:nvSpPr>
          <p:cNvPr id="21" name="Text Placeholder 55"/>
          <p:cNvSpPr>
            <a:spLocks noGrp="1"/>
          </p:cNvSpPr>
          <p:nvPr>
            <p:ph type="body" sz="quarter" idx="16" hasCustomPrompt="1"/>
          </p:nvPr>
        </p:nvSpPr>
        <p:spPr>
          <a:xfrm>
            <a:off x="8409709" y="2452374"/>
            <a:ext cx="3525115" cy="370423"/>
          </a:xfrm>
          <a:prstGeom prst="rect">
            <a:avLst/>
          </a:prstGeom>
          <a:ln>
            <a:noFill/>
          </a:ln>
        </p:spPr>
        <p:txBody>
          <a:bodyPr lIns="0" tIns="0" rIns="0"/>
          <a:lstStyle>
            <a:lvl1pPr marL="0" indent="0">
              <a:buNone/>
              <a:defRPr sz="2000" spc="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
        <p:nvSpPr>
          <p:cNvPr id="25" name="Text Placeholder 55"/>
          <p:cNvSpPr>
            <a:spLocks noGrp="1"/>
          </p:cNvSpPr>
          <p:nvPr>
            <p:ph type="body" sz="quarter" idx="17"/>
          </p:nvPr>
        </p:nvSpPr>
        <p:spPr>
          <a:xfrm>
            <a:off x="8426951" y="3016250"/>
            <a:ext cx="3507872" cy="370423"/>
          </a:xfrm>
          <a:prstGeom prst="rect">
            <a:avLst/>
          </a:prstGeom>
          <a:ln>
            <a:noFill/>
          </a:ln>
        </p:spPr>
        <p:txBody>
          <a:bodyPr lIns="0" tIns="0" rIns="0"/>
          <a:lstStyle>
            <a:lvl1pPr marL="0" indent="0">
              <a:buNone/>
              <a:defRPr sz="1400">
                <a:solidFill>
                  <a:schemeClr val="tx1"/>
                </a:solidFill>
                <a:latin typeface="Roboto"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Tree>
    <p:extLst>
      <p:ext uri="{BB962C8B-B14F-4D97-AF65-F5344CB8AC3E}">
        <p14:creationId xmlns:p14="http://schemas.microsoft.com/office/powerpoint/2010/main" val="3064369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decel="100000" fill="hold" grpId="0" nodeType="clickEffect">
                                  <p:stCondLst>
                                    <p:cond delay="0"/>
                                  </p:stCondLst>
                                  <p:childTnLst>
                                    <p:set>
                                      <p:cBhvr>
                                        <p:cTn id="6" dur="1" fill="hold">
                                          <p:stCondLst>
                                            <p:cond delay="0"/>
                                          </p:stCondLst>
                                        </p:cTn>
                                        <p:tgtEl>
                                          <p:spTgt spid="42">
                                            <p:txEl>
                                              <p:pRg st="0" end="0"/>
                                            </p:txEl>
                                          </p:spTgt>
                                        </p:tgtEl>
                                        <p:attrNameLst>
                                          <p:attrName>style.visibility</p:attrName>
                                        </p:attrNameLst>
                                      </p:cBhvr>
                                      <p:to>
                                        <p:strVal val="visible"/>
                                      </p:to>
                                    </p:set>
                                    <p:anim calcmode="lin" valueType="num">
                                      <p:cBhvr additive="base">
                                        <p:cTn id="7" dur="750" fill="hold"/>
                                        <p:tgtEl>
                                          <p:spTgt spid="42">
                                            <p:txEl>
                                              <p:pRg st="0" end="0"/>
                                            </p:txEl>
                                          </p:spTgt>
                                        </p:tgtEl>
                                        <p:attrNameLst>
                                          <p:attrName>ppt_x</p:attrName>
                                        </p:attrNameLst>
                                      </p:cBhvr>
                                      <p:tavLst>
                                        <p:tav tm="0">
                                          <p:val>
                                            <p:strVal val="#ppt_x"/>
                                          </p:val>
                                        </p:tav>
                                        <p:tav tm="100000">
                                          <p:val>
                                            <p:strVal val="#ppt_x"/>
                                          </p:val>
                                        </p:tav>
                                      </p:tavLst>
                                    </p:anim>
                                    <p:anim calcmode="lin" valueType="num">
                                      <p:cBhvr additive="base">
                                        <p:cTn id="8" dur="750" fill="hold"/>
                                        <p:tgtEl>
                                          <p:spTgt spid="4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22">
                                            <p:txEl>
                                              <p:pRg st="0" end="0"/>
                                            </p:txEl>
                                          </p:spTgt>
                                        </p:tgtEl>
                                        <p:attrNameLst>
                                          <p:attrName>style.visibility</p:attrName>
                                        </p:attrNameLst>
                                      </p:cBhvr>
                                      <p:to>
                                        <p:strVal val="visible"/>
                                      </p:to>
                                    </p:set>
                                    <p:anim calcmode="lin" valueType="num">
                                      <p:cBhvr additive="base">
                                        <p:cTn id="11" dur="75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12" dur="750" fill="hold"/>
                                        <p:tgtEl>
                                          <p:spTgt spid="22">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750" fill="hold"/>
                                        <p:tgtEl>
                                          <p:spTgt spid="23"/>
                                        </p:tgtEl>
                                        <p:attrNameLst>
                                          <p:attrName>ppt_x</p:attrName>
                                        </p:attrNameLst>
                                      </p:cBhvr>
                                      <p:tavLst>
                                        <p:tav tm="0">
                                          <p:val>
                                            <p:strVal val="#ppt_x"/>
                                          </p:val>
                                        </p:tav>
                                        <p:tav tm="100000">
                                          <p:val>
                                            <p:strVal val="#ppt_x"/>
                                          </p:val>
                                        </p:tav>
                                      </p:tavLst>
                                    </p:anim>
                                    <p:anim calcmode="lin" valueType="num">
                                      <p:cBhvr additive="base">
                                        <p:cTn id="16" dur="75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2" decel="100000" fill="hold" grpId="0" nodeType="withEffect">
                                  <p:stCondLst>
                                    <p:cond delay="0"/>
                                  </p:stCondLst>
                                  <p:childTnLst>
                                    <p:set>
                                      <p:cBhvr>
                                        <p:cTn id="18" dur="1" fill="hold">
                                          <p:stCondLst>
                                            <p:cond delay="0"/>
                                          </p:stCondLst>
                                        </p:cTn>
                                        <p:tgtEl>
                                          <p:spTgt spid="21">
                                            <p:txEl>
                                              <p:pRg st="0" end="0"/>
                                            </p:txEl>
                                          </p:spTgt>
                                        </p:tgtEl>
                                        <p:attrNameLst>
                                          <p:attrName>style.visibility</p:attrName>
                                        </p:attrNameLst>
                                      </p:cBhvr>
                                      <p:to>
                                        <p:strVal val="visible"/>
                                      </p:to>
                                    </p:set>
                                    <p:anim calcmode="lin" valueType="num">
                                      <p:cBhvr additive="base">
                                        <p:cTn id="19" dur="750" fill="hold"/>
                                        <p:tgtEl>
                                          <p:spTgt spid="21">
                                            <p:txEl>
                                              <p:pRg st="0" end="0"/>
                                            </p:txEl>
                                          </p:spTgt>
                                        </p:tgtEl>
                                        <p:attrNameLst>
                                          <p:attrName>ppt_x</p:attrName>
                                        </p:attrNameLst>
                                      </p:cBhvr>
                                      <p:tavLst>
                                        <p:tav tm="0">
                                          <p:val>
                                            <p:strVal val="1+#ppt_w/2"/>
                                          </p:val>
                                        </p:tav>
                                        <p:tav tm="100000">
                                          <p:val>
                                            <p:strVal val="#ppt_x"/>
                                          </p:val>
                                        </p:tav>
                                      </p:tavLst>
                                    </p:anim>
                                    <p:anim calcmode="lin" valueType="num">
                                      <p:cBhvr additive="base">
                                        <p:cTn id="20" dur="750" fill="hold"/>
                                        <p:tgtEl>
                                          <p:spTgt spid="21">
                                            <p:txEl>
                                              <p:pRg st="0" end="0"/>
                                            </p:txEl>
                                          </p:spTgt>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0"/>
                                  </p:stCondLst>
                                  <p:childTnLst>
                                    <p:set>
                                      <p:cBhvr>
                                        <p:cTn id="22" dur="1" fill="hold">
                                          <p:stCondLst>
                                            <p:cond delay="0"/>
                                          </p:stCondLst>
                                        </p:cTn>
                                        <p:tgtEl>
                                          <p:spTgt spid="25">
                                            <p:txEl>
                                              <p:pRg st="0" end="0"/>
                                            </p:txEl>
                                          </p:spTgt>
                                        </p:tgtEl>
                                        <p:attrNameLst>
                                          <p:attrName>style.visibility</p:attrName>
                                        </p:attrNameLst>
                                      </p:cBhvr>
                                      <p:to>
                                        <p:strVal val="visible"/>
                                      </p:to>
                                    </p:set>
                                    <p:anim calcmode="lin" valueType="num">
                                      <p:cBhvr additive="base">
                                        <p:cTn id="23" dur="750" fill="hold"/>
                                        <p:tgtEl>
                                          <p:spTgt spid="25">
                                            <p:txEl>
                                              <p:pRg st="0" end="0"/>
                                            </p:txEl>
                                          </p:spTgt>
                                        </p:tgtEl>
                                        <p:attrNameLst>
                                          <p:attrName>ppt_x</p:attrName>
                                        </p:attrNameLst>
                                      </p:cBhvr>
                                      <p:tavLst>
                                        <p:tav tm="0">
                                          <p:val>
                                            <p:strVal val="1+#ppt_w/2"/>
                                          </p:val>
                                        </p:tav>
                                        <p:tav tm="100000">
                                          <p:val>
                                            <p:strVal val="#ppt_x"/>
                                          </p:val>
                                        </p:tav>
                                      </p:tavLst>
                                    </p:anim>
                                    <p:anim calcmode="lin" valueType="num">
                                      <p:cBhvr additive="base">
                                        <p:cTn id="24" dur="750" fill="hold"/>
                                        <p:tgtEl>
                                          <p:spTgt spid="25">
                                            <p:txEl>
                                              <p:pRg st="0" end="0"/>
                                            </p:txEl>
                                          </p:spTgt>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750" fill="hold"/>
                                        <p:tgtEl>
                                          <p:spTgt spid="18"/>
                                        </p:tgtEl>
                                        <p:attrNameLst>
                                          <p:attrName>ppt_x</p:attrName>
                                        </p:attrNameLst>
                                      </p:cBhvr>
                                      <p:tavLst>
                                        <p:tav tm="0">
                                          <p:val>
                                            <p:strVal val="1+#ppt_w/2"/>
                                          </p:val>
                                        </p:tav>
                                        <p:tav tm="100000">
                                          <p:val>
                                            <p:strVal val="#ppt_x"/>
                                          </p:val>
                                        </p:tav>
                                      </p:tavLst>
                                    </p:anim>
                                    <p:anim calcmode="lin" valueType="num">
                                      <p:cBhvr additive="base">
                                        <p:cTn id="28" dur="75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uild="p">
        <p:tmplLst>
          <p:tmpl lvl="1">
            <p:tnLst>
              <p:par>
                <p:cTn presetID="2" presetClass="entr" presetSubtype="4" decel="100000" fill="hold" nodeType="clickEffect">
                  <p:stCondLst>
                    <p:cond delay="0"/>
                  </p:stCondLst>
                  <p:childTnLst>
                    <p:set>
                      <p:cBhvr>
                        <p:cTn dur="1" fill="hold">
                          <p:stCondLst>
                            <p:cond delay="0"/>
                          </p:stCondLst>
                        </p:cTn>
                        <p:tgtEl>
                          <p:spTgt spid="42"/>
                        </p:tgtEl>
                        <p:attrNameLst>
                          <p:attrName>style.visibility</p:attrName>
                        </p:attrNameLst>
                      </p:cBhvr>
                      <p:to>
                        <p:strVal val="visible"/>
                      </p:to>
                    </p:set>
                    <p:anim calcmode="lin" valueType="num">
                      <p:cBhvr additive="base">
                        <p:cTn dur="750" fill="hold"/>
                        <p:tgtEl>
                          <p:spTgt spid="42"/>
                        </p:tgtEl>
                        <p:attrNameLst>
                          <p:attrName>ppt_x</p:attrName>
                        </p:attrNameLst>
                      </p:cBhvr>
                      <p:tavLst>
                        <p:tav tm="0">
                          <p:val>
                            <p:strVal val="#ppt_x"/>
                          </p:val>
                        </p:tav>
                        <p:tav tm="100000">
                          <p:val>
                            <p:strVal val="#ppt_x"/>
                          </p:val>
                        </p:tav>
                      </p:tavLst>
                    </p:anim>
                    <p:anim calcmode="lin" valueType="num">
                      <p:cBhvr additive="base">
                        <p:cTn dur="750" fill="hold"/>
                        <p:tgtEl>
                          <p:spTgt spid="42"/>
                        </p:tgtEl>
                        <p:attrNameLst>
                          <p:attrName>ppt_y</p:attrName>
                        </p:attrNameLst>
                      </p:cBhvr>
                      <p:tavLst>
                        <p:tav tm="0">
                          <p:val>
                            <p:strVal val="1+#ppt_h/2"/>
                          </p:val>
                        </p:tav>
                        <p:tav tm="100000">
                          <p:val>
                            <p:strVal val="#ppt_y"/>
                          </p:val>
                        </p:tav>
                      </p:tavLst>
                    </p:anim>
                  </p:childTnLst>
                </p:cTn>
              </p:par>
            </p:tnLst>
          </p:tmpl>
        </p:tmplLst>
      </p:bldP>
      <p:bldP spid="22" grpId="0" build="p">
        <p:tmplLst>
          <p:tmpl lvl="1">
            <p:tnLst>
              <p:par>
                <p:cTn presetID="2" presetClass="entr" presetSubtype="4" decel="10000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750" fill="hold"/>
                        <p:tgtEl>
                          <p:spTgt spid="22"/>
                        </p:tgtEl>
                        <p:attrNameLst>
                          <p:attrName>ppt_x</p:attrName>
                        </p:attrNameLst>
                      </p:cBhvr>
                      <p:tavLst>
                        <p:tav tm="0">
                          <p:val>
                            <p:strVal val="#ppt_x"/>
                          </p:val>
                        </p:tav>
                        <p:tav tm="100000">
                          <p:val>
                            <p:strVal val="#ppt_x"/>
                          </p:val>
                        </p:tav>
                      </p:tavLst>
                    </p:anim>
                    <p:anim calcmode="lin" valueType="num">
                      <p:cBhvr additive="base">
                        <p:cTn dur="750" fill="hold"/>
                        <p:tgtEl>
                          <p:spTgt spid="22"/>
                        </p:tgtEl>
                        <p:attrNameLst>
                          <p:attrName>ppt_y</p:attrName>
                        </p:attrNameLst>
                      </p:cBhvr>
                      <p:tavLst>
                        <p:tav tm="0">
                          <p:val>
                            <p:strVal val="1+#ppt_h/2"/>
                          </p:val>
                        </p:tav>
                        <p:tav tm="100000">
                          <p:val>
                            <p:strVal val="#ppt_y"/>
                          </p:val>
                        </p:tav>
                      </p:tavLst>
                    </p:anim>
                  </p:childTnLst>
                </p:cTn>
              </p:par>
            </p:tnLst>
          </p:tmpl>
        </p:tmplLst>
      </p:bldP>
      <p:bldP spid="18" grpId="0" animBg="1"/>
      <p:bldP spid="23" grpId="0"/>
      <p:bldP spid="21" grpId="0" build="p">
        <p:tmplLst>
          <p:tmpl lvl="1">
            <p:tnLst>
              <p:par>
                <p:cTn presetID="2" presetClass="entr" presetSubtype="2" decel="10000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750" fill="hold"/>
                        <p:tgtEl>
                          <p:spTgt spid="21"/>
                        </p:tgtEl>
                        <p:attrNameLst>
                          <p:attrName>ppt_x</p:attrName>
                        </p:attrNameLst>
                      </p:cBhvr>
                      <p:tavLst>
                        <p:tav tm="0">
                          <p:val>
                            <p:strVal val="1+#ppt_w/2"/>
                          </p:val>
                        </p:tav>
                        <p:tav tm="100000">
                          <p:val>
                            <p:strVal val="#ppt_x"/>
                          </p:val>
                        </p:tav>
                      </p:tavLst>
                    </p:anim>
                    <p:anim calcmode="lin" valueType="num">
                      <p:cBhvr additive="base">
                        <p:cTn dur="750" fill="hold"/>
                        <p:tgtEl>
                          <p:spTgt spid="21"/>
                        </p:tgtEl>
                        <p:attrNameLst>
                          <p:attrName>ppt_y</p:attrName>
                        </p:attrNameLst>
                      </p:cBhvr>
                      <p:tavLst>
                        <p:tav tm="0">
                          <p:val>
                            <p:strVal val="#ppt_y"/>
                          </p:val>
                        </p:tav>
                        <p:tav tm="100000">
                          <p:val>
                            <p:strVal val="#ppt_y"/>
                          </p:val>
                        </p:tav>
                      </p:tavLst>
                    </p:anim>
                  </p:childTnLst>
                </p:cTn>
              </p:par>
            </p:tnLst>
          </p:tmpl>
        </p:tmplLst>
      </p:bldP>
      <p:bldP spid="25" grpId="0" build="p">
        <p:tmplLst>
          <p:tmpl lvl="1">
            <p:tnLst>
              <p:par>
                <p:cTn presetID="2" presetClass="entr" presetSubtype="2" decel="10000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 calcmode="lin" valueType="num">
                      <p:cBhvr additive="base">
                        <p:cTn dur="750" fill="hold"/>
                        <p:tgtEl>
                          <p:spTgt spid="25"/>
                        </p:tgtEl>
                        <p:attrNameLst>
                          <p:attrName>ppt_x</p:attrName>
                        </p:attrNameLst>
                      </p:cBhvr>
                      <p:tavLst>
                        <p:tav tm="0">
                          <p:val>
                            <p:strVal val="1+#ppt_w/2"/>
                          </p:val>
                        </p:tav>
                        <p:tav tm="100000">
                          <p:val>
                            <p:strVal val="#ppt_x"/>
                          </p:val>
                        </p:tav>
                      </p:tavLst>
                    </p:anim>
                    <p:anim calcmode="lin" valueType="num">
                      <p:cBhvr additive="base">
                        <p:cTn dur="750" fill="hold"/>
                        <p:tgtEl>
                          <p:spTgt spid="25"/>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General Slide In 3">
    <p:spTree>
      <p:nvGrpSpPr>
        <p:cNvPr id="1" name=""/>
        <p:cNvGrpSpPr/>
        <p:nvPr/>
      </p:nvGrpSpPr>
      <p:grpSpPr>
        <a:xfrm>
          <a:off x="0" y="0"/>
          <a:ext cx="0" cy="0"/>
          <a:chOff x="0" y="0"/>
          <a:chExt cx="0" cy="0"/>
        </a:xfrm>
      </p:grpSpPr>
      <p:sp>
        <p:nvSpPr>
          <p:cNvPr id="24" name="Picture Placeholder 20"/>
          <p:cNvSpPr>
            <a:spLocks noGrp="1"/>
          </p:cNvSpPr>
          <p:nvPr>
            <p:ph type="pic" sz="quarter" idx="12"/>
          </p:nvPr>
        </p:nvSpPr>
        <p:spPr>
          <a:xfrm>
            <a:off x="0" y="556054"/>
            <a:ext cx="12192000" cy="6303869"/>
          </a:xfrm>
          <a:prstGeom prst="rect">
            <a:avLst/>
          </a:prstGeom>
        </p:spPr>
        <p:txBody>
          <a:bodyPr/>
          <a:lstStyle>
            <a:lvl1pPr>
              <a:defRPr lang="en-GB" dirty="0">
                <a:solidFill>
                  <a:schemeClr val="accent3"/>
                </a:solidFill>
              </a:defRPr>
            </a:lvl1pPr>
          </a:lstStyle>
          <a:p>
            <a:pPr lvl="0"/>
            <a:endParaRPr lang="en-GB"/>
          </a:p>
        </p:txBody>
      </p:sp>
      <p:sp>
        <p:nvSpPr>
          <p:cNvPr id="67" name="Text Placeholder 16"/>
          <p:cNvSpPr>
            <a:spLocks noGrp="1"/>
          </p:cNvSpPr>
          <p:nvPr>
            <p:ph type="body" sz="quarter" idx="11" hasCustomPrompt="1"/>
          </p:nvPr>
        </p:nvSpPr>
        <p:spPr>
          <a:xfrm>
            <a:off x="424637" y="2375587"/>
            <a:ext cx="3660476" cy="2887998"/>
          </a:xfrm>
          <a:prstGeom prst="rect">
            <a:avLst/>
          </a:prstGeom>
        </p:spPr>
        <p:txBody>
          <a:bodyPr lIns="0" rIns="0"/>
          <a:lstStyle>
            <a:lvl1pPr marL="0" indent="0">
              <a:buNone/>
              <a:defRPr sz="160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body text styles – 520 characters max (incl. Spaces)</a:t>
            </a:r>
          </a:p>
        </p:txBody>
      </p:sp>
      <p:sp>
        <p:nvSpPr>
          <p:cNvPr id="68" name="Text Placeholder 5"/>
          <p:cNvSpPr>
            <a:spLocks noGrp="1"/>
          </p:cNvSpPr>
          <p:nvPr>
            <p:ph type="body" sz="quarter" idx="18" hasCustomPrompt="1"/>
          </p:nvPr>
        </p:nvSpPr>
        <p:spPr>
          <a:xfrm>
            <a:off x="424636" y="5412797"/>
            <a:ext cx="3660477" cy="207749"/>
          </a:xfrm>
          <a:prstGeom prst="rect">
            <a:avLst/>
          </a:prstGeom>
          <a:noFill/>
        </p:spPr>
        <p:txBody>
          <a:bodyPr wrap="square" lIns="0" tIns="0" rIns="0" bIns="0" rtlCol="0">
            <a:spAutoFit/>
          </a:bodyPr>
          <a:lstStyle>
            <a:lvl1pPr marL="0" indent="0">
              <a:buNone/>
              <a:defRPr lang="en-GB" sz="1500" b="1" spc="0" baseline="0" dirty="0">
                <a:solidFill>
                  <a:schemeClr val="tx1"/>
                </a:solidFill>
                <a:latin typeface="Roboto" panose="02000000000000000000" pitchFamily="2" charset="0"/>
              </a:defRPr>
            </a:lvl1pPr>
          </a:lstStyle>
          <a:p>
            <a:pPr marL="0" lvl="0"/>
            <a:r>
              <a:rPr lang="en-GB"/>
              <a:t>Edit instructions</a:t>
            </a:r>
          </a:p>
        </p:txBody>
      </p:sp>
      <p:sp>
        <p:nvSpPr>
          <p:cNvPr id="55" name="Content Placeholder 9"/>
          <p:cNvSpPr>
            <a:spLocks noGrp="1"/>
          </p:cNvSpPr>
          <p:nvPr>
            <p:ph sz="quarter" idx="20" hasCustomPrompt="1"/>
          </p:nvPr>
        </p:nvSpPr>
        <p:spPr>
          <a:xfrm>
            <a:off x="4438650" y="2328863"/>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66" name="Content Placeholder 9"/>
          <p:cNvSpPr>
            <a:spLocks noGrp="1"/>
          </p:cNvSpPr>
          <p:nvPr>
            <p:ph sz="quarter" idx="21" hasCustomPrompt="1"/>
          </p:nvPr>
        </p:nvSpPr>
        <p:spPr>
          <a:xfrm>
            <a:off x="6324599" y="2328863"/>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4" name="Content Placeholder 9"/>
          <p:cNvSpPr>
            <a:spLocks noGrp="1"/>
          </p:cNvSpPr>
          <p:nvPr>
            <p:ph sz="quarter" idx="22" hasCustomPrompt="1"/>
          </p:nvPr>
        </p:nvSpPr>
        <p:spPr>
          <a:xfrm>
            <a:off x="4438650" y="3562351"/>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5" name="Content Placeholder 9"/>
          <p:cNvSpPr>
            <a:spLocks noGrp="1"/>
          </p:cNvSpPr>
          <p:nvPr>
            <p:ph sz="quarter" idx="23" hasCustomPrompt="1"/>
          </p:nvPr>
        </p:nvSpPr>
        <p:spPr>
          <a:xfrm>
            <a:off x="6324599" y="3562351"/>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6" name="Content Placeholder 9"/>
          <p:cNvSpPr>
            <a:spLocks noGrp="1"/>
          </p:cNvSpPr>
          <p:nvPr>
            <p:ph sz="quarter" idx="24" hasCustomPrompt="1"/>
          </p:nvPr>
        </p:nvSpPr>
        <p:spPr>
          <a:xfrm>
            <a:off x="4438650" y="4795839"/>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7" name="Content Placeholder 9"/>
          <p:cNvSpPr>
            <a:spLocks noGrp="1"/>
          </p:cNvSpPr>
          <p:nvPr>
            <p:ph sz="quarter" idx="25" hasCustomPrompt="1"/>
          </p:nvPr>
        </p:nvSpPr>
        <p:spPr>
          <a:xfrm>
            <a:off x="6324599" y="4795839"/>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22" name="Text Placeholder 16"/>
          <p:cNvSpPr>
            <a:spLocks noGrp="1"/>
          </p:cNvSpPr>
          <p:nvPr>
            <p:ph type="body" sz="quarter" idx="10" hasCustomPrompt="1"/>
          </p:nvPr>
        </p:nvSpPr>
        <p:spPr>
          <a:xfrm>
            <a:off x="424636" y="1442137"/>
            <a:ext cx="9420225" cy="285750"/>
          </a:xfrm>
          <a:prstGeom prst="rect">
            <a:avLst/>
          </a:prstGeom>
        </p:spPr>
        <p:txBody>
          <a:bodyPr lIns="0" rIns="0"/>
          <a:lstStyle>
            <a:lvl1pPr marL="0" indent="0">
              <a:buNone/>
              <a:defRPr sz="1800" spc="0" baseline="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master text styles</a:t>
            </a:r>
          </a:p>
        </p:txBody>
      </p:sp>
      <p:sp>
        <p:nvSpPr>
          <p:cNvPr id="18" name="Rounded Rectangle 16">
            <a:extLst>
              <a:ext uri="{FF2B5EF4-FFF2-40B4-BE49-F238E27FC236}">
                <a16:creationId xmlns:a16="http://schemas.microsoft.com/office/drawing/2014/main" id="{5D824DD5-700D-9BFE-7FD6-8079523261C8}"/>
              </a:ext>
            </a:extLst>
          </p:cNvPr>
          <p:cNvSpPr/>
          <p:nvPr userDrawn="1"/>
        </p:nvSpPr>
        <p:spPr>
          <a:xfrm>
            <a:off x="8210550" y="2317751"/>
            <a:ext cx="3981450" cy="3492000"/>
          </a:xfrm>
          <a:prstGeom prst="roundRect">
            <a:avLst>
              <a:gd name="adj" fmla="val 116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GB" b="0" i="0" u="none" strike="noStrike" cap="none" spc="0" normalizeH="0" baseline="0" noProof="0">
              <a:ln>
                <a:noFill/>
              </a:ln>
              <a:solidFill>
                <a:schemeClr val="tx1"/>
              </a:solidFill>
              <a:effectLst/>
              <a:uLnTx/>
              <a:uFillTx/>
              <a:latin typeface="Calibri" panose="020F0502020204030204"/>
            </a:endParaRPr>
          </a:p>
        </p:txBody>
      </p:sp>
      <p:sp>
        <p:nvSpPr>
          <p:cNvPr id="23" name="Title 11"/>
          <p:cNvSpPr>
            <a:spLocks noGrp="1"/>
          </p:cNvSpPr>
          <p:nvPr>
            <p:ph type="title" hasCustomPrompt="1"/>
          </p:nvPr>
        </p:nvSpPr>
        <p:spPr>
          <a:xfrm>
            <a:off x="424636" y="610289"/>
            <a:ext cx="10515600" cy="646112"/>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
        <p:nvSpPr>
          <p:cNvPr id="21" name="Text Placeholder 55"/>
          <p:cNvSpPr>
            <a:spLocks noGrp="1"/>
          </p:cNvSpPr>
          <p:nvPr>
            <p:ph type="body" sz="quarter" idx="16" hasCustomPrompt="1"/>
          </p:nvPr>
        </p:nvSpPr>
        <p:spPr>
          <a:xfrm>
            <a:off x="8409709" y="2452374"/>
            <a:ext cx="3525115" cy="370423"/>
          </a:xfrm>
          <a:prstGeom prst="rect">
            <a:avLst/>
          </a:prstGeom>
          <a:ln>
            <a:noFill/>
          </a:ln>
        </p:spPr>
        <p:txBody>
          <a:bodyPr lIns="0" tIns="0" rIns="0"/>
          <a:lstStyle>
            <a:lvl1pPr marL="0" indent="0">
              <a:buNone/>
              <a:defRPr sz="2000" spc="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
        <p:nvSpPr>
          <p:cNvPr id="25" name="Text Placeholder 55"/>
          <p:cNvSpPr>
            <a:spLocks noGrp="1"/>
          </p:cNvSpPr>
          <p:nvPr>
            <p:ph type="body" sz="quarter" idx="17"/>
          </p:nvPr>
        </p:nvSpPr>
        <p:spPr>
          <a:xfrm>
            <a:off x="8426951" y="3016250"/>
            <a:ext cx="3507872" cy="370423"/>
          </a:xfrm>
          <a:prstGeom prst="rect">
            <a:avLst/>
          </a:prstGeom>
          <a:ln>
            <a:noFill/>
          </a:ln>
        </p:spPr>
        <p:txBody>
          <a:bodyPr lIns="0" tIns="0" rIns="0"/>
          <a:lstStyle>
            <a:lvl1pPr marL="0" indent="0">
              <a:buNone/>
              <a:defRPr sz="1400">
                <a:solidFill>
                  <a:schemeClr val="tx1"/>
                </a:solidFill>
                <a:latin typeface="Roboto"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Tree>
    <p:extLst>
      <p:ext uri="{BB962C8B-B14F-4D97-AF65-F5344CB8AC3E}">
        <p14:creationId xmlns:p14="http://schemas.microsoft.com/office/powerpoint/2010/main" val="3147464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 calcmode="lin" valueType="num">
                                      <p:cBhvr additive="base">
                                        <p:cTn id="7" dur="75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8" dur="750" fill="hold"/>
                                        <p:tgtEl>
                                          <p:spTgt spid="2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750" fill="hold"/>
                                        <p:tgtEl>
                                          <p:spTgt spid="23"/>
                                        </p:tgtEl>
                                        <p:attrNameLst>
                                          <p:attrName>ppt_x</p:attrName>
                                        </p:attrNameLst>
                                      </p:cBhvr>
                                      <p:tavLst>
                                        <p:tav tm="0">
                                          <p:val>
                                            <p:strVal val="#ppt_x"/>
                                          </p:val>
                                        </p:tav>
                                        <p:tav tm="100000">
                                          <p:val>
                                            <p:strVal val="#ppt_x"/>
                                          </p:val>
                                        </p:tav>
                                      </p:tavLst>
                                    </p:anim>
                                    <p:anim calcmode="lin" valueType="num">
                                      <p:cBhvr additive="base">
                                        <p:cTn id="12" dur="75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21">
                                            <p:txEl>
                                              <p:pRg st="0" end="0"/>
                                            </p:txEl>
                                          </p:spTgt>
                                        </p:tgtEl>
                                        <p:attrNameLst>
                                          <p:attrName>style.visibility</p:attrName>
                                        </p:attrNameLst>
                                      </p:cBhvr>
                                      <p:to>
                                        <p:strVal val="visible"/>
                                      </p:to>
                                    </p:set>
                                    <p:anim calcmode="lin" valueType="num">
                                      <p:cBhvr additive="base">
                                        <p:cTn id="15" dur="750" fill="hold"/>
                                        <p:tgtEl>
                                          <p:spTgt spid="21">
                                            <p:txEl>
                                              <p:pRg st="0" end="0"/>
                                            </p:txEl>
                                          </p:spTgt>
                                        </p:tgtEl>
                                        <p:attrNameLst>
                                          <p:attrName>ppt_x</p:attrName>
                                        </p:attrNameLst>
                                      </p:cBhvr>
                                      <p:tavLst>
                                        <p:tav tm="0">
                                          <p:val>
                                            <p:strVal val="1+#ppt_w/2"/>
                                          </p:val>
                                        </p:tav>
                                        <p:tav tm="100000">
                                          <p:val>
                                            <p:strVal val="#ppt_x"/>
                                          </p:val>
                                        </p:tav>
                                      </p:tavLst>
                                    </p:anim>
                                    <p:anim calcmode="lin" valueType="num">
                                      <p:cBhvr additive="base">
                                        <p:cTn id="16" dur="750" fill="hold"/>
                                        <p:tgtEl>
                                          <p:spTgt spid="21">
                                            <p:txEl>
                                              <p:pRg st="0" end="0"/>
                                            </p:txEl>
                                          </p:spTgt>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0"/>
                                  </p:stCondLst>
                                  <p:childTnLst>
                                    <p:set>
                                      <p:cBhvr>
                                        <p:cTn id="18" dur="1" fill="hold">
                                          <p:stCondLst>
                                            <p:cond delay="0"/>
                                          </p:stCondLst>
                                        </p:cTn>
                                        <p:tgtEl>
                                          <p:spTgt spid="25">
                                            <p:txEl>
                                              <p:pRg st="0" end="0"/>
                                            </p:txEl>
                                          </p:spTgt>
                                        </p:tgtEl>
                                        <p:attrNameLst>
                                          <p:attrName>style.visibility</p:attrName>
                                        </p:attrNameLst>
                                      </p:cBhvr>
                                      <p:to>
                                        <p:strVal val="visible"/>
                                      </p:to>
                                    </p:set>
                                    <p:anim calcmode="lin" valueType="num">
                                      <p:cBhvr additive="base">
                                        <p:cTn id="19" dur="750" fill="hold"/>
                                        <p:tgtEl>
                                          <p:spTgt spid="25">
                                            <p:txEl>
                                              <p:pRg st="0" end="0"/>
                                            </p:txEl>
                                          </p:spTgt>
                                        </p:tgtEl>
                                        <p:attrNameLst>
                                          <p:attrName>ppt_x</p:attrName>
                                        </p:attrNameLst>
                                      </p:cBhvr>
                                      <p:tavLst>
                                        <p:tav tm="0">
                                          <p:val>
                                            <p:strVal val="1+#ppt_w/2"/>
                                          </p:val>
                                        </p:tav>
                                        <p:tav tm="100000">
                                          <p:val>
                                            <p:strVal val="#ppt_x"/>
                                          </p:val>
                                        </p:tav>
                                      </p:tavLst>
                                    </p:anim>
                                    <p:anim calcmode="lin" valueType="num">
                                      <p:cBhvr additive="base">
                                        <p:cTn id="20" dur="750" fill="hold"/>
                                        <p:tgtEl>
                                          <p:spTgt spid="25">
                                            <p:txEl>
                                              <p:pRg st="0" end="0"/>
                                            </p:txEl>
                                          </p:spTgt>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750" fill="hold"/>
                                        <p:tgtEl>
                                          <p:spTgt spid="18"/>
                                        </p:tgtEl>
                                        <p:attrNameLst>
                                          <p:attrName>ppt_x</p:attrName>
                                        </p:attrNameLst>
                                      </p:cBhvr>
                                      <p:tavLst>
                                        <p:tav tm="0">
                                          <p:val>
                                            <p:strVal val="1+#ppt_w/2"/>
                                          </p:val>
                                        </p:tav>
                                        <p:tav tm="100000">
                                          <p:val>
                                            <p:strVal val="#ppt_x"/>
                                          </p:val>
                                        </p:tav>
                                      </p:tavLst>
                                    </p:anim>
                                    <p:anim calcmode="lin" valueType="num">
                                      <p:cBhvr additive="base">
                                        <p:cTn id="24" dur="75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tmplLst>
          <p:tmpl lvl="1">
            <p:tnLst>
              <p:par>
                <p:cTn presetID="2" presetClass="entr" presetSubtype="4" decel="10000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750" fill="hold"/>
                        <p:tgtEl>
                          <p:spTgt spid="22"/>
                        </p:tgtEl>
                        <p:attrNameLst>
                          <p:attrName>ppt_x</p:attrName>
                        </p:attrNameLst>
                      </p:cBhvr>
                      <p:tavLst>
                        <p:tav tm="0">
                          <p:val>
                            <p:strVal val="#ppt_x"/>
                          </p:val>
                        </p:tav>
                        <p:tav tm="100000">
                          <p:val>
                            <p:strVal val="#ppt_x"/>
                          </p:val>
                        </p:tav>
                      </p:tavLst>
                    </p:anim>
                    <p:anim calcmode="lin" valueType="num">
                      <p:cBhvr additive="base">
                        <p:cTn dur="750" fill="hold"/>
                        <p:tgtEl>
                          <p:spTgt spid="22"/>
                        </p:tgtEl>
                        <p:attrNameLst>
                          <p:attrName>ppt_y</p:attrName>
                        </p:attrNameLst>
                      </p:cBhvr>
                      <p:tavLst>
                        <p:tav tm="0">
                          <p:val>
                            <p:strVal val="1+#ppt_h/2"/>
                          </p:val>
                        </p:tav>
                        <p:tav tm="100000">
                          <p:val>
                            <p:strVal val="#ppt_y"/>
                          </p:val>
                        </p:tav>
                      </p:tavLst>
                    </p:anim>
                  </p:childTnLst>
                </p:cTn>
              </p:par>
            </p:tnLst>
          </p:tmpl>
        </p:tmplLst>
      </p:bldP>
      <p:bldP spid="18" grpId="0" animBg="1"/>
      <p:bldP spid="23" grpId="0"/>
      <p:bldP spid="21" grpId="0" build="p">
        <p:tmplLst>
          <p:tmpl lvl="1">
            <p:tnLst>
              <p:par>
                <p:cTn presetID="2" presetClass="entr" presetSubtype="2" decel="10000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750" fill="hold"/>
                        <p:tgtEl>
                          <p:spTgt spid="21"/>
                        </p:tgtEl>
                        <p:attrNameLst>
                          <p:attrName>ppt_x</p:attrName>
                        </p:attrNameLst>
                      </p:cBhvr>
                      <p:tavLst>
                        <p:tav tm="0">
                          <p:val>
                            <p:strVal val="1+#ppt_w/2"/>
                          </p:val>
                        </p:tav>
                        <p:tav tm="100000">
                          <p:val>
                            <p:strVal val="#ppt_x"/>
                          </p:val>
                        </p:tav>
                      </p:tavLst>
                    </p:anim>
                    <p:anim calcmode="lin" valueType="num">
                      <p:cBhvr additive="base">
                        <p:cTn dur="750" fill="hold"/>
                        <p:tgtEl>
                          <p:spTgt spid="21"/>
                        </p:tgtEl>
                        <p:attrNameLst>
                          <p:attrName>ppt_y</p:attrName>
                        </p:attrNameLst>
                      </p:cBhvr>
                      <p:tavLst>
                        <p:tav tm="0">
                          <p:val>
                            <p:strVal val="#ppt_y"/>
                          </p:val>
                        </p:tav>
                        <p:tav tm="100000">
                          <p:val>
                            <p:strVal val="#ppt_y"/>
                          </p:val>
                        </p:tav>
                      </p:tavLst>
                    </p:anim>
                  </p:childTnLst>
                </p:cTn>
              </p:par>
            </p:tnLst>
          </p:tmpl>
        </p:tmplLst>
      </p:bldP>
      <p:bldP spid="25" grpId="0" build="p">
        <p:tmplLst>
          <p:tmpl lvl="1">
            <p:tnLst>
              <p:par>
                <p:cTn presetID="2" presetClass="entr" presetSubtype="2" decel="10000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 calcmode="lin" valueType="num">
                      <p:cBhvr additive="base">
                        <p:cTn dur="750" fill="hold"/>
                        <p:tgtEl>
                          <p:spTgt spid="25"/>
                        </p:tgtEl>
                        <p:attrNameLst>
                          <p:attrName>ppt_x</p:attrName>
                        </p:attrNameLst>
                      </p:cBhvr>
                      <p:tavLst>
                        <p:tav tm="0">
                          <p:val>
                            <p:strVal val="1+#ppt_w/2"/>
                          </p:val>
                        </p:tav>
                        <p:tav tm="100000">
                          <p:val>
                            <p:strVal val="#ppt_x"/>
                          </p:val>
                        </p:tav>
                      </p:tavLst>
                    </p:anim>
                    <p:anim calcmode="lin" valueType="num">
                      <p:cBhvr additive="base">
                        <p:cTn dur="750" fill="hold"/>
                        <p:tgtEl>
                          <p:spTgt spid="25"/>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 General Slide In 4">
    <p:spTree>
      <p:nvGrpSpPr>
        <p:cNvPr id="1" name=""/>
        <p:cNvGrpSpPr/>
        <p:nvPr/>
      </p:nvGrpSpPr>
      <p:grpSpPr>
        <a:xfrm>
          <a:off x="0" y="0"/>
          <a:ext cx="0" cy="0"/>
          <a:chOff x="0" y="0"/>
          <a:chExt cx="0" cy="0"/>
        </a:xfrm>
      </p:grpSpPr>
      <p:sp>
        <p:nvSpPr>
          <p:cNvPr id="24" name="Picture Placeholder 20"/>
          <p:cNvSpPr>
            <a:spLocks noGrp="1"/>
          </p:cNvSpPr>
          <p:nvPr>
            <p:ph type="pic" sz="quarter" idx="12"/>
          </p:nvPr>
        </p:nvSpPr>
        <p:spPr>
          <a:xfrm>
            <a:off x="0" y="556054"/>
            <a:ext cx="12192000" cy="6303869"/>
          </a:xfrm>
          <a:prstGeom prst="rect">
            <a:avLst/>
          </a:prstGeom>
        </p:spPr>
        <p:txBody>
          <a:bodyPr/>
          <a:lstStyle>
            <a:lvl1pPr>
              <a:defRPr lang="en-GB" dirty="0">
                <a:solidFill>
                  <a:schemeClr val="accent3"/>
                </a:solidFill>
              </a:defRPr>
            </a:lvl1pPr>
          </a:lstStyle>
          <a:p>
            <a:pPr lvl="0"/>
            <a:endParaRPr lang="en-GB"/>
          </a:p>
        </p:txBody>
      </p:sp>
      <p:sp>
        <p:nvSpPr>
          <p:cNvPr id="67" name="Text Placeholder 16"/>
          <p:cNvSpPr>
            <a:spLocks noGrp="1"/>
          </p:cNvSpPr>
          <p:nvPr>
            <p:ph type="body" sz="quarter" idx="11" hasCustomPrompt="1"/>
          </p:nvPr>
        </p:nvSpPr>
        <p:spPr>
          <a:xfrm>
            <a:off x="424637" y="2375587"/>
            <a:ext cx="3660476" cy="2887998"/>
          </a:xfrm>
          <a:prstGeom prst="rect">
            <a:avLst/>
          </a:prstGeom>
        </p:spPr>
        <p:txBody>
          <a:bodyPr lIns="0" rIns="0"/>
          <a:lstStyle>
            <a:lvl1pPr marL="0" indent="0">
              <a:buNone/>
              <a:defRPr sz="160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body text styles – 520 characters max (incl. Spaces)</a:t>
            </a:r>
          </a:p>
        </p:txBody>
      </p:sp>
      <p:sp>
        <p:nvSpPr>
          <p:cNvPr id="68" name="Text Placeholder 5"/>
          <p:cNvSpPr>
            <a:spLocks noGrp="1"/>
          </p:cNvSpPr>
          <p:nvPr>
            <p:ph type="body" sz="quarter" idx="18" hasCustomPrompt="1"/>
          </p:nvPr>
        </p:nvSpPr>
        <p:spPr>
          <a:xfrm>
            <a:off x="424636" y="5412797"/>
            <a:ext cx="3660477" cy="207749"/>
          </a:xfrm>
          <a:prstGeom prst="rect">
            <a:avLst/>
          </a:prstGeom>
          <a:noFill/>
        </p:spPr>
        <p:txBody>
          <a:bodyPr wrap="square" lIns="0" tIns="0" rIns="0" bIns="0" rtlCol="0">
            <a:spAutoFit/>
          </a:bodyPr>
          <a:lstStyle>
            <a:lvl1pPr marL="0" indent="0">
              <a:buNone/>
              <a:defRPr lang="en-GB" sz="1500" b="1" spc="0" baseline="0" dirty="0">
                <a:solidFill>
                  <a:schemeClr val="tx1"/>
                </a:solidFill>
                <a:latin typeface="Roboto" panose="02000000000000000000" pitchFamily="2" charset="0"/>
              </a:defRPr>
            </a:lvl1pPr>
          </a:lstStyle>
          <a:p>
            <a:pPr marL="0" lvl="0"/>
            <a:r>
              <a:rPr lang="en-GB"/>
              <a:t>Edit instructions</a:t>
            </a:r>
          </a:p>
        </p:txBody>
      </p:sp>
      <p:sp>
        <p:nvSpPr>
          <p:cNvPr id="55" name="Content Placeholder 9"/>
          <p:cNvSpPr>
            <a:spLocks noGrp="1"/>
          </p:cNvSpPr>
          <p:nvPr>
            <p:ph sz="quarter" idx="20" hasCustomPrompt="1"/>
          </p:nvPr>
        </p:nvSpPr>
        <p:spPr>
          <a:xfrm>
            <a:off x="4438650" y="2328863"/>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66" name="Content Placeholder 9"/>
          <p:cNvSpPr>
            <a:spLocks noGrp="1"/>
          </p:cNvSpPr>
          <p:nvPr>
            <p:ph sz="quarter" idx="21" hasCustomPrompt="1"/>
          </p:nvPr>
        </p:nvSpPr>
        <p:spPr>
          <a:xfrm>
            <a:off x="6324599" y="2328863"/>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4" name="Content Placeholder 9"/>
          <p:cNvSpPr>
            <a:spLocks noGrp="1"/>
          </p:cNvSpPr>
          <p:nvPr>
            <p:ph sz="quarter" idx="22" hasCustomPrompt="1"/>
          </p:nvPr>
        </p:nvSpPr>
        <p:spPr>
          <a:xfrm>
            <a:off x="4438650" y="3562351"/>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5" name="Content Placeholder 9"/>
          <p:cNvSpPr>
            <a:spLocks noGrp="1"/>
          </p:cNvSpPr>
          <p:nvPr>
            <p:ph sz="quarter" idx="23" hasCustomPrompt="1"/>
          </p:nvPr>
        </p:nvSpPr>
        <p:spPr>
          <a:xfrm>
            <a:off x="6324599" y="3562351"/>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6" name="Content Placeholder 9"/>
          <p:cNvSpPr>
            <a:spLocks noGrp="1"/>
          </p:cNvSpPr>
          <p:nvPr>
            <p:ph sz="quarter" idx="24" hasCustomPrompt="1"/>
          </p:nvPr>
        </p:nvSpPr>
        <p:spPr>
          <a:xfrm>
            <a:off x="4438650" y="4795839"/>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7" name="Content Placeholder 9"/>
          <p:cNvSpPr>
            <a:spLocks noGrp="1"/>
          </p:cNvSpPr>
          <p:nvPr>
            <p:ph sz="quarter" idx="25" hasCustomPrompt="1"/>
          </p:nvPr>
        </p:nvSpPr>
        <p:spPr>
          <a:xfrm>
            <a:off x="6324599" y="4795839"/>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22" name="Text Placeholder 16"/>
          <p:cNvSpPr>
            <a:spLocks noGrp="1"/>
          </p:cNvSpPr>
          <p:nvPr>
            <p:ph type="body" sz="quarter" idx="10" hasCustomPrompt="1"/>
          </p:nvPr>
        </p:nvSpPr>
        <p:spPr>
          <a:xfrm>
            <a:off x="424636" y="1442137"/>
            <a:ext cx="9420225" cy="285750"/>
          </a:xfrm>
          <a:prstGeom prst="rect">
            <a:avLst/>
          </a:prstGeom>
        </p:spPr>
        <p:txBody>
          <a:bodyPr lIns="0" rIns="0"/>
          <a:lstStyle>
            <a:lvl1pPr marL="0" indent="0">
              <a:buNone/>
              <a:defRPr sz="1800" spc="0" baseline="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master text styles</a:t>
            </a:r>
          </a:p>
        </p:txBody>
      </p:sp>
      <p:sp>
        <p:nvSpPr>
          <p:cNvPr id="18" name="Rounded Rectangle 16">
            <a:extLst>
              <a:ext uri="{FF2B5EF4-FFF2-40B4-BE49-F238E27FC236}">
                <a16:creationId xmlns:a16="http://schemas.microsoft.com/office/drawing/2014/main" id="{08676AAE-ABB9-3DD2-78FB-79B6848C8514}"/>
              </a:ext>
            </a:extLst>
          </p:cNvPr>
          <p:cNvSpPr/>
          <p:nvPr userDrawn="1"/>
        </p:nvSpPr>
        <p:spPr>
          <a:xfrm>
            <a:off x="8210550" y="2317751"/>
            <a:ext cx="3981450" cy="3492000"/>
          </a:xfrm>
          <a:prstGeom prst="roundRect">
            <a:avLst>
              <a:gd name="adj" fmla="val 116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GB" b="0" i="0" u="none" strike="noStrike" cap="none" spc="0" normalizeH="0" baseline="0" noProof="0">
              <a:ln>
                <a:noFill/>
              </a:ln>
              <a:solidFill>
                <a:schemeClr val="tx1"/>
              </a:solidFill>
              <a:effectLst/>
              <a:uLnTx/>
              <a:uFillTx/>
              <a:latin typeface="Calibri" panose="020F0502020204030204"/>
            </a:endParaRPr>
          </a:p>
        </p:txBody>
      </p:sp>
      <p:sp>
        <p:nvSpPr>
          <p:cNvPr id="23" name="Title 11"/>
          <p:cNvSpPr>
            <a:spLocks noGrp="1"/>
          </p:cNvSpPr>
          <p:nvPr>
            <p:ph type="title" hasCustomPrompt="1"/>
          </p:nvPr>
        </p:nvSpPr>
        <p:spPr>
          <a:xfrm>
            <a:off x="424636" y="610289"/>
            <a:ext cx="10515600" cy="646112"/>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
        <p:nvSpPr>
          <p:cNvPr id="21" name="Text Placeholder 55"/>
          <p:cNvSpPr>
            <a:spLocks noGrp="1"/>
          </p:cNvSpPr>
          <p:nvPr>
            <p:ph type="body" sz="quarter" idx="16" hasCustomPrompt="1"/>
          </p:nvPr>
        </p:nvSpPr>
        <p:spPr>
          <a:xfrm>
            <a:off x="8409709" y="2452374"/>
            <a:ext cx="3525115" cy="370423"/>
          </a:xfrm>
          <a:prstGeom prst="rect">
            <a:avLst/>
          </a:prstGeom>
          <a:ln>
            <a:noFill/>
          </a:ln>
        </p:spPr>
        <p:txBody>
          <a:bodyPr lIns="0" tIns="0" rIns="0"/>
          <a:lstStyle>
            <a:lvl1pPr marL="0" indent="0">
              <a:buNone/>
              <a:defRPr sz="2000" spc="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
        <p:nvSpPr>
          <p:cNvPr id="25" name="Text Placeholder 55"/>
          <p:cNvSpPr>
            <a:spLocks noGrp="1"/>
          </p:cNvSpPr>
          <p:nvPr>
            <p:ph type="body" sz="quarter" idx="17"/>
          </p:nvPr>
        </p:nvSpPr>
        <p:spPr>
          <a:xfrm>
            <a:off x="8426951" y="3016250"/>
            <a:ext cx="3507872" cy="370423"/>
          </a:xfrm>
          <a:prstGeom prst="rect">
            <a:avLst/>
          </a:prstGeom>
          <a:ln>
            <a:noFill/>
          </a:ln>
        </p:spPr>
        <p:txBody>
          <a:bodyPr lIns="0" tIns="0" rIns="0"/>
          <a:lstStyle>
            <a:lvl1pPr marL="0" indent="0">
              <a:buNone/>
              <a:defRPr sz="1400">
                <a:solidFill>
                  <a:schemeClr val="tx1"/>
                </a:solidFill>
                <a:latin typeface="Roboto"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Tree>
    <p:extLst>
      <p:ext uri="{BB962C8B-B14F-4D97-AF65-F5344CB8AC3E}">
        <p14:creationId xmlns:p14="http://schemas.microsoft.com/office/powerpoint/2010/main" val="992796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 calcmode="lin" valueType="num">
                                      <p:cBhvr additive="base">
                                        <p:cTn id="7" dur="75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8" dur="750" fill="hold"/>
                                        <p:tgtEl>
                                          <p:spTgt spid="2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750" fill="hold"/>
                                        <p:tgtEl>
                                          <p:spTgt spid="23"/>
                                        </p:tgtEl>
                                        <p:attrNameLst>
                                          <p:attrName>ppt_x</p:attrName>
                                        </p:attrNameLst>
                                      </p:cBhvr>
                                      <p:tavLst>
                                        <p:tav tm="0">
                                          <p:val>
                                            <p:strVal val="#ppt_x"/>
                                          </p:val>
                                        </p:tav>
                                        <p:tav tm="100000">
                                          <p:val>
                                            <p:strVal val="#ppt_x"/>
                                          </p:val>
                                        </p:tav>
                                      </p:tavLst>
                                    </p:anim>
                                    <p:anim calcmode="lin" valueType="num">
                                      <p:cBhvr additive="base">
                                        <p:cTn id="12" dur="75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21">
                                            <p:txEl>
                                              <p:pRg st="0" end="0"/>
                                            </p:txEl>
                                          </p:spTgt>
                                        </p:tgtEl>
                                        <p:attrNameLst>
                                          <p:attrName>style.visibility</p:attrName>
                                        </p:attrNameLst>
                                      </p:cBhvr>
                                      <p:to>
                                        <p:strVal val="visible"/>
                                      </p:to>
                                    </p:set>
                                    <p:anim calcmode="lin" valueType="num">
                                      <p:cBhvr additive="base">
                                        <p:cTn id="15" dur="750" fill="hold"/>
                                        <p:tgtEl>
                                          <p:spTgt spid="21">
                                            <p:txEl>
                                              <p:pRg st="0" end="0"/>
                                            </p:txEl>
                                          </p:spTgt>
                                        </p:tgtEl>
                                        <p:attrNameLst>
                                          <p:attrName>ppt_x</p:attrName>
                                        </p:attrNameLst>
                                      </p:cBhvr>
                                      <p:tavLst>
                                        <p:tav tm="0">
                                          <p:val>
                                            <p:strVal val="1+#ppt_w/2"/>
                                          </p:val>
                                        </p:tav>
                                        <p:tav tm="100000">
                                          <p:val>
                                            <p:strVal val="#ppt_x"/>
                                          </p:val>
                                        </p:tav>
                                      </p:tavLst>
                                    </p:anim>
                                    <p:anim calcmode="lin" valueType="num">
                                      <p:cBhvr additive="base">
                                        <p:cTn id="16" dur="750" fill="hold"/>
                                        <p:tgtEl>
                                          <p:spTgt spid="21">
                                            <p:txEl>
                                              <p:pRg st="0" end="0"/>
                                            </p:txEl>
                                          </p:spTgt>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0"/>
                                  </p:stCondLst>
                                  <p:childTnLst>
                                    <p:set>
                                      <p:cBhvr>
                                        <p:cTn id="18" dur="1" fill="hold">
                                          <p:stCondLst>
                                            <p:cond delay="0"/>
                                          </p:stCondLst>
                                        </p:cTn>
                                        <p:tgtEl>
                                          <p:spTgt spid="25">
                                            <p:txEl>
                                              <p:pRg st="0" end="0"/>
                                            </p:txEl>
                                          </p:spTgt>
                                        </p:tgtEl>
                                        <p:attrNameLst>
                                          <p:attrName>style.visibility</p:attrName>
                                        </p:attrNameLst>
                                      </p:cBhvr>
                                      <p:to>
                                        <p:strVal val="visible"/>
                                      </p:to>
                                    </p:set>
                                    <p:anim calcmode="lin" valueType="num">
                                      <p:cBhvr additive="base">
                                        <p:cTn id="19" dur="750" fill="hold"/>
                                        <p:tgtEl>
                                          <p:spTgt spid="25">
                                            <p:txEl>
                                              <p:pRg st="0" end="0"/>
                                            </p:txEl>
                                          </p:spTgt>
                                        </p:tgtEl>
                                        <p:attrNameLst>
                                          <p:attrName>ppt_x</p:attrName>
                                        </p:attrNameLst>
                                      </p:cBhvr>
                                      <p:tavLst>
                                        <p:tav tm="0">
                                          <p:val>
                                            <p:strVal val="1+#ppt_w/2"/>
                                          </p:val>
                                        </p:tav>
                                        <p:tav tm="100000">
                                          <p:val>
                                            <p:strVal val="#ppt_x"/>
                                          </p:val>
                                        </p:tav>
                                      </p:tavLst>
                                    </p:anim>
                                    <p:anim calcmode="lin" valueType="num">
                                      <p:cBhvr additive="base">
                                        <p:cTn id="20" dur="750" fill="hold"/>
                                        <p:tgtEl>
                                          <p:spTgt spid="25">
                                            <p:txEl>
                                              <p:pRg st="0" end="0"/>
                                            </p:txEl>
                                          </p:spTgt>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750" fill="hold"/>
                                        <p:tgtEl>
                                          <p:spTgt spid="18"/>
                                        </p:tgtEl>
                                        <p:attrNameLst>
                                          <p:attrName>ppt_x</p:attrName>
                                        </p:attrNameLst>
                                      </p:cBhvr>
                                      <p:tavLst>
                                        <p:tav tm="0">
                                          <p:val>
                                            <p:strVal val="1+#ppt_w/2"/>
                                          </p:val>
                                        </p:tav>
                                        <p:tav tm="100000">
                                          <p:val>
                                            <p:strVal val="#ppt_x"/>
                                          </p:val>
                                        </p:tav>
                                      </p:tavLst>
                                    </p:anim>
                                    <p:anim calcmode="lin" valueType="num">
                                      <p:cBhvr additive="base">
                                        <p:cTn id="24" dur="75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tmplLst>
          <p:tmpl lvl="1">
            <p:tnLst>
              <p:par>
                <p:cTn presetID="2" presetClass="entr" presetSubtype="4" decel="10000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750" fill="hold"/>
                        <p:tgtEl>
                          <p:spTgt spid="22"/>
                        </p:tgtEl>
                        <p:attrNameLst>
                          <p:attrName>ppt_x</p:attrName>
                        </p:attrNameLst>
                      </p:cBhvr>
                      <p:tavLst>
                        <p:tav tm="0">
                          <p:val>
                            <p:strVal val="#ppt_x"/>
                          </p:val>
                        </p:tav>
                        <p:tav tm="100000">
                          <p:val>
                            <p:strVal val="#ppt_x"/>
                          </p:val>
                        </p:tav>
                      </p:tavLst>
                    </p:anim>
                    <p:anim calcmode="lin" valueType="num">
                      <p:cBhvr additive="base">
                        <p:cTn dur="750" fill="hold"/>
                        <p:tgtEl>
                          <p:spTgt spid="22"/>
                        </p:tgtEl>
                        <p:attrNameLst>
                          <p:attrName>ppt_y</p:attrName>
                        </p:attrNameLst>
                      </p:cBhvr>
                      <p:tavLst>
                        <p:tav tm="0">
                          <p:val>
                            <p:strVal val="1+#ppt_h/2"/>
                          </p:val>
                        </p:tav>
                        <p:tav tm="100000">
                          <p:val>
                            <p:strVal val="#ppt_y"/>
                          </p:val>
                        </p:tav>
                      </p:tavLst>
                    </p:anim>
                  </p:childTnLst>
                </p:cTn>
              </p:par>
            </p:tnLst>
          </p:tmpl>
        </p:tmplLst>
      </p:bldP>
      <p:bldP spid="18" grpId="0" animBg="1"/>
      <p:bldP spid="23" grpId="0"/>
      <p:bldP spid="21" grpId="0" build="p">
        <p:tmplLst>
          <p:tmpl lvl="1">
            <p:tnLst>
              <p:par>
                <p:cTn presetID="2" presetClass="entr" presetSubtype="2" decel="10000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750" fill="hold"/>
                        <p:tgtEl>
                          <p:spTgt spid="21"/>
                        </p:tgtEl>
                        <p:attrNameLst>
                          <p:attrName>ppt_x</p:attrName>
                        </p:attrNameLst>
                      </p:cBhvr>
                      <p:tavLst>
                        <p:tav tm="0">
                          <p:val>
                            <p:strVal val="1+#ppt_w/2"/>
                          </p:val>
                        </p:tav>
                        <p:tav tm="100000">
                          <p:val>
                            <p:strVal val="#ppt_x"/>
                          </p:val>
                        </p:tav>
                      </p:tavLst>
                    </p:anim>
                    <p:anim calcmode="lin" valueType="num">
                      <p:cBhvr additive="base">
                        <p:cTn dur="750" fill="hold"/>
                        <p:tgtEl>
                          <p:spTgt spid="21"/>
                        </p:tgtEl>
                        <p:attrNameLst>
                          <p:attrName>ppt_y</p:attrName>
                        </p:attrNameLst>
                      </p:cBhvr>
                      <p:tavLst>
                        <p:tav tm="0">
                          <p:val>
                            <p:strVal val="#ppt_y"/>
                          </p:val>
                        </p:tav>
                        <p:tav tm="100000">
                          <p:val>
                            <p:strVal val="#ppt_y"/>
                          </p:val>
                        </p:tav>
                      </p:tavLst>
                    </p:anim>
                  </p:childTnLst>
                </p:cTn>
              </p:par>
            </p:tnLst>
          </p:tmpl>
        </p:tmplLst>
      </p:bldP>
      <p:bldP spid="25" grpId="0" build="p">
        <p:tmplLst>
          <p:tmpl lvl="1">
            <p:tnLst>
              <p:par>
                <p:cTn presetID="2" presetClass="entr" presetSubtype="2" decel="10000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 calcmode="lin" valueType="num">
                      <p:cBhvr additive="base">
                        <p:cTn dur="750" fill="hold"/>
                        <p:tgtEl>
                          <p:spTgt spid="25"/>
                        </p:tgtEl>
                        <p:attrNameLst>
                          <p:attrName>ppt_x</p:attrName>
                        </p:attrNameLst>
                      </p:cBhvr>
                      <p:tavLst>
                        <p:tav tm="0">
                          <p:val>
                            <p:strVal val="1+#ppt_w/2"/>
                          </p:val>
                        </p:tav>
                        <p:tav tm="100000">
                          <p:val>
                            <p:strVal val="#ppt_x"/>
                          </p:val>
                        </p:tav>
                      </p:tavLst>
                    </p:anim>
                    <p:anim calcmode="lin" valueType="num">
                      <p:cBhvr additive="base">
                        <p:cTn dur="750" fill="hold"/>
                        <p:tgtEl>
                          <p:spTgt spid="25"/>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General Slide In 5">
    <p:spTree>
      <p:nvGrpSpPr>
        <p:cNvPr id="1" name=""/>
        <p:cNvGrpSpPr/>
        <p:nvPr/>
      </p:nvGrpSpPr>
      <p:grpSpPr>
        <a:xfrm>
          <a:off x="0" y="0"/>
          <a:ext cx="0" cy="0"/>
          <a:chOff x="0" y="0"/>
          <a:chExt cx="0" cy="0"/>
        </a:xfrm>
      </p:grpSpPr>
      <p:sp>
        <p:nvSpPr>
          <p:cNvPr id="24" name="Picture Placeholder 20"/>
          <p:cNvSpPr>
            <a:spLocks noGrp="1"/>
          </p:cNvSpPr>
          <p:nvPr>
            <p:ph type="pic" sz="quarter" idx="12"/>
          </p:nvPr>
        </p:nvSpPr>
        <p:spPr>
          <a:xfrm>
            <a:off x="0" y="556054"/>
            <a:ext cx="12192000" cy="6303869"/>
          </a:xfrm>
          <a:prstGeom prst="rect">
            <a:avLst/>
          </a:prstGeom>
        </p:spPr>
        <p:txBody>
          <a:bodyPr/>
          <a:lstStyle>
            <a:lvl1pPr>
              <a:defRPr lang="en-GB" dirty="0">
                <a:solidFill>
                  <a:schemeClr val="accent3"/>
                </a:solidFill>
              </a:defRPr>
            </a:lvl1pPr>
          </a:lstStyle>
          <a:p>
            <a:pPr lvl="0"/>
            <a:endParaRPr lang="en-GB"/>
          </a:p>
        </p:txBody>
      </p:sp>
      <p:sp>
        <p:nvSpPr>
          <p:cNvPr id="67" name="Text Placeholder 16"/>
          <p:cNvSpPr>
            <a:spLocks noGrp="1"/>
          </p:cNvSpPr>
          <p:nvPr>
            <p:ph type="body" sz="quarter" idx="11" hasCustomPrompt="1"/>
          </p:nvPr>
        </p:nvSpPr>
        <p:spPr>
          <a:xfrm>
            <a:off x="424637" y="2375587"/>
            <a:ext cx="3660476" cy="2887998"/>
          </a:xfrm>
          <a:prstGeom prst="rect">
            <a:avLst/>
          </a:prstGeom>
        </p:spPr>
        <p:txBody>
          <a:bodyPr lIns="0" rIns="0"/>
          <a:lstStyle>
            <a:lvl1pPr marL="0" indent="0">
              <a:buNone/>
              <a:defRPr sz="160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body text styles – 520 characters max (incl. Spaces)</a:t>
            </a:r>
          </a:p>
        </p:txBody>
      </p:sp>
      <p:sp>
        <p:nvSpPr>
          <p:cNvPr id="68" name="Text Placeholder 5"/>
          <p:cNvSpPr>
            <a:spLocks noGrp="1"/>
          </p:cNvSpPr>
          <p:nvPr>
            <p:ph type="body" sz="quarter" idx="18" hasCustomPrompt="1"/>
          </p:nvPr>
        </p:nvSpPr>
        <p:spPr>
          <a:xfrm>
            <a:off x="424636" y="5412797"/>
            <a:ext cx="3660477" cy="207749"/>
          </a:xfrm>
          <a:prstGeom prst="rect">
            <a:avLst/>
          </a:prstGeom>
          <a:noFill/>
        </p:spPr>
        <p:txBody>
          <a:bodyPr wrap="square" lIns="0" tIns="0" rIns="0" bIns="0" rtlCol="0">
            <a:spAutoFit/>
          </a:bodyPr>
          <a:lstStyle>
            <a:lvl1pPr marL="0" indent="0">
              <a:buNone/>
              <a:defRPr lang="en-GB" sz="1500" b="1" spc="0" baseline="0" dirty="0">
                <a:solidFill>
                  <a:schemeClr val="tx1"/>
                </a:solidFill>
                <a:latin typeface="Roboto" panose="02000000000000000000" pitchFamily="2" charset="0"/>
              </a:defRPr>
            </a:lvl1pPr>
          </a:lstStyle>
          <a:p>
            <a:pPr marL="0" lvl="0"/>
            <a:r>
              <a:rPr lang="en-GB"/>
              <a:t>Edit instructions</a:t>
            </a:r>
          </a:p>
        </p:txBody>
      </p:sp>
      <p:sp>
        <p:nvSpPr>
          <p:cNvPr id="55" name="Content Placeholder 9"/>
          <p:cNvSpPr>
            <a:spLocks noGrp="1"/>
          </p:cNvSpPr>
          <p:nvPr>
            <p:ph sz="quarter" idx="20" hasCustomPrompt="1"/>
          </p:nvPr>
        </p:nvSpPr>
        <p:spPr>
          <a:xfrm>
            <a:off x="4438650" y="2328863"/>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66" name="Content Placeholder 9"/>
          <p:cNvSpPr>
            <a:spLocks noGrp="1"/>
          </p:cNvSpPr>
          <p:nvPr>
            <p:ph sz="quarter" idx="21" hasCustomPrompt="1"/>
          </p:nvPr>
        </p:nvSpPr>
        <p:spPr>
          <a:xfrm>
            <a:off x="6324599" y="2328863"/>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4" name="Content Placeholder 9"/>
          <p:cNvSpPr>
            <a:spLocks noGrp="1"/>
          </p:cNvSpPr>
          <p:nvPr>
            <p:ph sz="quarter" idx="22" hasCustomPrompt="1"/>
          </p:nvPr>
        </p:nvSpPr>
        <p:spPr>
          <a:xfrm>
            <a:off x="4438650" y="3562351"/>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5" name="Content Placeholder 9"/>
          <p:cNvSpPr>
            <a:spLocks noGrp="1"/>
          </p:cNvSpPr>
          <p:nvPr>
            <p:ph sz="quarter" idx="23" hasCustomPrompt="1"/>
          </p:nvPr>
        </p:nvSpPr>
        <p:spPr>
          <a:xfrm>
            <a:off x="6324599" y="3562351"/>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6" name="Content Placeholder 9"/>
          <p:cNvSpPr>
            <a:spLocks noGrp="1"/>
          </p:cNvSpPr>
          <p:nvPr>
            <p:ph sz="quarter" idx="24" hasCustomPrompt="1"/>
          </p:nvPr>
        </p:nvSpPr>
        <p:spPr>
          <a:xfrm>
            <a:off x="4438650" y="4795839"/>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7" name="Content Placeholder 9"/>
          <p:cNvSpPr>
            <a:spLocks noGrp="1"/>
          </p:cNvSpPr>
          <p:nvPr>
            <p:ph sz="quarter" idx="25" hasCustomPrompt="1"/>
          </p:nvPr>
        </p:nvSpPr>
        <p:spPr>
          <a:xfrm>
            <a:off x="6324599" y="4795839"/>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22" name="Text Placeholder 16"/>
          <p:cNvSpPr>
            <a:spLocks noGrp="1"/>
          </p:cNvSpPr>
          <p:nvPr>
            <p:ph type="body" sz="quarter" idx="10" hasCustomPrompt="1"/>
          </p:nvPr>
        </p:nvSpPr>
        <p:spPr>
          <a:xfrm>
            <a:off x="424636" y="1442137"/>
            <a:ext cx="9420225" cy="285750"/>
          </a:xfrm>
          <a:prstGeom prst="rect">
            <a:avLst/>
          </a:prstGeom>
        </p:spPr>
        <p:txBody>
          <a:bodyPr lIns="0" rIns="0"/>
          <a:lstStyle>
            <a:lvl1pPr marL="0" indent="0">
              <a:buNone/>
              <a:defRPr sz="1800" spc="0" baseline="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master text styles</a:t>
            </a:r>
          </a:p>
        </p:txBody>
      </p:sp>
      <p:sp>
        <p:nvSpPr>
          <p:cNvPr id="23" name="Title 11"/>
          <p:cNvSpPr>
            <a:spLocks noGrp="1"/>
          </p:cNvSpPr>
          <p:nvPr>
            <p:ph type="title" hasCustomPrompt="1"/>
          </p:nvPr>
        </p:nvSpPr>
        <p:spPr>
          <a:xfrm>
            <a:off x="424636" y="610289"/>
            <a:ext cx="10515600" cy="646112"/>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
        <p:nvSpPr>
          <p:cNvPr id="18" name="Rounded Rectangle 16">
            <a:extLst>
              <a:ext uri="{FF2B5EF4-FFF2-40B4-BE49-F238E27FC236}">
                <a16:creationId xmlns:a16="http://schemas.microsoft.com/office/drawing/2014/main" id="{ABD6C256-F160-267A-F919-6DD686B2CA30}"/>
              </a:ext>
            </a:extLst>
          </p:cNvPr>
          <p:cNvSpPr/>
          <p:nvPr userDrawn="1"/>
        </p:nvSpPr>
        <p:spPr>
          <a:xfrm>
            <a:off x="8210550" y="2317751"/>
            <a:ext cx="3981450" cy="3492000"/>
          </a:xfrm>
          <a:prstGeom prst="roundRect">
            <a:avLst>
              <a:gd name="adj" fmla="val 116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GB" b="0" i="0" u="none" strike="noStrike" cap="none" spc="0" normalizeH="0" baseline="0" noProof="0">
              <a:ln>
                <a:noFill/>
              </a:ln>
              <a:solidFill>
                <a:schemeClr val="tx1"/>
              </a:solidFill>
              <a:effectLst/>
              <a:uLnTx/>
              <a:uFillTx/>
              <a:latin typeface="Calibri" panose="020F0502020204030204"/>
            </a:endParaRPr>
          </a:p>
        </p:txBody>
      </p:sp>
      <p:sp>
        <p:nvSpPr>
          <p:cNvPr id="21" name="Text Placeholder 55"/>
          <p:cNvSpPr>
            <a:spLocks noGrp="1"/>
          </p:cNvSpPr>
          <p:nvPr>
            <p:ph type="body" sz="quarter" idx="16" hasCustomPrompt="1"/>
          </p:nvPr>
        </p:nvSpPr>
        <p:spPr>
          <a:xfrm>
            <a:off x="8409709" y="2452374"/>
            <a:ext cx="3525115" cy="370423"/>
          </a:xfrm>
          <a:prstGeom prst="rect">
            <a:avLst/>
          </a:prstGeom>
          <a:ln>
            <a:noFill/>
          </a:ln>
        </p:spPr>
        <p:txBody>
          <a:bodyPr lIns="0" tIns="0" rIns="0"/>
          <a:lstStyle>
            <a:lvl1pPr marL="0" indent="0">
              <a:buNone/>
              <a:defRPr sz="2000" spc="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
        <p:nvSpPr>
          <p:cNvPr id="25" name="Text Placeholder 55"/>
          <p:cNvSpPr>
            <a:spLocks noGrp="1"/>
          </p:cNvSpPr>
          <p:nvPr>
            <p:ph type="body" sz="quarter" idx="17"/>
          </p:nvPr>
        </p:nvSpPr>
        <p:spPr>
          <a:xfrm>
            <a:off x="8426951" y="3016250"/>
            <a:ext cx="3507872" cy="370423"/>
          </a:xfrm>
          <a:prstGeom prst="rect">
            <a:avLst/>
          </a:prstGeom>
          <a:ln>
            <a:noFill/>
          </a:ln>
        </p:spPr>
        <p:txBody>
          <a:bodyPr lIns="0" tIns="0" rIns="0"/>
          <a:lstStyle>
            <a:lvl1pPr marL="0" indent="0">
              <a:buNone/>
              <a:defRPr sz="1400">
                <a:solidFill>
                  <a:schemeClr val="tx1"/>
                </a:solidFill>
                <a:latin typeface="Roboto"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Tree>
    <p:extLst>
      <p:ext uri="{BB962C8B-B14F-4D97-AF65-F5344CB8AC3E}">
        <p14:creationId xmlns:p14="http://schemas.microsoft.com/office/powerpoint/2010/main" val="4115232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 calcmode="lin" valueType="num">
                                      <p:cBhvr additive="base">
                                        <p:cTn id="7" dur="75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8" dur="750" fill="hold"/>
                                        <p:tgtEl>
                                          <p:spTgt spid="2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750" fill="hold"/>
                                        <p:tgtEl>
                                          <p:spTgt spid="23"/>
                                        </p:tgtEl>
                                        <p:attrNameLst>
                                          <p:attrName>ppt_x</p:attrName>
                                        </p:attrNameLst>
                                      </p:cBhvr>
                                      <p:tavLst>
                                        <p:tav tm="0">
                                          <p:val>
                                            <p:strVal val="#ppt_x"/>
                                          </p:val>
                                        </p:tav>
                                        <p:tav tm="100000">
                                          <p:val>
                                            <p:strVal val="#ppt_x"/>
                                          </p:val>
                                        </p:tav>
                                      </p:tavLst>
                                    </p:anim>
                                    <p:anim calcmode="lin" valueType="num">
                                      <p:cBhvr additive="base">
                                        <p:cTn id="12" dur="75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21">
                                            <p:txEl>
                                              <p:pRg st="0" end="0"/>
                                            </p:txEl>
                                          </p:spTgt>
                                        </p:tgtEl>
                                        <p:attrNameLst>
                                          <p:attrName>style.visibility</p:attrName>
                                        </p:attrNameLst>
                                      </p:cBhvr>
                                      <p:to>
                                        <p:strVal val="visible"/>
                                      </p:to>
                                    </p:set>
                                    <p:anim calcmode="lin" valueType="num">
                                      <p:cBhvr additive="base">
                                        <p:cTn id="15" dur="750" fill="hold"/>
                                        <p:tgtEl>
                                          <p:spTgt spid="21">
                                            <p:txEl>
                                              <p:pRg st="0" end="0"/>
                                            </p:txEl>
                                          </p:spTgt>
                                        </p:tgtEl>
                                        <p:attrNameLst>
                                          <p:attrName>ppt_x</p:attrName>
                                        </p:attrNameLst>
                                      </p:cBhvr>
                                      <p:tavLst>
                                        <p:tav tm="0">
                                          <p:val>
                                            <p:strVal val="1+#ppt_w/2"/>
                                          </p:val>
                                        </p:tav>
                                        <p:tav tm="100000">
                                          <p:val>
                                            <p:strVal val="#ppt_x"/>
                                          </p:val>
                                        </p:tav>
                                      </p:tavLst>
                                    </p:anim>
                                    <p:anim calcmode="lin" valueType="num">
                                      <p:cBhvr additive="base">
                                        <p:cTn id="16" dur="750" fill="hold"/>
                                        <p:tgtEl>
                                          <p:spTgt spid="21">
                                            <p:txEl>
                                              <p:pRg st="0" end="0"/>
                                            </p:txEl>
                                          </p:spTgt>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0"/>
                                  </p:stCondLst>
                                  <p:childTnLst>
                                    <p:set>
                                      <p:cBhvr>
                                        <p:cTn id="18" dur="1" fill="hold">
                                          <p:stCondLst>
                                            <p:cond delay="0"/>
                                          </p:stCondLst>
                                        </p:cTn>
                                        <p:tgtEl>
                                          <p:spTgt spid="25">
                                            <p:txEl>
                                              <p:pRg st="0" end="0"/>
                                            </p:txEl>
                                          </p:spTgt>
                                        </p:tgtEl>
                                        <p:attrNameLst>
                                          <p:attrName>style.visibility</p:attrName>
                                        </p:attrNameLst>
                                      </p:cBhvr>
                                      <p:to>
                                        <p:strVal val="visible"/>
                                      </p:to>
                                    </p:set>
                                    <p:anim calcmode="lin" valueType="num">
                                      <p:cBhvr additive="base">
                                        <p:cTn id="19" dur="750" fill="hold"/>
                                        <p:tgtEl>
                                          <p:spTgt spid="25">
                                            <p:txEl>
                                              <p:pRg st="0" end="0"/>
                                            </p:txEl>
                                          </p:spTgt>
                                        </p:tgtEl>
                                        <p:attrNameLst>
                                          <p:attrName>ppt_x</p:attrName>
                                        </p:attrNameLst>
                                      </p:cBhvr>
                                      <p:tavLst>
                                        <p:tav tm="0">
                                          <p:val>
                                            <p:strVal val="1+#ppt_w/2"/>
                                          </p:val>
                                        </p:tav>
                                        <p:tav tm="100000">
                                          <p:val>
                                            <p:strVal val="#ppt_x"/>
                                          </p:val>
                                        </p:tav>
                                      </p:tavLst>
                                    </p:anim>
                                    <p:anim calcmode="lin" valueType="num">
                                      <p:cBhvr additive="base">
                                        <p:cTn id="20" dur="750" fill="hold"/>
                                        <p:tgtEl>
                                          <p:spTgt spid="25">
                                            <p:txEl>
                                              <p:pRg st="0" end="0"/>
                                            </p:txEl>
                                          </p:spTgt>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750" fill="hold"/>
                                        <p:tgtEl>
                                          <p:spTgt spid="18"/>
                                        </p:tgtEl>
                                        <p:attrNameLst>
                                          <p:attrName>ppt_x</p:attrName>
                                        </p:attrNameLst>
                                      </p:cBhvr>
                                      <p:tavLst>
                                        <p:tav tm="0">
                                          <p:val>
                                            <p:strVal val="1+#ppt_w/2"/>
                                          </p:val>
                                        </p:tav>
                                        <p:tav tm="100000">
                                          <p:val>
                                            <p:strVal val="#ppt_x"/>
                                          </p:val>
                                        </p:tav>
                                      </p:tavLst>
                                    </p:anim>
                                    <p:anim calcmode="lin" valueType="num">
                                      <p:cBhvr additive="base">
                                        <p:cTn id="24" dur="75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tmplLst>
          <p:tmpl lvl="1">
            <p:tnLst>
              <p:par>
                <p:cTn presetID="2" presetClass="entr" presetSubtype="4" decel="10000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750" fill="hold"/>
                        <p:tgtEl>
                          <p:spTgt spid="22"/>
                        </p:tgtEl>
                        <p:attrNameLst>
                          <p:attrName>ppt_x</p:attrName>
                        </p:attrNameLst>
                      </p:cBhvr>
                      <p:tavLst>
                        <p:tav tm="0">
                          <p:val>
                            <p:strVal val="#ppt_x"/>
                          </p:val>
                        </p:tav>
                        <p:tav tm="100000">
                          <p:val>
                            <p:strVal val="#ppt_x"/>
                          </p:val>
                        </p:tav>
                      </p:tavLst>
                    </p:anim>
                    <p:anim calcmode="lin" valueType="num">
                      <p:cBhvr additive="base">
                        <p:cTn dur="750" fill="hold"/>
                        <p:tgtEl>
                          <p:spTgt spid="22"/>
                        </p:tgtEl>
                        <p:attrNameLst>
                          <p:attrName>ppt_y</p:attrName>
                        </p:attrNameLst>
                      </p:cBhvr>
                      <p:tavLst>
                        <p:tav tm="0">
                          <p:val>
                            <p:strVal val="1+#ppt_h/2"/>
                          </p:val>
                        </p:tav>
                        <p:tav tm="100000">
                          <p:val>
                            <p:strVal val="#ppt_y"/>
                          </p:val>
                        </p:tav>
                      </p:tavLst>
                    </p:anim>
                  </p:childTnLst>
                </p:cTn>
              </p:par>
            </p:tnLst>
          </p:tmpl>
        </p:tmplLst>
      </p:bldP>
      <p:bldP spid="23" grpId="0"/>
      <p:bldP spid="18" grpId="0" animBg="1"/>
      <p:bldP spid="21" grpId="0" build="p">
        <p:tmplLst>
          <p:tmpl lvl="1">
            <p:tnLst>
              <p:par>
                <p:cTn presetID="2" presetClass="entr" presetSubtype="2" decel="10000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750" fill="hold"/>
                        <p:tgtEl>
                          <p:spTgt spid="21"/>
                        </p:tgtEl>
                        <p:attrNameLst>
                          <p:attrName>ppt_x</p:attrName>
                        </p:attrNameLst>
                      </p:cBhvr>
                      <p:tavLst>
                        <p:tav tm="0">
                          <p:val>
                            <p:strVal val="1+#ppt_w/2"/>
                          </p:val>
                        </p:tav>
                        <p:tav tm="100000">
                          <p:val>
                            <p:strVal val="#ppt_x"/>
                          </p:val>
                        </p:tav>
                      </p:tavLst>
                    </p:anim>
                    <p:anim calcmode="lin" valueType="num">
                      <p:cBhvr additive="base">
                        <p:cTn dur="750" fill="hold"/>
                        <p:tgtEl>
                          <p:spTgt spid="21"/>
                        </p:tgtEl>
                        <p:attrNameLst>
                          <p:attrName>ppt_y</p:attrName>
                        </p:attrNameLst>
                      </p:cBhvr>
                      <p:tavLst>
                        <p:tav tm="0">
                          <p:val>
                            <p:strVal val="#ppt_y"/>
                          </p:val>
                        </p:tav>
                        <p:tav tm="100000">
                          <p:val>
                            <p:strVal val="#ppt_y"/>
                          </p:val>
                        </p:tav>
                      </p:tavLst>
                    </p:anim>
                  </p:childTnLst>
                </p:cTn>
              </p:par>
            </p:tnLst>
          </p:tmpl>
        </p:tmplLst>
      </p:bldP>
      <p:bldP spid="25" grpId="0" build="p">
        <p:tmplLst>
          <p:tmpl lvl="1">
            <p:tnLst>
              <p:par>
                <p:cTn presetID="2" presetClass="entr" presetSubtype="2" decel="10000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 calcmode="lin" valueType="num">
                      <p:cBhvr additive="base">
                        <p:cTn dur="750" fill="hold"/>
                        <p:tgtEl>
                          <p:spTgt spid="25"/>
                        </p:tgtEl>
                        <p:attrNameLst>
                          <p:attrName>ppt_x</p:attrName>
                        </p:attrNameLst>
                      </p:cBhvr>
                      <p:tavLst>
                        <p:tav tm="0">
                          <p:val>
                            <p:strVal val="1+#ppt_w/2"/>
                          </p:val>
                        </p:tav>
                        <p:tav tm="100000">
                          <p:val>
                            <p:strVal val="#ppt_x"/>
                          </p:val>
                        </p:tav>
                      </p:tavLst>
                    </p:anim>
                    <p:anim calcmode="lin" valueType="num">
                      <p:cBhvr additive="base">
                        <p:cTn dur="750" fill="hold"/>
                        <p:tgtEl>
                          <p:spTgt spid="25"/>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General Slide In 6">
    <p:spTree>
      <p:nvGrpSpPr>
        <p:cNvPr id="1" name=""/>
        <p:cNvGrpSpPr/>
        <p:nvPr/>
      </p:nvGrpSpPr>
      <p:grpSpPr>
        <a:xfrm>
          <a:off x="0" y="0"/>
          <a:ext cx="0" cy="0"/>
          <a:chOff x="0" y="0"/>
          <a:chExt cx="0" cy="0"/>
        </a:xfrm>
      </p:grpSpPr>
      <p:sp>
        <p:nvSpPr>
          <p:cNvPr id="21" name="Rounded Rectangle 16">
            <a:extLst>
              <a:ext uri="{FF2B5EF4-FFF2-40B4-BE49-F238E27FC236}">
                <a16:creationId xmlns:a16="http://schemas.microsoft.com/office/drawing/2014/main" id="{5B0AE860-C992-5F7C-8C4E-16A087ADEBBD}"/>
              </a:ext>
            </a:extLst>
          </p:cNvPr>
          <p:cNvSpPr/>
          <p:nvPr userDrawn="1"/>
        </p:nvSpPr>
        <p:spPr>
          <a:xfrm>
            <a:off x="8210550" y="2317751"/>
            <a:ext cx="3981450" cy="3492000"/>
          </a:xfrm>
          <a:prstGeom prst="roundRect">
            <a:avLst>
              <a:gd name="adj" fmla="val 116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GB" b="0" i="0" u="none" strike="noStrike" cap="none" spc="0" normalizeH="0" baseline="0" noProof="0">
              <a:ln>
                <a:noFill/>
              </a:ln>
              <a:solidFill>
                <a:schemeClr val="tx1"/>
              </a:solidFill>
              <a:effectLst/>
              <a:uLnTx/>
              <a:uFillTx/>
              <a:latin typeface="Calibri" panose="020F0502020204030204"/>
            </a:endParaRPr>
          </a:p>
        </p:txBody>
      </p:sp>
      <p:sp>
        <p:nvSpPr>
          <p:cNvPr id="20" name="Picture Placeholder 20"/>
          <p:cNvSpPr>
            <a:spLocks noGrp="1"/>
          </p:cNvSpPr>
          <p:nvPr>
            <p:ph type="pic" sz="quarter" idx="12"/>
          </p:nvPr>
        </p:nvSpPr>
        <p:spPr>
          <a:xfrm>
            <a:off x="0" y="556054"/>
            <a:ext cx="12192000" cy="6303869"/>
          </a:xfrm>
          <a:prstGeom prst="rect">
            <a:avLst/>
          </a:prstGeom>
        </p:spPr>
        <p:txBody>
          <a:bodyPr/>
          <a:lstStyle>
            <a:lvl1pPr>
              <a:defRPr lang="en-GB" dirty="0">
                <a:solidFill>
                  <a:schemeClr val="accent3"/>
                </a:solidFill>
              </a:defRPr>
            </a:lvl1pPr>
          </a:lstStyle>
          <a:p>
            <a:pPr lvl="0"/>
            <a:endParaRPr lang="en-GB"/>
          </a:p>
        </p:txBody>
      </p:sp>
      <p:sp>
        <p:nvSpPr>
          <p:cNvPr id="56" name="Text Placeholder 55"/>
          <p:cNvSpPr>
            <a:spLocks noGrp="1"/>
          </p:cNvSpPr>
          <p:nvPr>
            <p:ph type="body" sz="quarter" idx="16" hasCustomPrompt="1"/>
          </p:nvPr>
        </p:nvSpPr>
        <p:spPr>
          <a:xfrm>
            <a:off x="8409709" y="2452374"/>
            <a:ext cx="3525115" cy="370423"/>
          </a:xfrm>
          <a:prstGeom prst="rect">
            <a:avLst/>
          </a:prstGeom>
          <a:ln>
            <a:noFill/>
          </a:ln>
        </p:spPr>
        <p:txBody>
          <a:bodyPr lIns="0" tIns="0" rIns="0"/>
          <a:lstStyle>
            <a:lvl1pPr marL="0" indent="0">
              <a:buNone/>
              <a:defRPr sz="2000" spc="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
        <p:nvSpPr>
          <p:cNvPr id="57" name="Text Placeholder 55"/>
          <p:cNvSpPr>
            <a:spLocks noGrp="1"/>
          </p:cNvSpPr>
          <p:nvPr>
            <p:ph type="body" sz="quarter" idx="17"/>
          </p:nvPr>
        </p:nvSpPr>
        <p:spPr>
          <a:xfrm>
            <a:off x="8426951" y="3016250"/>
            <a:ext cx="3507872" cy="370423"/>
          </a:xfrm>
          <a:prstGeom prst="rect">
            <a:avLst/>
          </a:prstGeom>
          <a:ln>
            <a:noFill/>
          </a:ln>
        </p:spPr>
        <p:txBody>
          <a:bodyPr lIns="0" tIns="0" rIns="0"/>
          <a:lstStyle>
            <a:lvl1pPr marL="0" indent="0">
              <a:buNone/>
              <a:defRPr sz="1400">
                <a:solidFill>
                  <a:schemeClr val="tx1"/>
                </a:solidFill>
                <a:latin typeface="Roboto"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
        <p:nvSpPr>
          <p:cNvPr id="67" name="Text Placeholder 16"/>
          <p:cNvSpPr>
            <a:spLocks noGrp="1"/>
          </p:cNvSpPr>
          <p:nvPr>
            <p:ph type="body" sz="quarter" idx="11" hasCustomPrompt="1"/>
          </p:nvPr>
        </p:nvSpPr>
        <p:spPr>
          <a:xfrm>
            <a:off x="424637" y="2375587"/>
            <a:ext cx="3660476" cy="2887998"/>
          </a:xfrm>
          <a:prstGeom prst="rect">
            <a:avLst/>
          </a:prstGeom>
        </p:spPr>
        <p:txBody>
          <a:bodyPr lIns="0" rIns="0"/>
          <a:lstStyle>
            <a:lvl1pPr marL="0" indent="0">
              <a:buNone/>
              <a:defRPr sz="160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body text styles – 520 characters max (incl. Spaces)</a:t>
            </a:r>
          </a:p>
        </p:txBody>
      </p:sp>
      <p:sp>
        <p:nvSpPr>
          <p:cNvPr id="68" name="Text Placeholder 5"/>
          <p:cNvSpPr>
            <a:spLocks noGrp="1"/>
          </p:cNvSpPr>
          <p:nvPr>
            <p:ph type="body" sz="quarter" idx="18" hasCustomPrompt="1"/>
          </p:nvPr>
        </p:nvSpPr>
        <p:spPr>
          <a:xfrm>
            <a:off x="424636" y="5412797"/>
            <a:ext cx="3660477" cy="207749"/>
          </a:xfrm>
          <a:prstGeom prst="rect">
            <a:avLst/>
          </a:prstGeom>
          <a:noFill/>
        </p:spPr>
        <p:txBody>
          <a:bodyPr wrap="square" lIns="0" tIns="0" rIns="0" bIns="0" rtlCol="0">
            <a:spAutoFit/>
          </a:bodyPr>
          <a:lstStyle>
            <a:lvl1pPr marL="0" indent="0">
              <a:buNone/>
              <a:defRPr lang="en-GB" sz="1500" b="1" spc="0" baseline="0" dirty="0">
                <a:solidFill>
                  <a:schemeClr val="tx1"/>
                </a:solidFill>
                <a:latin typeface="Roboto" panose="02000000000000000000" pitchFamily="2" charset="0"/>
              </a:defRPr>
            </a:lvl1pPr>
          </a:lstStyle>
          <a:p>
            <a:pPr marL="0" lvl="0"/>
            <a:r>
              <a:rPr lang="en-GB"/>
              <a:t>Edit instructions</a:t>
            </a:r>
          </a:p>
        </p:txBody>
      </p:sp>
      <p:sp>
        <p:nvSpPr>
          <p:cNvPr id="55" name="Content Placeholder 9"/>
          <p:cNvSpPr>
            <a:spLocks noGrp="1"/>
          </p:cNvSpPr>
          <p:nvPr>
            <p:ph sz="quarter" idx="20" hasCustomPrompt="1"/>
          </p:nvPr>
        </p:nvSpPr>
        <p:spPr>
          <a:xfrm>
            <a:off x="4438650" y="2328863"/>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66" name="Content Placeholder 9"/>
          <p:cNvSpPr>
            <a:spLocks noGrp="1"/>
          </p:cNvSpPr>
          <p:nvPr>
            <p:ph sz="quarter" idx="21" hasCustomPrompt="1"/>
          </p:nvPr>
        </p:nvSpPr>
        <p:spPr>
          <a:xfrm>
            <a:off x="6324599" y="2328863"/>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4" name="Content Placeholder 9"/>
          <p:cNvSpPr>
            <a:spLocks noGrp="1"/>
          </p:cNvSpPr>
          <p:nvPr>
            <p:ph sz="quarter" idx="22" hasCustomPrompt="1"/>
          </p:nvPr>
        </p:nvSpPr>
        <p:spPr>
          <a:xfrm>
            <a:off x="4438650" y="3562351"/>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5" name="Content Placeholder 9"/>
          <p:cNvSpPr>
            <a:spLocks noGrp="1"/>
          </p:cNvSpPr>
          <p:nvPr>
            <p:ph sz="quarter" idx="23" hasCustomPrompt="1"/>
          </p:nvPr>
        </p:nvSpPr>
        <p:spPr>
          <a:xfrm>
            <a:off x="6324599" y="3562351"/>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6" name="Content Placeholder 9"/>
          <p:cNvSpPr>
            <a:spLocks noGrp="1"/>
          </p:cNvSpPr>
          <p:nvPr>
            <p:ph sz="quarter" idx="24" hasCustomPrompt="1"/>
          </p:nvPr>
        </p:nvSpPr>
        <p:spPr>
          <a:xfrm>
            <a:off x="4438650" y="4795839"/>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87" name="Content Placeholder 9"/>
          <p:cNvSpPr>
            <a:spLocks noGrp="1"/>
          </p:cNvSpPr>
          <p:nvPr>
            <p:ph sz="quarter" idx="25" hasCustomPrompt="1"/>
          </p:nvPr>
        </p:nvSpPr>
        <p:spPr>
          <a:xfrm>
            <a:off x="6324599" y="4795839"/>
            <a:ext cx="1643063" cy="995362"/>
          </a:xfrm>
          <a:prstGeom prst="rect">
            <a:avLst/>
          </a:prstGeom>
        </p:spPr>
        <p:txBody>
          <a:bodyPr/>
          <a:lstStyle>
            <a:lvl1pPr algn="ctr">
              <a:defRPr sz="1200">
                <a:latin typeface="Roboto" panose="02000000000000000000" pitchFamily="2" charset="0"/>
              </a:defRPr>
            </a:lvl1pPr>
            <a:lvl2pPr algn="ctr">
              <a:defRPr sz="1200">
                <a:latin typeface="Opel Next" panose="020B0303020204020204" pitchFamily="34" charset="0"/>
              </a:defRPr>
            </a:lvl2pPr>
            <a:lvl3pPr algn="ctr">
              <a:defRPr sz="1200">
                <a:latin typeface="Opel Next" panose="020B0303020204020204" pitchFamily="34" charset="0"/>
              </a:defRPr>
            </a:lvl3pPr>
            <a:lvl4pPr algn="ctr">
              <a:defRPr sz="1200">
                <a:latin typeface="Opel Next" panose="020B0303020204020204" pitchFamily="34" charset="0"/>
              </a:defRPr>
            </a:lvl4pPr>
            <a:lvl5pPr algn="ctr">
              <a:defRPr sz="1200">
                <a:latin typeface="Opel Next" panose="020B0303020204020204" pitchFamily="34" charset="0"/>
              </a:defRPr>
            </a:lvl5pPr>
          </a:lstStyle>
          <a:p>
            <a:pPr lvl="0"/>
            <a:r>
              <a:rPr lang="en-GB"/>
              <a:t>Add text or image</a:t>
            </a:r>
          </a:p>
        </p:txBody>
      </p:sp>
      <p:sp>
        <p:nvSpPr>
          <p:cNvPr id="18" name="Text Placeholder 16"/>
          <p:cNvSpPr>
            <a:spLocks noGrp="1"/>
          </p:cNvSpPr>
          <p:nvPr>
            <p:ph type="body" sz="quarter" idx="10" hasCustomPrompt="1"/>
          </p:nvPr>
        </p:nvSpPr>
        <p:spPr>
          <a:xfrm>
            <a:off x="424636" y="1442137"/>
            <a:ext cx="9420225" cy="285750"/>
          </a:xfrm>
          <a:prstGeom prst="rect">
            <a:avLst/>
          </a:prstGeom>
        </p:spPr>
        <p:txBody>
          <a:bodyPr lIns="0" rIns="0"/>
          <a:lstStyle>
            <a:lvl1pPr marL="0" indent="0">
              <a:buNone/>
              <a:defRPr sz="1800" spc="0" baseline="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master text styles</a:t>
            </a:r>
          </a:p>
        </p:txBody>
      </p:sp>
      <p:sp>
        <p:nvSpPr>
          <p:cNvPr id="19" name="Title 11"/>
          <p:cNvSpPr>
            <a:spLocks noGrp="1"/>
          </p:cNvSpPr>
          <p:nvPr>
            <p:ph type="title" hasCustomPrompt="1"/>
          </p:nvPr>
        </p:nvSpPr>
        <p:spPr>
          <a:xfrm>
            <a:off x="424636" y="610289"/>
            <a:ext cx="10515600" cy="646112"/>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Tree>
    <p:extLst>
      <p:ext uri="{BB962C8B-B14F-4D97-AF65-F5344CB8AC3E}">
        <p14:creationId xmlns:p14="http://schemas.microsoft.com/office/powerpoint/2010/main" val="4071664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56">
                                            <p:txEl>
                                              <p:pRg st="0" end="0"/>
                                            </p:txEl>
                                          </p:spTgt>
                                        </p:tgtEl>
                                        <p:attrNameLst>
                                          <p:attrName>style.visibility</p:attrName>
                                        </p:attrNameLst>
                                      </p:cBhvr>
                                      <p:to>
                                        <p:strVal val="visible"/>
                                      </p:to>
                                    </p:set>
                                    <p:anim calcmode="lin" valueType="num">
                                      <p:cBhvr additive="base">
                                        <p:cTn id="7" dur="750" fill="hold"/>
                                        <p:tgtEl>
                                          <p:spTgt spid="56">
                                            <p:txEl>
                                              <p:pRg st="0" end="0"/>
                                            </p:txEl>
                                          </p:spTgt>
                                        </p:tgtEl>
                                        <p:attrNameLst>
                                          <p:attrName>ppt_x</p:attrName>
                                        </p:attrNameLst>
                                      </p:cBhvr>
                                      <p:tavLst>
                                        <p:tav tm="0">
                                          <p:val>
                                            <p:strVal val="1+#ppt_w/2"/>
                                          </p:val>
                                        </p:tav>
                                        <p:tav tm="100000">
                                          <p:val>
                                            <p:strVal val="#ppt_x"/>
                                          </p:val>
                                        </p:tav>
                                      </p:tavLst>
                                    </p:anim>
                                    <p:anim calcmode="lin" valueType="num">
                                      <p:cBhvr additive="base">
                                        <p:cTn id="8" dur="750" fill="hold"/>
                                        <p:tgtEl>
                                          <p:spTgt spid="56">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57">
                                            <p:txEl>
                                              <p:pRg st="0" end="0"/>
                                            </p:txEl>
                                          </p:spTgt>
                                        </p:tgtEl>
                                        <p:attrNameLst>
                                          <p:attrName>style.visibility</p:attrName>
                                        </p:attrNameLst>
                                      </p:cBhvr>
                                      <p:to>
                                        <p:strVal val="visible"/>
                                      </p:to>
                                    </p:set>
                                    <p:anim calcmode="lin" valueType="num">
                                      <p:cBhvr additive="base">
                                        <p:cTn id="11" dur="750" fill="hold"/>
                                        <p:tgtEl>
                                          <p:spTgt spid="57">
                                            <p:txEl>
                                              <p:pRg st="0" end="0"/>
                                            </p:txEl>
                                          </p:spTgt>
                                        </p:tgtEl>
                                        <p:attrNameLst>
                                          <p:attrName>ppt_x</p:attrName>
                                        </p:attrNameLst>
                                      </p:cBhvr>
                                      <p:tavLst>
                                        <p:tav tm="0">
                                          <p:val>
                                            <p:strVal val="1+#ppt_w/2"/>
                                          </p:val>
                                        </p:tav>
                                        <p:tav tm="100000">
                                          <p:val>
                                            <p:strVal val="#ppt_x"/>
                                          </p:val>
                                        </p:tav>
                                      </p:tavLst>
                                    </p:anim>
                                    <p:anim calcmode="lin" valueType="num">
                                      <p:cBhvr additive="base">
                                        <p:cTn id="12" dur="750" fill="hold"/>
                                        <p:tgtEl>
                                          <p:spTgt spid="57">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18">
                                            <p:txEl>
                                              <p:pRg st="0" end="0"/>
                                            </p:txEl>
                                          </p:spTgt>
                                        </p:tgtEl>
                                        <p:attrNameLst>
                                          <p:attrName>style.visibility</p:attrName>
                                        </p:attrNameLst>
                                      </p:cBhvr>
                                      <p:to>
                                        <p:strVal val="visible"/>
                                      </p:to>
                                    </p:set>
                                    <p:anim calcmode="lin" valueType="num">
                                      <p:cBhvr additive="base">
                                        <p:cTn id="15" dur="75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16" dur="750" fill="hold"/>
                                        <p:tgtEl>
                                          <p:spTgt spid="18">
                                            <p:txEl>
                                              <p:pRg st="0" end="0"/>
                                            </p:txEl>
                                          </p:spTgt>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750" fill="hold"/>
                                        <p:tgtEl>
                                          <p:spTgt spid="19"/>
                                        </p:tgtEl>
                                        <p:attrNameLst>
                                          <p:attrName>ppt_x</p:attrName>
                                        </p:attrNameLst>
                                      </p:cBhvr>
                                      <p:tavLst>
                                        <p:tav tm="0">
                                          <p:val>
                                            <p:strVal val="#ppt_x"/>
                                          </p:val>
                                        </p:tav>
                                        <p:tav tm="100000">
                                          <p:val>
                                            <p:strVal val="#ppt_x"/>
                                          </p:val>
                                        </p:tav>
                                      </p:tavLst>
                                    </p:anim>
                                    <p:anim calcmode="lin" valueType="num">
                                      <p:cBhvr additive="base">
                                        <p:cTn id="20" dur="750" fill="hold"/>
                                        <p:tgtEl>
                                          <p:spTgt spid="19"/>
                                        </p:tgtEl>
                                        <p:attrNameLst>
                                          <p:attrName>ppt_y</p:attrName>
                                        </p:attrNameLst>
                                      </p:cBhvr>
                                      <p:tavLst>
                                        <p:tav tm="0">
                                          <p:val>
                                            <p:strVal val="1+#ppt_h/2"/>
                                          </p:val>
                                        </p:tav>
                                        <p:tav tm="100000">
                                          <p:val>
                                            <p:strVal val="#ppt_y"/>
                                          </p:val>
                                        </p:tav>
                                      </p:tavLst>
                                    </p:anim>
                                  </p:childTnLst>
                                </p:cTn>
                              </p:par>
                              <p:par>
                                <p:cTn id="21" presetID="2" presetClass="entr" presetSubtype="2" decel="10000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750" fill="hold"/>
                                        <p:tgtEl>
                                          <p:spTgt spid="21"/>
                                        </p:tgtEl>
                                        <p:attrNameLst>
                                          <p:attrName>ppt_x</p:attrName>
                                        </p:attrNameLst>
                                      </p:cBhvr>
                                      <p:tavLst>
                                        <p:tav tm="0">
                                          <p:val>
                                            <p:strVal val="1+#ppt_w/2"/>
                                          </p:val>
                                        </p:tav>
                                        <p:tav tm="100000">
                                          <p:val>
                                            <p:strVal val="#ppt_x"/>
                                          </p:val>
                                        </p:tav>
                                      </p:tavLst>
                                    </p:anim>
                                    <p:anim calcmode="lin" valueType="num">
                                      <p:cBhvr additive="base">
                                        <p:cTn id="24" dur="75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56" grpId="0" build="p">
        <p:tmplLst>
          <p:tmpl lvl="1">
            <p:tnLst>
              <p:par>
                <p:cTn presetID="2" presetClass="entr" presetSubtype="2" decel="100000" fill="hold" nodeType="withEffect">
                  <p:stCondLst>
                    <p:cond delay="0"/>
                  </p:stCondLst>
                  <p:childTnLst>
                    <p:set>
                      <p:cBhvr>
                        <p:cTn dur="1" fill="hold">
                          <p:stCondLst>
                            <p:cond delay="0"/>
                          </p:stCondLst>
                        </p:cTn>
                        <p:tgtEl>
                          <p:spTgt spid="56"/>
                        </p:tgtEl>
                        <p:attrNameLst>
                          <p:attrName>style.visibility</p:attrName>
                        </p:attrNameLst>
                      </p:cBhvr>
                      <p:to>
                        <p:strVal val="visible"/>
                      </p:to>
                    </p:set>
                    <p:anim calcmode="lin" valueType="num">
                      <p:cBhvr additive="base">
                        <p:cTn dur="750" fill="hold"/>
                        <p:tgtEl>
                          <p:spTgt spid="56"/>
                        </p:tgtEl>
                        <p:attrNameLst>
                          <p:attrName>ppt_x</p:attrName>
                        </p:attrNameLst>
                      </p:cBhvr>
                      <p:tavLst>
                        <p:tav tm="0">
                          <p:val>
                            <p:strVal val="1+#ppt_w/2"/>
                          </p:val>
                        </p:tav>
                        <p:tav tm="100000">
                          <p:val>
                            <p:strVal val="#ppt_x"/>
                          </p:val>
                        </p:tav>
                      </p:tavLst>
                    </p:anim>
                    <p:anim calcmode="lin" valueType="num">
                      <p:cBhvr additive="base">
                        <p:cTn dur="750" fill="hold"/>
                        <p:tgtEl>
                          <p:spTgt spid="56"/>
                        </p:tgtEl>
                        <p:attrNameLst>
                          <p:attrName>ppt_y</p:attrName>
                        </p:attrNameLst>
                      </p:cBhvr>
                      <p:tavLst>
                        <p:tav tm="0">
                          <p:val>
                            <p:strVal val="#ppt_y"/>
                          </p:val>
                        </p:tav>
                        <p:tav tm="100000">
                          <p:val>
                            <p:strVal val="#ppt_y"/>
                          </p:val>
                        </p:tav>
                      </p:tavLst>
                    </p:anim>
                  </p:childTnLst>
                </p:cTn>
              </p:par>
            </p:tnLst>
          </p:tmpl>
        </p:tmplLst>
      </p:bldP>
      <p:bldP spid="57" grpId="0" build="p">
        <p:tmplLst>
          <p:tmpl lvl="1">
            <p:tnLst>
              <p:par>
                <p:cTn presetID="2" presetClass="entr" presetSubtype="2" decel="100000" fill="hold" nodeType="withEffect">
                  <p:stCondLst>
                    <p:cond delay="0"/>
                  </p:stCondLst>
                  <p:childTnLst>
                    <p:set>
                      <p:cBhvr>
                        <p:cTn dur="1" fill="hold">
                          <p:stCondLst>
                            <p:cond delay="0"/>
                          </p:stCondLst>
                        </p:cTn>
                        <p:tgtEl>
                          <p:spTgt spid="57"/>
                        </p:tgtEl>
                        <p:attrNameLst>
                          <p:attrName>style.visibility</p:attrName>
                        </p:attrNameLst>
                      </p:cBhvr>
                      <p:to>
                        <p:strVal val="visible"/>
                      </p:to>
                    </p:set>
                    <p:anim calcmode="lin" valueType="num">
                      <p:cBhvr additive="base">
                        <p:cTn dur="750" fill="hold"/>
                        <p:tgtEl>
                          <p:spTgt spid="57"/>
                        </p:tgtEl>
                        <p:attrNameLst>
                          <p:attrName>ppt_x</p:attrName>
                        </p:attrNameLst>
                      </p:cBhvr>
                      <p:tavLst>
                        <p:tav tm="0">
                          <p:val>
                            <p:strVal val="1+#ppt_w/2"/>
                          </p:val>
                        </p:tav>
                        <p:tav tm="100000">
                          <p:val>
                            <p:strVal val="#ppt_x"/>
                          </p:val>
                        </p:tav>
                      </p:tavLst>
                    </p:anim>
                    <p:anim calcmode="lin" valueType="num">
                      <p:cBhvr additive="base">
                        <p:cTn dur="750" fill="hold"/>
                        <p:tgtEl>
                          <p:spTgt spid="57"/>
                        </p:tgtEl>
                        <p:attrNameLst>
                          <p:attrName>ppt_y</p:attrName>
                        </p:attrNameLst>
                      </p:cBhvr>
                      <p:tavLst>
                        <p:tav tm="0">
                          <p:val>
                            <p:strVal val="#ppt_y"/>
                          </p:val>
                        </p:tav>
                        <p:tav tm="100000">
                          <p:val>
                            <p:strVal val="#ppt_y"/>
                          </p:val>
                        </p:tav>
                      </p:tavLst>
                    </p:anim>
                  </p:childTnLst>
                </p:cTn>
              </p:par>
            </p:tnLst>
          </p:tmpl>
        </p:tmplLst>
      </p:bldP>
      <p:bldP spid="18" grpId="0" build="p">
        <p:tmplLst>
          <p:tmpl lvl="1">
            <p:tnLst>
              <p:par>
                <p:cTn presetID="2" presetClass="entr" presetSubtype="4" decel="10000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750" fill="hold"/>
                        <p:tgtEl>
                          <p:spTgt spid="18"/>
                        </p:tgtEl>
                        <p:attrNameLst>
                          <p:attrName>ppt_x</p:attrName>
                        </p:attrNameLst>
                      </p:cBhvr>
                      <p:tavLst>
                        <p:tav tm="0">
                          <p:val>
                            <p:strVal val="#ppt_x"/>
                          </p:val>
                        </p:tav>
                        <p:tav tm="100000">
                          <p:val>
                            <p:strVal val="#ppt_x"/>
                          </p:val>
                        </p:tav>
                      </p:tavLst>
                    </p:anim>
                    <p:anim calcmode="lin" valueType="num">
                      <p:cBhvr additive="base">
                        <p:cTn dur="750" fill="hold"/>
                        <p:tgtEl>
                          <p:spTgt spid="18"/>
                        </p:tgtEl>
                        <p:attrNameLst>
                          <p:attrName>ppt_y</p:attrName>
                        </p:attrNameLst>
                      </p:cBhvr>
                      <p:tavLst>
                        <p:tav tm="0">
                          <p:val>
                            <p:strVal val="1+#ppt_h/2"/>
                          </p:val>
                        </p:tav>
                        <p:tav tm="100000">
                          <p:val>
                            <p:strVal val="#ppt_y"/>
                          </p:val>
                        </p:tav>
                      </p:tavLst>
                    </p:anim>
                  </p:childTnLst>
                </p:cTn>
              </p:par>
            </p:tnLst>
          </p:tmpl>
        </p:tmplLst>
      </p:bldP>
      <p:bldP spid="19"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ntroduction Contents">
    <p:spTree>
      <p:nvGrpSpPr>
        <p:cNvPr id="1" name=""/>
        <p:cNvGrpSpPr/>
        <p:nvPr/>
      </p:nvGrpSpPr>
      <p:grpSpPr>
        <a:xfrm>
          <a:off x="0" y="0"/>
          <a:ext cx="0" cy="0"/>
          <a:chOff x="0" y="0"/>
          <a:chExt cx="0" cy="0"/>
        </a:xfrm>
      </p:grpSpPr>
      <p:sp>
        <p:nvSpPr>
          <p:cNvPr id="10" name="Picture Placeholder 20"/>
          <p:cNvSpPr>
            <a:spLocks noGrp="1"/>
          </p:cNvSpPr>
          <p:nvPr>
            <p:ph type="pic" sz="quarter" idx="12"/>
          </p:nvPr>
        </p:nvSpPr>
        <p:spPr>
          <a:xfrm>
            <a:off x="0" y="556054"/>
            <a:ext cx="12192000" cy="6303869"/>
          </a:xfrm>
          <a:prstGeom prst="rect">
            <a:avLst/>
          </a:prstGeom>
        </p:spPr>
        <p:txBody>
          <a:bodyPr/>
          <a:lstStyle>
            <a:lvl1pPr>
              <a:defRPr lang="en-GB" dirty="0">
                <a:solidFill>
                  <a:schemeClr val="accent3"/>
                </a:solidFill>
              </a:defRPr>
            </a:lvl1pPr>
          </a:lstStyle>
          <a:p>
            <a:pPr lvl="0"/>
            <a:endParaRPr lang="en-GB"/>
          </a:p>
        </p:txBody>
      </p:sp>
      <p:sp>
        <p:nvSpPr>
          <p:cNvPr id="3" name="Overlay" hidden="1"/>
          <p:cNvSpPr/>
          <p:nvPr userDrawn="1"/>
        </p:nvSpPr>
        <p:spPr>
          <a:xfrm>
            <a:off x="0" y="543697"/>
            <a:ext cx="12192000" cy="6316226"/>
          </a:xfrm>
          <a:prstGeom prst="rect">
            <a:avLst/>
          </a:prstGeom>
          <a:gradFill>
            <a:gsLst>
              <a:gs pos="39000">
                <a:srgbClr val="595959">
                  <a:alpha val="64000"/>
                </a:srgbClr>
              </a:gs>
              <a:gs pos="64000">
                <a:srgbClr val="595959">
                  <a:alpha val="61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Title 11"/>
          <p:cNvSpPr>
            <a:spLocks noGrp="1"/>
          </p:cNvSpPr>
          <p:nvPr>
            <p:ph type="title" hasCustomPrompt="1"/>
          </p:nvPr>
        </p:nvSpPr>
        <p:spPr>
          <a:xfrm>
            <a:off x="424636" y="610289"/>
            <a:ext cx="10515600" cy="646112"/>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
        <p:nvSpPr>
          <p:cNvPr id="7" name="Text Placeholder 5"/>
          <p:cNvSpPr>
            <a:spLocks noGrp="1"/>
          </p:cNvSpPr>
          <p:nvPr>
            <p:ph type="body" sz="quarter" idx="14" hasCustomPrompt="1"/>
          </p:nvPr>
        </p:nvSpPr>
        <p:spPr>
          <a:xfrm>
            <a:off x="412749" y="1749949"/>
            <a:ext cx="11412778" cy="369017"/>
          </a:xfrm>
          <a:prstGeom prst="roundRect">
            <a:avLst>
              <a:gd name="adj" fmla="val 8063"/>
            </a:avLst>
          </a:prstGeom>
          <a:solidFill>
            <a:schemeClr val="accent1"/>
          </a:solidFill>
          <a:ln w="15875">
            <a:noFill/>
          </a:ln>
          <a:effectLst/>
        </p:spPr>
        <p:txBody>
          <a:bodyPr wrap="square" lIns="144000" tIns="108000" bIns="72000" anchor="ctr" anchorCtr="0">
            <a:noAutofit/>
          </a:bodyPr>
          <a:lstStyle>
            <a:lvl1pPr marL="0" indent="0" algn="l" defTabSz="360363">
              <a:buNone/>
              <a:defRPr sz="1800" b="1" baseline="0">
                <a:solidFill>
                  <a:schemeClr val="bg1"/>
                </a:solidFill>
                <a:latin typeface="Roboto" panose="02000000000000000000" pitchFamily="2" charset="0"/>
              </a:defRPr>
            </a:lvl1pPr>
          </a:lstStyle>
          <a:p>
            <a:pPr lvl="0"/>
            <a:r>
              <a:rPr lang="en-GB"/>
              <a:t>Fill in and duplicate for Contents</a:t>
            </a:r>
          </a:p>
        </p:txBody>
      </p:sp>
    </p:spTree>
    <p:extLst>
      <p:ext uri="{BB962C8B-B14F-4D97-AF65-F5344CB8AC3E}">
        <p14:creationId xmlns:p14="http://schemas.microsoft.com/office/powerpoint/2010/main" val="3573655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0-#ppt_w/2"/>
                                          </p:val>
                                        </p:tav>
                                        <p:tav tm="100000">
                                          <p:val>
                                            <p:strVal val="#ppt_x"/>
                                          </p:val>
                                        </p:tav>
                                      </p:tavLst>
                                    </p:anim>
                                    <p:anim calcmode="lin" valueType="num">
                                      <p:cBhvr additive="base">
                                        <p:cTn id="8" dur="75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tmplLst>
          <p:tmpl>
            <p:tnLst>
              <p:par>
                <p:cTn presetID="2" presetClass="entr" presetSubtype="8" decel="100000" fill="hold" nodeType="clickEffect">
                  <p:stCondLst>
                    <p:cond delay="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750" fill="hold"/>
                        <p:tgtEl>
                          <p:spTgt spid="7"/>
                        </p:tgtEl>
                        <p:attrNameLst>
                          <p:attrName>ppt_x</p:attrName>
                        </p:attrNameLst>
                      </p:cBhvr>
                      <p:tavLst>
                        <p:tav tm="0">
                          <p:val>
                            <p:strVal val="0-#ppt_w/2"/>
                          </p:val>
                        </p:tav>
                        <p:tav tm="100000">
                          <p:val>
                            <p:strVal val="#ppt_x"/>
                          </p:val>
                        </p:tav>
                      </p:tavLst>
                    </p:anim>
                    <p:anim calcmode="lin" valueType="num">
                      <p:cBhvr additive="base">
                        <p:cTn dur="750" fill="hold"/>
                        <p:tgtEl>
                          <p:spTgt spid="7"/>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Intro Stepper_01">
    <p:spTree>
      <p:nvGrpSpPr>
        <p:cNvPr id="1" name=""/>
        <p:cNvGrpSpPr/>
        <p:nvPr/>
      </p:nvGrpSpPr>
      <p:grpSpPr>
        <a:xfrm>
          <a:off x="0" y="0"/>
          <a:ext cx="0" cy="0"/>
          <a:chOff x="0" y="0"/>
          <a:chExt cx="0" cy="0"/>
        </a:xfrm>
      </p:grpSpPr>
      <p:sp>
        <p:nvSpPr>
          <p:cNvPr id="25" name="Picture Placeholder 7"/>
          <p:cNvSpPr>
            <a:spLocks noGrp="1"/>
          </p:cNvSpPr>
          <p:nvPr>
            <p:ph type="pic" sz="quarter" idx="19"/>
          </p:nvPr>
        </p:nvSpPr>
        <p:spPr>
          <a:xfrm>
            <a:off x="0" y="539598"/>
            <a:ext cx="12190413" cy="6320325"/>
          </a:xfrm>
          <a:prstGeom prst="rect">
            <a:avLst/>
          </a:prstGeom>
        </p:spPr>
        <p:txBody>
          <a:bodyPr/>
          <a:lstStyle>
            <a:lvl1pPr>
              <a:defRPr lang="en-GB">
                <a:solidFill>
                  <a:schemeClr val="accent3"/>
                </a:solidFill>
              </a:defRPr>
            </a:lvl1pPr>
          </a:lstStyle>
          <a:p>
            <a:pPr lvl="0"/>
            <a:endParaRPr lang="en-GB"/>
          </a:p>
        </p:txBody>
      </p:sp>
      <p:sp>
        <p:nvSpPr>
          <p:cNvPr id="21" name="Overlay" hidden="1"/>
          <p:cNvSpPr/>
          <p:nvPr userDrawn="1"/>
        </p:nvSpPr>
        <p:spPr>
          <a:xfrm>
            <a:off x="0" y="543697"/>
            <a:ext cx="12192000" cy="6316226"/>
          </a:xfrm>
          <a:prstGeom prst="rect">
            <a:avLst/>
          </a:prstGeom>
          <a:gradFill>
            <a:gsLst>
              <a:gs pos="39000">
                <a:srgbClr val="595959">
                  <a:alpha val="64000"/>
                </a:srgbClr>
              </a:gs>
              <a:gs pos="64000">
                <a:srgbClr val="595959">
                  <a:alpha val="61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3" name="StepperButtonNormal" hidden="1"/>
          <p:cNvGrpSpPr/>
          <p:nvPr userDrawn="1"/>
        </p:nvGrpSpPr>
        <p:grpSpPr>
          <a:xfrm>
            <a:off x="11899591" y="3643567"/>
            <a:ext cx="219307" cy="492478"/>
            <a:chOff x="11950700" y="4202112"/>
            <a:chExt cx="180975" cy="406400"/>
          </a:xfrm>
        </p:grpSpPr>
        <p:sp>
          <p:nvSpPr>
            <p:cNvPr id="4" name="Rectangle 3">
              <a:hlinkClick r:id="" action="ppaction://hlinkshowjump?jump=nextslide"/>
            </p:cNvPr>
            <p:cNvSpPr>
              <a:spLocks noChangeArrowheads="1"/>
            </p:cNvSpPr>
            <p:nvPr/>
          </p:nvSpPr>
          <p:spPr bwMode="auto">
            <a:xfrm>
              <a:off x="11950700" y="4202112"/>
              <a:ext cx="180975" cy="406400"/>
            </a:xfrm>
            <a:prstGeom prst="rect">
              <a:avLst/>
            </a:prstGeom>
            <a:solidFill>
              <a:srgbClr val="9601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5" name="Freeform 4"/>
            <p:cNvSpPr>
              <a:spLocks/>
            </p:cNvSpPr>
            <p:nvPr/>
          </p:nvSpPr>
          <p:spPr bwMode="auto">
            <a:xfrm>
              <a:off x="12009438" y="4305299"/>
              <a:ext cx="63500" cy="198438"/>
            </a:xfrm>
            <a:custGeom>
              <a:avLst/>
              <a:gdLst>
                <a:gd name="T0" fmla="*/ 40 w 40"/>
                <a:gd name="T1" fmla="*/ 63 h 125"/>
                <a:gd name="T2" fmla="*/ 17 w 40"/>
                <a:gd name="T3" fmla="*/ 125 h 125"/>
                <a:gd name="T4" fmla="*/ 0 w 40"/>
                <a:gd name="T5" fmla="*/ 125 h 125"/>
                <a:gd name="T6" fmla="*/ 23 w 40"/>
                <a:gd name="T7" fmla="*/ 63 h 125"/>
                <a:gd name="T8" fmla="*/ 0 w 40"/>
                <a:gd name="T9" fmla="*/ 0 h 125"/>
                <a:gd name="T10" fmla="*/ 17 w 40"/>
                <a:gd name="T11" fmla="*/ 0 h 125"/>
                <a:gd name="T12" fmla="*/ 40 w 40"/>
                <a:gd name="T13" fmla="*/ 63 h 125"/>
              </a:gdLst>
              <a:ahLst/>
              <a:cxnLst>
                <a:cxn ang="0">
                  <a:pos x="T0" y="T1"/>
                </a:cxn>
                <a:cxn ang="0">
                  <a:pos x="T2" y="T3"/>
                </a:cxn>
                <a:cxn ang="0">
                  <a:pos x="T4" y="T5"/>
                </a:cxn>
                <a:cxn ang="0">
                  <a:pos x="T6" y="T7"/>
                </a:cxn>
                <a:cxn ang="0">
                  <a:pos x="T8" y="T9"/>
                </a:cxn>
                <a:cxn ang="0">
                  <a:pos x="T10" y="T11"/>
                </a:cxn>
                <a:cxn ang="0">
                  <a:pos x="T12" y="T13"/>
                </a:cxn>
              </a:cxnLst>
              <a:rect l="0" t="0" r="r" b="b"/>
              <a:pathLst>
                <a:path w="40" h="125">
                  <a:moveTo>
                    <a:pt x="40" y="63"/>
                  </a:moveTo>
                  <a:lnTo>
                    <a:pt x="17" y="125"/>
                  </a:lnTo>
                  <a:lnTo>
                    <a:pt x="0" y="125"/>
                  </a:lnTo>
                  <a:lnTo>
                    <a:pt x="23" y="63"/>
                  </a:lnTo>
                  <a:lnTo>
                    <a:pt x="0" y="0"/>
                  </a:lnTo>
                  <a:lnTo>
                    <a:pt x="17" y="0"/>
                  </a:lnTo>
                  <a:lnTo>
                    <a:pt x="40" y="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sp>
        <p:nvSpPr>
          <p:cNvPr id="23" name="Text Placeholder 22"/>
          <p:cNvSpPr>
            <a:spLocks noGrp="1"/>
          </p:cNvSpPr>
          <p:nvPr userDrawn="1">
            <p:ph type="body" sz="quarter" idx="10" hasCustomPrompt="1"/>
          </p:nvPr>
        </p:nvSpPr>
        <p:spPr>
          <a:xfrm>
            <a:off x="417543" y="1289124"/>
            <a:ext cx="5346700" cy="234872"/>
          </a:xfrm>
          <a:prstGeom prst="rect">
            <a:avLst/>
          </a:prstGeom>
          <a:noFill/>
        </p:spPr>
        <p:txBody>
          <a:bodyPr wrap="square" lIns="0" tIns="0" rIns="0" bIns="0" rtlCol="0">
            <a:spAutoFit/>
          </a:bodyPr>
          <a:lstStyle>
            <a:lvl1pPr marL="0" indent="0">
              <a:buNone/>
              <a:defRPr lang="en-US" sz="1650" spc="0" dirty="0" smtClean="0">
                <a:solidFill>
                  <a:schemeClr val="tx1"/>
                </a:solidFill>
                <a:latin typeface="Roboto" panose="02000000000000000000" pitchFamily="2" charset="0"/>
              </a:defRPr>
            </a:lvl1pPr>
          </a:lstStyle>
          <a:p>
            <a:pPr marL="0" lvl="0" defTabSz="914400"/>
            <a:r>
              <a:rPr lang="en-GB"/>
              <a:t>Sub header</a:t>
            </a:r>
          </a:p>
        </p:txBody>
      </p:sp>
      <p:sp>
        <p:nvSpPr>
          <p:cNvPr id="27" name="Text Placeholder 22"/>
          <p:cNvSpPr>
            <a:spLocks noGrp="1"/>
          </p:cNvSpPr>
          <p:nvPr>
            <p:ph type="body" sz="quarter" idx="12" hasCustomPrompt="1"/>
          </p:nvPr>
        </p:nvSpPr>
        <p:spPr>
          <a:xfrm>
            <a:off x="430243" y="3076935"/>
            <a:ext cx="5346700" cy="207749"/>
          </a:xfrm>
          <a:prstGeom prst="rect">
            <a:avLst/>
          </a:prstGeom>
          <a:noFill/>
        </p:spPr>
        <p:txBody>
          <a:bodyPr wrap="square" lIns="0" tIns="0" rIns="0" bIns="0" rtlCol="0">
            <a:spAutoFit/>
          </a:bodyPr>
          <a:lstStyle>
            <a:lvl1pPr>
              <a:defRPr lang="en-US"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a:buNone/>
            </a:pPr>
            <a:r>
              <a:rPr lang="en-GB"/>
              <a:t>Instructions</a:t>
            </a:r>
          </a:p>
        </p:txBody>
      </p:sp>
      <p:sp>
        <p:nvSpPr>
          <p:cNvPr id="24" name="Title 11"/>
          <p:cNvSpPr>
            <a:spLocks noGrp="1"/>
          </p:cNvSpPr>
          <p:nvPr>
            <p:ph type="title" hasCustomPrompt="1"/>
          </p:nvPr>
        </p:nvSpPr>
        <p:spPr>
          <a:xfrm>
            <a:off x="424636" y="610289"/>
            <a:ext cx="10515600" cy="646112"/>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pic>
        <p:nvPicPr>
          <p:cNvPr id="22" name="StepperButtonNormal">
            <a:hlinkClick r:id="" action="ppaction://hlinkshowjump?jump=nextslide"/>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824005" y="3351934"/>
            <a:ext cx="272672" cy="612000"/>
          </a:xfrm>
          <a:prstGeom prst="rect">
            <a:avLst/>
          </a:prstGeom>
        </p:spPr>
      </p:pic>
      <p:pic>
        <p:nvPicPr>
          <p:cNvPr id="28" name="StepperButtonNormal"/>
          <p:cNvPicPr>
            <a:picLocks noChangeAspect="1"/>
          </p:cNvPicPr>
          <p:nvPr userDrawn="1"/>
        </p:nvPicPr>
        <p:blipFill>
          <a:blip r:embed="rId3" cstate="email">
            <a:duotone>
              <a:schemeClr val="accent3">
                <a:shade val="45000"/>
                <a:satMod val="135000"/>
              </a:schemeClr>
              <a:prstClr val="white"/>
            </a:duotone>
            <a:extLst>
              <a:ext uri="{BEBA8EAE-BF5A-486C-A8C5-ECC9F3942E4B}">
                <a14:imgProps xmlns:a14="http://schemas.microsoft.com/office/drawing/2010/main">
                  <a14:imgLayer r:embed="rId4">
                    <a14:imgEffect>
                      <a14:brightnessContrast bright="84000" contrast="-65000"/>
                    </a14:imgEffect>
                  </a14:imgLayer>
                </a14:imgProps>
              </a:ext>
              <a:ext uri="{28A0092B-C50C-407E-A947-70E740481C1C}">
                <a14:useLocalDpi xmlns:a14="http://schemas.microsoft.com/office/drawing/2010/main"/>
              </a:ext>
            </a:extLst>
          </a:blip>
          <a:stretch>
            <a:fillRect/>
          </a:stretch>
        </p:blipFill>
        <p:spPr>
          <a:xfrm>
            <a:off x="88726" y="3358584"/>
            <a:ext cx="270002" cy="598700"/>
          </a:xfrm>
          <a:prstGeom prst="rect">
            <a:avLst/>
          </a:prstGeom>
        </p:spPr>
      </p:pic>
      <p:grpSp>
        <p:nvGrpSpPr>
          <p:cNvPr id="20" name="StepperPosition"/>
          <p:cNvGrpSpPr/>
          <p:nvPr userDrawn="1"/>
        </p:nvGrpSpPr>
        <p:grpSpPr>
          <a:xfrm>
            <a:off x="5430046" y="6434847"/>
            <a:ext cx="1325450" cy="140418"/>
            <a:chOff x="6611919" y="6505581"/>
            <a:chExt cx="1093778" cy="115876"/>
          </a:xfrm>
        </p:grpSpPr>
        <p:sp>
          <p:nvSpPr>
            <p:cNvPr id="29" name="Oval 11"/>
            <p:cNvSpPr>
              <a:spLocks noChangeArrowheads="1"/>
            </p:cNvSpPr>
            <p:nvPr/>
          </p:nvSpPr>
          <p:spPr bwMode="auto">
            <a:xfrm>
              <a:off x="6611919" y="6505581"/>
              <a:ext cx="115860" cy="11586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30" name="Oval 12"/>
            <p:cNvSpPr>
              <a:spLocks noChangeArrowheads="1"/>
            </p:cNvSpPr>
            <p:nvPr/>
          </p:nvSpPr>
          <p:spPr bwMode="auto">
            <a:xfrm>
              <a:off x="6861158" y="6505597"/>
              <a:ext cx="115860" cy="115860"/>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31" name="Oval 14"/>
            <p:cNvSpPr>
              <a:spLocks noChangeArrowheads="1"/>
            </p:cNvSpPr>
            <p:nvPr/>
          </p:nvSpPr>
          <p:spPr bwMode="auto">
            <a:xfrm>
              <a:off x="7105636" y="6505588"/>
              <a:ext cx="115860" cy="115860"/>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32" name="Oval 16"/>
            <p:cNvSpPr>
              <a:spLocks noChangeArrowheads="1"/>
            </p:cNvSpPr>
            <p:nvPr/>
          </p:nvSpPr>
          <p:spPr bwMode="auto">
            <a:xfrm>
              <a:off x="7346938" y="6505592"/>
              <a:ext cx="115860" cy="115860"/>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33" name="Oval 18"/>
            <p:cNvSpPr>
              <a:spLocks noChangeArrowheads="1"/>
            </p:cNvSpPr>
            <p:nvPr/>
          </p:nvSpPr>
          <p:spPr bwMode="auto">
            <a:xfrm>
              <a:off x="7589837" y="6505583"/>
              <a:ext cx="115860" cy="115860"/>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sp>
        <p:nvSpPr>
          <p:cNvPr id="35" name="Text Placeholder 22"/>
          <p:cNvSpPr>
            <a:spLocks noGrp="1"/>
          </p:cNvSpPr>
          <p:nvPr>
            <p:ph type="body" sz="quarter" idx="14" hasCustomPrompt="1"/>
          </p:nvPr>
        </p:nvSpPr>
        <p:spPr>
          <a:xfrm>
            <a:off x="417543" y="1592092"/>
            <a:ext cx="5370941" cy="243656"/>
          </a:xfrm>
          <a:prstGeom prst="rect">
            <a:avLst/>
          </a:prstGeom>
          <a:noFill/>
        </p:spPr>
        <p:txBody>
          <a:bodyPr wrap="square" lIns="0" tIns="0" rIns="0" bIns="0" rtlCol="0">
            <a:spAutoFit/>
          </a:bodyPr>
          <a:lstStyle>
            <a:lvl1pPr marL="0" indent="-285750" defTabSz="914400">
              <a:lnSpc>
                <a:spcPts val="1900"/>
              </a:lnSpc>
              <a:buNone/>
              <a:defRPr lang="en-US" sz="1600" dirty="0" smtClean="0">
                <a:solidFill>
                  <a:schemeClr val="tx1"/>
                </a:solidFill>
                <a:latin typeface="Roboto" panose="02000000000000000000" pitchFamily="2" charset="0"/>
              </a:defRPr>
            </a:lvl1pPr>
          </a:lstStyle>
          <a:p>
            <a:pPr marL="0" lvl="0" indent="-285750" defTabSz="914400">
              <a:lnSpc>
                <a:spcPts val="1900"/>
              </a:lnSpc>
            </a:pPr>
            <a:r>
              <a:rPr lang="en-GB"/>
              <a:t>Edit slider body text - 950 characters max (incl. spaces)</a:t>
            </a:r>
          </a:p>
        </p:txBody>
      </p:sp>
    </p:spTree>
    <p:extLst>
      <p:ext uri="{BB962C8B-B14F-4D97-AF65-F5344CB8AC3E}">
        <p14:creationId xmlns:p14="http://schemas.microsoft.com/office/powerpoint/2010/main" val="11512674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Intro Stepper_02">
    <p:spTree>
      <p:nvGrpSpPr>
        <p:cNvPr id="1" name=""/>
        <p:cNvGrpSpPr/>
        <p:nvPr/>
      </p:nvGrpSpPr>
      <p:grpSpPr>
        <a:xfrm>
          <a:off x="0" y="0"/>
          <a:ext cx="0" cy="0"/>
          <a:chOff x="0" y="0"/>
          <a:chExt cx="0" cy="0"/>
        </a:xfrm>
      </p:grpSpPr>
      <p:sp>
        <p:nvSpPr>
          <p:cNvPr id="26" name="Picture Placeholder 7"/>
          <p:cNvSpPr>
            <a:spLocks noGrp="1"/>
          </p:cNvSpPr>
          <p:nvPr>
            <p:ph type="pic" sz="quarter" idx="19"/>
          </p:nvPr>
        </p:nvSpPr>
        <p:spPr>
          <a:xfrm>
            <a:off x="0" y="539262"/>
            <a:ext cx="12190413" cy="6320325"/>
          </a:xfrm>
          <a:prstGeom prst="rect">
            <a:avLst/>
          </a:prstGeom>
        </p:spPr>
        <p:txBody>
          <a:bodyPr/>
          <a:lstStyle>
            <a:lvl1pPr>
              <a:defRPr lang="en-GB" spc="0">
                <a:solidFill>
                  <a:schemeClr val="accent3"/>
                </a:solidFill>
              </a:defRPr>
            </a:lvl1pPr>
          </a:lstStyle>
          <a:p>
            <a:pPr lvl="0"/>
            <a:endParaRPr lang="en-GB"/>
          </a:p>
        </p:txBody>
      </p:sp>
      <p:sp>
        <p:nvSpPr>
          <p:cNvPr id="38" name="Title 11"/>
          <p:cNvSpPr>
            <a:spLocks noGrp="1"/>
          </p:cNvSpPr>
          <p:nvPr>
            <p:ph type="title" hasCustomPrompt="1"/>
          </p:nvPr>
        </p:nvSpPr>
        <p:spPr>
          <a:xfrm>
            <a:off x="424636" y="610289"/>
            <a:ext cx="10515600" cy="646112"/>
          </a:xfrm>
          <a:prstGeom prst="rect">
            <a:avLst/>
          </a:prstGeom>
        </p:spPr>
        <p:txBody>
          <a:bodyPr lIns="0" rIns="0"/>
          <a:lstStyle>
            <a:lvl1pPr>
              <a:defRPr lang="en-GB" sz="2800" b="0" spc="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
        <p:nvSpPr>
          <p:cNvPr id="24" name="StepperBG"/>
          <p:cNvSpPr/>
          <p:nvPr userDrawn="1"/>
        </p:nvSpPr>
        <p:spPr>
          <a:xfrm>
            <a:off x="-15046" y="1072356"/>
            <a:ext cx="12207046" cy="510844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5" name="Picture Placeholder 2"/>
          <p:cNvSpPr>
            <a:spLocks noGrp="1"/>
          </p:cNvSpPr>
          <p:nvPr>
            <p:ph type="pic" sz="quarter" idx="10"/>
          </p:nvPr>
        </p:nvSpPr>
        <p:spPr>
          <a:xfrm>
            <a:off x="7943848" y="1266089"/>
            <a:ext cx="4248151" cy="4902014"/>
          </a:xfrm>
          <a:prstGeom prst="rect">
            <a:avLst/>
          </a:prstGeom>
        </p:spPr>
        <p:txBody>
          <a:bodyPr/>
          <a:lstStyle>
            <a:lvl1pPr>
              <a:defRPr spc="0">
                <a:solidFill>
                  <a:schemeClr val="tx1"/>
                </a:solidFill>
              </a:defRPr>
            </a:lvl1pPr>
          </a:lstStyle>
          <a:p>
            <a:endParaRPr lang="en-GB"/>
          </a:p>
        </p:txBody>
      </p:sp>
      <p:sp>
        <p:nvSpPr>
          <p:cNvPr id="32" name="Text Placeholder 3"/>
          <p:cNvSpPr>
            <a:spLocks noGrp="1"/>
          </p:cNvSpPr>
          <p:nvPr>
            <p:ph type="body" sz="quarter" idx="12" hasCustomPrompt="1"/>
          </p:nvPr>
        </p:nvSpPr>
        <p:spPr>
          <a:xfrm>
            <a:off x="666863" y="1266089"/>
            <a:ext cx="6957256" cy="387798"/>
          </a:xfrm>
          <a:prstGeom prst="rect">
            <a:avLst/>
          </a:prstGeom>
        </p:spPr>
        <p:txBody>
          <a:bodyPr lIns="0" rIns="0"/>
          <a:lstStyle>
            <a:lvl1pPr>
              <a:defRPr lang="en-GB" b="0" spc="0" dirty="0">
                <a:latin typeface="Roboto Black" panose="02000000000000000000" pitchFamily="2" charset="0"/>
                <a:ea typeface="Roboto Black" panose="02000000000000000000" pitchFamily="2" charset="0"/>
                <a:cs typeface="Roboto Black" panose="02000000000000000000" pitchFamily="2" charset="0"/>
              </a:defRPr>
            </a:lvl1pPr>
          </a:lstStyle>
          <a:p>
            <a:pPr marL="182880" lvl="0" indent="-182880">
              <a:spcBef>
                <a:spcPct val="0"/>
              </a:spcBef>
              <a:buNone/>
            </a:pPr>
            <a:r>
              <a:rPr lang="en-GB"/>
              <a:t>Edit slider header</a:t>
            </a:r>
          </a:p>
        </p:txBody>
      </p:sp>
      <p:sp>
        <p:nvSpPr>
          <p:cNvPr id="33" name="Text Placeholder 5"/>
          <p:cNvSpPr>
            <a:spLocks noGrp="1"/>
          </p:cNvSpPr>
          <p:nvPr>
            <p:ph type="body" sz="quarter" idx="20" hasCustomPrompt="1"/>
          </p:nvPr>
        </p:nvSpPr>
        <p:spPr>
          <a:xfrm>
            <a:off x="666863" y="5915124"/>
            <a:ext cx="5205646" cy="207749"/>
          </a:xfrm>
          <a:prstGeom prst="rect">
            <a:avLst/>
          </a:prstGeom>
          <a:noFill/>
        </p:spPr>
        <p:txBody>
          <a:bodyPr wrap="square" lIns="0" tIns="0" rIns="0" bIns="0" rtlCol="0">
            <a:spAutoFit/>
          </a:bodyPr>
          <a:lstStyle>
            <a:lvl1pPr>
              <a:defRPr lang="en-GB"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a:buNone/>
            </a:pPr>
            <a:r>
              <a:rPr lang="en-GB"/>
              <a:t>Edit instructions</a:t>
            </a:r>
          </a:p>
        </p:txBody>
      </p:sp>
      <p:sp>
        <p:nvSpPr>
          <p:cNvPr id="40" name="Text Placeholder 5"/>
          <p:cNvSpPr>
            <a:spLocks noGrp="1"/>
          </p:cNvSpPr>
          <p:nvPr>
            <p:ph type="body" sz="quarter" idx="14" hasCustomPrompt="1"/>
          </p:nvPr>
        </p:nvSpPr>
        <p:spPr>
          <a:xfrm>
            <a:off x="666863" y="1798123"/>
            <a:ext cx="6957256" cy="243656"/>
          </a:xfrm>
          <a:prstGeom prst="rect">
            <a:avLst/>
          </a:prstGeom>
          <a:noFill/>
        </p:spPr>
        <p:txBody>
          <a:bodyPr wrap="square" lIns="0" tIns="0" rIns="0" bIns="0" rtlCol="0">
            <a:spAutoFit/>
          </a:bodyPr>
          <a:lstStyle>
            <a:lvl1pPr>
              <a:defRPr lang="en-GB" sz="1600" spc="0" baseline="0" dirty="0">
                <a:solidFill>
                  <a:schemeClr val="tx1"/>
                </a:solidFill>
                <a:latin typeface="Roboto" panose="02000000000000000000" pitchFamily="2" charset="0"/>
              </a:defRPr>
            </a:lvl1pPr>
          </a:lstStyle>
          <a:p>
            <a:pPr marL="0" lvl="0" indent="-285750" defTabSz="914400">
              <a:lnSpc>
                <a:spcPts val="1900"/>
              </a:lnSpc>
            </a:pPr>
            <a:r>
              <a:rPr lang="en-GB"/>
              <a:t>Edit slider body text - 1000 characters max (incl. Spaces)</a:t>
            </a:r>
          </a:p>
        </p:txBody>
      </p:sp>
      <p:grpSp>
        <p:nvGrpSpPr>
          <p:cNvPr id="41" name="StepperPosition"/>
          <p:cNvGrpSpPr/>
          <p:nvPr userDrawn="1"/>
        </p:nvGrpSpPr>
        <p:grpSpPr>
          <a:xfrm>
            <a:off x="5430046" y="6434847"/>
            <a:ext cx="1325450" cy="140418"/>
            <a:chOff x="6611919" y="6505581"/>
            <a:chExt cx="1093778" cy="115876"/>
          </a:xfrm>
        </p:grpSpPr>
        <p:sp>
          <p:nvSpPr>
            <p:cNvPr id="42" name="Oval 11"/>
            <p:cNvSpPr>
              <a:spLocks noChangeArrowheads="1"/>
            </p:cNvSpPr>
            <p:nvPr/>
          </p:nvSpPr>
          <p:spPr bwMode="auto">
            <a:xfrm>
              <a:off x="6611919" y="6505581"/>
              <a:ext cx="115860" cy="115860"/>
            </a:xfrm>
            <a:prstGeom prst="ellipse">
              <a:avLst/>
            </a:prstGeom>
            <a:solidFill>
              <a:schemeClr val="bg1"/>
            </a:solidFill>
            <a:ln w="9525">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3" name="Oval 12"/>
            <p:cNvSpPr>
              <a:spLocks noChangeArrowheads="1"/>
            </p:cNvSpPr>
            <p:nvPr/>
          </p:nvSpPr>
          <p:spPr bwMode="auto">
            <a:xfrm>
              <a:off x="6861158" y="6505597"/>
              <a:ext cx="115860" cy="115860"/>
            </a:xfrm>
            <a:prstGeom prst="ellipse">
              <a:avLst/>
            </a:prstGeom>
            <a:solidFill>
              <a:schemeClr val="tx1"/>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4" name="Oval 14"/>
            <p:cNvSpPr>
              <a:spLocks noChangeArrowheads="1"/>
            </p:cNvSpPr>
            <p:nvPr/>
          </p:nvSpPr>
          <p:spPr bwMode="auto">
            <a:xfrm>
              <a:off x="7105636" y="6505588"/>
              <a:ext cx="115860" cy="115860"/>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5" name="Oval 16"/>
            <p:cNvSpPr>
              <a:spLocks noChangeArrowheads="1"/>
            </p:cNvSpPr>
            <p:nvPr/>
          </p:nvSpPr>
          <p:spPr bwMode="auto">
            <a:xfrm>
              <a:off x="7346938" y="6505592"/>
              <a:ext cx="115860" cy="115860"/>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6" name="Oval 18"/>
            <p:cNvSpPr>
              <a:spLocks noChangeArrowheads="1"/>
            </p:cNvSpPr>
            <p:nvPr/>
          </p:nvSpPr>
          <p:spPr bwMode="auto">
            <a:xfrm>
              <a:off x="7589837" y="6505583"/>
              <a:ext cx="115860" cy="115860"/>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pic>
        <p:nvPicPr>
          <p:cNvPr id="18" name="StepperButtonNormal">
            <a:hlinkClick r:id="" action="ppaction://hlinkshowjump?jump=nextslide"/>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824005" y="3351934"/>
            <a:ext cx="272672" cy="612000"/>
          </a:xfrm>
          <a:prstGeom prst="rect">
            <a:avLst/>
          </a:prstGeom>
        </p:spPr>
      </p:pic>
      <p:pic>
        <p:nvPicPr>
          <p:cNvPr id="19" name="StepperButtonNormal">
            <a:hlinkClick r:id="" action="ppaction://hlinkshowjump?jump=previousslide"/>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8726" y="3358584"/>
            <a:ext cx="270002" cy="598700"/>
          </a:xfrm>
          <a:prstGeom prst="rect">
            <a:avLst/>
          </a:prstGeom>
        </p:spPr>
      </p:pic>
    </p:spTree>
    <p:extLst>
      <p:ext uri="{BB962C8B-B14F-4D97-AF65-F5344CB8AC3E}">
        <p14:creationId xmlns:p14="http://schemas.microsoft.com/office/powerpoint/2010/main" val="1380533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750" fill="hold"/>
                                        <p:tgtEl>
                                          <p:spTgt spid="33"/>
                                        </p:tgtEl>
                                        <p:attrNameLst>
                                          <p:attrName>ppt_x</p:attrName>
                                        </p:attrNameLst>
                                      </p:cBhvr>
                                      <p:tavLst>
                                        <p:tav tm="0">
                                          <p:val>
                                            <p:strVal val="0-#ppt_w/2"/>
                                          </p:val>
                                        </p:tav>
                                        <p:tav tm="100000">
                                          <p:val>
                                            <p:strVal val="#ppt_x"/>
                                          </p:val>
                                        </p:tav>
                                      </p:tavLst>
                                    </p:anim>
                                    <p:anim calcmode="lin" valueType="num">
                                      <p:cBhvr additive="base">
                                        <p:cTn id="8" dur="75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tmplLst>
          <p:tmpl>
            <p:tnLst>
              <p:par>
                <p:cTn presetID="2" presetClass="entr" presetSubtype="8" decel="100000" fill="hold" nodeType="with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750" fill="hold"/>
                        <p:tgtEl>
                          <p:spTgt spid="33"/>
                        </p:tgtEl>
                        <p:attrNameLst>
                          <p:attrName>ppt_x</p:attrName>
                        </p:attrNameLst>
                      </p:cBhvr>
                      <p:tavLst>
                        <p:tav tm="0">
                          <p:val>
                            <p:strVal val="0-#ppt_w/2"/>
                          </p:val>
                        </p:tav>
                        <p:tav tm="100000">
                          <p:val>
                            <p:strVal val="#ppt_x"/>
                          </p:val>
                        </p:tav>
                      </p:tavLst>
                    </p:anim>
                    <p:anim calcmode="lin" valueType="num">
                      <p:cBhvr additive="base">
                        <p:cTn dur="750" fill="hold"/>
                        <p:tgtEl>
                          <p:spTgt spid="33"/>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roduction General">
    <p:spTree>
      <p:nvGrpSpPr>
        <p:cNvPr id="1" name=""/>
        <p:cNvGrpSpPr/>
        <p:nvPr/>
      </p:nvGrpSpPr>
      <p:grpSpPr>
        <a:xfrm>
          <a:off x="0" y="0"/>
          <a:ext cx="0" cy="0"/>
          <a:chOff x="0" y="0"/>
          <a:chExt cx="0" cy="0"/>
        </a:xfrm>
      </p:grpSpPr>
      <p:pic>
        <p:nvPicPr>
          <p:cNvPr id="2" name="Picture 1" hidden="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0204"/>
            <a:ext cx="12192000" cy="6834145"/>
          </a:xfrm>
          <a:prstGeom prst="rect">
            <a:avLst/>
          </a:prstGeom>
        </p:spPr>
      </p:pic>
      <p:sp>
        <p:nvSpPr>
          <p:cNvPr id="21" name="Picture Placeholder 20"/>
          <p:cNvSpPr>
            <a:spLocks noGrp="1"/>
          </p:cNvSpPr>
          <p:nvPr>
            <p:ph type="pic" sz="quarter" idx="12"/>
          </p:nvPr>
        </p:nvSpPr>
        <p:spPr>
          <a:xfrm>
            <a:off x="0" y="556054"/>
            <a:ext cx="12192000" cy="6303869"/>
          </a:xfrm>
          <a:prstGeom prst="rect">
            <a:avLst/>
          </a:prstGeom>
        </p:spPr>
        <p:txBody>
          <a:bodyPr/>
          <a:lstStyle>
            <a:lvl1pPr>
              <a:defRPr>
                <a:solidFill>
                  <a:schemeClr val="accent3"/>
                </a:solidFill>
              </a:defRPr>
            </a:lvl1pPr>
          </a:lstStyle>
          <a:p>
            <a:endParaRPr lang="en-GB"/>
          </a:p>
        </p:txBody>
      </p:sp>
      <p:sp>
        <p:nvSpPr>
          <p:cNvPr id="8" name="Text Placeholder 22"/>
          <p:cNvSpPr>
            <a:spLocks noGrp="1"/>
          </p:cNvSpPr>
          <p:nvPr>
            <p:ph type="body" sz="quarter" idx="10" hasCustomPrompt="1"/>
          </p:nvPr>
        </p:nvSpPr>
        <p:spPr>
          <a:xfrm>
            <a:off x="424637" y="1289124"/>
            <a:ext cx="5400000" cy="234872"/>
          </a:xfrm>
          <a:prstGeom prst="rect">
            <a:avLst/>
          </a:prstGeom>
          <a:noFill/>
        </p:spPr>
        <p:txBody>
          <a:bodyPr wrap="square" lIns="0" tIns="0" rIns="0" bIns="0" rtlCol="0">
            <a:spAutoFit/>
          </a:bodyPr>
          <a:lstStyle>
            <a:lvl1pPr marL="0" indent="0">
              <a:buNone/>
              <a:defRPr lang="en-US" sz="1650" spc="0" dirty="0" smtClean="0">
                <a:solidFill>
                  <a:schemeClr val="tx1"/>
                </a:solidFill>
                <a:latin typeface="Roboto" panose="02000000000000000000" pitchFamily="2" charset="0"/>
              </a:defRPr>
            </a:lvl1pPr>
          </a:lstStyle>
          <a:p>
            <a:pPr marL="0" lvl="0" defTabSz="914400"/>
            <a:r>
              <a:rPr lang="en-GB"/>
              <a:t>Sub header</a:t>
            </a:r>
          </a:p>
        </p:txBody>
      </p:sp>
      <p:sp>
        <p:nvSpPr>
          <p:cNvPr id="11" name="Title 11"/>
          <p:cNvSpPr>
            <a:spLocks noGrp="1"/>
          </p:cNvSpPr>
          <p:nvPr>
            <p:ph type="title" hasCustomPrompt="1"/>
          </p:nvPr>
        </p:nvSpPr>
        <p:spPr>
          <a:xfrm>
            <a:off x="424636" y="610289"/>
            <a:ext cx="10515600" cy="646112"/>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
        <p:nvSpPr>
          <p:cNvPr id="10" name="Text Placeholder 22"/>
          <p:cNvSpPr>
            <a:spLocks noGrp="1"/>
          </p:cNvSpPr>
          <p:nvPr>
            <p:ph type="body" sz="quarter" idx="14" hasCustomPrompt="1"/>
          </p:nvPr>
        </p:nvSpPr>
        <p:spPr>
          <a:xfrm>
            <a:off x="417543" y="1556719"/>
            <a:ext cx="5370941" cy="243656"/>
          </a:xfrm>
          <a:prstGeom prst="rect">
            <a:avLst/>
          </a:prstGeom>
          <a:noFill/>
        </p:spPr>
        <p:txBody>
          <a:bodyPr wrap="square" lIns="0" tIns="0" rIns="0" bIns="0" rtlCol="0">
            <a:spAutoFit/>
          </a:bodyPr>
          <a:lstStyle>
            <a:lvl1pPr marL="0" indent="-285750" defTabSz="914400">
              <a:lnSpc>
                <a:spcPts val="1900"/>
              </a:lnSpc>
              <a:buNone/>
              <a:defRPr lang="en-US" sz="1600" dirty="0" smtClean="0">
                <a:solidFill>
                  <a:schemeClr val="tx1"/>
                </a:solidFill>
                <a:latin typeface="Roboto" panose="02000000000000000000" pitchFamily="2" charset="0"/>
              </a:defRPr>
            </a:lvl1pPr>
          </a:lstStyle>
          <a:p>
            <a:pPr marL="0" lvl="0" indent="-285750" defTabSz="914400">
              <a:lnSpc>
                <a:spcPts val="1900"/>
              </a:lnSpc>
            </a:pPr>
            <a:r>
              <a:rPr lang="en-GB"/>
              <a:t>Edit slider body text - 950 characters max (incl. spaces)</a:t>
            </a:r>
          </a:p>
        </p:txBody>
      </p:sp>
    </p:spTree>
    <p:extLst>
      <p:ext uri="{BB962C8B-B14F-4D97-AF65-F5344CB8AC3E}">
        <p14:creationId xmlns:p14="http://schemas.microsoft.com/office/powerpoint/2010/main" val="27804224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Intro Stepper_03">
    <p:spTree>
      <p:nvGrpSpPr>
        <p:cNvPr id="1" name=""/>
        <p:cNvGrpSpPr/>
        <p:nvPr/>
      </p:nvGrpSpPr>
      <p:grpSpPr>
        <a:xfrm>
          <a:off x="0" y="0"/>
          <a:ext cx="0" cy="0"/>
          <a:chOff x="0" y="0"/>
          <a:chExt cx="0" cy="0"/>
        </a:xfrm>
      </p:grpSpPr>
      <p:sp>
        <p:nvSpPr>
          <p:cNvPr id="22" name="Picture Placeholder 7"/>
          <p:cNvSpPr>
            <a:spLocks noGrp="1"/>
          </p:cNvSpPr>
          <p:nvPr>
            <p:ph type="pic" sz="quarter" idx="19"/>
          </p:nvPr>
        </p:nvSpPr>
        <p:spPr>
          <a:xfrm>
            <a:off x="0" y="539262"/>
            <a:ext cx="12190413" cy="6320325"/>
          </a:xfrm>
          <a:prstGeom prst="rect">
            <a:avLst/>
          </a:prstGeom>
        </p:spPr>
        <p:txBody>
          <a:bodyPr/>
          <a:lstStyle>
            <a:lvl1pPr>
              <a:defRPr lang="en-GB" spc="0">
                <a:solidFill>
                  <a:schemeClr val="accent3"/>
                </a:solidFill>
              </a:defRPr>
            </a:lvl1pPr>
          </a:lstStyle>
          <a:p>
            <a:pPr lvl="0"/>
            <a:endParaRPr lang="en-GB"/>
          </a:p>
        </p:txBody>
      </p:sp>
      <p:sp>
        <p:nvSpPr>
          <p:cNvPr id="47" name="Title 11"/>
          <p:cNvSpPr>
            <a:spLocks noGrp="1"/>
          </p:cNvSpPr>
          <p:nvPr>
            <p:ph type="title" hasCustomPrompt="1"/>
          </p:nvPr>
        </p:nvSpPr>
        <p:spPr>
          <a:xfrm>
            <a:off x="424636" y="610289"/>
            <a:ext cx="10515600" cy="646112"/>
          </a:xfrm>
          <a:prstGeom prst="rect">
            <a:avLst/>
          </a:prstGeom>
        </p:spPr>
        <p:txBody>
          <a:bodyPr lIns="0" rIns="0"/>
          <a:lstStyle>
            <a:lvl1pPr>
              <a:defRPr lang="en-GB" sz="2800" b="0" spc="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
        <p:nvSpPr>
          <p:cNvPr id="19" name="StepperBG"/>
          <p:cNvSpPr/>
          <p:nvPr userDrawn="1"/>
        </p:nvSpPr>
        <p:spPr>
          <a:xfrm>
            <a:off x="-15046" y="1072356"/>
            <a:ext cx="12207046" cy="510844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1" name="Picture Placeholder 2"/>
          <p:cNvSpPr>
            <a:spLocks noGrp="1"/>
          </p:cNvSpPr>
          <p:nvPr>
            <p:ph type="pic" sz="quarter" idx="10"/>
          </p:nvPr>
        </p:nvSpPr>
        <p:spPr>
          <a:xfrm>
            <a:off x="7943848" y="1266089"/>
            <a:ext cx="4248151" cy="4902014"/>
          </a:xfrm>
          <a:prstGeom prst="rect">
            <a:avLst/>
          </a:prstGeom>
        </p:spPr>
        <p:txBody>
          <a:bodyPr/>
          <a:lstStyle>
            <a:lvl1pPr>
              <a:defRPr spc="0">
                <a:solidFill>
                  <a:schemeClr val="tx1"/>
                </a:solidFill>
              </a:defRPr>
            </a:lvl1pPr>
          </a:lstStyle>
          <a:p>
            <a:endParaRPr lang="en-GB"/>
          </a:p>
        </p:txBody>
      </p:sp>
      <p:sp>
        <p:nvSpPr>
          <p:cNvPr id="25" name="Text Placeholder 3"/>
          <p:cNvSpPr>
            <a:spLocks noGrp="1"/>
          </p:cNvSpPr>
          <p:nvPr>
            <p:ph type="body" sz="quarter" idx="12" hasCustomPrompt="1"/>
          </p:nvPr>
        </p:nvSpPr>
        <p:spPr>
          <a:xfrm>
            <a:off x="666863" y="1266089"/>
            <a:ext cx="6957256" cy="387798"/>
          </a:xfrm>
          <a:prstGeom prst="rect">
            <a:avLst/>
          </a:prstGeom>
        </p:spPr>
        <p:txBody>
          <a:bodyPr lIns="0" rIns="0"/>
          <a:lstStyle>
            <a:lvl1pPr>
              <a:defRPr lang="en-GB" b="0" spc="0" dirty="0">
                <a:latin typeface="Roboto Black" panose="02000000000000000000" pitchFamily="2" charset="0"/>
                <a:ea typeface="Roboto Black" panose="02000000000000000000" pitchFamily="2" charset="0"/>
                <a:cs typeface="Roboto Black" panose="02000000000000000000" pitchFamily="2" charset="0"/>
              </a:defRPr>
            </a:lvl1pPr>
          </a:lstStyle>
          <a:p>
            <a:pPr marL="182880" lvl="0" indent="-182880">
              <a:spcBef>
                <a:spcPct val="0"/>
              </a:spcBef>
              <a:buNone/>
            </a:pPr>
            <a:r>
              <a:rPr lang="en-GB"/>
              <a:t>Edit slider header</a:t>
            </a:r>
          </a:p>
        </p:txBody>
      </p:sp>
      <p:sp>
        <p:nvSpPr>
          <p:cNvPr id="26" name="Text Placeholder 5"/>
          <p:cNvSpPr>
            <a:spLocks noGrp="1"/>
          </p:cNvSpPr>
          <p:nvPr>
            <p:ph type="body" sz="quarter" idx="20" hasCustomPrompt="1"/>
          </p:nvPr>
        </p:nvSpPr>
        <p:spPr>
          <a:xfrm>
            <a:off x="666863" y="5915124"/>
            <a:ext cx="5205646" cy="207749"/>
          </a:xfrm>
          <a:prstGeom prst="rect">
            <a:avLst/>
          </a:prstGeom>
          <a:noFill/>
        </p:spPr>
        <p:txBody>
          <a:bodyPr wrap="square" lIns="0" tIns="0" rIns="0" bIns="0" rtlCol="0">
            <a:spAutoFit/>
          </a:bodyPr>
          <a:lstStyle>
            <a:lvl1pPr>
              <a:defRPr lang="en-GB"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a:buNone/>
            </a:pPr>
            <a:r>
              <a:rPr lang="en-GB"/>
              <a:t>Edit instructions</a:t>
            </a:r>
          </a:p>
        </p:txBody>
      </p:sp>
      <p:grpSp>
        <p:nvGrpSpPr>
          <p:cNvPr id="37" name="StepperPosition"/>
          <p:cNvGrpSpPr/>
          <p:nvPr userDrawn="1"/>
        </p:nvGrpSpPr>
        <p:grpSpPr>
          <a:xfrm>
            <a:off x="5430046" y="6434847"/>
            <a:ext cx="1325450" cy="140418"/>
            <a:chOff x="6611919" y="6505581"/>
            <a:chExt cx="1093778" cy="115876"/>
          </a:xfrm>
        </p:grpSpPr>
        <p:sp>
          <p:nvSpPr>
            <p:cNvPr id="38" name="Oval 11"/>
            <p:cNvSpPr>
              <a:spLocks noChangeArrowheads="1"/>
            </p:cNvSpPr>
            <p:nvPr/>
          </p:nvSpPr>
          <p:spPr bwMode="auto">
            <a:xfrm>
              <a:off x="6611919" y="6505581"/>
              <a:ext cx="115860" cy="115860"/>
            </a:xfrm>
            <a:prstGeom prst="ellipse">
              <a:avLst/>
            </a:prstGeom>
            <a:solidFill>
              <a:schemeClr val="bg1"/>
            </a:solidFill>
            <a:ln w="9525">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39" name="Oval 12"/>
            <p:cNvSpPr>
              <a:spLocks noChangeArrowheads="1"/>
            </p:cNvSpPr>
            <p:nvPr/>
          </p:nvSpPr>
          <p:spPr bwMode="auto">
            <a:xfrm>
              <a:off x="6861158" y="6505597"/>
              <a:ext cx="115860" cy="115860"/>
            </a:xfrm>
            <a:prstGeom prst="ellipse">
              <a:avLst/>
            </a:prstGeom>
            <a:solidFill>
              <a:schemeClr val="bg1"/>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0" name="Oval 14"/>
            <p:cNvSpPr>
              <a:spLocks noChangeArrowheads="1"/>
            </p:cNvSpPr>
            <p:nvPr/>
          </p:nvSpPr>
          <p:spPr bwMode="auto">
            <a:xfrm>
              <a:off x="7105636" y="6505588"/>
              <a:ext cx="115860" cy="115860"/>
            </a:xfrm>
            <a:prstGeom prst="ellipse">
              <a:avLst/>
            </a:prstGeom>
            <a:solidFill>
              <a:schemeClr val="tx1"/>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2" name="Oval 16"/>
            <p:cNvSpPr>
              <a:spLocks noChangeArrowheads="1"/>
            </p:cNvSpPr>
            <p:nvPr/>
          </p:nvSpPr>
          <p:spPr bwMode="auto">
            <a:xfrm>
              <a:off x="7346938" y="6505592"/>
              <a:ext cx="115860" cy="115860"/>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3" name="Oval 18"/>
            <p:cNvSpPr>
              <a:spLocks noChangeArrowheads="1"/>
            </p:cNvSpPr>
            <p:nvPr/>
          </p:nvSpPr>
          <p:spPr bwMode="auto">
            <a:xfrm>
              <a:off x="7589837" y="6505583"/>
              <a:ext cx="115860" cy="115860"/>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pic>
        <p:nvPicPr>
          <p:cNvPr id="23" name="StepperButtonNormal">
            <a:hlinkClick r:id="" action="ppaction://hlinkshowjump?jump=nextslide"/>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824005" y="3351934"/>
            <a:ext cx="272672" cy="612000"/>
          </a:xfrm>
          <a:prstGeom prst="rect">
            <a:avLst/>
          </a:prstGeom>
        </p:spPr>
      </p:pic>
      <p:pic>
        <p:nvPicPr>
          <p:cNvPr id="24" name="StepperButtonNormal">
            <a:hlinkClick r:id="" action="ppaction://hlinkshowjump?jump=previousslide"/>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8726" y="3358584"/>
            <a:ext cx="270002" cy="598700"/>
          </a:xfrm>
          <a:prstGeom prst="rect">
            <a:avLst/>
          </a:prstGeom>
        </p:spPr>
      </p:pic>
    </p:spTree>
    <p:extLst>
      <p:ext uri="{BB962C8B-B14F-4D97-AF65-F5344CB8AC3E}">
        <p14:creationId xmlns:p14="http://schemas.microsoft.com/office/powerpoint/2010/main" val="2561074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750" fill="hold"/>
                                        <p:tgtEl>
                                          <p:spTgt spid="26"/>
                                        </p:tgtEl>
                                        <p:attrNameLst>
                                          <p:attrName>ppt_x</p:attrName>
                                        </p:attrNameLst>
                                      </p:cBhvr>
                                      <p:tavLst>
                                        <p:tav tm="0">
                                          <p:val>
                                            <p:strVal val="0-#ppt_w/2"/>
                                          </p:val>
                                        </p:tav>
                                        <p:tav tm="100000">
                                          <p:val>
                                            <p:strVal val="#ppt_x"/>
                                          </p:val>
                                        </p:tav>
                                      </p:tavLst>
                                    </p:anim>
                                    <p:anim calcmode="lin" valueType="num">
                                      <p:cBhvr additive="base">
                                        <p:cTn id="8" dur="75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tmplLst>
          <p:tmpl>
            <p:tnLst>
              <p:par>
                <p:cTn presetID="2" presetClass="entr" presetSubtype="8" decel="100000" fill="hold" nodeType="withEffect">
                  <p:stCondLst>
                    <p:cond delay="0"/>
                  </p:stCondLst>
                  <p:childTnLst>
                    <p:set>
                      <p:cBhvr>
                        <p:cTn dur="1" fill="hold">
                          <p:stCondLst>
                            <p:cond delay="0"/>
                          </p:stCondLst>
                        </p:cTn>
                        <p:tgtEl>
                          <p:spTgt spid="26"/>
                        </p:tgtEl>
                        <p:attrNameLst>
                          <p:attrName>style.visibility</p:attrName>
                        </p:attrNameLst>
                      </p:cBhvr>
                      <p:to>
                        <p:strVal val="visible"/>
                      </p:to>
                    </p:set>
                    <p:anim calcmode="lin" valueType="num">
                      <p:cBhvr additive="base">
                        <p:cTn dur="750" fill="hold"/>
                        <p:tgtEl>
                          <p:spTgt spid="26"/>
                        </p:tgtEl>
                        <p:attrNameLst>
                          <p:attrName>ppt_x</p:attrName>
                        </p:attrNameLst>
                      </p:cBhvr>
                      <p:tavLst>
                        <p:tav tm="0">
                          <p:val>
                            <p:strVal val="0-#ppt_w/2"/>
                          </p:val>
                        </p:tav>
                        <p:tav tm="100000">
                          <p:val>
                            <p:strVal val="#ppt_x"/>
                          </p:val>
                        </p:tav>
                      </p:tavLst>
                    </p:anim>
                    <p:anim calcmode="lin" valueType="num">
                      <p:cBhvr additive="base">
                        <p:cTn dur="750" fill="hold"/>
                        <p:tgtEl>
                          <p:spTgt spid="26"/>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Intro Stepper_04">
    <p:spTree>
      <p:nvGrpSpPr>
        <p:cNvPr id="1" name=""/>
        <p:cNvGrpSpPr/>
        <p:nvPr/>
      </p:nvGrpSpPr>
      <p:grpSpPr>
        <a:xfrm>
          <a:off x="0" y="0"/>
          <a:ext cx="0" cy="0"/>
          <a:chOff x="0" y="0"/>
          <a:chExt cx="0" cy="0"/>
        </a:xfrm>
      </p:grpSpPr>
      <p:sp>
        <p:nvSpPr>
          <p:cNvPr id="28" name="Picture Placeholder 7"/>
          <p:cNvSpPr>
            <a:spLocks noGrp="1"/>
          </p:cNvSpPr>
          <p:nvPr>
            <p:ph type="pic" sz="quarter" idx="19"/>
          </p:nvPr>
        </p:nvSpPr>
        <p:spPr>
          <a:xfrm>
            <a:off x="0" y="539262"/>
            <a:ext cx="12190413" cy="6320325"/>
          </a:xfrm>
          <a:prstGeom prst="rect">
            <a:avLst/>
          </a:prstGeom>
        </p:spPr>
        <p:txBody>
          <a:bodyPr/>
          <a:lstStyle>
            <a:lvl1pPr>
              <a:defRPr lang="en-GB" spc="0">
                <a:solidFill>
                  <a:schemeClr val="accent3"/>
                </a:solidFill>
              </a:defRPr>
            </a:lvl1pPr>
          </a:lstStyle>
          <a:p>
            <a:pPr lvl="0"/>
            <a:endParaRPr lang="en-GB"/>
          </a:p>
        </p:txBody>
      </p:sp>
      <p:sp>
        <p:nvSpPr>
          <p:cNvPr id="27" name="Title 11"/>
          <p:cNvSpPr>
            <a:spLocks noGrp="1"/>
          </p:cNvSpPr>
          <p:nvPr>
            <p:ph type="title" hasCustomPrompt="1"/>
          </p:nvPr>
        </p:nvSpPr>
        <p:spPr>
          <a:xfrm>
            <a:off x="424636" y="610289"/>
            <a:ext cx="10515600" cy="646112"/>
          </a:xfrm>
          <a:prstGeom prst="rect">
            <a:avLst/>
          </a:prstGeom>
        </p:spPr>
        <p:txBody>
          <a:bodyPr lIns="0" rIns="0"/>
          <a:lstStyle>
            <a:lvl1pPr>
              <a:defRPr lang="en-GB" sz="2800" b="0" spc="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
        <p:nvSpPr>
          <p:cNvPr id="19" name="StepperBG"/>
          <p:cNvSpPr/>
          <p:nvPr userDrawn="1"/>
        </p:nvSpPr>
        <p:spPr>
          <a:xfrm>
            <a:off x="-15046" y="1072356"/>
            <a:ext cx="12207046" cy="510844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3" name="Picture Placeholder 2"/>
          <p:cNvSpPr>
            <a:spLocks noGrp="1"/>
          </p:cNvSpPr>
          <p:nvPr>
            <p:ph type="pic" sz="quarter" idx="10"/>
          </p:nvPr>
        </p:nvSpPr>
        <p:spPr>
          <a:xfrm>
            <a:off x="7943848" y="1266089"/>
            <a:ext cx="4248151" cy="4902014"/>
          </a:xfrm>
          <a:prstGeom prst="rect">
            <a:avLst/>
          </a:prstGeom>
        </p:spPr>
        <p:txBody>
          <a:bodyPr/>
          <a:lstStyle>
            <a:lvl1pPr>
              <a:defRPr spc="0">
                <a:solidFill>
                  <a:schemeClr val="tx1"/>
                </a:solidFill>
              </a:defRPr>
            </a:lvl1pPr>
          </a:lstStyle>
          <a:p>
            <a:endParaRPr lang="en-GB"/>
          </a:p>
        </p:txBody>
      </p:sp>
      <p:sp>
        <p:nvSpPr>
          <p:cNvPr id="31" name="Text Placeholder 3"/>
          <p:cNvSpPr>
            <a:spLocks noGrp="1"/>
          </p:cNvSpPr>
          <p:nvPr>
            <p:ph type="body" sz="quarter" idx="12" hasCustomPrompt="1"/>
          </p:nvPr>
        </p:nvSpPr>
        <p:spPr>
          <a:xfrm>
            <a:off x="666863" y="1266089"/>
            <a:ext cx="6957256" cy="387798"/>
          </a:xfrm>
          <a:prstGeom prst="rect">
            <a:avLst/>
          </a:prstGeom>
        </p:spPr>
        <p:txBody>
          <a:bodyPr lIns="0" rIns="0"/>
          <a:lstStyle>
            <a:lvl1pPr>
              <a:defRPr lang="en-GB" b="0" spc="0" dirty="0">
                <a:latin typeface="Roboto Black" panose="02000000000000000000" pitchFamily="2" charset="0"/>
                <a:ea typeface="Roboto Black" panose="02000000000000000000" pitchFamily="2" charset="0"/>
                <a:cs typeface="Roboto Black" panose="02000000000000000000" pitchFamily="2" charset="0"/>
              </a:defRPr>
            </a:lvl1pPr>
          </a:lstStyle>
          <a:p>
            <a:pPr marL="182880" lvl="0" indent="-182880">
              <a:spcBef>
                <a:spcPct val="0"/>
              </a:spcBef>
              <a:buNone/>
            </a:pPr>
            <a:r>
              <a:rPr lang="en-GB"/>
              <a:t>Edit slider header</a:t>
            </a:r>
          </a:p>
        </p:txBody>
      </p:sp>
      <p:sp>
        <p:nvSpPr>
          <p:cNvPr id="34" name="Text Placeholder 5"/>
          <p:cNvSpPr>
            <a:spLocks noGrp="1"/>
          </p:cNvSpPr>
          <p:nvPr>
            <p:ph type="body" sz="quarter" idx="20" hasCustomPrompt="1"/>
          </p:nvPr>
        </p:nvSpPr>
        <p:spPr>
          <a:xfrm>
            <a:off x="666863" y="5915124"/>
            <a:ext cx="5205646" cy="207749"/>
          </a:xfrm>
          <a:prstGeom prst="rect">
            <a:avLst/>
          </a:prstGeom>
          <a:noFill/>
        </p:spPr>
        <p:txBody>
          <a:bodyPr wrap="square" lIns="0" tIns="0" rIns="0" bIns="0" rtlCol="0">
            <a:spAutoFit/>
          </a:bodyPr>
          <a:lstStyle>
            <a:lvl1pPr>
              <a:defRPr lang="en-GB"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a:buNone/>
            </a:pPr>
            <a:r>
              <a:rPr lang="en-GB"/>
              <a:t>Edit instructions</a:t>
            </a:r>
          </a:p>
        </p:txBody>
      </p:sp>
      <p:grpSp>
        <p:nvGrpSpPr>
          <p:cNvPr id="40" name="StepperPosition"/>
          <p:cNvGrpSpPr/>
          <p:nvPr userDrawn="1"/>
        </p:nvGrpSpPr>
        <p:grpSpPr>
          <a:xfrm>
            <a:off x="5430046" y="6434847"/>
            <a:ext cx="1325450" cy="140418"/>
            <a:chOff x="6611919" y="6505581"/>
            <a:chExt cx="1093778" cy="115876"/>
          </a:xfrm>
        </p:grpSpPr>
        <p:sp>
          <p:nvSpPr>
            <p:cNvPr id="41" name="Oval 11"/>
            <p:cNvSpPr>
              <a:spLocks noChangeArrowheads="1"/>
            </p:cNvSpPr>
            <p:nvPr/>
          </p:nvSpPr>
          <p:spPr bwMode="auto">
            <a:xfrm>
              <a:off x="6611919" y="6505581"/>
              <a:ext cx="115860" cy="115860"/>
            </a:xfrm>
            <a:prstGeom prst="ellipse">
              <a:avLst/>
            </a:prstGeom>
            <a:solidFill>
              <a:schemeClr val="bg1"/>
            </a:solidFill>
            <a:ln w="9525">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2" name="Oval 12"/>
            <p:cNvSpPr>
              <a:spLocks noChangeArrowheads="1"/>
            </p:cNvSpPr>
            <p:nvPr/>
          </p:nvSpPr>
          <p:spPr bwMode="auto">
            <a:xfrm>
              <a:off x="6861158" y="6505597"/>
              <a:ext cx="115860" cy="115860"/>
            </a:xfrm>
            <a:prstGeom prst="ellipse">
              <a:avLst/>
            </a:prstGeom>
            <a:solidFill>
              <a:schemeClr val="bg1"/>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3" name="Oval 14"/>
            <p:cNvSpPr>
              <a:spLocks noChangeArrowheads="1"/>
            </p:cNvSpPr>
            <p:nvPr/>
          </p:nvSpPr>
          <p:spPr bwMode="auto">
            <a:xfrm>
              <a:off x="7105636" y="6505588"/>
              <a:ext cx="115860" cy="115860"/>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4" name="Oval 16"/>
            <p:cNvSpPr>
              <a:spLocks noChangeArrowheads="1"/>
            </p:cNvSpPr>
            <p:nvPr/>
          </p:nvSpPr>
          <p:spPr bwMode="auto">
            <a:xfrm>
              <a:off x="7346938" y="6505592"/>
              <a:ext cx="115860" cy="115860"/>
            </a:xfrm>
            <a:prstGeom prst="ellipse">
              <a:avLst/>
            </a:prstGeom>
            <a:solidFill>
              <a:schemeClr val="tx1"/>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5" name="Oval 18"/>
            <p:cNvSpPr>
              <a:spLocks noChangeArrowheads="1"/>
            </p:cNvSpPr>
            <p:nvPr/>
          </p:nvSpPr>
          <p:spPr bwMode="auto">
            <a:xfrm>
              <a:off x="7589837" y="6505583"/>
              <a:ext cx="115860" cy="115860"/>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sp>
        <p:nvSpPr>
          <p:cNvPr id="18" name="Text Placeholder 5"/>
          <p:cNvSpPr>
            <a:spLocks noGrp="1"/>
          </p:cNvSpPr>
          <p:nvPr>
            <p:ph type="body" sz="quarter" idx="14" hasCustomPrompt="1"/>
          </p:nvPr>
        </p:nvSpPr>
        <p:spPr>
          <a:xfrm>
            <a:off x="666863" y="1798123"/>
            <a:ext cx="6957256" cy="243656"/>
          </a:xfrm>
          <a:prstGeom prst="rect">
            <a:avLst/>
          </a:prstGeom>
          <a:noFill/>
        </p:spPr>
        <p:txBody>
          <a:bodyPr wrap="square" lIns="0" tIns="0" rIns="0" bIns="0" rtlCol="0">
            <a:spAutoFit/>
          </a:bodyPr>
          <a:lstStyle>
            <a:lvl1pPr>
              <a:defRPr lang="en-GB" sz="1600" spc="0" baseline="0" dirty="0">
                <a:solidFill>
                  <a:schemeClr val="tx1"/>
                </a:solidFill>
                <a:latin typeface="Roboto" panose="02000000000000000000" pitchFamily="2" charset="0"/>
              </a:defRPr>
            </a:lvl1pPr>
          </a:lstStyle>
          <a:p>
            <a:pPr marL="0" lvl="0" indent="-285750" defTabSz="914400">
              <a:lnSpc>
                <a:spcPts val="1900"/>
              </a:lnSpc>
            </a:pPr>
            <a:r>
              <a:rPr lang="en-GB"/>
              <a:t>Edit slider body text - 1000 characters max (incl. Spaces)</a:t>
            </a:r>
          </a:p>
        </p:txBody>
      </p:sp>
      <p:pic>
        <p:nvPicPr>
          <p:cNvPr id="22" name="StepperButtonNormal">
            <a:hlinkClick r:id="" action="ppaction://hlinkshowjump?jump=nextslide"/>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824005" y="3351934"/>
            <a:ext cx="272672" cy="612000"/>
          </a:xfrm>
          <a:prstGeom prst="rect">
            <a:avLst/>
          </a:prstGeom>
        </p:spPr>
      </p:pic>
      <p:pic>
        <p:nvPicPr>
          <p:cNvPr id="24" name="StepperButtonNormal">
            <a:hlinkClick r:id="" action="ppaction://hlinkshowjump?jump=previousslide"/>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8726" y="3358584"/>
            <a:ext cx="270002" cy="598700"/>
          </a:xfrm>
          <a:prstGeom prst="rect">
            <a:avLst/>
          </a:prstGeom>
        </p:spPr>
      </p:pic>
    </p:spTree>
    <p:extLst>
      <p:ext uri="{BB962C8B-B14F-4D97-AF65-F5344CB8AC3E}">
        <p14:creationId xmlns:p14="http://schemas.microsoft.com/office/powerpoint/2010/main" val="3590625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750" fill="hold"/>
                                        <p:tgtEl>
                                          <p:spTgt spid="34"/>
                                        </p:tgtEl>
                                        <p:attrNameLst>
                                          <p:attrName>ppt_x</p:attrName>
                                        </p:attrNameLst>
                                      </p:cBhvr>
                                      <p:tavLst>
                                        <p:tav tm="0">
                                          <p:val>
                                            <p:strVal val="0-#ppt_w/2"/>
                                          </p:val>
                                        </p:tav>
                                        <p:tav tm="100000">
                                          <p:val>
                                            <p:strVal val="#ppt_x"/>
                                          </p:val>
                                        </p:tav>
                                      </p:tavLst>
                                    </p:anim>
                                    <p:anim calcmode="lin" valueType="num">
                                      <p:cBhvr additive="base">
                                        <p:cTn id="8" dur="75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tmplLst>
          <p:tmpl>
            <p:tnLst>
              <p:par>
                <p:cTn presetID="2" presetClass="entr" presetSubtype="8" decel="100000" fill="hold" nodeType="withEffect">
                  <p:stCondLst>
                    <p:cond delay="0"/>
                  </p:stCondLst>
                  <p:childTnLst>
                    <p:set>
                      <p:cBhvr>
                        <p:cTn dur="1" fill="hold">
                          <p:stCondLst>
                            <p:cond delay="0"/>
                          </p:stCondLst>
                        </p:cTn>
                        <p:tgtEl>
                          <p:spTgt spid="34"/>
                        </p:tgtEl>
                        <p:attrNameLst>
                          <p:attrName>style.visibility</p:attrName>
                        </p:attrNameLst>
                      </p:cBhvr>
                      <p:to>
                        <p:strVal val="visible"/>
                      </p:to>
                    </p:set>
                    <p:anim calcmode="lin" valueType="num">
                      <p:cBhvr additive="base">
                        <p:cTn dur="750" fill="hold"/>
                        <p:tgtEl>
                          <p:spTgt spid="34"/>
                        </p:tgtEl>
                        <p:attrNameLst>
                          <p:attrName>ppt_x</p:attrName>
                        </p:attrNameLst>
                      </p:cBhvr>
                      <p:tavLst>
                        <p:tav tm="0">
                          <p:val>
                            <p:strVal val="0-#ppt_w/2"/>
                          </p:val>
                        </p:tav>
                        <p:tav tm="100000">
                          <p:val>
                            <p:strVal val="#ppt_x"/>
                          </p:val>
                        </p:tav>
                      </p:tavLst>
                    </p:anim>
                    <p:anim calcmode="lin" valueType="num">
                      <p:cBhvr additive="base">
                        <p:cTn dur="750" fill="hold"/>
                        <p:tgtEl>
                          <p:spTgt spid="34"/>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Intro Stepper_05">
    <p:spTree>
      <p:nvGrpSpPr>
        <p:cNvPr id="1" name=""/>
        <p:cNvGrpSpPr/>
        <p:nvPr/>
      </p:nvGrpSpPr>
      <p:grpSpPr>
        <a:xfrm>
          <a:off x="0" y="0"/>
          <a:ext cx="0" cy="0"/>
          <a:chOff x="0" y="0"/>
          <a:chExt cx="0" cy="0"/>
        </a:xfrm>
      </p:grpSpPr>
      <p:sp>
        <p:nvSpPr>
          <p:cNvPr id="37" name="Picture Placeholder 7"/>
          <p:cNvSpPr>
            <a:spLocks noGrp="1"/>
          </p:cNvSpPr>
          <p:nvPr>
            <p:ph type="pic" sz="quarter" idx="19"/>
          </p:nvPr>
        </p:nvSpPr>
        <p:spPr>
          <a:xfrm>
            <a:off x="0" y="539262"/>
            <a:ext cx="12190413" cy="6320325"/>
          </a:xfrm>
          <a:prstGeom prst="rect">
            <a:avLst/>
          </a:prstGeom>
        </p:spPr>
        <p:txBody>
          <a:bodyPr/>
          <a:lstStyle>
            <a:lvl1pPr>
              <a:defRPr lang="en-GB" spc="0">
                <a:solidFill>
                  <a:schemeClr val="accent3"/>
                </a:solidFill>
              </a:defRPr>
            </a:lvl1pPr>
          </a:lstStyle>
          <a:p>
            <a:pPr lvl="0"/>
            <a:endParaRPr lang="en-GB"/>
          </a:p>
        </p:txBody>
      </p:sp>
      <p:sp>
        <p:nvSpPr>
          <p:cNvPr id="34" name="Title 11"/>
          <p:cNvSpPr>
            <a:spLocks noGrp="1"/>
          </p:cNvSpPr>
          <p:nvPr>
            <p:ph type="title" hasCustomPrompt="1"/>
          </p:nvPr>
        </p:nvSpPr>
        <p:spPr>
          <a:xfrm>
            <a:off x="424636" y="610289"/>
            <a:ext cx="10515600" cy="646112"/>
          </a:xfrm>
          <a:prstGeom prst="rect">
            <a:avLst/>
          </a:prstGeom>
        </p:spPr>
        <p:txBody>
          <a:bodyPr lIns="0" rIns="0"/>
          <a:lstStyle>
            <a:lvl1pPr>
              <a:defRPr lang="en-GB" sz="2800" b="0" spc="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
        <p:nvSpPr>
          <p:cNvPr id="23" name="StepperBG"/>
          <p:cNvSpPr/>
          <p:nvPr userDrawn="1"/>
        </p:nvSpPr>
        <p:spPr>
          <a:xfrm>
            <a:off x="-15046" y="1072356"/>
            <a:ext cx="12207046" cy="510844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4" name="Picture Placeholder 2"/>
          <p:cNvSpPr>
            <a:spLocks noGrp="1"/>
          </p:cNvSpPr>
          <p:nvPr>
            <p:ph type="pic" sz="quarter" idx="10"/>
          </p:nvPr>
        </p:nvSpPr>
        <p:spPr>
          <a:xfrm>
            <a:off x="7943848" y="1266089"/>
            <a:ext cx="4248151" cy="4902014"/>
          </a:xfrm>
          <a:prstGeom prst="rect">
            <a:avLst/>
          </a:prstGeom>
        </p:spPr>
        <p:txBody>
          <a:bodyPr/>
          <a:lstStyle>
            <a:lvl1pPr>
              <a:defRPr spc="0">
                <a:solidFill>
                  <a:schemeClr val="tx1"/>
                </a:solidFill>
              </a:defRPr>
            </a:lvl1pPr>
          </a:lstStyle>
          <a:p>
            <a:endParaRPr lang="en-GB"/>
          </a:p>
        </p:txBody>
      </p:sp>
      <p:sp>
        <p:nvSpPr>
          <p:cNvPr id="27" name="Text Placeholder 3"/>
          <p:cNvSpPr>
            <a:spLocks noGrp="1"/>
          </p:cNvSpPr>
          <p:nvPr>
            <p:ph type="body" sz="quarter" idx="12" hasCustomPrompt="1"/>
          </p:nvPr>
        </p:nvSpPr>
        <p:spPr>
          <a:xfrm>
            <a:off x="666863" y="1266089"/>
            <a:ext cx="6957256" cy="387798"/>
          </a:xfrm>
          <a:prstGeom prst="rect">
            <a:avLst/>
          </a:prstGeom>
        </p:spPr>
        <p:txBody>
          <a:bodyPr lIns="0" rIns="0"/>
          <a:lstStyle>
            <a:lvl1pPr>
              <a:defRPr lang="en-GB" b="0" spc="0" dirty="0">
                <a:latin typeface="Roboto Black" panose="02000000000000000000" pitchFamily="2" charset="0"/>
                <a:ea typeface="Roboto Black" panose="02000000000000000000" pitchFamily="2" charset="0"/>
                <a:cs typeface="Roboto Black" panose="02000000000000000000" pitchFamily="2" charset="0"/>
              </a:defRPr>
            </a:lvl1pPr>
          </a:lstStyle>
          <a:p>
            <a:pPr marL="182880" lvl="0" indent="-182880">
              <a:spcBef>
                <a:spcPct val="0"/>
              </a:spcBef>
              <a:buNone/>
            </a:pPr>
            <a:r>
              <a:rPr lang="en-GB"/>
              <a:t>Edit slider header</a:t>
            </a:r>
          </a:p>
        </p:txBody>
      </p:sp>
      <p:sp>
        <p:nvSpPr>
          <p:cNvPr id="28" name="Text Placeholder 5"/>
          <p:cNvSpPr>
            <a:spLocks noGrp="1"/>
          </p:cNvSpPr>
          <p:nvPr>
            <p:ph type="body" sz="quarter" idx="20" hasCustomPrompt="1"/>
          </p:nvPr>
        </p:nvSpPr>
        <p:spPr>
          <a:xfrm>
            <a:off x="666863" y="5915124"/>
            <a:ext cx="5205646" cy="207749"/>
          </a:xfrm>
          <a:prstGeom prst="rect">
            <a:avLst/>
          </a:prstGeom>
          <a:noFill/>
        </p:spPr>
        <p:txBody>
          <a:bodyPr wrap="square" lIns="0" tIns="0" rIns="0" bIns="0" rtlCol="0">
            <a:spAutoFit/>
          </a:bodyPr>
          <a:lstStyle>
            <a:lvl1pPr>
              <a:defRPr lang="en-GB"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a:buNone/>
            </a:pPr>
            <a:r>
              <a:rPr lang="en-GB"/>
              <a:t>Edit instructions</a:t>
            </a:r>
          </a:p>
        </p:txBody>
      </p:sp>
      <p:grpSp>
        <p:nvGrpSpPr>
          <p:cNvPr id="41" name="StepperPosition"/>
          <p:cNvGrpSpPr/>
          <p:nvPr userDrawn="1"/>
        </p:nvGrpSpPr>
        <p:grpSpPr>
          <a:xfrm>
            <a:off x="5430046" y="6434847"/>
            <a:ext cx="1325450" cy="140418"/>
            <a:chOff x="6611919" y="6505581"/>
            <a:chExt cx="1093778" cy="115876"/>
          </a:xfrm>
        </p:grpSpPr>
        <p:sp>
          <p:nvSpPr>
            <p:cNvPr id="42" name="Oval 11"/>
            <p:cNvSpPr>
              <a:spLocks noChangeArrowheads="1"/>
            </p:cNvSpPr>
            <p:nvPr/>
          </p:nvSpPr>
          <p:spPr bwMode="auto">
            <a:xfrm>
              <a:off x="6611919" y="6505581"/>
              <a:ext cx="115860" cy="115860"/>
            </a:xfrm>
            <a:prstGeom prst="ellipse">
              <a:avLst/>
            </a:prstGeom>
            <a:solidFill>
              <a:schemeClr val="bg1"/>
            </a:solidFill>
            <a:ln w="9525">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3" name="Oval 12"/>
            <p:cNvSpPr>
              <a:spLocks noChangeArrowheads="1"/>
            </p:cNvSpPr>
            <p:nvPr/>
          </p:nvSpPr>
          <p:spPr bwMode="auto">
            <a:xfrm>
              <a:off x="6861158" y="6505597"/>
              <a:ext cx="115860" cy="115860"/>
            </a:xfrm>
            <a:prstGeom prst="ellipse">
              <a:avLst/>
            </a:prstGeom>
            <a:solidFill>
              <a:schemeClr val="bg1"/>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4" name="Oval 14"/>
            <p:cNvSpPr>
              <a:spLocks noChangeArrowheads="1"/>
            </p:cNvSpPr>
            <p:nvPr/>
          </p:nvSpPr>
          <p:spPr bwMode="auto">
            <a:xfrm>
              <a:off x="7105636" y="6505588"/>
              <a:ext cx="115860" cy="115860"/>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5" name="Oval 16"/>
            <p:cNvSpPr>
              <a:spLocks noChangeArrowheads="1"/>
            </p:cNvSpPr>
            <p:nvPr/>
          </p:nvSpPr>
          <p:spPr bwMode="auto">
            <a:xfrm>
              <a:off x="7346938" y="6505592"/>
              <a:ext cx="115860" cy="115860"/>
            </a:xfrm>
            <a:prstGeom prst="ellipse">
              <a:avLst/>
            </a:prstGeom>
            <a:solidFill>
              <a:schemeClr val="bg1"/>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6" name="Oval 18"/>
            <p:cNvSpPr>
              <a:spLocks noChangeArrowheads="1"/>
            </p:cNvSpPr>
            <p:nvPr/>
          </p:nvSpPr>
          <p:spPr bwMode="auto">
            <a:xfrm>
              <a:off x="7589837" y="6505583"/>
              <a:ext cx="115860" cy="115860"/>
            </a:xfrm>
            <a:prstGeom prst="ellipse">
              <a:avLst/>
            </a:prstGeom>
            <a:solidFill>
              <a:schemeClr val="tx1"/>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sp>
        <p:nvSpPr>
          <p:cNvPr id="18" name="Text Placeholder 5"/>
          <p:cNvSpPr>
            <a:spLocks noGrp="1"/>
          </p:cNvSpPr>
          <p:nvPr>
            <p:ph type="body" sz="quarter" idx="14" hasCustomPrompt="1"/>
          </p:nvPr>
        </p:nvSpPr>
        <p:spPr>
          <a:xfrm>
            <a:off x="666863" y="1798123"/>
            <a:ext cx="6957256" cy="243656"/>
          </a:xfrm>
          <a:prstGeom prst="rect">
            <a:avLst/>
          </a:prstGeom>
          <a:noFill/>
        </p:spPr>
        <p:txBody>
          <a:bodyPr wrap="square" lIns="0" tIns="0" rIns="0" bIns="0" rtlCol="0">
            <a:spAutoFit/>
          </a:bodyPr>
          <a:lstStyle>
            <a:lvl1pPr>
              <a:defRPr lang="en-GB" sz="1600" spc="0" baseline="0" dirty="0">
                <a:solidFill>
                  <a:schemeClr val="tx1"/>
                </a:solidFill>
                <a:latin typeface="Roboto" panose="02000000000000000000" pitchFamily="2" charset="0"/>
              </a:defRPr>
            </a:lvl1pPr>
          </a:lstStyle>
          <a:p>
            <a:pPr marL="0" lvl="0" indent="-285750" defTabSz="914400">
              <a:lnSpc>
                <a:spcPts val="1900"/>
              </a:lnSpc>
            </a:pPr>
            <a:r>
              <a:rPr lang="en-GB"/>
              <a:t>Edit slider body text - 1000 characters max (incl. Spaces)</a:t>
            </a:r>
          </a:p>
        </p:txBody>
      </p:sp>
      <p:pic>
        <p:nvPicPr>
          <p:cNvPr id="19" name="StepperButtonNormal">
            <a:hlinkClick r:id="" action="ppaction://hlinkshowjump?jump=nextslide"/>
          </p:cNvPr>
          <p:cNvPicPr>
            <a:picLocks noChangeAspect="1"/>
          </p:cNvPicPr>
          <p:nvPr userDrawn="1"/>
        </p:nvPicPr>
        <p:blipFill>
          <a:blip r:embed="rId2" cstate="email">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11824005" y="3351934"/>
            <a:ext cx="272672" cy="612000"/>
          </a:xfrm>
          <a:prstGeom prst="rect">
            <a:avLst/>
          </a:prstGeom>
        </p:spPr>
      </p:pic>
      <p:pic>
        <p:nvPicPr>
          <p:cNvPr id="20" name="StepperButtonNormal">
            <a:hlinkClick r:id="" action="ppaction://hlinkshowjump?jump=previousslide"/>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8726" y="3358584"/>
            <a:ext cx="270002" cy="598700"/>
          </a:xfrm>
          <a:prstGeom prst="rect">
            <a:avLst/>
          </a:prstGeom>
        </p:spPr>
      </p:pic>
    </p:spTree>
    <p:extLst>
      <p:ext uri="{BB962C8B-B14F-4D97-AF65-F5344CB8AC3E}">
        <p14:creationId xmlns:p14="http://schemas.microsoft.com/office/powerpoint/2010/main" val="337911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750" fill="hold"/>
                                        <p:tgtEl>
                                          <p:spTgt spid="28"/>
                                        </p:tgtEl>
                                        <p:attrNameLst>
                                          <p:attrName>ppt_x</p:attrName>
                                        </p:attrNameLst>
                                      </p:cBhvr>
                                      <p:tavLst>
                                        <p:tav tm="0">
                                          <p:val>
                                            <p:strVal val="0-#ppt_w/2"/>
                                          </p:val>
                                        </p:tav>
                                        <p:tav tm="100000">
                                          <p:val>
                                            <p:strVal val="#ppt_x"/>
                                          </p:val>
                                        </p:tav>
                                      </p:tavLst>
                                    </p:anim>
                                    <p:anim calcmode="lin" valueType="num">
                                      <p:cBhvr additive="base">
                                        <p:cTn id="8" dur="75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tmplLst>
          <p:tmpl>
            <p:tnLst>
              <p:par>
                <p:cTn presetID="2" presetClass="entr" presetSubtype="8" decel="100000" fill="hold" nodeType="withEffect">
                  <p:stCondLst>
                    <p:cond delay="0"/>
                  </p:stCondLst>
                  <p:childTnLst>
                    <p:set>
                      <p:cBhvr>
                        <p:cTn dur="1" fill="hold">
                          <p:stCondLst>
                            <p:cond delay="0"/>
                          </p:stCondLst>
                        </p:cTn>
                        <p:tgtEl>
                          <p:spTgt spid="28"/>
                        </p:tgtEl>
                        <p:attrNameLst>
                          <p:attrName>style.visibility</p:attrName>
                        </p:attrNameLst>
                      </p:cBhvr>
                      <p:to>
                        <p:strVal val="visible"/>
                      </p:to>
                    </p:set>
                    <p:anim calcmode="lin" valueType="num">
                      <p:cBhvr additive="base">
                        <p:cTn dur="750" fill="hold"/>
                        <p:tgtEl>
                          <p:spTgt spid="28"/>
                        </p:tgtEl>
                        <p:attrNameLst>
                          <p:attrName>ppt_x</p:attrName>
                        </p:attrNameLst>
                      </p:cBhvr>
                      <p:tavLst>
                        <p:tav tm="0">
                          <p:val>
                            <p:strVal val="0-#ppt_w/2"/>
                          </p:val>
                        </p:tav>
                        <p:tav tm="100000">
                          <p:val>
                            <p:strVal val="#ppt_x"/>
                          </p:val>
                        </p:tav>
                      </p:tavLst>
                    </p:anim>
                    <p:anim calcmode="lin" valueType="num">
                      <p:cBhvr additive="base">
                        <p:cTn dur="750" fill="hold"/>
                        <p:tgtEl>
                          <p:spTgt spid="28"/>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ntro Stepper_END">
    <p:spTree>
      <p:nvGrpSpPr>
        <p:cNvPr id="1" name=""/>
        <p:cNvGrpSpPr/>
        <p:nvPr/>
      </p:nvGrpSpPr>
      <p:grpSpPr>
        <a:xfrm>
          <a:off x="0" y="0"/>
          <a:ext cx="0" cy="0"/>
          <a:chOff x="0" y="0"/>
          <a:chExt cx="0" cy="0"/>
        </a:xfrm>
      </p:grpSpPr>
      <p:sp>
        <p:nvSpPr>
          <p:cNvPr id="37" name="Picture Placeholder 7"/>
          <p:cNvSpPr>
            <a:spLocks noGrp="1"/>
          </p:cNvSpPr>
          <p:nvPr>
            <p:ph type="pic" sz="quarter" idx="19"/>
          </p:nvPr>
        </p:nvSpPr>
        <p:spPr>
          <a:xfrm>
            <a:off x="0" y="539262"/>
            <a:ext cx="12190413" cy="6320325"/>
          </a:xfrm>
          <a:prstGeom prst="rect">
            <a:avLst/>
          </a:prstGeom>
        </p:spPr>
        <p:txBody>
          <a:bodyPr/>
          <a:lstStyle>
            <a:lvl1pPr>
              <a:defRPr lang="en-GB" spc="0">
                <a:solidFill>
                  <a:schemeClr val="accent3"/>
                </a:solidFill>
              </a:defRPr>
            </a:lvl1pPr>
          </a:lstStyle>
          <a:p>
            <a:pPr lvl="0"/>
            <a:endParaRPr lang="en-GB"/>
          </a:p>
        </p:txBody>
      </p:sp>
      <p:sp>
        <p:nvSpPr>
          <p:cNvPr id="34" name="Title 11"/>
          <p:cNvSpPr>
            <a:spLocks noGrp="1"/>
          </p:cNvSpPr>
          <p:nvPr>
            <p:ph type="title" hasCustomPrompt="1"/>
          </p:nvPr>
        </p:nvSpPr>
        <p:spPr>
          <a:xfrm>
            <a:off x="424636" y="610289"/>
            <a:ext cx="10515600" cy="646112"/>
          </a:xfrm>
          <a:prstGeom prst="rect">
            <a:avLst/>
          </a:prstGeom>
        </p:spPr>
        <p:txBody>
          <a:bodyPr lIns="0" rIns="0"/>
          <a:lstStyle>
            <a:lvl1pPr>
              <a:defRPr lang="en-GB" sz="2800" b="0" spc="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
        <p:nvSpPr>
          <p:cNvPr id="24" name="StepperBG"/>
          <p:cNvSpPr/>
          <p:nvPr userDrawn="1"/>
        </p:nvSpPr>
        <p:spPr>
          <a:xfrm>
            <a:off x="-15046" y="1072356"/>
            <a:ext cx="12207046" cy="510844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7" name="Picture Placeholder 2"/>
          <p:cNvSpPr>
            <a:spLocks noGrp="1"/>
          </p:cNvSpPr>
          <p:nvPr>
            <p:ph type="pic" sz="quarter" idx="10"/>
          </p:nvPr>
        </p:nvSpPr>
        <p:spPr>
          <a:xfrm>
            <a:off x="7943848" y="1266089"/>
            <a:ext cx="4248151" cy="4902014"/>
          </a:xfrm>
          <a:prstGeom prst="rect">
            <a:avLst/>
          </a:prstGeom>
        </p:spPr>
        <p:txBody>
          <a:bodyPr/>
          <a:lstStyle>
            <a:lvl1pPr>
              <a:defRPr spc="0">
                <a:solidFill>
                  <a:schemeClr val="tx1"/>
                </a:solidFill>
              </a:defRPr>
            </a:lvl1pPr>
          </a:lstStyle>
          <a:p>
            <a:endParaRPr lang="en-GB"/>
          </a:p>
        </p:txBody>
      </p:sp>
      <p:sp>
        <p:nvSpPr>
          <p:cNvPr id="28" name="Text Placeholder 3"/>
          <p:cNvSpPr>
            <a:spLocks noGrp="1"/>
          </p:cNvSpPr>
          <p:nvPr>
            <p:ph type="body" sz="quarter" idx="12" hasCustomPrompt="1"/>
          </p:nvPr>
        </p:nvSpPr>
        <p:spPr>
          <a:xfrm>
            <a:off x="666863" y="1266089"/>
            <a:ext cx="6957256" cy="387798"/>
          </a:xfrm>
          <a:prstGeom prst="rect">
            <a:avLst/>
          </a:prstGeom>
        </p:spPr>
        <p:txBody>
          <a:bodyPr lIns="0" rIns="0"/>
          <a:lstStyle>
            <a:lvl1pPr>
              <a:defRPr lang="en-GB" b="0" spc="0" dirty="0">
                <a:latin typeface="Roboto Black" panose="02000000000000000000" pitchFamily="2" charset="0"/>
                <a:ea typeface="Roboto Black" panose="02000000000000000000" pitchFamily="2" charset="0"/>
                <a:cs typeface="Roboto Black" panose="02000000000000000000" pitchFamily="2" charset="0"/>
              </a:defRPr>
            </a:lvl1pPr>
          </a:lstStyle>
          <a:p>
            <a:pPr marL="182880" lvl="0" indent="-182880">
              <a:spcBef>
                <a:spcPct val="0"/>
              </a:spcBef>
              <a:buNone/>
            </a:pPr>
            <a:r>
              <a:rPr lang="en-GB"/>
              <a:t>Edit slider header</a:t>
            </a:r>
          </a:p>
        </p:txBody>
      </p:sp>
      <p:sp>
        <p:nvSpPr>
          <p:cNvPr id="31" name="Text Placeholder 5"/>
          <p:cNvSpPr>
            <a:spLocks noGrp="1"/>
          </p:cNvSpPr>
          <p:nvPr>
            <p:ph type="body" sz="quarter" idx="20" hasCustomPrompt="1"/>
          </p:nvPr>
        </p:nvSpPr>
        <p:spPr>
          <a:xfrm>
            <a:off x="666863" y="5915124"/>
            <a:ext cx="5205646" cy="207749"/>
          </a:xfrm>
          <a:prstGeom prst="rect">
            <a:avLst/>
          </a:prstGeom>
          <a:noFill/>
        </p:spPr>
        <p:txBody>
          <a:bodyPr wrap="square" lIns="0" tIns="0" rIns="0" bIns="0" rtlCol="0">
            <a:spAutoFit/>
          </a:bodyPr>
          <a:lstStyle>
            <a:lvl1pPr>
              <a:defRPr lang="en-GB"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a:buNone/>
            </a:pPr>
            <a:r>
              <a:rPr lang="en-GB"/>
              <a:t>Edit instructions</a:t>
            </a:r>
          </a:p>
        </p:txBody>
      </p:sp>
      <p:grpSp>
        <p:nvGrpSpPr>
          <p:cNvPr id="42" name="StepperPosition"/>
          <p:cNvGrpSpPr/>
          <p:nvPr userDrawn="1"/>
        </p:nvGrpSpPr>
        <p:grpSpPr>
          <a:xfrm>
            <a:off x="5430046" y="6434847"/>
            <a:ext cx="1325450" cy="140418"/>
            <a:chOff x="6611919" y="6505581"/>
            <a:chExt cx="1093778" cy="115876"/>
          </a:xfrm>
        </p:grpSpPr>
        <p:sp>
          <p:nvSpPr>
            <p:cNvPr id="43" name="Oval 11"/>
            <p:cNvSpPr>
              <a:spLocks noChangeArrowheads="1"/>
            </p:cNvSpPr>
            <p:nvPr/>
          </p:nvSpPr>
          <p:spPr bwMode="auto">
            <a:xfrm>
              <a:off x="6611919" y="6505581"/>
              <a:ext cx="115860" cy="115860"/>
            </a:xfrm>
            <a:prstGeom prst="ellipse">
              <a:avLst/>
            </a:prstGeom>
            <a:solidFill>
              <a:schemeClr val="bg1"/>
            </a:solidFill>
            <a:ln w="9525">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4" name="Oval 12"/>
            <p:cNvSpPr>
              <a:spLocks noChangeArrowheads="1"/>
            </p:cNvSpPr>
            <p:nvPr/>
          </p:nvSpPr>
          <p:spPr bwMode="auto">
            <a:xfrm>
              <a:off x="6861158" y="6505597"/>
              <a:ext cx="115860" cy="115860"/>
            </a:xfrm>
            <a:prstGeom prst="ellipse">
              <a:avLst/>
            </a:prstGeom>
            <a:solidFill>
              <a:schemeClr val="bg1"/>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5" name="Oval 14"/>
            <p:cNvSpPr>
              <a:spLocks noChangeArrowheads="1"/>
            </p:cNvSpPr>
            <p:nvPr/>
          </p:nvSpPr>
          <p:spPr bwMode="auto">
            <a:xfrm>
              <a:off x="7105636" y="6505588"/>
              <a:ext cx="115860" cy="115860"/>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6" name="Oval 16"/>
            <p:cNvSpPr>
              <a:spLocks noChangeArrowheads="1"/>
            </p:cNvSpPr>
            <p:nvPr/>
          </p:nvSpPr>
          <p:spPr bwMode="auto">
            <a:xfrm>
              <a:off x="7346938" y="6505592"/>
              <a:ext cx="115860" cy="115860"/>
            </a:xfrm>
            <a:prstGeom prst="ellipse">
              <a:avLst/>
            </a:prstGeom>
            <a:solidFill>
              <a:schemeClr val="bg1"/>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7" name="Oval 18"/>
            <p:cNvSpPr>
              <a:spLocks noChangeArrowheads="1"/>
            </p:cNvSpPr>
            <p:nvPr/>
          </p:nvSpPr>
          <p:spPr bwMode="auto">
            <a:xfrm>
              <a:off x="7589837" y="6505583"/>
              <a:ext cx="115860" cy="115860"/>
            </a:xfrm>
            <a:prstGeom prst="ellipse">
              <a:avLst/>
            </a:prstGeom>
            <a:solidFill>
              <a:schemeClr val="tx1"/>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sp>
        <p:nvSpPr>
          <p:cNvPr id="18" name="Text Placeholder 5"/>
          <p:cNvSpPr>
            <a:spLocks noGrp="1"/>
          </p:cNvSpPr>
          <p:nvPr>
            <p:ph type="body" sz="quarter" idx="14" hasCustomPrompt="1"/>
          </p:nvPr>
        </p:nvSpPr>
        <p:spPr>
          <a:xfrm>
            <a:off x="666863" y="1798123"/>
            <a:ext cx="6957256" cy="243656"/>
          </a:xfrm>
          <a:prstGeom prst="rect">
            <a:avLst/>
          </a:prstGeom>
          <a:noFill/>
        </p:spPr>
        <p:txBody>
          <a:bodyPr wrap="square" lIns="0" tIns="0" rIns="0" bIns="0" rtlCol="0">
            <a:spAutoFit/>
          </a:bodyPr>
          <a:lstStyle>
            <a:lvl1pPr>
              <a:defRPr lang="en-GB" sz="1600" spc="0" baseline="0" dirty="0">
                <a:solidFill>
                  <a:schemeClr val="tx1"/>
                </a:solidFill>
                <a:latin typeface="Roboto" panose="02000000000000000000" pitchFamily="2" charset="0"/>
              </a:defRPr>
            </a:lvl1pPr>
          </a:lstStyle>
          <a:p>
            <a:pPr marL="0" lvl="0" indent="-285750" defTabSz="914400">
              <a:lnSpc>
                <a:spcPts val="1900"/>
              </a:lnSpc>
            </a:pPr>
            <a:r>
              <a:rPr lang="en-GB"/>
              <a:t>Edit slider body text - 1000 characters max (incl. Spaces)</a:t>
            </a:r>
          </a:p>
        </p:txBody>
      </p:sp>
      <p:pic>
        <p:nvPicPr>
          <p:cNvPr id="19" name="StepperButtonNormal">
            <a:hlinkClick r:id="" action="ppaction://hlinkshowjump?jump=nextslide"/>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824005" y="3351934"/>
            <a:ext cx="272672" cy="612000"/>
          </a:xfrm>
          <a:prstGeom prst="rect">
            <a:avLst/>
          </a:prstGeom>
        </p:spPr>
      </p:pic>
      <p:pic>
        <p:nvPicPr>
          <p:cNvPr id="20" name="StepperButtonNormal">
            <a:hlinkClick r:id="" action="ppaction://hlinkshowjump?jump=previousslide"/>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8726" y="3358584"/>
            <a:ext cx="270002" cy="598700"/>
          </a:xfrm>
          <a:prstGeom prst="rect">
            <a:avLst/>
          </a:prstGeom>
        </p:spPr>
      </p:pic>
    </p:spTree>
    <p:extLst>
      <p:ext uri="{BB962C8B-B14F-4D97-AF65-F5344CB8AC3E}">
        <p14:creationId xmlns:p14="http://schemas.microsoft.com/office/powerpoint/2010/main" val="3275506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750" fill="hold"/>
                                        <p:tgtEl>
                                          <p:spTgt spid="31"/>
                                        </p:tgtEl>
                                        <p:attrNameLst>
                                          <p:attrName>ppt_x</p:attrName>
                                        </p:attrNameLst>
                                      </p:cBhvr>
                                      <p:tavLst>
                                        <p:tav tm="0">
                                          <p:val>
                                            <p:strVal val="0-#ppt_w/2"/>
                                          </p:val>
                                        </p:tav>
                                        <p:tav tm="100000">
                                          <p:val>
                                            <p:strVal val="#ppt_x"/>
                                          </p:val>
                                        </p:tav>
                                      </p:tavLst>
                                    </p:anim>
                                    <p:anim calcmode="lin" valueType="num">
                                      <p:cBhvr additive="base">
                                        <p:cTn id="8" dur="75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tmplLst>
          <p:tmpl>
            <p:tnLst>
              <p:par>
                <p:cTn presetID="2" presetClass="entr" presetSubtype="8" decel="100000" fill="hold" nodeType="withEffect">
                  <p:stCondLst>
                    <p:cond delay="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750" fill="hold"/>
                        <p:tgtEl>
                          <p:spTgt spid="31"/>
                        </p:tgtEl>
                        <p:attrNameLst>
                          <p:attrName>ppt_x</p:attrName>
                        </p:attrNameLst>
                      </p:cBhvr>
                      <p:tavLst>
                        <p:tav tm="0">
                          <p:val>
                            <p:strVal val="0-#ppt_w/2"/>
                          </p:val>
                        </p:tav>
                        <p:tav tm="100000">
                          <p:val>
                            <p:strVal val="#ppt_x"/>
                          </p:val>
                        </p:tav>
                      </p:tavLst>
                    </p:anim>
                    <p:anim calcmode="lin" valueType="num">
                      <p:cBhvr additive="base">
                        <p:cTn dur="750" fill="hold"/>
                        <p:tgtEl>
                          <p:spTgt spid="31"/>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Vehicle Menu Page">
    <p:spTree>
      <p:nvGrpSpPr>
        <p:cNvPr id="1" name=""/>
        <p:cNvGrpSpPr/>
        <p:nvPr/>
      </p:nvGrpSpPr>
      <p:grpSpPr>
        <a:xfrm>
          <a:off x="0" y="0"/>
          <a:ext cx="0" cy="0"/>
          <a:chOff x="0" y="0"/>
          <a:chExt cx="0" cy="0"/>
        </a:xfrm>
      </p:grpSpPr>
      <p:sp>
        <p:nvSpPr>
          <p:cNvPr id="14" name="Text Placeholder 5"/>
          <p:cNvSpPr>
            <a:spLocks noGrp="1"/>
          </p:cNvSpPr>
          <p:nvPr>
            <p:ph type="body" sz="quarter" idx="18" hasCustomPrompt="1"/>
          </p:nvPr>
        </p:nvSpPr>
        <p:spPr>
          <a:xfrm>
            <a:off x="424636" y="1874553"/>
            <a:ext cx="3660477" cy="207749"/>
          </a:xfrm>
          <a:prstGeom prst="rect">
            <a:avLst/>
          </a:prstGeom>
          <a:noFill/>
        </p:spPr>
        <p:txBody>
          <a:bodyPr wrap="square" lIns="0" tIns="0" rIns="0" bIns="0" rtlCol="0">
            <a:spAutoFit/>
          </a:bodyPr>
          <a:lstStyle>
            <a:lvl1pPr marL="0" indent="0">
              <a:buNone/>
              <a:defRPr lang="en-GB" sz="1500" b="1" spc="110" baseline="0" dirty="0">
                <a:solidFill>
                  <a:schemeClr val="tx1"/>
                </a:solidFill>
                <a:latin typeface="Roboto" panose="02000000000000000000" pitchFamily="2" charset="0"/>
              </a:defRPr>
            </a:lvl1pPr>
          </a:lstStyle>
          <a:p>
            <a:pPr marL="0" lvl="0"/>
            <a:r>
              <a:rPr lang="en-GB"/>
              <a:t>EDIT INSTRUCTIONS</a:t>
            </a:r>
          </a:p>
        </p:txBody>
      </p:sp>
      <p:sp>
        <p:nvSpPr>
          <p:cNvPr id="15" name="Text Placeholder 16"/>
          <p:cNvSpPr>
            <a:spLocks noGrp="1"/>
          </p:cNvSpPr>
          <p:nvPr>
            <p:ph type="body" sz="quarter" idx="11" hasCustomPrompt="1"/>
          </p:nvPr>
        </p:nvSpPr>
        <p:spPr>
          <a:xfrm>
            <a:off x="424636" y="1332364"/>
            <a:ext cx="9420225" cy="285750"/>
          </a:xfrm>
          <a:prstGeom prst="rect">
            <a:avLst/>
          </a:prstGeom>
        </p:spPr>
        <p:txBody>
          <a:bodyPr lIns="0" rIns="0"/>
          <a:lstStyle>
            <a:lvl1pPr marL="0" indent="0">
              <a:buNone/>
              <a:defRPr sz="160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MASTER TEXT STYLES</a:t>
            </a:r>
          </a:p>
        </p:txBody>
      </p:sp>
      <p:sp>
        <p:nvSpPr>
          <p:cNvPr id="5" name="Text Placeholder 4"/>
          <p:cNvSpPr>
            <a:spLocks noGrp="1"/>
          </p:cNvSpPr>
          <p:nvPr>
            <p:ph type="body" sz="quarter" idx="21" hasCustomPrompt="1"/>
          </p:nvPr>
        </p:nvSpPr>
        <p:spPr>
          <a:xfrm>
            <a:off x="2283034" y="3917888"/>
            <a:ext cx="2314575" cy="266700"/>
          </a:xfrm>
          <a:prstGeom prst="rect">
            <a:avLst/>
          </a:prstGeom>
        </p:spPr>
        <p:txBody>
          <a:bodyPr anchor="ctr"/>
          <a:lstStyle>
            <a:lvl1pPr marL="0" indent="0" algn="ctr">
              <a:buNone/>
              <a:defRPr sz="1200" b="0" baseline="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vl2pPr algn="ctr">
              <a:defRPr sz="1800">
                <a:latin typeface="Citroen Black" panose="00000A00000000000000" pitchFamily="2" charset="0"/>
              </a:defRPr>
            </a:lvl2pPr>
            <a:lvl3pPr algn="ctr">
              <a:defRPr sz="1800">
                <a:latin typeface="Citroen Black" panose="00000A00000000000000" pitchFamily="2" charset="0"/>
              </a:defRPr>
            </a:lvl3pPr>
            <a:lvl4pPr algn="ctr">
              <a:defRPr sz="1800">
                <a:latin typeface="Citroen Black" panose="00000A00000000000000" pitchFamily="2" charset="0"/>
              </a:defRPr>
            </a:lvl4pPr>
            <a:lvl5pPr algn="ctr">
              <a:defRPr sz="1800">
                <a:latin typeface="Citroen Black" panose="00000A00000000000000" pitchFamily="2" charset="0"/>
              </a:defRPr>
            </a:lvl5pPr>
          </a:lstStyle>
          <a:p>
            <a:pPr lvl="0"/>
            <a:r>
              <a:rPr lang="en-GB"/>
              <a:t>VEHICLE NAME</a:t>
            </a:r>
          </a:p>
        </p:txBody>
      </p:sp>
      <p:sp>
        <p:nvSpPr>
          <p:cNvPr id="19" name="Text Placeholder 4"/>
          <p:cNvSpPr>
            <a:spLocks noGrp="1"/>
          </p:cNvSpPr>
          <p:nvPr>
            <p:ph type="body" sz="quarter" idx="22" hasCustomPrompt="1"/>
          </p:nvPr>
        </p:nvSpPr>
        <p:spPr>
          <a:xfrm>
            <a:off x="5027926" y="3917888"/>
            <a:ext cx="2314575" cy="266700"/>
          </a:xfrm>
          <a:prstGeom prst="rect">
            <a:avLst/>
          </a:prstGeom>
        </p:spPr>
        <p:txBody>
          <a:bodyPr anchor="ctr"/>
          <a:lstStyle>
            <a:lvl1pPr marL="0" indent="0" algn="ctr">
              <a:buNone/>
              <a:defRPr sz="1200" b="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vl2pPr algn="ctr">
              <a:defRPr sz="1800">
                <a:latin typeface="Citroen Black" panose="00000A00000000000000" pitchFamily="2" charset="0"/>
              </a:defRPr>
            </a:lvl2pPr>
            <a:lvl3pPr algn="ctr">
              <a:defRPr sz="1800">
                <a:latin typeface="Citroen Black" panose="00000A00000000000000" pitchFamily="2" charset="0"/>
              </a:defRPr>
            </a:lvl3pPr>
            <a:lvl4pPr algn="ctr">
              <a:defRPr sz="1800">
                <a:latin typeface="Citroen Black" panose="00000A00000000000000" pitchFamily="2" charset="0"/>
              </a:defRPr>
            </a:lvl4pPr>
            <a:lvl5pPr algn="ctr">
              <a:defRPr sz="1800">
                <a:latin typeface="Citroen Black" panose="00000A00000000000000" pitchFamily="2" charset="0"/>
              </a:defRPr>
            </a:lvl5pPr>
          </a:lstStyle>
          <a:p>
            <a:pPr lvl="0"/>
            <a:r>
              <a:rPr lang="en-GB"/>
              <a:t>VEHICLE NAME</a:t>
            </a:r>
          </a:p>
        </p:txBody>
      </p:sp>
      <p:sp>
        <p:nvSpPr>
          <p:cNvPr id="21" name="Text Placeholder 4"/>
          <p:cNvSpPr>
            <a:spLocks noGrp="1"/>
          </p:cNvSpPr>
          <p:nvPr>
            <p:ph type="body" sz="quarter" idx="23" hasCustomPrompt="1"/>
          </p:nvPr>
        </p:nvSpPr>
        <p:spPr>
          <a:xfrm>
            <a:off x="7772818" y="3917888"/>
            <a:ext cx="2314575" cy="266700"/>
          </a:xfrm>
          <a:prstGeom prst="rect">
            <a:avLst/>
          </a:prstGeom>
        </p:spPr>
        <p:txBody>
          <a:bodyPr anchor="ctr"/>
          <a:lstStyle>
            <a:lvl1pPr marL="0" indent="0" algn="ctr">
              <a:buNone/>
              <a:defRPr sz="1200" b="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vl2pPr algn="ctr">
              <a:defRPr sz="1800">
                <a:latin typeface="Citroen Black" panose="00000A00000000000000" pitchFamily="2" charset="0"/>
              </a:defRPr>
            </a:lvl2pPr>
            <a:lvl3pPr algn="ctr">
              <a:defRPr sz="1800">
                <a:latin typeface="Citroen Black" panose="00000A00000000000000" pitchFamily="2" charset="0"/>
              </a:defRPr>
            </a:lvl3pPr>
            <a:lvl4pPr algn="ctr">
              <a:defRPr sz="1800">
                <a:latin typeface="Citroen Black" panose="00000A00000000000000" pitchFamily="2" charset="0"/>
              </a:defRPr>
            </a:lvl4pPr>
            <a:lvl5pPr algn="ctr">
              <a:defRPr sz="1800">
                <a:latin typeface="Citroen Black" panose="00000A00000000000000" pitchFamily="2" charset="0"/>
              </a:defRPr>
            </a:lvl5pPr>
          </a:lstStyle>
          <a:p>
            <a:pPr lvl="0"/>
            <a:r>
              <a:rPr lang="en-GB"/>
              <a:t>VEHICLE NAME</a:t>
            </a:r>
          </a:p>
        </p:txBody>
      </p:sp>
      <p:sp>
        <p:nvSpPr>
          <p:cNvPr id="26" name="Title 11"/>
          <p:cNvSpPr>
            <a:spLocks noGrp="1"/>
          </p:cNvSpPr>
          <p:nvPr>
            <p:ph type="title" hasCustomPrompt="1"/>
          </p:nvPr>
        </p:nvSpPr>
        <p:spPr>
          <a:xfrm>
            <a:off x="424636" y="591239"/>
            <a:ext cx="10515600" cy="646112"/>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
        <p:nvSpPr>
          <p:cNvPr id="3" name="Picture Placeholder 2"/>
          <p:cNvSpPr>
            <a:spLocks noGrp="1"/>
          </p:cNvSpPr>
          <p:nvPr>
            <p:ph type="pic" sz="quarter" idx="29"/>
          </p:nvPr>
        </p:nvSpPr>
        <p:spPr>
          <a:xfrm>
            <a:off x="2283034" y="2705812"/>
            <a:ext cx="2314366" cy="1130300"/>
          </a:xfrm>
          <a:prstGeom prst="rect">
            <a:avLst/>
          </a:prstGeom>
        </p:spPr>
        <p:txBody>
          <a:bodyPr/>
          <a:lstStyle>
            <a:lvl1pPr>
              <a:defRPr sz="1600">
                <a:solidFill>
                  <a:schemeClr val="bg1">
                    <a:lumMod val="85000"/>
                  </a:schemeClr>
                </a:solidFill>
              </a:defRPr>
            </a:lvl1pPr>
          </a:lstStyle>
          <a:p>
            <a:endParaRPr lang="en-GB"/>
          </a:p>
        </p:txBody>
      </p:sp>
      <p:sp>
        <p:nvSpPr>
          <p:cNvPr id="16" name="Picture Placeholder 2"/>
          <p:cNvSpPr>
            <a:spLocks noGrp="1"/>
          </p:cNvSpPr>
          <p:nvPr>
            <p:ph type="pic" sz="quarter" idx="30"/>
          </p:nvPr>
        </p:nvSpPr>
        <p:spPr>
          <a:xfrm>
            <a:off x="5028135" y="2705812"/>
            <a:ext cx="2314366" cy="1130300"/>
          </a:xfrm>
          <a:prstGeom prst="rect">
            <a:avLst/>
          </a:prstGeom>
        </p:spPr>
        <p:txBody>
          <a:bodyPr/>
          <a:lstStyle>
            <a:lvl1pPr>
              <a:defRPr sz="1600">
                <a:solidFill>
                  <a:schemeClr val="bg1">
                    <a:lumMod val="85000"/>
                  </a:schemeClr>
                </a:solidFill>
              </a:defRPr>
            </a:lvl1pPr>
          </a:lstStyle>
          <a:p>
            <a:endParaRPr lang="en-GB"/>
          </a:p>
        </p:txBody>
      </p:sp>
      <p:sp>
        <p:nvSpPr>
          <p:cNvPr id="17" name="Picture Placeholder 2"/>
          <p:cNvSpPr>
            <a:spLocks noGrp="1"/>
          </p:cNvSpPr>
          <p:nvPr>
            <p:ph type="pic" sz="quarter" idx="31"/>
          </p:nvPr>
        </p:nvSpPr>
        <p:spPr>
          <a:xfrm>
            <a:off x="7772818" y="2705812"/>
            <a:ext cx="2314366" cy="1130300"/>
          </a:xfrm>
          <a:prstGeom prst="rect">
            <a:avLst/>
          </a:prstGeom>
        </p:spPr>
        <p:txBody>
          <a:bodyPr/>
          <a:lstStyle>
            <a:lvl1pPr>
              <a:defRPr sz="1600">
                <a:solidFill>
                  <a:schemeClr val="bg1">
                    <a:lumMod val="85000"/>
                  </a:schemeClr>
                </a:solidFill>
              </a:defRPr>
            </a:lvl1pPr>
          </a:lstStyle>
          <a:p>
            <a:endParaRPr lang="en-GB"/>
          </a:p>
        </p:txBody>
      </p:sp>
      <p:cxnSp>
        <p:nvCxnSpPr>
          <p:cNvPr id="4" name="Straight Connector 3">
            <a:extLst>
              <a:ext uri="{FF2B5EF4-FFF2-40B4-BE49-F238E27FC236}">
                <a16:creationId xmlns:a16="http://schemas.microsoft.com/office/drawing/2014/main" id="{6BA2AE7F-E244-1DBC-CB93-66EA85256E48}"/>
              </a:ext>
            </a:extLst>
          </p:cNvPr>
          <p:cNvCxnSpPr/>
          <p:nvPr userDrawn="1"/>
        </p:nvCxnSpPr>
        <p:spPr>
          <a:xfrm>
            <a:off x="2283034" y="4184588"/>
            <a:ext cx="2314366" cy="0"/>
          </a:xfrm>
          <a:prstGeom prst="line">
            <a:avLst/>
          </a:prstGeom>
        </p:spPr>
        <p:style>
          <a:lnRef idx="1">
            <a:schemeClr val="dk1"/>
          </a:lnRef>
          <a:fillRef idx="0">
            <a:schemeClr val="dk1"/>
          </a:fillRef>
          <a:effectRef idx="0">
            <a:schemeClr val="dk1"/>
          </a:effectRef>
          <a:fontRef idx="minor">
            <a:schemeClr val="tx1"/>
          </a:fontRef>
        </p:style>
      </p:cxnSp>
      <p:cxnSp>
        <p:nvCxnSpPr>
          <p:cNvPr id="18" name="Straight Connector 17">
            <a:extLst>
              <a:ext uri="{FF2B5EF4-FFF2-40B4-BE49-F238E27FC236}">
                <a16:creationId xmlns:a16="http://schemas.microsoft.com/office/drawing/2014/main" id="{234C73B0-01D5-197A-E73C-51D2F1D8C47E}"/>
              </a:ext>
            </a:extLst>
          </p:cNvPr>
          <p:cNvCxnSpPr/>
          <p:nvPr userDrawn="1"/>
        </p:nvCxnSpPr>
        <p:spPr>
          <a:xfrm>
            <a:off x="5032584" y="4184588"/>
            <a:ext cx="2314366" cy="0"/>
          </a:xfrm>
          <a:prstGeom prst="line">
            <a:avLst/>
          </a:prstGeom>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070A94DA-05DF-EBDD-3CE4-85796B74DE4B}"/>
              </a:ext>
            </a:extLst>
          </p:cNvPr>
          <p:cNvCxnSpPr/>
          <p:nvPr userDrawn="1"/>
        </p:nvCxnSpPr>
        <p:spPr>
          <a:xfrm>
            <a:off x="7782134" y="4184588"/>
            <a:ext cx="2314366" cy="0"/>
          </a:xfrm>
          <a:prstGeom prst="line">
            <a:avLst/>
          </a:prstGeom>
        </p:spPr>
        <p:style>
          <a:lnRef idx="1">
            <a:schemeClr val="dk1"/>
          </a:lnRef>
          <a:fillRef idx="0">
            <a:schemeClr val="dk1"/>
          </a:fillRef>
          <a:effectRef idx="0">
            <a:schemeClr val="dk1"/>
          </a:effectRef>
          <a:fontRef idx="minor">
            <a:schemeClr val="tx1"/>
          </a:fontRef>
        </p:style>
      </p:cxnSp>
      <p:sp>
        <p:nvSpPr>
          <p:cNvPr id="24" name="Text Placeholder 4">
            <a:extLst>
              <a:ext uri="{FF2B5EF4-FFF2-40B4-BE49-F238E27FC236}">
                <a16:creationId xmlns:a16="http://schemas.microsoft.com/office/drawing/2014/main" id="{9A6C3E69-2A66-5F35-4A88-664D6EE4AD82}"/>
              </a:ext>
            </a:extLst>
          </p:cNvPr>
          <p:cNvSpPr>
            <a:spLocks noGrp="1"/>
          </p:cNvSpPr>
          <p:nvPr>
            <p:ph type="body" sz="quarter" idx="32" hasCustomPrompt="1"/>
          </p:nvPr>
        </p:nvSpPr>
        <p:spPr>
          <a:xfrm>
            <a:off x="2283034" y="5645088"/>
            <a:ext cx="2314575" cy="266700"/>
          </a:xfrm>
          <a:prstGeom prst="rect">
            <a:avLst/>
          </a:prstGeom>
        </p:spPr>
        <p:txBody>
          <a:bodyPr anchor="ctr"/>
          <a:lstStyle>
            <a:lvl1pPr marL="0" indent="0" algn="ctr">
              <a:buNone/>
              <a:defRPr sz="1200" b="0" baseline="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vl2pPr algn="ctr">
              <a:defRPr sz="1800">
                <a:latin typeface="Citroen Black" panose="00000A00000000000000" pitchFamily="2" charset="0"/>
              </a:defRPr>
            </a:lvl2pPr>
            <a:lvl3pPr algn="ctr">
              <a:defRPr sz="1800">
                <a:latin typeface="Citroen Black" panose="00000A00000000000000" pitchFamily="2" charset="0"/>
              </a:defRPr>
            </a:lvl3pPr>
            <a:lvl4pPr algn="ctr">
              <a:defRPr sz="1800">
                <a:latin typeface="Citroen Black" panose="00000A00000000000000" pitchFamily="2" charset="0"/>
              </a:defRPr>
            </a:lvl4pPr>
            <a:lvl5pPr algn="ctr">
              <a:defRPr sz="1800">
                <a:latin typeface="Citroen Black" panose="00000A00000000000000" pitchFamily="2" charset="0"/>
              </a:defRPr>
            </a:lvl5pPr>
          </a:lstStyle>
          <a:p>
            <a:pPr lvl="0"/>
            <a:r>
              <a:rPr lang="en-GB"/>
              <a:t>VEHICLE NAME</a:t>
            </a:r>
          </a:p>
        </p:txBody>
      </p:sp>
      <p:sp>
        <p:nvSpPr>
          <p:cNvPr id="25" name="Text Placeholder 4">
            <a:extLst>
              <a:ext uri="{FF2B5EF4-FFF2-40B4-BE49-F238E27FC236}">
                <a16:creationId xmlns:a16="http://schemas.microsoft.com/office/drawing/2014/main" id="{D09557DB-DE19-9E87-D83D-827B91BB53F5}"/>
              </a:ext>
            </a:extLst>
          </p:cNvPr>
          <p:cNvSpPr>
            <a:spLocks noGrp="1"/>
          </p:cNvSpPr>
          <p:nvPr>
            <p:ph type="body" sz="quarter" idx="33" hasCustomPrompt="1"/>
          </p:nvPr>
        </p:nvSpPr>
        <p:spPr>
          <a:xfrm>
            <a:off x="5027926" y="5645088"/>
            <a:ext cx="2314575" cy="266700"/>
          </a:xfrm>
          <a:prstGeom prst="rect">
            <a:avLst/>
          </a:prstGeom>
        </p:spPr>
        <p:txBody>
          <a:bodyPr anchor="ctr"/>
          <a:lstStyle>
            <a:lvl1pPr marL="0" indent="0" algn="ctr">
              <a:buNone/>
              <a:defRPr sz="1200" b="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vl2pPr algn="ctr">
              <a:defRPr sz="1800">
                <a:latin typeface="Citroen Black" panose="00000A00000000000000" pitchFamily="2" charset="0"/>
              </a:defRPr>
            </a:lvl2pPr>
            <a:lvl3pPr algn="ctr">
              <a:defRPr sz="1800">
                <a:latin typeface="Citroen Black" panose="00000A00000000000000" pitchFamily="2" charset="0"/>
              </a:defRPr>
            </a:lvl3pPr>
            <a:lvl4pPr algn="ctr">
              <a:defRPr sz="1800">
                <a:latin typeface="Citroen Black" panose="00000A00000000000000" pitchFamily="2" charset="0"/>
              </a:defRPr>
            </a:lvl4pPr>
            <a:lvl5pPr algn="ctr">
              <a:defRPr sz="1800">
                <a:latin typeface="Citroen Black" panose="00000A00000000000000" pitchFamily="2" charset="0"/>
              </a:defRPr>
            </a:lvl5pPr>
          </a:lstStyle>
          <a:p>
            <a:pPr lvl="0"/>
            <a:r>
              <a:rPr lang="en-GB"/>
              <a:t>VEHICLE NAME</a:t>
            </a:r>
          </a:p>
        </p:txBody>
      </p:sp>
      <p:sp>
        <p:nvSpPr>
          <p:cNvPr id="27" name="Text Placeholder 4">
            <a:extLst>
              <a:ext uri="{FF2B5EF4-FFF2-40B4-BE49-F238E27FC236}">
                <a16:creationId xmlns:a16="http://schemas.microsoft.com/office/drawing/2014/main" id="{8E082B6A-59CB-1B84-878F-7C668472A136}"/>
              </a:ext>
            </a:extLst>
          </p:cNvPr>
          <p:cNvSpPr>
            <a:spLocks noGrp="1"/>
          </p:cNvSpPr>
          <p:nvPr>
            <p:ph type="body" sz="quarter" idx="34" hasCustomPrompt="1"/>
          </p:nvPr>
        </p:nvSpPr>
        <p:spPr>
          <a:xfrm>
            <a:off x="7772818" y="5645088"/>
            <a:ext cx="2314575" cy="266700"/>
          </a:xfrm>
          <a:prstGeom prst="rect">
            <a:avLst/>
          </a:prstGeom>
        </p:spPr>
        <p:txBody>
          <a:bodyPr anchor="ctr"/>
          <a:lstStyle>
            <a:lvl1pPr marL="0" indent="0" algn="ctr">
              <a:buNone/>
              <a:defRPr sz="1200" b="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vl2pPr algn="ctr">
              <a:defRPr sz="1800">
                <a:latin typeface="Citroen Black" panose="00000A00000000000000" pitchFamily="2" charset="0"/>
              </a:defRPr>
            </a:lvl2pPr>
            <a:lvl3pPr algn="ctr">
              <a:defRPr sz="1800">
                <a:latin typeface="Citroen Black" panose="00000A00000000000000" pitchFamily="2" charset="0"/>
              </a:defRPr>
            </a:lvl3pPr>
            <a:lvl4pPr algn="ctr">
              <a:defRPr sz="1800">
                <a:latin typeface="Citroen Black" panose="00000A00000000000000" pitchFamily="2" charset="0"/>
              </a:defRPr>
            </a:lvl4pPr>
            <a:lvl5pPr algn="ctr">
              <a:defRPr sz="1800">
                <a:latin typeface="Citroen Black" panose="00000A00000000000000" pitchFamily="2" charset="0"/>
              </a:defRPr>
            </a:lvl5pPr>
          </a:lstStyle>
          <a:p>
            <a:pPr lvl="0"/>
            <a:r>
              <a:rPr lang="en-GB"/>
              <a:t>VEHICLE NAME</a:t>
            </a:r>
          </a:p>
        </p:txBody>
      </p:sp>
      <p:sp>
        <p:nvSpPr>
          <p:cNvPr id="28" name="Picture Placeholder 2">
            <a:extLst>
              <a:ext uri="{FF2B5EF4-FFF2-40B4-BE49-F238E27FC236}">
                <a16:creationId xmlns:a16="http://schemas.microsoft.com/office/drawing/2014/main" id="{EAADFDC6-D51E-14B7-447D-EB184DEFC880}"/>
              </a:ext>
            </a:extLst>
          </p:cNvPr>
          <p:cNvSpPr>
            <a:spLocks noGrp="1"/>
          </p:cNvSpPr>
          <p:nvPr>
            <p:ph type="pic" sz="quarter" idx="35"/>
          </p:nvPr>
        </p:nvSpPr>
        <p:spPr>
          <a:xfrm>
            <a:off x="2283034" y="4433012"/>
            <a:ext cx="2314366" cy="1130300"/>
          </a:xfrm>
          <a:prstGeom prst="rect">
            <a:avLst/>
          </a:prstGeom>
        </p:spPr>
        <p:txBody>
          <a:bodyPr/>
          <a:lstStyle>
            <a:lvl1pPr>
              <a:defRPr sz="1600">
                <a:solidFill>
                  <a:schemeClr val="bg1">
                    <a:lumMod val="85000"/>
                  </a:schemeClr>
                </a:solidFill>
              </a:defRPr>
            </a:lvl1pPr>
          </a:lstStyle>
          <a:p>
            <a:endParaRPr lang="en-GB"/>
          </a:p>
        </p:txBody>
      </p:sp>
      <p:sp>
        <p:nvSpPr>
          <p:cNvPr id="29" name="Picture Placeholder 2">
            <a:extLst>
              <a:ext uri="{FF2B5EF4-FFF2-40B4-BE49-F238E27FC236}">
                <a16:creationId xmlns:a16="http://schemas.microsoft.com/office/drawing/2014/main" id="{F6B6427C-7735-FC9D-685A-643523CA1333}"/>
              </a:ext>
            </a:extLst>
          </p:cNvPr>
          <p:cNvSpPr>
            <a:spLocks noGrp="1"/>
          </p:cNvSpPr>
          <p:nvPr>
            <p:ph type="pic" sz="quarter" idx="36"/>
          </p:nvPr>
        </p:nvSpPr>
        <p:spPr>
          <a:xfrm>
            <a:off x="5028135" y="4433012"/>
            <a:ext cx="2314366" cy="1130300"/>
          </a:xfrm>
          <a:prstGeom prst="rect">
            <a:avLst/>
          </a:prstGeom>
        </p:spPr>
        <p:txBody>
          <a:bodyPr/>
          <a:lstStyle>
            <a:lvl1pPr>
              <a:defRPr sz="1600">
                <a:solidFill>
                  <a:schemeClr val="bg1">
                    <a:lumMod val="85000"/>
                  </a:schemeClr>
                </a:solidFill>
              </a:defRPr>
            </a:lvl1pPr>
          </a:lstStyle>
          <a:p>
            <a:endParaRPr lang="en-GB"/>
          </a:p>
        </p:txBody>
      </p:sp>
      <p:sp>
        <p:nvSpPr>
          <p:cNvPr id="30" name="Picture Placeholder 2">
            <a:extLst>
              <a:ext uri="{FF2B5EF4-FFF2-40B4-BE49-F238E27FC236}">
                <a16:creationId xmlns:a16="http://schemas.microsoft.com/office/drawing/2014/main" id="{F7843821-E2EF-A308-9B7A-074860F598D8}"/>
              </a:ext>
            </a:extLst>
          </p:cNvPr>
          <p:cNvSpPr>
            <a:spLocks noGrp="1"/>
          </p:cNvSpPr>
          <p:nvPr>
            <p:ph type="pic" sz="quarter" idx="37"/>
          </p:nvPr>
        </p:nvSpPr>
        <p:spPr>
          <a:xfrm>
            <a:off x="7772818" y="4433012"/>
            <a:ext cx="2314366" cy="1130300"/>
          </a:xfrm>
          <a:prstGeom prst="rect">
            <a:avLst/>
          </a:prstGeom>
        </p:spPr>
        <p:txBody>
          <a:bodyPr/>
          <a:lstStyle>
            <a:lvl1pPr>
              <a:defRPr sz="1600">
                <a:solidFill>
                  <a:schemeClr val="bg1">
                    <a:lumMod val="85000"/>
                  </a:schemeClr>
                </a:solidFill>
              </a:defRPr>
            </a:lvl1pPr>
          </a:lstStyle>
          <a:p>
            <a:endParaRPr lang="en-GB"/>
          </a:p>
        </p:txBody>
      </p:sp>
      <p:cxnSp>
        <p:nvCxnSpPr>
          <p:cNvPr id="31" name="Straight Connector 30">
            <a:extLst>
              <a:ext uri="{FF2B5EF4-FFF2-40B4-BE49-F238E27FC236}">
                <a16:creationId xmlns:a16="http://schemas.microsoft.com/office/drawing/2014/main" id="{59B286CC-E22D-975E-B341-7E3DE266BA52}"/>
              </a:ext>
            </a:extLst>
          </p:cNvPr>
          <p:cNvCxnSpPr/>
          <p:nvPr userDrawn="1"/>
        </p:nvCxnSpPr>
        <p:spPr>
          <a:xfrm>
            <a:off x="2283034" y="5911788"/>
            <a:ext cx="2314366" cy="0"/>
          </a:xfrm>
          <a:prstGeom prst="line">
            <a:avLst/>
          </a:prstGeom>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142A040C-9D98-E9D4-49F2-5A433127DC17}"/>
              </a:ext>
            </a:extLst>
          </p:cNvPr>
          <p:cNvCxnSpPr/>
          <p:nvPr userDrawn="1"/>
        </p:nvCxnSpPr>
        <p:spPr>
          <a:xfrm>
            <a:off x="5032584" y="5911788"/>
            <a:ext cx="2314366" cy="0"/>
          </a:xfrm>
          <a:prstGeom prst="line">
            <a:avLst/>
          </a:prstGeom>
        </p:spPr>
        <p:style>
          <a:lnRef idx="1">
            <a:schemeClr val="dk1"/>
          </a:lnRef>
          <a:fillRef idx="0">
            <a:schemeClr val="dk1"/>
          </a:fillRef>
          <a:effectRef idx="0">
            <a:schemeClr val="dk1"/>
          </a:effectRef>
          <a:fontRef idx="minor">
            <a:schemeClr val="tx1"/>
          </a:fontRef>
        </p:style>
      </p:cxnSp>
      <p:cxnSp>
        <p:nvCxnSpPr>
          <p:cNvPr id="33" name="Straight Connector 32">
            <a:extLst>
              <a:ext uri="{FF2B5EF4-FFF2-40B4-BE49-F238E27FC236}">
                <a16:creationId xmlns:a16="http://schemas.microsoft.com/office/drawing/2014/main" id="{00F99E86-B524-A8DF-E1E8-54B0F979851B}"/>
              </a:ext>
            </a:extLst>
          </p:cNvPr>
          <p:cNvCxnSpPr/>
          <p:nvPr userDrawn="1"/>
        </p:nvCxnSpPr>
        <p:spPr>
          <a:xfrm>
            <a:off x="7782134" y="5911788"/>
            <a:ext cx="2314366" cy="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3690750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Introduction General Dark BG">
    <p:spTree>
      <p:nvGrpSpPr>
        <p:cNvPr id="1" name=""/>
        <p:cNvGrpSpPr/>
        <p:nvPr/>
      </p:nvGrpSpPr>
      <p:grpSpPr>
        <a:xfrm>
          <a:off x="0" y="0"/>
          <a:ext cx="0" cy="0"/>
          <a:chOff x="0" y="0"/>
          <a:chExt cx="0" cy="0"/>
        </a:xfrm>
      </p:grpSpPr>
      <p:sp>
        <p:nvSpPr>
          <p:cNvPr id="10" name="Picture Placeholder 20"/>
          <p:cNvSpPr>
            <a:spLocks noGrp="1"/>
          </p:cNvSpPr>
          <p:nvPr>
            <p:ph type="pic" sz="quarter" idx="12"/>
          </p:nvPr>
        </p:nvSpPr>
        <p:spPr>
          <a:xfrm>
            <a:off x="0" y="556054"/>
            <a:ext cx="12192000" cy="6303869"/>
          </a:xfrm>
          <a:prstGeom prst="rect">
            <a:avLst/>
          </a:prstGeom>
        </p:spPr>
        <p:txBody>
          <a:bodyPr/>
          <a:lstStyle/>
          <a:p>
            <a:endParaRPr lang="en-GB"/>
          </a:p>
        </p:txBody>
      </p:sp>
      <p:sp>
        <p:nvSpPr>
          <p:cNvPr id="3" name="Overlay" hidden="1"/>
          <p:cNvSpPr/>
          <p:nvPr userDrawn="1"/>
        </p:nvSpPr>
        <p:spPr>
          <a:xfrm>
            <a:off x="0" y="543697"/>
            <a:ext cx="12192000" cy="6316226"/>
          </a:xfrm>
          <a:prstGeom prst="rect">
            <a:avLst/>
          </a:prstGeom>
          <a:gradFill>
            <a:gsLst>
              <a:gs pos="39000">
                <a:srgbClr val="595959">
                  <a:alpha val="64000"/>
                </a:srgbClr>
              </a:gs>
              <a:gs pos="64000">
                <a:srgbClr val="595959">
                  <a:alpha val="61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itle 11"/>
          <p:cNvSpPr>
            <a:spLocks noGrp="1"/>
          </p:cNvSpPr>
          <p:nvPr>
            <p:ph type="title" hasCustomPrompt="1"/>
          </p:nvPr>
        </p:nvSpPr>
        <p:spPr>
          <a:xfrm>
            <a:off x="424636" y="610289"/>
            <a:ext cx="10515600" cy="646112"/>
          </a:xfrm>
          <a:prstGeom prst="rect">
            <a:avLst/>
          </a:prstGeom>
        </p:spPr>
        <p:txBody>
          <a:bodyPr lIns="0" rIns="0"/>
          <a:lstStyle>
            <a:lvl1pPr>
              <a:defRPr sz="4800">
                <a:solidFill>
                  <a:schemeClr val="bg1"/>
                </a:solidFill>
                <a:latin typeface="Citroen Black" panose="00000A00000000000000" pitchFamily="2" charset="0"/>
              </a:defRPr>
            </a:lvl1pPr>
          </a:lstStyle>
          <a:p>
            <a:r>
              <a:rPr lang="en-GB"/>
              <a:t>CLICK TO EDIT MASTER TITLE</a:t>
            </a:r>
          </a:p>
        </p:txBody>
      </p:sp>
      <p:sp>
        <p:nvSpPr>
          <p:cNvPr id="17" name="Text Placeholder 16"/>
          <p:cNvSpPr>
            <a:spLocks noGrp="1"/>
          </p:cNvSpPr>
          <p:nvPr>
            <p:ph type="body" sz="quarter" idx="10" hasCustomPrompt="1"/>
          </p:nvPr>
        </p:nvSpPr>
        <p:spPr>
          <a:xfrm>
            <a:off x="424636" y="1442137"/>
            <a:ext cx="9420225" cy="285750"/>
          </a:xfrm>
          <a:prstGeom prst="rect">
            <a:avLst/>
          </a:prstGeom>
        </p:spPr>
        <p:txBody>
          <a:bodyPr lIns="0" rIns="0"/>
          <a:lstStyle>
            <a:lvl1pPr marL="0" indent="0">
              <a:buNone/>
              <a:defRPr sz="1800" spc="110" baseline="0">
                <a:solidFill>
                  <a:schemeClr val="bg1"/>
                </a:solidFill>
                <a:latin typeface="Citroen" panose="02000000000000000000" pitchFamily="50"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MASTER TEXT STYLES</a:t>
            </a:r>
          </a:p>
        </p:txBody>
      </p:sp>
      <p:sp>
        <p:nvSpPr>
          <p:cNvPr id="18" name="Rectangle 17"/>
          <p:cNvSpPr/>
          <p:nvPr userDrawn="1"/>
        </p:nvSpPr>
        <p:spPr>
          <a:xfrm>
            <a:off x="424636" y="1933574"/>
            <a:ext cx="704078" cy="1372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19" name="Text Placeholder 16"/>
          <p:cNvSpPr>
            <a:spLocks noGrp="1"/>
          </p:cNvSpPr>
          <p:nvPr>
            <p:ph type="body" sz="quarter" idx="11" hasCustomPrompt="1"/>
          </p:nvPr>
        </p:nvSpPr>
        <p:spPr>
          <a:xfrm>
            <a:off x="424636" y="2375587"/>
            <a:ext cx="9420225" cy="285750"/>
          </a:xfrm>
          <a:prstGeom prst="rect">
            <a:avLst/>
          </a:prstGeom>
        </p:spPr>
        <p:txBody>
          <a:bodyPr lIns="0" rIns="0"/>
          <a:lstStyle>
            <a:lvl1pPr marL="0" indent="0">
              <a:buNone/>
              <a:defRPr sz="1600">
                <a:solidFill>
                  <a:schemeClr val="bg1"/>
                </a:solidFill>
                <a:latin typeface="Citroen" panose="02000000000000000000" pitchFamily="50"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MASTER TEXT STYLES</a:t>
            </a:r>
          </a:p>
        </p:txBody>
      </p:sp>
    </p:spTree>
    <p:extLst>
      <p:ext uri="{BB962C8B-B14F-4D97-AF65-F5344CB8AC3E}">
        <p14:creationId xmlns:p14="http://schemas.microsoft.com/office/powerpoint/2010/main" val="1682326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0-#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Stepper_02">
    <p:spTree>
      <p:nvGrpSpPr>
        <p:cNvPr id="1" name=""/>
        <p:cNvGrpSpPr/>
        <p:nvPr/>
      </p:nvGrpSpPr>
      <p:grpSpPr>
        <a:xfrm>
          <a:off x="0" y="0"/>
          <a:ext cx="0" cy="0"/>
          <a:chOff x="0" y="0"/>
          <a:chExt cx="0" cy="0"/>
        </a:xfrm>
      </p:grpSpPr>
      <p:sp>
        <p:nvSpPr>
          <p:cNvPr id="14" name="StepperBG"/>
          <p:cNvSpPr/>
          <p:nvPr/>
        </p:nvSpPr>
        <p:spPr>
          <a:xfrm>
            <a:off x="6028332" y="1906644"/>
            <a:ext cx="6163668" cy="42481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0" name="StepPosition"/>
          <p:cNvGrpSpPr/>
          <p:nvPr userDrawn="1"/>
        </p:nvGrpSpPr>
        <p:grpSpPr>
          <a:xfrm>
            <a:off x="5430048" y="6429145"/>
            <a:ext cx="1323534" cy="157747"/>
            <a:chOff x="5430048" y="6429145"/>
            <a:chExt cx="1323534" cy="157747"/>
          </a:xfrm>
        </p:grpSpPr>
        <p:sp>
          <p:nvSpPr>
            <p:cNvPr id="18" name="Oval 11"/>
            <p:cNvSpPr>
              <a:spLocks noChangeArrowheads="1"/>
            </p:cNvSpPr>
            <p:nvPr userDrawn="1"/>
          </p:nvSpPr>
          <p:spPr bwMode="auto">
            <a:xfrm>
              <a:off x="5430048" y="6429145"/>
              <a:ext cx="157747" cy="157747"/>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endParaRPr lang="en-GB" sz="1440"/>
            </a:p>
          </p:txBody>
        </p:sp>
        <p:sp>
          <p:nvSpPr>
            <p:cNvPr id="19" name="Oval 12"/>
            <p:cNvSpPr>
              <a:spLocks noChangeArrowheads="1"/>
            </p:cNvSpPr>
            <p:nvPr userDrawn="1"/>
          </p:nvSpPr>
          <p:spPr bwMode="auto">
            <a:xfrm>
              <a:off x="5732075" y="6440687"/>
              <a:ext cx="140434" cy="13851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20" name="Oval 14"/>
            <p:cNvSpPr>
              <a:spLocks noChangeArrowheads="1"/>
            </p:cNvSpPr>
            <p:nvPr userDrawn="1"/>
          </p:nvSpPr>
          <p:spPr bwMode="auto">
            <a:xfrm>
              <a:off x="6028331" y="6440687"/>
              <a:ext cx="136586" cy="138510"/>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endParaRPr lang="en-GB" sz="1440"/>
            </a:p>
          </p:txBody>
        </p:sp>
        <p:sp>
          <p:nvSpPr>
            <p:cNvPr id="21" name="Oval 16"/>
            <p:cNvSpPr>
              <a:spLocks noChangeArrowheads="1"/>
            </p:cNvSpPr>
            <p:nvPr userDrawn="1"/>
          </p:nvSpPr>
          <p:spPr bwMode="auto">
            <a:xfrm>
              <a:off x="6320740" y="6440687"/>
              <a:ext cx="140434" cy="138510"/>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endParaRPr lang="en-GB" sz="1440"/>
            </a:p>
          </p:txBody>
        </p:sp>
        <p:sp>
          <p:nvSpPr>
            <p:cNvPr id="22" name="Oval 18"/>
            <p:cNvSpPr>
              <a:spLocks noChangeArrowheads="1"/>
            </p:cNvSpPr>
            <p:nvPr userDrawn="1"/>
          </p:nvSpPr>
          <p:spPr bwMode="auto">
            <a:xfrm>
              <a:off x="6615073" y="6440687"/>
              <a:ext cx="138509" cy="138510"/>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endParaRPr lang="en-GB" sz="1440"/>
            </a:p>
          </p:txBody>
        </p:sp>
      </p:grpSp>
      <p:sp>
        <p:nvSpPr>
          <p:cNvPr id="34" name="Picture Placeholder 2"/>
          <p:cNvSpPr>
            <a:spLocks noGrp="1"/>
          </p:cNvSpPr>
          <p:nvPr userDrawn="1">
            <p:ph type="pic" sz="quarter" idx="10"/>
          </p:nvPr>
        </p:nvSpPr>
        <p:spPr>
          <a:xfrm>
            <a:off x="382915" y="1917159"/>
            <a:ext cx="5314853" cy="4418571"/>
          </a:xfrm>
          <a:prstGeom prst="rect">
            <a:avLst/>
          </a:prstGeom>
        </p:spPr>
        <p:txBody>
          <a:bodyPr/>
          <a:lstStyle>
            <a:lvl1pPr marL="0" indent="0">
              <a:buNone/>
              <a:defRPr/>
            </a:lvl1pPr>
          </a:lstStyle>
          <a:p>
            <a:endParaRPr lang="en-GB"/>
          </a:p>
        </p:txBody>
      </p:sp>
      <p:pic>
        <p:nvPicPr>
          <p:cNvPr id="31" name="StepperButtonNext">
            <a:hlinkClick r:id="" action="ppaction://hlinkshowjump?jump=nextslide"/>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898926" y="3642845"/>
            <a:ext cx="219972" cy="493200"/>
          </a:xfrm>
          <a:prstGeom prst="rect">
            <a:avLst/>
          </a:prstGeom>
        </p:spPr>
      </p:pic>
      <p:pic>
        <p:nvPicPr>
          <p:cNvPr id="32" name="StepperButtonBack">
            <a:hlinkClick r:id="" action="ppaction://hlinkshowjump?jump=previousslide"/>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026425" y="3609977"/>
            <a:ext cx="221249" cy="493200"/>
          </a:xfrm>
          <a:prstGeom prst="rect">
            <a:avLst/>
          </a:prstGeom>
        </p:spPr>
      </p:pic>
      <p:sp>
        <p:nvSpPr>
          <p:cNvPr id="23" name="Rectangle 22"/>
          <p:cNvSpPr/>
          <p:nvPr userDrawn="1"/>
        </p:nvSpPr>
        <p:spPr>
          <a:xfrm>
            <a:off x="417543" y="1635125"/>
            <a:ext cx="709582"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itle 24"/>
          <p:cNvSpPr>
            <a:spLocks noGrp="1"/>
          </p:cNvSpPr>
          <p:nvPr userDrawn="1">
            <p:ph type="title" hasCustomPrompt="1"/>
          </p:nvPr>
        </p:nvSpPr>
        <p:spPr>
          <a:xfrm>
            <a:off x="382916" y="432335"/>
            <a:ext cx="10515600" cy="830997"/>
          </a:xfrm>
          <a:prstGeom prst="rect">
            <a:avLst/>
          </a:prstGeom>
          <a:noFill/>
        </p:spPr>
        <p:txBody>
          <a:bodyPr wrap="square" lIns="0" tIns="0" rIns="0" bIns="0" rtlCol="0">
            <a:spAutoFit/>
          </a:bodyPr>
          <a:lstStyle>
            <a:lvl1pPr>
              <a:defRPr lang="en-GB" sz="6000" b="1" baseline="0">
                <a:solidFill>
                  <a:schemeClr val="tx1"/>
                </a:solidFill>
                <a:latin typeface="FIATADVERT01A Rg"/>
                <a:ea typeface="+mn-ea"/>
                <a:cs typeface="+mn-cs"/>
              </a:defRPr>
            </a:lvl1pPr>
          </a:lstStyle>
          <a:p>
            <a:pPr marL="0" lvl="0" defTabSz="914400"/>
            <a:r>
              <a:rPr lang="en-GB"/>
              <a:t>PAGE HEADER</a:t>
            </a:r>
          </a:p>
        </p:txBody>
      </p:sp>
      <p:sp>
        <p:nvSpPr>
          <p:cNvPr id="25" name="Text Placeholder 22"/>
          <p:cNvSpPr>
            <a:spLocks noGrp="1"/>
          </p:cNvSpPr>
          <p:nvPr userDrawn="1">
            <p:ph type="body" sz="quarter" idx="11" hasCustomPrompt="1"/>
          </p:nvPr>
        </p:nvSpPr>
        <p:spPr>
          <a:xfrm>
            <a:off x="417543" y="1447159"/>
            <a:ext cx="5346700" cy="234872"/>
          </a:xfrm>
          <a:prstGeom prst="rect">
            <a:avLst/>
          </a:prstGeom>
          <a:noFill/>
        </p:spPr>
        <p:txBody>
          <a:bodyPr wrap="square" lIns="0" tIns="0" rIns="0" bIns="0" rtlCol="0">
            <a:spAutoFit/>
          </a:bodyPr>
          <a:lstStyle>
            <a:lvl1pPr marL="0" indent="0">
              <a:buNone/>
              <a:defRPr lang="en-US" sz="1650" spc="88" dirty="0" smtClean="0">
                <a:solidFill>
                  <a:schemeClr val="tx1"/>
                </a:solidFill>
                <a:latin typeface="FIATADVERT01A Rg"/>
              </a:defRPr>
            </a:lvl1pPr>
          </a:lstStyle>
          <a:p>
            <a:pPr marL="0" lvl="0" defTabSz="914400"/>
            <a:r>
              <a:rPr lang="en-GB"/>
              <a:t>SUB HEADER</a:t>
            </a:r>
          </a:p>
        </p:txBody>
      </p:sp>
      <p:sp>
        <p:nvSpPr>
          <p:cNvPr id="26" name="Text Placeholder 3"/>
          <p:cNvSpPr>
            <a:spLocks noGrp="1"/>
          </p:cNvSpPr>
          <p:nvPr>
            <p:ph type="body" sz="quarter" idx="12" hasCustomPrompt="1"/>
          </p:nvPr>
        </p:nvSpPr>
        <p:spPr>
          <a:xfrm>
            <a:off x="6325260" y="2007636"/>
            <a:ext cx="5409540" cy="443198"/>
          </a:xfrm>
          <a:prstGeom prst="rect">
            <a:avLst/>
          </a:prstGeom>
          <a:noFill/>
        </p:spPr>
        <p:txBody>
          <a:bodyPr wrap="square" lIns="0" tIns="0" rIns="0" bIns="0" rtlCol="0">
            <a:spAutoFit/>
          </a:bodyPr>
          <a:lstStyle>
            <a:lvl1pPr marL="0" indent="0">
              <a:buNone/>
              <a:defRPr lang="en-US" sz="3200" baseline="0" smtClean="0">
                <a:solidFill>
                  <a:schemeClr val="tx1"/>
                </a:solidFill>
                <a:latin typeface="FIATADVERT01A Rg"/>
              </a:defRPr>
            </a:lvl1pPr>
            <a:lvl2pPr marL="274320" indent="0">
              <a:buNone/>
              <a:defRPr lang="en-US" sz="1800" smtClean="0"/>
            </a:lvl2pPr>
            <a:lvl3pPr marL="731520" indent="0">
              <a:buNone/>
              <a:defRPr lang="en-US" sz="1800" smtClean="0"/>
            </a:lvl3pPr>
            <a:lvl4pPr marL="1188720" indent="0">
              <a:buNone/>
              <a:defRPr lang="en-US" sz="1800" smtClean="0"/>
            </a:lvl4pPr>
            <a:lvl5pPr marL="1645920" indent="0">
              <a:buNone/>
              <a:defRPr lang="en-GB" sz="1800"/>
            </a:lvl5pPr>
          </a:lstStyle>
          <a:p>
            <a:pPr marL="0" lvl="0" defTabSz="914400"/>
            <a:r>
              <a:rPr lang="en-GB"/>
              <a:t>EDIT SLIDER HEADER</a:t>
            </a:r>
          </a:p>
        </p:txBody>
      </p:sp>
      <p:sp>
        <p:nvSpPr>
          <p:cNvPr id="27" name="Text Placeholder 5"/>
          <p:cNvSpPr>
            <a:spLocks noGrp="1"/>
          </p:cNvSpPr>
          <p:nvPr>
            <p:ph type="body" sz="quarter" idx="13" hasCustomPrompt="1"/>
          </p:nvPr>
        </p:nvSpPr>
        <p:spPr>
          <a:xfrm>
            <a:off x="6320740" y="2686756"/>
            <a:ext cx="5414060" cy="243656"/>
          </a:xfrm>
          <a:prstGeom prst="rect">
            <a:avLst/>
          </a:prstGeom>
          <a:noFill/>
        </p:spPr>
        <p:txBody>
          <a:bodyPr wrap="square" lIns="0" tIns="0" rIns="0" bIns="0" rtlCol="0">
            <a:spAutoFit/>
          </a:bodyPr>
          <a:lstStyle>
            <a:lvl1pPr marL="0" indent="0">
              <a:buNone/>
              <a:defRPr lang="en-GB" sz="1400" spc="110" baseline="0" dirty="0">
                <a:solidFill>
                  <a:schemeClr val="tx2"/>
                </a:solidFill>
                <a:latin typeface="FIATADVERT01A Rg"/>
              </a:defRPr>
            </a:lvl1pPr>
          </a:lstStyle>
          <a:p>
            <a:pPr marL="0" lvl="0" indent="-285750" defTabSz="914400">
              <a:lnSpc>
                <a:spcPts val="1900"/>
              </a:lnSpc>
            </a:pPr>
            <a:r>
              <a:rPr lang="en-GB"/>
              <a:t>EDIT SLIDER SUB HEADER</a:t>
            </a:r>
          </a:p>
        </p:txBody>
      </p:sp>
      <p:sp>
        <p:nvSpPr>
          <p:cNvPr id="28" name="Text Placeholder 5"/>
          <p:cNvSpPr>
            <a:spLocks noGrp="1"/>
          </p:cNvSpPr>
          <p:nvPr>
            <p:ph type="body" sz="quarter" idx="14" hasCustomPrompt="1"/>
          </p:nvPr>
        </p:nvSpPr>
        <p:spPr>
          <a:xfrm>
            <a:off x="6320740" y="3100007"/>
            <a:ext cx="5414060" cy="243656"/>
          </a:xfrm>
          <a:prstGeom prst="rect">
            <a:avLst/>
          </a:prstGeom>
          <a:noFill/>
        </p:spPr>
        <p:txBody>
          <a:bodyPr wrap="square" lIns="0" tIns="0" rIns="0" bIns="0" rtlCol="0">
            <a:spAutoFit/>
          </a:bodyPr>
          <a:lstStyle>
            <a:lvl1pPr marL="0" indent="0">
              <a:buNone/>
              <a:defRPr lang="en-GB" sz="1400" baseline="0" dirty="0">
                <a:solidFill>
                  <a:schemeClr val="tx2"/>
                </a:solidFill>
                <a:latin typeface="FIATADVERT01A Rg"/>
              </a:defRPr>
            </a:lvl1pPr>
          </a:lstStyle>
          <a:p>
            <a:pPr marL="0" lvl="0" indent="-285750" defTabSz="914400">
              <a:lnSpc>
                <a:spcPts val="1900"/>
              </a:lnSpc>
            </a:pPr>
            <a:r>
              <a:rPr lang="en-GB"/>
              <a:t>Edit slider body text</a:t>
            </a:r>
          </a:p>
        </p:txBody>
      </p:sp>
      <p:sp>
        <p:nvSpPr>
          <p:cNvPr id="33" name="Text Placeholder 5"/>
          <p:cNvSpPr>
            <a:spLocks noGrp="1"/>
          </p:cNvSpPr>
          <p:nvPr>
            <p:ph type="body" sz="quarter" idx="15" hasCustomPrompt="1"/>
          </p:nvPr>
        </p:nvSpPr>
        <p:spPr>
          <a:xfrm>
            <a:off x="6320740" y="5879862"/>
            <a:ext cx="5205646" cy="213520"/>
          </a:xfrm>
          <a:prstGeom prst="rect">
            <a:avLst/>
          </a:prstGeom>
          <a:noFill/>
        </p:spPr>
        <p:txBody>
          <a:bodyPr wrap="square" lIns="0" tIns="0" rIns="0" bIns="0" rtlCol="0">
            <a:spAutoFit/>
          </a:bodyPr>
          <a:lstStyle>
            <a:lvl1pPr marL="0" indent="0">
              <a:buNone/>
              <a:defRPr lang="en-GB" sz="1500" b="1" spc="110" baseline="0" dirty="0">
                <a:solidFill>
                  <a:schemeClr val="accent1"/>
                </a:solidFill>
                <a:latin typeface="FIATADVERT01A Rg"/>
              </a:defRPr>
            </a:lvl1pPr>
          </a:lstStyle>
          <a:p>
            <a:pPr marL="0" lvl="0"/>
            <a:r>
              <a:rPr lang="en-GB"/>
              <a:t>EDIT INSTRUCTIONS</a:t>
            </a:r>
          </a:p>
        </p:txBody>
      </p:sp>
      <p:sp>
        <p:nvSpPr>
          <p:cNvPr id="35" name="HS">
            <a:hlinkClick r:id="" action="ppaction://noaction"/>
          </p:cNvPr>
          <p:cNvSpPr/>
          <p:nvPr userDrawn="1"/>
        </p:nvSpPr>
        <p:spPr>
          <a:xfrm>
            <a:off x="11734800" y="0"/>
            <a:ext cx="455277" cy="432335"/>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887287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750" fill="hold"/>
                                        <p:tgtEl>
                                          <p:spTgt spid="26"/>
                                        </p:tgtEl>
                                        <p:attrNameLst>
                                          <p:attrName>ppt_x</p:attrName>
                                        </p:attrNameLst>
                                      </p:cBhvr>
                                      <p:tavLst>
                                        <p:tav tm="0">
                                          <p:val>
                                            <p:strVal val="0-#ppt_w/2"/>
                                          </p:val>
                                        </p:tav>
                                        <p:tav tm="100000">
                                          <p:val>
                                            <p:strVal val="#ppt_x"/>
                                          </p:val>
                                        </p:tav>
                                      </p:tavLst>
                                    </p:anim>
                                    <p:anim calcmode="lin" valueType="num">
                                      <p:cBhvr additive="base">
                                        <p:cTn id="8" dur="75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750" fill="hold"/>
                                        <p:tgtEl>
                                          <p:spTgt spid="27"/>
                                        </p:tgtEl>
                                        <p:attrNameLst>
                                          <p:attrName>ppt_x</p:attrName>
                                        </p:attrNameLst>
                                      </p:cBhvr>
                                      <p:tavLst>
                                        <p:tav tm="0">
                                          <p:val>
                                            <p:strVal val="0-#ppt_w/2"/>
                                          </p:val>
                                        </p:tav>
                                        <p:tav tm="100000">
                                          <p:val>
                                            <p:strVal val="#ppt_x"/>
                                          </p:val>
                                        </p:tav>
                                      </p:tavLst>
                                    </p:anim>
                                    <p:anim calcmode="lin" valueType="num">
                                      <p:cBhvr additive="base">
                                        <p:cTn id="12" dur="750" fill="hold"/>
                                        <p:tgtEl>
                                          <p:spTgt spid="2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750" fill="hold"/>
                                        <p:tgtEl>
                                          <p:spTgt spid="28"/>
                                        </p:tgtEl>
                                        <p:attrNameLst>
                                          <p:attrName>ppt_x</p:attrName>
                                        </p:attrNameLst>
                                      </p:cBhvr>
                                      <p:tavLst>
                                        <p:tav tm="0">
                                          <p:val>
                                            <p:strVal val="0-#ppt_w/2"/>
                                          </p:val>
                                        </p:tav>
                                        <p:tav tm="100000">
                                          <p:val>
                                            <p:strVal val="#ppt_x"/>
                                          </p:val>
                                        </p:tav>
                                      </p:tavLst>
                                    </p:anim>
                                    <p:anim calcmode="lin" valueType="num">
                                      <p:cBhvr additive="base">
                                        <p:cTn id="16" dur="750" fill="hold"/>
                                        <p:tgtEl>
                                          <p:spTgt spid="28"/>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750" fill="hold"/>
                                        <p:tgtEl>
                                          <p:spTgt spid="33"/>
                                        </p:tgtEl>
                                        <p:attrNameLst>
                                          <p:attrName>ppt_x</p:attrName>
                                        </p:attrNameLst>
                                      </p:cBhvr>
                                      <p:tavLst>
                                        <p:tav tm="0">
                                          <p:val>
                                            <p:strVal val="0-#ppt_w/2"/>
                                          </p:val>
                                        </p:tav>
                                        <p:tav tm="100000">
                                          <p:val>
                                            <p:strVal val="#ppt_x"/>
                                          </p:val>
                                        </p:tav>
                                      </p:tavLst>
                                    </p:anim>
                                    <p:anim calcmode="lin" valueType="num">
                                      <p:cBhvr additive="base">
                                        <p:cTn id="20" dur="75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tmplLst>
          <p:tmpl>
            <p:tnLst>
              <p:par>
                <p:cTn presetID="2" presetClass="entr" presetSubtype="8" decel="100000" fill="hold" nodeType="withEffect">
                  <p:stCondLst>
                    <p:cond delay="0"/>
                  </p:stCondLst>
                  <p:childTnLst>
                    <p:set>
                      <p:cBhvr>
                        <p:cTn dur="1" fill="hold">
                          <p:stCondLst>
                            <p:cond delay="0"/>
                          </p:stCondLst>
                        </p:cTn>
                        <p:tgtEl>
                          <p:spTgt spid="26"/>
                        </p:tgtEl>
                        <p:attrNameLst>
                          <p:attrName>style.visibility</p:attrName>
                        </p:attrNameLst>
                      </p:cBhvr>
                      <p:to>
                        <p:strVal val="visible"/>
                      </p:to>
                    </p:set>
                    <p:anim calcmode="lin" valueType="num">
                      <p:cBhvr additive="base">
                        <p:cTn dur="750" fill="hold"/>
                        <p:tgtEl>
                          <p:spTgt spid="26"/>
                        </p:tgtEl>
                        <p:attrNameLst>
                          <p:attrName>ppt_x</p:attrName>
                        </p:attrNameLst>
                      </p:cBhvr>
                      <p:tavLst>
                        <p:tav tm="0">
                          <p:val>
                            <p:strVal val="0-#ppt_w/2"/>
                          </p:val>
                        </p:tav>
                        <p:tav tm="100000">
                          <p:val>
                            <p:strVal val="#ppt_x"/>
                          </p:val>
                        </p:tav>
                      </p:tavLst>
                    </p:anim>
                    <p:anim calcmode="lin" valueType="num">
                      <p:cBhvr additive="base">
                        <p:cTn dur="750" fill="hold"/>
                        <p:tgtEl>
                          <p:spTgt spid="26"/>
                        </p:tgtEl>
                        <p:attrNameLst>
                          <p:attrName>ppt_y</p:attrName>
                        </p:attrNameLst>
                      </p:cBhvr>
                      <p:tavLst>
                        <p:tav tm="0">
                          <p:val>
                            <p:strVal val="#ppt_y"/>
                          </p:val>
                        </p:tav>
                        <p:tav tm="100000">
                          <p:val>
                            <p:strVal val="#ppt_y"/>
                          </p:val>
                        </p:tav>
                      </p:tavLst>
                    </p:anim>
                  </p:childTnLst>
                </p:cTn>
              </p:par>
            </p:tnLst>
          </p:tmpl>
        </p:tmplLst>
      </p:bldP>
      <p:bldP spid="27" grpId="0">
        <p:tmplLst>
          <p:tmpl>
            <p:tnLst>
              <p:par>
                <p:cTn presetID="2" presetClass="entr" presetSubtype="8" decel="100000" fill="hold" nodeType="withEffect">
                  <p:stCondLst>
                    <p:cond delay="0"/>
                  </p:stCondLst>
                  <p:childTnLst>
                    <p:set>
                      <p:cBhvr>
                        <p:cTn dur="1" fill="hold">
                          <p:stCondLst>
                            <p:cond delay="0"/>
                          </p:stCondLst>
                        </p:cTn>
                        <p:tgtEl>
                          <p:spTgt spid="27"/>
                        </p:tgtEl>
                        <p:attrNameLst>
                          <p:attrName>style.visibility</p:attrName>
                        </p:attrNameLst>
                      </p:cBhvr>
                      <p:to>
                        <p:strVal val="visible"/>
                      </p:to>
                    </p:set>
                    <p:anim calcmode="lin" valueType="num">
                      <p:cBhvr additive="base">
                        <p:cTn dur="750" fill="hold"/>
                        <p:tgtEl>
                          <p:spTgt spid="27"/>
                        </p:tgtEl>
                        <p:attrNameLst>
                          <p:attrName>ppt_x</p:attrName>
                        </p:attrNameLst>
                      </p:cBhvr>
                      <p:tavLst>
                        <p:tav tm="0">
                          <p:val>
                            <p:strVal val="0-#ppt_w/2"/>
                          </p:val>
                        </p:tav>
                        <p:tav tm="100000">
                          <p:val>
                            <p:strVal val="#ppt_x"/>
                          </p:val>
                        </p:tav>
                      </p:tavLst>
                    </p:anim>
                    <p:anim calcmode="lin" valueType="num">
                      <p:cBhvr additive="base">
                        <p:cTn dur="750" fill="hold"/>
                        <p:tgtEl>
                          <p:spTgt spid="27"/>
                        </p:tgtEl>
                        <p:attrNameLst>
                          <p:attrName>ppt_y</p:attrName>
                        </p:attrNameLst>
                      </p:cBhvr>
                      <p:tavLst>
                        <p:tav tm="0">
                          <p:val>
                            <p:strVal val="#ppt_y"/>
                          </p:val>
                        </p:tav>
                        <p:tav tm="100000">
                          <p:val>
                            <p:strVal val="#ppt_y"/>
                          </p:val>
                        </p:tav>
                      </p:tavLst>
                    </p:anim>
                  </p:childTnLst>
                </p:cTn>
              </p:par>
            </p:tnLst>
          </p:tmpl>
        </p:tmplLst>
      </p:bldP>
      <p:bldP spid="28" grpId="0">
        <p:tmplLst>
          <p:tmpl>
            <p:tnLst>
              <p:par>
                <p:cTn presetID="2" presetClass="entr" presetSubtype="8" decel="100000" fill="hold" nodeType="withEffect">
                  <p:stCondLst>
                    <p:cond delay="0"/>
                  </p:stCondLst>
                  <p:childTnLst>
                    <p:set>
                      <p:cBhvr>
                        <p:cTn dur="1" fill="hold">
                          <p:stCondLst>
                            <p:cond delay="0"/>
                          </p:stCondLst>
                        </p:cTn>
                        <p:tgtEl>
                          <p:spTgt spid="28"/>
                        </p:tgtEl>
                        <p:attrNameLst>
                          <p:attrName>style.visibility</p:attrName>
                        </p:attrNameLst>
                      </p:cBhvr>
                      <p:to>
                        <p:strVal val="visible"/>
                      </p:to>
                    </p:set>
                    <p:anim calcmode="lin" valueType="num">
                      <p:cBhvr additive="base">
                        <p:cTn dur="750" fill="hold"/>
                        <p:tgtEl>
                          <p:spTgt spid="28"/>
                        </p:tgtEl>
                        <p:attrNameLst>
                          <p:attrName>ppt_x</p:attrName>
                        </p:attrNameLst>
                      </p:cBhvr>
                      <p:tavLst>
                        <p:tav tm="0">
                          <p:val>
                            <p:strVal val="0-#ppt_w/2"/>
                          </p:val>
                        </p:tav>
                        <p:tav tm="100000">
                          <p:val>
                            <p:strVal val="#ppt_x"/>
                          </p:val>
                        </p:tav>
                      </p:tavLst>
                    </p:anim>
                    <p:anim calcmode="lin" valueType="num">
                      <p:cBhvr additive="base">
                        <p:cTn dur="750" fill="hold"/>
                        <p:tgtEl>
                          <p:spTgt spid="28"/>
                        </p:tgtEl>
                        <p:attrNameLst>
                          <p:attrName>ppt_y</p:attrName>
                        </p:attrNameLst>
                      </p:cBhvr>
                      <p:tavLst>
                        <p:tav tm="0">
                          <p:val>
                            <p:strVal val="#ppt_y"/>
                          </p:val>
                        </p:tav>
                        <p:tav tm="100000">
                          <p:val>
                            <p:strVal val="#ppt_y"/>
                          </p:val>
                        </p:tav>
                      </p:tavLst>
                    </p:anim>
                  </p:childTnLst>
                </p:cTn>
              </p:par>
            </p:tnLst>
          </p:tmpl>
        </p:tmplLst>
      </p:bldP>
      <p:bldP spid="33" grpId="0">
        <p:tmplLst>
          <p:tmpl>
            <p:tnLst>
              <p:par>
                <p:cTn presetID="2" presetClass="entr" presetSubtype="8" decel="100000" fill="hold" nodeType="with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750" fill="hold"/>
                        <p:tgtEl>
                          <p:spTgt spid="33"/>
                        </p:tgtEl>
                        <p:attrNameLst>
                          <p:attrName>ppt_x</p:attrName>
                        </p:attrNameLst>
                      </p:cBhvr>
                      <p:tavLst>
                        <p:tav tm="0">
                          <p:val>
                            <p:strVal val="0-#ppt_w/2"/>
                          </p:val>
                        </p:tav>
                        <p:tav tm="100000">
                          <p:val>
                            <p:strVal val="#ppt_x"/>
                          </p:val>
                        </p:tav>
                      </p:tavLst>
                    </p:anim>
                    <p:anim calcmode="lin" valueType="num">
                      <p:cBhvr additive="base">
                        <p:cTn dur="750" fill="hold"/>
                        <p:tgtEl>
                          <p:spTgt spid="33"/>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Standard Hotspot Base">
    <p:spTree>
      <p:nvGrpSpPr>
        <p:cNvPr id="1" name=""/>
        <p:cNvGrpSpPr/>
        <p:nvPr/>
      </p:nvGrpSpPr>
      <p:grpSpPr>
        <a:xfrm>
          <a:off x="0" y="0"/>
          <a:ext cx="0" cy="0"/>
          <a:chOff x="0" y="0"/>
          <a:chExt cx="0" cy="0"/>
        </a:xfrm>
      </p:grpSpPr>
      <p:sp>
        <p:nvSpPr>
          <p:cNvPr id="27" name="Text Placeholder 22"/>
          <p:cNvSpPr>
            <a:spLocks noGrp="1"/>
          </p:cNvSpPr>
          <p:nvPr>
            <p:ph type="body" sz="quarter" idx="12" hasCustomPrompt="1"/>
          </p:nvPr>
        </p:nvSpPr>
        <p:spPr>
          <a:xfrm>
            <a:off x="430243" y="6128526"/>
            <a:ext cx="5346700" cy="207749"/>
          </a:xfrm>
          <a:prstGeom prst="rect">
            <a:avLst/>
          </a:prstGeom>
          <a:noFill/>
        </p:spPr>
        <p:txBody>
          <a:bodyPr wrap="square" lIns="0" tIns="0" rIns="0" bIns="0" rtlCol="0">
            <a:spAutoFit/>
          </a:bodyPr>
          <a:lstStyle>
            <a:lvl1pPr>
              <a:defRPr lang="en-US"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defTabSz="914400">
              <a:spcBef>
                <a:spcPts val="1000"/>
              </a:spcBef>
              <a:buNone/>
            </a:pPr>
            <a:r>
              <a:rPr lang="en-GB"/>
              <a:t>Instructions</a:t>
            </a:r>
          </a:p>
        </p:txBody>
      </p:sp>
      <p:sp>
        <p:nvSpPr>
          <p:cNvPr id="11" name="Text Placeholder 22"/>
          <p:cNvSpPr>
            <a:spLocks noGrp="1"/>
          </p:cNvSpPr>
          <p:nvPr>
            <p:ph type="body" sz="quarter" idx="13" hasCustomPrompt="1"/>
          </p:nvPr>
        </p:nvSpPr>
        <p:spPr>
          <a:xfrm>
            <a:off x="417542" y="1109486"/>
            <a:ext cx="5370941" cy="228524"/>
          </a:xfrm>
          <a:prstGeom prst="rect">
            <a:avLst/>
          </a:prstGeom>
          <a:noFill/>
        </p:spPr>
        <p:txBody>
          <a:bodyPr wrap="square" lIns="0" tIns="0" rIns="0" bIns="0" rtlCol="0">
            <a:spAutoFit/>
          </a:bodyPr>
          <a:lstStyle>
            <a:lvl1pPr marL="0" indent="0">
              <a:buNone/>
              <a:defRPr lang="en-US" sz="1650" spc="0" dirty="0" smtClean="0">
                <a:solidFill>
                  <a:schemeClr val="tx1"/>
                </a:solidFill>
                <a:latin typeface="Roboto" panose="02000000000000000000" pitchFamily="2" charset="0"/>
              </a:defRPr>
            </a:lvl1pPr>
          </a:lstStyle>
          <a:p>
            <a:pPr marL="0" lvl="0" defTabSz="914400"/>
            <a:r>
              <a:rPr lang="en-GB"/>
              <a:t>Sub header</a:t>
            </a:r>
          </a:p>
        </p:txBody>
      </p:sp>
      <p:sp>
        <p:nvSpPr>
          <p:cNvPr id="12" name="Text Placeholder 22"/>
          <p:cNvSpPr>
            <a:spLocks noGrp="1"/>
          </p:cNvSpPr>
          <p:nvPr>
            <p:ph type="body" sz="quarter" idx="14" hasCustomPrompt="1"/>
          </p:nvPr>
        </p:nvSpPr>
        <p:spPr>
          <a:xfrm>
            <a:off x="417543" y="1409543"/>
            <a:ext cx="5370941" cy="243656"/>
          </a:xfrm>
          <a:prstGeom prst="rect">
            <a:avLst/>
          </a:prstGeom>
          <a:noFill/>
        </p:spPr>
        <p:txBody>
          <a:bodyPr wrap="square" lIns="0" tIns="0" rIns="0" bIns="0" rtlCol="0">
            <a:spAutoFit/>
          </a:bodyPr>
          <a:lstStyle>
            <a:lvl1pPr marL="0" indent="-285750" defTabSz="914400">
              <a:lnSpc>
                <a:spcPts val="1900"/>
              </a:lnSpc>
              <a:buNone/>
              <a:defRPr lang="en-US" sz="1600" dirty="0" smtClean="0">
                <a:solidFill>
                  <a:schemeClr val="tx1"/>
                </a:solidFill>
                <a:latin typeface="Roboto" panose="02000000000000000000" pitchFamily="2" charset="0"/>
              </a:defRPr>
            </a:lvl1pPr>
          </a:lstStyle>
          <a:p>
            <a:pPr marL="0" lvl="0" indent="-285750" defTabSz="914400">
              <a:lnSpc>
                <a:spcPts val="1900"/>
              </a:lnSpc>
            </a:pPr>
            <a:r>
              <a:rPr lang="en-GB"/>
              <a:t>Edit slider body text - 950 characters max (incl. spaces)</a:t>
            </a:r>
          </a:p>
        </p:txBody>
      </p:sp>
      <p:sp>
        <p:nvSpPr>
          <p:cNvPr id="8" name="Title 24"/>
          <p:cNvSpPr>
            <a:spLocks noGrp="1"/>
          </p:cNvSpPr>
          <p:nvPr>
            <p:ph type="title" hasCustomPrompt="1"/>
          </p:nvPr>
        </p:nvSpPr>
        <p:spPr>
          <a:xfrm>
            <a:off x="382916" y="432335"/>
            <a:ext cx="10515600" cy="387798"/>
          </a:xfrm>
          <a:prstGeom prst="rect">
            <a:avLst/>
          </a:prstGeom>
        </p:spPr>
        <p:txBody>
          <a:bodyPr lIns="0" rIns="0"/>
          <a:lstStyle>
            <a:lvl1pPr>
              <a:defRPr lang="en-GB" sz="2800" b="0" spc="0" dirty="0">
                <a:latin typeface="Roboto Black" panose="02000000000000000000" pitchFamily="2" charset="0"/>
                <a:ea typeface="Roboto Black" panose="02000000000000000000" pitchFamily="2" charset="0"/>
                <a:cs typeface="Roboto Black" panose="02000000000000000000" pitchFamily="2" charset="0"/>
              </a:defRPr>
            </a:lvl1pPr>
          </a:lstStyle>
          <a:p>
            <a:pPr lvl="0" defTabSz="914400"/>
            <a:r>
              <a:rPr lang="en-GB"/>
              <a:t>PAGE HEADER</a:t>
            </a:r>
          </a:p>
        </p:txBody>
      </p:sp>
    </p:spTree>
    <p:custDataLst>
      <p:tags r:id="rId1"/>
    </p:custDataLst>
    <p:extLst>
      <p:ext uri="{BB962C8B-B14F-4D97-AF65-F5344CB8AC3E}">
        <p14:creationId xmlns:p14="http://schemas.microsoft.com/office/powerpoint/2010/main" val="3457353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750" fill="hold"/>
                                        <p:tgtEl>
                                          <p:spTgt spid="27"/>
                                        </p:tgtEl>
                                        <p:attrNameLst>
                                          <p:attrName>ppt_x</p:attrName>
                                        </p:attrNameLst>
                                      </p:cBhvr>
                                      <p:tavLst>
                                        <p:tav tm="0">
                                          <p:val>
                                            <p:strVal val="0-#ppt_w/2"/>
                                          </p:val>
                                        </p:tav>
                                        <p:tav tm="100000">
                                          <p:val>
                                            <p:strVal val="#ppt_x"/>
                                          </p:val>
                                        </p:tav>
                                      </p:tavLst>
                                    </p:anim>
                                    <p:anim calcmode="lin" valueType="num">
                                      <p:cBhvr additive="base">
                                        <p:cTn id="8" dur="75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750" fill="hold"/>
                                        <p:tgtEl>
                                          <p:spTgt spid="8"/>
                                        </p:tgtEl>
                                        <p:attrNameLst>
                                          <p:attrName>ppt_x</p:attrName>
                                        </p:attrNameLst>
                                      </p:cBhvr>
                                      <p:tavLst>
                                        <p:tav tm="0">
                                          <p:val>
                                            <p:strVal val="0-#ppt_w/2"/>
                                          </p:val>
                                        </p:tav>
                                        <p:tav tm="100000">
                                          <p:val>
                                            <p:strVal val="#ppt_x"/>
                                          </p:val>
                                        </p:tav>
                                      </p:tavLst>
                                    </p:anim>
                                    <p:anim calcmode="lin" valueType="num">
                                      <p:cBhvr additive="base">
                                        <p:cTn id="12" dur="7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tmplLst>
          <p:tmpl>
            <p:tnLst>
              <p:par>
                <p:cTn presetID="2" presetClass="entr" presetSubtype="8" decel="100000" fill="hold" nodeType="withEffect">
                  <p:stCondLst>
                    <p:cond delay="0"/>
                  </p:stCondLst>
                  <p:childTnLst>
                    <p:set>
                      <p:cBhvr>
                        <p:cTn dur="1" fill="hold">
                          <p:stCondLst>
                            <p:cond delay="0"/>
                          </p:stCondLst>
                        </p:cTn>
                        <p:tgtEl>
                          <p:spTgt spid="27"/>
                        </p:tgtEl>
                        <p:attrNameLst>
                          <p:attrName>style.visibility</p:attrName>
                        </p:attrNameLst>
                      </p:cBhvr>
                      <p:to>
                        <p:strVal val="visible"/>
                      </p:to>
                    </p:set>
                    <p:anim calcmode="lin" valueType="num">
                      <p:cBhvr additive="base">
                        <p:cTn dur="750" fill="hold"/>
                        <p:tgtEl>
                          <p:spTgt spid="27"/>
                        </p:tgtEl>
                        <p:attrNameLst>
                          <p:attrName>ppt_x</p:attrName>
                        </p:attrNameLst>
                      </p:cBhvr>
                      <p:tavLst>
                        <p:tav tm="0">
                          <p:val>
                            <p:strVal val="0-#ppt_w/2"/>
                          </p:val>
                        </p:tav>
                        <p:tav tm="100000">
                          <p:val>
                            <p:strVal val="#ppt_x"/>
                          </p:val>
                        </p:tav>
                      </p:tavLst>
                    </p:anim>
                    <p:anim calcmode="lin" valueType="num">
                      <p:cBhvr additive="base">
                        <p:cTn dur="750" fill="hold"/>
                        <p:tgtEl>
                          <p:spTgt spid="27"/>
                        </p:tgtEl>
                        <p:attrNameLst>
                          <p:attrName>ppt_y</p:attrName>
                        </p:attrNameLst>
                      </p:cBhvr>
                      <p:tavLst>
                        <p:tav tm="0">
                          <p:val>
                            <p:strVal val="#ppt_y"/>
                          </p:val>
                        </p:tav>
                        <p:tav tm="100000">
                          <p:val>
                            <p:strVal val="#ppt_y"/>
                          </p:val>
                        </p:tav>
                      </p:tavLst>
                    </p:anim>
                  </p:childTnLst>
                </p:cTn>
              </p:par>
            </p:tnLst>
          </p:tmpl>
        </p:tmplLst>
      </p:bldP>
      <p:bldP spid="8" grpId="0"/>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HotSpot_05">
    <p:spTree>
      <p:nvGrpSpPr>
        <p:cNvPr id="1" name=""/>
        <p:cNvGrpSpPr/>
        <p:nvPr/>
      </p:nvGrpSpPr>
      <p:grpSpPr>
        <a:xfrm>
          <a:off x="0" y="0"/>
          <a:ext cx="0" cy="0"/>
          <a:chOff x="0" y="0"/>
          <a:chExt cx="0" cy="0"/>
        </a:xfrm>
      </p:grpSpPr>
      <p:grpSp>
        <p:nvGrpSpPr>
          <p:cNvPr id="41" name="Overlay"/>
          <p:cNvGrpSpPr/>
          <p:nvPr userDrawn="1"/>
        </p:nvGrpSpPr>
        <p:grpSpPr>
          <a:xfrm>
            <a:off x="0" y="0"/>
            <a:ext cx="12190077" cy="6859923"/>
            <a:chOff x="0" y="0"/>
            <a:chExt cx="12190077" cy="6859923"/>
          </a:xfrm>
        </p:grpSpPr>
        <p:sp>
          <p:nvSpPr>
            <p:cNvPr id="42" name="Overlay"/>
            <p:cNvSpPr/>
            <p:nvPr/>
          </p:nvSpPr>
          <p:spPr>
            <a:xfrm>
              <a:off x="0" y="0"/>
              <a:ext cx="12190077" cy="6859923"/>
            </a:xfrm>
            <a:prstGeom prst="rect">
              <a:avLst/>
            </a:prstGeom>
            <a:solidFill>
              <a:schemeClr val="bg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49" tIns="36574" rIns="73149" bIns="3657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3" name="Overlay"/>
            <p:cNvSpPr/>
            <p:nvPr/>
          </p:nvSpPr>
          <p:spPr>
            <a:xfrm>
              <a:off x="0" y="0"/>
              <a:ext cx="12190077" cy="6859923"/>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49" tIns="36574" rIns="73149" bIns="3657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sp>
        <p:nvSpPr>
          <p:cNvPr id="44" name="StepperBG"/>
          <p:cNvSpPr/>
          <p:nvPr userDrawn="1"/>
        </p:nvSpPr>
        <p:spPr>
          <a:xfrm>
            <a:off x="-15046" y="432335"/>
            <a:ext cx="5887555" cy="5986493"/>
          </a:xfrm>
          <a:prstGeom prst="rect">
            <a:avLst/>
          </a:prstGeom>
          <a:solidFill>
            <a:srgbClr val="FFE5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39" name="Text Placeholder 3"/>
          <p:cNvSpPr>
            <a:spLocks noGrp="1"/>
          </p:cNvSpPr>
          <p:nvPr>
            <p:ph type="body" sz="quarter" idx="10" hasCustomPrompt="1"/>
          </p:nvPr>
        </p:nvSpPr>
        <p:spPr>
          <a:xfrm>
            <a:off x="219448" y="554400"/>
            <a:ext cx="5205646" cy="387798"/>
          </a:xfrm>
          <a:prstGeom prst="rect">
            <a:avLst/>
          </a:prstGeom>
        </p:spPr>
        <p:txBody>
          <a:bodyPr lIns="0" rIns="0"/>
          <a:lstStyle>
            <a:lvl1pPr>
              <a:defRPr lang="en-GB" sz="2800" b="0" spc="0" dirty="0">
                <a:latin typeface="Roboto Black" panose="02000000000000000000" pitchFamily="2" charset="0"/>
                <a:ea typeface="Roboto Black" panose="02000000000000000000" pitchFamily="2" charset="0"/>
                <a:cs typeface="Roboto Black" panose="02000000000000000000" pitchFamily="2" charset="0"/>
              </a:defRPr>
            </a:lvl1pPr>
          </a:lstStyle>
          <a:p>
            <a:pPr lvl="0" defTabSz="914400">
              <a:spcBef>
                <a:spcPct val="0"/>
              </a:spcBef>
              <a:buNone/>
            </a:pPr>
            <a:r>
              <a:rPr lang="en-GB"/>
              <a:t>Edit hotspot header</a:t>
            </a:r>
          </a:p>
        </p:txBody>
      </p:sp>
      <p:sp>
        <p:nvSpPr>
          <p:cNvPr id="10" name="Picture Placeholder 2"/>
          <p:cNvSpPr>
            <a:spLocks noGrp="1"/>
          </p:cNvSpPr>
          <p:nvPr>
            <p:ph type="pic" sz="quarter" idx="14"/>
          </p:nvPr>
        </p:nvSpPr>
        <p:spPr>
          <a:xfrm>
            <a:off x="6306000" y="432000"/>
            <a:ext cx="5886000" cy="5986799"/>
          </a:xfrm>
          <a:prstGeom prst="rect">
            <a:avLst/>
          </a:prstGeom>
        </p:spPr>
        <p:txBody>
          <a:bodyPr/>
          <a:lstStyle>
            <a:lvl1pPr>
              <a:defRPr>
                <a:solidFill>
                  <a:schemeClr val="tx1"/>
                </a:solidFill>
              </a:defRPr>
            </a:lvl1pPr>
          </a:lstStyle>
          <a:p>
            <a:endParaRPr lang="en-GB"/>
          </a:p>
        </p:txBody>
      </p:sp>
      <p:sp>
        <p:nvSpPr>
          <p:cNvPr id="11" name="Text Placeholder 5"/>
          <p:cNvSpPr>
            <a:spLocks noGrp="1"/>
          </p:cNvSpPr>
          <p:nvPr>
            <p:ph type="body" sz="quarter" idx="15" hasCustomPrompt="1"/>
          </p:nvPr>
        </p:nvSpPr>
        <p:spPr>
          <a:xfrm>
            <a:off x="219448" y="6055801"/>
            <a:ext cx="5205646" cy="207749"/>
          </a:xfrm>
          <a:prstGeom prst="rect">
            <a:avLst/>
          </a:prstGeom>
          <a:noFill/>
        </p:spPr>
        <p:txBody>
          <a:bodyPr wrap="square" lIns="0" tIns="0" rIns="0" bIns="0" rtlCol="0">
            <a:spAutoFit/>
          </a:bodyPr>
          <a:lstStyle>
            <a:lvl1pPr>
              <a:defRPr lang="en-GB"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defTabSz="914400">
              <a:spcBef>
                <a:spcPts val="1000"/>
              </a:spcBef>
              <a:buNone/>
            </a:pPr>
            <a:r>
              <a:rPr lang="en-GB"/>
              <a:t>Edit instructions</a:t>
            </a:r>
          </a:p>
        </p:txBody>
      </p:sp>
      <p:sp>
        <p:nvSpPr>
          <p:cNvPr id="13" name="Text Placeholder 5"/>
          <p:cNvSpPr>
            <a:spLocks noGrp="1"/>
          </p:cNvSpPr>
          <p:nvPr>
            <p:ph type="body" sz="quarter" idx="13" hasCustomPrompt="1"/>
          </p:nvPr>
        </p:nvSpPr>
        <p:spPr>
          <a:xfrm>
            <a:off x="219448" y="1066857"/>
            <a:ext cx="5205646" cy="487313"/>
          </a:xfrm>
          <a:prstGeom prst="rect">
            <a:avLst/>
          </a:prstGeom>
          <a:noFill/>
        </p:spPr>
        <p:txBody>
          <a:bodyPr wrap="square" lIns="0" tIns="0" rIns="0" bIns="0" rtlCol="0">
            <a:spAutoFit/>
          </a:bodyPr>
          <a:lstStyle>
            <a:lvl1pPr marL="0" marR="0" indent="0" algn="l" defTabSz="914400" rtl="0" eaLnBrk="1" fontAlgn="auto" latinLnBrk="0" hangingPunct="1">
              <a:lnSpc>
                <a:spcPts val="1900"/>
              </a:lnSpc>
              <a:spcBef>
                <a:spcPts val="800"/>
              </a:spcBef>
              <a:spcAft>
                <a:spcPts val="0"/>
              </a:spcAft>
              <a:buClrTx/>
              <a:buSzTx/>
              <a:buFont typeface="Arial" panose="020B0604020202020204" pitchFamily="34" charset="0"/>
              <a:buNone/>
              <a:tabLst/>
              <a:defRPr lang="en-GB" sz="1600" baseline="0" dirty="0">
                <a:solidFill>
                  <a:schemeClr val="tx1"/>
                </a:solidFill>
                <a:latin typeface="Roboto" panose="02000000000000000000" pitchFamily="2" charset="0"/>
              </a:defRPr>
            </a:lvl1pPr>
          </a:lstStyle>
          <a:p>
            <a:pPr marL="0" marR="0" lvl="0" indent="-285750" algn="l" defTabSz="914400" rtl="0" eaLnBrk="1" fontAlgn="auto" latinLnBrk="0" hangingPunct="1">
              <a:lnSpc>
                <a:spcPts val="1900"/>
              </a:lnSpc>
              <a:spcBef>
                <a:spcPts val="800"/>
              </a:spcBef>
              <a:spcAft>
                <a:spcPts val="0"/>
              </a:spcAft>
              <a:buClrTx/>
              <a:buSzTx/>
              <a:buFont typeface="Arial" panose="020B0604020202020204" pitchFamily="34" charset="0"/>
              <a:buChar char="•"/>
              <a:tabLst/>
              <a:defRPr/>
            </a:pPr>
            <a:r>
              <a:rPr lang="en-GB"/>
              <a:t>Edit hotspot body text - 1000 characters max (incl. spaces)</a:t>
            </a:r>
          </a:p>
        </p:txBody>
      </p:sp>
    </p:spTree>
    <p:custDataLst>
      <p:tags r:id="rId1"/>
    </p:custDataLst>
    <p:extLst>
      <p:ext uri="{BB962C8B-B14F-4D97-AF65-F5344CB8AC3E}">
        <p14:creationId xmlns:p14="http://schemas.microsoft.com/office/powerpoint/2010/main" val="1204540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750" fill="hold"/>
                                        <p:tgtEl>
                                          <p:spTgt spid="39"/>
                                        </p:tgtEl>
                                        <p:attrNameLst>
                                          <p:attrName>ppt_x</p:attrName>
                                        </p:attrNameLst>
                                      </p:cBhvr>
                                      <p:tavLst>
                                        <p:tav tm="0">
                                          <p:val>
                                            <p:strVal val="0-#ppt_w/2"/>
                                          </p:val>
                                        </p:tav>
                                        <p:tav tm="100000">
                                          <p:val>
                                            <p:strVal val="#ppt_x"/>
                                          </p:val>
                                        </p:tav>
                                      </p:tavLst>
                                    </p:anim>
                                    <p:anim calcmode="lin" valueType="num">
                                      <p:cBhvr additive="base">
                                        <p:cTn id="8" dur="75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750" fill="hold"/>
                                        <p:tgtEl>
                                          <p:spTgt spid="44"/>
                                        </p:tgtEl>
                                        <p:attrNameLst>
                                          <p:attrName>ppt_x</p:attrName>
                                        </p:attrNameLst>
                                      </p:cBhvr>
                                      <p:tavLst>
                                        <p:tav tm="0">
                                          <p:val>
                                            <p:strVal val="0-#ppt_w/2"/>
                                          </p:val>
                                        </p:tav>
                                        <p:tav tm="100000">
                                          <p:val>
                                            <p:strVal val="#ppt_x"/>
                                          </p:val>
                                        </p:tav>
                                      </p:tavLst>
                                    </p:anim>
                                    <p:anim calcmode="lin" valueType="num">
                                      <p:cBhvr additive="base">
                                        <p:cTn id="12" dur="750" fill="hold"/>
                                        <p:tgtEl>
                                          <p:spTgt spid="4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750" fill="hold"/>
                                        <p:tgtEl>
                                          <p:spTgt spid="11"/>
                                        </p:tgtEl>
                                        <p:attrNameLst>
                                          <p:attrName>ppt_x</p:attrName>
                                        </p:attrNameLst>
                                      </p:cBhvr>
                                      <p:tavLst>
                                        <p:tav tm="0">
                                          <p:val>
                                            <p:strVal val="0-#ppt_w/2"/>
                                          </p:val>
                                        </p:tav>
                                        <p:tav tm="100000">
                                          <p:val>
                                            <p:strVal val="#ppt_x"/>
                                          </p:val>
                                        </p:tav>
                                      </p:tavLst>
                                    </p:anim>
                                    <p:anim calcmode="lin" valueType="num">
                                      <p:cBhvr additive="base">
                                        <p:cTn id="16" dur="75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750" fill="hold"/>
                                        <p:tgtEl>
                                          <p:spTgt spid="13"/>
                                        </p:tgtEl>
                                        <p:attrNameLst>
                                          <p:attrName>ppt_x</p:attrName>
                                        </p:attrNameLst>
                                      </p:cBhvr>
                                      <p:tavLst>
                                        <p:tav tm="0">
                                          <p:val>
                                            <p:strVal val="0-#ppt_w/2"/>
                                          </p:val>
                                        </p:tav>
                                        <p:tav tm="100000">
                                          <p:val>
                                            <p:strVal val="#ppt_x"/>
                                          </p:val>
                                        </p:tav>
                                      </p:tavLst>
                                    </p:anim>
                                    <p:anim calcmode="lin" valueType="num">
                                      <p:cBhvr additive="base">
                                        <p:cTn id="20" dur="75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39" grpId="0">
        <p:tmplLst>
          <p:tmpl>
            <p:tnLst>
              <p:par>
                <p:cTn presetID="2" presetClass="entr" presetSubtype="8" decel="100000" fill="hold" nodeType="withEffect">
                  <p:stCondLst>
                    <p:cond delay="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750" fill="hold"/>
                        <p:tgtEl>
                          <p:spTgt spid="39"/>
                        </p:tgtEl>
                        <p:attrNameLst>
                          <p:attrName>ppt_x</p:attrName>
                        </p:attrNameLst>
                      </p:cBhvr>
                      <p:tavLst>
                        <p:tav tm="0">
                          <p:val>
                            <p:strVal val="0-#ppt_w/2"/>
                          </p:val>
                        </p:tav>
                        <p:tav tm="100000">
                          <p:val>
                            <p:strVal val="#ppt_x"/>
                          </p:val>
                        </p:tav>
                      </p:tavLst>
                    </p:anim>
                    <p:anim calcmode="lin" valueType="num">
                      <p:cBhvr additive="base">
                        <p:cTn dur="750" fill="hold"/>
                        <p:tgtEl>
                          <p:spTgt spid="39"/>
                        </p:tgtEl>
                        <p:attrNameLst>
                          <p:attrName>ppt_y</p:attrName>
                        </p:attrNameLst>
                      </p:cBhvr>
                      <p:tavLst>
                        <p:tav tm="0">
                          <p:val>
                            <p:strVal val="#ppt_y"/>
                          </p:val>
                        </p:tav>
                        <p:tav tm="100000">
                          <p:val>
                            <p:strVal val="#ppt_y"/>
                          </p:val>
                        </p:tav>
                      </p:tavLst>
                    </p:anim>
                  </p:childTnLst>
                </p:cTn>
              </p:par>
            </p:tnLst>
          </p:tmpl>
        </p:tmplLst>
      </p:bldP>
      <p:bldP spid="11" grpId="0">
        <p:tmplLst>
          <p:tmpl>
            <p:tnLst>
              <p:par>
                <p:cTn presetID="2" presetClass="entr" presetSubtype="8" decel="100000" fill="hold" nodeType="withEffect">
                  <p:stCondLst>
                    <p:cond delay="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750" fill="hold"/>
                        <p:tgtEl>
                          <p:spTgt spid="11"/>
                        </p:tgtEl>
                        <p:attrNameLst>
                          <p:attrName>ppt_x</p:attrName>
                        </p:attrNameLst>
                      </p:cBhvr>
                      <p:tavLst>
                        <p:tav tm="0">
                          <p:val>
                            <p:strVal val="0-#ppt_w/2"/>
                          </p:val>
                        </p:tav>
                        <p:tav tm="100000">
                          <p:val>
                            <p:strVal val="#ppt_x"/>
                          </p:val>
                        </p:tav>
                      </p:tavLst>
                    </p:anim>
                    <p:anim calcmode="lin" valueType="num">
                      <p:cBhvr additive="base">
                        <p:cTn dur="750" fill="hold"/>
                        <p:tgtEl>
                          <p:spTgt spid="11"/>
                        </p:tgtEl>
                        <p:attrNameLst>
                          <p:attrName>ppt_y</p:attrName>
                        </p:attrNameLst>
                      </p:cBhvr>
                      <p:tavLst>
                        <p:tav tm="0">
                          <p:val>
                            <p:strVal val="#ppt_y"/>
                          </p:val>
                        </p:tav>
                        <p:tav tm="100000">
                          <p:val>
                            <p:strVal val="#ppt_y"/>
                          </p:val>
                        </p:tav>
                      </p:tavLst>
                    </p:anim>
                  </p:childTnLst>
                </p:cTn>
              </p:par>
            </p:tnLst>
          </p:tmpl>
        </p:tmplLst>
      </p:bldP>
      <p:bldP spid="13" grpId="0">
        <p:tmplLst>
          <p:tmpl>
            <p:tnLst>
              <p:par>
                <p:cTn presetID="2" presetClass="entr" presetSubtype="8" decel="10000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750" fill="hold"/>
                        <p:tgtEl>
                          <p:spTgt spid="13"/>
                        </p:tgtEl>
                        <p:attrNameLst>
                          <p:attrName>ppt_x</p:attrName>
                        </p:attrNameLst>
                      </p:cBhvr>
                      <p:tavLst>
                        <p:tav tm="0">
                          <p:val>
                            <p:strVal val="0-#ppt_w/2"/>
                          </p:val>
                        </p:tav>
                        <p:tav tm="100000">
                          <p:val>
                            <p:strVal val="#ppt_x"/>
                          </p:val>
                        </p:tav>
                      </p:tavLst>
                    </p:anim>
                    <p:anim calcmode="lin" valueType="num">
                      <p:cBhvr additive="base">
                        <p:cTn dur="750" fill="hold"/>
                        <p:tgtEl>
                          <p:spTgt spid="13"/>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HotSpot_02">
    <p:spTree>
      <p:nvGrpSpPr>
        <p:cNvPr id="1" name=""/>
        <p:cNvGrpSpPr/>
        <p:nvPr/>
      </p:nvGrpSpPr>
      <p:grpSpPr>
        <a:xfrm>
          <a:off x="0" y="0"/>
          <a:ext cx="0" cy="0"/>
          <a:chOff x="0" y="0"/>
          <a:chExt cx="0" cy="0"/>
        </a:xfrm>
      </p:grpSpPr>
      <p:grpSp>
        <p:nvGrpSpPr>
          <p:cNvPr id="41" name="Overlay"/>
          <p:cNvGrpSpPr/>
          <p:nvPr userDrawn="1"/>
        </p:nvGrpSpPr>
        <p:grpSpPr>
          <a:xfrm>
            <a:off x="0" y="0"/>
            <a:ext cx="12190077" cy="6859923"/>
            <a:chOff x="0" y="0"/>
            <a:chExt cx="12190077" cy="6859923"/>
          </a:xfrm>
        </p:grpSpPr>
        <p:sp>
          <p:nvSpPr>
            <p:cNvPr id="42" name="Overlay"/>
            <p:cNvSpPr/>
            <p:nvPr/>
          </p:nvSpPr>
          <p:spPr>
            <a:xfrm>
              <a:off x="0" y="0"/>
              <a:ext cx="12190077" cy="6859923"/>
            </a:xfrm>
            <a:prstGeom prst="rect">
              <a:avLst/>
            </a:prstGeom>
            <a:solidFill>
              <a:schemeClr val="bg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49" tIns="36574" rIns="73149" bIns="3657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3" name="Overlay"/>
            <p:cNvSpPr/>
            <p:nvPr/>
          </p:nvSpPr>
          <p:spPr>
            <a:xfrm>
              <a:off x="0" y="0"/>
              <a:ext cx="12190077" cy="6859923"/>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49" tIns="36574" rIns="73149" bIns="3657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sp>
        <p:nvSpPr>
          <p:cNvPr id="44" name="StepperBG"/>
          <p:cNvSpPr/>
          <p:nvPr userDrawn="1"/>
        </p:nvSpPr>
        <p:spPr>
          <a:xfrm>
            <a:off x="-15046" y="432335"/>
            <a:ext cx="5887555" cy="5986493"/>
          </a:xfrm>
          <a:prstGeom prst="rect">
            <a:avLst/>
          </a:prstGeom>
          <a:solidFill>
            <a:srgbClr val="FFE5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39" name="Text Placeholder 3"/>
          <p:cNvSpPr>
            <a:spLocks noGrp="1"/>
          </p:cNvSpPr>
          <p:nvPr>
            <p:ph type="body" sz="quarter" idx="10" hasCustomPrompt="1"/>
          </p:nvPr>
        </p:nvSpPr>
        <p:spPr>
          <a:xfrm>
            <a:off x="219448" y="554400"/>
            <a:ext cx="5205646" cy="387798"/>
          </a:xfrm>
          <a:prstGeom prst="rect">
            <a:avLst/>
          </a:prstGeom>
        </p:spPr>
        <p:txBody>
          <a:bodyPr lIns="0" rIns="0"/>
          <a:lstStyle>
            <a:lvl1pPr>
              <a:defRPr lang="en-GB" sz="2800" b="0" spc="0" dirty="0">
                <a:latin typeface="Roboto Black" panose="02000000000000000000" pitchFamily="2" charset="0"/>
                <a:ea typeface="Roboto Black" panose="02000000000000000000" pitchFamily="2" charset="0"/>
                <a:cs typeface="Roboto Black" panose="02000000000000000000" pitchFamily="2" charset="0"/>
              </a:defRPr>
            </a:lvl1pPr>
          </a:lstStyle>
          <a:p>
            <a:pPr lvl="0" defTabSz="914400">
              <a:spcBef>
                <a:spcPct val="0"/>
              </a:spcBef>
              <a:buNone/>
            </a:pPr>
            <a:r>
              <a:rPr lang="en-GB"/>
              <a:t>Edit hotspot header</a:t>
            </a:r>
          </a:p>
        </p:txBody>
      </p:sp>
      <p:sp>
        <p:nvSpPr>
          <p:cNvPr id="10" name="Picture Placeholder 2"/>
          <p:cNvSpPr>
            <a:spLocks noGrp="1"/>
          </p:cNvSpPr>
          <p:nvPr>
            <p:ph type="pic" sz="quarter" idx="14"/>
          </p:nvPr>
        </p:nvSpPr>
        <p:spPr>
          <a:xfrm>
            <a:off x="6306000" y="432000"/>
            <a:ext cx="5886000" cy="5986799"/>
          </a:xfrm>
          <a:prstGeom prst="rect">
            <a:avLst/>
          </a:prstGeom>
        </p:spPr>
        <p:txBody>
          <a:bodyPr/>
          <a:lstStyle>
            <a:lvl1pPr>
              <a:defRPr>
                <a:solidFill>
                  <a:schemeClr val="tx1"/>
                </a:solidFill>
              </a:defRPr>
            </a:lvl1pPr>
          </a:lstStyle>
          <a:p>
            <a:endParaRPr lang="en-GB"/>
          </a:p>
        </p:txBody>
      </p:sp>
      <p:sp>
        <p:nvSpPr>
          <p:cNvPr id="11" name="Text Placeholder 5"/>
          <p:cNvSpPr>
            <a:spLocks noGrp="1"/>
          </p:cNvSpPr>
          <p:nvPr>
            <p:ph type="body" sz="quarter" idx="15" hasCustomPrompt="1"/>
          </p:nvPr>
        </p:nvSpPr>
        <p:spPr>
          <a:xfrm>
            <a:off x="219448" y="6055801"/>
            <a:ext cx="5205646" cy="207749"/>
          </a:xfrm>
          <a:prstGeom prst="rect">
            <a:avLst/>
          </a:prstGeom>
          <a:noFill/>
        </p:spPr>
        <p:txBody>
          <a:bodyPr wrap="square" lIns="0" tIns="0" rIns="0" bIns="0" rtlCol="0">
            <a:spAutoFit/>
          </a:bodyPr>
          <a:lstStyle>
            <a:lvl1pPr>
              <a:defRPr lang="en-GB"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defTabSz="914400">
              <a:spcBef>
                <a:spcPts val="1000"/>
              </a:spcBef>
              <a:buNone/>
            </a:pPr>
            <a:r>
              <a:rPr lang="en-GB"/>
              <a:t>Edit instructions</a:t>
            </a:r>
          </a:p>
        </p:txBody>
      </p:sp>
      <p:sp>
        <p:nvSpPr>
          <p:cNvPr id="13" name="Text Placeholder 5"/>
          <p:cNvSpPr>
            <a:spLocks noGrp="1"/>
          </p:cNvSpPr>
          <p:nvPr>
            <p:ph type="body" sz="quarter" idx="13" hasCustomPrompt="1"/>
          </p:nvPr>
        </p:nvSpPr>
        <p:spPr>
          <a:xfrm>
            <a:off x="219448" y="1066857"/>
            <a:ext cx="5205646" cy="487313"/>
          </a:xfrm>
          <a:prstGeom prst="rect">
            <a:avLst/>
          </a:prstGeom>
          <a:noFill/>
        </p:spPr>
        <p:txBody>
          <a:bodyPr wrap="square" lIns="0" tIns="0" rIns="0" bIns="0" rtlCol="0">
            <a:spAutoFit/>
          </a:bodyPr>
          <a:lstStyle>
            <a:lvl1pPr marL="0" marR="0" indent="0" algn="l" defTabSz="914400" rtl="0" eaLnBrk="1" fontAlgn="auto" latinLnBrk="0" hangingPunct="1">
              <a:lnSpc>
                <a:spcPts val="1900"/>
              </a:lnSpc>
              <a:spcBef>
                <a:spcPts val="800"/>
              </a:spcBef>
              <a:spcAft>
                <a:spcPts val="0"/>
              </a:spcAft>
              <a:buClrTx/>
              <a:buSzTx/>
              <a:buFont typeface="Arial" panose="020B0604020202020204" pitchFamily="34" charset="0"/>
              <a:buNone/>
              <a:tabLst/>
              <a:defRPr lang="en-GB" sz="1600" baseline="0" dirty="0">
                <a:solidFill>
                  <a:schemeClr val="tx1"/>
                </a:solidFill>
                <a:latin typeface="Roboto" panose="02000000000000000000" pitchFamily="2" charset="0"/>
              </a:defRPr>
            </a:lvl1pPr>
          </a:lstStyle>
          <a:p>
            <a:pPr marL="0" marR="0" lvl="0" indent="-285750" algn="l" defTabSz="914400" rtl="0" eaLnBrk="1" fontAlgn="auto" latinLnBrk="0" hangingPunct="1">
              <a:lnSpc>
                <a:spcPts val="1900"/>
              </a:lnSpc>
              <a:spcBef>
                <a:spcPts val="800"/>
              </a:spcBef>
              <a:spcAft>
                <a:spcPts val="0"/>
              </a:spcAft>
              <a:buClrTx/>
              <a:buSzTx/>
              <a:buFont typeface="Arial" panose="020B0604020202020204" pitchFamily="34" charset="0"/>
              <a:buChar char="•"/>
              <a:tabLst/>
              <a:defRPr/>
            </a:pPr>
            <a:r>
              <a:rPr lang="en-GB"/>
              <a:t>Edit hotspot body text - 1000 characters max (incl. spaces)</a:t>
            </a:r>
          </a:p>
        </p:txBody>
      </p:sp>
    </p:spTree>
    <p:custDataLst>
      <p:tags r:id="rId1"/>
    </p:custDataLst>
    <p:extLst>
      <p:ext uri="{BB962C8B-B14F-4D97-AF65-F5344CB8AC3E}">
        <p14:creationId xmlns:p14="http://schemas.microsoft.com/office/powerpoint/2010/main" val="2004091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750" fill="hold"/>
                                        <p:tgtEl>
                                          <p:spTgt spid="39"/>
                                        </p:tgtEl>
                                        <p:attrNameLst>
                                          <p:attrName>ppt_x</p:attrName>
                                        </p:attrNameLst>
                                      </p:cBhvr>
                                      <p:tavLst>
                                        <p:tav tm="0">
                                          <p:val>
                                            <p:strVal val="0-#ppt_w/2"/>
                                          </p:val>
                                        </p:tav>
                                        <p:tav tm="100000">
                                          <p:val>
                                            <p:strVal val="#ppt_x"/>
                                          </p:val>
                                        </p:tav>
                                      </p:tavLst>
                                    </p:anim>
                                    <p:anim calcmode="lin" valueType="num">
                                      <p:cBhvr additive="base">
                                        <p:cTn id="8" dur="75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750" fill="hold"/>
                                        <p:tgtEl>
                                          <p:spTgt spid="44"/>
                                        </p:tgtEl>
                                        <p:attrNameLst>
                                          <p:attrName>ppt_x</p:attrName>
                                        </p:attrNameLst>
                                      </p:cBhvr>
                                      <p:tavLst>
                                        <p:tav tm="0">
                                          <p:val>
                                            <p:strVal val="0-#ppt_w/2"/>
                                          </p:val>
                                        </p:tav>
                                        <p:tav tm="100000">
                                          <p:val>
                                            <p:strVal val="#ppt_x"/>
                                          </p:val>
                                        </p:tav>
                                      </p:tavLst>
                                    </p:anim>
                                    <p:anim calcmode="lin" valueType="num">
                                      <p:cBhvr additive="base">
                                        <p:cTn id="12" dur="750" fill="hold"/>
                                        <p:tgtEl>
                                          <p:spTgt spid="4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750" fill="hold"/>
                                        <p:tgtEl>
                                          <p:spTgt spid="11"/>
                                        </p:tgtEl>
                                        <p:attrNameLst>
                                          <p:attrName>ppt_x</p:attrName>
                                        </p:attrNameLst>
                                      </p:cBhvr>
                                      <p:tavLst>
                                        <p:tav tm="0">
                                          <p:val>
                                            <p:strVal val="0-#ppt_w/2"/>
                                          </p:val>
                                        </p:tav>
                                        <p:tav tm="100000">
                                          <p:val>
                                            <p:strVal val="#ppt_x"/>
                                          </p:val>
                                        </p:tav>
                                      </p:tavLst>
                                    </p:anim>
                                    <p:anim calcmode="lin" valueType="num">
                                      <p:cBhvr additive="base">
                                        <p:cTn id="16" dur="75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750" fill="hold"/>
                                        <p:tgtEl>
                                          <p:spTgt spid="13"/>
                                        </p:tgtEl>
                                        <p:attrNameLst>
                                          <p:attrName>ppt_x</p:attrName>
                                        </p:attrNameLst>
                                      </p:cBhvr>
                                      <p:tavLst>
                                        <p:tav tm="0">
                                          <p:val>
                                            <p:strVal val="0-#ppt_w/2"/>
                                          </p:val>
                                        </p:tav>
                                        <p:tav tm="100000">
                                          <p:val>
                                            <p:strVal val="#ppt_x"/>
                                          </p:val>
                                        </p:tav>
                                      </p:tavLst>
                                    </p:anim>
                                    <p:anim calcmode="lin" valueType="num">
                                      <p:cBhvr additive="base">
                                        <p:cTn id="20" dur="75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39" grpId="0">
        <p:tmplLst>
          <p:tmpl>
            <p:tnLst>
              <p:par>
                <p:cTn presetID="2" presetClass="entr" presetSubtype="8" decel="100000" fill="hold" nodeType="withEffect">
                  <p:stCondLst>
                    <p:cond delay="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750" fill="hold"/>
                        <p:tgtEl>
                          <p:spTgt spid="39"/>
                        </p:tgtEl>
                        <p:attrNameLst>
                          <p:attrName>ppt_x</p:attrName>
                        </p:attrNameLst>
                      </p:cBhvr>
                      <p:tavLst>
                        <p:tav tm="0">
                          <p:val>
                            <p:strVal val="0-#ppt_w/2"/>
                          </p:val>
                        </p:tav>
                        <p:tav tm="100000">
                          <p:val>
                            <p:strVal val="#ppt_x"/>
                          </p:val>
                        </p:tav>
                      </p:tavLst>
                    </p:anim>
                    <p:anim calcmode="lin" valueType="num">
                      <p:cBhvr additive="base">
                        <p:cTn dur="750" fill="hold"/>
                        <p:tgtEl>
                          <p:spTgt spid="39"/>
                        </p:tgtEl>
                        <p:attrNameLst>
                          <p:attrName>ppt_y</p:attrName>
                        </p:attrNameLst>
                      </p:cBhvr>
                      <p:tavLst>
                        <p:tav tm="0">
                          <p:val>
                            <p:strVal val="#ppt_y"/>
                          </p:val>
                        </p:tav>
                        <p:tav tm="100000">
                          <p:val>
                            <p:strVal val="#ppt_y"/>
                          </p:val>
                        </p:tav>
                      </p:tavLst>
                    </p:anim>
                  </p:childTnLst>
                </p:cTn>
              </p:par>
            </p:tnLst>
          </p:tmpl>
        </p:tmplLst>
      </p:bldP>
      <p:bldP spid="11" grpId="0">
        <p:tmplLst>
          <p:tmpl>
            <p:tnLst>
              <p:par>
                <p:cTn presetID="2" presetClass="entr" presetSubtype="8" decel="100000" fill="hold" nodeType="withEffect">
                  <p:stCondLst>
                    <p:cond delay="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750" fill="hold"/>
                        <p:tgtEl>
                          <p:spTgt spid="11"/>
                        </p:tgtEl>
                        <p:attrNameLst>
                          <p:attrName>ppt_x</p:attrName>
                        </p:attrNameLst>
                      </p:cBhvr>
                      <p:tavLst>
                        <p:tav tm="0">
                          <p:val>
                            <p:strVal val="0-#ppt_w/2"/>
                          </p:val>
                        </p:tav>
                        <p:tav tm="100000">
                          <p:val>
                            <p:strVal val="#ppt_x"/>
                          </p:val>
                        </p:tav>
                      </p:tavLst>
                    </p:anim>
                    <p:anim calcmode="lin" valueType="num">
                      <p:cBhvr additive="base">
                        <p:cTn dur="750" fill="hold"/>
                        <p:tgtEl>
                          <p:spTgt spid="11"/>
                        </p:tgtEl>
                        <p:attrNameLst>
                          <p:attrName>ppt_y</p:attrName>
                        </p:attrNameLst>
                      </p:cBhvr>
                      <p:tavLst>
                        <p:tav tm="0">
                          <p:val>
                            <p:strVal val="#ppt_y"/>
                          </p:val>
                        </p:tav>
                        <p:tav tm="100000">
                          <p:val>
                            <p:strVal val="#ppt_y"/>
                          </p:val>
                        </p:tav>
                      </p:tavLst>
                    </p:anim>
                  </p:childTnLst>
                </p:cTn>
              </p:par>
            </p:tnLst>
          </p:tmpl>
        </p:tmplLst>
      </p:bldP>
      <p:bldP spid="13" grpId="0">
        <p:tmplLst>
          <p:tmpl>
            <p:tnLst>
              <p:par>
                <p:cTn presetID="2" presetClass="entr" presetSubtype="8" decel="10000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750" fill="hold"/>
                        <p:tgtEl>
                          <p:spTgt spid="13"/>
                        </p:tgtEl>
                        <p:attrNameLst>
                          <p:attrName>ppt_x</p:attrName>
                        </p:attrNameLst>
                      </p:cBhvr>
                      <p:tavLst>
                        <p:tav tm="0">
                          <p:val>
                            <p:strVal val="0-#ppt_w/2"/>
                          </p:val>
                        </p:tav>
                        <p:tav tm="100000">
                          <p:val>
                            <p:strVal val="#ppt_x"/>
                          </p:val>
                        </p:tav>
                      </p:tavLst>
                    </p:anim>
                    <p:anim calcmode="lin" valueType="num">
                      <p:cBhvr additive="base">
                        <p:cTn dur="750" fill="hold"/>
                        <p:tgtEl>
                          <p:spTgt spid="13"/>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roduction Slide In Base">
    <p:spTree>
      <p:nvGrpSpPr>
        <p:cNvPr id="1" name=""/>
        <p:cNvGrpSpPr/>
        <p:nvPr/>
      </p:nvGrpSpPr>
      <p:grpSpPr>
        <a:xfrm>
          <a:off x="0" y="0"/>
          <a:ext cx="0" cy="0"/>
          <a:chOff x="0" y="0"/>
          <a:chExt cx="0" cy="0"/>
        </a:xfrm>
      </p:grpSpPr>
      <p:sp>
        <p:nvSpPr>
          <p:cNvPr id="8" name="Picture Placeholder 7"/>
          <p:cNvSpPr>
            <a:spLocks noGrp="1"/>
          </p:cNvSpPr>
          <p:nvPr>
            <p:ph type="pic" sz="quarter" idx="19"/>
          </p:nvPr>
        </p:nvSpPr>
        <p:spPr>
          <a:xfrm>
            <a:off x="1587" y="564648"/>
            <a:ext cx="12190413" cy="6320325"/>
          </a:xfrm>
          <a:prstGeom prst="rect">
            <a:avLst/>
          </a:prstGeom>
        </p:spPr>
        <p:txBody>
          <a:bodyPr/>
          <a:lstStyle>
            <a:lvl1pPr>
              <a:defRPr lang="en-GB">
                <a:solidFill>
                  <a:schemeClr val="accent3"/>
                </a:solidFill>
              </a:defRPr>
            </a:lvl1pPr>
          </a:lstStyle>
          <a:p>
            <a:pPr lvl="0"/>
            <a:endParaRPr lang="en-GB"/>
          </a:p>
        </p:txBody>
      </p:sp>
      <p:sp>
        <p:nvSpPr>
          <p:cNvPr id="17" name="Text Placeholder 16"/>
          <p:cNvSpPr>
            <a:spLocks noGrp="1"/>
          </p:cNvSpPr>
          <p:nvPr>
            <p:ph type="body" sz="quarter" idx="10" hasCustomPrompt="1"/>
          </p:nvPr>
        </p:nvSpPr>
        <p:spPr>
          <a:xfrm>
            <a:off x="424636" y="1442137"/>
            <a:ext cx="9420225" cy="285750"/>
          </a:xfrm>
          <a:prstGeom prst="rect">
            <a:avLst/>
          </a:prstGeom>
        </p:spPr>
        <p:txBody>
          <a:bodyPr lIns="0" rIns="0"/>
          <a:lstStyle>
            <a:lvl1pPr marL="0" indent="0">
              <a:buNone/>
              <a:defRPr sz="1800" spc="0" baseline="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master text styles</a:t>
            </a:r>
          </a:p>
        </p:txBody>
      </p:sp>
      <p:sp>
        <p:nvSpPr>
          <p:cNvPr id="12" name="Title 11"/>
          <p:cNvSpPr>
            <a:spLocks noGrp="1"/>
          </p:cNvSpPr>
          <p:nvPr>
            <p:ph type="title" hasCustomPrompt="1"/>
          </p:nvPr>
        </p:nvSpPr>
        <p:spPr>
          <a:xfrm>
            <a:off x="424636" y="610289"/>
            <a:ext cx="10515600" cy="646112"/>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
        <p:nvSpPr>
          <p:cNvPr id="19" name="Text Placeholder 16"/>
          <p:cNvSpPr>
            <a:spLocks noGrp="1"/>
          </p:cNvSpPr>
          <p:nvPr>
            <p:ph type="body" sz="quarter" idx="11" hasCustomPrompt="1"/>
          </p:nvPr>
        </p:nvSpPr>
        <p:spPr>
          <a:xfrm>
            <a:off x="424637" y="2375587"/>
            <a:ext cx="3660476" cy="2887998"/>
          </a:xfrm>
          <a:prstGeom prst="rect">
            <a:avLst/>
          </a:prstGeom>
        </p:spPr>
        <p:txBody>
          <a:bodyPr lIns="0" rIns="0"/>
          <a:lstStyle>
            <a:lvl1pPr marL="0" indent="0">
              <a:buNone/>
              <a:defRPr sz="1600" baseline="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body text styles – 520 characters max (incl. Spaces)</a:t>
            </a:r>
          </a:p>
        </p:txBody>
      </p:sp>
      <p:sp>
        <p:nvSpPr>
          <p:cNvPr id="58" name="Text Placeholder 5"/>
          <p:cNvSpPr>
            <a:spLocks noGrp="1"/>
          </p:cNvSpPr>
          <p:nvPr>
            <p:ph type="body" sz="quarter" idx="18" hasCustomPrompt="1"/>
          </p:nvPr>
        </p:nvSpPr>
        <p:spPr>
          <a:xfrm>
            <a:off x="424636" y="5412797"/>
            <a:ext cx="3660477" cy="207749"/>
          </a:xfrm>
          <a:prstGeom prst="rect">
            <a:avLst/>
          </a:prstGeom>
          <a:noFill/>
        </p:spPr>
        <p:txBody>
          <a:bodyPr wrap="square" lIns="0" tIns="0" rIns="0" bIns="0" rtlCol="0">
            <a:spAutoFit/>
          </a:bodyPr>
          <a:lstStyle>
            <a:lvl1pPr marL="0" indent="0">
              <a:buNone/>
              <a:defRPr lang="en-GB" sz="1500" b="0" spc="0" baseline="0" dirty="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stStyle>
          <a:p>
            <a:pPr marL="0" lvl="0"/>
            <a:r>
              <a:rPr lang="en-GB"/>
              <a:t>Edit instructions</a:t>
            </a:r>
          </a:p>
        </p:txBody>
      </p:sp>
      <p:grpSp>
        <p:nvGrpSpPr>
          <p:cNvPr id="48" name="Group 47"/>
          <p:cNvGrpSpPr/>
          <p:nvPr userDrawn="1"/>
        </p:nvGrpSpPr>
        <p:grpSpPr>
          <a:xfrm>
            <a:off x="4438650" y="2328863"/>
            <a:ext cx="3529013" cy="3457574"/>
            <a:chOff x="4438650" y="2328863"/>
            <a:chExt cx="3529013" cy="3457574"/>
          </a:xfrm>
        </p:grpSpPr>
        <p:grpSp>
          <p:nvGrpSpPr>
            <p:cNvPr id="55" name="Group 54"/>
            <p:cNvGrpSpPr/>
            <p:nvPr userDrawn="1"/>
          </p:nvGrpSpPr>
          <p:grpSpPr>
            <a:xfrm>
              <a:off x="4438650" y="2328863"/>
              <a:ext cx="1643063" cy="995362"/>
              <a:chOff x="4438650" y="2328863"/>
              <a:chExt cx="1643063" cy="995362"/>
            </a:xfrm>
          </p:grpSpPr>
          <p:pic>
            <p:nvPicPr>
              <p:cNvPr id="83" name="Picture 8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744017" y="2596836"/>
                <a:ext cx="1040815" cy="456802"/>
              </a:xfrm>
              <a:prstGeom prst="rect">
                <a:avLst/>
              </a:prstGeom>
              <a:ln>
                <a:noFill/>
              </a:ln>
            </p:spPr>
          </p:pic>
          <p:grpSp>
            <p:nvGrpSpPr>
              <p:cNvPr id="84" name="Group 83"/>
              <p:cNvGrpSpPr/>
              <p:nvPr userDrawn="1"/>
            </p:nvGrpSpPr>
            <p:grpSpPr>
              <a:xfrm>
                <a:off x="4438650" y="2328863"/>
                <a:ext cx="1643063" cy="995362"/>
                <a:chOff x="4438650" y="2328863"/>
                <a:chExt cx="1643063" cy="995362"/>
              </a:xfrm>
            </p:grpSpPr>
            <p:sp>
              <p:nvSpPr>
                <p:cNvPr id="85" name="Rectangle 84"/>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86" name="Rectangle 85"/>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A+B SEGMENT</a:t>
                  </a:r>
                </a:p>
              </p:txBody>
            </p:sp>
          </p:grpSp>
        </p:grpSp>
        <p:grpSp>
          <p:nvGrpSpPr>
            <p:cNvPr id="56" name="Group 55"/>
            <p:cNvGrpSpPr/>
            <p:nvPr userDrawn="1"/>
          </p:nvGrpSpPr>
          <p:grpSpPr>
            <a:xfrm>
              <a:off x="6324600" y="2328863"/>
              <a:ext cx="1643063" cy="995362"/>
              <a:chOff x="6324600" y="2328863"/>
              <a:chExt cx="1643063" cy="995362"/>
            </a:xfrm>
          </p:grpSpPr>
          <p:pic>
            <p:nvPicPr>
              <p:cNvPr id="79" name="Picture 7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559716" y="2522132"/>
                <a:ext cx="1208501" cy="537754"/>
              </a:xfrm>
              <a:prstGeom prst="rect">
                <a:avLst/>
              </a:prstGeom>
              <a:ln>
                <a:noFill/>
              </a:ln>
            </p:spPr>
          </p:pic>
          <p:grpSp>
            <p:nvGrpSpPr>
              <p:cNvPr id="80" name="Group 79"/>
              <p:cNvGrpSpPr/>
              <p:nvPr userDrawn="1"/>
            </p:nvGrpSpPr>
            <p:grpSpPr>
              <a:xfrm>
                <a:off x="6324600" y="2328863"/>
                <a:ext cx="1643063" cy="995362"/>
                <a:chOff x="4438650" y="2328863"/>
                <a:chExt cx="1643063" cy="995362"/>
              </a:xfrm>
            </p:grpSpPr>
            <p:sp>
              <p:nvSpPr>
                <p:cNvPr id="81" name="Rectangle 80"/>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82" name="Rectangle 81"/>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C SEGMENT</a:t>
                  </a:r>
                </a:p>
              </p:txBody>
            </p:sp>
          </p:grpSp>
        </p:grpSp>
        <p:grpSp>
          <p:nvGrpSpPr>
            <p:cNvPr id="57" name="Group 56"/>
            <p:cNvGrpSpPr/>
            <p:nvPr userDrawn="1"/>
          </p:nvGrpSpPr>
          <p:grpSpPr>
            <a:xfrm>
              <a:off x="4438650" y="3557588"/>
              <a:ext cx="1643063" cy="995362"/>
              <a:chOff x="4438650" y="3557588"/>
              <a:chExt cx="1643063" cy="995362"/>
            </a:xfrm>
          </p:grpSpPr>
          <p:pic>
            <p:nvPicPr>
              <p:cNvPr id="75" name="Picture 74"/>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567658" y="3782881"/>
                <a:ext cx="1393535" cy="503061"/>
              </a:xfrm>
              <a:prstGeom prst="rect">
                <a:avLst/>
              </a:prstGeom>
              <a:ln>
                <a:noFill/>
              </a:ln>
            </p:spPr>
          </p:pic>
          <p:grpSp>
            <p:nvGrpSpPr>
              <p:cNvPr id="76" name="Group 75"/>
              <p:cNvGrpSpPr/>
              <p:nvPr userDrawn="1"/>
            </p:nvGrpSpPr>
            <p:grpSpPr>
              <a:xfrm>
                <a:off x="4438650" y="3557588"/>
                <a:ext cx="1643063" cy="995362"/>
                <a:chOff x="4438650" y="2328863"/>
                <a:chExt cx="1643063" cy="995362"/>
              </a:xfrm>
            </p:grpSpPr>
            <p:sp>
              <p:nvSpPr>
                <p:cNvPr id="77" name="Rectangle 76"/>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78" name="Rectangle 77"/>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D SEGMENT</a:t>
                  </a:r>
                </a:p>
              </p:txBody>
            </p:sp>
          </p:grpSp>
        </p:grpSp>
        <p:grpSp>
          <p:nvGrpSpPr>
            <p:cNvPr id="59" name="Group 58"/>
            <p:cNvGrpSpPr/>
            <p:nvPr userDrawn="1"/>
          </p:nvGrpSpPr>
          <p:grpSpPr>
            <a:xfrm>
              <a:off x="6324600" y="3557588"/>
              <a:ext cx="1643063" cy="995362"/>
              <a:chOff x="6324600" y="3557588"/>
              <a:chExt cx="1643063" cy="995362"/>
            </a:xfrm>
          </p:grpSpPr>
          <p:pic>
            <p:nvPicPr>
              <p:cNvPr id="71" name="Picture 7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397502" y="3815200"/>
                <a:ext cx="1509181" cy="462585"/>
              </a:xfrm>
              <a:prstGeom prst="rect">
                <a:avLst/>
              </a:prstGeom>
              <a:ln>
                <a:noFill/>
              </a:ln>
            </p:spPr>
          </p:pic>
          <p:grpSp>
            <p:nvGrpSpPr>
              <p:cNvPr id="72" name="Group 71"/>
              <p:cNvGrpSpPr/>
              <p:nvPr userDrawn="1"/>
            </p:nvGrpSpPr>
            <p:grpSpPr>
              <a:xfrm>
                <a:off x="6324600" y="3557588"/>
                <a:ext cx="1643063" cy="995362"/>
                <a:chOff x="4438650" y="2328863"/>
                <a:chExt cx="1643063" cy="995362"/>
              </a:xfrm>
            </p:grpSpPr>
            <p:sp>
              <p:nvSpPr>
                <p:cNvPr id="73" name="Rectangle 72"/>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74" name="Rectangle 73"/>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E SEGMENT</a:t>
                  </a:r>
                </a:p>
              </p:txBody>
            </p:sp>
          </p:grpSp>
        </p:grpSp>
        <p:grpSp>
          <p:nvGrpSpPr>
            <p:cNvPr id="60" name="Group 59"/>
            <p:cNvGrpSpPr/>
            <p:nvPr userDrawn="1"/>
          </p:nvGrpSpPr>
          <p:grpSpPr>
            <a:xfrm>
              <a:off x="4438650" y="4791075"/>
              <a:ext cx="1643063" cy="995362"/>
              <a:chOff x="4438650" y="4791075"/>
              <a:chExt cx="1643063" cy="995362"/>
            </a:xfrm>
          </p:grpSpPr>
          <p:pic>
            <p:nvPicPr>
              <p:cNvPr id="67" name="Picture 6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587897" y="4929762"/>
                <a:ext cx="1353059" cy="589795"/>
              </a:xfrm>
              <a:prstGeom prst="rect">
                <a:avLst/>
              </a:prstGeom>
              <a:ln>
                <a:noFill/>
              </a:ln>
            </p:spPr>
          </p:pic>
          <p:grpSp>
            <p:nvGrpSpPr>
              <p:cNvPr id="68" name="Group 67"/>
              <p:cNvGrpSpPr/>
              <p:nvPr userDrawn="1"/>
            </p:nvGrpSpPr>
            <p:grpSpPr>
              <a:xfrm>
                <a:off x="4438650" y="4791075"/>
                <a:ext cx="1643063" cy="995362"/>
                <a:chOff x="4438650" y="2328863"/>
                <a:chExt cx="1643063" cy="995362"/>
              </a:xfrm>
            </p:grpSpPr>
            <p:sp>
              <p:nvSpPr>
                <p:cNvPr id="69" name="Rectangle 68"/>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70" name="Rectangle 69"/>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J SEGMENT</a:t>
                  </a:r>
                </a:p>
              </p:txBody>
            </p:sp>
          </p:grpSp>
        </p:grpSp>
        <p:grpSp>
          <p:nvGrpSpPr>
            <p:cNvPr id="61" name="Group 60"/>
            <p:cNvGrpSpPr/>
            <p:nvPr userDrawn="1"/>
          </p:nvGrpSpPr>
          <p:grpSpPr>
            <a:xfrm>
              <a:off x="6324600" y="4791075"/>
              <a:ext cx="1643063" cy="995362"/>
              <a:chOff x="6324600" y="4791075"/>
              <a:chExt cx="1643063" cy="995362"/>
            </a:xfrm>
          </p:grpSpPr>
          <p:pic>
            <p:nvPicPr>
              <p:cNvPr id="62" name="Picture 6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495802" y="4918197"/>
                <a:ext cx="1312583" cy="601360"/>
              </a:xfrm>
              <a:prstGeom prst="rect">
                <a:avLst/>
              </a:prstGeom>
              <a:ln>
                <a:noFill/>
              </a:ln>
            </p:spPr>
          </p:pic>
          <p:grpSp>
            <p:nvGrpSpPr>
              <p:cNvPr id="63" name="Group 62"/>
              <p:cNvGrpSpPr/>
              <p:nvPr userDrawn="1"/>
            </p:nvGrpSpPr>
            <p:grpSpPr>
              <a:xfrm>
                <a:off x="6324600" y="4791075"/>
                <a:ext cx="1643063" cy="995362"/>
                <a:chOff x="4438650" y="2328863"/>
                <a:chExt cx="1643063" cy="995362"/>
              </a:xfrm>
            </p:grpSpPr>
            <p:sp>
              <p:nvSpPr>
                <p:cNvPr id="64" name="Rectangle 63"/>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66" name="Rectangle 65"/>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M SEGMENT</a:t>
                  </a:r>
                </a:p>
              </p:txBody>
            </p:sp>
          </p:grpSp>
        </p:grpSp>
      </p:grpSp>
    </p:spTree>
    <p:extLst>
      <p:ext uri="{BB962C8B-B14F-4D97-AF65-F5344CB8AC3E}">
        <p14:creationId xmlns:p14="http://schemas.microsoft.com/office/powerpoint/2010/main" val="1571125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750" fill="hold"/>
                                        <p:tgtEl>
                                          <p:spTgt spid="58"/>
                                        </p:tgtEl>
                                        <p:attrNameLst>
                                          <p:attrName>ppt_x</p:attrName>
                                        </p:attrNameLst>
                                      </p:cBhvr>
                                      <p:tavLst>
                                        <p:tav tm="0">
                                          <p:val>
                                            <p:strVal val="0-#ppt_w/2"/>
                                          </p:val>
                                        </p:tav>
                                        <p:tav tm="100000">
                                          <p:val>
                                            <p:strVal val="#ppt_x"/>
                                          </p:val>
                                        </p:tav>
                                      </p:tavLst>
                                    </p:anim>
                                    <p:anim calcmode="lin" valueType="num">
                                      <p:cBhvr additive="base">
                                        <p:cTn id="8" dur="750" fill="hold"/>
                                        <p:tgtEl>
                                          <p:spTgt spid="5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decel="100000" fill="hold" grpId="0" nodeType="clickEffect">
                                  <p:stCondLst>
                                    <p:cond delay="0"/>
                                  </p:stCondLst>
                                  <p:childTnLst>
                                    <p:set>
                                      <p:cBhvr>
                                        <p:cTn id="12" dur="1" fill="hold">
                                          <p:stCondLst>
                                            <p:cond delay="0"/>
                                          </p:stCondLst>
                                        </p:cTn>
                                        <p:tgtEl>
                                          <p:spTgt spid="19">
                                            <p:txEl>
                                              <p:pRg st="0" end="0"/>
                                            </p:txEl>
                                          </p:spTgt>
                                        </p:tgtEl>
                                        <p:attrNameLst>
                                          <p:attrName>style.visibility</p:attrName>
                                        </p:attrNameLst>
                                      </p:cBhvr>
                                      <p:to>
                                        <p:strVal val="visible"/>
                                      </p:to>
                                    </p:set>
                                    <p:anim calcmode="lin" valueType="num">
                                      <p:cBhvr additive="base">
                                        <p:cTn id="13" dur="750" fill="hold"/>
                                        <p:tgtEl>
                                          <p:spTgt spid="19">
                                            <p:txEl>
                                              <p:pRg st="0" end="0"/>
                                            </p:txEl>
                                          </p:spTgt>
                                        </p:tgtEl>
                                        <p:attrNameLst>
                                          <p:attrName>ppt_x</p:attrName>
                                        </p:attrNameLst>
                                      </p:cBhvr>
                                      <p:tavLst>
                                        <p:tav tm="0">
                                          <p:val>
                                            <p:strVal val="#ppt_x"/>
                                          </p:val>
                                        </p:tav>
                                        <p:tav tm="100000">
                                          <p:val>
                                            <p:strVal val="#ppt_x"/>
                                          </p:val>
                                        </p:tav>
                                      </p:tavLst>
                                    </p:anim>
                                    <p:anim calcmode="lin" valueType="num">
                                      <p:cBhvr additive="base">
                                        <p:cTn id="14" dur="750" fill="hold"/>
                                        <p:tgtEl>
                                          <p:spTgt spid="19">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decel="100000" fill="hold" grpId="0" nodeType="withEffect">
                                  <p:stCondLst>
                                    <p:cond delay="0"/>
                                  </p:stCondLst>
                                  <p:childTnLst>
                                    <p:set>
                                      <p:cBhvr>
                                        <p:cTn id="16" dur="1" fill="hold">
                                          <p:stCondLst>
                                            <p:cond delay="0"/>
                                          </p:stCondLst>
                                        </p:cTn>
                                        <p:tgtEl>
                                          <p:spTgt spid="17">
                                            <p:txEl>
                                              <p:pRg st="0" end="0"/>
                                            </p:txEl>
                                          </p:spTgt>
                                        </p:tgtEl>
                                        <p:attrNameLst>
                                          <p:attrName>style.visibility</p:attrName>
                                        </p:attrNameLst>
                                      </p:cBhvr>
                                      <p:to>
                                        <p:strVal val="visible"/>
                                      </p:to>
                                    </p:set>
                                    <p:anim calcmode="lin" valueType="num">
                                      <p:cBhvr additive="base">
                                        <p:cTn id="17" dur="75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18" dur="750" fill="hold"/>
                                        <p:tgtEl>
                                          <p:spTgt spid="17">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decel="10000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750" fill="hold"/>
                                        <p:tgtEl>
                                          <p:spTgt spid="12"/>
                                        </p:tgtEl>
                                        <p:attrNameLst>
                                          <p:attrName>ppt_x</p:attrName>
                                        </p:attrNameLst>
                                      </p:cBhvr>
                                      <p:tavLst>
                                        <p:tav tm="0">
                                          <p:val>
                                            <p:strVal val="#ppt_x"/>
                                          </p:val>
                                        </p:tav>
                                        <p:tav tm="100000">
                                          <p:val>
                                            <p:strVal val="#ppt_x"/>
                                          </p:val>
                                        </p:tav>
                                      </p:tavLst>
                                    </p:anim>
                                    <p:anim calcmode="lin" valueType="num">
                                      <p:cBhvr additive="base">
                                        <p:cTn id="22" dur="7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tmplLst>
          <p:tmpl lvl="1">
            <p:tnLst>
              <p:par>
                <p:cTn presetID="2" presetClass="entr" presetSubtype="4" decel="10000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750" fill="hold"/>
                        <p:tgtEl>
                          <p:spTgt spid="17"/>
                        </p:tgtEl>
                        <p:attrNameLst>
                          <p:attrName>ppt_x</p:attrName>
                        </p:attrNameLst>
                      </p:cBhvr>
                      <p:tavLst>
                        <p:tav tm="0">
                          <p:val>
                            <p:strVal val="#ppt_x"/>
                          </p:val>
                        </p:tav>
                        <p:tav tm="100000">
                          <p:val>
                            <p:strVal val="#ppt_x"/>
                          </p:val>
                        </p:tav>
                      </p:tavLst>
                    </p:anim>
                    <p:anim calcmode="lin" valueType="num">
                      <p:cBhvr additive="base">
                        <p:cTn dur="750" fill="hold"/>
                        <p:tgtEl>
                          <p:spTgt spid="17"/>
                        </p:tgtEl>
                        <p:attrNameLst>
                          <p:attrName>ppt_y</p:attrName>
                        </p:attrNameLst>
                      </p:cBhvr>
                      <p:tavLst>
                        <p:tav tm="0">
                          <p:val>
                            <p:strVal val="1+#ppt_h/2"/>
                          </p:val>
                        </p:tav>
                        <p:tav tm="100000">
                          <p:val>
                            <p:strVal val="#ppt_y"/>
                          </p:val>
                        </p:tav>
                      </p:tavLst>
                    </p:anim>
                  </p:childTnLst>
                </p:cTn>
              </p:par>
            </p:tnLst>
          </p:tmpl>
        </p:tmplLst>
      </p:bldP>
      <p:bldP spid="12" grpId="0"/>
      <p:bldP spid="19" grpId="0" build="p">
        <p:tmplLst>
          <p:tmpl lvl="1">
            <p:tnLst>
              <p:par>
                <p:cTn presetID="2" presetClass="entr" presetSubtype="4" decel="100000" fill="hold" nodeType="clickEffect">
                  <p:stCondLst>
                    <p:cond delay="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750" fill="hold"/>
                        <p:tgtEl>
                          <p:spTgt spid="19"/>
                        </p:tgtEl>
                        <p:attrNameLst>
                          <p:attrName>ppt_x</p:attrName>
                        </p:attrNameLst>
                      </p:cBhvr>
                      <p:tavLst>
                        <p:tav tm="0">
                          <p:val>
                            <p:strVal val="#ppt_x"/>
                          </p:val>
                        </p:tav>
                        <p:tav tm="100000">
                          <p:val>
                            <p:strVal val="#ppt_x"/>
                          </p:val>
                        </p:tav>
                      </p:tavLst>
                    </p:anim>
                    <p:anim calcmode="lin" valueType="num">
                      <p:cBhvr additive="base">
                        <p:cTn dur="750" fill="hold"/>
                        <p:tgtEl>
                          <p:spTgt spid="19"/>
                        </p:tgtEl>
                        <p:attrNameLst>
                          <p:attrName>ppt_y</p:attrName>
                        </p:attrNameLst>
                      </p:cBhvr>
                      <p:tavLst>
                        <p:tav tm="0">
                          <p:val>
                            <p:strVal val="1+#ppt_h/2"/>
                          </p:val>
                        </p:tav>
                        <p:tav tm="100000">
                          <p:val>
                            <p:strVal val="#ppt_y"/>
                          </p:val>
                        </p:tav>
                      </p:tavLst>
                    </p:anim>
                  </p:childTnLst>
                </p:cTn>
              </p:par>
            </p:tnLst>
          </p:tmpl>
        </p:tmplLst>
      </p:bldP>
      <p:bldP spid="58" grpId="0">
        <p:tmplLst>
          <p:tmpl>
            <p:tnLst>
              <p:par>
                <p:cTn presetID="2" presetClass="entr" presetSubtype="8" decel="100000" fill="hold" nodeType="withEffect">
                  <p:stCondLst>
                    <p:cond delay="0"/>
                  </p:stCondLst>
                  <p:childTnLst>
                    <p:set>
                      <p:cBhvr>
                        <p:cTn dur="1" fill="hold">
                          <p:stCondLst>
                            <p:cond delay="0"/>
                          </p:stCondLst>
                        </p:cTn>
                        <p:tgtEl>
                          <p:spTgt spid="58"/>
                        </p:tgtEl>
                        <p:attrNameLst>
                          <p:attrName>style.visibility</p:attrName>
                        </p:attrNameLst>
                      </p:cBhvr>
                      <p:to>
                        <p:strVal val="visible"/>
                      </p:to>
                    </p:set>
                    <p:anim calcmode="lin" valueType="num">
                      <p:cBhvr additive="base">
                        <p:cTn dur="750" fill="hold"/>
                        <p:tgtEl>
                          <p:spTgt spid="58"/>
                        </p:tgtEl>
                        <p:attrNameLst>
                          <p:attrName>ppt_x</p:attrName>
                        </p:attrNameLst>
                      </p:cBhvr>
                      <p:tavLst>
                        <p:tav tm="0">
                          <p:val>
                            <p:strVal val="0-#ppt_w/2"/>
                          </p:val>
                        </p:tav>
                        <p:tav tm="100000">
                          <p:val>
                            <p:strVal val="#ppt_x"/>
                          </p:val>
                        </p:tav>
                      </p:tavLst>
                    </p:anim>
                    <p:anim calcmode="lin" valueType="num">
                      <p:cBhvr additive="base">
                        <p:cTn dur="750" fill="hold"/>
                        <p:tgtEl>
                          <p:spTgt spid="58"/>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EV Hotspot Base">
    <p:spTree>
      <p:nvGrpSpPr>
        <p:cNvPr id="1" name=""/>
        <p:cNvGrpSpPr/>
        <p:nvPr/>
      </p:nvGrpSpPr>
      <p:grpSpPr>
        <a:xfrm>
          <a:off x="0" y="0"/>
          <a:ext cx="0" cy="0"/>
          <a:chOff x="0" y="0"/>
          <a:chExt cx="0" cy="0"/>
        </a:xfrm>
      </p:grpSpPr>
      <p:sp>
        <p:nvSpPr>
          <p:cNvPr id="23" name="Text Placeholder 22"/>
          <p:cNvSpPr>
            <a:spLocks noGrp="1"/>
          </p:cNvSpPr>
          <p:nvPr userDrawn="1">
            <p:ph type="body" sz="quarter" idx="10" hasCustomPrompt="1"/>
          </p:nvPr>
        </p:nvSpPr>
        <p:spPr>
          <a:xfrm>
            <a:off x="382916" y="861652"/>
            <a:ext cx="5346700" cy="234872"/>
          </a:xfrm>
          <a:prstGeom prst="rect">
            <a:avLst/>
          </a:prstGeom>
          <a:noFill/>
        </p:spPr>
        <p:txBody>
          <a:bodyPr wrap="square" lIns="0" tIns="0" rIns="0" bIns="0" rtlCol="0">
            <a:spAutoFit/>
          </a:bodyPr>
          <a:lstStyle>
            <a:lvl1pPr marL="0" indent="0">
              <a:buNone/>
              <a:defRPr lang="en-US" sz="1650" spc="0" dirty="0" smtClean="0">
                <a:solidFill>
                  <a:schemeClr val="tx1"/>
                </a:solidFill>
                <a:latin typeface="Roboto" panose="02000000000000000000" pitchFamily="2" charset="0"/>
              </a:defRPr>
            </a:lvl1pPr>
          </a:lstStyle>
          <a:p>
            <a:pPr marL="0" lvl="0" defTabSz="914400"/>
            <a:r>
              <a:rPr lang="en-GB"/>
              <a:t>Sub header</a:t>
            </a:r>
          </a:p>
        </p:txBody>
      </p:sp>
      <p:sp>
        <p:nvSpPr>
          <p:cNvPr id="27" name="Text Placeholder 22"/>
          <p:cNvSpPr>
            <a:spLocks noGrp="1"/>
          </p:cNvSpPr>
          <p:nvPr>
            <p:ph type="body" sz="quarter" idx="12" hasCustomPrompt="1"/>
          </p:nvPr>
        </p:nvSpPr>
        <p:spPr>
          <a:xfrm>
            <a:off x="382916" y="3076935"/>
            <a:ext cx="5346700" cy="207749"/>
          </a:xfrm>
          <a:prstGeom prst="rect">
            <a:avLst/>
          </a:prstGeom>
          <a:noFill/>
        </p:spPr>
        <p:txBody>
          <a:bodyPr wrap="square" lIns="0" tIns="0" rIns="0" bIns="0" rtlCol="0">
            <a:spAutoFit/>
          </a:bodyPr>
          <a:lstStyle>
            <a:lvl1pPr>
              <a:defRPr lang="en-US"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defTabSz="914400">
              <a:spcBef>
                <a:spcPts val="1000"/>
              </a:spcBef>
              <a:buNone/>
            </a:pPr>
            <a:r>
              <a:rPr lang="en-GB"/>
              <a:t>Edit instructions</a:t>
            </a:r>
          </a:p>
        </p:txBody>
      </p:sp>
      <p:sp>
        <p:nvSpPr>
          <p:cNvPr id="5" name="Text Placeholder 4"/>
          <p:cNvSpPr>
            <a:spLocks noGrp="1"/>
          </p:cNvSpPr>
          <p:nvPr>
            <p:ph type="body" sz="quarter" idx="13" hasCustomPrompt="1"/>
          </p:nvPr>
        </p:nvSpPr>
        <p:spPr>
          <a:xfrm>
            <a:off x="6881447" y="1362910"/>
            <a:ext cx="2379600" cy="262800"/>
          </a:xfrm>
          <a:prstGeom prst="rect">
            <a:avLst/>
          </a:prstGeom>
          <a:solidFill>
            <a:schemeClr val="accent1"/>
          </a:solidFill>
          <a:ln w="12700">
            <a:solidFill>
              <a:schemeClr val="accent1"/>
            </a:solidFill>
          </a:ln>
          <a:effectLst/>
        </p:spPr>
        <p:txBody>
          <a:bodyPr tIns="108000" bIns="72000" anchor="ctr"/>
          <a:lstStyle>
            <a:lvl1pPr>
              <a:defRPr lang="en-GB" sz="1400" b="0" dirty="0">
                <a:solidFill>
                  <a:schemeClr val="bg1"/>
                </a:solidFill>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algn="ctr">
              <a:buNone/>
            </a:pPr>
            <a:r>
              <a:rPr lang="en-GB"/>
              <a:t>EDIT MASTER TEXT</a:t>
            </a:r>
          </a:p>
        </p:txBody>
      </p:sp>
      <p:sp>
        <p:nvSpPr>
          <p:cNvPr id="19" name="Text Placeholder 4"/>
          <p:cNvSpPr>
            <a:spLocks noGrp="1"/>
          </p:cNvSpPr>
          <p:nvPr>
            <p:ph type="body" sz="quarter" idx="14" hasCustomPrompt="1"/>
          </p:nvPr>
        </p:nvSpPr>
        <p:spPr>
          <a:xfrm>
            <a:off x="9370831" y="1362910"/>
            <a:ext cx="2379600" cy="262800"/>
          </a:xfrm>
          <a:prstGeom prst="rect">
            <a:avLst/>
          </a:prstGeom>
          <a:solidFill>
            <a:schemeClr val="accent1"/>
          </a:solidFill>
          <a:ln w="12700">
            <a:solidFill>
              <a:schemeClr val="accent1"/>
            </a:solidFill>
          </a:ln>
          <a:effectLst/>
        </p:spPr>
        <p:txBody>
          <a:bodyPr tIns="108000" bIns="72000" anchor="ctr"/>
          <a:lstStyle>
            <a:lvl1pPr>
              <a:defRPr lang="en-GB" sz="1400" b="0" dirty="0">
                <a:solidFill>
                  <a:schemeClr val="bg1"/>
                </a:solidFill>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algn="ctr">
              <a:buNone/>
            </a:pPr>
            <a:r>
              <a:rPr lang="en-GB"/>
              <a:t>EDIT MASTER TEXT</a:t>
            </a:r>
          </a:p>
        </p:txBody>
      </p:sp>
      <p:sp>
        <p:nvSpPr>
          <p:cNvPr id="21" name="Text Placeholder 4"/>
          <p:cNvSpPr>
            <a:spLocks noGrp="1"/>
          </p:cNvSpPr>
          <p:nvPr>
            <p:ph type="body" sz="quarter" idx="15" hasCustomPrompt="1"/>
          </p:nvPr>
        </p:nvSpPr>
        <p:spPr>
          <a:xfrm>
            <a:off x="6881447" y="3689381"/>
            <a:ext cx="2379600" cy="262800"/>
          </a:xfrm>
          <a:prstGeom prst="rect">
            <a:avLst/>
          </a:prstGeom>
          <a:solidFill>
            <a:schemeClr val="accent1"/>
          </a:solidFill>
          <a:ln w="12700">
            <a:solidFill>
              <a:schemeClr val="accent1"/>
            </a:solidFill>
          </a:ln>
          <a:effectLst/>
        </p:spPr>
        <p:txBody>
          <a:bodyPr tIns="108000" bIns="72000" anchor="ctr"/>
          <a:lstStyle>
            <a:lvl1pPr>
              <a:defRPr lang="en-GB" sz="1400" b="0" dirty="0">
                <a:solidFill>
                  <a:schemeClr val="bg1"/>
                </a:solidFill>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algn="ctr">
              <a:buNone/>
            </a:pPr>
            <a:r>
              <a:rPr lang="en-GB"/>
              <a:t>EDIT MASTER TEXT</a:t>
            </a:r>
          </a:p>
        </p:txBody>
      </p:sp>
      <p:sp>
        <p:nvSpPr>
          <p:cNvPr id="22" name="Text Placeholder 4"/>
          <p:cNvSpPr>
            <a:spLocks noGrp="1"/>
          </p:cNvSpPr>
          <p:nvPr>
            <p:ph type="body" sz="quarter" idx="16" hasCustomPrompt="1"/>
          </p:nvPr>
        </p:nvSpPr>
        <p:spPr>
          <a:xfrm>
            <a:off x="9370831" y="3689381"/>
            <a:ext cx="2379600" cy="262800"/>
          </a:xfrm>
          <a:prstGeom prst="rect">
            <a:avLst/>
          </a:prstGeom>
          <a:solidFill>
            <a:schemeClr val="accent1"/>
          </a:solidFill>
          <a:ln w="12700">
            <a:solidFill>
              <a:schemeClr val="accent1"/>
            </a:solidFill>
          </a:ln>
          <a:effectLst/>
        </p:spPr>
        <p:txBody>
          <a:bodyPr tIns="108000" bIns="72000" anchor="ctr"/>
          <a:lstStyle>
            <a:lvl1pPr>
              <a:defRPr lang="en-GB" sz="1400" b="0" dirty="0">
                <a:solidFill>
                  <a:schemeClr val="bg1"/>
                </a:solidFill>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algn="ctr">
              <a:buNone/>
            </a:pPr>
            <a:r>
              <a:rPr lang="en-GB"/>
              <a:t>EDIT MASTER TEXT</a:t>
            </a:r>
          </a:p>
        </p:txBody>
      </p:sp>
      <p:sp>
        <p:nvSpPr>
          <p:cNvPr id="7" name="Text Placeholder 6"/>
          <p:cNvSpPr>
            <a:spLocks noGrp="1"/>
          </p:cNvSpPr>
          <p:nvPr>
            <p:ph type="body" sz="quarter" idx="17" hasCustomPrompt="1"/>
          </p:nvPr>
        </p:nvSpPr>
        <p:spPr>
          <a:xfrm>
            <a:off x="6882058" y="1679797"/>
            <a:ext cx="2379662" cy="1901603"/>
          </a:xfrm>
          <a:prstGeom prst="rect">
            <a:avLst/>
          </a:prstGeom>
          <a:solidFill>
            <a:schemeClr val="accent3"/>
          </a:solidFill>
          <a:effectLst/>
        </p:spPr>
        <p:txBody>
          <a:bodyPr tIns="108000"/>
          <a:lstStyle>
            <a:lvl1pPr marL="0" indent="0">
              <a:buNone/>
              <a:defRPr lang="fr-FR" sz="1400" b="0" i="0" u="none" strike="noStrike" smtClean="0">
                <a:solidFill>
                  <a:schemeClr val="tx1"/>
                </a:solidFill>
                <a:effectLst/>
                <a:latin typeface="Roboto" panose="02000000000000000000" pitchFamily="2" charset="0"/>
              </a:defRPr>
            </a:lvl1pPr>
            <a:lvl2pPr marL="1462088" indent="-1462088">
              <a:buNone/>
              <a:defRPr sz="1200">
                <a:latin typeface="Citroen" panose="02000000000000000000" pitchFamily="50" charset="0"/>
              </a:defRPr>
            </a:lvl2pPr>
            <a:lvl3pPr marL="1462088" indent="-1462088">
              <a:buNone/>
              <a:defRPr sz="1200">
                <a:latin typeface="Citroen" panose="02000000000000000000" pitchFamily="50" charset="0"/>
              </a:defRPr>
            </a:lvl3pPr>
            <a:lvl4pPr marL="1462088" indent="-1462088">
              <a:buNone/>
              <a:defRPr sz="1200">
                <a:latin typeface="Citroen" panose="02000000000000000000" pitchFamily="50" charset="0"/>
              </a:defRPr>
            </a:lvl4pPr>
            <a:lvl5pPr marL="1462088" indent="-1462088">
              <a:buNone/>
              <a:defRPr sz="1200">
                <a:latin typeface="Citroen" panose="02000000000000000000" pitchFamily="50" charset="0"/>
              </a:defRPr>
            </a:lvl5pPr>
          </a:lstStyle>
          <a:p>
            <a:pPr lvl="0"/>
            <a:r>
              <a:rPr lang="en-GB" b="0" i="0" u="none" strike="noStrike">
                <a:solidFill>
                  <a:srgbClr val="FFFFFF"/>
                </a:solidFill>
                <a:effectLst/>
                <a:latin typeface="Citroen" panose="02000000000000000000" pitchFamily="50" charset="0"/>
              </a:rPr>
              <a:t>Edit Body Text</a:t>
            </a:r>
            <a:endParaRPr lang="en-GB"/>
          </a:p>
        </p:txBody>
      </p:sp>
      <p:sp>
        <p:nvSpPr>
          <p:cNvPr id="28" name="Text Placeholder 6"/>
          <p:cNvSpPr>
            <a:spLocks noGrp="1"/>
          </p:cNvSpPr>
          <p:nvPr>
            <p:ph type="body" sz="quarter" idx="18" hasCustomPrompt="1"/>
          </p:nvPr>
        </p:nvSpPr>
        <p:spPr>
          <a:xfrm>
            <a:off x="6882058" y="4011821"/>
            <a:ext cx="2379662" cy="1901603"/>
          </a:xfrm>
          <a:prstGeom prst="rect">
            <a:avLst/>
          </a:prstGeom>
          <a:solidFill>
            <a:schemeClr val="accent3"/>
          </a:solidFill>
          <a:effectLst/>
        </p:spPr>
        <p:txBody>
          <a:bodyPr tIns="108000"/>
          <a:lstStyle>
            <a:lvl1pPr marL="0" indent="0">
              <a:buNone/>
              <a:defRPr lang="fr-FR" sz="1400" b="0" i="0" u="none" strike="noStrike" smtClean="0">
                <a:solidFill>
                  <a:schemeClr val="tx1"/>
                </a:solidFill>
                <a:effectLst/>
                <a:latin typeface="Roboto" panose="02000000000000000000" pitchFamily="2" charset="0"/>
              </a:defRPr>
            </a:lvl1pPr>
            <a:lvl2pPr marL="1462088" indent="-1462088">
              <a:buNone/>
              <a:defRPr sz="1200">
                <a:latin typeface="Citroen" panose="02000000000000000000" pitchFamily="50" charset="0"/>
              </a:defRPr>
            </a:lvl2pPr>
            <a:lvl3pPr marL="1462088" indent="-1462088">
              <a:buNone/>
              <a:defRPr sz="1200">
                <a:latin typeface="Citroen" panose="02000000000000000000" pitchFamily="50" charset="0"/>
              </a:defRPr>
            </a:lvl3pPr>
            <a:lvl4pPr marL="1462088" indent="-1462088">
              <a:buNone/>
              <a:defRPr sz="1200">
                <a:latin typeface="Citroen" panose="02000000000000000000" pitchFamily="50" charset="0"/>
              </a:defRPr>
            </a:lvl4pPr>
            <a:lvl5pPr marL="1462088" indent="-1462088">
              <a:buNone/>
              <a:defRPr sz="1200">
                <a:latin typeface="Citroen" panose="02000000000000000000" pitchFamily="50" charset="0"/>
              </a:defRPr>
            </a:lvl5pPr>
          </a:lstStyle>
          <a:p>
            <a:pPr lvl="0"/>
            <a:r>
              <a:rPr lang="en-GB" b="0" i="0" u="none" strike="noStrike">
                <a:solidFill>
                  <a:srgbClr val="FFFFFF"/>
                </a:solidFill>
                <a:effectLst/>
                <a:latin typeface="Citroen" panose="02000000000000000000" pitchFamily="50" charset="0"/>
              </a:rPr>
              <a:t>Edit Body Text</a:t>
            </a:r>
            <a:endParaRPr lang="en-GB"/>
          </a:p>
        </p:txBody>
      </p:sp>
      <p:sp>
        <p:nvSpPr>
          <p:cNvPr id="29" name="Text Placeholder 6"/>
          <p:cNvSpPr>
            <a:spLocks noGrp="1"/>
          </p:cNvSpPr>
          <p:nvPr>
            <p:ph type="body" sz="quarter" idx="19" hasCustomPrompt="1"/>
          </p:nvPr>
        </p:nvSpPr>
        <p:spPr>
          <a:xfrm>
            <a:off x="9369485" y="1679797"/>
            <a:ext cx="2379662" cy="1901603"/>
          </a:xfrm>
          <a:prstGeom prst="rect">
            <a:avLst/>
          </a:prstGeom>
          <a:solidFill>
            <a:schemeClr val="accent3"/>
          </a:solidFill>
          <a:effectLst/>
        </p:spPr>
        <p:txBody>
          <a:bodyPr tIns="108000"/>
          <a:lstStyle>
            <a:lvl1pPr marL="0" indent="0">
              <a:buNone/>
              <a:defRPr lang="fr-FR" sz="1400" b="0" i="0" u="none" strike="noStrike" smtClean="0">
                <a:solidFill>
                  <a:schemeClr val="tx1"/>
                </a:solidFill>
                <a:effectLst/>
                <a:latin typeface="Roboto" panose="02000000000000000000" pitchFamily="2" charset="0"/>
              </a:defRPr>
            </a:lvl1pPr>
            <a:lvl2pPr marL="1462088" indent="-1462088">
              <a:buNone/>
              <a:defRPr sz="1200">
                <a:latin typeface="Citroen" panose="02000000000000000000" pitchFamily="50" charset="0"/>
              </a:defRPr>
            </a:lvl2pPr>
            <a:lvl3pPr marL="1462088" indent="-1462088">
              <a:buNone/>
              <a:defRPr sz="1200">
                <a:latin typeface="Citroen" panose="02000000000000000000" pitchFamily="50" charset="0"/>
              </a:defRPr>
            </a:lvl3pPr>
            <a:lvl4pPr marL="1462088" indent="-1462088">
              <a:buNone/>
              <a:defRPr sz="1200">
                <a:latin typeface="Citroen" panose="02000000000000000000" pitchFamily="50" charset="0"/>
              </a:defRPr>
            </a:lvl4pPr>
            <a:lvl5pPr marL="1462088" indent="-1462088">
              <a:buNone/>
              <a:defRPr sz="1200">
                <a:latin typeface="Citroen" panose="02000000000000000000" pitchFamily="50" charset="0"/>
              </a:defRPr>
            </a:lvl5pPr>
          </a:lstStyle>
          <a:p>
            <a:pPr lvl="0"/>
            <a:r>
              <a:rPr lang="en-GB" b="0" i="0" u="none" strike="noStrike">
                <a:solidFill>
                  <a:srgbClr val="FFFFFF"/>
                </a:solidFill>
                <a:effectLst/>
                <a:latin typeface="Citroen" panose="02000000000000000000" pitchFamily="50" charset="0"/>
              </a:rPr>
              <a:t>Edit Body Text</a:t>
            </a:r>
            <a:endParaRPr lang="en-GB"/>
          </a:p>
        </p:txBody>
      </p:sp>
      <p:sp>
        <p:nvSpPr>
          <p:cNvPr id="30" name="Text Placeholder 6"/>
          <p:cNvSpPr>
            <a:spLocks noGrp="1"/>
          </p:cNvSpPr>
          <p:nvPr>
            <p:ph type="body" sz="quarter" idx="20" hasCustomPrompt="1"/>
          </p:nvPr>
        </p:nvSpPr>
        <p:spPr>
          <a:xfrm>
            <a:off x="9369485" y="4011821"/>
            <a:ext cx="2379662" cy="1901603"/>
          </a:xfrm>
          <a:prstGeom prst="rect">
            <a:avLst/>
          </a:prstGeom>
          <a:solidFill>
            <a:schemeClr val="accent3"/>
          </a:solidFill>
          <a:effectLst/>
        </p:spPr>
        <p:txBody>
          <a:bodyPr tIns="108000"/>
          <a:lstStyle>
            <a:lvl1pPr marL="0" indent="0">
              <a:buNone/>
              <a:defRPr lang="fr-FR" sz="1400" b="0" i="0" u="none" strike="noStrike" smtClean="0">
                <a:solidFill>
                  <a:schemeClr val="tx1"/>
                </a:solidFill>
                <a:effectLst/>
                <a:latin typeface="Roboto" panose="02000000000000000000" pitchFamily="2" charset="0"/>
              </a:defRPr>
            </a:lvl1pPr>
            <a:lvl2pPr marL="1462088" indent="-1462088">
              <a:buNone/>
              <a:defRPr sz="1200">
                <a:latin typeface="Citroen" panose="02000000000000000000" pitchFamily="50" charset="0"/>
              </a:defRPr>
            </a:lvl2pPr>
            <a:lvl3pPr marL="1462088" indent="-1462088">
              <a:buNone/>
              <a:defRPr sz="1200">
                <a:latin typeface="Citroen" panose="02000000000000000000" pitchFamily="50" charset="0"/>
              </a:defRPr>
            </a:lvl3pPr>
            <a:lvl4pPr marL="1462088" indent="-1462088">
              <a:buNone/>
              <a:defRPr sz="1200">
                <a:latin typeface="Citroen" panose="02000000000000000000" pitchFamily="50" charset="0"/>
              </a:defRPr>
            </a:lvl4pPr>
            <a:lvl5pPr marL="1462088" indent="-1462088">
              <a:buNone/>
              <a:defRPr sz="1200">
                <a:latin typeface="Citroen" panose="02000000000000000000" pitchFamily="50" charset="0"/>
              </a:defRPr>
            </a:lvl5pPr>
          </a:lstStyle>
          <a:p>
            <a:pPr lvl="0"/>
            <a:r>
              <a:rPr lang="en-GB" b="0" i="0" u="none" strike="noStrike">
                <a:solidFill>
                  <a:srgbClr val="FFFFFF"/>
                </a:solidFill>
                <a:effectLst/>
                <a:latin typeface="Citroen" panose="02000000000000000000" pitchFamily="50" charset="0"/>
              </a:rPr>
              <a:t>Edit Body Text</a:t>
            </a:r>
            <a:endParaRPr lang="en-GB"/>
          </a:p>
        </p:txBody>
      </p:sp>
      <p:sp>
        <p:nvSpPr>
          <p:cNvPr id="17" name="Text Placeholder 22"/>
          <p:cNvSpPr>
            <a:spLocks noGrp="1"/>
          </p:cNvSpPr>
          <p:nvPr>
            <p:ph type="body" sz="quarter" idx="22" hasCustomPrompt="1"/>
          </p:nvPr>
        </p:nvSpPr>
        <p:spPr>
          <a:xfrm>
            <a:off x="417543" y="1409543"/>
            <a:ext cx="5370941" cy="243656"/>
          </a:xfrm>
          <a:prstGeom prst="rect">
            <a:avLst/>
          </a:prstGeom>
          <a:noFill/>
        </p:spPr>
        <p:txBody>
          <a:bodyPr wrap="square" lIns="0" tIns="0" rIns="0" bIns="0" rtlCol="0">
            <a:spAutoFit/>
          </a:bodyPr>
          <a:lstStyle>
            <a:lvl1pPr marL="0" indent="-285750" defTabSz="914400">
              <a:lnSpc>
                <a:spcPts val="1900"/>
              </a:lnSpc>
              <a:buNone/>
              <a:defRPr lang="en-US" sz="1600" dirty="0" smtClean="0">
                <a:solidFill>
                  <a:schemeClr val="tx1"/>
                </a:solidFill>
                <a:latin typeface="Roboto" panose="02000000000000000000" pitchFamily="2" charset="0"/>
              </a:defRPr>
            </a:lvl1pPr>
          </a:lstStyle>
          <a:p>
            <a:pPr marL="0" lvl="0" indent="-285750" defTabSz="914400">
              <a:lnSpc>
                <a:spcPts val="1900"/>
              </a:lnSpc>
            </a:pPr>
            <a:r>
              <a:rPr lang="en-GB"/>
              <a:t>Edit slider body text - 950 characters max (incl. spaces)</a:t>
            </a:r>
          </a:p>
        </p:txBody>
      </p:sp>
      <p:sp>
        <p:nvSpPr>
          <p:cNvPr id="16" name="Title 24"/>
          <p:cNvSpPr>
            <a:spLocks noGrp="1"/>
          </p:cNvSpPr>
          <p:nvPr>
            <p:ph type="title" hasCustomPrompt="1"/>
          </p:nvPr>
        </p:nvSpPr>
        <p:spPr>
          <a:xfrm>
            <a:off x="382916" y="432335"/>
            <a:ext cx="10515600" cy="387798"/>
          </a:xfrm>
          <a:prstGeom prst="rect">
            <a:avLst/>
          </a:prstGeom>
        </p:spPr>
        <p:txBody>
          <a:bodyPr lIns="0" rIns="0"/>
          <a:lstStyle>
            <a:lvl1pPr>
              <a:defRPr lang="en-GB" sz="2800" b="0" spc="0" dirty="0">
                <a:latin typeface="Roboto Black" panose="02000000000000000000" pitchFamily="2" charset="0"/>
                <a:ea typeface="Roboto Black" panose="02000000000000000000" pitchFamily="2" charset="0"/>
                <a:cs typeface="Roboto Black" panose="02000000000000000000" pitchFamily="2" charset="0"/>
              </a:defRPr>
            </a:lvl1pPr>
          </a:lstStyle>
          <a:p>
            <a:pPr lvl="0" defTabSz="914400"/>
            <a:r>
              <a:rPr lang="en-GB"/>
              <a:t>PAGE HEADER</a:t>
            </a:r>
          </a:p>
        </p:txBody>
      </p:sp>
    </p:spTree>
    <p:extLst>
      <p:ext uri="{BB962C8B-B14F-4D97-AF65-F5344CB8AC3E}">
        <p14:creationId xmlns:p14="http://schemas.microsoft.com/office/powerpoint/2010/main" val="920122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750" fill="hold"/>
                                        <p:tgtEl>
                                          <p:spTgt spid="27"/>
                                        </p:tgtEl>
                                        <p:attrNameLst>
                                          <p:attrName>ppt_x</p:attrName>
                                        </p:attrNameLst>
                                      </p:cBhvr>
                                      <p:tavLst>
                                        <p:tav tm="0">
                                          <p:val>
                                            <p:strVal val="0-#ppt_w/2"/>
                                          </p:val>
                                        </p:tav>
                                        <p:tav tm="100000">
                                          <p:val>
                                            <p:strVal val="#ppt_x"/>
                                          </p:val>
                                        </p:tav>
                                      </p:tavLst>
                                    </p:anim>
                                    <p:anim calcmode="lin" valueType="num">
                                      <p:cBhvr additive="base">
                                        <p:cTn id="8" dur="75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750" fill="hold"/>
                                        <p:tgtEl>
                                          <p:spTgt spid="23"/>
                                        </p:tgtEl>
                                        <p:attrNameLst>
                                          <p:attrName>ppt_x</p:attrName>
                                        </p:attrNameLst>
                                      </p:cBhvr>
                                      <p:tavLst>
                                        <p:tav tm="0">
                                          <p:val>
                                            <p:strVal val="0-#ppt_w/2"/>
                                          </p:val>
                                        </p:tav>
                                        <p:tav tm="100000">
                                          <p:val>
                                            <p:strVal val="#ppt_x"/>
                                          </p:val>
                                        </p:tav>
                                      </p:tavLst>
                                    </p:anim>
                                    <p:anim calcmode="lin" valueType="num">
                                      <p:cBhvr additive="base">
                                        <p:cTn id="12" dur="750" fill="hold"/>
                                        <p:tgtEl>
                                          <p:spTgt spid="23"/>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750" fill="hold"/>
                                        <p:tgtEl>
                                          <p:spTgt spid="16"/>
                                        </p:tgtEl>
                                        <p:attrNameLst>
                                          <p:attrName>ppt_x</p:attrName>
                                        </p:attrNameLst>
                                      </p:cBhvr>
                                      <p:tavLst>
                                        <p:tav tm="0">
                                          <p:val>
                                            <p:strVal val="0-#ppt_w/2"/>
                                          </p:val>
                                        </p:tav>
                                        <p:tav tm="100000">
                                          <p:val>
                                            <p:strVal val="#ppt_x"/>
                                          </p:val>
                                        </p:tav>
                                      </p:tavLst>
                                    </p:anim>
                                    <p:anim calcmode="lin" valueType="num">
                                      <p:cBhvr additive="base">
                                        <p:cTn id="16" dur="75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tmplLst>
          <p:tmpl>
            <p:tnLst>
              <p:par>
                <p:cTn presetID="2" presetClass="entr" presetSubtype="8" decel="100000" fill="hold" nodeType="withEffect">
                  <p:stCondLst>
                    <p:cond delay="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750" fill="hold"/>
                        <p:tgtEl>
                          <p:spTgt spid="23"/>
                        </p:tgtEl>
                        <p:attrNameLst>
                          <p:attrName>ppt_x</p:attrName>
                        </p:attrNameLst>
                      </p:cBhvr>
                      <p:tavLst>
                        <p:tav tm="0">
                          <p:val>
                            <p:strVal val="0-#ppt_w/2"/>
                          </p:val>
                        </p:tav>
                        <p:tav tm="100000">
                          <p:val>
                            <p:strVal val="#ppt_x"/>
                          </p:val>
                        </p:tav>
                      </p:tavLst>
                    </p:anim>
                    <p:anim calcmode="lin" valueType="num">
                      <p:cBhvr additive="base">
                        <p:cTn dur="750" fill="hold"/>
                        <p:tgtEl>
                          <p:spTgt spid="23"/>
                        </p:tgtEl>
                        <p:attrNameLst>
                          <p:attrName>ppt_y</p:attrName>
                        </p:attrNameLst>
                      </p:cBhvr>
                      <p:tavLst>
                        <p:tav tm="0">
                          <p:val>
                            <p:strVal val="#ppt_y"/>
                          </p:val>
                        </p:tav>
                        <p:tav tm="100000">
                          <p:val>
                            <p:strVal val="#ppt_y"/>
                          </p:val>
                        </p:tav>
                      </p:tavLst>
                    </p:anim>
                  </p:childTnLst>
                </p:cTn>
              </p:par>
            </p:tnLst>
          </p:tmpl>
        </p:tmplLst>
      </p:bldP>
      <p:bldP spid="27" grpId="0">
        <p:tmplLst>
          <p:tmpl>
            <p:tnLst>
              <p:par>
                <p:cTn presetID="2" presetClass="entr" presetSubtype="8" decel="100000" fill="hold" nodeType="withEffect">
                  <p:stCondLst>
                    <p:cond delay="0"/>
                  </p:stCondLst>
                  <p:childTnLst>
                    <p:set>
                      <p:cBhvr>
                        <p:cTn dur="1" fill="hold">
                          <p:stCondLst>
                            <p:cond delay="0"/>
                          </p:stCondLst>
                        </p:cTn>
                        <p:tgtEl>
                          <p:spTgt spid="27"/>
                        </p:tgtEl>
                        <p:attrNameLst>
                          <p:attrName>style.visibility</p:attrName>
                        </p:attrNameLst>
                      </p:cBhvr>
                      <p:to>
                        <p:strVal val="visible"/>
                      </p:to>
                    </p:set>
                    <p:anim calcmode="lin" valueType="num">
                      <p:cBhvr additive="base">
                        <p:cTn dur="750" fill="hold"/>
                        <p:tgtEl>
                          <p:spTgt spid="27"/>
                        </p:tgtEl>
                        <p:attrNameLst>
                          <p:attrName>ppt_x</p:attrName>
                        </p:attrNameLst>
                      </p:cBhvr>
                      <p:tavLst>
                        <p:tav tm="0">
                          <p:val>
                            <p:strVal val="0-#ppt_w/2"/>
                          </p:val>
                        </p:tav>
                        <p:tav tm="100000">
                          <p:val>
                            <p:strVal val="#ppt_x"/>
                          </p:val>
                        </p:tav>
                      </p:tavLst>
                    </p:anim>
                    <p:anim calcmode="lin" valueType="num">
                      <p:cBhvr additive="base">
                        <p:cTn dur="750" fill="hold"/>
                        <p:tgtEl>
                          <p:spTgt spid="27"/>
                        </p:tgtEl>
                        <p:attrNameLst>
                          <p:attrName>ppt_y</p:attrName>
                        </p:attrNameLst>
                      </p:cBhvr>
                      <p:tavLst>
                        <p:tav tm="0">
                          <p:val>
                            <p:strVal val="#ppt_y"/>
                          </p:val>
                        </p:tav>
                        <p:tav tm="100000">
                          <p:val>
                            <p:strVal val="#ppt_y"/>
                          </p:val>
                        </p:tav>
                      </p:tavLst>
                    </p:anim>
                  </p:childTnLst>
                </p:cTn>
              </p:par>
            </p:tnLst>
          </p:tmpl>
        </p:tmplLst>
      </p:bldP>
      <p:bldP spid="16" grpId="0"/>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SUMMARY">
    <p:spTree>
      <p:nvGrpSpPr>
        <p:cNvPr id="1" name=""/>
        <p:cNvGrpSpPr/>
        <p:nvPr/>
      </p:nvGrpSpPr>
      <p:grpSpPr>
        <a:xfrm>
          <a:off x="0" y="0"/>
          <a:ext cx="0" cy="0"/>
          <a:chOff x="0" y="0"/>
          <a:chExt cx="0" cy="0"/>
        </a:xfrm>
      </p:grpSpPr>
      <p:sp>
        <p:nvSpPr>
          <p:cNvPr id="10" name="Picture Placeholder 20"/>
          <p:cNvSpPr>
            <a:spLocks noGrp="1"/>
          </p:cNvSpPr>
          <p:nvPr>
            <p:ph type="pic" sz="quarter" idx="12"/>
          </p:nvPr>
        </p:nvSpPr>
        <p:spPr>
          <a:xfrm>
            <a:off x="-37092" y="33750"/>
            <a:ext cx="12192000" cy="6859923"/>
          </a:xfrm>
          <a:prstGeom prst="rect">
            <a:avLst/>
          </a:prstGeom>
        </p:spPr>
        <p:txBody>
          <a:bodyPr/>
          <a:lstStyle>
            <a:lvl1pPr>
              <a:defRPr lang="en-GB" dirty="0">
                <a:solidFill>
                  <a:schemeClr val="accent3"/>
                </a:solidFill>
              </a:defRPr>
            </a:lvl1pPr>
          </a:lstStyle>
          <a:p>
            <a:pPr lvl="0"/>
            <a:endParaRPr lang="en-GB"/>
          </a:p>
        </p:txBody>
      </p:sp>
      <p:sp>
        <p:nvSpPr>
          <p:cNvPr id="3" name="Overlay" hidden="1"/>
          <p:cNvSpPr/>
          <p:nvPr userDrawn="1"/>
        </p:nvSpPr>
        <p:spPr>
          <a:xfrm>
            <a:off x="0" y="543697"/>
            <a:ext cx="12192000" cy="6316226"/>
          </a:xfrm>
          <a:prstGeom prst="rect">
            <a:avLst/>
          </a:prstGeom>
          <a:gradFill>
            <a:gsLst>
              <a:gs pos="39000">
                <a:srgbClr val="595959">
                  <a:alpha val="64000"/>
                </a:srgbClr>
              </a:gs>
              <a:gs pos="64000">
                <a:srgbClr val="595959">
                  <a:alpha val="61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Text Placeholder 5"/>
          <p:cNvSpPr>
            <a:spLocks noGrp="1"/>
          </p:cNvSpPr>
          <p:nvPr>
            <p:ph type="body" sz="quarter" idx="14" hasCustomPrompt="1"/>
          </p:nvPr>
        </p:nvSpPr>
        <p:spPr>
          <a:xfrm>
            <a:off x="412749" y="1749949"/>
            <a:ext cx="11412778" cy="369017"/>
          </a:xfrm>
          <a:prstGeom prst="roundRect">
            <a:avLst>
              <a:gd name="adj" fmla="val 8063"/>
            </a:avLst>
          </a:prstGeom>
          <a:solidFill>
            <a:schemeClr val="accent1"/>
          </a:solidFill>
          <a:ln w="15875">
            <a:noFill/>
          </a:ln>
          <a:effectLst/>
        </p:spPr>
        <p:txBody>
          <a:bodyPr wrap="square" lIns="144000" tIns="108000" bIns="72000" anchor="ctr" anchorCtr="0">
            <a:noAutofit/>
          </a:bodyPr>
          <a:lstStyle>
            <a:lvl1pPr marL="0" indent="0" algn="l" defTabSz="360363">
              <a:buNone/>
              <a:defRPr sz="1800" b="1" baseline="0">
                <a:solidFill>
                  <a:schemeClr val="bg1"/>
                </a:solidFill>
                <a:latin typeface="Roboto" panose="02000000000000000000" pitchFamily="2" charset="0"/>
              </a:defRPr>
            </a:lvl1pPr>
          </a:lstStyle>
          <a:p>
            <a:pPr lvl="0"/>
            <a:r>
              <a:rPr lang="en-GB"/>
              <a:t>Fill in and duplicate for summary</a:t>
            </a:r>
          </a:p>
        </p:txBody>
      </p:sp>
      <p:sp>
        <p:nvSpPr>
          <p:cNvPr id="13" name="Text Placeholder 22"/>
          <p:cNvSpPr>
            <a:spLocks noGrp="1"/>
          </p:cNvSpPr>
          <p:nvPr>
            <p:ph type="body" sz="quarter" idx="17" hasCustomPrompt="1"/>
          </p:nvPr>
        </p:nvSpPr>
        <p:spPr>
          <a:xfrm>
            <a:off x="423863" y="6303266"/>
            <a:ext cx="2595108" cy="374650"/>
          </a:xfrm>
          <a:prstGeom prst="roundRect">
            <a:avLst>
              <a:gd name="adj" fmla="val 9322"/>
            </a:avLst>
          </a:prstGeom>
          <a:solidFill>
            <a:schemeClr val="accent1"/>
          </a:solidFill>
          <a:effectLst/>
        </p:spPr>
        <p:txBody>
          <a:bodyPr tIns="72000" anchor="ctr"/>
          <a:lstStyle>
            <a:lvl1pPr>
              <a:defRPr lang="en-GB" sz="1400" b="1" baseline="0" dirty="0">
                <a:solidFill>
                  <a:schemeClr val="bg1"/>
                </a:solidFill>
                <a:latin typeface="Roboto" panose="02000000000000000000" pitchFamily="2" charset="0"/>
              </a:defRPr>
            </a:lvl1pPr>
          </a:lstStyle>
          <a:p>
            <a:pPr marL="0" lvl="0" indent="0" algn="ctr">
              <a:buNone/>
            </a:pPr>
            <a:r>
              <a:rPr lang="en-GB"/>
              <a:t>EDIT CONTINUE TEXT</a:t>
            </a:r>
          </a:p>
        </p:txBody>
      </p:sp>
      <p:sp>
        <p:nvSpPr>
          <p:cNvPr id="22" name="Title 24"/>
          <p:cNvSpPr>
            <a:spLocks noGrp="1"/>
          </p:cNvSpPr>
          <p:nvPr>
            <p:ph type="title" hasCustomPrompt="1"/>
          </p:nvPr>
        </p:nvSpPr>
        <p:spPr>
          <a:xfrm>
            <a:off x="382916" y="432335"/>
            <a:ext cx="10515600" cy="387798"/>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defTabSz="914400"/>
            <a:r>
              <a:rPr lang="en-GB"/>
              <a:t>PAGE HEADER</a:t>
            </a:r>
          </a:p>
        </p:txBody>
      </p:sp>
      <p:sp>
        <p:nvSpPr>
          <p:cNvPr id="8" name="Text Placeholder 22"/>
          <p:cNvSpPr>
            <a:spLocks noGrp="1"/>
          </p:cNvSpPr>
          <p:nvPr>
            <p:ph type="body" sz="quarter" idx="18" hasCustomPrompt="1"/>
          </p:nvPr>
        </p:nvSpPr>
        <p:spPr>
          <a:xfrm>
            <a:off x="417543" y="1166903"/>
            <a:ext cx="5370941" cy="243656"/>
          </a:xfrm>
          <a:prstGeom prst="rect">
            <a:avLst/>
          </a:prstGeom>
          <a:noFill/>
        </p:spPr>
        <p:txBody>
          <a:bodyPr wrap="square" lIns="0" tIns="0" rIns="0" bIns="0" rtlCol="0">
            <a:spAutoFit/>
          </a:bodyPr>
          <a:lstStyle>
            <a:lvl1pPr marL="0" indent="-285750" defTabSz="914400">
              <a:lnSpc>
                <a:spcPts val="1900"/>
              </a:lnSpc>
              <a:buNone/>
              <a:defRPr lang="en-US" sz="1600" dirty="0" smtClean="0">
                <a:solidFill>
                  <a:schemeClr val="tx1"/>
                </a:solidFill>
                <a:latin typeface="Roboto" panose="02000000000000000000" pitchFamily="2" charset="0"/>
              </a:defRPr>
            </a:lvl1pPr>
          </a:lstStyle>
          <a:p>
            <a:pPr marL="0" lvl="0" indent="-285750" defTabSz="914400">
              <a:lnSpc>
                <a:spcPts val="1900"/>
              </a:lnSpc>
            </a:pPr>
            <a:r>
              <a:rPr lang="en-GB"/>
              <a:t>Edit slider body text - 950 characters max (incl. spaces)</a:t>
            </a:r>
          </a:p>
        </p:txBody>
      </p:sp>
    </p:spTree>
    <p:extLst>
      <p:ext uri="{BB962C8B-B14F-4D97-AF65-F5344CB8AC3E}">
        <p14:creationId xmlns:p14="http://schemas.microsoft.com/office/powerpoint/2010/main" val="732098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0-#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750" fill="hold"/>
                                        <p:tgtEl>
                                          <p:spTgt spid="22"/>
                                        </p:tgtEl>
                                        <p:attrNameLst>
                                          <p:attrName>ppt_x</p:attrName>
                                        </p:attrNameLst>
                                      </p:cBhvr>
                                      <p:tavLst>
                                        <p:tav tm="0">
                                          <p:val>
                                            <p:strVal val="0-#ppt_w/2"/>
                                          </p:val>
                                        </p:tav>
                                        <p:tav tm="100000">
                                          <p:val>
                                            <p:strVal val="#ppt_x"/>
                                          </p:val>
                                        </p:tav>
                                      </p:tavLst>
                                    </p:anim>
                                    <p:anim calcmode="lin" valueType="num">
                                      <p:cBhvr additive="base">
                                        <p:cTn id="12" dur="75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tmplLst>
          <p:tmpl>
            <p:tnLst>
              <p:par>
                <p:cTn presetID="2" presetClass="entr" presetSubtype="8" decel="100000"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750" fill="hold"/>
                        <p:tgtEl>
                          <p:spTgt spid="6"/>
                        </p:tgtEl>
                        <p:attrNameLst>
                          <p:attrName>ppt_x</p:attrName>
                        </p:attrNameLst>
                      </p:cBhvr>
                      <p:tavLst>
                        <p:tav tm="0">
                          <p:val>
                            <p:strVal val="0-#ppt_w/2"/>
                          </p:val>
                        </p:tav>
                        <p:tav tm="100000">
                          <p:val>
                            <p:strVal val="#ppt_x"/>
                          </p:val>
                        </p:tav>
                      </p:tavLst>
                    </p:anim>
                    <p:anim calcmode="lin" valueType="num">
                      <p:cBhvr additive="base">
                        <p:cTn dur="750" fill="hold"/>
                        <p:tgtEl>
                          <p:spTgt spid="6"/>
                        </p:tgtEl>
                        <p:attrNameLst>
                          <p:attrName>ppt_y</p:attrName>
                        </p:attrNameLst>
                      </p:cBhvr>
                      <p:tavLst>
                        <p:tav tm="0">
                          <p:val>
                            <p:strVal val="#ppt_y"/>
                          </p:val>
                        </p:tav>
                        <p:tav tm="100000">
                          <p:val>
                            <p:strVal val="#ppt_y"/>
                          </p:val>
                        </p:tav>
                      </p:tavLst>
                    </p:anim>
                  </p:childTnLst>
                </p:cTn>
              </p:par>
            </p:tnLst>
          </p:tmpl>
        </p:tmplLst>
      </p:bldP>
      <p:bldP spid="22" grpId="0"/>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Car Section General">
    <p:spTree>
      <p:nvGrpSpPr>
        <p:cNvPr id="1" name=""/>
        <p:cNvGrpSpPr/>
        <p:nvPr/>
      </p:nvGrpSpPr>
      <p:grpSpPr>
        <a:xfrm>
          <a:off x="0" y="0"/>
          <a:ext cx="0" cy="0"/>
          <a:chOff x="0" y="0"/>
          <a:chExt cx="0" cy="0"/>
        </a:xfrm>
      </p:grpSpPr>
      <p:pic>
        <p:nvPicPr>
          <p:cNvPr id="2" name="Picture 1" hidden="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0204"/>
            <a:ext cx="12192000" cy="6834145"/>
          </a:xfrm>
          <a:prstGeom prst="rect">
            <a:avLst/>
          </a:prstGeom>
        </p:spPr>
      </p:pic>
      <p:sp>
        <p:nvSpPr>
          <p:cNvPr id="21" name="Picture Placeholder 20"/>
          <p:cNvSpPr>
            <a:spLocks noGrp="1"/>
          </p:cNvSpPr>
          <p:nvPr>
            <p:ph type="pic" sz="quarter" idx="12"/>
          </p:nvPr>
        </p:nvSpPr>
        <p:spPr>
          <a:xfrm>
            <a:off x="0" y="556054"/>
            <a:ext cx="12192000" cy="6303869"/>
          </a:xfrm>
          <a:prstGeom prst="rect">
            <a:avLst/>
          </a:prstGeom>
        </p:spPr>
        <p:txBody>
          <a:bodyPr/>
          <a:lstStyle>
            <a:lvl1pPr>
              <a:defRPr>
                <a:solidFill>
                  <a:schemeClr val="accent3"/>
                </a:solidFill>
              </a:defRPr>
            </a:lvl1pPr>
          </a:lstStyle>
          <a:p>
            <a:endParaRPr lang="en-GB"/>
          </a:p>
        </p:txBody>
      </p:sp>
      <p:sp>
        <p:nvSpPr>
          <p:cNvPr id="8" name="Text Placeholder 22"/>
          <p:cNvSpPr>
            <a:spLocks noGrp="1"/>
          </p:cNvSpPr>
          <p:nvPr>
            <p:ph type="body" sz="quarter" idx="10" hasCustomPrompt="1"/>
          </p:nvPr>
        </p:nvSpPr>
        <p:spPr>
          <a:xfrm>
            <a:off x="424637" y="1289124"/>
            <a:ext cx="5400000" cy="234872"/>
          </a:xfrm>
          <a:prstGeom prst="rect">
            <a:avLst/>
          </a:prstGeom>
          <a:noFill/>
        </p:spPr>
        <p:txBody>
          <a:bodyPr wrap="square" lIns="0" tIns="0" rIns="0" bIns="0" rtlCol="0">
            <a:spAutoFit/>
          </a:bodyPr>
          <a:lstStyle>
            <a:lvl1pPr marL="0" indent="0">
              <a:buNone/>
              <a:defRPr lang="en-US" sz="1650" spc="0" dirty="0" smtClean="0">
                <a:solidFill>
                  <a:schemeClr val="tx1"/>
                </a:solidFill>
                <a:latin typeface="Roboto" panose="02000000000000000000" pitchFamily="2" charset="0"/>
              </a:defRPr>
            </a:lvl1pPr>
          </a:lstStyle>
          <a:p>
            <a:pPr marL="0" lvl="0" defTabSz="914400"/>
            <a:r>
              <a:rPr lang="en-US"/>
              <a:t>Sub header</a:t>
            </a:r>
          </a:p>
        </p:txBody>
      </p:sp>
      <p:sp>
        <p:nvSpPr>
          <p:cNvPr id="11" name="Title 11"/>
          <p:cNvSpPr>
            <a:spLocks noGrp="1"/>
          </p:cNvSpPr>
          <p:nvPr>
            <p:ph type="title" hasCustomPrompt="1"/>
          </p:nvPr>
        </p:nvSpPr>
        <p:spPr>
          <a:xfrm>
            <a:off x="424636" y="610289"/>
            <a:ext cx="10515600" cy="646112"/>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US"/>
              <a:t>CLICK TO EDIT MASTER TITLE</a:t>
            </a:r>
            <a:endParaRPr lang="en-GB"/>
          </a:p>
        </p:txBody>
      </p:sp>
      <p:sp>
        <p:nvSpPr>
          <p:cNvPr id="10" name="Text Placeholder 22"/>
          <p:cNvSpPr>
            <a:spLocks noGrp="1"/>
          </p:cNvSpPr>
          <p:nvPr>
            <p:ph type="body" sz="quarter" idx="14" hasCustomPrompt="1"/>
          </p:nvPr>
        </p:nvSpPr>
        <p:spPr>
          <a:xfrm>
            <a:off x="417543" y="1556719"/>
            <a:ext cx="5370941" cy="243656"/>
          </a:xfrm>
          <a:prstGeom prst="rect">
            <a:avLst/>
          </a:prstGeom>
          <a:noFill/>
        </p:spPr>
        <p:txBody>
          <a:bodyPr wrap="square" lIns="0" tIns="0" rIns="0" bIns="0" rtlCol="0">
            <a:spAutoFit/>
          </a:bodyPr>
          <a:lstStyle>
            <a:lvl1pPr marL="0" indent="-285750" defTabSz="914400">
              <a:lnSpc>
                <a:spcPts val="1900"/>
              </a:lnSpc>
              <a:buNone/>
              <a:defRPr lang="en-US" sz="1600" dirty="0" smtClean="0">
                <a:solidFill>
                  <a:schemeClr val="tx1"/>
                </a:solidFill>
                <a:latin typeface="Roboto" panose="02000000000000000000" pitchFamily="2" charset="0"/>
              </a:defRPr>
            </a:lvl1pPr>
          </a:lstStyle>
          <a:p>
            <a:pPr marL="0" lvl="0" indent="-285750" defTabSz="914400">
              <a:lnSpc>
                <a:spcPts val="1900"/>
              </a:lnSpc>
            </a:pPr>
            <a:r>
              <a:rPr lang="en-US"/>
              <a:t>Edit slider body text - 950</a:t>
            </a:r>
            <a:r>
              <a:rPr lang="en-GB"/>
              <a:t> characters max (incl. spaces)</a:t>
            </a:r>
          </a:p>
        </p:txBody>
      </p:sp>
    </p:spTree>
    <p:extLst>
      <p:ext uri="{BB962C8B-B14F-4D97-AF65-F5344CB8AC3E}">
        <p14:creationId xmlns:p14="http://schemas.microsoft.com/office/powerpoint/2010/main" val="247124731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Vehicle Section Intro">
    <p:spTree>
      <p:nvGrpSpPr>
        <p:cNvPr id="1" name=""/>
        <p:cNvGrpSpPr/>
        <p:nvPr/>
      </p:nvGrpSpPr>
      <p:grpSpPr>
        <a:xfrm>
          <a:off x="0" y="0"/>
          <a:ext cx="0" cy="0"/>
          <a:chOff x="0" y="0"/>
          <a:chExt cx="0" cy="0"/>
        </a:xfrm>
      </p:grpSpPr>
      <p:sp>
        <p:nvSpPr>
          <p:cNvPr id="19" name="Picture Placeholder 18"/>
          <p:cNvSpPr>
            <a:spLocks noGrp="1"/>
          </p:cNvSpPr>
          <p:nvPr>
            <p:ph type="pic" sz="quarter" idx="13"/>
          </p:nvPr>
        </p:nvSpPr>
        <p:spPr>
          <a:xfrm>
            <a:off x="0" y="0"/>
            <a:ext cx="12190413" cy="6859588"/>
          </a:xfrm>
          <a:prstGeom prst="rect">
            <a:avLst/>
          </a:prstGeom>
        </p:spPr>
        <p:txBody>
          <a:bodyPr/>
          <a:lstStyle>
            <a:lvl1pPr>
              <a:defRPr lang="en-GB" sz="2800">
                <a:solidFill>
                  <a:schemeClr val="accent3"/>
                </a:solidFill>
              </a:defRPr>
            </a:lvl1pPr>
          </a:lstStyle>
          <a:p>
            <a:pPr marL="228600" lvl="0" indent="-228600" defTabSz="914400">
              <a:spcBef>
                <a:spcPts val="1000"/>
              </a:spcBef>
            </a:pPr>
            <a:endParaRPr lang="en-GB"/>
          </a:p>
        </p:txBody>
      </p:sp>
      <p:pic>
        <p:nvPicPr>
          <p:cNvPr id="21" name="Picture 20" hidden="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64767"/>
          </a:xfrm>
          <a:prstGeom prst="rect">
            <a:avLst/>
          </a:prstGeom>
        </p:spPr>
      </p:pic>
      <p:sp>
        <p:nvSpPr>
          <p:cNvPr id="25" name="Title 24"/>
          <p:cNvSpPr>
            <a:spLocks noGrp="1"/>
          </p:cNvSpPr>
          <p:nvPr userDrawn="1">
            <p:ph type="title" hasCustomPrompt="1"/>
          </p:nvPr>
        </p:nvSpPr>
        <p:spPr>
          <a:xfrm>
            <a:off x="1206500" y="845744"/>
            <a:ext cx="9779000" cy="664797"/>
          </a:xfrm>
          <a:prstGeom prst="rect">
            <a:avLst/>
          </a:prstGeom>
          <a:noFill/>
        </p:spPr>
        <p:txBody>
          <a:bodyPr wrap="square" lIns="0" tIns="0" rIns="0" bIns="0" rtlCol="0" anchor="t">
            <a:spAutoFit/>
          </a:bodyPr>
          <a:lstStyle>
            <a:lvl1pPr algn="l">
              <a:defRPr lang="en-GB" sz="4800" baseline="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stStyle>
          <a:p>
            <a:pPr marL="0" lvl="0" defTabSz="914400"/>
            <a:r>
              <a:rPr lang="en-US"/>
              <a:t>VEHICLE NAME</a:t>
            </a:r>
            <a:endParaRPr lang="en-GB"/>
          </a:p>
        </p:txBody>
      </p:sp>
      <p:sp>
        <p:nvSpPr>
          <p:cNvPr id="23" name="Text Placeholder 22"/>
          <p:cNvSpPr>
            <a:spLocks noGrp="1"/>
          </p:cNvSpPr>
          <p:nvPr userDrawn="1">
            <p:ph type="body" sz="quarter" idx="10" hasCustomPrompt="1"/>
          </p:nvPr>
        </p:nvSpPr>
        <p:spPr>
          <a:xfrm>
            <a:off x="1206500" y="1510541"/>
            <a:ext cx="5346700" cy="387798"/>
          </a:xfrm>
          <a:prstGeom prst="rect">
            <a:avLst/>
          </a:prstGeom>
        </p:spPr>
        <p:txBody>
          <a:bodyPr lIns="0" rIns="0" anchor="b"/>
          <a:lstStyle>
            <a:lvl1pPr>
              <a:defRPr lang="en-US" sz="2400" b="0" dirty="0" smtClean="0">
                <a:latin typeface="Roboto" panose="02000000000000000000" pitchFamily="2" charset="0"/>
                <a:ea typeface="+mj-ea"/>
                <a:cs typeface="+mj-cs"/>
              </a:defRPr>
            </a:lvl1pPr>
          </a:lstStyle>
          <a:p>
            <a:pPr lvl="0" defTabSz="914400">
              <a:spcBef>
                <a:spcPct val="0"/>
              </a:spcBef>
              <a:buNone/>
            </a:pPr>
            <a:r>
              <a:rPr lang="en-US"/>
              <a:t>SUB HEADER</a:t>
            </a:r>
          </a:p>
        </p:txBody>
      </p:sp>
      <p:sp>
        <p:nvSpPr>
          <p:cNvPr id="26" name="Text Placeholder 22"/>
          <p:cNvSpPr>
            <a:spLocks noGrp="1"/>
          </p:cNvSpPr>
          <p:nvPr userDrawn="1">
            <p:ph type="body" sz="quarter" idx="11" hasCustomPrompt="1"/>
          </p:nvPr>
        </p:nvSpPr>
        <p:spPr>
          <a:xfrm>
            <a:off x="1206500" y="2701228"/>
            <a:ext cx="9495221" cy="243656"/>
          </a:xfrm>
          <a:prstGeom prst="rect">
            <a:avLst/>
          </a:prstGeom>
          <a:noFill/>
        </p:spPr>
        <p:txBody>
          <a:bodyPr wrap="square" lIns="0" tIns="0" rIns="0" bIns="0" rtlCol="0">
            <a:spAutoFit/>
          </a:bodyPr>
          <a:lstStyle>
            <a:lvl1pPr marL="0" indent="0">
              <a:buNone/>
              <a:defRPr lang="en-US" sz="1400" dirty="0" smtClean="0">
                <a:solidFill>
                  <a:schemeClr val="tx1"/>
                </a:solidFill>
                <a:latin typeface="Roboto" panose="02000000000000000000" pitchFamily="2" charset="0"/>
              </a:defRPr>
            </a:lvl1pPr>
          </a:lstStyle>
          <a:p>
            <a:pPr marL="0" lvl="0" defTabSz="914400">
              <a:lnSpc>
                <a:spcPts val="1900"/>
              </a:lnSpc>
            </a:pPr>
            <a:r>
              <a:rPr lang="en-US"/>
              <a:t>Body Text</a:t>
            </a:r>
          </a:p>
        </p:txBody>
      </p:sp>
    </p:spTree>
    <p:extLst>
      <p:ext uri="{BB962C8B-B14F-4D97-AF65-F5344CB8AC3E}">
        <p14:creationId xmlns:p14="http://schemas.microsoft.com/office/powerpoint/2010/main" val="112106399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Car Section General">
    <p:spTree>
      <p:nvGrpSpPr>
        <p:cNvPr id="1" name=""/>
        <p:cNvGrpSpPr/>
        <p:nvPr/>
      </p:nvGrpSpPr>
      <p:grpSpPr>
        <a:xfrm>
          <a:off x="0" y="0"/>
          <a:ext cx="0" cy="0"/>
          <a:chOff x="0" y="0"/>
          <a:chExt cx="0" cy="0"/>
        </a:xfrm>
      </p:grpSpPr>
      <p:pic>
        <p:nvPicPr>
          <p:cNvPr id="2" name="Picture 1" hidden="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60204"/>
            <a:ext cx="12192000" cy="6834145"/>
          </a:xfrm>
          <a:prstGeom prst="rect">
            <a:avLst/>
          </a:prstGeom>
        </p:spPr>
      </p:pic>
      <p:sp>
        <p:nvSpPr>
          <p:cNvPr id="21" name="Picture Placeholder 20"/>
          <p:cNvSpPr>
            <a:spLocks noGrp="1"/>
          </p:cNvSpPr>
          <p:nvPr>
            <p:ph type="pic" sz="quarter" idx="12"/>
          </p:nvPr>
        </p:nvSpPr>
        <p:spPr>
          <a:xfrm>
            <a:off x="0" y="556054"/>
            <a:ext cx="12192000" cy="6303869"/>
          </a:xfrm>
          <a:prstGeom prst="rect">
            <a:avLst/>
          </a:prstGeom>
        </p:spPr>
        <p:txBody>
          <a:bodyPr/>
          <a:lstStyle>
            <a:lvl1pPr>
              <a:defRPr>
                <a:solidFill>
                  <a:schemeClr val="accent3"/>
                </a:solidFill>
              </a:defRPr>
            </a:lvl1pPr>
          </a:lstStyle>
          <a:p>
            <a:endParaRPr lang="en-GB"/>
          </a:p>
        </p:txBody>
      </p:sp>
      <p:sp>
        <p:nvSpPr>
          <p:cNvPr id="8" name="Text Placeholder 22"/>
          <p:cNvSpPr>
            <a:spLocks noGrp="1"/>
          </p:cNvSpPr>
          <p:nvPr>
            <p:ph type="body" sz="quarter" idx="10" hasCustomPrompt="1"/>
          </p:nvPr>
        </p:nvSpPr>
        <p:spPr>
          <a:xfrm>
            <a:off x="424637" y="1289124"/>
            <a:ext cx="5400000" cy="234872"/>
          </a:xfrm>
          <a:prstGeom prst="rect">
            <a:avLst/>
          </a:prstGeom>
          <a:noFill/>
        </p:spPr>
        <p:txBody>
          <a:bodyPr wrap="square" lIns="0" tIns="0" rIns="0" bIns="0" rtlCol="0">
            <a:spAutoFit/>
          </a:bodyPr>
          <a:lstStyle>
            <a:lvl1pPr marL="0" indent="0">
              <a:buNone/>
              <a:defRPr lang="en-US" sz="1650" spc="0" dirty="0" smtClean="0">
                <a:solidFill>
                  <a:schemeClr val="tx1"/>
                </a:solidFill>
                <a:latin typeface="Roboto" panose="02000000000000000000" pitchFamily="2" charset="0"/>
              </a:defRPr>
            </a:lvl1pPr>
          </a:lstStyle>
          <a:p>
            <a:pPr marL="0" lvl="0" defTabSz="914400"/>
            <a:r>
              <a:rPr lang="en-US"/>
              <a:t>Sub header</a:t>
            </a:r>
          </a:p>
        </p:txBody>
      </p:sp>
      <p:sp>
        <p:nvSpPr>
          <p:cNvPr id="11" name="Title 11"/>
          <p:cNvSpPr>
            <a:spLocks noGrp="1"/>
          </p:cNvSpPr>
          <p:nvPr>
            <p:ph type="title" hasCustomPrompt="1"/>
          </p:nvPr>
        </p:nvSpPr>
        <p:spPr>
          <a:xfrm>
            <a:off x="424636" y="610289"/>
            <a:ext cx="10515600" cy="646112"/>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US"/>
              <a:t>CLICK TO EDIT MASTER TITLE</a:t>
            </a:r>
            <a:endParaRPr lang="en-GB"/>
          </a:p>
        </p:txBody>
      </p:sp>
      <p:sp>
        <p:nvSpPr>
          <p:cNvPr id="10" name="Text Placeholder 22"/>
          <p:cNvSpPr>
            <a:spLocks noGrp="1"/>
          </p:cNvSpPr>
          <p:nvPr>
            <p:ph type="body" sz="quarter" idx="14" hasCustomPrompt="1"/>
          </p:nvPr>
        </p:nvSpPr>
        <p:spPr>
          <a:xfrm>
            <a:off x="417543" y="1556719"/>
            <a:ext cx="5370941" cy="243656"/>
          </a:xfrm>
          <a:prstGeom prst="rect">
            <a:avLst/>
          </a:prstGeom>
          <a:noFill/>
        </p:spPr>
        <p:txBody>
          <a:bodyPr wrap="square" lIns="0" tIns="0" rIns="0" bIns="0" rtlCol="0">
            <a:spAutoFit/>
          </a:bodyPr>
          <a:lstStyle>
            <a:lvl1pPr marL="0" indent="-285750" defTabSz="914400">
              <a:lnSpc>
                <a:spcPts val="1900"/>
              </a:lnSpc>
              <a:buNone/>
              <a:defRPr lang="en-US" sz="1600" dirty="0" smtClean="0">
                <a:solidFill>
                  <a:schemeClr val="tx1"/>
                </a:solidFill>
                <a:latin typeface="Roboto" panose="02000000000000000000" pitchFamily="2" charset="0"/>
              </a:defRPr>
            </a:lvl1pPr>
          </a:lstStyle>
          <a:p>
            <a:pPr marL="0" lvl="0" indent="-285750" defTabSz="914400">
              <a:lnSpc>
                <a:spcPts val="1900"/>
              </a:lnSpc>
            </a:pPr>
            <a:r>
              <a:rPr lang="en-US"/>
              <a:t>Edit slider body text - 950</a:t>
            </a:r>
            <a:r>
              <a:rPr lang="en-GB"/>
              <a:t> characters max (incl. spaces)</a:t>
            </a:r>
          </a:p>
        </p:txBody>
      </p:sp>
    </p:spTree>
    <p:custDataLst>
      <p:tags r:id="rId1"/>
    </p:custDataLst>
    <p:extLst>
      <p:ext uri="{BB962C8B-B14F-4D97-AF65-F5344CB8AC3E}">
        <p14:creationId xmlns:p14="http://schemas.microsoft.com/office/powerpoint/2010/main" val="81358944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Administra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839757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KC Question Multi">
    <p:spTree>
      <p:nvGrpSpPr>
        <p:cNvPr id="1" name=""/>
        <p:cNvGrpSpPr/>
        <p:nvPr/>
      </p:nvGrpSpPr>
      <p:grpSpPr>
        <a:xfrm>
          <a:off x="0" y="0"/>
          <a:ext cx="0" cy="0"/>
          <a:chOff x="0" y="0"/>
          <a:chExt cx="0" cy="0"/>
        </a:xfrm>
      </p:grpSpPr>
      <p:sp>
        <p:nvSpPr>
          <p:cNvPr id="30" name="Text Placeholder 22">
            <a:extLst>
              <a:ext uri="{FF2B5EF4-FFF2-40B4-BE49-F238E27FC236}">
                <a16:creationId xmlns:a16="http://schemas.microsoft.com/office/drawing/2014/main" id="{55C1220C-CC13-884D-A6DD-52658C961D85}"/>
              </a:ext>
            </a:extLst>
          </p:cNvPr>
          <p:cNvSpPr>
            <a:spLocks noGrp="1"/>
          </p:cNvSpPr>
          <p:nvPr>
            <p:ph type="body" sz="quarter" idx="18" hasCustomPrompt="1"/>
          </p:nvPr>
        </p:nvSpPr>
        <p:spPr>
          <a:xfrm>
            <a:off x="423863" y="5344842"/>
            <a:ext cx="2073275" cy="374650"/>
          </a:xfrm>
          <a:prstGeom prst="roundRect">
            <a:avLst>
              <a:gd name="adj" fmla="val 9322"/>
            </a:avLst>
          </a:prstGeom>
          <a:solidFill>
            <a:schemeClr val="accent1"/>
          </a:solidFill>
          <a:effectLst/>
        </p:spPr>
        <p:txBody>
          <a:bodyPr tIns="72000" anchor="ctr"/>
          <a:lstStyle>
            <a:lvl1pPr>
              <a:defRPr lang="en-GB" sz="1400" b="1" baseline="0" dirty="0">
                <a:solidFill>
                  <a:schemeClr val="bg1"/>
                </a:solidFill>
                <a:latin typeface="Roboto" panose="02000000000000000000" pitchFamily="2" charset="0"/>
              </a:defRPr>
            </a:lvl1pPr>
          </a:lstStyle>
          <a:p>
            <a:pPr marL="0" lvl="0" indent="0" algn="ctr">
              <a:buNone/>
            </a:pPr>
            <a:r>
              <a:rPr lang="en-US"/>
              <a:t>EDIT SUBMIT TEXT</a:t>
            </a:r>
            <a:endParaRPr lang="en-GB"/>
          </a:p>
        </p:txBody>
      </p:sp>
      <p:pic>
        <p:nvPicPr>
          <p:cNvPr id="19" name="Picture 18" hidden="1"/>
          <p:cNvPicPr>
            <a:picLocks noChangeAspect="1"/>
          </p:cNvPicPr>
          <p:nvPr userDrawn="1"/>
        </p:nvPicPr>
        <p:blipFill>
          <a:blip r:embed="rId2"/>
          <a:stretch>
            <a:fillRect/>
          </a:stretch>
        </p:blipFill>
        <p:spPr>
          <a:xfrm>
            <a:off x="0" y="-7602"/>
            <a:ext cx="12192000" cy="6867525"/>
          </a:xfrm>
          <a:prstGeom prst="rect">
            <a:avLst/>
          </a:prstGeom>
        </p:spPr>
      </p:pic>
      <p:sp>
        <p:nvSpPr>
          <p:cNvPr id="10" name="Title 11"/>
          <p:cNvSpPr>
            <a:spLocks noGrp="1"/>
          </p:cNvSpPr>
          <p:nvPr>
            <p:ph type="title" hasCustomPrompt="1"/>
          </p:nvPr>
        </p:nvSpPr>
        <p:spPr>
          <a:xfrm>
            <a:off x="418286" y="650392"/>
            <a:ext cx="7841651" cy="473673"/>
          </a:xfrm>
          <a:prstGeom prst="rect">
            <a:avLst/>
          </a:prstGeom>
        </p:spPr>
        <p:txBody>
          <a:bodyPr lIns="0" rIns="0"/>
          <a:lstStyle>
            <a:lvl1pPr>
              <a:defRPr lang="en-GB" sz="2800" b="0" spc="0" dirty="0">
                <a:latin typeface="FiatAdvert01B Rg" pitchFamily="2" charset="0"/>
                <a:ea typeface="Roboto Black" panose="02000000000000000000" pitchFamily="2" charset="0"/>
                <a:cs typeface="FiatAdvert01B Rg" pitchFamily="2" charset="0"/>
              </a:defRPr>
            </a:lvl1pPr>
          </a:lstStyle>
          <a:p>
            <a:pPr lvl="0"/>
            <a:r>
              <a:rPr lang="en-US"/>
              <a:t>CLICK TO EDIT QUESTION NUMBER</a:t>
            </a:r>
            <a:endParaRPr lang="en-GB"/>
          </a:p>
        </p:txBody>
      </p:sp>
      <p:sp>
        <p:nvSpPr>
          <p:cNvPr id="23" name="Text Placeholder 16"/>
          <p:cNvSpPr>
            <a:spLocks noGrp="1"/>
          </p:cNvSpPr>
          <p:nvPr userDrawn="1">
            <p:ph type="body" sz="quarter" idx="10" hasCustomPrompt="1"/>
          </p:nvPr>
        </p:nvSpPr>
        <p:spPr>
          <a:xfrm>
            <a:off x="424636" y="1655696"/>
            <a:ext cx="7835301" cy="207749"/>
          </a:xfrm>
          <a:prstGeom prst="rect">
            <a:avLst/>
          </a:prstGeom>
          <a:noFill/>
        </p:spPr>
        <p:txBody>
          <a:bodyPr wrap="square" lIns="0" tIns="0" rIns="0" bIns="0" rtlCol="0">
            <a:spAutoFit/>
          </a:bodyPr>
          <a:lstStyle>
            <a:lvl1pPr>
              <a:defRPr lang="en-US"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a:buNone/>
            </a:pPr>
            <a:r>
              <a:rPr lang="en-US"/>
              <a:t>Edit instructions</a:t>
            </a:r>
          </a:p>
        </p:txBody>
      </p:sp>
      <p:sp>
        <p:nvSpPr>
          <p:cNvPr id="33" name="Text Placeholder 16"/>
          <p:cNvSpPr>
            <a:spLocks noGrp="1"/>
          </p:cNvSpPr>
          <p:nvPr userDrawn="1">
            <p:ph type="body" sz="quarter" idx="11" hasCustomPrompt="1"/>
          </p:nvPr>
        </p:nvSpPr>
        <p:spPr>
          <a:xfrm>
            <a:off x="424636" y="1208837"/>
            <a:ext cx="7835301" cy="245496"/>
          </a:xfrm>
          <a:prstGeom prst="rect">
            <a:avLst/>
          </a:prstGeom>
        </p:spPr>
        <p:txBody>
          <a:bodyPr lIns="0" rIns="0"/>
          <a:lstStyle>
            <a:lvl1pPr marL="0" indent="0">
              <a:buNone/>
              <a:defRPr sz="160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US"/>
              <a:t>Edit question</a:t>
            </a:r>
          </a:p>
        </p:txBody>
      </p:sp>
      <p:pic>
        <p:nvPicPr>
          <p:cNvPr id="31" name="Picture 3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806058" y="42074"/>
            <a:ext cx="331385" cy="331385"/>
          </a:xfrm>
          <a:prstGeom prst="rect">
            <a:avLst/>
          </a:prstGeom>
        </p:spPr>
      </p:pic>
    </p:spTree>
    <p:extLst>
      <p:ext uri="{BB962C8B-B14F-4D97-AF65-F5344CB8AC3E}">
        <p14:creationId xmlns:p14="http://schemas.microsoft.com/office/powerpoint/2010/main" val="299364087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iz Question">
    <p:spTree>
      <p:nvGrpSpPr>
        <p:cNvPr id="1" name=""/>
        <p:cNvGrpSpPr/>
        <p:nvPr/>
      </p:nvGrpSpPr>
      <p:grpSpPr>
        <a:xfrm>
          <a:off x="0" y="0"/>
          <a:ext cx="0" cy="0"/>
          <a:chOff x="0" y="0"/>
          <a:chExt cx="0" cy="0"/>
        </a:xfrm>
      </p:grpSpPr>
      <p:pic>
        <p:nvPicPr>
          <p:cNvPr id="19" name="Picture 18" hidden="1"/>
          <p:cNvPicPr>
            <a:picLocks noChangeAspect="1"/>
          </p:cNvPicPr>
          <p:nvPr userDrawn="1"/>
        </p:nvPicPr>
        <p:blipFill>
          <a:blip r:embed="rId2"/>
          <a:stretch>
            <a:fillRect/>
          </a:stretch>
        </p:blipFill>
        <p:spPr>
          <a:xfrm>
            <a:off x="0" y="-7602"/>
            <a:ext cx="12192000" cy="6867525"/>
          </a:xfrm>
          <a:prstGeom prst="rect">
            <a:avLst/>
          </a:prstGeom>
        </p:spPr>
      </p:pic>
      <p:sp>
        <p:nvSpPr>
          <p:cNvPr id="10" name="Title 11"/>
          <p:cNvSpPr>
            <a:spLocks noGrp="1"/>
          </p:cNvSpPr>
          <p:nvPr>
            <p:ph type="title" hasCustomPrompt="1"/>
          </p:nvPr>
        </p:nvSpPr>
        <p:spPr>
          <a:xfrm>
            <a:off x="418286" y="545888"/>
            <a:ext cx="7841651" cy="473673"/>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US"/>
              <a:t>CLICK TO EDIT QUESTION NUMBER</a:t>
            </a:r>
            <a:endParaRPr lang="en-GB"/>
          </a:p>
        </p:txBody>
      </p:sp>
      <p:sp>
        <p:nvSpPr>
          <p:cNvPr id="26" name="Text Placeholder 12"/>
          <p:cNvSpPr>
            <a:spLocks noGrp="1"/>
          </p:cNvSpPr>
          <p:nvPr>
            <p:ph type="body" sz="quarter" idx="12" hasCustomPrompt="1"/>
          </p:nvPr>
        </p:nvSpPr>
        <p:spPr>
          <a:xfrm>
            <a:off x="417513" y="2028826"/>
            <a:ext cx="7389812" cy="679206"/>
          </a:xfrm>
          <a:prstGeom prst="rect">
            <a:avLst/>
          </a:prstGeom>
          <a:solidFill>
            <a:schemeClr val="accent3">
              <a:lumMod val="90000"/>
              <a:alpha val="50000"/>
            </a:schemeClr>
          </a:solidFill>
        </p:spPr>
        <p:txBody>
          <a:bodyPr lIns="612000" tIns="72000" anchor="ctr"/>
          <a:lstStyle>
            <a:lvl1pPr>
              <a:defRPr lang="en-GB" sz="1400" dirty="0">
                <a:latin typeface="Roboto" panose="02000000000000000000" pitchFamily="2" charset="0"/>
              </a:defRPr>
            </a:lvl1pPr>
          </a:lstStyle>
          <a:p>
            <a:pPr marL="0" lvl="0" indent="0">
              <a:buNone/>
            </a:pPr>
            <a:r>
              <a:rPr lang="en-US"/>
              <a:t>EDIT OPTION 1</a:t>
            </a:r>
            <a:endParaRPr lang="en-GB"/>
          </a:p>
        </p:txBody>
      </p:sp>
      <p:sp>
        <p:nvSpPr>
          <p:cNvPr id="27" name="Text Placeholder 12"/>
          <p:cNvSpPr>
            <a:spLocks noGrp="1"/>
          </p:cNvSpPr>
          <p:nvPr>
            <p:ph type="body" sz="quarter" idx="13" hasCustomPrompt="1"/>
          </p:nvPr>
        </p:nvSpPr>
        <p:spPr>
          <a:xfrm>
            <a:off x="417513" y="2792803"/>
            <a:ext cx="7389812" cy="679206"/>
          </a:xfrm>
          <a:prstGeom prst="rect">
            <a:avLst/>
          </a:prstGeom>
          <a:solidFill>
            <a:schemeClr val="accent3">
              <a:lumMod val="90000"/>
              <a:alpha val="50000"/>
            </a:schemeClr>
          </a:solidFill>
        </p:spPr>
        <p:txBody>
          <a:bodyPr lIns="612000" tIns="72000" anchor="ctr"/>
          <a:lstStyle>
            <a:lvl1pPr>
              <a:defRPr lang="en-GB" sz="1400" dirty="0">
                <a:latin typeface="Roboto" panose="02000000000000000000" pitchFamily="2" charset="0"/>
              </a:defRPr>
            </a:lvl1pPr>
          </a:lstStyle>
          <a:p>
            <a:pPr marL="0" lvl="0" indent="0">
              <a:buNone/>
            </a:pPr>
            <a:r>
              <a:rPr lang="en-US"/>
              <a:t>EDIT OPTION 2</a:t>
            </a:r>
            <a:endParaRPr lang="en-GB"/>
          </a:p>
        </p:txBody>
      </p:sp>
      <p:sp>
        <p:nvSpPr>
          <p:cNvPr id="28" name="Text Placeholder 12"/>
          <p:cNvSpPr>
            <a:spLocks noGrp="1"/>
          </p:cNvSpPr>
          <p:nvPr>
            <p:ph type="body" sz="quarter" idx="14" hasCustomPrompt="1"/>
          </p:nvPr>
        </p:nvSpPr>
        <p:spPr>
          <a:xfrm>
            <a:off x="417513" y="3556780"/>
            <a:ext cx="7389812" cy="679206"/>
          </a:xfrm>
          <a:prstGeom prst="rect">
            <a:avLst/>
          </a:prstGeom>
          <a:solidFill>
            <a:schemeClr val="accent3">
              <a:lumMod val="90000"/>
              <a:alpha val="50000"/>
            </a:schemeClr>
          </a:solidFill>
        </p:spPr>
        <p:txBody>
          <a:bodyPr lIns="612000" tIns="72000" anchor="ctr"/>
          <a:lstStyle>
            <a:lvl1pPr>
              <a:defRPr lang="en-GB" sz="1400" dirty="0">
                <a:latin typeface="Roboto" panose="02000000000000000000" pitchFamily="2" charset="0"/>
              </a:defRPr>
            </a:lvl1pPr>
          </a:lstStyle>
          <a:p>
            <a:pPr marL="0" lvl="0" indent="0">
              <a:buNone/>
            </a:pPr>
            <a:r>
              <a:rPr lang="en-US"/>
              <a:t>EDIT OPTION 3</a:t>
            </a:r>
            <a:endParaRPr lang="en-GB"/>
          </a:p>
        </p:txBody>
      </p:sp>
      <p:sp>
        <p:nvSpPr>
          <p:cNvPr id="29" name="Text Placeholder 12"/>
          <p:cNvSpPr>
            <a:spLocks noGrp="1"/>
          </p:cNvSpPr>
          <p:nvPr>
            <p:ph type="body" sz="quarter" idx="15" hasCustomPrompt="1"/>
          </p:nvPr>
        </p:nvSpPr>
        <p:spPr>
          <a:xfrm>
            <a:off x="417513" y="4320758"/>
            <a:ext cx="7389812" cy="679206"/>
          </a:xfrm>
          <a:prstGeom prst="rect">
            <a:avLst/>
          </a:prstGeom>
          <a:solidFill>
            <a:schemeClr val="accent3">
              <a:lumMod val="90000"/>
              <a:alpha val="50000"/>
            </a:schemeClr>
          </a:solidFill>
        </p:spPr>
        <p:txBody>
          <a:bodyPr lIns="612000" tIns="72000" anchor="ctr"/>
          <a:lstStyle>
            <a:lvl1pPr>
              <a:defRPr lang="en-US" sz="1400" dirty="0" smtClean="0">
                <a:latin typeface="Roboto" panose="02000000000000000000" pitchFamily="2" charset="0"/>
              </a:defRPr>
            </a:lvl1pPr>
          </a:lstStyle>
          <a:p>
            <a:pPr marL="0" lvl="0" indent="0">
              <a:buNone/>
            </a:pPr>
            <a:r>
              <a:rPr lang="en-US"/>
              <a:t>EDIT OPTION 4</a:t>
            </a:r>
          </a:p>
        </p:txBody>
      </p:sp>
      <p:sp>
        <p:nvSpPr>
          <p:cNvPr id="30" name="Text Placeholder 16"/>
          <p:cNvSpPr>
            <a:spLocks noGrp="1"/>
          </p:cNvSpPr>
          <p:nvPr>
            <p:ph type="body" sz="quarter" idx="10" hasCustomPrompt="1"/>
          </p:nvPr>
        </p:nvSpPr>
        <p:spPr>
          <a:xfrm>
            <a:off x="424636" y="1551192"/>
            <a:ext cx="7835301" cy="207749"/>
          </a:xfrm>
          <a:prstGeom prst="rect">
            <a:avLst/>
          </a:prstGeom>
          <a:noFill/>
        </p:spPr>
        <p:txBody>
          <a:bodyPr wrap="square" lIns="0" tIns="0" rIns="0" bIns="0" rtlCol="0">
            <a:spAutoFit/>
          </a:bodyPr>
          <a:lstStyle>
            <a:lvl1pPr>
              <a:defRPr lang="en-US"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a:buNone/>
            </a:pPr>
            <a:r>
              <a:rPr lang="en-US"/>
              <a:t>Edit instructions</a:t>
            </a:r>
          </a:p>
        </p:txBody>
      </p:sp>
      <p:sp>
        <p:nvSpPr>
          <p:cNvPr id="31" name="Text Placeholder 16"/>
          <p:cNvSpPr>
            <a:spLocks noGrp="1"/>
          </p:cNvSpPr>
          <p:nvPr>
            <p:ph type="body" sz="quarter" idx="11" hasCustomPrompt="1"/>
          </p:nvPr>
        </p:nvSpPr>
        <p:spPr>
          <a:xfrm>
            <a:off x="424636" y="1104333"/>
            <a:ext cx="7835301" cy="245496"/>
          </a:xfrm>
          <a:prstGeom prst="rect">
            <a:avLst/>
          </a:prstGeom>
        </p:spPr>
        <p:txBody>
          <a:bodyPr lIns="0" rIns="0"/>
          <a:lstStyle>
            <a:lvl1pPr marL="0" indent="0">
              <a:buNone/>
              <a:defRPr sz="160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US"/>
              <a:t>Edit question</a:t>
            </a:r>
          </a:p>
        </p:txBody>
      </p:sp>
      <p:grpSp>
        <p:nvGrpSpPr>
          <p:cNvPr id="16" name="Group 15"/>
          <p:cNvGrpSpPr/>
          <p:nvPr userDrawn="1"/>
        </p:nvGrpSpPr>
        <p:grpSpPr>
          <a:xfrm>
            <a:off x="518232" y="2185157"/>
            <a:ext cx="396000" cy="2682000"/>
            <a:chOff x="511175" y="2171700"/>
            <a:chExt cx="396000" cy="2682000"/>
          </a:xfrm>
        </p:grpSpPr>
        <p:sp>
          <p:nvSpPr>
            <p:cNvPr id="17" name="Rectangle 16"/>
            <p:cNvSpPr/>
            <p:nvPr/>
          </p:nvSpPr>
          <p:spPr>
            <a:xfrm>
              <a:off x="511175" y="2171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511175" y="2933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p:cNvSpPr/>
            <p:nvPr/>
          </p:nvSpPr>
          <p:spPr>
            <a:xfrm>
              <a:off x="511175" y="3695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p:cNvSpPr/>
            <p:nvPr/>
          </p:nvSpPr>
          <p:spPr>
            <a:xfrm>
              <a:off x="511175" y="4457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3" name="Text Placeholder 22">
            <a:extLst>
              <a:ext uri="{FF2B5EF4-FFF2-40B4-BE49-F238E27FC236}">
                <a16:creationId xmlns:a16="http://schemas.microsoft.com/office/drawing/2014/main" id="{7A21C5F6-41E4-6FD2-2983-31920F4FB627}"/>
              </a:ext>
            </a:extLst>
          </p:cNvPr>
          <p:cNvSpPr>
            <a:spLocks noGrp="1"/>
          </p:cNvSpPr>
          <p:nvPr>
            <p:ph type="body" sz="quarter" idx="18" hasCustomPrompt="1"/>
          </p:nvPr>
        </p:nvSpPr>
        <p:spPr>
          <a:xfrm>
            <a:off x="423863" y="5240338"/>
            <a:ext cx="2073275" cy="374650"/>
          </a:xfrm>
          <a:prstGeom prst="roundRect">
            <a:avLst>
              <a:gd name="adj" fmla="val 9322"/>
            </a:avLst>
          </a:prstGeom>
          <a:solidFill>
            <a:schemeClr val="accent1"/>
          </a:solidFill>
          <a:effectLst/>
        </p:spPr>
        <p:txBody>
          <a:bodyPr tIns="72000" anchor="ctr"/>
          <a:lstStyle>
            <a:lvl1pPr>
              <a:defRPr lang="en-GB" sz="1400" b="1" baseline="0" dirty="0">
                <a:solidFill>
                  <a:schemeClr val="bg1"/>
                </a:solidFill>
                <a:latin typeface="Roboto" panose="02000000000000000000" pitchFamily="2" charset="0"/>
              </a:defRPr>
            </a:lvl1pPr>
          </a:lstStyle>
          <a:p>
            <a:pPr marL="0" lvl="0" indent="0" algn="ctr">
              <a:buNone/>
            </a:pPr>
            <a:r>
              <a:rPr lang="en-US"/>
              <a:t>EDIT SUBMIT TEXT</a:t>
            </a:r>
            <a:endParaRPr lang="en-GB"/>
          </a:p>
        </p:txBody>
      </p:sp>
    </p:spTree>
    <p:extLst>
      <p:ext uri="{BB962C8B-B14F-4D97-AF65-F5344CB8AC3E}">
        <p14:creationId xmlns:p14="http://schemas.microsoft.com/office/powerpoint/2010/main" val="158476179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rrect Feedback">
    <p:spTree>
      <p:nvGrpSpPr>
        <p:cNvPr id="1" name=""/>
        <p:cNvGrpSpPr/>
        <p:nvPr/>
      </p:nvGrpSpPr>
      <p:grpSpPr>
        <a:xfrm>
          <a:off x="0" y="0"/>
          <a:ext cx="0" cy="0"/>
          <a:chOff x="0" y="0"/>
          <a:chExt cx="0" cy="0"/>
        </a:xfrm>
      </p:grpSpPr>
      <p:sp>
        <p:nvSpPr>
          <p:cNvPr id="40" name="Rounded Rectangle 39"/>
          <p:cNvSpPr/>
          <p:nvPr userDrawn="1"/>
        </p:nvSpPr>
        <p:spPr>
          <a:xfrm>
            <a:off x="8505371" y="1028286"/>
            <a:ext cx="4142163" cy="4864513"/>
          </a:xfrm>
          <a:prstGeom prst="roundRect">
            <a:avLst>
              <a:gd name="adj" fmla="val 116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GB" b="0" i="0" u="none" strike="noStrike" cap="none" spc="0" normalizeH="0" baseline="0" noProof="0">
              <a:ln>
                <a:noFill/>
              </a:ln>
              <a:solidFill>
                <a:schemeClr val="tx1"/>
              </a:solidFill>
              <a:effectLst/>
              <a:uLnTx/>
              <a:uFillTx/>
              <a:latin typeface="Calibri" panose="020F0502020204030204"/>
            </a:endParaRPr>
          </a:p>
        </p:txBody>
      </p:sp>
      <p:sp>
        <p:nvSpPr>
          <p:cNvPr id="65" name="TextBox 64"/>
          <p:cNvSpPr txBox="1"/>
          <p:nvPr userDrawn="1"/>
        </p:nvSpPr>
        <p:spPr>
          <a:xfrm>
            <a:off x="8694738" y="1170677"/>
            <a:ext cx="3251828" cy="492443"/>
          </a:xfrm>
          <a:prstGeom prst="rect">
            <a:avLst/>
          </a:prstGeom>
          <a:noFill/>
        </p:spPr>
        <p:txBody>
          <a:bodyPr wrap="square" lIns="0" tIns="0" rIns="0" bIns="0" rtlCol="0">
            <a:spAutoFit/>
          </a:bodyPr>
          <a:lstStyle>
            <a:defPPr>
              <a:defRPr lang="en-US"/>
            </a:defPPr>
            <a:lvl1pPr marR="0" lvl="0" indent="0" fontAlgn="auto">
              <a:lnSpc>
                <a:spcPct val="100000"/>
              </a:lnSpc>
              <a:spcBef>
                <a:spcPts val="0"/>
              </a:spcBef>
              <a:spcAft>
                <a:spcPts val="0"/>
              </a:spcAft>
              <a:buClrTx/>
              <a:buSzTx/>
              <a:buFontTx/>
              <a:buNone/>
              <a:tabLst/>
              <a:defRPr kumimoji="0" sz="4000" b="0" i="0" u="none" strike="noStrike" cap="none" spc="0" normalizeH="0" baseline="0">
                <a:ln>
                  <a:noFill/>
                </a:ln>
                <a:solidFill>
                  <a:schemeClr val="accent1"/>
                </a:solidFill>
                <a:effectLst/>
                <a:uLnTx/>
                <a:uFillTx/>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sz="3200" noProof="0"/>
              <a:t>THAT’S RIGHT!</a:t>
            </a:r>
          </a:p>
        </p:txBody>
      </p:sp>
      <p:sp>
        <p:nvSpPr>
          <p:cNvPr id="66" name="TextBox 65"/>
          <p:cNvSpPr txBox="1"/>
          <p:nvPr userDrawn="1"/>
        </p:nvSpPr>
        <p:spPr>
          <a:xfrm>
            <a:off x="8722771" y="1912476"/>
            <a:ext cx="3251828"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chemeClr val="tx1"/>
                </a:solidFill>
                <a:effectLst/>
                <a:uLnTx/>
                <a:uFillTx/>
                <a:latin typeface="Roboto" panose="02000000000000000000" pitchFamily="2" charset="0"/>
                <a:ea typeface="+mn-ea"/>
                <a:cs typeface="+mn-cs"/>
              </a:rPr>
              <a:t>Well done!</a:t>
            </a:r>
          </a:p>
        </p:txBody>
      </p:sp>
      <p:pic>
        <p:nvPicPr>
          <p:cNvPr id="19" name="Picture 18" hidden="1"/>
          <p:cNvPicPr>
            <a:picLocks noChangeAspect="1"/>
          </p:cNvPicPr>
          <p:nvPr userDrawn="1"/>
        </p:nvPicPr>
        <p:blipFill>
          <a:blip r:embed="rId2"/>
          <a:stretch>
            <a:fillRect/>
          </a:stretch>
        </p:blipFill>
        <p:spPr>
          <a:xfrm>
            <a:off x="0" y="-7602"/>
            <a:ext cx="12192000" cy="6867525"/>
          </a:xfrm>
          <a:prstGeom prst="rect">
            <a:avLst/>
          </a:prstGeom>
        </p:spPr>
      </p:pic>
      <p:sp>
        <p:nvSpPr>
          <p:cNvPr id="10" name="Title 11"/>
          <p:cNvSpPr>
            <a:spLocks noGrp="1"/>
          </p:cNvSpPr>
          <p:nvPr userDrawn="1">
            <p:ph type="title" hasCustomPrompt="1"/>
          </p:nvPr>
        </p:nvSpPr>
        <p:spPr>
          <a:xfrm>
            <a:off x="418286" y="545888"/>
            <a:ext cx="7841651" cy="473673"/>
          </a:xfrm>
          <a:prstGeom prst="rect">
            <a:avLst/>
          </a:prstGeom>
        </p:spPr>
        <p:txBody>
          <a:bodyPr lIns="0" rIns="0"/>
          <a:lstStyle>
            <a:lvl1pPr>
              <a:defRPr lang="en-GB" sz="2800" b="0" spc="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US"/>
              <a:t>CLICK TO EDIT QUESTION NUMBER</a:t>
            </a:r>
            <a:endParaRPr lang="en-GB"/>
          </a:p>
        </p:txBody>
      </p:sp>
      <p:pic>
        <p:nvPicPr>
          <p:cNvPr id="2" name="Picture 1" hidden="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12192000" cy="6864767"/>
          </a:xfrm>
          <a:prstGeom prst="rect">
            <a:avLst/>
          </a:prstGeom>
        </p:spPr>
      </p:pic>
      <p:sp>
        <p:nvSpPr>
          <p:cNvPr id="27" name="Text Placeholder 16"/>
          <p:cNvSpPr>
            <a:spLocks noGrp="1"/>
          </p:cNvSpPr>
          <p:nvPr userDrawn="1">
            <p:ph type="body" sz="quarter" idx="10" hasCustomPrompt="1"/>
          </p:nvPr>
        </p:nvSpPr>
        <p:spPr>
          <a:xfrm>
            <a:off x="424636" y="1551192"/>
            <a:ext cx="7835301" cy="207749"/>
          </a:xfrm>
          <a:prstGeom prst="rect">
            <a:avLst/>
          </a:prstGeom>
          <a:noFill/>
        </p:spPr>
        <p:txBody>
          <a:bodyPr wrap="square" lIns="0" tIns="0" rIns="0" bIns="0" rtlCol="0">
            <a:spAutoFit/>
          </a:bodyPr>
          <a:lstStyle>
            <a:lvl1pPr>
              <a:defRPr lang="en-US"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a:buNone/>
            </a:pPr>
            <a:r>
              <a:rPr lang="en-US"/>
              <a:t>Edit instructions</a:t>
            </a:r>
          </a:p>
        </p:txBody>
      </p:sp>
      <p:sp>
        <p:nvSpPr>
          <p:cNvPr id="29" name="Text Placeholder 12"/>
          <p:cNvSpPr>
            <a:spLocks noGrp="1"/>
          </p:cNvSpPr>
          <p:nvPr userDrawn="1">
            <p:ph type="body" sz="quarter" idx="12" hasCustomPrompt="1"/>
          </p:nvPr>
        </p:nvSpPr>
        <p:spPr>
          <a:xfrm>
            <a:off x="417513" y="2028826"/>
            <a:ext cx="7389812" cy="679206"/>
          </a:xfrm>
          <a:prstGeom prst="rect">
            <a:avLst/>
          </a:prstGeom>
          <a:solidFill>
            <a:schemeClr val="accent3">
              <a:lumMod val="90000"/>
              <a:alpha val="50000"/>
            </a:schemeClr>
          </a:solidFill>
        </p:spPr>
        <p:txBody>
          <a:bodyPr lIns="612000" tIns="72000" anchor="ctr"/>
          <a:lstStyle>
            <a:lvl1pPr>
              <a:defRPr lang="en-GB" sz="1400" dirty="0">
                <a:latin typeface="Roboto" panose="02000000000000000000" pitchFamily="2" charset="0"/>
              </a:defRPr>
            </a:lvl1pPr>
          </a:lstStyle>
          <a:p>
            <a:pPr marL="0" lvl="0" indent="0">
              <a:buNone/>
            </a:pPr>
            <a:r>
              <a:rPr lang="en-US"/>
              <a:t>EDIT OPTION 1</a:t>
            </a:r>
            <a:endParaRPr lang="en-GB"/>
          </a:p>
        </p:txBody>
      </p:sp>
      <p:sp>
        <p:nvSpPr>
          <p:cNvPr id="30" name="Text Placeholder 12"/>
          <p:cNvSpPr>
            <a:spLocks noGrp="1"/>
          </p:cNvSpPr>
          <p:nvPr userDrawn="1">
            <p:ph type="body" sz="quarter" idx="13" hasCustomPrompt="1"/>
          </p:nvPr>
        </p:nvSpPr>
        <p:spPr>
          <a:xfrm>
            <a:off x="417513" y="2792803"/>
            <a:ext cx="7389812" cy="679206"/>
          </a:xfrm>
          <a:prstGeom prst="rect">
            <a:avLst/>
          </a:prstGeom>
          <a:solidFill>
            <a:schemeClr val="accent3">
              <a:lumMod val="90000"/>
              <a:alpha val="50000"/>
            </a:schemeClr>
          </a:solidFill>
        </p:spPr>
        <p:txBody>
          <a:bodyPr lIns="612000" tIns="72000" anchor="ctr"/>
          <a:lstStyle>
            <a:lvl1pPr>
              <a:defRPr lang="en-GB" sz="1400" dirty="0">
                <a:latin typeface="Roboto" panose="02000000000000000000" pitchFamily="2" charset="0"/>
              </a:defRPr>
            </a:lvl1pPr>
          </a:lstStyle>
          <a:p>
            <a:pPr marL="0" lvl="0" indent="0">
              <a:buNone/>
            </a:pPr>
            <a:r>
              <a:rPr lang="en-US"/>
              <a:t>EDIT OPTION 2</a:t>
            </a:r>
            <a:endParaRPr lang="en-GB"/>
          </a:p>
        </p:txBody>
      </p:sp>
      <p:sp>
        <p:nvSpPr>
          <p:cNvPr id="31" name="Text Placeholder 12"/>
          <p:cNvSpPr>
            <a:spLocks noGrp="1"/>
          </p:cNvSpPr>
          <p:nvPr userDrawn="1">
            <p:ph type="body" sz="quarter" idx="14" hasCustomPrompt="1"/>
          </p:nvPr>
        </p:nvSpPr>
        <p:spPr>
          <a:xfrm>
            <a:off x="417513" y="3556780"/>
            <a:ext cx="7389812" cy="679206"/>
          </a:xfrm>
          <a:prstGeom prst="rect">
            <a:avLst/>
          </a:prstGeom>
          <a:solidFill>
            <a:schemeClr val="accent3">
              <a:lumMod val="90000"/>
              <a:alpha val="50000"/>
            </a:schemeClr>
          </a:solidFill>
        </p:spPr>
        <p:txBody>
          <a:bodyPr lIns="612000" tIns="72000" anchor="ctr"/>
          <a:lstStyle>
            <a:lvl1pPr>
              <a:defRPr lang="en-GB" sz="1400" dirty="0">
                <a:latin typeface="Roboto" panose="02000000000000000000" pitchFamily="2" charset="0"/>
              </a:defRPr>
            </a:lvl1pPr>
          </a:lstStyle>
          <a:p>
            <a:pPr marL="0" lvl="0" indent="0">
              <a:buNone/>
            </a:pPr>
            <a:r>
              <a:rPr lang="en-US"/>
              <a:t>EDIT OPTION 3</a:t>
            </a:r>
            <a:endParaRPr lang="en-GB"/>
          </a:p>
        </p:txBody>
      </p:sp>
      <p:sp>
        <p:nvSpPr>
          <p:cNvPr id="32" name="Text Placeholder 12"/>
          <p:cNvSpPr>
            <a:spLocks noGrp="1"/>
          </p:cNvSpPr>
          <p:nvPr userDrawn="1">
            <p:ph type="body" sz="quarter" idx="15" hasCustomPrompt="1"/>
          </p:nvPr>
        </p:nvSpPr>
        <p:spPr>
          <a:xfrm>
            <a:off x="417513" y="4320758"/>
            <a:ext cx="7389812" cy="679206"/>
          </a:xfrm>
          <a:prstGeom prst="rect">
            <a:avLst/>
          </a:prstGeom>
          <a:solidFill>
            <a:schemeClr val="accent3">
              <a:lumMod val="90000"/>
              <a:alpha val="50000"/>
            </a:schemeClr>
          </a:solidFill>
        </p:spPr>
        <p:txBody>
          <a:bodyPr lIns="612000" tIns="72000" anchor="ctr"/>
          <a:lstStyle>
            <a:lvl1pPr>
              <a:defRPr lang="en-US" sz="1400" dirty="0" smtClean="0">
                <a:latin typeface="Roboto" panose="02000000000000000000" pitchFamily="2" charset="0"/>
              </a:defRPr>
            </a:lvl1pPr>
          </a:lstStyle>
          <a:p>
            <a:pPr marL="0" lvl="0" indent="0">
              <a:buNone/>
            </a:pPr>
            <a:r>
              <a:rPr lang="en-US"/>
              <a:t>EDIT OPTION 4</a:t>
            </a:r>
          </a:p>
        </p:txBody>
      </p:sp>
      <p:grpSp>
        <p:nvGrpSpPr>
          <p:cNvPr id="22" name="Group 21"/>
          <p:cNvGrpSpPr/>
          <p:nvPr userDrawn="1"/>
        </p:nvGrpSpPr>
        <p:grpSpPr>
          <a:xfrm>
            <a:off x="518232" y="2185157"/>
            <a:ext cx="396000" cy="2682000"/>
            <a:chOff x="511175" y="2171700"/>
            <a:chExt cx="396000" cy="2682000"/>
          </a:xfrm>
        </p:grpSpPr>
        <p:sp>
          <p:nvSpPr>
            <p:cNvPr id="23" name="Rectangle 22"/>
            <p:cNvSpPr/>
            <p:nvPr/>
          </p:nvSpPr>
          <p:spPr>
            <a:xfrm>
              <a:off x="511175" y="2171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p:cNvSpPr/>
            <p:nvPr/>
          </p:nvSpPr>
          <p:spPr>
            <a:xfrm>
              <a:off x="511175" y="2933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p:cNvSpPr/>
            <p:nvPr/>
          </p:nvSpPr>
          <p:spPr>
            <a:xfrm>
              <a:off x="511175" y="3695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p:cNvSpPr/>
            <p:nvPr/>
          </p:nvSpPr>
          <p:spPr>
            <a:xfrm>
              <a:off x="511175" y="4457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61" name="Text Placeholder 4"/>
          <p:cNvSpPr>
            <a:spLocks noGrp="1"/>
          </p:cNvSpPr>
          <p:nvPr userDrawn="1">
            <p:ph type="body" sz="quarter" idx="19" hasCustomPrompt="1"/>
          </p:nvPr>
        </p:nvSpPr>
        <p:spPr>
          <a:xfrm>
            <a:off x="8694738" y="2708275"/>
            <a:ext cx="3235325" cy="1187450"/>
          </a:xfrm>
          <a:prstGeom prst="rect">
            <a:avLst/>
          </a:prstGeom>
        </p:spPr>
        <p:txBody>
          <a:bodyPr lIns="0"/>
          <a:lstStyle>
            <a:lvl1pPr marL="0" indent="0">
              <a:buNone/>
              <a:defRPr sz="1400">
                <a:solidFill>
                  <a:schemeClr val="tx1"/>
                </a:solidFill>
                <a:latin typeface="Roboto" panose="02000000000000000000" pitchFamily="2" charset="0"/>
              </a:defRPr>
            </a:lvl1pPr>
            <a:lvl2pPr marL="180975" indent="-180975">
              <a:defRPr sz="1400">
                <a:latin typeface="Citroen" panose="02000000000000000000" pitchFamily="50" charset="0"/>
              </a:defRPr>
            </a:lvl2pPr>
            <a:lvl3pPr marL="180975" indent="-180975">
              <a:defRPr sz="1400">
                <a:latin typeface="Citroen" panose="02000000000000000000" pitchFamily="50" charset="0"/>
              </a:defRPr>
            </a:lvl3pPr>
            <a:lvl4pPr marL="180975" indent="-180975">
              <a:defRPr sz="1400">
                <a:latin typeface="Citroen" panose="02000000000000000000" pitchFamily="50" charset="0"/>
              </a:defRPr>
            </a:lvl4pPr>
            <a:lvl5pPr marL="180975" indent="-180975">
              <a:defRPr sz="1400">
                <a:latin typeface="Citroen" panose="02000000000000000000" pitchFamily="50" charset="0"/>
              </a:defRPr>
            </a:lvl5pPr>
          </a:lstStyle>
          <a:p>
            <a:pPr lvl="0"/>
            <a:r>
              <a:rPr lang="en-US"/>
              <a:t>Edit Feedback</a:t>
            </a:r>
            <a:endParaRPr lang="en-GB"/>
          </a:p>
        </p:txBody>
      </p:sp>
      <p:sp>
        <p:nvSpPr>
          <p:cNvPr id="62" name="Text Placeholder 5"/>
          <p:cNvSpPr>
            <a:spLocks noGrp="1"/>
          </p:cNvSpPr>
          <p:nvPr userDrawn="1">
            <p:ph type="body" sz="quarter" idx="18" hasCustomPrompt="1"/>
          </p:nvPr>
        </p:nvSpPr>
        <p:spPr>
          <a:xfrm>
            <a:off x="8678234" y="5506838"/>
            <a:ext cx="3399465" cy="207749"/>
          </a:xfrm>
          <a:prstGeom prst="rect">
            <a:avLst/>
          </a:prstGeom>
          <a:noFill/>
        </p:spPr>
        <p:txBody>
          <a:bodyPr wrap="square" lIns="0" tIns="0" rIns="0" bIns="0" rtlCol="0">
            <a:spAutoFit/>
          </a:bodyPr>
          <a:lstStyle>
            <a:lvl1pPr>
              <a:defRPr lang="en-GB"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a:buNone/>
            </a:pPr>
            <a:r>
              <a:rPr lang="en-US"/>
              <a:t>Edit instructions</a:t>
            </a:r>
            <a:endParaRPr lang="en-GB"/>
          </a:p>
        </p:txBody>
      </p:sp>
      <p:sp>
        <p:nvSpPr>
          <p:cNvPr id="39" name="Text Placeholder 16"/>
          <p:cNvSpPr>
            <a:spLocks noGrp="1"/>
          </p:cNvSpPr>
          <p:nvPr userDrawn="1">
            <p:ph type="body" sz="quarter" idx="11" hasCustomPrompt="1"/>
          </p:nvPr>
        </p:nvSpPr>
        <p:spPr>
          <a:xfrm>
            <a:off x="424636" y="1104333"/>
            <a:ext cx="7835301" cy="245496"/>
          </a:xfrm>
          <a:prstGeom prst="rect">
            <a:avLst/>
          </a:prstGeom>
        </p:spPr>
        <p:txBody>
          <a:bodyPr lIns="0" rIns="0"/>
          <a:lstStyle>
            <a:lvl1pPr marL="0" indent="0">
              <a:buNone/>
              <a:defRPr sz="160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US"/>
              <a:t>Edit question</a:t>
            </a:r>
          </a:p>
        </p:txBody>
      </p:sp>
    </p:spTree>
    <p:extLst>
      <p:ext uri="{BB962C8B-B14F-4D97-AF65-F5344CB8AC3E}">
        <p14:creationId xmlns:p14="http://schemas.microsoft.com/office/powerpoint/2010/main" val="3278736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61">
                                            <p:txEl>
                                              <p:pRg st="0" end="0"/>
                                            </p:txEl>
                                          </p:spTgt>
                                        </p:tgtEl>
                                        <p:attrNameLst>
                                          <p:attrName>style.visibility</p:attrName>
                                        </p:attrNameLst>
                                      </p:cBhvr>
                                      <p:to>
                                        <p:strVal val="visible"/>
                                      </p:to>
                                    </p:set>
                                    <p:anim calcmode="lin" valueType="num">
                                      <p:cBhvr additive="base">
                                        <p:cTn id="7" dur="750" fill="hold"/>
                                        <p:tgtEl>
                                          <p:spTgt spid="61">
                                            <p:txEl>
                                              <p:pRg st="0" end="0"/>
                                            </p:txEl>
                                          </p:spTgt>
                                        </p:tgtEl>
                                        <p:attrNameLst>
                                          <p:attrName>ppt_x</p:attrName>
                                        </p:attrNameLst>
                                      </p:cBhvr>
                                      <p:tavLst>
                                        <p:tav tm="0">
                                          <p:val>
                                            <p:strVal val="1+#ppt_w/2"/>
                                          </p:val>
                                        </p:tav>
                                        <p:tav tm="100000">
                                          <p:val>
                                            <p:strVal val="#ppt_x"/>
                                          </p:val>
                                        </p:tav>
                                      </p:tavLst>
                                    </p:anim>
                                    <p:anim calcmode="lin" valueType="num">
                                      <p:cBhvr additive="base">
                                        <p:cTn id="8" dur="750" fill="hold"/>
                                        <p:tgtEl>
                                          <p:spTgt spid="61">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62"/>
                                        </p:tgtEl>
                                        <p:attrNameLst>
                                          <p:attrName>style.visibility</p:attrName>
                                        </p:attrNameLst>
                                      </p:cBhvr>
                                      <p:to>
                                        <p:strVal val="visible"/>
                                      </p:to>
                                    </p:set>
                                    <p:anim calcmode="lin" valueType="num">
                                      <p:cBhvr additive="base">
                                        <p:cTn id="11" dur="750" fill="hold"/>
                                        <p:tgtEl>
                                          <p:spTgt spid="62"/>
                                        </p:tgtEl>
                                        <p:attrNameLst>
                                          <p:attrName>ppt_x</p:attrName>
                                        </p:attrNameLst>
                                      </p:cBhvr>
                                      <p:tavLst>
                                        <p:tav tm="0">
                                          <p:val>
                                            <p:strVal val="1+#ppt_w/2"/>
                                          </p:val>
                                        </p:tav>
                                        <p:tav tm="100000">
                                          <p:val>
                                            <p:strVal val="#ppt_x"/>
                                          </p:val>
                                        </p:tav>
                                      </p:tavLst>
                                    </p:anim>
                                    <p:anim calcmode="lin" valueType="num">
                                      <p:cBhvr additive="base">
                                        <p:cTn id="12" dur="750" fill="hold"/>
                                        <p:tgtEl>
                                          <p:spTgt spid="62"/>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750" fill="hold"/>
                                        <p:tgtEl>
                                          <p:spTgt spid="40"/>
                                        </p:tgtEl>
                                        <p:attrNameLst>
                                          <p:attrName>ppt_x</p:attrName>
                                        </p:attrNameLst>
                                      </p:cBhvr>
                                      <p:tavLst>
                                        <p:tav tm="0">
                                          <p:val>
                                            <p:strVal val="1+#ppt_w/2"/>
                                          </p:val>
                                        </p:tav>
                                        <p:tav tm="100000">
                                          <p:val>
                                            <p:strVal val="#ppt_x"/>
                                          </p:val>
                                        </p:tav>
                                      </p:tavLst>
                                    </p:anim>
                                    <p:anim calcmode="lin" valueType="num">
                                      <p:cBhvr additive="base">
                                        <p:cTn id="16" dur="75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61" grpId="0" build="p"/>
      <p:bldP spid="62" grpId="0">
        <p:tmplLst>
          <p:tmpl>
            <p:tnLst>
              <p:par>
                <p:cTn presetID="2" presetClass="entr" presetSubtype="2" decel="100000" fill="hold" nodeType="withEffect">
                  <p:stCondLst>
                    <p:cond delay="0"/>
                  </p:stCondLst>
                  <p:childTnLst>
                    <p:set>
                      <p:cBhvr>
                        <p:cTn dur="1" fill="hold">
                          <p:stCondLst>
                            <p:cond delay="0"/>
                          </p:stCondLst>
                        </p:cTn>
                        <p:tgtEl>
                          <p:spTgt spid="62"/>
                        </p:tgtEl>
                        <p:attrNameLst>
                          <p:attrName>style.visibility</p:attrName>
                        </p:attrNameLst>
                      </p:cBhvr>
                      <p:to>
                        <p:strVal val="visible"/>
                      </p:to>
                    </p:set>
                    <p:anim calcmode="lin" valueType="num">
                      <p:cBhvr additive="base">
                        <p:cTn dur="750" fill="hold"/>
                        <p:tgtEl>
                          <p:spTgt spid="62"/>
                        </p:tgtEl>
                        <p:attrNameLst>
                          <p:attrName>ppt_x</p:attrName>
                        </p:attrNameLst>
                      </p:cBhvr>
                      <p:tavLst>
                        <p:tav tm="0">
                          <p:val>
                            <p:strVal val="1+#ppt_w/2"/>
                          </p:val>
                        </p:tav>
                        <p:tav tm="100000">
                          <p:val>
                            <p:strVal val="#ppt_x"/>
                          </p:val>
                        </p:tav>
                      </p:tavLst>
                    </p:anim>
                    <p:anim calcmode="lin" valueType="num">
                      <p:cBhvr additive="base">
                        <p:cTn dur="750" fill="hold"/>
                        <p:tgtEl>
                          <p:spTgt spid="62"/>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Incorrect Feedback">
    <p:spTree>
      <p:nvGrpSpPr>
        <p:cNvPr id="1" name=""/>
        <p:cNvGrpSpPr/>
        <p:nvPr/>
      </p:nvGrpSpPr>
      <p:grpSpPr>
        <a:xfrm>
          <a:off x="0" y="0"/>
          <a:ext cx="0" cy="0"/>
          <a:chOff x="0" y="0"/>
          <a:chExt cx="0" cy="0"/>
        </a:xfrm>
      </p:grpSpPr>
      <p:sp>
        <p:nvSpPr>
          <p:cNvPr id="40" name="Rounded Rectangle 39"/>
          <p:cNvSpPr/>
          <p:nvPr userDrawn="1"/>
        </p:nvSpPr>
        <p:spPr>
          <a:xfrm>
            <a:off x="8505371" y="1028286"/>
            <a:ext cx="4142163" cy="4864513"/>
          </a:xfrm>
          <a:prstGeom prst="roundRect">
            <a:avLst>
              <a:gd name="adj" fmla="val 116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GB" b="0" i="0" u="none" strike="noStrike" cap="none" spc="0" normalizeH="0" baseline="0" noProof="0">
              <a:ln>
                <a:noFill/>
              </a:ln>
              <a:solidFill>
                <a:schemeClr val="tx1"/>
              </a:solidFill>
              <a:effectLst/>
              <a:uLnTx/>
              <a:uFillTx/>
              <a:latin typeface="Calibri" panose="020F0502020204030204"/>
            </a:endParaRPr>
          </a:p>
        </p:txBody>
      </p:sp>
      <p:grpSp>
        <p:nvGrpSpPr>
          <p:cNvPr id="57" name="Group 56"/>
          <p:cNvGrpSpPr/>
          <p:nvPr userDrawn="1"/>
        </p:nvGrpSpPr>
        <p:grpSpPr>
          <a:xfrm>
            <a:off x="8694738" y="1170677"/>
            <a:ext cx="3279861" cy="988020"/>
            <a:chOff x="8694738" y="1170677"/>
            <a:chExt cx="3279861" cy="988020"/>
          </a:xfrm>
        </p:grpSpPr>
        <p:sp>
          <p:nvSpPr>
            <p:cNvPr id="58" name="TextBox 57"/>
            <p:cNvSpPr txBox="1"/>
            <p:nvPr userDrawn="1"/>
          </p:nvSpPr>
          <p:spPr>
            <a:xfrm>
              <a:off x="8694738" y="1170677"/>
              <a:ext cx="3251828" cy="492443"/>
            </a:xfrm>
            <a:prstGeom prst="rect">
              <a:avLst/>
            </a:prstGeom>
            <a:noFill/>
          </p:spPr>
          <p:txBody>
            <a:bodyPr wrap="square" lIns="0" tIns="0" rIns="0" bIns="0" rtlCol="0">
              <a:spAutoFit/>
            </a:bodyPr>
            <a:lstStyle>
              <a:defPPr>
                <a:defRPr lang="en-US"/>
              </a:defPPr>
              <a:lvl1pPr marR="0" lvl="0" indent="0" fontAlgn="auto">
                <a:lnSpc>
                  <a:spcPct val="100000"/>
                </a:lnSpc>
                <a:spcBef>
                  <a:spcPts val="0"/>
                </a:spcBef>
                <a:spcAft>
                  <a:spcPts val="0"/>
                </a:spcAft>
                <a:buClrTx/>
                <a:buSzTx/>
                <a:buFontTx/>
                <a:buNone/>
                <a:tabLst/>
                <a:defRPr kumimoji="0" sz="4000" b="0" i="0" u="none" strike="noStrike" cap="none" spc="0" normalizeH="0" baseline="0">
                  <a:ln>
                    <a:noFill/>
                  </a:ln>
                  <a:solidFill>
                    <a:schemeClr val="accent1"/>
                  </a:solidFill>
                  <a:effectLst/>
                  <a:uLnTx/>
                  <a:uFillTx/>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sz="3200" noProof="0"/>
                <a:t>NOT QUITE…</a:t>
              </a:r>
            </a:p>
          </p:txBody>
        </p:sp>
        <p:sp>
          <p:nvSpPr>
            <p:cNvPr id="59" name="TextBox 58"/>
            <p:cNvSpPr txBox="1"/>
            <p:nvPr userDrawn="1"/>
          </p:nvSpPr>
          <p:spPr>
            <a:xfrm>
              <a:off x="8722771" y="1912476"/>
              <a:ext cx="3251828"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chemeClr val="tx1"/>
                  </a:solidFill>
                  <a:effectLst/>
                  <a:uLnTx/>
                  <a:uFillTx/>
                  <a:latin typeface="Roboto" panose="02000000000000000000" pitchFamily="2" charset="0"/>
                  <a:ea typeface="+mn-ea"/>
                  <a:cs typeface="+mn-cs"/>
                </a:rPr>
                <a:t>Nice try</a:t>
              </a:r>
            </a:p>
          </p:txBody>
        </p:sp>
      </p:grpSp>
      <p:pic>
        <p:nvPicPr>
          <p:cNvPr id="19" name="Picture 18" hidden="1"/>
          <p:cNvPicPr>
            <a:picLocks noChangeAspect="1"/>
          </p:cNvPicPr>
          <p:nvPr userDrawn="1"/>
        </p:nvPicPr>
        <p:blipFill>
          <a:blip r:embed="rId2"/>
          <a:stretch>
            <a:fillRect/>
          </a:stretch>
        </p:blipFill>
        <p:spPr>
          <a:xfrm>
            <a:off x="0" y="-7602"/>
            <a:ext cx="12192000" cy="6867525"/>
          </a:xfrm>
          <a:prstGeom prst="rect">
            <a:avLst/>
          </a:prstGeom>
        </p:spPr>
      </p:pic>
      <p:sp>
        <p:nvSpPr>
          <p:cNvPr id="10" name="Title 11"/>
          <p:cNvSpPr>
            <a:spLocks noGrp="1"/>
          </p:cNvSpPr>
          <p:nvPr userDrawn="1">
            <p:ph type="title" hasCustomPrompt="1"/>
          </p:nvPr>
        </p:nvSpPr>
        <p:spPr>
          <a:xfrm>
            <a:off x="418286" y="545888"/>
            <a:ext cx="7841651" cy="473673"/>
          </a:xfrm>
          <a:prstGeom prst="rect">
            <a:avLst/>
          </a:prstGeom>
        </p:spPr>
        <p:txBody>
          <a:bodyPr lIns="0" rIns="0"/>
          <a:lstStyle>
            <a:lvl1pPr>
              <a:defRPr lang="en-GB" sz="2800" b="0" spc="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US"/>
              <a:t>CLICK TO EDIT QUESTION NUMBER</a:t>
            </a:r>
            <a:endParaRPr lang="en-GB"/>
          </a:p>
        </p:txBody>
      </p:sp>
      <p:pic>
        <p:nvPicPr>
          <p:cNvPr id="2" name="Picture 1" hidden="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12192000" cy="6864767"/>
          </a:xfrm>
          <a:prstGeom prst="rect">
            <a:avLst/>
          </a:prstGeom>
        </p:spPr>
      </p:pic>
      <p:sp>
        <p:nvSpPr>
          <p:cNvPr id="24" name="Text Placeholder 12"/>
          <p:cNvSpPr>
            <a:spLocks noGrp="1"/>
          </p:cNvSpPr>
          <p:nvPr userDrawn="1">
            <p:ph type="body" sz="quarter" idx="12" hasCustomPrompt="1"/>
          </p:nvPr>
        </p:nvSpPr>
        <p:spPr>
          <a:xfrm>
            <a:off x="417513" y="2028826"/>
            <a:ext cx="7389812" cy="679206"/>
          </a:xfrm>
          <a:prstGeom prst="rect">
            <a:avLst/>
          </a:prstGeom>
          <a:solidFill>
            <a:schemeClr val="accent3">
              <a:lumMod val="90000"/>
              <a:alpha val="50000"/>
            </a:schemeClr>
          </a:solidFill>
        </p:spPr>
        <p:txBody>
          <a:bodyPr lIns="612000" tIns="72000" anchor="ctr"/>
          <a:lstStyle>
            <a:lvl1pPr>
              <a:defRPr lang="en-GB" sz="1400" dirty="0">
                <a:latin typeface="Roboto" panose="02000000000000000000" pitchFamily="2" charset="0"/>
              </a:defRPr>
            </a:lvl1pPr>
          </a:lstStyle>
          <a:p>
            <a:pPr marL="0" lvl="0" indent="0">
              <a:buNone/>
            </a:pPr>
            <a:r>
              <a:rPr lang="en-US"/>
              <a:t>EDIT OPTION 1</a:t>
            </a:r>
            <a:endParaRPr lang="en-GB"/>
          </a:p>
        </p:txBody>
      </p:sp>
      <p:sp>
        <p:nvSpPr>
          <p:cNvPr id="25" name="Text Placeholder 12"/>
          <p:cNvSpPr>
            <a:spLocks noGrp="1"/>
          </p:cNvSpPr>
          <p:nvPr userDrawn="1">
            <p:ph type="body" sz="quarter" idx="13" hasCustomPrompt="1"/>
          </p:nvPr>
        </p:nvSpPr>
        <p:spPr>
          <a:xfrm>
            <a:off x="417513" y="2792803"/>
            <a:ext cx="7389812" cy="679206"/>
          </a:xfrm>
          <a:prstGeom prst="rect">
            <a:avLst/>
          </a:prstGeom>
          <a:solidFill>
            <a:schemeClr val="accent3">
              <a:lumMod val="90000"/>
              <a:alpha val="50000"/>
            </a:schemeClr>
          </a:solidFill>
        </p:spPr>
        <p:txBody>
          <a:bodyPr lIns="612000" tIns="72000" anchor="ctr"/>
          <a:lstStyle>
            <a:lvl1pPr>
              <a:defRPr lang="en-GB" sz="1400" dirty="0">
                <a:latin typeface="Roboto" panose="02000000000000000000" pitchFamily="2" charset="0"/>
              </a:defRPr>
            </a:lvl1pPr>
          </a:lstStyle>
          <a:p>
            <a:pPr marL="0" lvl="0" indent="0">
              <a:buNone/>
            </a:pPr>
            <a:r>
              <a:rPr lang="en-US"/>
              <a:t>EDIT OPTION 2</a:t>
            </a:r>
            <a:endParaRPr lang="en-GB"/>
          </a:p>
        </p:txBody>
      </p:sp>
      <p:sp>
        <p:nvSpPr>
          <p:cNvPr id="26" name="Text Placeholder 12"/>
          <p:cNvSpPr>
            <a:spLocks noGrp="1"/>
          </p:cNvSpPr>
          <p:nvPr userDrawn="1">
            <p:ph type="body" sz="quarter" idx="14" hasCustomPrompt="1"/>
          </p:nvPr>
        </p:nvSpPr>
        <p:spPr>
          <a:xfrm>
            <a:off x="417513" y="3556780"/>
            <a:ext cx="7389812" cy="679206"/>
          </a:xfrm>
          <a:prstGeom prst="rect">
            <a:avLst/>
          </a:prstGeom>
          <a:solidFill>
            <a:schemeClr val="accent3">
              <a:lumMod val="90000"/>
              <a:alpha val="50000"/>
            </a:schemeClr>
          </a:solidFill>
        </p:spPr>
        <p:txBody>
          <a:bodyPr lIns="612000" tIns="72000" anchor="ctr"/>
          <a:lstStyle>
            <a:lvl1pPr>
              <a:defRPr lang="en-GB" sz="1400" dirty="0">
                <a:latin typeface="Roboto" panose="02000000000000000000" pitchFamily="2" charset="0"/>
              </a:defRPr>
            </a:lvl1pPr>
          </a:lstStyle>
          <a:p>
            <a:pPr marL="0" lvl="0" indent="0">
              <a:buNone/>
            </a:pPr>
            <a:r>
              <a:rPr lang="en-US"/>
              <a:t>EDIT OPTION 3</a:t>
            </a:r>
            <a:endParaRPr lang="en-GB"/>
          </a:p>
        </p:txBody>
      </p:sp>
      <p:sp>
        <p:nvSpPr>
          <p:cNvPr id="27" name="Text Placeholder 12"/>
          <p:cNvSpPr>
            <a:spLocks noGrp="1"/>
          </p:cNvSpPr>
          <p:nvPr userDrawn="1">
            <p:ph type="body" sz="quarter" idx="15" hasCustomPrompt="1"/>
          </p:nvPr>
        </p:nvSpPr>
        <p:spPr>
          <a:xfrm>
            <a:off x="417513" y="4320758"/>
            <a:ext cx="7389812" cy="679206"/>
          </a:xfrm>
          <a:prstGeom prst="rect">
            <a:avLst/>
          </a:prstGeom>
          <a:solidFill>
            <a:schemeClr val="accent3">
              <a:lumMod val="90000"/>
              <a:alpha val="50000"/>
            </a:schemeClr>
          </a:solidFill>
        </p:spPr>
        <p:txBody>
          <a:bodyPr lIns="612000" tIns="72000" anchor="ctr"/>
          <a:lstStyle>
            <a:lvl1pPr>
              <a:defRPr lang="en-US" sz="1400" dirty="0" smtClean="0">
                <a:latin typeface="Roboto" panose="02000000000000000000" pitchFamily="2" charset="0"/>
              </a:defRPr>
            </a:lvl1pPr>
          </a:lstStyle>
          <a:p>
            <a:pPr marL="0" lvl="0" indent="0">
              <a:buNone/>
            </a:pPr>
            <a:r>
              <a:rPr lang="en-US"/>
              <a:t>EDIT OPTION 4</a:t>
            </a:r>
          </a:p>
        </p:txBody>
      </p:sp>
      <p:grpSp>
        <p:nvGrpSpPr>
          <p:cNvPr id="22" name="Group 21"/>
          <p:cNvGrpSpPr/>
          <p:nvPr userDrawn="1"/>
        </p:nvGrpSpPr>
        <p:grpSpPr>
          <a:xfrm>
            <a:off x="518232" y="2185157"/>
            <a:ext cx="396000" cy="2682000"/>
            <a:chOff x="511175" y="2171700"/>
            <a:chExt cx="396000" cy="2682000"/>
          </a:xfrm>
        </p:grpSpPr>
        <p:sp>
          <p:nvSpPr>
            <p:cNvPr id="23" name="Rectangle 22"/>
            <p:cNvSpPr/>
            <p:nvPr/>
          </p:nvSpPr>
          <p:spPr>
            <a:xfrm>
              <a:off x="511175" y="2171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p:cNvSpPr/>
            <p:nvPr/>
          </p:nvSpPr>
          <p:spPr>
            <a:xfrm>
              <a:off x="511175" y="2933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p:cNvSpPr/>
            <p:nvPr/>
          </p:nvSpPr>
          <p:spPr>
            <a:xfrm>
              <a:off x="511175" y="3695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p:cNvSpPr/>
            <p:nvPr/>
          </p:nvSpPr>
          <p:spPr>
            <a:xfrm>
              <a:off x="511175" y="4457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54" name="Text Placeholder 4"/>
          <p:cNvSpPr>
            <a:spLocks noGrp="1"/>
          </p:cNvSpPr>
          <p:nvPr userDrawn="1">
            <p:ph type="body" sz="quarter" idx="19" hasCustomPrompt="1"/>
          </p:nvPr>
        </p:nvSpPr>
        <p:spPr>
          <a:xfrm>
            <a:off x="8694738" y="2708275"/>
            <a:ext cx="3235325" cy="1187450"/>
          </a:xfrm>
          <a:prstGeom prst="rect">
            <a:avLst/>
          </a:prstGeom>
        </p:spPr>
        <p:txBody>
          <a:bodyPr lIns="0"/>
          <a:lstStyle>
            <a:lvl1pPr marL="0" indent="0">
              <a:buNone/>
              <a:defRPr sz="1400">
                <a:solidFill>
                  <a:schemeClr val="tx1"/>
                </a:solidFill>
                <a:latin typeface="Roboto" panose="02000000000000000000" pitchFamily="2" charset="0"/>
              </a:defRPr>
            </a:lvl1pPr>
            <a:lvl2pPr marL="180975" indent="-180975">
              <a:defRPr sz="1400">
                <a:latin typeface="Citroen" panose="02000000000000000000" pitchFamily="50" charset="0"/>
              </a:defRPr>
            </a:lvl2pPr>
            <a:lvl3pPr marL="180975" indent="-180975">
              <a:defRPr sz="1400">
                <a:latin typeface="Citroen" panose="02000000000000000000" pitchFamily="50" charset="0"/>
              </a:defRPr>
            </a:lvl3pPr>
            <a:lvl4pPr marL="180975" indent="-180975">
              <a:defRPr sz="1400">
                <a:latin typeface="Citroen" panose="02000000000000000000" pitchFamily="50" charset="0"/>
              </a:defRPr>
            </a:lvl4pPr>
            <a:lvl5pPr marL="180975" indent="-180975">
              <a:defRPr sz="1400">
                <a:latin typeface="Citroen" panose="02000000000000000000" pitchFamily="50" charset="0"/>
              </a:defRPr>
            </a:lvl5pPr>
          </a:lstStyle>
          <a:p>
            <a:pPr lvl="0"/>
            <a:r>
              <a:rPr lang="en-US"/>
              <a:t>Edit Feedback</a:t>
            </a:r>
            <a:endParaRPr lang="en-GB"/>
          </a:p>
        </p:txBody>
      </p:sp>
      <p:sp>
        <p:nvSpPr>
          <p:cNvPr id="37" name="Text Placeholder 16"/>
          <p:cNvSpPr>
            <a:spLocks noGrp="1"/>
          </p:cNvSpPr>
          <p:nvPr userDrawn="1">
            <p:ph type="body" sz="quarter" idx="10" hasCustomPrompt="1"/>
          </p:nvPr>
        </p:nvSpPr>
        <p:spPr>
          <a:xfrm>
            <a:off x="424636" y="1551192"/>
            <a:ext cx="7835301" cy="207749"/>
          </a:xfrm>
          <a:prstGeom prst="rect">
            <a:avLst/>
          </a:prstGeom>
          <a:noFill/>
        </p:spPr>
        <p:txBody>
          <a:bodyPr wrap="square" lIns="0" tIns="0" rIns="0" bIns="0" rtlCol="0">
            <a:spAutoFit/>
          </a:bodyPr>
          <a:lstStyle>
            <a:lvl1pPr>
              <a:defRPr lang="en-US"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a:buNone/>
            </a:pPr>
            <a:r>
              <a:rPr lang="en-US"/>
              <a:t>Edit instructions</a:t>
            </a:r>
          </a:p>
        </p:txBody>
      </p:sp>
      <p:sp>
        <p:nvSpPr>
          <p:cNvPr id="38" name="Text Placeholder 16"/>
          <p:cNvSpPr>
            <a:spLocks noGrp="1"/>
          </p:cNvSpPr>
          <p:nvPr userDrawn="1">
            <p:ph type="body" sz="quarter" idx="11" hasCustomPrompt="1"/>
          </p:nvPr>
        </p:nvSpPr>
        <p:spPr>
          <a:xfrm>
            <a:off x="424636" y="1104333"/>
            <a:ext cx="7835301" cy="245496"/>
          </a:xfrm>
          <a:prstGeom prst="rect">
            <a:avLst/>
          </a:prstGeom>
        </p:spPr>
        <p:txBody>
          <a:bodyPr lIns="0" rIns="0"/>
          <a:lstStyle>
            <a:lvl1pPr marL="0" indent="0">
              <a:buNone/>
              <a:defRPr sz="160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US"/>
              <a:t>Edit question</a:t>
            </a:r>
          </a:p>
        </p:txBody>
      </p:sp>
      <p:sp>
        <p:nvSpPr>
          <p:cNvPr id="41" name="Text Placeholder 5"/>
          <p:cNvSpPr>
            <a:spLocks noGrp="1"/>
          </p:cNvSpPr>
          <p:nvPr>
            <p:ph type="body" sz="quarter" idx="18" hasCustomPrompt="1"/>
          </p:nvPr>
        </p:nvSpPr>
        <p:spPr>
          <a:xfrm>
            <a:off x="8678234" y="5506838"/>
            <a:ext cx="3399465" cy="207749"/>
          </a:xfrm>
          <a:prstGeom prst="rect">
            <a:avLst/>
          </a:prstGeom>
          <a:noFill/>
        </p:spPr>
        <p:txBody>
          <a:bodyPr wrap="square" lIns="0" tIns="0" rIns="0" bIns="0" rtlCol="0">
            <a:spAutoFit/>
          </a:bodyPr>
          <a:lstStyle>
            <a:lvl1pPr>
              <a:defRPr lang="en-GB"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a:buNone/>
            </a:pPr>
            <a:r>
              <a:rPr lang="en-US"/>
              <a:t>Edit instructions</a:t>
            </a:r>
            <a:endParaRPr lang="en-GB"/>
          </a:p>
        </p:txBody>
      </p:sp>
    </p:spTree>
    <p:extLst>
      <p:ext uri="{BB962C8B-B14F-4D97-AF65-F5344CB8AC3E}">
        <p14:creationId xmlns:p14="http://schemas.microsoft.com/office/powerpoint/2010/main" val="2835675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54">
                                            <p:txEl>
                                              <p:pRg st="0" end="0"/>
                                            </p:txEl>
                                          </p:spTgt>
                                        </p:tgtEl>
                                        <p:attrNameLst>
                                          <p:attrName>style.visibility</p:attrName>
                                        </p:attrNameLst>
                                      </p:cBhvr>
                                      <p:to>
                                        <p:strVal val="visible"/>
                                      </p:to>
                                    </p:set>
                                    <p:anim calcmode="lin" valueType="num">
                                      <p:cBhvr additive="base">
                                        <p:cTn id="7" dur="750" fill="hold"/>
                                        <p:tgtEl>
                                          <p:spTgt spid="54">
                                            <p:txEl>
                                              <p:pRg st="0" end="0"/>
                                            </p:txEl>
                                          </p:spTgt>
                                        </p:tgtEl>
                                        <p:attrNameLst>
                                          <p:attrName>ppt_x</p:attrName>
                                        </p:attrNameLst>
                                      </p:cBhvr>
                                      <p:tavLst>
                                        <p:tav tm="0">
                                          <p:val>
                                            <p:strVal val="1+#ppt_w/2"/>
                                          </p:val>
                                        </p:tav>
                                        <p:tav tm="100000">
                                          <p:val>
                                            <p:strVal val="#ppt_x"/>
                                          </p:val>
                                        </p:tav>
                                      </p:tavLst>
                                    </p:anim>
                                    <p:anim calcmode="lin" valueType="num">
                                      <p:cBhvr additive="base">
                                        <p:cTn id="8" dur="750" fill="hold"/>
                                        <p:tgtEl>
                                          <p:spTgt spid="54">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750" fill="hold"/>
                                        <p:tgtEl>
                                          <p:spTgt spid="40"/>
                                        </p:tgtEl>
                                        <p:attrNameLst>
                                          <p:attrName>ppt_x</p:attrName>
                                        </p:attrNameLst>
                                      </p:cBhvr>
                                      <p:tavLst>
                                        <p:tav tm="0">
                                          <p:val>
                                            <p:strVal val="1+#ppt_w/2"/>
                                          </p:val>
                                        </p:tav>
                                        <p:tav tm="100000">
                                          <p:val>
                                            <p:strVal val="#ppt_x"/>
                                          </p:val>
                                        </p:tav>
                                      </p:tavLst>
                                    </p:anim>
                                    <p:anim calcmode="lin" valueType="num">
                                      <p:cBhvr additive="base">
                                        <p:cTn id="12" dur="750" fill="hold"/>
                                        <p:tgtEl>
                                          <p:spTgt spid="40"/>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750" fill="hold"/>
                                        <p:tgtEl>
                                          <p:spTgt spid="41"/>
                                        </p:tgtEl>
                                        <p:attrNameLst>
                                          <p:attrName>ppt_x</p:attrName>
                                        </p:attrNameLst>
                                      </p:cBhvr>
                                      <p:tavLst>
                                        <p:tav tm="0">
                                          <p:val>
                                            <p:strVal val="1+#ppt_w/2"/>
                                          </p:val>
                                        </p:tav>
                                        <p:tav tm="100000">
                                          <p:val>
                                            <p:strVal val="#ppt_x"/>
                                          </p:val>
                                        </p:tav>
                                      </p:tavLst>
                                    </p:anim>
                                    <p:anim calcmode="lin" valueType="num">
                                      <p:cBhvr additive="base">
                                        <p:cTn id="16" dur="75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54" grpId="0" build="p"/>
      <p:bldP spid="41" grpId="0">
        <p:tmplLst>
          <p:tmpl>
            <p:tnLst>
              <p:par>
                <p:cTn presetID="2" presetClass="entr" presetSubtype="2" decel="100000" fill="hold" nodeType="with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additive="base">
                        <p:cTn dur="750" fill="hold"/>
                        <p:tgtEl>
                          <p:spTgt spid="41"/>
                        </p:tgtEl>
                        <p:attrNameLst>
                          <p:attrName>ppt_x</p:attrName>
                        </p:attrNameLst>
                      </p:cBhvr>
                      <p:tavLst>
                        <p:tav tm="0">
                          <p:val>
                            <p:strVal val="1+#ppt_w/2"/>
                          </p:val>
                        </p:tav>
                        <p:tav tm="100000">
                          <p:val>
                            <p:strVal val="#ppt_x"/>
                          </p:val>
                        </p:tav>
                      </p:tavLst>
                    </p:anim>
                    <p:anim calcmode="lin" valueType="num">
                      <p:cBhvr additive="base">
                        <p:cTn dur="750" fill="hold"/>
                        <p:tgtEl>
                          <p:spTgt spid="41"/>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duction Slide In 1">
    <p:spTree>
      <p:nvGrpSpPr>
        <p:cNvPr id="1" name=""/>
        <p:cNvGrpSpPr/>
        <p:nvPr/>
      </p:nvGrpSpPr>
      <p:grpSpPr>
        <a:xfrm>
          <a:off x="0" y="0"/>
          <a:ext cx="0" cy="0"/>
          <a:chOff x="0" y="0"/>
          <a:chExt cx="0" cy="0"/>
        </a:xfrm>
      </p:grpSpPr>
      <p:sp>
        <p:nvSpPr>
          <p:cNvPr id="21" name="Picture Placeholder 20"/>
          <p:cNvSpPr>
            <a:spLocks noGrp="1"/>
          </p:cNvSpPr>
          <p:nvPr>
            <p:ph type="pic" sz="quarter" idx="12"/>
          </p:nvPr>
        </p:nvSpPr>
        <p:spPr>
          <a:xfrm>
            <a:off x="0" y="556054"/>
            <a:ext cx="12192000" cy="6303869"/>
          </a:xfrm>
          <a:prstGeom prst="rect">
            <a:avLst/>
          </a:prstGeom>
        </p:spPr>
        <p:txBody>
          <a:bodyPr/>
          <a:lstStyle>
            <a:lvl1pPr>
              <a:defRPr lang="en-GB" dirty="0">
                <a:solidFill>
                  <a:schemeClr val="accent3"/>
                </a:solidFill>
              </a:defRPr>
            </a:lvl1pPr>
          </a:lstStyle>
          <a:p>
            <a:pPr lvl="0"/>
            <a:endParaRPr lang="en-GB"/>
          </a:p>
        </p:txBody>
      </p:sp>
      <p:sp>
        <p:nvSpPr>
          <p:cNvPr id="17" name="Text Placeholder 16"/>
          <p:cNvSpPr>
            <a:spLocks noGrp="1"/>
          </p:cNvSpPr>
          <p:nvPr>
            <p:ph type="body" sz="quarter" idx="10" hasCustomPrompt="1"/>
          </p:nvPr>
        </p:nvSpPr>
        <p:spPr>
          <a:xfrm>
            <a:off x="424636" y="1442137"/>
            <a:ext cx="9420225" cy="285750"/>
          </a:xfrm>
          <a:prstGeom prst="rect">
            <a:avLst/>
          </a:prstGeom>
        </p:spPr>
        <p:txBody>
          <a:bodyPr lIns="0" rIns="0"/>
          <a:lstStyle>
            <a:lvl1pPr marL="0" indent="0">
              <a:buNone/>
              <a:defRPr sz="1800" spc="0" baseline="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master text styles</a:t>
            </a:r>
          </a:p>
        </p:txBody>
      </p:sp>
      <p:sp>
        <p:nvSpPr>
          <p:cNvPr id="12" name="Title 11"/>
          <p:cNvSpPr>
            <a:spLocks noGrp="1"/>
          </p:cNvSpPr>
          <p:nvPr>
            <p:ph type="title" hasCustomPrompt="1"/>
          </p:nvPr>
        </p:nvSpPr>
        <p:spPr>
          <a:xfrm>
            <a:off x="424636" y="610289"/>
            <a:ext cx="10515600" cy="646112"/>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
        <p:nvSpPr>
          <p:cNvPr id="58" name="Text Placeholder 5"/>
          <p:cNvSpPr>
            <a:spLocks noGrp="1"/>
          </p:cNvSpPr>
          <p:nvPr>
            <p:ph type="body" sz="quarter" idx="18" hasCustomPrompt="1"/>
          </p:nvPr>
        </p:nvSpPr>
        <p:spPr>
          <a:xfrm>
            <a:off x="424636" y="5412797"/>
            <a:ext cx="3660477" cy="207749"/>
          </a:xfrm>
          <a:prstGeom prst="rect">
            <a:avLst/>
          </a:prstGeom>
          <a:noFill/>
        </p:spPr>
        <p:txBody>
          <a:bodyPr wrap="square" lIns="0" tIns="0" rIns="0" bIns="0" rtlCol="0">
            <a:spAutoFit/>
          </a:bodyPr>
          <a:lstStyle>
            <a:lvl1pPr marL="0" indent="0">
              <a:buNone/>
              <a:defRPr lang="en-GB" sz="1500" b="1" spc="0" baseline="0" dirty="0">
                <a:solidFill>
                  <a:schemeClr val="tx1"/>
                </a:solidFill>
                <a:latin typeface="Roboto" panose="02000000000000000000" pitchFamily="2" charset="0"/>
              </a:defRPr>
            </a:lvl1pPr>
          </a:lstStyle>
          <a:p>
            <a:pPr marL="0" lvl="0"/>
            <a:r>
              <a:rPr lang="en-GB"/>
              <a:t>Edit instructions</a:t>
            </a:r>
          </a:p>
        </p:txBody>
      </p:sp>
      <p:sp>
        <p:nvSpPr>
          <p:cNvPr id="42" name="Text Placeholder 16"/>
          <p:cNvSpPr>
            <a:spLocks noGrp="1"/>
          </p:cNvSpPr>
          <p:nvPr>
            <p:ph type="body" sz="quarter" idx="11" hasCustomPrompt="1"/>
          </p:nvPr>
        </p:nvSpPr>
        <p:spPr>
          <a:xfrm>
            <a:off x="424637" y="2375587"/>
            <a:ext cx="3660476" cy="2887998"/>
          </a:xfrm>
          <a:prstGeom prst="rect">
            <a:avLst/>
          </a:prstGeom>
        </p:spPr>
        <p:txBody>
          <a:bodyPr lIns="0" rIns="0"/>
          <a:lstStyle>
            <a:lvl1pPr marL="0" indent="0">
              <a:buNone/>
              <a:defRPr sz="1600" baseline="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body text styles – 520 characters max (incl. Spaces)</a:t>
            </a:r>
          </a:p>
        </p:txBody>
      </p:sp>
      <p:sp>
        <p:nvSpPr>
          <p:cNvPr id="79" name="Rounded Rectangle 16">
            <a:extLst>
              <a:ext uri="{FF2B5EF4-FFF2-40B4-BE49-F238E27FC236}">
                <a16:creationId xmlns:a16="http://schemas.microsoft.com/office/drawing/2014/main" id="{58B568B5-FB42-E283-1825-72B6A593C99C}"/>
              </a:ext>
            </a:extLst>
          </p:cNvPr>
          <p:cNvSpPr/>
          <p:nvPr userDrawn="1"/>
        </p:nvSpPr>
        <p:spPr>
          <a:xfrm>
            <a:off x="8210550" y="2317751"/>
            <a:ext cx="3981450" cy="3492000"/>
          </a:xfrm>
          <a:prstGeom prst="roundRect">
            <a:avLst>
              <a:gd name="adj" fmla="val 116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GB" b="0" i="0" u="none" strike="noStrike" cap="none" spc="0" normalizeH="0" baseline="0" noProof="0">
              <a:ln>
                <a:noFill/>
              </a:ln>
              <a:solidFill>
                <a:schemeClr val="tx1"/>
              </a:solidFill>
              <a:effectLst/>
              <a:uLnTx/>
              <a:uFillTx/>
              <a:latin typeface="Calibri" panose="020F0502020204030204"/>
            </a:endParaRPr>
          </a:p>
        </p:txBody>
      </p:sp>
      <p:grpSp>
        <p:nvGrpSpPr>
          <p:cNvPr id="43" name="Group 42"/>
          <p:cNvGrpSpPr/>
          <p:nvPr userDrawn="1"/>
        </p:nvGrpSpPr>
        <p:grpSpPr>
          <a:xfrm>
            <a:off x="4438650" y="2328863"/>
            <a:ext cx="3529013" cy="3457574"/>
            <a:chOff x="4438650" y="2328863"/>
            <a:chExt cx="3529013" cy="3457574"/>
          </a:xfrm>
        </p:grpSpPr>
        <p:grpSp>
          <p:nvGrpSpPr>
            <p:cNvPr id="44" name="Group 43"/>
            <p:cNvGrpSpPr/>
            <p:nvPr userDrawn="1"/>
          </p:nvGrpSpPr>
          <p:grpSpPr>
            <a:xfrm>
              <a:off x="4438650" y="2328863"/>
              <a:ext cx="1643063" cy="995362"/>
              <a:chOff x="4438650" y="2328863"/>
              <a:chExt cx="1643063" cy="995362"/>
            </a:xfrm>
          </p:grpSpPr>
          <p:pic>
            <p:nvPicPr>
              <p:cNvPr id="72" name="Picture 7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744017" y="2596836"/>
                <a:ext cx="1040815" cy="456802"/>
              </a:xfrm>
              <a:prstGeom prst="rect">
                <a:avLst/>
              </a:prstGeom>
              <a:ln>
                <a:noFill/>
              </a:ln>
            </p:spPr>
          </p:pic>
          <p:grpSp>
            <p:nvGrpSpPr>
              <p:cNvPr id="73" name="Group 72"/>
              <p:cNvGrpSpPr/>
              <p:nvPr userDrawn="1"/>
            </p:nvGrpSpPr>
            <p:grpSpPr>
              <a:xfrm>
                <a:off x="4438650" y="2328863"/>
                <a:ext cx="1643063" cy="995362"/>
                <a:chOff x="4438650" y="2328863"/>
                <a:chExt cx="1643063" cy="995362"/>
              </a:xfrm>
            </p:grpSpPr>
            <p:sp>
              <p:nvSpPr>
                <p:cNvPr id="74" name="Rectangle 73"/>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75" name="Rectangle 74"/>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A+B Segment</a:t>
                  </a:r>
                </a:p>
              </p:txBody>
            </p:sp>
          </p:grpSp>
        </p:grpSp>
        <p:grpSp>
          <p:nvGrpSpPr>
            <p:cNvPr id="45" name="Group 44"/>
            <p:cNvGrpSpPr/>
            <p:nvPr userDrawn="1"/>
          </p:nvGrpSpPr>
          <p:grpSpPr>
            <a:xfrm>
              <a:off x="6324600" y="2328863"/>
              <a:ext cx="1643063" cy="995362"/>
              <a:chOff x="6324600" y="2328863"/>
              <a:chExt cx="1643063" cy="995362"/>
            </a:xfrm>
          </p:grpSpPr>
          <p:pic>
            <p:nvPicPr>
              <p:cNvPr id="68" name="Picture 6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559716" y="2522132"/>
                <a:ext cx="1208501" cy="537754"/>
              </a:xfrm>
              <a:prstGeom prst="rect">
                <a:avLst/>
              </a:prstGeom>
              <a:ln>
                <a:noFill/>
              </a:ln>
            </p:spPr>
          </p:pic>
          <p:grpSp>
            <p:nvGrpSpPr>
              <p:cNvPr id="69" name="Group 68"/>
              <p:cNvGrpSpPr/>
              <p:nvPr userDrawn="1"/>
            </p:nvGrpSpPr>
            <p:grpSpPr>
              <a:xfrm>
                <a:off x="6324600" y="2328863"/>
                <a:ext cx="1643063" cy="995362"/>
                <a:chOff x="4438650" y="2328863"/>
                <a:chExt cx="1643063" cy="995362"/>
              </a:xfrm>
            </p:grpSpPr>
            <p:sp>
              <p:nvSpPr>
                <p:cNvPr id="70" name="Rectangle 69"/>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71" name="Rectangle 70"/>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C Segment</a:t>
                  </a:r>
                </a:p>
              </p:txBody>
            </p:sp>
          </p:grpSp>
        </p:grpSp>
        <p:grpSp>
          <p:nvGrpSpPr>
            <p:cNvPr id="46" name="Group 45"/>
            <p:cNvGrpSpPr/>
            <p:nvPr userDrawn="1"/>
          </p:nvGrpSpPr>
          <p:grpSpPr>
            <a:xfrm>
              <a:off x="4438650" y="3557588"/>
              <a:ext cx="1643063" cy="995362"/>
              <a:chOff x="4438650" y="3557588"/>
              <a:chExt cx="1643063" cy="995362"/>
            </a:xfrm>
          </p:grpSpPr>
          <p:pic>
            <p:nvPicPr>
              <p:cNvPr id="63" name="Picture 62"/>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567658" y="3782881"/>
                <a:ext cx="1393535" cy="503061"/>
              </a:xfrm>
              <a:prstGeom prst="rect">
                <a:avLst/>
              </a:prstGeom>
              <a:ln>
                <a:noFill/>
              </a:ln>
            </p:spPr>
          </p:pic>
          <p:grpSp>
            <p:nvGrpSpPr>
              <p:cNvPr id="64" name="Group 63"/>
              <p:cNvGrpSpPr/>
              <p:nvPr userDrawn="1"/>
            </p:nvGrpSpPr>
            <p:grpSpPr>
              <a:xfrm>
                <a:off x="4438650" y="3557588"/>
                <a:ext cx="1643063" cy="995362"/>
                <a:chOff x="4438650" y="2328863"/>
                <a:chExt cx="1643063" cy="995362"/>
              </a:xfrm>
            </p:grpSpPr>
            <p:sp>
              <p:nvSpPr>
                <p:cNvPr id="66" name="Rectangle 65"/>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67" name="Rectangle 66"/>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D Segment</a:t>
                  </a:r>
                </a:p>
              </p:txBody>
            </p:sp>
          </p:grpSp>
        </p:grpSp>
        <p:grpSp>
          <p:nvGrpSpPr>
            <p:cNvPr id="47" name="Group 46"/>
            <p:cNvGrpSpPr/>
            <p:nvPr userDrawn="1"/>
          </p:nvGrpSpPr>
          <p:grpSpPr>
            <a:xfrm>
              <a:off x="6324600" y="3557588"/>
              <a:ext cx="1643063" cy="995362"/>
              <a:chOff x="6324600" y="3557588"/>
              <a:chExt cx="1643063" cy="995362"/>
            </a:xfrm>
          </p:grpSpPr>
          <p:pic>
            <p:nvPicPr>
              <p:cNvPr id="59" name="Picture 5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397502" y="3815200"/>
                <a:ext cx="1509181" cy="462585"/>
              </a:xfrm>
              <a:prstGeom prst="rect">
                <a:avLst/>
              </a:prstGeom>
              <a:ln>
                <a:noFill/>
              </a:ln>
            </p:spPr>
          </p:pic>
          <p:grpSp>
            <p:nvGrpSpPr>
              <p:cNvPr id="60" name="Group 59"/>
              <p:cNvGrpSpPr/>
              <p:nvPr userDrawn="1"/>
            </p:nvGrpSpPr>
            <p:grpSpPr>
              <a:xfrm>
                <a:off x="6324600" y="3557588"/>
                <a:ext cx="1643063" cy="995362"/>
                <a:chOff x="4438650" y="2328863"/>
                <a:chExt cx="1643063" cy="995362"/>
              </a:xfrm>
            </p:grpSpPr>
            <p:sp>
              <p:nvSpPr>
                <p:cNvPr id="61" name="Rectangle 60"/>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62" name="Rectangle 61"/>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E Segment</a:t>
                  </a:r>
                </a:p>
              </p:txBody>
            </p:sp>
          </p:grpSp>
        </p:grpSp>
        <p:grpSp>
          <p:nvGrpSpPr>
            <p:cNvPr id="48" name="Group 47"/>
            <p:cNvGrpSpPr/>
            <p:nvPr userDrawn="1"/>
          </p:nvGrpSpPr>
          <p:grpSpPr>
            <a:xfrm>
              <a:off x="4438650" y="4791075"/>
              <a:ext cx="1643063" cy="995362"/>
              <a:chOff x="4438650" y="4791075"/>
              <a:chExt cx="1643063" cy="995362"/>
            </a:xfrm>
          </p:grpSpPr>
          <p:pic>
            <p:nvPicPr>
              <p:cNvPr id="54" name="Picture 5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587897" y="4929762"/>
                <a:ext cx="1353059" cy="589795"/>
              </a:xfrm>
              <a:prstGeom prst="rect">
                <a:avLst/>
              </a:prstGeom>
              <a:ln>
                <a:noFill/>
              </a:ln>
            </p:spPr>
          </p:pic>
          <p:grpSp>
            <p:nvGrpSpPr>
              <p:cNvPr id="55" name="Group 54"/>
              <p:cNvGrpSpPr/>
              <p:nvPr userDrawn="1"/>
            </p:nvGrpSpPr>
            <p:grpSpPr>
              <a:xfrm>
                <a:off x="4438650" y="4791075"/>
                <a:ext cx="1643063" cy="995362"/>
                <a:chOff x="4438650" y="2328863"/>
                <a:chExt cx="1643063" cy="995362"/>
              </a:xfrm>
            </p:grpSpPr>
            <p:sp>
              <p:nvSpPr>
                <p:cNvPr id="56" name="Rectangle 55"/>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57" name="Rectangle 56"/>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J Segment</a:t>
                  </a:r>
                </a:p>
              </p:txBody>
            </p:sp>
          </p:grpSp>
        </p:grpSp>
        <p:grpSp>
          <p:nvGrpSpPr>
            <p:cNvPr id="49" name="Group 48"/>
            <p:cNvGrpSpPr/>
            <p:nvPr userDrawn="1"/>
          </p:nvGrpSpPr>
          <p:grpSpPr>
            <a:xfrm>
              <a:off x="6324600" y="4791075"/>
              <a:ext cx="1643063" cy="995362"/>
              <a:chOff x="6324600" y="4791075"/>
              <a:chExt cx="1643063" cy="995362"/>
            </a:xfrm>
          </p:grpSpPr>
          <p:pic>
            <p:nvPicPr>
              <p:cNvPr id="50" name="Picture 4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495802" y="4918197"/>
                <a:ext cx="1312583" cy="601360"/>
              </a:xfrm>
              <a:prstGeom prst="rect">
                <a:avLst/>
              </a:prstGeom>
              <a:ln>
                <a:noFill/>
              </a:ln>
            </p:spPr>
          </p:pic>
          <p:grpSp>
            <p:nvGrpSpPr>
              <p:cNvPr id="51" name="Group 50"/>
              <p:cNvGrpSpPr/>
              <p:nvPr userDrawn="1"/>
            </p:nvGrpSpPr>
            <p:grpSpPr>
              <a:xfrm>
                <a:off x="6324600" y="4791075"/>
                <a:ext cx="1643063" cy="995362"/>
                <a:chOff x="4438650" y="2328863"/>
                <a:chExt cx="1643063" cy="995362"/>
              </a:xfrm>
            </p:grpSpPr>
            <p:sp>
              <p:nvSpPr>
                <p:cNvPr id="52" name="Rectangle 51"/>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53" name="Rectangle 52"/>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M Segment</a:t>
                  </a:r>
                </a:p>
              </p:txBody>
            </p:sp>
          </p:grpSp>
        </p:grpSp>
      </p:grpSp>
      <p:sp>
        <p:nvSpPr>
          <p:cNvPr id="77" name="Text Placeholder 55"/>
          <p:cNvSpPr>
            <a:spLocks noGrp="1"/>
          </p:cNvSpPr>
          <p:nvPr>
            <p:ph type="body" sz="quarter" idx="16" hasCustomPrompt="1"/>
          </p:nvPr>
        </p:nvSpPr>
        <p:spPr>
          <a:xfrm>
            <a:off x="8409709" y="2452374"/>
            <a:ext cx="3525115" cy="370423"/>
          </a:xfrm>
          <a:prstGeom prst="rect">
            <a:avLst/>
          </a:prstGeom>
          <a:ln>
            <a:noFill/>
          </a:ln>
        </p:spPr>
        <p:txBody>
          <a:bodyPr lIns="0" tIns="0" rIns="0"/>
          <a:lstStyle>
            <a:lvl1pPr marL="0" indent="0">
              <a:buNone/>
              <a:defRPr sz="2000" spc="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
        <p:nvSpPr>
          <p:cNvPr id="78" name="Text Placeholder 55"/>
          <p:cNvSpPr>
            <a:spLocks noGrp="1"/>
          </p:cNvSpPr>
          <p:nvPr>
            <p:ph type="body" sz="quarter" idx="17"/>
          </p:nvPr>
        </p:nvSpPr>
        <p:spPr>
          <a:xfrm>
            <a:off x="8426951" y="3016250"/>
            <a:ext cx="3507872" cy="370423"/>
          </a:xfrm>
          <a:prstGeom prst="rect">
            <a:avLst/>
          </a:prstGeom>
          <a:ln>
            <a:noFill/>
          </a:ln>
        </p:spPr>
        <p:txBody>
          <a:bodyPr lIns="0" tIns="0" rIns="0"/>
          <a:lstStyle>
            <a:lvl1pPr marL="0" indent="0">
              <a:buNone/>
              <a:defRPr sz="1400">
                <a:solidFill>
                  <a:schemeClr val="tx1"/>
                </a:solidFill>
                <a:latin typeface="Roboto"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Tree>
    <p:extLst>
      <p:ext uri="{BB962C8B-B14F-4D97-AF65-F5344CB8AC3E}">
        <p14:creationId xmlns:p14="http://schemas.microsoft.com/office/powerpoint/2010/main" val="3189994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decel="100000" fill="hold" grpId="0" nodeType="clickEffect">
                                  <p:stCondLst>
                                    <p:cond delay="0"/>
                                  </p:stCondLst>
                                  <p:childTnLst>
                                    <p:set>
                                      <p:cBhvr>
                                        <p:cTn id="6" dur="1" fill="hold">
                                          <p:stCondLst>
                                            <p:cond delay="0"/>
                                          </p:stCondLst>
                                        </p:cTn>
                                        <p:tgtEl>
                                          <p:spTgt spid="42">
                                            <p:txEl>
                                              <p:pRg st="0" end="0"/>
                                            </p:txEl>
                                          </p:spTgt>
                                        </p:tgtEl>
                                        <p:attrNameLst>
                                          <p:attrName>style.visibility</p:attrName>
                                        </p:attrNameLst>
                                      </p:cBhvr>
                                      <p:to>
                                        <p:strVal val="visible"/>
                                      </p:to>
                                    </p:set>
                                    <p:anim calcmode="lin" valueType="num">
                                      <p:cBhvr additive="base">
                                        <p:cTn id="7" dur="750" fill="hold"/>
                                        <p:tgtEl>
                                          <p:spTgt spid="42">
                                            <p:txEl>
                                              <p:pRg st="0" end="0"/>
                                            </p:txEl>
                                          </p:spTgt>
                                        </p:tgtEl>
                                        <p:attrNameLst>
                                          <p:attrName>ppt_x</p:attrName>
                                        </p:attrNameLst>
                                      </p:cBhvr>
                                      <p:tavLst>
                                        <p:tav tm="0">
                                          <p:val>
                                            <p:strVal val="#ppt_x"/>
                                          </p:val>
                                        </p:tav>
                                        <p:tav tm="100000">
                                          <p:val>
                                            <p:strVal val="#ppt_x"/>
                                          </p:val>
                                        </p:tav>
                                      </p:tavLst>
                                    </p:anim>
                                    <p:anim calcmode="lin" valueType="num">
                                      <p:cBhvr additive="base">
                                        <p:cTn id="8" dur="750" fill="hold"/>
                                        <p:tgtEl>
                                          <p:spTgt spid="4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77">
                                            <p:txEl>
                                              <p:pRg st="0" end="0"/>
                                            </p:txEl>
                                          </p:spTgt>
                                        </p:tgtEl>
                                        <p:attrNameLst>
                                          <p:attrName>style.visibility</p:attrName>
                                        </p:attrNameLst>
                                      </p:cBhvr>
                                      <p:to>
                                        <p:strVal val="visible"/>
                                      </p:to>
                                    </p:set>
                                    <p:anim calcmode="lin" valueType="num">
                                      <p:cBhvr additive="base">
                                        <p:cTn id="11" dur="750" fill="hold"/>
                                        <p:tgtEl>
                                          <p:spTgt spid="77">
                                            <p:txEl>
                                              <p:pRg st="0" end="0"/>
                                            </p:txEl>
                                          </p:spTgt>
                                        </p:tgtEl>
                                        <p:attrNameLst>
                                          <p:attrName>ppt_x</p:attrName>
                                        </p:attrNameLst>
                                      </p:cBhvr>
                                      <p:tavLst>
                                        <p:tav tm="0">
                                          <p:val>
                                            <p:strVal val="1+#ppt_w/2"/>
                                          </p:val>
                                        </p:tav>
                                        <p:tav tm="100000">
                                          <p:val>
                                            <p:strVal val="#ppt_x"/>
                                          </p:val>
                                        </p:tav>
                                      </p:tavLst>
                                    </p:anim>
                                    <p:anim calcmode="lin" valueType="num">
                                      <p:cBhvr additive="base">
                                        <p:cTn id="12" dur="750" fill="hold"/>
                                        <p:tgtEl>
                                          <p:spTgt spid="77">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78">
                                            <p:txEl>
                                              <p:pRg st="0" end="0"/>
                                            </p:txEl>
                                          </p:spTgt>
                                        </p:tgtEl>
                                        <p:attrNameLst>
                                          <p:attrName>style.visibility</p:attrName>
                                        </p:attrNameLst>
                                      </p:cBhvr>
                                      <p:to>
                                        <p:strVal val="visible"/>
                                      </p:to>
                                    </p:set>
                                    <p:anim calcmode="lin" valueType="num">
                                      <p:cBhvr additive="base">
                                        <p:cTn id="15" dur="750" fill="hold"/>
                                        <p:tgtEl>
                                          <p:spTgt spid="78">
                                            <p:txEl>
                                              <p:pRg st="0" end="0"/>
                                            </p:txEl>
                                          </p:spTgt>
                                        </p:tgtEl>
                                        <p:attrNameLst>
                                          <p:attrName>ppt_x</p:attrName>
                                        </p:attrNameLst>
                                      </p:cBhvr>
                                      <p:tavLst>
                                        <p:tav tm="0">
                                          <p:val>
                                            <p:strVal val="1+#ppt_w/2"/>
                                          </p:val>
                                        </p:tav>
                                        <p:tav tm="100000">
                                          <p:val>
                                            <p:strVal val="#ppt_x"/>
                                          </p:val>
                                        </p:tav>
                                      </p:tavLst>
                                    </p:anim>
                                    <p:anim calcmode="lin" valueType="num">
                                      <p:cBhvr additive="base">
                                        <p:cTn id="16" dur="750" fill="hold"/>
                                        <p:tgtEl>
                                          <p:spTgt spid="78">
                                            <p:txEl>
                                              <p:pRg st="0" end="0"/>
                                            </p:txEl>
                                          </p:spTgt>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0"/>
                                  </p:stCondLst>
                                  <p:childTnLst>
                                    <p:set>
                                      <p:cBhvr>
                                        <p:cTn id="18" dur="1" fill="hold">
                                          <p:stCondLst>
                                            <p:cond delay="0"/>
                                          </p:stCondLst>
                                        </p:cTn>
                                        <p:tgtEl>
                                          <p:spTgt spid="79"/>
                                        </p:tgtEl>
                                        <p:attrNameLst>
                                          <p:attrName>style.visibility</p:attrName>
                                        </p:attrNameLst>
                                      </p:cBhvr>
                                      <p:to>
                                        <p:strVal val="visible"/>
                                      </p:to>
                                    </p:set>
                                    <p:anim calcmode="lin" valueType="num">
                                      <p:cBhvr additive="base">
                                        <p:cTn id="19" dur="750" fill="hold"/>
                                        <p:tgtEl>
                                          <p:spTgt spid="79"/>
                                        </p:tgtEl>
                                        <p:attrNameLst>
                                          <p:attrName>ppt_x</p:attrName>
                                        </p:attrNameLst>
                                      </p:cBhvr>
                                      <p:tavLst>
                                        <p:tav tm="0">
                                          <p:val>
                                            <p:strVal val="1+#ppt_w/2"/>
                                          </p:val>
                                        </p:tav>
                                        <p:tav tm="100000">
                                          <p:val>
                                            <p:strVal val="#ppt_x"/>
                                          </p:val>
                                        </p:tav>
                                      </p:tavLst>
                                    </p:anim>
                                    <p:anim calcmode="lin" valueType="num">
                                      <p:cBhvr additive="base">
                                        <p:cTn id="20" dur="75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uild="p">
        <p:tmplLst>
          <p:tmpl lvl="1">
            <p:tnLst>
              <p:par>
                <p:cTn presetID="2" presetClass="entr" presetSubtype="4" decel="100000" fill="hold" nodeType="clickEffect">
                  <p:stCondLst>
                    <p:cond delay="0"/>
                  </p:stCondLst>
                  <p:childTnLst>
                    <p:set>
                      <p:cBhvr>
                        <p:cTn dur="1" fill="hold">
                          <p:stCondLst>
                            <p:cond delay="0"/>
                          </p:stCondLst>
                        </p:cTn>
                        <p:tgtEl>
                          <p:spTgt spid="42"/>
                        </p:tgtEl>
                        <p:attrNameLst>
                          <p:attrName>style.visibility</p:attrName>
                        </p:attrNameLst>
                      </p:cBhvr>
                      <p:to>
                        <p:strVal val="visible"/>
                      </p:to>
                    </p:set>
                    <p:anim calcmode="lin" valueType="num">
                      <p:cBhvr additive="base">
                        <p:cTn dur="750" fill="hold"/>
                        <p:tgtEl>
                          <p:spTgt spid="42"/>
                        </p:tgtEl>
                        <p:attrNameLst>
                          <p:attrName>ppt_x</p:attrName>
                        </p:attrNameLst>
                      </p:cBhvr>
                      <p:tavLst>
                        <p:tav tm="0">
                          <p:val>
                            <p:strVal val="#ppt_x"/>
                          </p:val>
                        </p:tav>
                        <p:tav tm="100000">
                          <p:val>
                            <p:strVal val="#ppt_x"/>
                          </p:val>
                        </p:tav>
                      </p:tavLst>
                    </p:anim>
                    <p:anim calcmode="lin" valueType="num">
                      <p:cBhvr additive="base">
                        <p:cTn dur="750" fill="hold"/>
                        <p:tgtEl>
                          <p:spTgt spid="42"/>
                        </p:tgtEl>
                        <p:attrNameLst>
                          <p:attrName>ppt_y</p:attrName>
                        </p:attrNameLst>
                      </p:cBhvr>
                      <p:tavLst>
                        <p:tav tm="0">
                          <p:val>
                            <p:strVal val="1+#ppt_h/2"/>
                          </p:val>
                        </p:tav>
                        <p:tav tm="100000">
                          <p:val>
                            <p:strVal val="#ppt_y"/>
                          </p:val>
                        </p:tav>
                      </p:tavLst>
                    </p:anim>
                  </p:childTnLst>
                </p:cTn>
              </p:par>
            </p:tnLst>
          </p:tmpl>
        </p:tmplLst>
      </p:bldP>
      <p:bldP spid="79" grpId="0" animBg="1"/>
      <p:bldP spid="77" grpId="0" build="p">
        <p:tmplLst>
          <p:tmpl lvl="1">
            <p:tnLst>
              <p:par>
                <p:cTn presetID="2" presetClass="entr" presetSubtype="2" decel="100000" fill="hold" nodeType="withEffect">
                  <p:stCondLst>
                    <p:cond delay="0"/>
                  </p:stCondLst>
                  <p:childTnLst>
                    <p:set>
                      <p:cBhvr>
                        <p:cTn dur="1" fill="hold">
                          <p:stCondLst>
                            <p:cond delay="0"/>
                          </p:stCondLst>
                        </p:cTn>
                        <p:tgtEl>
                          <p:spTgt spid="77"/>
                        </p:tgtEl>
                        <p:attrNameLst>
                          <p:attrName>style.visibility</p:attrName>
                        </p:attrNameLst>
                      </p:cBhvr>
                      <p:to>
                        <p:strVal val="visible"/>
                      </p:to>
                    </p:set>
                    <p:anim calcmode="lin" valueType="num">
                      <p:cBhvr additive="base">
                        <p:cTn dur="750" fill="hold"/>
                        <p:tgtEl>
                          <p:spTgt spid="77"/>
                        </p:tgtEl>
                        <p:attrNameLst>
                          <p:attrName>ppt_x</p:attrName>
                        </p:attrNameLst>
                      </p:cBhvr>
                      <p:tavLst>
                        <p:tav tm="0">
                          <p:val>
                            <p:strVal val="1+#ppt_w/2"/>
                          </p:val>
                        </p:tav>
                        <p:tav tm="100000">
                          <p:val>
                            <p:strVal val="#ppt_x"/>
                          </p:val>
                        </p:tav>
                      </p:tavLst>
                    </p:anim>
                    <p:anim calcmode="lin" valueType="num">
                      <p:cBhvr additive="base">
                        <p:cTn dur="750" fill="hold"/>
                        <p:tgtEl>
                          <p:spTgt spid="77"/>
                        </p:tgtEl>
                        <p:attrNameLst>
                          <p:attrName>ppt_y</p:attrName>
                        </p:attrNameLst>
                      </p:cBhvr>
                      <p:tavLst>
                        <p:tav tm="0">
                          <p:val>
                            <p:strVal val="#ppt_y"/>
                          </p:val>
                        </p:tav>
                        <p:tav tm="100000">
                          <p:val>
                            <p:strVal val="#ppt_y"/>
                          </p:val>
                        </p:tav>
                      </p:tavLst>
                    </p:anim>
                  </p:childTnLst>
                </p:cTn>
              </p:par>
            </p:tnLst>
          </p:tmpl>
        </p:tmplLst>
      </p:bldP>
      <p:bldP spid="78" grpId="0" build="p">
        <p:tmplLst>
          <p:tmpl lvl="1">
            <p:tnLst>
              <p:par>
                <p:cTn presetID="2" presetClass="entr" presetSubtype="2" decel="100000" fill="hold" nodeType="withEffect">
                  <p:stCondLst>
                    <p:cond delay="0"/>
                  </p:stCondLst>
                  <p:childTnLst>
                    <p:set>
                      <p:cBhvr>
                        <p:cTn dur="1" fill="hold">
                          <p:stCondLst>
                            <p:cond delay="0"/>
                          </p:stCondLst>
                        </p:cTn>
                        <p:tgtEl>
                          <p:spTgt spid="78"/>
                        </p:tgtEl>
                        <p:attrNameLst>
                          <p:attrName>style.visibility</p:attrName>
                        </p:attrNameLst>
                      </p:cBhvr>
                      <p:to>
                        <p:strVal val="visible"/>
                      </p:to>
                    </p:set>
                    <p:anim calcmode="lin" valueType="num">
                      <p:cBhvr additive="base">
                        <p:cTn dur="750" fill="hold"/>
                        <p:tgtEl>
                          <p:spTgt spid="78"/>
                        </p:tgtEl>
                        <p:attrNameLst>
                          <p:attrName>ppt_x</p:attrName>
                        </p:attrNameLst>
                      </p:cBhvr>
                      <p:tavLst>
                        <p:tav tm="0">
                          <p:val>
                            <p:strVal val="1+#ppt_w/2"/>
                          </p:val>
                        </p:tav>
                        <p:tav tm="100000">
                          <p:val>
                            <p:strVal val="#ppt_x"/>
                          </p:val>
                        </p:tav>
                      </p:tavLst>
                    </p:anim>
                    <p:anim calcmode="lin" valueType="num">
                      <p:cBhvr additive="base">
                        <p:cTn dur="750" fill="hold"/>
                        <p:tgtEl>
                          <p:spTgt spid="78"/>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Stepper_01">
    <p:spTree>
      <p:nvGrpSpPr>
        <p:cNvPr id="1" name=""/>
        <p:cNvGrpSpPr/>
        <p:nvPr/>
      </p:nvGrpSpPr>
      <p:grpSpPr>
        <a:xfrm>
          <a:off x="0" y="0"/>
          <a:ext cx="0" cy="0"/>
          <a:chOff x="0" y="0"/>
          <a:chExt cx="0" cy="0"/>
        </a:xfrm>
      </p:grpSpPr>
      <p:grpSp>
        <p:nvGrpSpPr>
          <p:cNvPr id="3" name="StepperButtonNormal" hidden="1"/>
          <p:cNvGrpSpPr/>
          <p:nvPr userDrawn="1"/>
        </p:nvGrpSpPr>
        <p:grpSpPr>
          <a:xfrm>
            <a:off x="11899591" y="3643567"/>
            <a:ext cx="219307" cy="492478"/>
            <a:chOff x="11950700" y="4202112"/>
            <a:chExt cx="180975" cy="406400"/>
          </a:xfrm>
        </p:grpSpPr>
        <p:sp>
          <p:nvSpPr>
            <p:cNvPr id="4" name="Rectangle 3">
              <a:hlinkClick r:id="" action="ppaction://hlinkshowjump?jump=nextslide"/>
            </p:cNvPr>
            <p:cNvSpPr>
              <a:spLocks noChangeArrowheads="1"/>
            </p:cNvSpPr>
            <p:nvPr/>
          </p:nvSpPr>
          <p:spPr bwMode="auto">
            <a:xfrm>
              <a:off x="11950700" y="4202112"/>
              <a:ext cx="180975" cy="406400"/>
            </a:xfrm>
            <a:prstGeom prst="rect">
              <a:avLst/>
            </a:prstGeom>
            <a:solidFill>
              <a:srgbClr val="9601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5" name="Freeform 4"/>
            <p:cNvSpPr>
              <a:spLocks/>
            </p:cNvSpPr>
            <p:nvPr/>
          </p:nvSpPr>
          <p:spPr bwMode="auto">
            <a:xfrm>
              <a:off x="12009438" y="4305299"/>
              <a:ext cx="63500" cy="198438"/>
            </a:xfrm>
            <a:custGeom>
              <a:avLst/>
              <a:gdLst>
                <a:gd name="T0" fmla="*/ 40 w 40"/>
                <a:gd name="T1" fmla="*/ 63 h 125"/>
                <a:gd name="T2" fmla="*/ 17 w 40"/>
                <a:gd name="T3" fmla="*/ 125 h 125"/>
                <a:gd name="T4" fmla="*/ 0 w 40"/>
                <a:gd name="T5" fmla="*/ 125 h 125"/>
                <a:gd name="T6" fmla="*/ 23 w 40"/>
                <a:gd name="T7" fmla="*/ 63 h 125"/>
                <a:gd name="T8" fmla="*/ 0 w 40"/>
                <a:gd name="T9" fmla="*/ 0 h 125"/>
                <a:gd name="T10" fmla="*/ 17 w 40"/>
                <a:gd name="T11" fmla="*/ 0 h 125"/>
                <a:gd name="T12" fmla="*/ 40 w 40"/>
                <a:gd name="T13" fmla="*/ 63 h 125"/>
              </a:gdLst>
              <a:ahLst/>
              <a:cxnLst>
                <a:cxn ang="0">
                  <a:pos x="T0" y="T1"/>
                </a:cxn>
                <a:cxn ang="0">
                  <a:pos x="T2" y="T3"/>
                </a:cxn>
                <a:cxn ang="0">
                  <a:pos x="T4" y="T5"/>
                </a:cxn>
                <a:cxn ang="0">
                  <a:pos x="T6" y="T7"/>
                </a:cxn>
                <a:cxn ang="0">
                  <a:pos x="T8" y="T9"/>
                </a:cxn>
                <a:cxn ang="0">
                  <a:pos x="T10" y="T11"/>
                </a:cxn>
                <a:cxn ang="0">
                  <a:pos x="T12" y="T13"/>
                </a:cxn>
              </a:cxnLst>
              <a:rect l="0" t="0" r="r" b="b"/>
              <a:pathLst>
                <a:path w="40" h="125">
                  <a:moveTo>
                    <a:pt x="40" y="63"/>
                  </a:moveTo>
                  <a:lnTo>
                    <a:pt x="17" y="125"/>
                  </a:lnTo>
                  <a:lnTo>
                    <a:pt x="0" y="125"/>
                  </a:lnTo>
                  <a:lnTo>
                    <a:pt x="23" y="63"/>
                  </a:lnTo>
                  <a:lnTo>
                    <a:pt x="0" y="0"/>
                  </a:lnTo>
                  <a:lnTo>
                    <a:pt x="17" y="0"/>
                  </a:lnTo>
                  <a:lnTo>
                    <a:pt x="40" y="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grpSp>
        <p:nvGrpSpPr>
          <p:cNvPr id="10" name="StepperPosition"/>
          <p:cNvGrpSpPr/>
          <p:nvPr userDrawn="1"/>
        </p:nvGrpSpPr>
        <p:grpSpPr>
          <a:xfrm>
            <a:off x="5430046" y="6434847"/>
            <a:ext cx="1325450" cy="140418"/>
            <a:chOff x="6611919" y="6505581"/>
            <a:chExt cx="1093778" cy="115876"/>
          </a:xfrm>
        </p:grpSpPr>
        <p:sp>
          <p:nvSpPr>
            <p:cNvPr id="11" name="Oval 11"/>
            <p:cNvSpPr>
              <a:spLocks noChangeArrowheads="1"/>
            </p:cNvSpPr>
            <p:nvPr/>
          </p:nvSpPr>
          <p:spPr bwMode="auto">
            <a:xfrm>
              <a:off x="6611919" y="6505581"/>
              <a:ext cx="115860" cy="11586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12" name="Oval 12"/>
            <p:cNvSpPr>
              <a:spLocks noChangeArrowheads="1"/>
            </p:cNvSpPr>
            <p:nvPr/>
          </p:nvSpPr>
          <p:spPr bwMode="auto">
            <a:xfrm>
              <a:off x="6861158" y="6505597"/>
              <a:ext cx="115860" cy="115860"/>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13" name="Oval 14"/>
            <p:cNvSpPr>
              <a:spLocks noChangeArrowheads="1"/>
            </p:cNvSpPr>
            <p:nvPr/>
          </p:nvSpPr>
          <p:spPr bwMode="auto">
            <a:xfrm>
              <a:off x="7105636" y="6505588"/>
              <a:ext cx="115860" cy="115860"/>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14" name="Oval 16"/>
            <p:cNvSpPr>
              <a:spLocks noChangeArrowheads="1"/>
            </p:cNvSpPr>
            <p:nvPr/>
          </p:nvSpPr>
          <p:spPr bwMode="auto">
            <a:xfrm>
              <a:off x="7346938" y="6505592"/>
              <a:ext cx="115860" cy="115860"/>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15" name="Oval 18"/>
            <p:cNvSpPr>
              <a:spLocks noChangeArrowheads="1"/>
            </p:cNvSpPr>
            <p:nvPr/>
          </p:nvSpPr>
          <p:spPr bwMode="auto">
            <a:xfrm>
              <a:off x="7589837" y="6505583"/>
              <a:ext cx="115860" cy="115860"/>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sp>
        <p:nvSpPr>
          <p:cNvPr id="18" name="Text Placeholder 22"/>
          <p:cNvSpPr>
            <a:spLocks noGrp="1"/>
          </p:cNvSpPr>
          <p:nvPr>
            <p:ph type="body" sz="quarter" idx="13" hasCustomPrompt="1"/>
          </p:nvPr>
        </p:nvSpPr>
        <p:spPr>
          <a:xfrm>
            <a:off x="430243" y="3076935"/>
            <a:ext cx="5346700" cy="207749"/>
          </a:xfrm>
          <a:prstGeom prst="rect">
            <a:avLst/>
          </a:prstGeom>
          <a:noFill/>
        </p:spPr>
        <p:txBody>
          <a:bodyPr wrap="square" lIns="0" tIns="0" rIns="0" bIns="0" rtlCol="0">
            <a:spAutoFit/>
          </a:bodyPr>
          <a:lstStyle>
            <a:lvl1pPr>
              <a:defRPr lang="en-US"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defTabSz="914400">
              <a:spcBef>
                <a:spcPts val="1000"/>
              </a:spcBef>
              <a:buNone/>
            </a:pPr>
            <a:r>
              <a:rPr lang="en-US"/>
              <a:t>Instructions</a:t>
            </a:r>
          </a:p>
        </p:txBody>
      </p:sp>
      <p:sp>
        <p:nvSpPr>
          <p:cNvPr id="19" name="Text Placeholder 22"/>
          <p:cNvSpPr>
            <a:spLocks noGrp="1"/>
          </p:cNvSpPr>
          <p:nvPr>
            <p:ph type="body" sz="quarter" idx="14" hasCustomPrompt="1"/>
          </p:nvPr>
        </p:nvSpPr>
        <p:spPr>
          <a:xfrm>
            <a:off x="417542" y="1109486"/>
            <a:ext cx="5370941" cy="228524"/>
          </a:xfrm>
          <a:prstGeom prst="rect">
            <a:avLst/>
          </a:prstGeom>
          <a:noFill/>
        </p:spPr>
        <p:txBody>
          <a:bodyPr wrap="square" lIns="0" tIns="0" rIns="0" bIns="0" rtlCol="0">
            <a:spAutoFit/>
          </a:bodyPr>
          <a:lstStyle>
            <a:lvl1pPr marL="0" indent="0">
              <a:buNone/>
              <a:defRPr lang="en-US" sz="1650" spc="88" dirty="0" smtClean="0">
                <a:solidFill>
                  <a:schemeClr val="tx1"/>
                </a:solidFill>
                <a:latin typeface="Roboto" panose="02000000000000000000" pitchFamily="2" charset="0"/>
              </a:defRPr>
            </a:lvl1pPr>
          </a:lstStyle>
          <a:p>
            <a:pPr marL="0" lvl="0" defTabSz="914400"/>
            <a:r>
              <a:rPr lang="en-US"/>
              <a:t>SUB HEADER</a:t>
            </a:r>
          </a:p>
        </p:txBody>
      </p:sp>
      <p:sp>
        <p:nvSpPr>
          <p:cNvPr id="23" name="Title 24"/>
          <p:cNvSpPr>
            <a:spLocks noGrp="1"/>
          </p:cNvSpPr>
          <p:nvPr>
            <p:ph type="title" hasCustomPrompt="1"/>
          </p:nvPr>
        </p:nvSpPr>
        <p:spPr>
          <a:xfrm>
            <a:off x="382916" y="432335"/>
            <a:ext cx="10515600" cy="387798"/>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defTabSz="914400"/>
            <a:r>
              <a:rPr lang="en-US"/>
              <a:t>PAGE HEADER</a:t>
            </a:r>
            <a:endParaRPr lang="en-GB"/>
          </a:p>
        </p:txBody>
      </p:sp>
      <p:sp>
        <p:nvSpPr>
          <p:cNvPr id="22" name="Text Placeholder 22"/>
          <p:cNvSpPr>
            <a:spLocks noGrp="1"/>
          </p:cNvSpPr>
          <p:nvPr>
            <p:ph type="body" sz="quarter" idx="15" hasCustomPrompt="1"/>
          </p:nvPr>
        </p:nvSpPr>
        <p:spPr>
          <a:xfrm>
            <a:off x="417543" y="1409543"/>
            <a:ext cx="5370941" cy="243656"/>
          </a:xfrm>
          <a:prstGeom prst="rect">
            <a:avLst/>
          </a:prstGeom>
          <a:noFill/>
        </p:spPr>
        <p:txBody>
          <a:bodyPr wrap="square" lIns="0" tIns="0" rIns="0" bIns="0" rtlCol="0">
            <a:spAutoFit/>
          </a:bodyPr>
          <a:lstStyle>
            <a:lvl1pPr marL="0" indent="-285750" defTabSz="914400">
              <a:lnSpc>
                <a:spcPts val="1900"/>
              </a:lnSpc>
              <a:buNone/>
              <a:defRPr lang="en-US" sz="1600" dirty="0" smtClean="0">
                <a:solidFill>
                  <a:schemeClr val="tx1"/>
                </a:solidFill>
                <a:latin typeface="Roboto" panose="02000000000000000000" pitchFamily="2" charset="0"/>
              </a:defRPr>
            </a:lvl1pPr>
          </a:lstStyle>
          <a:p>
            <a:pPr marL="0" lvl="0" indent="-285750" defTabSz="914400">
              <a:lnSpc>
                <a:spcPts val="1900"/>
              </a:lnSpc>
            </a:pPr>
            <a:r>
              <a:rPr lang="en-US"/>
              <a:t>Edit slider body text - 950</a:t>
            </a:r>
            <a:r>
              <a:rPr lang="en-GB"/>
              <a:t> characters max (incl. spaces)</a:t>
            </a:r>
          </a:p>
        </p:txBody>
      </p:sp>
      <p:pic>
        <p:nvPicPr>
          <p:cNvPr id="25" name="StepperButtonNormal">
            <a:hlinkClick r:id="" action="ppaction://hlinkshowjump?jump=nextslide"/>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824005" y="3351934"/>
            <a:ext cx="272672" cy="612000"/>
          </a:xfrm>
          <a:prstGeom prst="rect">
            <a:avLst/>
          </a:prstGeom>
        </p:spPr>
      </p:pic>
      <p:pic>
        <p:nvPicPr>
          <p:cNvPr id="26" name="StepperButtonNormal"/>
          <p:cNvPicPr>
            <a:picLocks noChangeAspect="1"/>
          </p:cNvPicPr>
          <p:nvPr userDrawn="1"/>
        </p:nvPicPr>
        <p:blipFill>
          <a:blip r:embed="rId3" cstate="email">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88726" y="3358584"/>
            <a:ext cx="270002" cy="598700"/>
          </a:xfrm>
          <a:prstGeom prst="rect">
            <a:avLst/>
          </a:prstGeom>
        </p:spPr>
      </p:pic>
    </p:spTree>
    <p:extLst>
      <p:ext uri="{BB962C8B-B14F-4D97-AF65-F5344CB8AC3E}">
        <p14:creationId xmlns:p14="http://schemas.microsoft.com/office/powerpoint/2010/main" val="66430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0-#ppt_w/2"/>
                                          </p:val>
                                        </p:tav>
                                        <p:tav tm="100000">
                                          <p:val>
                                            <p:strVal val="#ppt_x"/>
                                          </p:val>
                                        </p:tav>
                                      </p:tavLst>
                                    </p:anim>
                                    <p:anim calcmode="lin" valueType="num">
                                      <p:cBhvr additive="base">
                                        <p:cTn id="8" dur="75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750" fill="hold"/>
                                        <p:tgtEl>
                                          <p:spTgt spid="23"/>
                                        </p:tgtEl>
                                        <p:attrNameLst>
                                          <p:attrName>ppt_x</p:attrName>
                                        </p:attrNameLst>
                                      </p:cBhvr>
                                      <p:tavLst>
                                        <p:tav tm="0">
                                          <p:val>
                                            <p:strVal val="0-#ppt_w/2"/>
                                          </p:val>
                                        </p:tav>
                                        <p:tav tm="100000">
                                          <p:val>
                                            <p:strVal val="#ppt_x"/>
                                          </p:val>
                                        </p:tav>
                                      </p:tavLst>
                                    </p:anim>
                                    <p:anim calcmode="lin" valueType="num">
                                      <p:cBhvr additive="base">
                                        <p:cTn id="12" dur="75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tmplLst>
          <p:tmpl>
            <p:tnLst>
              <p:par>
                <p:cTn presetID="2" presetClass="entr" presetSubtype="8" decel="10000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750" fill="hold"/>
                        <p:tgtEl>
                          <p:spTgt spid="18"/>
                        </p:tgtEl>
                        <p:attrNameLst>
                          <p:attrName>ppt_x</p:attrName>
                        </p:attrNameLst>
                      </p:cBhvr>
                      <p:tavLst>
                        <p:tav tm="0">
                          <p:val>
                            <p:strVal val="0-#ppt_w/2"/>
                          </p:val>
                        </p:tav>
                        <p:tav tm="100000">
                          <p:val>
                            <p:strVal val="#ppt_x"/>
                          </p:val>
                        </p:tav>
                      </p:tavLst>
                    </p:anim>
                    <p:anim calcmode="lin" valueType="num">
                      <p:cBhvr additive="base">
                        <p:cTn dur="750" fill="hold"/>
                        <p:tgtEl>
                          <p:spTgt spid="18"/>
                        </p:tgtEl>
                        <p:attrNameLst>
                          <p:attrName>ppt_y</p:attrName>
                        </p:attrNameLst>
                      </p:cBhvr>
                      <p:tavLst>
                        <p:tav tm="0">
                          <p:val>
                            <p:strVal val="#ppt_y"/>
                          </p:val>
                        </p:tav>
                        <p:tav tm="100000">
                          <p:val>
                            <p:strVal val="#ppt_y"/>
                          </p:val>
                        </p:tav>
                      </p:tavLst>
                    </p:anim>
                  </p:childTnLst>
                </p:cTn>
              </p:par>
            </p:tnLst>
          </p:tmpl>
        </p:tmplLst>
      </p:bldP>
      <p:bldP spid="23" grpId="0"/>
    </p:bld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10" name="Picture Placeholder 20"/>
          <p:cNvSpPr>
            <a:spLocks noGrp="1"/>
          </p:cNvSpPr>
          <p:nvPr>
            <p:ph type="pic" sz="quarter" idx="12"/>
          </p:nvPr>
        </p:nvSpPr>
        <p:spPr>
          <a:xfrm>
            <a:off x="0" y="0"/>
            <a:ext cx="12192000" cy="6859923"/>
          </a:xfrm>
          <a:prstGeom prst="rect">
            <a:avLst/>
          </a:prstGeom>
        </p:spPr>
        <p:txBody>
          <a:bodyPr/>
          <a:lstStyle>
            <a:lvl1pPr>
              <a:defRPr lang="en-GB" dirty="0">
                <a:solidFill>
                  <a:schemeClr val="accent3"/>
                </a:solidFill>
              </a:defRPr>
            </a:lvl1pPr>
          </a:lstStyle>
          <a:p>
            <a:pPr lvl="0"/>
            <a:endParaRPr lang="en-GB"/>
          </a:p>
        </p:txBody>
      </p:sp>
      <p:sp>
        <p:nvSpPr>
          <p:cNvPr id="3" name="Overlay" hidden="1"/>
          <p:cNvSpPr/>
          <p:nvPr userDrawn="1"/>
        </p:nvSpPr>
        <p:spPr>
          <a:xfrm>
            <a:off x="0" y="543697"/>
            <a:ext cx="12192000" cy="6316226"/>
          </a:xfrm>
          <a:prstGeom prst="rect">
            <a:avLst/>
          </a:prstGeom>
          <a:gradFill>
            <a:gsLst>
              <a:gs pos="39000">
                <a:srgbClr val="595959">
                  <a:alpha val="64000"/>
                </a:srgbClr>
              </a:gs>
              <a:gs pos="64000">
                <a:srgbClr val="595959">
                  <a:alpha val="61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Text Placeholder 5"/>
          <p:cNvSpPr>
            <a:spLocks noGrp="1"/>
          </p:cNvSpPr>
          <p:nvPr>
            <p:ph type="body" sz="quarter" idx="14" hasCustomPrompt="1"/>
          </p:nvPr>
        </p:nvSpPr>
        <p:spPr>
          <a:xfrm>
            <a:off x="412749" y="1749949"/>
            <a:ext cx="11412778" cy="369017"/>
          </a:xfrm>
          <a:prstGeom prst="roundRect">
            <a:avLst>
              <a:gd name="adj" fmla="val 8063"/>
            </a:avLst>
          </a:prstGeom>
          <a:solidFill>
            <a:schemeClr val="accent1"/>
          </a:solidFill>
          <a:ln w="15875">
            <a:noFill/>
          </a:ln>
          <a:effectLst/>
        </p:spPr>
        <p:txBody>
          <a:bodyPr wrap="square" lIns="144000" tIns="108000" bIns="72000" anchor="ctr" anchorCtr="0">
            <a:noAutofit/>
          </a:bodyPr>
          <a:lstStyle>
            <a:lvl1pPr marL="0" indent="0" algn="l" defTabSz="360363">
              <a:buNone/>
              <a:defRPr sz="1800" b="1" baseline="0">
                <a:solidFill>
                  <a:schemeClr val="bg1"/>
                </a:solidFill>
                <a:latin typeface="Roboto" panose="02000000000000000000" pitchFamily="2" charset="0"/>
              </a:defRPr>
            </a:lvl1pPr>
          </a:lstStyle>
          <a:p>
            <a:pPr lvl="0"/>
            <a:r>
              <a:rPr lang="en-US"/>
              <a:t>Fill in and duplicate for summary</a:t>
            </a:r>
            <a:endParaRPr lang="en-GB"/>
          </a:p>
        </p:txBody>
      </p:sp>
      <p:sp>
        <p:nvSpPr>
          <p:cNvPr id="13" name="Text Placeholder 22"/>
          <p:cNvSpPr>
            <a:spLocks noGrp="1"/>
          </p:cNvSpPr>
          <p:nvPr>
            <p:ph type="body" sz="quarter" idx="17" hasCustomPrompt="1"/>
          </p:nvPr>
        </p:nvSpPr>
        <p:spPr>
          <a:xfrm>
            <a:off x="423863" y="6303266"/>
            <a:ext cx="2595108" cy="374650"/>
          </a:xfrm>
          <a:prstGeom prst="roundRect">
            <a:avLst>
              <a:gd name="adj" fmla="val 9322"/>
            </a:avLst>
          </a:prstGeom>
          <a:solidFill>
            <a:schemeClr val="accent1"/>
          </a:solidFill>
          <a:effectLst/>
        </p:spPr>
        <p:txBody>
          <a:bodyPr tIns="72000" anchor="ctr"/>
          <a:lstStyle>
            <a:lvl1pPr>
              <a:defRPr lang="en-GB" sz="1400" b="1" baseline="0" dirty="0">
                <a:solidFill>
                  <a:schemeClr val="bg1"/>
                </a:solidFill>
                <a:latin typeface="Roboto" panose="02000000000000000000" pitchFamily="2" charset="0"/>
              </a:defRPr>
            </a:lvl1pPr>
          </a:lstStyle>
          <a:p>
            <a:pPr marL="0" lvl="0" indent="0" algn="ctr">
              <a:buNone/>
            </a:pPr>
            <a:r>
              <a:rPr lang="en-US"/>
              <a:t>EDIT CONTINUE TEXT</a:t>
            </a:r>
            <a:endParaRPr lang="en-GB"/>
          </a:p>
        </p:txBody>
      </p:sp>
      <p:sp>
        <p:nvSpPr>
          <p:cNvPr id="22" name="Title 24"/>
          <p:cNvSpPr>
            <a:spLocks noGrp="1"/>
          </p:cNvSpPr>
          <p:nvPr>
            <p:ph type="title" hasCustomPrompt="1"/>
          </p:nvPr>
        </p:nvSpPr>
        <p:spPr>
          <a:xfrm>
            <a:off x="382916" y="432335"/>
            <a:ext cx="10515600" cy="387798"/>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defTabSz="914400"/>
            <a:r>
              <a:rPr lang="en-US"/>
              <a:t>PAGE HEADER</a:t>
            </a:r>
            <a:endParaRPr lang="en-GB"/>
          </a:p>
        </p:txBody>
      </p:sp>
      <p:sp>
        <p:nvSpPr>
          <p:cNvPr id="8" name="Text Placeholder 22"/>
          <p:cNvSpPr>
            <a:spLocks noGrp="1"/>
          </p:cNvSpPr>
          <p:nvPr>
            <p:ph type="body" sz="quarter" idx="18" hasCustomPrompt="1"/>
          </p:nvPr>
        </p:nvSpPr>
        <p:spPr>
          <a:xfrm>
            <a:off x="417543" y="1166903"/>
            <a:ext cx="5370941" cy="243656"/>
          </a:xfrm>
          <a:prstGeom prst="rect">
            <a:avLst/>
          </a:prstGeom>
          <a:noFill/>
        </p:spPr>
        <p:txBody>
          <a:bodyPr wrap="square" lIns="0" tIns="0" rIns="0" bIns="0" rtlCol="0">
            <a:spAutoFit/>
          </a:bodyPr>
          <a:lstStyle>
            <a:lvl1pPr marL="0" indent="-285750" defTabSz="914400">
              <a:lnSpc>
                <a:spcPts val="1900"/>
              </a:lnSpc>
              <a:buNone/>
              <a:defRPr lang="en-US" sz="1600" dirty="0" smtClean="0">
                <a:solidFill>
                  <a:schemeClr val="tx1"/>
                </a:solidFill>
                <a:latin typeface="Roboto" panose="02000000000000000000" pitchFamily="2" charset="0"/>
              </a:defRPr>
            </a:lvl1pPr>
          </a:lstStyle>
          <a:p>
            <a:pPr marL="0" lvl="0" indent="-285750" defTabSz="914400">
              <a:lnSpc>
                <a:spcPts val="1900"/>
              </a:lnSpc>
            </a:pPr>
            <a:r>
              <a:rPr lang="en-US"/>
              <a:t>Edit slider body text - 950</a:t>
            </a:r>
            <a:r>
              <a:rPr lang="en-GB"/>
              <a:t> characters max (incl. spaces)</a:t>
            </a:r>
          </a:p>
        </p:txBody>
      </p:sp>
    </p:spTree>
    <p:extLst>
      <p:ext uri="{BB962C8B-B14F-4D97-AF65-F5344CB8AC3E}">
        <p14:creationId xmlns:p14="http://schemas.microsoft.com/office/powerpoint/2010/main" val="2693594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0-#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750" fill="hold"/>
                                        <p:tgtEl>
                                          <p:spTgt spid="22"/>
                                        </p:tgtEl>
                                        <p:attrNameLst>
                                          <p:attrName>ppt_x</p:attrName>
                                        </p:attrNameLst>
                                      </p:cBhvr>
                                      <p:tavLst>
                                        <p:tav tm="0">
                                          <p:val>
                                            <p:strVal val="0-#ppt_w/2"/>
                                          </p:val>
                                        </p:tav>
                                        <p:tav tm="100000">
                                          <p:val>
                                            <p:strVal val="#ppt_x"/>
                                          </p:val>
                                        </p:tav>
                                      </p:tavLst>
                                    </p:anim>
                                    <p:anim calcmode="lin" valueType="num">
                                      <p:cBhvr additive="base">
                                        <p:cTn id="12" dur="75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tmplLst>
          <p:tmpl>
            <p:tnLst>
              <p:par>
                <p:cTn presetID="2" presetClass="entr" presetSubtype="8" decel="100000"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750" fill="hold"/>
                        <p:tgtEl>
                          <p:spTgt spid="6"/>
                        </p:tgtEl>
                        <p:attrNameLst>
                          <p:attrName>ppt_x</p:attrName>
                        </p:attrNameLst>
                      </p:cBhvr>
                      <p:tavLst>
                        <p:tav tm="0">
                          <p:val>
                            <p:strVal val="0-#ppt_w/2"/>
                          </p:val>
                        </p:tav>
                        <p:tav tm="100000">
                          <p:val>
                            <p:strVal val="#ppt_x"/>
                          </p:val>
                        </p:tav>
                      </p:tavLst>
                    </p:anim>
                    <p:anim calcmode="lin" valueType="num">
                      <p:cBhvr additive="base">
                        <p:cTn dur="750" fill="hold"/>
                        <p:tgtEl>
                          <p:spTgt spid="6"/>
                        </p:tgtEl>
                        <p:attrNameLst>
                          <p:attrName>ppt_y</p:attrName>
                        </p:attrNameLst>
                      </p:cBhvr>
                      <p:tavLst>
                        <p:tav tm="0">
                          <p:val>
                            <p:strVal val="#ppt_y"/>
                          </p:val>
                        </p:tav>
                        <p:tav tm="100000">
                          <p:val>
                            <p:strVal val="#ppt_y"/>
                          </p:val>
                        </p:tav>
                      </p:tavLst>
                    </p:anim>
                  </p:childTnLst>
                </p:cTn>
              </p:par>
            </p:tnLst>
          </p:tmpl>
        </p:tmplLst>
      </p:bldP>
      <p:bldP spid="22" grpId="0"/>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KC Question Multi">
    <p:spTree>
      <p:nvGrpSpPr>
        <p:cNvPr id="1" name=""/>
        <p:cNvGrpSpPr/>
        <p:nvPr/>
      </p:nvGrpSpPr>
      <p:grpSpPr>
        <a:xfrm>
          <a:off x="0" y="0"/>
          <a:ext cx="0" cy="0"/>
          <a:chOff x="0" y="0"/>
          <a:chExt cx="0" cy="0"/>
        </a:xfrm>
      </p:grpSpPr>
      <p:sp>
        <p:nvSpPr>
          <p:cNvPr id="30" name="Text Placeholder 22">
            <a:extLst>
              <a:ext uri="{FF2B5EF4-FFF2-40B4-BE49-F238E27FC236}">
                <a16:creationId xmlns:a16="http://schemas.microsoft.com/office/drawing/2014/main" id="{55C1220C-CC13-884D-A6DD-52658C961D85}"/>
              </a:ext>
            </a:extLst>
          </p:cNvPr>
          <p:cNvSpPr>
            <a:spLocks noGrp="1"/>
          </p:cNvSpPr>
          <p:nvPr>
            <p:ph type="body" sz="quarter" idx="18" hasCustomPrompt="1"/>
          </p:nvPr>
        </p:nvSpPr>
        <p:spPr>
          <a:xfrm>
            <a:off x="423863" y="5240338"/>
            <a:ext cx="2073275" cy="374650"/>
          </a:xfrm>
          <a:prstGeom prst="roundRect">
            <a:avLst>
              <a:gd name="adj" fmla="val 9322"/>
            </a:avLst>
          </a:prstGeom>
          <a:solidFill>
            <a:schemeClr val="accent1"/>
          </a:solidFill>
          <a:effectLst/>
        </p:spPr>
        <p:txBody>
          <a:bodyPr tIns="72000" anchor="ctr"/>
          <a:lstStyle>
            <a:lvl1pPr>
              <a:defRPr lang="en-GB" sz="1400" b="1" baseline="0" dirty="0">
                <a:solidFill>
                  <a:schemeClr val="bg1"/>
                </a:solidFill>
                <a:latin typeface="Roboto" panose="02000000000000000000" pitchFamily="2" charset="0"/>
              </a:defRPr>
            </a:lvl1pPr>
          </a:lstStyle>
          <a:p>
            <a:pPr marL="0" lvl="0" indent="0" algn="ctr">
              <a:buNone/>
            </a:pPr>
            <a:r>
              <a:rPr lang="en-US"/>
              <a:t>EDIT SUBMIT TEXT</a:t>
            </a:r>
            <a:endParaRPr lang="en-GB"/>
          </a:p>
        </p:txBody>
      </p:sp>
      <p:pic>
        <p:nvPicPr>
          <p:cNvPr id="19" name="Picture 18" hidden="1"/>
          <p:cNvPicPr>
            <a:picLocks noChangeAspect="1"/>
          </p:cNvPicPr>
          <p:nvPr userDrawn="1"/>
        </p:nvPicPr>
        <p:blipFill>
          <a:blip r:embed="rId2"/>
          <a:stretch>
            <a:fillRect/>
          </a:stretch>
        </p:blipFill>
        <p:spPr>
          <a:xfrm>
            <a:off x="0" y="-7602"/>
            <a:ext cx="12192000" cy="6867525"/>
          </a:xfrm>
          <a:prstGeom prst="rect">
            <a:avLst/>
          </a:prstGeom>
        </p:spPr>
      </p:pic>
      <p:sp>
        <p:nvSpPr>
          <p:cNvPr id="10" name="Title 11"/>
          <p:cNvSpPr>
            <a:spLocks noGrp="1"/>
          </p:cNvSpPr>
          <p:nvPr>
            <p:ph type="title" hasCustomPrompt="1"/>
          </p:nvPr>
        </p:nvSpPr>
        <p:spPr>
          <a:xfrm>
            <a:off x="418286" y="545888"/>
            <a:ext cx="7841651" cy="473673"/>
          </a:xfrm>
          <a:prstGeom prst="rect">
            <a:avLst/>
          </a:prstGeom>
        </p:spPr>
        <p:txBody>
          <a:bodyPr lIns="0" rIns="0"/>
          <a:lstStyle>
            <a:lvl1pPr>
              <a:defRPr lang="en-GB" sz="2800" b="0" spc="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US"/>
              <a:t>CLICK TO EDIT QUESTION NUMBER</a:t>
            </a:r>
            <a:endParaRPr lang="en-GB"/>
          </a:p>
        </p:txBody>
      </p:sp>
      <p:grpSp>
        <p:nvGrpSpPr>
          <p:cNvPr id="12" name="Group 11"/>
          <p:cNvGrpSpPr/>
          <p:nvPr userDrawn="1"/>
        </p:nvGrpSpPr>
        <p:grpSpPr>
          <a:xfrm>
            <a:off x="518232" y="2185157"/>
            <a:ext cx="396000" cy="2682000"/>
            <a:chOff x="511175" y="2171700"/>
            <a:chExt cx="396000" cy="2682000"/>
          </a:xfrm>
        </p:grpSpPr>
        <p:sp>
          <p:nvSpPr>
            <p:cNvPr id="13" name="Rectangle 12"/>
            <p:cNvSpPr/>
            <p:nvPr/>
          </p:nvSpPr>
          <p:spPr>
            <a:xfrm>
              <a:off x="511175" y="2171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p:nvSpPr>
          <p:spPr>
            <a:xfrm>
              <a:off x="511175" y="2933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p:nvSpPr>
          <p:spPr>
            <a:xfrm>
              <a:off x="511175" y="3695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511175" y="4457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6" name="Text Placeholder 12"/>
          <p:cNvSpPr>
            <a:spLocks noGrp="1"/>
          </p:cNvSpPr>
          <p:nvPr>
            <p:ph type="body" sz="quarter" idx="12" hasCustomPrompt="1"/>
          </p:nvPr>
        </p:nvSpPr>
        <p:spPr>
          <a:xfrm>
            <a:off x="417513" y="2028826"/>
            <a:ext cx="7389812" cy="679206"/>
          </a:xfrm>
          <a:prstGeom prst="rect">
            <a:avLst/>
          </a:prstGeom>
          <a:solidFill>
            <a:schemeClr val="accent3">
              <a:lumMod val="90000"/>
              <a:alpha val="50000"/>
            </a:schemeClr>
          </a:solidFill>
        </p:spPr>
        <p:txBody>
          <a:bodyPr lIns="612000" tIns="72000" anchor="ctr"/>
          <a:lstStyle>
            <a:lvl1pPr>
              <a:defRPr lang="en-GB" sz="1400" dirty="0">
                <a:latin typeface="Roboto" panose="02000000000000000000" pitchFamily="2" charset="0"/>
              </a:defRPr>
            </a:lvl1pPr>
          </a:lstStyle>
          <a:p>
            <a:pPr marL="0" lvl="0" indent="0">
              <a:buNone/>
            </a:pPr>
            <a:r>
              <a:rPr lang="en-US"/>
              <a:t>EDIT OPTION 1</a:t>
            </a:r>
            <a:endParaRPr lang="en-GB"/>
          </a:p>
        </p:txBody>
      </p:sp>
      <p:sp>
        <p:nvSpPr>
          <p:cNvPr id="27" name="Text Placeholder 12"/>
          <p:cNvSpPr>
            <a:spLocks noGrp="1"/>
          </p:cNvSpPr>
          <p:nvPr>
            <p:ph type="body" sz="quarter" idx="13" hasCustomPrompt="1"/>
          </p:nvPr>
        </p:nvSpPr>
        <p:spPr>
          <a:xfrm>
            <a:off x="417513" y="2792803"/>
            <a:ext cx="7389812" cy="679206"/>
          </a:xfrm>
          <a:prstGeom prst="rect">
            <a:avLst/>
          </a:prstGeom>
          <a:solidFill>
            <a:schemeClr val="accent3">
              <a:lumMod val="90000"/>
              <a:alpha val="50000"/>
            </a:schemeClr>
          </a:solidFill>
        </p:spPr>
        <p:txBody>
          <a:bodyPr lIns="612000" tIns="72000" anchor="ctr"/>
          <a:lstStyle>
            <a:lvl1pPr>
              <a:defRPr lang="en-GB" sz="1400" dirty="0">
                <a:latin typeface="Roboto" panose="02000000000000000000" pitchFamily="2" charset="0"/>
              </a:defRPr>
            </a:lvl1pPr>
          </a:lstStyle>
          <a:p>
            <a:pPr marL="0" lvl="0" indent="0">
              <a:buNone/>
            </a:pPr>
            <a:r>
              <a:rPr lang="en-US"/>
              <a:t>EDIT OPTION 2</a:t>
            </a:r>
            <a:endParaRPr lang="en-GB"/>
          </a:p>
        </p:txBody>
      </p:sp>
      <p:sp>
        <p:nvSpPr>
          <p:cNvPr id="28" name="Text Placeholder 12"/>
          <p:cNvSpPr>
            <a:spLocks noGrp="1"/>
          </p:cNvSpPr>
          <p:nvPr>
            <p:ph type="body" sz="quarter" idx="14" hasCustomPrompt="1"/>
          </p:nvPr>
        </p:nvSpPr>
        <p:spPr>
          <a:xfrm>
            <a:off x="417513" y="3556780"/>
            <a:ext cx="7389812" cy="679206"/>
          </a:xfrm>
          <a:prstGeom prst="rect">
            <a:avLst/>
          </a:prstGeom>
          <a:solidFill>
            <a:schemeClr val="accent3">
              <a:lumMod val="90000"/>
              <a:alpha val="50000"/>
            </a:schemeClr>
          </a:solidFill>
        </p:spPr>
        <p:txBody>
          <a:bodyPr lIns="612000" tIns="72000" anchor="ctr"/>
          <a:lstStyle>
            <a:lvl1pPr>
              <a:defRPr lang="en-GB" sz="1400" dirty="0">
                <a:latin typeface="Roboto" panose="02000000000000000000" pitchFamily="2" charset="0"/>
              </a:defRPr>
            </a:lvl1pPr>
          </a:lstStyle>
          <a:p>
            <a:pPr marL="0" lvl="0" indent="0">
              <a:buNone/>
            </a:pPr>
            <a:r>
              <a:rPr lang="en-US"/>
              <a:t>EDIT OPTION 3</a:t>
            </a:r>
            <a:endParaRPr lang="en-GB"/>
          </a:p>
        </p:txBody>
      </p:sp>
      <p:sp>
        <p:nvSpPr>
          <p:cNvPr id="29" name="Text Placeholder 12"/>
          <p:cNvSpPr>
            <a:spLocks noGrp="1"/>
          </p:cNvSpPr>
          <p:nvPr>
            <p:ph type="body" sz="quarter" idx="15" hasCustomPrompt="1"/>
          </p:nvPr>
        </p:nvSpPr>
        <p:spPr>
          <a:xfrm>
            <a:off x="417513" y="4320758"/>
            <a:ext cx="7389812" cy="679206"/>
          </a:xfrm>
          <a:prstGeom prst="rect">
            <a:avLst/>
          </a:prstGeom>
          <a:solidFill>
            <a:schemeClr val="accent3">
              <a:lumMod val="90000"/>
              <a:alpha val="50000"/>
            </a:schemeClr>
          </a:solidFill>
        </p:spPr>
        <p:txBody>
          <a:bodyPr lIns="612000" tIns="72000" anchor="ctr"/>
          <a:lstStyle>
            <a:lvl1pPr>
              <a:defRPr lang="en-US" sz="1400" dirty="0" smtClean="0">
                <a:latin typeface="Roboto" panose="02000000000000000000" pitchFamily="2" charset="0"/>
              </a:defRPr>
            </a:lvl1pPr>
          </a:lstStyle>
          <a:p>
            <a:pPr marL="0" lvl="0" indent="0">
              <a:buNone/>
            </a:pPr>
            <a:r>
              <a:rPr lang="en-US"/>
              <a:t>EDIT OPTION 4</a:t>
            </a:r>
          </a:p>
        </p:txBody>
      </p:sp>
      <p:sp>
        <p:nvSpPr>
          <p:cNvPr id="23" name="Text Placeholder 16"/>
          <p:cNvSpPr>
            <a:spLocks noGrp="1"/>
          </p:cNvSpPr>
          <p:nvPr>
            <p:ph type="body" sz="quarter" idx="10" hasCustomPrompt="1"/>
          </p:nvPr>
        </p:nvSpPr>
        <p:spPr>
          <a:xfrm>
            <a:off x="424636" y="1551192"/>
            <a:ext cx="7835301" cy="207749"/>
          </a:xfrm>
          <a:prstGeom prst="rect">
            <a:avLst/>
          </a:prstGeom>
          <a:noFill/>
        </p:spPr>
        <p:txBody>
          <a:bodyPr wrap="square" lIns="0" tIns="0" rIns="0" bIns="0" rtlCol="0">
            <a:spAutoFit/>
          </a:bodyPr>
          <a:lstStyle>
            <a:lvl1pPr>
              <a:defRPr lang="en-US"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a:buNone/>
            </a:pPr>
            <a:r>
              <a:rPr lang="en-US"/>
              <a:t>Edit instructions</a:t>
            </a:r>
          </a:p>
        </p:txBody>
      </p:sp>
      <p:sp>
        <p:nvSpPr>
          <p:cNvPr id="33" name="Text Placeholder 16"/>
          <p:cNvSpPr>
            <a:spLocks noGrp="1"/>
          </p:cNvSpPr>
          <p:nvPr>
            <p:ph type="body" sz="quarter" idx="11" hasCustomPrompt="1"/>
          </p:nvPr>
        </p:nvSpPr>
        <p:spPr>
          <a:xfrm>
            <a:off x="424636" y="1104333"/>
            <a:ext cx="7835301" cy="245496"/>
          </a:xfrm>
          <a:prstGeom prst="rect">
            <a:avLst/>
          </a:prstGeom>
        </p:spPr>
        <p:txBody>
          <a:bodyPr lIns="0" rIns="0"/>
          <a:lstStyle>
            <a:lvl1pPr marL="0" indent="0">
              <a:buNone/>
              <a:defRPr sz="160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US"/>
              <a:t>Edit question</a:t>
            </a:r>
          </a:p>
        </p:txBody>
      </p:sp>
      <p:pic>
        <p:nvPicPr>
          <p:cNvPr id="31" name="Picture 3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806058" y="42074"/>
            <a:ext cx="331385" cy="331385"/>
          </a:xfrm>
          <a:prstGeom prst="rect">
            <a:avLst/>
          </a:prstGeom>
        </p:spPr>
      </p:pic>
    </p:spTree>
    <p:extLst>
      <p:ext uri="{BB962C8B-B14F-4D97-AF65-F5344CB8AC3E}">
        <p14:creationId xmlns:p14="http://schemas.microsoft.com/office/powerpoint/2010/main" val="310294800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KC Correct Feedback Multi">
    <p:spTree>
      <p:nvGrpSpPr>
        <p:cNvPr id="1" name=""/>
        <p:cNvGrpSpPr/>
        <p:nvPr/>
      </p:nvGrpSpPr>
      <p:grpSpPr>
        <a:xfrm>
          <a:off x="0" y="0"/>
          <a:ext cx="0" cy="0"/>
          <a:chOff x="0" y="0"/>
          <a:chExt cx="0" cy="0"/>
        </a:xfrm>
      </p:grpSpPr>
      <p:sp>
        <p:nvSpPr>
          <p:cNvPr id="27" name="Rounded Rectangle 26"/>
          <p:cNvSpPr/>
          <p:nvPr userDrawn="1"/>
        </p:nvSpPr>
        <p:spPr>
          <a:xfrm>
            <a:off x="8505371" y="1028286"/>
            <a:ext cx="4142163" cy="4864513"/>
          </a:xfrm>
          <a:prstGeom prst="roundRect">
            <a:avLst>
              <a:gd name="adj" fmla="val 116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GB" b="0" i="0" u="none" strike="noStrike" cap="none" spc="0" normalizeH="0" baseline="0" noProof="0">
              <a:ln>
                <a:noFill/>
              </a:ln>
              <a:solidFill>
                <a:schemeClr val="tx1"/>
              </a:solidFill>
              <a:effectLst/>
              <a:uLnTx/>
              <a:uFillTx/>
              <a:latin typeface="Calibri" panose="020F0502020204030204"/>
            </a:endParaRPr>
          </a:p>
        </p:txBody>
      </p:sp>
      <p:grpSp>
        <p:nvGrpSpPr>
          <p:cNvPr id="60" name="Group 59"/>
          <p:cNvGrpSpPr/>
          <p:nvPr userDrawn="1"/>
        </p:nvGrpSpPr>
        <p:grpSpPr>
          <a:xfrm>
            <a:off x="8694738" y="1170677"/>
            <a:ext cx="3279861" cy="988020"/>
            <a:chOff x="8694738" y="1170677"/>
            <a:chExt cx="3279861" cy="988020"/>
          </a:xfrm>
        </p:grpSpPr>
        <p:sp>
          <p:nvSpPr>
            <p:cNvPr id="62" name="TextBox 61"/>
            <p:cNvSpPr txBox="1"/>
            <p:nvPr userDrawn="1"/>
          </p:nvSpPr>
          <p:spPr>
            <a:xfrm>
              <a:off x="8694738" y="1170677"/>
              <a:ext cx="3251828" cy="492443"/>
            </a:xfrm>
            <a:prstGeom prst="rect">
              <a:avLst/>
            </a:prstGeom>
            <a:noFill/>
          </p:spPr>
          <p:txBody>
            <a:bodyPr wrap="square" lIns="0" tIns="0" rIns="0" bIns="0" rtlCol="0">
              <a:spAutoFit/>
            </a:bodyPr>
            <a:lstStyle>
              <a:defPPr>
                <a:defRPr lang="en-US"/>
              </a:defPPr>
              <a:lvl1pPr marR="0" lvl="0" indent="0" fontAlgn="auto">
                <a:lnSpc>
                  <a:spcPct val="100000"/>
                </a:lnSpc>
                <a:spcBef>
                  <a:spcPts val="0"/>
                </a:spcBef>
                <a:spcAft>
                  <a:spcPts val="0"/>
                </a:spcAft>
                <a:buClrTx/>
                <a:buSzTx/>
                <a:buFontTx/>
                <a:buNone/>
                <a:tabLst/>
                <a:defRPr kumimoji="0" sz="4000" b="0" i="0" u="none" strike="noStrike" cap="none" spc="0" normalizeH="0" baseline="0">
                  <a:ln>
                    <a:noFill/>
                  </a:ln>
                  <a:solidFill>
                    <a:schemeClr val="accent1"/>
                  </a:solidFill>
                  <a:effectLst/>
                  <a:uLnTx/>
                  <a:uFillTx/>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sz="3200" noProof="0"/>
                <a:t>THAT’S RIGHT!</a:t>
              </a:r>
            </a:p>
          </p:txBody>
        </p:sp>
        <p:sp>
          <p:nvSpPr>
            <p:cNvPr id="63" name="TextBox 62"/>
            <p:cNvSpPr txBox="1"/>
            <p:nvPr userDrawn="1"/>
          </p:nvSpPr>
          <p:spPr>
            <a:xfrm>
              <a:off x="8722771" y="1912476"/>
              <a:ext cx="3251828"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chemeClr val="tx1"/>
                  </a:solidFill>
                  <a:effectLst/>
                  <a:uLnTx/>
                  <a:uFillTx/>
                  <a:latin typeface="Roboto" panose="02000000000000000000" pitchFamily="2" charset="0"/>
                  <a:ea typeface="+mn-ea"/>
                  <a:cs typeface="+mn-cs"/>
                </a:rPr>
                <a:t>Well done!</a:t>
              </a:r>
            </a:p>
          </p:txBody>
        </p:sp>
      </p:grpSp>
      <p:pic>
        <p:nvPicPr>
          <p:cNvPr id="19" name="Picture 18" hidden="1"/>
          <p:cNvPicPr>
            <a:picLocks noChangeAspect="1"/>
          </p:cNvPicPr>
          <p:nvPr userDrawn="1"/>
        </p:nvPicPr>
        <p:blipFill>
          <a:blip r:embed="rId2"/>
          <a:stretch>
            <a:fillRect/>
          </a:stretch>
        </p:blipFill>
        <p:spPr>
          <a:xfrm>
            <a:off x="0" y="-7602"/>
            <a:ext cx="12192000" cy="6867525"/>
          </a:xfrm>
          <a:prstGeom prst="rect">
            <a:avLst/>
          </a:prstGeom>
        </p:spPr>
      </p:pic>
      <p:sp>
        <p:nvSpPr>
          <p:cNvPr id="10" name="Title 11"/>
          <p:cNvSpPr>
            <a:spLocks noGrp="1"/>
          </p:cNvSpPr>
          <p:nvPr>
            <p:ph type="title" hasCustomPrompt="1"/>
          </p:nvPr>
        </p:nvSpPr>
        <p:spPr>
          <a:xfrm>
            <a:off x="418286" y="545888"/>
            <a:ext cx="7841651" cy="473673"/>
          </a:xfrm>
          <a:prstGeom prst="rect">
            <a:avLst/>
          </a:prstGeom>
        </p:spPr>
        <p:txBody>
          <a:bodyPr lIns="0" rIns="0"/>
          <a:lstStyle>
            <a:lvl1pPr>
              <a:defRPr lang="en-GB" sz="2800" b="0" spc="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US"/>
              <a:t>CLICK TO EDIT QUESTION NUMBER</a:t>
            </a:r>
            <a:endParaRPr lang="en-GB"/>
          </a:p>
        </p:txBody>
      </p:sp>
      <p:pic>
        <p:nvPicPr>
          <p:cNvPr id="2" name="Picture 1" hidden="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12192000" cy="6864767"/>
          </a:xfrm>
          <a:prstGeom prst="rect">
            <a:avLst/>
          </a:prstGeom>
        </p:spPr>
      </p:pic>
      <p:grpSp>
        <p:nvGrpSpPr>
          <p:cNvPr id="22" name="Group 21"/>
          <p:cNvGrpSpPr/>
          <p:nvPr userDrawn="1"/>
        </p:nvGrpSpPr>
        <p:grpSpPr>
          <a:xfrm>
            <a:off x="518232" y="2185157"/>
            <a:ext cx="396000" cy="2682000"/>
            <a:chOff x="511175" y="2171700"/>
            <a:chExt cx="396000" cy="2682000"/>
          </a:xfrm>
        </p:grpSpPr>
        <p:sp>
          <p:nvSpPr>
            <p:cNvPr id="23" name="Rectangle 22"/>
            <p:cNvSpPr/>
            <p:nvPr/>
          </p:nvSpPr>
          <p:spPr>
            <a:xfrm>
              <a:off x="511175" y="2171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p:cNvSpPr/>
            <p:nvPr/>
          </p:nvSpPr>
          <p:spPr>
            <a:xfrm>
              <a:off x="511175" y="2933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p:cNvSpPr/>
            <p:nvPr/>
          </p:nvSpPr>
          <p:spPr>
            <a:xfrm>
              <a:off x="511175" y="3695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p:cNvSpPr/>
            <p:nvPr/>
          </p:nvSpPr>
          <p:spPr>
            <a:xfrm>
              <a:off x="511175" y="4457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9" name="Text Placeholder 12"/>
          <p:cNvSpPr>
            <a:spLocks noGrp="1"/>
          </p:cNvSpPr>
          <p:nvPr>
            <p:ph type="body" sz="quarter" idx="12" hasCustomPrompt="1"/>
          </p:nvPr>
        </p:nvSpPr>
        <p:spPr>
          <a:xfrm>
            <a:off x="417513" y="2028826"/>
            <a:ext cx="7389812" cy="679206"/>
          </a:xfrm>
          <a:prstGeom prst="rect">
            <a:avLst/>
          </a:prstGeom>
          <a:solidFill>
            <a:schemeClr val="accent3">
              <a:lumMod val="90000"/>
              <a:alpha val="50000"/>
            </a:schemeClr>
          </a:solidFill>
        </p:spPr>
        <p:txBody>
          <a:bodyPr lIns="612000" tIns="72000" anchor="ctr"/>
          <a:lstStyle>
            <a:lvl1pPr>
              <a:defRPr lang="en-GB" sz="1400" dirty="0">
                <a:latin typeface="Roboto" panose="02000000000000000000" pitchFamily="2" charset="0"/>
              </a:defRPr>
            </a:lvl1pPr>
          </a:lstStyle>
          <a:p>
            <a:pPr marL="0" lvl="0" indent="0">
              <a:buNone/>
            </a:pPr>
            <a:r>
              <a:rPr lang="en-US"/>
              <a:t>EDIT OPTION 1</a:t>
            </a:r>
            <a:endParaRPr lang="en-GB"/>
          </a:p>
        </p:txBody>
      </p:sp>
      <p:sp>
        <p:nvSpPr>
          <p:cNvPr id="30" name="Text Placeholder 12"/>
          <p:cNvSpPr>
            <a:spLocks noGrp="1"/>
          </p:cNvSpPr>
          <p:nvPr>
            <p:ph type="body" sz="quarter" idx="13" hasCustomPrompt="1"/>
          </p:nvPr>
        </p:nvSpPr>
        <p:spPr>
          <a:xfrm>
            <a:off x="417513" y="2792803"/>
            <a:ext cx="7389812" cy="679206"/>
          </a:xfrm>
          <a:prstGeom prst="rect">
            <a:avLst/>
          </a:prstGeom>
          <a:solidFill>
            <a:schemeClr val="accent3">
              <a:lumMod val="90000"/>
              <a:alpha val="50000"/>
            </a:schemeClr>
          </a:solidFill>
        </p:spPr>
        <p:txBody>
          <a:bodyPr lIns="612000" tIns="72000" anchor="ctr"/>
          <a:lstStyle>
            <a:lvl1pPr>
              <a:defRPr lang="en-GB" sz="1400" dirty="0">
                <a:latin typeface="Roboto" panose="02000000000000000000" pitchFamily="2" charset="0"/>
              </a:defRPr>
            </a:lvl1pPr>
          </a:lstStyle>
          <a:p>
            <a:pPr marL="0" lvl="0" indent="0">
              <a:buNone/>
            </a:pPr>
            <a:r>
              <a:rPr lang="en-US"/>
              <a:t>EDIT OPTION 2</a:t>
            </a:r>
            <a:endParaRPr lang="en-GB"/>
          </a:p>
        </p:txBody>
      </p:sp>
      <p:sp>
        <p:nvSpPr>
          <p:cNvPr id="31" name="Text Placeholder 12"/>
          <p:cNvSpPr>
            <a:spLocks noGrp="1"/>
          </p:cNvSpPr>
          <p:nvPr>
            <p:ph type="body" sz="quarter" idx="14" hasCustomPrompt="1"/>
          </p:nvPr>
        </p:nvSpPr>
        <p:spPr>
          <a:xfrm>
            <a:off x="417513" y="3556780"/>
            <a:ext cx="7389812" cy="679206"/>
          </a:xfrm>
          <a:prstGeom prst="rect">
            <a:avLst/>
          </a:prstGeom>
          <a:solidFill>
            <a:schemeClr val="accent3">
              <a:lumMod val="90000"/>
              <a:alpha val="50000"/>
            </a:schemeClr>
          </a:solidFill>
        </p:spPr>
        <p:txBody>
          <a:bodyPr lIns="612000" tIns="72000" anchor="ctr"/>
          <a:lstStyle>
            <a:lvl1pPr>
              <a:defRPr lang="en-GB" sz="1400" dirty="0">
                <a:latin typeface="Roboto" panose="02000000000000000000" pitchFamily="2" charset="0"/>
              </a:defRPr>
            </a:lvl1pPr>
          </a:lstStyle>
          <a:p>
            <a:pPr marL="0" lvl="0" indent="0">
              <a:buNone/>
            </a:pPr>
            <a:r>
              <a:rPr lang="en-US"/>
              <a:t>EDIT OPTION 3</a:t>
            </a:r>
            <a:endParaRPr lang="en-GB"/>
          </a:p>
        </p:txBody>
      </p:sp>
      <p:sp>
        <p:nvSpPr>
          <p:cNvPr id="32" name="Text Placeholder 12"/>
          <p:cNvSpPr>
            <a:spLocks noGrp="1"/>
          </p:cNvSpPr>
          <p:nvPr>
            <p:ph type="body" sz="quarter" idx="15" hasCustomPrompt="1"/>
          </p:nvPr>
        </p:nvSpPr>
        <p:spPr>
          <a:xfrm>
            <a:off x="417513" y="4320758"/>
            <a:ext cx="7389812" cy="679206"/>
          </a:xfrm>
          <a:prstGeom prst="rect">
            <a:avLst/>
          </a:prstGeom>
          <a:solidFill>
            <a:schemeClr val="accent3">
              <a:lumMod val="90000"/>
              <a:alpha val="50000"/>
            </a:schemeClr>
          </a:solidFill>
        </p:spPr>
        <p:txBody>
          <a:bodyPr lIns="612000" tIns="72000" anchor="ctr"/>
          <a:lstStyle>
            <a:lvl1pPr>
              <a:defRPr lang="en-US" sz="1400" dirty="0" smtClean="0">
                <a:latin typeface="Roboto" panose="02000000000000000000" pitchFamily="2" charset="0"/>
              </a:defRPr>
            </a:lvl1pPr>
          </a:lstStyle>
          <a:p>
            <a:pPr marL="0" lvl="0" indent="0">
              <a:buNone/>
            </a:pPr>
            <a:r>
              <a:rPr lang="en-US"/>
              <a:t>EDIT OPTION 4</a:t>
            </a:r>
          </a:p>
        </p:txBody>
      </p:sp>
      <p:sp>
        <p:nvSpPr>
          <p:cNvPr id="50" name="Text Placeholder 4"/>
          <p:cNvSpPr>
            <a:spLocks noGrp="1"/>
          </p:cNvSpPr>
          <p:nvPr>
            <p:ph type="body" sz="quarter" idx="19" hasCustomPrompt="1"/>
          </p:nvPr>
        </p:nvSpPr>
        <p:spPr>
          <a:xfrm>
            <a:off x="8694738" y="2708275"/>
            <a:ext cx="3235325" cy="1187450"/>
          </a:xfrm>
          <a:prstGeom prst="rect">
            <a:avLst/>
          </a:prstGeom>
        </p:spPr>
        <p:txBody>
          <a:bodyPr lIns="0"/>
          <a:lstStyle>
            <a:lvl1pPr marL="0" indent="0">
              <a:buNone/>
              <a:defRPr sz="1400">
                <a:solidFill>
                  <a:schemeClr val="tx1"/>
                </a:solidFill>
                <a:latin typeface="Roboto" panose="02000000000000000000" pitchFamily="2" charset="0"/>
              </a:defRPr>
            </a:lvl1pPr>
            <a:lvl2pPr marL="180975" indent="-180975">
              <a:defRPr sz="1400">
                <a:latin typeface="Citroen" panose="02000000000000000000" pitchFamily="50" charset="0"/>
              </a:defRPr>
            </a:lvl2pPr>
            <a:lvl3pPr marL="180975" indent="-180975">
              <a:defRPr sz="1400">
                <a:latin typeface="Citroen" panose="02000000000000000000" pitchFamily="50" charset="0"/>
              </a:defRPr>
            </a:lvl3pPr>
            <a:lvl4pPr marL="180975" indent="-180975">
              <a:defRPr sz="1400">
                <a:latin typeface="Citroen" panose="02000000000000000000" pitchFamily="50" charset="0"/>
              </a:defRPr>
            </a:lvl4pPr>
            <a:lvl5pPr marL="180975" indent="-180975">
              <a:defRPr sz="1400">
                <a:latin typeface="Citroen" panose="02000000000000000000" pitchFamily="50" charset="0"/>
              </a:defRPr>
            </a:lvl5pPr>
          </a:lstStyle>
          <a:p>
            <a:pPr lvl="0"/>
            <a:r>
              <a:rPr lang="en-US"/>
              <a:t>Edit Feedback</a:t>
            </a:r>
            <a:endParaRPr lang="en-GB"/>
          </a:p>
        </p:txBody>
      </p:sp>
      <p:sp>
        <p:nvSpPr>
          <p:cNvPr id="33" name="Text Placeholder 16"/>
          <p:cNvSpPr>
            <a:spLocks noGrp="1"/>
          </p:cNvSpPr>
          <p:nvPr>
            <p:ph type="body" sz="quarter" idx="10" hasCustomPrompt="1"/>
          </p:nvPr>
        </p:nvSpPr>
        <p:spPr>
          <a:xfrm>
            <a:off x="424636" y="1551192"/>
            <a:ext cx="7835301" cy="207749"/>
          </a:xfrm>
          <a:prstGeom prst="rect">
            <a:avLst/>
          </a:prstGeom>
          <a:noFill/>
        </p:spPr>
        <p:txBody>
          <a:bodyPr wrap="square" lIns="0" tIns="0" rIns="0" bIns="0" rtlCol="0">
            <a:spAutoFit/>
          </a:bodyPr>
          <a:lstStyle>
            <a:lvl1pPr>
              <a:defRPr lang="en-US"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a:buNone/>
            </a:pPr>
            <a:r>
              <a:rPr lang="en-US"/>
              <a:t>Edit instructions</a:t>
            </a:r>
          </a:p>
        </p:txBody>
      </p:sp>
      <p:sp>
        <p:nvSpPr>
          <p:cNvPr id="34" name="Text Placeholder 16"/>
          <p:cNvSpPr>
            <a:spLocks noGrp="1"/>
          </p:cNvSpPr>
          <p:nvPr>
            <p:ph type="body" sz="quarter" idx="11" hasCustomPrompt="1"/>
          </p:nvPr>
        </p:nvSpPr>
        <p:spPr>
          <a:xfrm>
            <a:off x="424636" y="1104333"/>
            <a:ext cx="7835301" cy="245496"/>
          </a:xfrm>
          <a:prstGeom prst="rect">
            <a:avLst/>
          </a:prstGeom>
        </p:spPr>
        <p:txBody>
          <a:bodyPr lIns="0" rIns="0"/>
          <a:lstStyle>
            <a:lvl1pPr marL="0" indent="0">
              <a:buNone/>
              <a:defRPr sz="160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US"/>
              <a:t>Edit question</a:t>
            </a:r>
          </a:p>
        </p:txBody>
      </p:sp>
      <p:sp>
        <p:nvSpPr>
          <p:cNvPr id="35" name="Text Placeholder 5"/>
          <p:cNvSpPr>
            <a:spLocks noGrp="1"/>
          </p:cNvSpPr>
          <p:nvPr>
            <p:ph type="body" sz="quarter" idx="18" hasCustomPrompt="1"/>
          </p:nvPr>
        </p:nvSpPr>
        <p:spPr>
          <a:xfrm>
            <a:off x="8678234" y="5506838"/>
            <a:ext cx="3399465" cy="207749"/>
          </a:xfrm>
          <a:prstGeom prst="rect">
            <a:avLst/>
          </a:prstGeom>
          <a:noFill/>
        </p:spPr>
        <p:txBody>
          <a:bodyPr wrap="square" lIns="0" tIns="0" rIns="0" bIns="0" rtlCol="0">
            <a:spAutoFit/>
          </a:bodyPr>
          <a:lstStyle>
            <a:lvl1pPr>
              <a:defRPr lang="en-GB"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a:buNone/>
            </a:pPr>
            <a:r>
              <a:rPr lang="en-US"/>
              <a:t>Edit instructions</a:t>
            </a:r>
            <a:endParaRPr lang="en-GB"/>
          </a:p>
        </p:txBody>
      </p:sp>
      <p:pic>
        <p:nvPicPr>
          <p:cNvPr id="28" name="Picture 2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806058" y="42074"/>
            <a:ext cx="331385" cy="331385"/>
          </a:xfrm>
          <a:prstGeom prst="rect">
            <a:avLst/>
          </a:prstGeom>
        </p:spPr>
      </p:pic>
    </p:spTree>
    <p:extLst>
      <p:ext uri="{BB962C8B-B14F-4D97-AF65-F5344CB8AC3E}">
        <p14:creationId xmlns:p14="http://schemas.microsoft.com/office/powerpoint/2010/main" val="987645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50">
                                            <p:txEl>
                                              <p:pRg st="0" end="0"/>
                                            </p:txEl>
                                          </p:spTgt>
                                        </p:tgtEl>
                                        <p:attrNameLst>
                                          <p:attrName>style.visibility</p:attrName>
                                        </p:attrNameLst>
                                      </p:cBhvr>
                                      <p:to>
                                        <p:strVal val="visible"/>
                                      </p:to>
                                    </p:set>
                                    <p:anim calcmode="lin" valueType="num">
                                      <p:cBhvr additive="base">
                                        <p:cTn id="7" dur="750" fill="hold"/>
                                        <p:tgtEl>
                                          <p:spTgt spid="50">
                                            <p:txEl>
                                              <p:pRg st="0" end="0"/>
                                            </p:txEl>
                                          </p:spTgt>
                                        </p:tgtEl>
                                        <p:attrNameLst>
                                          <p:attrName>ppt_x</p:attrName>
                                        </p:attrNameLst>
                                      </p:cBhvr>
                                      <p:tavLst>
                                        <p:tav tm="0">
                                          <p:val>
                                            <p:strVal val="1+#ppt_w/2"/>
                                          </p:val>
                                        </p:tav>
                                        <p:tav tm="100000">
                                          <p:val>
                                            <p:strVal val="#ppt_x"/>
                                          </p:val>
                                        </p:tav>
                                      </p:tavLst>
                                    </p:anim>
                                    <p:anim calcmode="lin" valueType="num">
                                      <p:cBhvr additive="base">
                                        <p:cTn id="8" dur="750" fill="hold"/>
                                        <p:tgtEl>
                                          <p:spTgt spid="50">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750" fill="hold"/>
                                        <p:tgtEl>
                                          <p:spTgt spid="60"/>
                                        </p:tgtEl>
                                        <p:attrNameLst>
                                          <p:attrName>ppt_x</p:attrName>
                                        </p:attrNameLst>
                                      </p:cBhvr>
                                      <p:tavLst>
                                        <p:tav tm="0">
                                          <p:val>
                                            <p:strVal val="1+#ppt_w/2"/>
                                          </p:val>
                                        </p:tav>
                                        <p:tav tm="100000">
                                          <p:val>
                                            <p:strVal val="#ppt_x"/>
                                          </p:val>
                                        </p:tav>
                                      </p:tavLst>
                                    </p:anim>
                                    <p:anim calcmode="lin" valueType="num">
                                      <p:cBhvr additive="base">
                                        <p:cTn id="12" dur="750" fill="hold"/>
                                        <p:tgtEl>
                                          <p:spTgt spid="60"/>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750" fill="hold"/>
                                        <p:tgtEl>
                                          <p:spTgt spid="35"/>
                                        </p:tgtEl>
                                        <p:attrNameLst>
                                          <p:attrName>ppt_x</p:attrName>
                                        </p:attrNameLst>
                                      </p:cBhvr>
                                      <p:tavLst>
                                        <p:tav tm="0">
                                          <p:val>
                                            <p:strVal val="1+#ppt_w/2"/>
                                          </p:val>
                                        </p:tav>
                                        <p:tav tm="100000">
                                          <p:val>
                                            <p:strVal val="#ppt_x"/>
                                          </p:val>
                                        </p:tav>
                                      </p:tavLst>
                                    </p:anim>
                                    <p:anim calcmode="lin" valueType="num">
                                      <p:cBhvr additive="base">
                                        <p:cTn id="16" dur="750" fill="hold"/>
                                        <p:tgtEl>
                                          <p:spTgt spid="35"/>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750" fill="hold"/>
                                        <p:tgtEl>
                                          <p:spTgt spid="27"/>
                                        </p:tgtEl>
                                        <p:attrNameLst>
                                          <p:attrName>ppt_x</p:attrName>
                                        </p:attrNameLst>
                                      </p:cBhvr>
                                      <p:tavLst>
                                        <p:tav tm="0">
                                          <p:val>
                                            <p:strVal val="1+#ppt_w/2"/>
                                          </p:val>
                                        </p:tav>
                                        <p:tav tm="100000">
                                          <p:val>
                                            <p:strVal val="#ppt_x"/>
                                          </p:val>
                                        </p:tav>
                                      </p:tavLst>
                                    </p:anim>
                                    <p:anim calcmode="lin" valueType="num">
                                      <p:cBhvr additive="base">
                                        <p:cTn id="20" dur="75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50" grpId="0" build="p"/>
      <p:bldP spid="35" grpId="0">
        <p:tmplLst>
          <p:tmpl>
            <p:tnLst>
              <p:par>
                <p:cTn presetID="2" presetClass="entr" presetSubtype="2" decel="100000" fill="hold" nodeType="withEffect">
                  <p:stCondLst>
                    <p:cond delay="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750" fill="hold"/>
                        <p:tgtEl>
                          <p:spTgt spid="35"/>
                        </p:tgtEl>
                        <p:attrNameLst>
                          <p:attrName>ppt_x</p:attrName>
                        </p:attrNameLst>
                      </p:cBhvr>
                      <p:tavLst>
                        <p:tav tm="0">
                          <p:val>
                            <p:strVal val="1+#ppt_w/2"/>
                          </p:val>
                        </p:tav>
                        <p:tav tm="100000">
                          <p:val>
                            <p:strVal val="#ppt_x"/>
                          </p:val>
                        </p:tav>
                      </p:tavLst>
                    </p:anim>
                    <p:anim calcmode="lin" valueType="num">
                      <p:cBhvr additive="base">
                        <p:cTn dur="750" fill="hold"/>
                        <p:tgtEl>
                          <p:spTgt spid="35"/>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KC Incorrect Feedback Multi">
    <p:spTree>
      <p:nvGrpSpPr>
        <p:cNvPr id="1" name=""/>
        <p:cNvGrpSpPr/>
        <p:nvPr/>
      </p:nvGrpSpPr>
      <p:grpSpPr>
        <a:xfrm>
          <a:off x="0" y="0"/>
          <a:ext cx="0" cy="0"/>
          <a:chOff x="0" y="0"/>
          <a:chExt cx="0" cy="0"/>
        </a:xfrm>
      </p:grpSpPr>
      <p:sp>
        <p:nvSpPr>
          <p:cNvPr id="34" name="Rounded Rectangle 33"/>
          <p:cNvSpPr/>
          <p:nvPr userDrawn="1"/>
        </p:nvSpPr>
        <p:spPr>
          <a:xfrm>
            <a:off x="8505371" y="1028286"/>
            <a:ext cx="4142163" cy="4864513"/>
          </a:xfrm>
          <a:prstGeom prst="roundRect">
            <a:avLst>
              <a:gd name="adj" fmla="val 116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GB" b="0" i="0" u="none" strike="noStrike" cap="none" spc="0" normalizeH="0" baseline="0" noProof="0">
              <a:ln>
                <a:noFill/>
              </a:ln>
              <a:solidFill>
                <a:schemeClr val="tx1"/>
              </a:solidFill>
              <a:effectLst/>
              <a:uLnTx/>
              <a:uFillTx/>
              <a:latin typeface="Calibri" panose="020F0502020204030204"/>
            </a:endParaRPr>
          </a:p>
        </p:txBody>
      </p:sp>
      <p:grpSp>
        <p:nvGrpSpPr>
          <p:cNvPr id="55" name="Group 54"/>
          <p:cNvGrpSpPr/>
          <p:nvPr userDrawn="1"/>
        </p:nvGrpSpPr>
        <p:grpSpPr>
          <a:xfrm>
            <a:off x="8694738" y="1170677"/>
            <a:ext cx="3279861" cy="988020"/>
            <a:chOff x="8694738" y="1170677"/>
            <a:chExt cx="3279861" cy="988020"/>
          </a:xfrm>
        </p:grpSpPr>
        <p:sp>
          <p:nvSpPr>
            <p:cNvPr id="56" name="TextBox 55"/>
            <p:cNvSpPr txBox="1"/>
            <p:nvPr userDrawn="1"/>
          </p:nvSpPr>
          <p:spPr>
            <a:xfrm>
              <a:off x="8694738" y="1170677"/>
              <a:ext cx="3251828" cy="492443"/>
            </a:xfrm>
            <a:prstGeom prst="rect">
              <a:avLst/>
            </a:prstGeom>
            <a:noFill/>
          </p:spPr>
          <p:txBody>
            <a:bodyPr wrap="square" lIns="0" tIns="0" rIns="0" bIns="0" rtlCol="0">
              <a:spAutoFit/>
            </a:bodyPr>
            <a:lstStyle>
              <a:defPPr>
                <a:defRPr lang="en-US"/>
              </a:defPPr>
              <a:lvl1pPr marR="0" lvl="0" indent="0" fontAlgn="auto">
                <a:lnSpc>
                  <a:spcPct val="100000"/>
                </a:lnSpc>
                <a:spcBef>
                  <a:spcPts val="0"/>
                </a:spcBef>
                <a:spcAft>
                  <a:spcPts val="0"/>
                </a:spcAft>
                <a:buClrTx/>
                <a:buSzTx/>
                <a:buFontTx/>
                <a:buNone/>
                <a:tabLst/>
                <a:defRPr kumimoji="0" sz="4000" b="0" i="0" u="none" strike="noStrike" cap="none" spc="0" normalizeH="0" baseline="0">
                  <a:ln>
                    <a:noFill/>
                  </a:ln>
                  <a:solidFill>
                    <a:schemeClr val="accent1"/>
                  </a:solidFill>
                  <a:effectLst/>
                  <a:uLnTx/>
                  <a:uFillTx/>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sz="3200" noProof="0"/>
                <a:t>NOT QUITE…</a:t>
              </a:r>
            </a:p>
          </p:txBody>
        </p:sp>
        <p:sp>
          <p:nvSpPr>
            <p:cNvPr id="57" name="TextBox 56"/>
            <p:cNvSpPr txBox="1"/>
            <p:nvPr userDrawn="1"/>
          </p:nvSpPr>
          <p:spPr>
            <a:xfrm>
              <a:off x="8722771" y="1912476"/>
              <a:ext cx="3251828"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chemeClr val="tx1"/>
                  </a:solidFill>
                  <a:effectLst/>
                  <a:uLnTx/>
                  <a:uFillTx/>
                  <a:latin typeface="Roboto" panose="02000000000000000000" pitchFamily="2" charset="0"/>
                  <a:ea typeface="+mn-ea"/>
                  <a:cs typeface="+mn-cs"/>
                </a:rPr>
                <a:t>Nice try</a:t>
              </a:r>
            </a:p>
          </p:txBody>
        </p:sp>
      </p:grpSp>
      <p:pic>
        <p:nvPicPr>
          <p:cNvPr id="19" name="Picture 18" hidden="1"/>
          <p:cNvPicPr>
            <a:picLocks noChangeAspect="1"/>
          </p:cNvPicPr>
          <p:nvPr userDrawn="1"/>
        </p:nvPicPr>
        <p:blipFill>
          <a:blip r:embed="rId2"/>
          <a:stretch>
            <a:fillRect/>
          </a:stretch>
        </p:blipFill>
        <p:spPr>
          <a:xfrm>
            <a:off x="0" y="-7602"/>
            <a:ext cx="12192000" cy="6867525"/>
          </a:xfrm>
          <a:prstGeom prst="rect">
            <a:avLst/>
          </a:prstGeom>
        </p:spPr>
      </p:pic>
      <p:sp>
        <p:nvSpPr>
          <p:cNvPr id="10" name="Title 11"/>
          <p:cNvSpPr>
            <a:spLocks noGrp="1"/>
          </p:cNvSpPr>
          <p:nvPr>
            <p:ph type="title" hasCustomPrompt="1"/>
          </p:nvPr>
        </p:nvSpPr>
        <p:spPr>
          <a:xfrm>
            <a:off x="418286" y="545888"/>
            <a:ext cx="7841651" cy="473673"/>
          </a:xfrm>
          <a:prstGeom prst="rect">
            <a:avLst/>
          </a:prstGeom>
        </p:spPr>
        <p:txBody>
          <a:bodyPr lIns="0" rIns="0"/>
          <a:lstStyle>
            <a:lvl1pPr>
              <a:defRPr lang="en-GB" sz="2800" b="0" spc="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US"/>
              <a:t>CLICK TO EDIT QUESTION NUMBER</a:t>
            </a:r>
            <a:endParaRPr lang="en-GB"/>
          </a:p>
        </p:txBody>
      </p:sp>
      <p:pic>
        <p:nvPicPr>
          <p:cNvPr id="2" name="Picture 1" hidden="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12192000" cy="6864767"/>
          </a:xfrm>
          <a:prstGeom prst="rect">
            <a:avLst/>
          </a:prstGeom>
        </p:spPr>
      </p:pic>
      <p:grpSp>
        <p:nvGrpSpPr>
          <p:cNvPr id="22" name="Group 21"/>
          <p:cNvGrpSpPr/>
          <p:nvPr userDrawn="1"/>
        </p:nvGrpSpPr>
        <p:grpSpPr>
          <a:xfrm>
            <a:off x="518232" y="2185157"/>
            <a:ext cx="396000" cy="2682000"/>
            <a:chOff x="511175" y="2171700"/>
            <a:chExt cx="396000" cy="2682000"/>
          </a:xfrm>
        </p:grpSpPr>
        <p:sp>
          <p:nvSpPr>
            <p:cNvPr id="23" name="Rectangle 22"/>
            <p:cNvSpPr/>
            <p:nvPr/>
          </p:nvSpPr>
          <p:spPr>
            <a:xfrm>
              <a:off x="511175" y="2171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p:cNvSpPr/>
            <p:nvPr/>
          </p:nvSpPr>
          <p:spPr>
            <a:xfrm>
              <a:off x="511175" y="2933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p:cNvSpPr/>
            <p:nvPr/>
          </p:nvSpPr>
          <p:spPr>
            <a:xfrm>
              <a:off x="511175" y="3695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p:cNvSpPr/>
            <p:nvPr/>
          </p:nvSpPr>
          <p:spPr>
            <a:xfrm>
              <a:off x="511175" y="4457700"/>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4" name="Text Placeholder 12"/>
          <p:cNvSpPr>
            <a:spLocks noGrp="1"/>
          </p:cNvSpPr>
          <p:nvPr>
            <p:ph type="body" sz="quarter" idx="12" hasCustomPrompt="1"/>
          </p:nvPr>
        </p:nvSpPr>
        <p:spPr>
          <a:xfrm>
            <a:off x="417513" y="2028826"/>
            <a:ext cx="7389812" cy="679206"/>
          </a:xfrm>
          <a:prstGeom prst="rect">
            <a:avLst/>
          </a:prstGeom>
          <a:solidFill>
            <a:schemeClr val="accent3">
              <a:lumMod val="90000"/>
              <a:alpha val="50000"/>
            </a:schemeClr>
          </a:solidFill>
        </p:spPr>
        <p:txBody>
          <a:bodyPr lIns="612000" tIns="72000" anchor="ctr"/>
          <a:lstStyle>
            <a:lvl1pPr>
              <a:defRPr lang="en-GB" sz="1400" dirty="0">
                <a:latin typeface="Roboto" panose="02000000000000000000" pitchFamily="2" charset="0"/>
              </a:defRPr>
            </a:lvl1pPr>
          </a:lstStyle>
          <a:p>
            <a:pPr marL="0" lvl="0" indent="0">
              <a:buNone/>
            </a:pPr>
            <a:r>
              <a:rPr lang="en-US"/>
              <a:t>EDIT OPTION 1</a:t>
            </a:r>
            <a:endParaRPr lang="en-GB"/>
          </a:p>
        </p:txBody>
      </p:sp>
      <p:sp>
        <p:nvSpPr>
          <p:cNvPr id="25" name="Text Placeholder 12"/>
          <p:cNvSpPr>
            <a:spLocks noGrp="1"/>
          </p:cNvSpPr>
          <p:nvPr>
            <p:ph type="body" sz="quarter" idx="13" hasCustomPrompt="1"/>
          </p:nvPr>
        </p:nvSpPr>
        <p:spPr>
          <a:xfrm>
            <a:off x="417513" y="2792803"/>
            <a:ext cx="7389812" cy="679206"/>
          </a:xfrm>
          <a:prstGeom prst="rect">
            <a:avLst/>
          </a:prstGeom>
          <a:solidFill>
            <a:schemeClr val="accent3">
              <a:lumMod val="90000"/>
              <a:alpha val="50000"/>
            </a:schemeClr>
          </a:solidFill>
        </p:spPr>
        <p:txBody>
          <a:bodyPr lIns="612000" tIns="72000" anchor="ctr"/>
          <a:lstStyle>
            <a:lvl1pPr>
              <a:defRPr lang="en-GB" sz="1400" dirty="0">
                <a:latin typeface="Roboto" panose="02000000000000000000" pitchFamily="2" charset="0"/>
              </a:defRPr>
            </a:lvl1pPr>
          </a:lstStyle>
          <a:p>
            <a:pPr marL="0" lvl="0" indent="0">
              <a:buNone/>
            </a:pPr>
            <a:r>
              <a:rPr lang="en-US"/>
              <a:t>EDIT OPTION 2</a:t>
            </a:r>
            <a:endParaRPr lang="en-GB"/>
          </a:p>
        </p:txBody>
      </p:sp>
      <p:sp>
        <p:nvSpPr>
          <p:cNvPr id="26" name="Text Placeholder 12"/>
          <p:cNvSpPr>
            <a:spLocks noGrp="1"/>
          </p:cNvSpPr>
          <p:nvPr>
            <p:ph type="body" sz="quarter" idx="14" hasCustomPrompt="1"/>
          </p:nvPr>
        </p:nvSpPr>
        <p:spPr>
          <a:xfrm>
            <a:off x="417513" y="3556780"/>
            <a:ext cx="7389812" cy="679206"/>
          </a:xfrm>
          <a:prstGeom prst="rect">
            <a:avLst/>
          </a:prstGeom>
          <a:solidFill>
            <a:schemeClr val="accent3">
              <a:lumMod val="90000"/>
              <a:alpha val="50000"/>
            </a:schemeClr>
          </a:solidFill>
        </p:spPr>
        <p:txBody>
          <a:bodyPr lIns="612000" tIns="72000" anchor="ctr"/>
          <a:lstStyle>
            <a:lvl1pPr>
              <a:defRPr lang="en-GB" sz="1400" dirty="0">
                <a:latin typeface="Roboto" panose="02000000000000000000" pitchFamily="2" charset="0"/>
              </a:defRPr>
            </a:lvl1pPr>
          </a:lstStyle>
          <a:p>
            <a:pPr marL="0" lvl="0" indent="0">
              <a:buNone/>
            </a:pPr>
            <a:r>
              <a:rPr lang="en-US"/>
              <a:t>EDIT OPTION 3</a:t>
            </a:r>
            <a:endParaRPr lang="en-GB"/>
          </a:p>
        </p:txBody>
      </p:sp>
      <p:sp>
        <p:nvSpPr>
          <p:cNvPr id="27" name="Text Placeholder 12"/>
          <p:cNvSpPr>
            <a:spLocks noGrp="1"/>
          </p:cNvSpPr>
          <p:nvPr>
            <p:ph type="body" sz="quarter" idx="15" hasCustomPrompt="1"/>
          </p:nvPr>
        </p:nvSpPr>
        <p:spPr>
          <a:xfrm>
            <a:off x="417513" y="4320758"/>
            <a:ext cx="7389812" cy="679206"/>
          </a:xfrm>
          <a:prstGeom prst="rect">
            <a:avLst/>
          </a:prstGeom>
          <a:solidFill>
            <a:schemeClr val="accent3">
              <a:lumMod val="90000"/>
              <a:alpha val="50000"/>
            </a:schemeClr>
          </a:solidFill>
        </p:spPr>
        <p:txBody>
          <a:bodyPr lIns="612000" tIns="72000" anchor="ctr"/>
          <a:lstStyle>
            <a:lvl1pPr>
              <a:defRPr lang="en-US" sz="1400" dirty="0" smtClean="0">
                <a:latin typeface="Roboto" panose="02000000000000000000" pitchFamily="2" charset="0"/>
              </a:defRPr>
            </a:lvl1pPr>
          </a:lstStyle>
          <a:p>
            <a:pPr marL="0" lvl="0" indent="0">
              <a:buNone/>
            </a:pPr>
            <a:r>
              <a:rPr lang="en-US"/>
              <a:t>EDIT OPTION 4</a:t>
            </a:r>
          </a:p>
        </p:txBody>
      </p:sp>
      <p:sp>
        <p:nvSpPr>
          <p:cNvPr id="52" name="Text Placeholder 4"/>
          <p:cNvSpPr>
            <a:spLocks noGrp="1"/>
          </p:cNvSpPr>
          <p:nvPr>
            <p:ph type="body" sz="quarter" idx="19" hasCustomPrompt="1"/>
          </p:nvPr>
        </p:nvSpPr>
        <p:spPr>
          <a:xfrm>
            <a:off x="8694738" y="2708275"/>
            <a:ext cx="3235325" cy="1187450"/>
          </a:xfrm>
          <a:prstGeom prst="rect">
            <a:avLst/>
          </a:prstGeom>
        </p:spPr>
        <p:txBody>
          <a:bodyPr lIns="0"/>
          <a:lstStyle>
            <a:lvl1pPr marL="0" indent="0">
              <a:buNone/>
              <a:defRPr sz="1400">
                <a:solidFill>
                  <a:schemeClr val="tx1"/>
                </a:solidFill>
                <a:latin typeface="Roboto" panose="02000000000000000000" pitchFamily="2" charset="0"/>
              </a:defRPr>
            </a:lvl1pPr>
            <a:lvl2pPr marL="180975" indent="-180975">
              <a:defRPr sz="1400">
                <a:latin typeface="Citroen" panose="02000000000000000000" pitchFamily="50" charset="0"/>
              </a:defRPr>
            </a:lvl2pPr>
            <a:lvl3pPr marL="180975" indent="-180975">
              <a:defRPr sz="1400">
                <a:latin typeface="Citroen" panose="02000000000000000000" pitchFamily="50" charset="0"/>
              </a:defRPr>
            </a:lvl3pPr>
            <a:lvl4pPr marL="180975" indent="-180975">
              <a:defRPr sz="1400">
                <a:latin typeface="Citroen" panose="02000000000000000000" pitchFamily="50" charset="0"/>
              </a:defRPr>
            </a:lvl4pPr>
            <a:lvl5pPr marL="180975" indent="-180975">
              <a:defRPr sz="1400">
                <a:latin typeface="Citroen" panose="02000000000000000000" pitchFamily="50" charset="0"/>
              </a:defRPr>
            </a:lvl5pPr>
          </a:lstStyle>
          <a:p>
            <a:pPr lvl="0"/>
            <a:r>
              <a:rPr lang="en-US"/>
              <a:t>Edit Feedback</a:t>
            </a:r>
            <a:endParaRPr lang="en-GB"/>
          </a:p>
        </p:txBody>
      </p:sp>
      <p:sp>
        <p:nvSpPr>
          <p:cNvPr id="31" name="Text Placeholder 16"/>
          <p:cNvSpPr>
            <a:spLocks noGrp="1"/>
          </p:cNvSpPr>
          <p:nvPr>
            <p:ph type="body" sz="quarter" idx="10" hasCustomPrompt="1"/>
          </p:nvPr>
        </p:nvSpPr>
        <p:spPr>
          <a:xfrm>
            <a:off x="424636" y="1551192"/>
            <a:ext cx="7835301" cy="207749"/>
          </a:xfrm>
          <a:prstGeom prst="rect">
            <a:avLst/>
          </a:prstGeom>
          <a:noFill/>
        </p:spPr>
        <p:txBody>
          <a:bodyPr wrap="square" lIns="0" tIns="0" rIns="0" bIns="0" rtlCol="0">
            <a:spAutoFit/>
          </a:bodyPr>
          <a:lstStyle>
            <a:lvl1pPr>
              <a:defRPr lang="en-US"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a:buNone/>
            </a:pPr>
            <a:r>
              <a:rPr lang="en-US"/>
              <a:t>Edit instructions</a:t>
            </a:r>
          </a:p>
        </p:txBody>
      </p:sp>
      <p:sp>
        <p:nvSpPr>
          <p:cNvPr id="32" name="Text Placeholder 16"/>
          <p:cNvSpPr>
            <a:spLocks noGrp="1"/>
          </p:cNvSpPr>
          <p:nvPr>
            <p:ph type="body" sz="quarter" idx="11" hasCustomPrompt="1"/>
          </p:nvPr>
        </p:nvSpPr>
        <p:spPr>
          <a:xfrm>
            <a:off x="424636" y="1104333"/>
            <a:ext cx="7835301" cy="245496"/>
          </a:xfrm>
          <a:prstGeom prst="rect">
            <a:avLst/>
          </a:prstGeom>
        </p:spPr>
        <p:txBody>
          <a:bodyPr lIns="0" rIns="0"/>
          <a:lstStyle>
            <a:lvl1pPr marL="0" indent="0">
              <a:buNone/>
              <a:defRPr sz="160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US"/>
              <a:t>Edit question</a:t>
            </a:r>
          </a:p>
        </p:txBody>
      </p:sp>
      <p:sp>
        <p:nvSpPr>
          <p:cNvPr id="33" name="Text Placeholder 5"/>
          <p:cNvSpPr>
            <a:spLocks noGrp="1"/>
          </p:cNvSpPr>
          <p:nvPr>
            <p:ph type="body" sz="quarter" idx="18" hasCustomPrompt="1"/>
          </p:nvPr>
        </p:nvSpPr>
        <p:spPr>
          <a:xfrm>
            <a:off x="8678234" y="5506838"/>
            <a:ext cx="3399465" cy="207749"/>
          </a:xfrm>
          <a:prstGeom prst="rect">
            <a:avLst/>
          </a:prstGeom>
          <a:noFill/>
        </p:spPr>
        <p:txBody>
          <a:bodyPr wrap="square" lIns="0" tIns="0" rIns="0" bIns="0" rtlCol="0">
            <a:spAutoFit/>
          </a:bodyPr>
          <a:lstStyle>
            <a:lvl1pPr>
              <a:defRPr lang="en-GB" sz="1500" b="0" spc="0" baseline="0" dirty="0">
                <a:latin typeface="Roboto Black" panose="02000000000000000000" pitchFamily="2" charset="0"/>
                <a:ea typeface="Roboto Black" panose="02000000000000000000" pitchFamily="2" charset="0"/>
                <a:cs typeface="Roboto Black" panose="02000000000000000000" pitchFamily="2" charset="0"/>
              </a:defRPr>
            </a:lvl1pPr>
          </a:lstStyle>
          <a:p>
            <a:pPr marL="0" lvl="0" indent="0">
              <a:buNone/>
            </a:pPr>
            <a:r>
              <a:rPr lang="en-US"/>
              <a:t>Edit instructions</a:t>
            </a:r>
            <a:endParaRPr lang="en-GB"/>
          </a:p>
        </p:txBody>
      </p:sp>
      <p:pic>
        <p:nvPicPr>
          <p:cNvPr id="35" name="Picture 34"/>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806058" y="42074"/>
            <a:ext cx="331385" cy="331385"/>
          </a:xfrm>
          <a:prstGeom prst="rect">
            <a:avLst/>
          </a:prstGeom>
        </p:spPr>
      </p:pic>
    </p:spTree>
    <p:extLst>
      <p:ext uri="{BB962C8B-B14F-4D97-AF65-F5344CB8AC3E}">
        <p14:creationId xmlns:p14="http://schemas.microsoft.com/office/powerpoint/2010/main" val="1128133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52">
                                            <p:txEl>
                                              <p:pRg st="0" end="0"/>
                                            </p:txEl>
                                          </p:spTgt>
                                        </p:tgtEl>
                                        <p:attrNameLst>
                                          <p:attrName>style.visibility</p:attrName>
                                        </p:attrNameLst>
                                      </p:cBhvr>
                                      <p:to>
                                        <p:strVal val="visible"/>
                                      </p:to>
                                    </p:set>
                                    <p:anim calcmode="lin" valueType="num">
                                      <p:cBhvr additive="base">
                                        <p:cTn id="7" dur="750" fill="hold"/>
                                        <p:tgtEl>
                                          <p:spTgt spid="52">
                                            <p:txEl>
                                              <p:pRg st="0" end="0"/>
                                            </p:txEl>
                                          </p:spTgt>
                                        </p:tgtEl>
                                        <p:attrNameLst>
                                          <p:attrName>ppt_x</p:attrName>
                                        </p:attrNameLst>
                                      </p:cBhvr>
                                      <p:tavLst>
                                        <p:tav tm="0">
                                          <p:val>
                                            <p:strVal val="1+#ppt_w/2"/>
                                          </p:val>
                                        </p:tav>
                                        <p:tav tm="100000">
                                          <p:val>
                                            <p:strVal val="#ppt_x"/>
                                          </p:val>
                                        </p:tav>
                                      </p:tavLst>
                                    </p:anim>
                                    <p:anim calcmode="lin" valueType="num">
                                      <p:cBhvr additive="base">
                                        <p:cTn id="8" dur="750" fill="hold"/>
                                        <p:tgtEl>
                                          <p:spTgt spid="52">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750" fill="hold"/>
                                        <p:tgtEl>
                                          <p:spTgt spid="33"/>
                                        </p:tgtEl>
                                        <p:attrNameLst>
                                          <p:attrName>ppt_x</p:attrName>
                                        </p:attrNameLst>
                                      </p:cBhvr>
                                      <p:tavLst>
                                        <p:tav tm="0">
                                          <p:val>
                                            <p:strVal val="1+#ppt_w/2"/>
                                          </p:val>
                                        </p:tav>
                                        <p:tav tm="100000">
                                          <p:val>
                                            <p:strVal val="#ppt_x"/>
                                          </p:val>
                                        </p:tav>
                                      </p:tavLst>
                                    </p:anim>
                                    <p:anim calcmode="lin" valueType="num">
                                      <p:cBhvr additive="base">
                                        <p:cTn id="12" dur="750" fill="hold"/>
                                        <p:tgtEl>
                                          <p:spTgt spid="33"/>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750" fill="hold"/>
                                        <p:tgtEl>
                                          <p:spTgt spid="34"/>
                                        </p:tgtEl>
                                        <p:attrNameLst>
                                          <p:attrName>ppt_x</p:attrName>
                                        </p:attrNameLst>
                                      </p:cBhvr>
                                      <p:tavLst>
                                        <p:tav tm="0">
                                          <p:val>
                                            <p:strVal val="1+#ppt_w/2"/>
                                          </p:val>
                                        </p:tav>
                                        <p:tav tm="100000">
                                          <p:val>
                                            <p:strVal val="#ppt_x"/>
                                          </p:val>
                                        </p:tav>
                                      </p:tavLst>
                                    </p:anim>
                                    <p:anim calcmode="lin" valueType="num">
                                      <p:cBhvr additive="base">
                                        <p:cTn id="16" dur="75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52" grpId="0" build="p"/>
      <p:bldP spid="33" grpId="0">
        <p:tmplLst>
          <p:tmpl>
            <p:tnLst>
              <p:par>
                <p:cTn presetID="2" presetClass="entr" presetSubtype="2" decel="100000" fill="hold" nodeType="with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750" fill="hold"/>
                        <p:tgtEl>
                          <p:spTgt spid="33"/>
                        </p:tgtEl>
                        <p:attrNameLst>
                          <p:attrName>ppt_x</p:attrName>
                        </p:attrNameLst>
                      </p:cBhvr>
                      <p:tavLst>
                        <p:tav tm="0">
                          <p:val>
                            <p:strVal val="1+#ppt_w/2"/>
                          </p:val>
                        </p:tav>
                        <p:tav tm="100000">
                          <p:val>
                            <p:strVal val="#ppt_x"/>
                          </p:val>
                        </p:tav>
                      </p:tavLst>
                    </p:anim>
                    <p:anim calcmode="lin" valueType="num">
                      <p:cBhvr additive="base">
                        <p:cTn dur="750" fill="hold"/>
                        <p:tgtEl>
                          <p:spTgt spid="33"/>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troduction Slide In 2">
    <p:spTree>
      <p:nvGrpSpPr>
        <p:cNvPr id="1" name=""/>
        <p:cNvGrpSpPr/>
        <p:nvPr/>
      </p:nvGrpSpPr>
      <p:grpSpPr>
        <a:xfrm>
          <a:off x="0" y="0"/>
          <a:ext cx="0" cy="0"/>
          <a:chOff x="0" y="0"/>
          <a:chExt cx="0" cy="0"/>
        </a:xfrm>
      </p:grpSpPr>
      <p:sp>
        <p:nvSpPr>
          <p:cNvPr id="21" name="Picture Placeholder 20"/>
          <p:cNvSpPr>
            <a:spLocks noGrp="1"/>
          </p:cNvSpPr>
          <p:nvPr>
            <p:ph type="pic" sz="quarter" idx="12"/>
          </p:nvPr>
        </p:nvSpPr>
        <p:spPr>
          <a:xfrm>
            <a:off x="0" y="556054"/>
            <a:ext cx="12192000" cy="6303869"/>
          </a:xfrm>
          <a:prstGeom prst="rect">
            <a:avLst/>
          </a:prstGeom>
        </p:spPr>
        <p:txBody>
          <a:bodyPr/>
          <a:lstStyle>
            <a:lvl1pPr>
              <a:defRPr lang="en-GB" dirty="0">
                <a:solidFill>
                  <a:schemeClr val="accent3"/>
                </a:solidFill>
              </a:defRPr>
            </a:lvl1pPr>
          </a:lstStyle>
          <a:p>
            <a:pPr lvl="0"/>
            <a:endParaRPr lang="en-GB"/>
          </a:p>
        </p:txBody>
      </p:sp>
      <p:sp>
        <p:nvSpPr>
          <p:cNvPr id="55" name="Text Placeholder 16"/>
          <p:cNvSpPr>
            <a:spLocks noGrp="1"/>
          </p:cNvSpPr>
          <p:nvPr>
            <p:ph type="body" sz="quarter" idx="10" hasCustomPrompt="1"/>
          </p:nvPr>
        </p:nvSpPr>
        <p:spPr>
          <a:xfrm>
            <a:off x="424636" y="1442137"/>
            <a:ext cx="9420225" cy="285750"/>
          </a:xfrm>
          <a:prstGeom prst="rect">
            <a:avLst/>
          </a:prstGeom>
        </p:spPr>
        <p:txBody>
          <a:bodyPr lIns="0" rIns="0"/>
          <a:lstStyle>
            <a:lvl1pPr marL="0" indent="0">
              <a:buNone/>
              <a:defRPr sz="1800" spc="0" baseline="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master text styles</a:t>
            </a:r>
          </a:p>
        </p:txBody>
      </p:sp>
      <p:sp>
        <p:nvSpPr>
          <p:cNvPr id="66" name="Title 11"/>
          <p:cNvSpPr>
            <a:spLocks noGrp="1"/>
          </p:cNvSpPr>
          <p:nvPr>
            <p:ph type="title" hasCustomPrompt="1"/>
          </p:nvPr>
        </p:nvSpPr>
        <p:spPr>
          <a:xfrm>
            <a:off x="424636" y="610289"/>
            <a:ext cx="10515600" cy="646112"/>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
        <p:nvSpPr>
          <p:cNvPr id="68" name="Text Placeholder 5"/>
          <p:cNvSpPr>
            <a:spLocks noGrp="1"/>
          </p:cNvSpPr>
          <p:nvPr>
            <p:ph type="body" sz="quarter" idx="18" hasCustomPrompt="1"/>
          </p:nvPr>
        </p:nvSpPr>
        <p:spPr>
          <a:xfrm>
            <a:off x="424636" y="5412797"/>
            <a:ext cx="3660477" cy="207749"/>
          </a:xfrm>
          <a:prstGeom prst="rect">
            <a:avLst/>
          </a:prstGeom>
          <a:noFill/>
        </p:spPr>
        <p:txBody>
          <a:bodyPr wrap="square" lIns="0" tIns="0" rIns="0" bIns="0" rtlCol="0">
            <a:spAutoFit/>
          </a:bodyPr>
          <a:lstStyle>
            <a:lvl1pPr marL="0" indent="0">
              <a:buNone/>
              <a:defRPr lang="en-GB" sz="1500" b="1" spc="0" baseline="0" dirty="0">
                <a:solidFill>
                  <a:schemeClr val="tx1"/>
                </a:solidFill>
                <a:latin typeface="Roboto" panose="02000000000000000000" pitchFamily="2" charset="0"/>
              </a:defRPr>
            </a:lvl1pPr>
          </a:lstStyle>
          <a:p>
            <a:pPr marL="0" lvl="0"/>
            <a:r>
              <a:rPr lang="en-GB"/>
              <a:t>Edit instructions</a:t>
            </a:r>
          </a:p>
        </p:txBody>
      </p:sp>
      <p:sp>
        <p:nvSpPr>
          <p:cNvPr id="42" name="Text Placeholder 16"/>
          <p:cNvSpPr>
            <a:spLocks noGrp="1"/>
          </p:cNvSpPr>
          <p:nvPr>
            <p:ph type="body" sz="quarter" idx="11" hasCustomPrompt="1"/>
          </p:nvPr>
        </p:nvSpPr>
        <p:spPr>
          <a:xfrm>
            <a:off x="424637" y="2375587"/>
            <a:ext cx="3660476" cy="2887998"/>
          </a:xfrm>
          <a:prstGeom prst="rect">
            <a:avLst/>
          </a:prstGeom>
        </p:spPr>
        <p:txBody>
          <a:bodyPr lIns="0" rIns="0"/>
          <a:lstStyle>
            <a:lvl1pPr marL="0" indent="0">
              <a:buNone/>
              <a:defRPr sz="1600" baseline="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body text styles – 520 characters max (incl. Spaces)</a:t>
            </a:r>
          </a:p>
        </p:txBody>
      </p:sp>
      <p:sp>
        <p:nvSpPr>
          <p:cNvPr id="67" name="Rounded Rectangle 16">
            <a:extLst>
              <a:ext uri="{FF2B5EF4-FFF2-40B4-BE49-F238E27FC236}">
                <a16:creationId xmlns:a16="http://schemas.microsoft.com/office/drawing/2014/main" id="{886940EC-4610-313B-249A-5698AF0B8939}"/>
              </a:ext>
            </a:extLst>
          </p:cNvPr>
          <p:cNvSpPr/>
          <p:nvPr userDrawn="1"/>
        </p:nvSpPr>
        <p:spPr>
          <a:xfrm>
            <a:off x="8210550" y="2317751"/>
            <a:ext cx="3981450" cy="3492000"/>
          </a:xfrm>
          <a:prstGeom prst="roundRect">
            <a:avLst>
              <a:gd name="adj" fmla="val 116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GB" b="0" i="0" u="none" strike="noStrike" cap="none" spc="0" normalizeH="0" baseline="0" noProof="0">
              <a:ln>
                <a:noFill/>
              </a:ln>
              <a:solidFill>
                <a:schemeClr val="tx1"/>
              </a:solidFill>
              <a:effectLst/>
              <a:uLnTx/>
              <a:uFillTx/>
              <a:latin typeface="Calibri" panose="020F0502020204030204"/>
            </a:endParaRPr>
          </a:p>
        </p:txBody>
      </p:sp>
      <p:grpSp>
        <p:nvGrpSpPr>
          <p:cNvPr id="43" name="Group 42"/>
          <p:cNvGrpSpPr/>
          <p:nvPr userDrawn="1"/>
        </p:nvGrpSpPr>
        <p:grpSpPr>
          <a:xfrm>
            <a:off x="4438650" y="2328863"/>
            <a:ext cx="3529013" cy="3457574"/>
            <a:chOff x="4438650" y="2328863"/>
            <a:chExt cx="3529013" cy="3457574"/>
          </a:xfrm>
        </p:grpSpPr>
        <p:grpSp>
          <p:nvGrpSpPr>
            <p:cNvPr id="44" name="Group 43"/>
            <p:cNvGrpSpPr/>
            <p:nvPr userDrawn="1"/>
          </p:nvGrpSpPr>
          <p:grpSpPr>
            <a:xfrm>
              <a:off x="4438650" y="2328863"/>
              <a:ext cx="1643063" cy="995362"/>
              <a:chOff x="4438650" y="2328863"/>
              <a:chExt cx="1643063" cy="995362"/>
            </a:xfrm>
          </p:grpSpPr>
          <p:pic>
            <p:nvPicPr>
              <p:cNvPr id="75" name="Picture 7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744017" y="2596836"/>
                <a:ext cx="1040815" cy="456802"/>
              </a:xfrm>
              <a:prstGeom prst="rect">
                <a:avLst/>
              </a:prstGeom>
              <a:ln>
                <a:noFill/>
              </a:ln>
            </p:spPr>
          </p:pic>
          <p:grpSp>
            <p:nvGrpSpPr>
              <p:cNvPr id="76" name="Group 75"/>
              <p:cNvGrpSpPr/>
              <p:nvPr userDrawn="1"/>
            </p:nvGrpSpPr>
            <p:grpSpPr>
              <a:xfrm>
                <a:off x="4438650" y="2328863"/>
                <a:ext cx="1643063" cy="995362"/>
                <a:chOff x="4438650" y="2328863"/>
                <a:chExt cx="1643063" cy="995362"/>
              </a:xfrm>
            </p:grpSpPr>
            <p:sp>
              <p:nvSpPr>
                <p:cNvPr id="77" name="Rectangle 76"/>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78" name="Rectangle 77"/>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A+B Segment</a:t>
                  </a:r>
                </a:p>
              </p:txBody>
            </p:sp>
          </p:grpSp>
        </p:grpSp>
        <p:grpSp>
          <p:nvGrpSpPr>
            <p:cNvPr id="45" name="Group 44"/>
            <p:cNvGrpSpPr/>
            <p:nvPr userDrawn="1"/>
          </p:nvGrpSpPr>
          <p:grpSpPr>
            <a:xfrm>
              <a:off x="6324600" y="2328863"/>
              <a:ext cx="1643063" cy="995362"/>
              <a:chOff x="6324600" y="2328863"/>
              <a:chExt cx="1643063" cy="995362"/>
            </a:xfrm>
          </p:grpSpPr>
          <p:pic>
            <p:nvPicPr>
              <p:cNvPr id="71" name="Picture 7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559716" y="2522132"/>
                <a:ext cx="1208501" cy="537754"/>
              </a:xfrm>
              <a:prstGeom prst="rect">
                <a:avLst/>
              </a:prstGeom>
              <a:ln>
                <a:noFill/>
              </a:ln>
            </p:spPr>
          </p:pic>
          <p:grpSp>
            <p:nvGrpSpPr>
              <p:cNvPr id="72" name="Group 71"/>
              <p:cNvGrpSpPr/>
              <p:nvPr userDrawn="1"/>
            </p:nvGrpSpPr>
            <p:grpSpPr>
              <a:xfrm>
                <a:off x="6324600" y="2328863"/>
                <a:ext cx="1643063" cy="995362"/>
                <a:chOff x="4438650" y="2328863"/>
                <a:chExt cx="1643063" cy="995362"/>
              </a:xfrm>
            </p:grpSpPr>
            <p:sp>
              <p:nvSpPr>
                <p:cNvPr id="73" name="Rectangle 72"/>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74" name="Rectangle 73"/>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C Segment</a:t>
                  </a:r>
                </a:p>
              </p:txBody>
            </p:sp>
          </p:grpSp>
        </p:grpSp>
        <p:grpSp>
          <p:nvGrpSpPr>
            <p:cNvPr id="46" name="Group 45"/>
            <p:cNvGrpSpPr/>
            <p:nvPr userDrawn="1"/>
          </p:nvGrpSpPr>
          <p:grpSpPr>
            <a:xfrm>
              <a:off x="4438650" y="3557588"/>
              <a:ext cx="1643063" cy="995362"/>
              <a:chOff x="4438650" y="3557588"/>
              <a:chExt cx="1643063" cy="995362"/>
            </a:xfrm>
          </p:grpSpPr>
          <p:pic>
            <p:nvPicPr>
              <p:cNvPr id="63" name="Picture 62"/>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567658" y="3782881"/>
                <a:ext cx="1393535" cy="503061"/>
              </a:xfrm>
              <a:prstGeom prst="rect">
                <a:avLst/>
              </a:prstGeom>
              <a:ln>
                <a:noFill/>
              </a:ln>
            </p:spPr>
          </p:pic>
          <p:grpSp>
            <p:nvGrpSpPr>
              <p:cNvPr id="64" name="Group 63"/>
              <p:cNvGrpSpPr/>
              <p:nvPr userDrawn="1"/>
            </p:nvGrpSpPr>
            <p:grpSpPr>
              <a:xfrm>
                <a:off x="4438650" y="3557588"/>
                <a:ext cx="1643063" cy="995362"/>
                <a:chOff x="4438650" y="2328863"/>
                <a:chExt cx="1643063" cy="995362"/>
              </a:xfrm>
            </p:grpSpPr>
            <p:sp>
              <p:nvSpPr>
                <p:cNvPr id="69" name="Rectangle 68"/>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70" name="Rectangle 69"/>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D Segment</a:t>
                  </a:r>
                </a:p>
              </p:txBody>
            </p:sp>
          </p:grpSp>
        </p:grpSp>
        <p:grpSp>
          <p:nvGrpSpPr>
            <p:cNvPr id="47" name="Group 46"/>
            <p:cNvGrpSpPr/>
            <p:nvPr userDrawn="1"/>
          </p:nvGrpSpPr>
          <p:grpSpPr>
            <a:xfrm>
              <a:off x="6324600" y="3557588"/>
              <a:ext cx="1643063" cy="995362"/>
              <a:chOff x="6324600" y="3557588"/>
              <a:chExt cx="1643063" cy="995362"/>
            </a:xfrm>
          </p:grpSpPr>
          <p:pic>
            <p:nvPicPr>
              <p:cNvPr id="59" name="Picture 5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397502" y="3815200"/>
                <a:ext cx="1509181" cy="462585"/>
              </a:xfrm>
              <a:prstGeom prst="rect">
                <a:avLst/>
              </a:prstGeom>
              <a:ln>
                <a:noFill/>
              </a:ln>
            </p:spPr>
          </p:pic>
          <p:grpSp>
            <p:nvGrpSpPr>
              <p:cNvPr id="60" name="Group 59"/>
              <p:cNvGrpSpPr/>
              <p:nvPr userDrawn="1"/>
            </p:nvGrpSpPr>
            <p:grpSpPr>
              <a:xfrm>
                <a:off x="6324600" y="3557588"/>
                <a:ext cx="1643063" cy="995362"/>
                <a:chOff x="4438650" y="2328863"/>
                <a:chExt cx="1643063" cy="995362"/>
              </a:xfrm>
            </p:grpSpPr>
            <p:sp>
              <p:nvSpPr>
                <p:cNvPr id="61" name="Rectangle 60"/>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62" name="Rectangle 61"/>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E Segment</a:t>
                  </a:r>
                </a:p>
              </p:txBody>
            </p:sp>
          </p:grpSp>
        </p:grpSp>
        <p:grpSp>
          <p:nvGrpSpPr>
            <p:cNvPr id="48" name="Group 47"/>
            <p:cNvGrpSpPr/>
            <p:nvPr userDrawn="1"/>
          </p:nvGrpSpPr>
          <p:grpSpPr>
            <a:xfrm>
              <a:off x="4438650" y="4791075"/>
              <a:ext cx="1643063" cy="995362"/>
              <a:chOff x="4438650" y="4791075"/>
              <a:chExt cx="1643063" cy="995362"/>
            </a:xfrm>
          </p:grpSpPr>
          <p:pic>
            <p:nvPicPr>
              <p:cNvPr id="54" name="Picture 5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587897" y="4929762"/>
                <a:ext cx="1353059" cy="589795"/>
              </a:xfrm>
              <a:prstGeom prst="rect">
                <a:avLst/>
              </a:prstGeom>
              <a:ln>
                <a:noFill/>
              </a:ln>
            </p:spPr>
          </p:pic>
          <p:grpSp>
            <p:nvGrpSpPr>
              <p:cNvPr id="56" name="Group 55"/>
              <p:cNvGrpSpPr/>
              <p:nvPr userDrawn="1"/>
            </p:nvGrpSpPr>
            <p:grpSpPr>
              <a:xfrm>
                <a:off x="4438650" y="4791075"/>
                <a:ext cx="1643063" cy="995362"/>
                <a:chOff x="4438650" y="2328863"/>
                <a:chExt cx="1643063" cy="995362"/>
              </a:xfrm>
            </p:grpSpPr>
            <p:sp>
              <p:nvSpPr>
                <p:cNvPr id="57" name="Rectangle 56"/>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58" name="Rectangle 57"/>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J Segment</a:t>
                  </a:r>
                </a:p>
              </p:txBody>
            </p:sp>
          </p:grpSp>
        </p:grpSp>
        <p:grpSp>
          <p:nvGrpSpPr>
            <p:cNvPr id="49" name="Group 48"/>
            <p:cNvGrpSpPr/>
            <p:nvPr userDrawn="1"/>
          </p:nvGrpSpPr>
          <p:grpSpPr>
            <a:xfrm>
              <a:off x="6324600" y="4791075"/>
              <a:ext cx="1643063" cy="995362"/>
              <a:chOff x="6324600" y="4791075"/>
              <a:chExt cx="1643063" cy="995362"/>
            </a:xfrm>
          </p:grpSpPr>
          <p:pic>
            <p:nvPicPr>
              <p:cNvPr id="50" name="Picture 4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495802" y="4918197"/>
                <a:ext cx="1312583" cy="601360"/>
              </a:xfrm>
              <a:prstGeom prst="rect">
                <a:avLst/>
              </a:prstGeom>
              <a:ln>
                <a:noFill/>
              </a:ln>
            </p:spPr>
          </p:pic>
          <p:grpSp>
            <p:nvGrpSpPr>
              <p:cNvPr id="51" name="Group 50"/>
              <p:cNvGrpSpPr/>
              <p:nvPr userDrawn="1"/>
            </p:nvGrpSpPr>
            <p:grpSpPr>
              <a:xfrm>
                <a:off x="6324600" y="4791075"/>
                <a:ext cx="1643063" cy="995362"/>
                <a:chOff x="4438650" y="2328863"/>
                <a:chExt cx="1643063" cy="995362"/>
              </a:xfrm>
            </p:grpSpPr>
            <p:sp>
              <p:nvSpPr>
                <p:cNvPr id="52" name="Rectangle 51"/>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53" name="Rectangle 52"/>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M Segment</a:t>
                  </a:r>
                </a:p>
              </p:txBody>
            </p:sp>
          </p:grpSp>
        </p:grpSp>
      </p:grpSp>
      <p:sp>
        <p:nvSpPr>
          <p:cNvPr id="80" name="Text Placeholder 55"/>
          <p:cNvSpPr>
            <a:spLocks noGrp="1"/>
          </p:cNvSpPr>
          <p:nvPr>
            <p:ph type="body" sz="quarter" idx="16" hasCustomPrompt="1"/>
          </p:nvPr>
        </p:nvSpPr>
        <p:spPr>
          <a:xfrm>
            <a:off x="8409709" y="2452374"/>
            <a:ext cx="3525115" cy="370423"/>
          </a:xfrm>
          <a:prstGeom prst="rect">
            <a:avLst/>
          </a:prstGeom>
          <a:ln>
            <a:noFill/>
          </a:ln>
        </p:spPr>
        <p:txBody>
          <a:bodyPr lIns="0" tIns="0" rIns="0"/>
          <a:lstStyle>
            <a:lvl1pPr marL="0" indent="0">
              <a:buNone/>
              <a:defRPr sz="2000" spc="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
        <p:nvSpPr>
          <p:cNvPr id="81" name="Text Placeholder 55"/>
          <p:cNvSpPr>
            <a:spLocks noGrp="1"/>
          </p:cNvSpPr>
          <p:nvPr>
            <p:ph type="body" sz="quarter" idx="17"/>
          </p:nvPr>
        </p:nvSpPr>
        <p:spPr>
          <a:xfrm>
            <a:off x="8426951" y="3016250"/>
            <a:ext cx="3507872" cy="370423"/>
          </a:xfrm>
          <a:prstGeom prst="rect">
            <a:avLst/>
          </a:prstGeom>
          <a:ln>
            <a:noFill/>
          </a:ln>
        </p:spPr>
        <p:txBody>
          <a:bodyPr lIns="0" tIns="0" rIns="0"/>
          <a:lstStyle>
            <a:lvl1pPr marL="0" indent="0">
              <a:buNone/>
              <a:defRPr sz="1400">
                <a:solidFill>
                  <a:schemeClr val="tx1"/>
                </a:solidFill>
                <a:latin typeface="Roboto"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Tree>
    <p:extLst>
      <p:ext uri="{BB962C8B-B14F-4D97-AF65-F5344CB8AC3E}">
        <p14:creationId xmlns:p14="http://schemas.microsoft.com/office/powerpoint/2010/main" val="31531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decel="100000" fill="hold" grpId="0" nodeType="clickEffect">
                                  <p:stCondLst>
                                    <p:cond delay="0"/>
                                  </p:stCondLst>
                                  <p:childTnLst>
                                    <p:set>
                                      <p:cBhvr>
                                        <p:cTn id="6" dur="1" fill="hold">
                                          <p:stCondLst>
                                            <p:cond delay="0"/>
                                          </p:stCondLst>
                                        </p:cTn>
                                        <p:tgtEl>
                                          <p:spTgt spid="42">
                                            <p:txEl>
                                              <p:pRg st="0" end="0"/>
                                            </p:txEl>
                                          </p:spTgt>
                                        </p:tgtEl>
                                        <p:attrNameLst>
                                          <p:attrName>style.visibility</p:attrName>
                                        </p:attrNameLst>
                                      </p:cBhvr>
                                      <p:to>
                                        <p:strVal val="visible"/>
                                      </p:to>
                                    </p:set>
                                    <p:anim calcmode="lin" valueType="num">
                                      <p:cBhvr additive="base">
                                        <p:cTn id="7" dur="750" fill="hold"/>
                                        <p:tgtEl>
                                          <p:spTgt spid="42">
                                            <p:txEl>
                                              <p:pRg st="0" end="0"/>
                                            </p:txEl>
                                          </p:spTgt>
                                        </p:tgtEl>
                                        <p:attrNameLst>
                                          <p:attrName>ppt_x</p:attrName>
                                        </p:attrNameLst>
                                      </p:cBhvr>
                                      <p:tavLst>
                                        <p:tav tm="0">
                                          <p:val>
                                            <p:strVal val="#ppt_x"/>
                                          </p:val>
                                        </p:tav>
                                        <p:tav tm="100000">
                                          <p:val>
                                            <p:strVal val="#ppt_x"/>
                                          </p:val>
                                        </p:tav>
                                      </p:tavLst>
                                    </p:anim>
                                    <p:anim calcmode="lin" valueType="num">
                                      <p:cBhvr additive="base">
                                        <p:cTn id="8" dur="750" fill="hold"/>
                                        <p:tgtEl>
                                          <p:spTgt spid="4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80">
                                            <p:txEl>
                                              <p:pRg st="0" end="0"/>
                                            </p:txEl>
                                          </p:spTgt>
                                        </p:tgtEl>
                                        <p:attrNameLst>
                                          <p:attrName>style.visibility</p:attrName>
                                        </p:attrNameLst>
                                      </p:cBhvr>
                                      <p:to>
                                        <p:strVal val="visible"/>
                                      </p:to>
                                    </p:set>
                                    <p:anim calcmode="lin" valueType="num">
                                      <p:cBhvr additive="base">
                                        <p:cTn id="11" dur="750" fill="hold"/>
                                        <p:tgtEl>
                                          <p:spTgt spid="80">
                                            <p:txEl>
                                              <p:pRg st="0" end="0"/>
                                            </p:txEl>
                                          </p:spTgt>
                                        </p:tgtEl>
                                        <p:attrNameLst>
                                          <p:attrName>ppt_x</p:attrName>
                                        </p:attrNameLst>
                                      </p:cBhvr>
                                      <p:tavLst>
                                        <p:tav tm="0">
                                          <p:val>
                                            <p:strVal val="1+#ppt_w/2"/>
                                          </p:val>
                                        </p:tav>
                                        <p:tav tm="100000">
                                          <p:val>
                                            <p:strVal val="#ppt_x"/>
                                          </p:val>
                                        </p:tav>
                                      </p:tavLst>
                                    </p:anim>
                                    <p:anim calcmode="lin" valueType="num">
                                      <p:cBhvr additive="base">
                                        <p:cTn id="12" dur="750" fill="hold"/>
                                        <p:tgtEl>
                                          <p:spTgt spid="80">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81">
                                            <p:txEl>
                                              <p:pRg st="0" end="0"/>
                                            </p:txEl>
                                          </p:spTgt>
                                        </p:tgtEl>
                                        <p:attrNameLst>
                                          <p:attrName>style.visibility</p:attrName>
                                        </p:attrNameLst>
                                      </p:cBhvr>
                                      <p:to>
                                        <p:strVal val="visible"/>
                                      </p:to>
                                    </p:set>
                                    <p:anim calcmode="lin" valueType="num">
                                      <p:cBhvr additive="base">
                                        <p:cTn id="15" dur="750" fill="hold"/>
                                        <p:tgtEl>
                                          <p:spTgt spid="81">
                                            <p:txEl>
                                              <p:pRg st="0" end="0"/>
                                            </p:txEl>
                                          </p:spTgt>
                                        </p:tgtEl>
                                        <p:attrNameLst>
                                          <p:attrName>ppt_x</p:attrName>
                                        </p:attrNameLst>
                                      </p:cBhvr>
                                      <p:tavLst>
                                        <p:tav tm="0">
                                          <p:val>
                                            <p:strVal val="1+#ppt_w/2"/>
                                          </p:val>
                                        </p:tav>
                                        <p:tav tm="100000">
                                          <p:val>
                                            <p:strVal val="#ppt_x"/>
                                          </p:val>
                                        </p:tav>
                                      </p:tavLst>
                                    </p:anim>
                                    <p:anim calcmode="lin" valueType="num">
                                      <p:cBhvr additive="base">
                                        <p:cTn id="16" dur="750" fill="hold"/>
                                        <p:tgtEl>
                                          <p:spTgt spid="81">
                                            <p:txEl>
                                              <p:pRg st="0" end="0"/>
                                            </p:txEl>
                                          </p:spTgt>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0"/>
                                  </p:stCondLst>
                                  <p:childTnLst>
                                    <p:set>
                                      <p:cBhvr>
                                        <p:cTn id="18" dur="1" fill="hold">
                                          <p:stCondLst>
                                            <p:cond delay="0"/>
                                          </p:stCondLst>
                                        </p:cTn>
                                        <p:tgtEl>
                                          <p:spTgt spid="67"/>
                                        </p:tgtEl>
                                        <p:attrNameLst>
                                          <p:attrName>style.visibility</p:attrName>
                                        </p:attrNameLst>
                                      </p:cBhvr>
                                      <p:to>
                                        <p:strVal val="visible"/>
                                      </p:to>
                                    </p:set>
                                    <p:anim calcmode="lin" valueType="num">
                                      <p:cBhvr additive="base">
                                        <p:cTn id="19" dur="750" fill="hold"/>
                                        <p:tgtEl>
                                          <p:spTgt spid="67"/>
                                        </p:tgtEl>
                                        <p:attrNameLst>
                                          <p:attrName>ppt_x</p:attrName>
                                        </p:attrNameLst>
                                      </p:cBhvr>
                                      <p:tavLst>
                                        <p:tav tm="0">
                                          <p:val>
                                            <p:strVal val="1+#ppt_w/2"/>
                                          </p:val>
                                        </p:tav>
                                        <p:tav tm="100000">
                                          <p:val>
                                            <p:strVal val="#ppt_x"/>
                                          </p:val>
                                        </p:tav>
                                      </p:tavLst>
                                    </p:anim>
                                    <p:anim calcmode="lin" valueType="num">
                                      <p:cBhvr additive="base">
                                        <p:cTn id="20" dur="75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uild="p">
        <p:tmplLst>
          <p:tmpl lvl="1">
            <p:tnLst>
              <p:par>
                <p:cTn presetID="2" presetClass="entr" presetSubtype="4" decel="100000" fill="hold" nodeType="clickEffect">
                  <p:stCondLst>
                    <p:cond delay="0"/>
                  </p:stCondLst>
                  <p:childTnLst>
                    <p:set>
                      <p:cBhvr>
                        <p:cTn dur="1" fill="hold">
                          <p:stCondLst>
                            <p:cond delay="0"/>
                          </p:stCondLst>
                        </p:cTn>
                        <p:tgtEl>
                          <p:spTgt spid="42"/>
                        </p:tgtEl>
                        <p:attrNameLst>
                          <p:attrName>style.visibility</p:attrName>
                        </p:attrNameLst>
                      </p:cBhvr>
                      <p:to>
                        <p:strVal val="visible"/>
                      </p:to>
                    </p:set>
                    <p:anim calcmode="lin" valueType="num">
                      <p:cBhvr additive="base">
                        <p:cTn dur="750" fill="hold"/>
                        <p:tgtEl>
                          <p:spTgt spid="42"/>
                        </p:tgtEl>
                        <p:attrNameLst>
                          <p:attrName>ppt_x</p:attrName>
                        </p:attrNameLst>
                      </p:cBhvr>
                      <p:tavLst>
                        <p:tav tm="0">
                          <p:val>
                            <p:strVal val="#ppt_x"/>
                          </p:val>
                        </p:tav>
                        <p:tav tm="100000">
                          <p:val>
                            <p:strVal val="#ppt_x"/>
                          </p:val>
                        </p:tav>
                      </p:tavLst>
                    </p:anim>
                    <p:anim calcmode="lin" valueType="num">
                      <p:cBhvr additive="base">
                        <p:cTn dur="750" fill="hold"/>
                        <p:tgtEl>
                          <p:spTgt spid="42"/>
                        </p:tgtEl>
                        <p:attrNameLst>
                          <p:attrName>ppt_y</p:attrName>
                        </p:attrNameLst>
                      </p:cBhvr>
                      <p:tavLst>
                        <p:tav tm="0">
                          <p:val>
                            <p:strVal val="1+#ppt_h/2"/>
                          </p:val>
                        </p:tav>
                        <p:tav tm="100000">
                          <p:val>
                            <p:strVal val="#ppt_y"/>
                          </p:val>
                        </p:tav>
                      </p:tavLst>
                    </p:anim>
                  </p:childTnLst>
                </p:cTn>
              </p:par>
            </p:tnLst>
          </p:tmpl>
        </p:tmplLst>
      </p:bldP>
      <p:bldP spid="67" grpId="0" animBg="1"/>
      <p:bldP spid="80" grpId="0" build="p">
        <p:tmplLst>
          <p:tmpl lvl="1">
            <p:tnLst>
              <p:par>
                <p:cTn presetID="2" presetClass="entr" presetSubtype="2" decel="100000" fill="hold" nodeType="withEffect">
                  <p:stCondLst>
                    <p:cond delay="0"/>
                  </p:stCondLst>
                  <p:childTnLst>
                    <p:set>
                      <p:cBhvr>
                        <p:cTn dur="1" fill="hold">
                          <p:stCondLst>
                            <p:cond delay="0"/>
                          </p:stCondLst>
                        </p:cTn>
                        <p:tgtEl>
                          <p:spTgt spid="80"/>
                        </p:tgtEl>
                        <p:attrNameLst>
                          <p:attrName>style.visibility</p:attrName>
                        </p:attrNameLst>
                      </p:cBhvr>
                      <p:to>
                        <p:strVal val="visible"/>
                      </p:to>
                    </p:set>
                    <p:anim calcmode="lin" valueType="num">
                      <p:cBhvr additive="base">
                        <p:cTn dur="750" fill="hold"/>
                        <p:tgtEl>
                          <p:spTgt spid="80"/>
                        </p:tgtEl>
                        <p:attrNameLst>
                          <p:attrName>ppt_x</p:attrName>
                        </p:attrNameLst>
                      </p:cBhvr>
                      <p:tavLst>
                        <p:tav tm="0">
                          <p:val>
                            <p:strVal val="1+#ppt_w/2"/>
                          </p:val>
                        </p:tav>
                        <p:tav tm="100000">
                          <p:val>
                            <p:strVal val="#ppt_x"/>
                          </p:val>
                        </p:tav>
                      </p:tavLst>
                    </p:anim>
                    <p:anim calcmode="lin" valueType="num">
                      <p:cBhvr additive="base">
                        <p:cTn dur="750" fill="hold"/>
                        <p:tgtEl>
                          <p:spTgt spid="80"/>
                        </p:tgtEl>
                        <p:attrNameLst>
                          <p:attrName>ppt_y</p:attrName>
                        </p:attrNameLst>
                      </p:cBhvr>
                      <p:tavLst>
                        <p:tav tm="0">
                          <p:val>
                            <p:strVal val="#ppt_y"/>
                          </p:val>
                        </p:tav>
                        <p:tav tm="100000">
                          <p:val>
                            <p:strVal val="#ppt_y"/>
                          </p:val>
                        </p:tav>
                      </p:tavLst>
                    </p:anim>
                  </p:childTnLst>
                </p:cTn>
              </p:par>
            </p:tnLst>
          </p:tmpl>
        </p:tmplLst>
      </p:bldP>
      <p:bldP spid="81" grpId="0" build="p">
        <p:tmplLst>
          <p:tmpl lvl="1">
            <p:tnLst>
              <p:par>
                <p:cTn presetID="2" presetClass="entr" presetSubtype="2" decel="100000" fill="hold" nodeType="withEffect">
                  <p:stCondLst>
                    <p:cond delay="0"/>
                  </p:stCondLst>
                  <p:childTnLst>
                    <p:set>
                      <p:cBhvr>
                        <p:cTn dur="1" fill="hold">
                          <p:stCondLst>
                            <p:cond delay="0"/>
                          </p:stCondLst>
                        </p:cTn>
                        <p:tgtEl>
                          <p:spTgt spid="81"/>
                        </p:tgtEl>
                        <p:attrNameLst>
                          <p:attrName>style.visibility</p:attrName>
                        </p:attrNameLst>
                      </p:cBhvr>
                      <p:to>
                        <p:strVal val="visible"/>
                      </p:to>
                    </p:set>
                    <p:anim calcmode="lin" valueType="num">
                      <p:cBhvr additive="base">
                        <p:cTn dur="750" fill="hold"/>
                        <p:tgtEl>
                          <p:spTgt spid="81"/>
                        </p:tgtEl>
                        <p:attrNameLst>
                          <p:attrName>ppt_x</p:attrName>
                        </p:attrNameLst>
                      </p:cBhvr>
                      <p:tavLst>
                        <p:tav tm="0">
                          <p:val>
                            <p:strVal val="1+#ppt_w/2"/>
                          </p:val>
                        </p:tav>
                        <p:tav tm="100000">
                          <p:val>
                            <p:strVal val="#ppt_x"/>
                          </p:val>
                        </p:tav>
                      </p:tavLst>
                    </p:anim>
                    <p:anim calcmode="lin" valueType="num">
                      <p:cBhvr additive="base">
                        <p:cTn dur="750" fill="hold"/>
                        <p:tgtEl>
                          <p:spTgt spid="81"/>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troduction Slide In 3">
    <p:spTree>
      <p:nvGrpSpPr>
        <p:cNvPr id="1" name=""/>
        <p:cNvGrpSpPr/>
        <p:nvPr/>
      </p:nvGrpSpPr>
      <p:grpSpPr>
        <a:xfrm>
          <a:off x="0" y="0"/>
          <a:ext cx="0" cy="0"/>
          <a:chOff x="0" y="0"/>
          <a:chExt cx="0" cy="0"/>
        </a:xfrm>
      </p:grpSpPr>
      <p:sp>
        <p:nvSpPr>
          <p:cNvPr id="21" name="Picture Placeholder 20"/>
          <p:cNvSpPr>
            <a:spLocks noGrp="1"/>
          </p:cNvSpPr>
          <p:nvPr>
            <p:ph type="pic" sz="quarter" idx="12"/>
          </p:nvPr>
        </p:nvSpPr>
        <p:spPr>
          <a:xfrm>
            <a:off x="0" y="556054"/>
            <a:ext cx="12192000" cy="6303869"/>
          </a:xfrm>
          <a:prstGeom prst="rect">
            <a:avLst/>
          </a:prstGeom>
        </p:spPr>
        <p:txBody>
          <a:bodyPr/>
          <a:lstStyle>
            <a:lvl1pPr>
              <a:defRPr lang="en-GB" dirty="0">
                <a:solidFill>
                  <a:schemeClr val="accent3"/>
                </a:solidFill>
              </a:defRPr>
            </a:lvl1pPr>
          </a:lstStyle>
          <a:p>
            <a:pPr lvl="0"/>
            <a:endParaRPr lang="en-GB"/>
          </a:p>
        </p:txBody>
      </p:sp>
      <p:sp>
        <p:nvSpPr>
          <p:cNvPr id="55" name="Text Placeholder 16"/>
          <p:cNvSpPr>
            <a:spLocks noGrp="1"/>
          </p:cNvSpPr>
          <p:nvPr>
            <p:ph type="body" sz="quarter" idx="10" hasCustomPrompt="1"/>
          </p:nvPr>
        </p:nvSpPr>
        <p:spPr>
          <a:xfrm>
            <a:off x="424636" y="1442137"/>
            <a:ext cx="9420225" cy="285750"/>
          </a:xfrm>
          <a:prstGeom prst="rect">
            <a:avLst/>
          </a:prstGeom>
        </p:spPr>
        <p:txBody>
          <a:bodyPr lIns="0" rIns="0"/>
          <a:lstStyle>
            <a:lvl1pPr marL="0" indent="0">
              <a:buNone/>
              <a:defRPr sz="1800" spc="0" baseline="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master text styles</a:t>
            </a:r>
          </a:p>
        </p:txBody>
      </p:sp>
      <p:sp>
        <p:nvSpPr>
          <p:cNvPr id="66" name="Title 11"/>
          <p:cNvSpPr>
            <a:spLocks noGrp="1"/>
          </p:cNvSpPr>
          <p:nvPr>
            <p:ph type="title" hasCustomPrompt="1"/>
          </p:nvPr>
        </p:nvSpPr>
        <p:spPr>
          <a:xfrm>
            <a:off x="424636" y="610289"/>
            <a:ext cx="10515600" cy="646112"/>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
        <p:nvSpPr>
          <p:cNvPr id="67" name="Text Placeholder 16"/>
          <p:cNvSpPr>
            <a:spLocks noGrp="1"/>
          </p:cNvSpPr>
          <p:nvPr>
            <p:ph type="body" sz="quarter" idx="11" hasCustomPrompt="1"/>
          </p:nvPr>
        </p:nvSpPr>
        <p:spPr>
          <a:xfrm>
            <a:off x="424637" y="2375587"/>
            <a:ext cx="3660476" cy="2887998"/>
          </a:xfrm>
          <a:prstGeom prst="rect">
            <a:avLst/>
          </a:prstGeom>
        </p:spPr>
        <p:txBody>
          <a:bodyPr lIns="0" rIns="0"/>
          <a:lstStyle>
            <a:lvl1pPr marL="0" indent="0">
              <a:buNone/>
              <a:defRPr sz="160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body text styles – 520 characters max (incl. Spaces)</a:t>
            </a:r>
          </a:p>
        </p:txBody>
      </p:sp>
      <p:sp>
        <p:nvSpPr>
          <p:cNvPr id="68" name="Text Placeholder 5"/>
          <p:cNvSpPr>
            <a:spLocks noGrp="1"/>
          </p:cNvSpPr>
          <p:nvPr>
            <p:ph type="body" sz="quarter" idx="18" hasCustomPrompt="1"/>
          </p:nvPr>
        </p:nvSpPr>
        <p:spPr>
          <a:xfrm>
            <a:off x="424636" y="5412797"/>
            <a:ext cx="3660477" cy="207749"/>
          </a:xfrm>
          <a:prstGeom prst="rect">
            <a:avLst/>
          </a:prstGeom>
          <a:noFill/>
        </p:spPr>
        <p:txBody>
          <a:bodyPr wrap="square" lIns="0" tIns="0" rIns="0" bIns="0" rtlCol="0">
            <a:spAutoFit/>
          </a:bodyPr>
          <a:lstStyle>
            <a:lvl1pPr marL="0" indent="0">
              <a:buNone/>
              <a:defRPr lang="en-GB" sz="1500" b="1" spc="0" baseline="0" dirty="0">
                <a:solidFill>
                  <a:schemeClr val="tx1"/>
                </a:solidFill>
                <a:latin typeface="Roboto" panose="02000000000000000000" pitchFamily="2" charset="0"/>
              </a:defRPr>
            </a:lvl1pPr>
          </a:lstStyle>
          <a:p>
            <a:pPr marL="0" lvl="0"/>
            <a:r>
              <a:rPr lang="en-GB"/>
              <a:t>Edit instructions</a:t>
            </a:r>
          </a:p>
        </p:txBody>
      </p:sp>
      <p:sp>
        <p:nvSpPr>
          <p:cNvPr id="42" name="Rounded Rectangle 16">
            <a:extLst>
              <a:ext uri="{FF2B5EF4-FFF2-40B4-BE49-F238E27FC236}">
                <a16:creationId xmlns:a16="http://schemas.microsoft.com/office/drawing/2014/main" id="{A8B7BCEE-AA28-A9AB-EBC0-AA85A622D65B}"/>
              </a:ext>
            </a:extLst>
          </p:cNvPr>
          <p:cNvSpPr/>
          <p:nvPr userDrawn="1"/>
        </p:nvSpPr>
        <p:spPr>
          <a:xfrm>
            <a:off x="8210550" y="2317751"/>
            <a:ext cx="3981450" cy="3492000"/>
          </a:xfrm>
          <a:prstGeom prst="roundRect">
            <a:avLst>
              <a:gd name="adj" fmla="val 116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GB" b="0" i="0" u="none" strike="noStrike" cap="none" spc="0" normalizeH="0" baseline="0" noProof="0">
              <a:ln>
                <a:noFill/>
              </a:ln>
              <a:solidFill>
                <a:schemeClr val="tx1"/>
              </a:solidFill>
              <a:effectLst/>
              <a:uLnTx/>
              <a:uFillTx/>
              <a:latin typeface="Calibri" panose="020F0502020204030204"/>
            </a:endParaRPr>
          </a:p>
        </p:txBody>
      </p:sp>
      <p:grpSp>
        <p:nvGrpSpPr>
          <p:cNvPr id="43" name="Group 42"/>
          <p:cNvGrpSpPr/>
          <p:nvPr userDrawn="1"/>
        </p:nvGrpSpPr>
        <p:grpSpPr>
          <a:xfrm>
            <a:off x="4438650" y="2328863"/>
            <a:ext cx="3529013" cy="3457574"/>
            <a:chOff x="4438650" y="2328863"/>
            <a:chExt cx="3529013" cy="3457574"/>
          </a:xfrm>
        </p:grpSpPr>
        <p:grpSp>
          <p:nvGrpSpPr>
            <p:cNvPr id="44" name="Group 43"/>
            <p:cNvGrpSpPr/>
            <p:nvPr userDrawn="1"/>
          </p:nvGrpSpPr>
          <p:grpSpPr>
            <a:xfrm>
              <a:off x="4438650" y="2328863"/>
              <a:ext cx="1643063" cy="995362"/>
              <a:chOff x="4438650" y="2328863"/>
              <a:chExt cx="1643063" cy="995362"/>
            </a:xfrm>
          </p:grpSpPr>
          <p:pic>
            <p:nvPicPr>
              <p:cNvPr id="75" name="Picture 7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744017" y="2596836"/>
                <a:ext cx="1040815" cy="456802"/>
              </a:xfrm>
              <a:prstGeom prst="rect">
                <a:avLst/>
              </a:prstGeom>
              <a:ln>
                <a:noFill/>
              </a:ln>
            </p:spPr>
          </p:pic>
          <p:grpSp>
            <p:nvGrpSpPr>
              <p:cNvPr id="76" name="Group 75"/>
              <p:cNvGrpSpPr/>
              <p:nvPr userDrawn="1"/>
            </p:nvGrpSpPr>
            <p:grpSpPr>
              <a:xfrm>
                <a:off x="4438650" y="2328863"/>
                <a:ext cx="1643063" cy="995362"/>
                <a:chOff x="4438650" y="2328863"/>
                <a:chExt cx="1643063" cy="995362"/>
              </a:xfrm>
            </p:grpSpPr>
            <p:sp>
              <p:nvSpPr>
                <p:cNvPr id="77" name="Rectangle 76"/>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78" name="Rectangle 77"/>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A+B Segment</a:t>
                  </a:r>
                </a:p>
              </p:txBody>
            </p:sp>
          </p:grpSp>
        </p:grpSp>
        <p:grpSp>
          <p:nvGrpSpPr>
            <p:cNvPr id="45" name="Group 44"/>
            <p:cNvGrpSpPr/>
            <p:nvPr userDrawn="1"/>
          </p:nvGrpSpPr>
          <p:grpSpPr>
            <a:xfrm>
              <a:off x="6324600" y="2328863"/>
              <a:ext cx="1643063" cy="995362"/>
              <a:chOff x="6324600" y="2328863"/>
              <a:chExt cx="1643063" cy="995362"/>
            </a:xfrm>
          </p:grpSpPr>
          <p:pic>
            <p:nvPicPr>
              <p:cNvPr id="71" name="Picture 7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559716" y="2522132"/>
                <a:ext cx="1208501" cy="537754"/>
              </a:xfrm>
              <a:prstGeom prst="rect">
                <a:avLst/>
              </a:prstGeom>
              <a:ln>
                <a:noFill/>
              </a:ln>
            </p:spPr>
          </p:pic>
          <p:grpSp>
            <p:nvGrpSpPr>
              <p:cNvPr id="72" name="Group 71"/>
              <p:cNvGrpSpPr/>
              <p:nvPr userDrawn="1"/>
            </p:nvGrpSpPr>
            <p:grpSpPr>
              <a:xfrm>
                <a:off x="6324600" y="2328863"/>
                <a:ext cx="1643063" cy="995362"/>
                <a:chOff x="4438650" y="2328863"/>
                <a:chExt cx="1643063" cy="995362"/>
              </a:xfrm>
            </p:grpSpPr>
            <p:sp>
              <p:nvSpPr>
                <p:cNvPr id="73" name="Rectangle 72"/>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74" name="Rectangle 73"/>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C Segment</a:t>
                  </a:r>
                </a:p>
              </p:txBody>
            </p:sp>
          </p:grpSp>
        </p:grpSp>
        <p:grpSp>
          <p:nvGrpSpPr>
            <p:cNvPr id="46" name="Group 45"/>
            <p:cNvGrpSpPr/>
            <p:nvPr userDrawn="1"/>
          </p:nvGrpSpPr>
          <p:grpSpPr>
            <a:xfrm>
              <a:off x="4438650" y="3557588"/>
              <a:ext cx="1643063" cy="995362"/>
              <a:chOff x="4438650" y="3557588"/>
              <a:chExt cx="1643063" cy="995362"/>
            </a:xfrm>
          </p:grpSpPr>
          <p:pic>
            <p:nvPicPr>
              <p:cNvPr id="63" name="Picture 62"/>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567658" y="3782881"/>
                <a:ext cx="1393535" cy="503061"/>
              </a:xfrm>
              <a:prstGeom prst="rect">
                <a:avLst/>
              </a:prstGeom>
              <a:ln>
                <a:noFill/>
              </a:ln>
            </p:spPr>
          </p:pic>
          <p:grpSp>
            <p:nvGrpSpPr>
              <p:cNvPr id="64" name="Group 63"/>
              <p:cNvGrpSpPr/>
              <p:nvPr userDrawn="1"/>
            </p:nvGrpSpPr>
            <p:grpSpPr>
              <a:xfrm>
                <a:off x="4438650" y="3557588"/>
                <a:ext cx="1643063" cy="995362"/>
                <a:chOff x="4438650" y="2328863"/>
                <a:chExt cx="1643063" cy="995362"/>
              </a:xfrm>
            </p:grpSpPr>
            <p:sp>
              <p:nvSpPr>
                <p:cNvPr id="69" name="Rectangle 68"/>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70" name="Rectangle 69"/>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D Segment</a:t>
                  </a:r>
                </a:p>
              </p:txBody>
            </p:sp>
          </p:grpSp>
        </p:grpSp>
        <p:grpSp>
          <p:nvGrpSpPr>
            <p:cNvPr id="47" name="Group 46"/>
            <p:cNvGrpSpPr/>
            <p:nvPr userDrawn="1"/>
          </p:nvGrpSpPr>
          <p:grpSpPr>
            <a:xfrm>
              <a:off x="6324600" y="3557588"/>
              <a:ext cx="1643063" cy="995362"/>
              <a:chOff x="6324600" y="3557588"/>
              <a:chExt cx="1643063" cy="995362"/>
            </a:xfrm>
          </p:grpSpPr>
          <p:pic>
            <p:nvPicPr>
              <p:cNvPr id="59" name="Picture 5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397502" y="3815200"/>
                <a:ext cx="1509181" cy="462585"/>
              </a:xfrm>
              <a:prstGeom prst="rect">
                <a:avLst/>
              </a:prstGeom>
              <a:ln>
                <a:noFill/>
              </a:ln>
            </p:spPr>
          </p:pic>
          <p:grpSp>
            <p:nvGrpSpPr>
              <p:cNvPr id="60" name="Group 59"/>
              <p:cNvGrpSpPr/>
              <p:nvPr userDrawn="1"/>
            </p:nvGrpSpPr>
            <p:grpSpPr>
              <a:xfrm>
                <a:off x="6324600" y="3557588"/>
                <a:ext cx="1643063" cy="995362"/>
                <a:chOff x="4438650" y="2328863"/>
                <a:chExt cx="1643063" cy="995362"/>
              </a:xfrm>
            </p:grpSpPr>
            <p:sp>
              <p:nvSpPr>
                <p:cNvPr id="61" name="Rectangle 60"/>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62" name="Rectangle 61"/>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E Segment</a:t>
                  </a:r>
                </a:p>
              </p:txBody>
            </p:sp>
          </p:grpSp>
        </p:grpSp>
        <p:grpSp>
          <p:nvGrpSpPr>
            <p:cNvPr id="48" name="Group 47"/>
            <p:cNvGrpSpPr/>
            <p:nvPr userDrawn="1"/>
          </p:nvGrpSpPr>
          <p:grpSpPr>
            <a:xfrm>
              <a:off x="4438650" y="4791075"/>
              <a:ext cx="1643063" cy="995362"/>
              <a:chOff x="4438650" y="4791075"/>
              <a:chExt cx="1643063" cy="995362"/>
            </a:xfrm>
          </p:grpSpPr>
          <p:pic>
            <p:nvPicPr>
              <p:cNvPr id="54" name="Picture 5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587897" y="4929762"/>
                <a:ext cx="1353059" cy="589795"/>
              </a:xfrm>
              <a:prstGeom prst="rect">
                <a:avLst/>
              </a:prstGeom>
              <a:ln>
                <a:noFill/>
              </a:ln>
            </p:spPr>
          </p:pic>
          <p:grpSp>
            <p:nvGrpSpPr>
              <p:cNvPr id="56" name="Group 55"/>
              <p:cNvGrpSpPr/>
              <p:nvPr userDrawn="1"/>
            </p:nvGrpSpPr>
            <p:grpSpPr>
              <a:xfrm>
                <a:off x="4438650" y="4791075"/>
                <a:ext cx="1643063" cy="995362"/>
                <a:chOff x="4438650" y="2328863"/>
                <a:chExt cx="1643063" cy="995362"/>
              </a:xfrm>
            </p:grpSpPr>
            <p:sp>
              <p:nvSpPr>
                <p:cNvPr id="57" name="Rectangle 56"/>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58" name="Rectangle 57"/>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J Segment</a:t>
                  </a:r>
                </a:p>
              </p:txBody>
            </p:sp>
          </p:grpSp>
        </p:grpSp>
        <p:grpSp>
          <p:nvGrpSpPr>
            <p:cNvPr id="49" name="Group 48"/>
            <p:cNvGrpSpPr/>
            <p:nvPr userDrawn="1"/>
          </p:nvGrpSpPr>
          <p:grpSpPr>
            <a:xfrm>
              <a:off x="6324600" y="4791075"/>
              <a:ext cx="1643063" cy="995362"/>
              <a:chOff x="6324600" y="4791075"/>
              <a:chExt cx="1643063" cy="995362"/>
            </a:xfrm>
          </p:grpSpPr>
          <p:pic>
            <p:nvPicPr>
              <p:cNvPr id="50" name="Picture 4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495802" y="4918197"/>
                <a:ext cx="1312583" cy="601360"/>
              </a:xfrm>
              <a:prstGeom prst="rect">
                <a:avLst/>
              </a:prstGeom>
              <a:ln>
                <a:noFill/>
              </a:ln>
            </p:spPr>
          </p:pic>
          <p:grpSp>
            <p:nvGrpSpPr>
              <p:cNvPr id="51" name="Group 50"/>
              <p:cNvGrpSpPr/>
              <p:nvPr userDrawn="1"/>
            </p:nvGrpSpPr>
            <p:grpSpPr>
              <a:xfrm>
                <a:off x="6324600" y="4791075"/>
                <a:ext cx="1643063" cy="995362"/>
                <a:chOff x="4438650" y="2328863"/>
                <a:chExt cx="1643063" cy="995362"/>
              </a:xfrm>
            </p:grpSpPr>
            <p:sp>
              <p:nvSpPr>
                <p:cNvPr id="52" name="Rectangle 51"/>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53" name="Rectangle 52"/>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M Segment</a:t>
                  </a:r>
                </a:p>
              </p:txBody>
            </p:sp>
          </p:grpSp>
        </p:grpSp>
      </p:grpSp>
      <p:sp>
        <p:nvSpPr>
          <p:cNvPr id="80" name="Text Placeholder 55"/>
          <p:cNvSpPr>
            <a:spLocks noGrp="1"/>
          </p:cNvSpPr>
          <p:nvPr>
            <p:ph type="body" sz="quarter" idx="16" hasCustomPrompt="1"/>
          </p:nvPr>
        </p:nvSpPr>
        <p:spPr>
          <a:xfrm>
            <a:off x="8409709" y="2452374"/>
            <a:ext cx="3525115" cy="370423"/>
          </a:xfrm>
          <a:prstGeom prst="rect">
            <a:avLst/>
          </a:prstGeom>
          <a:ln>
            <a:noFill/>
          </a:ln>
        </p:spPr>
        <p:txBody>
          <a:bodyPr lIns="0" tIns="0" rIns="0"/>
          <a:lstStyle>
            <a:lvl1pPr marL="0" indent="0">
              <a:buNone/>
              <a:defRPr sz="2000" spc="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
        <p:nvSpPr>
          <p:cNvPr id="81" name="Text Placeholder 55"/>
          <p:cNvSpPr>
            <a:spLocks noGrp="1"/>
          </p:cNvSpPr>
          <p:nvPr>
            <p:ph type="body" sz="quarter" idx="17"/>
          </p:nvPr>
        </p:nvSpPr>
        <p:spPr>
          <a:xfrm>
            <a:off x="8426951" y="3016250"/>
            <a:ext cx="3507872" cy="370423"/>
          </a:xfrm>
          <a:prstGeom prst="rect">
            <a:avLst/>
          </a:prstGeom>
          <a:ln>
            <a:noFill/>
          </a:ln>
        </p:spPr>
        <p:txBody>
          <a:bodyPr lIns="0" tIns="0" rIns="0"/>
          <a:lstStyle>
            <a:lvl1pPr marL="0" indent="0">
              <a:buNone/>
              <a:defRPr sz="1400">
                <a:solidFill>
                  <a:schemeClr val="tx1"/>
                </a:solidFill>
                <a:latin typeface="Roboto"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Tree>
    <p:extLst>
      <p:ext uri="{BB962C8B-B14F-4D97-AF65-F5344CB8AC3E}">
        <p14:creationId xmlns:p14="http://schemas.microsoft.com/office/powerpoint/2010/main" val="2346490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80">
                                            <p:txEl>
                                              <p:pRg st="0" end="0"/>
                                            </p:txEl>
                                          </p:spTgt>
                                        </p:tgtEl>
                                        <p:attrNameLst>
                                          <p:attrName>style.visibility</p:attrName>
                                        </p:attrNameLst>
                                      </p:cBhvr>
                                      <p:to>
                                        <p:strVal val="visible"/>
                                      </p:to>
                                    </p:set>
                                    <p:anim calcmode="lin" valueType="num">
                                      <p:cBhvr additive="base">
                                        <p:cTn id="7" dur="750" fill="hold"/>
                                        <p:tgtEl>
                                          <p:spTgt spid="80">
                                            <p:txEl>
                                              <p:pRg st="0" end="0"/>
                                            </p:txEl>
                                          </p:spTgt>
                                        </p:tgtEl>
                                        <p:attrNameLst>
                                          <p:attrName>ppt_x</p:attrName>
                                        </p:attrNameLst>
                                      </p:cBhvr>
                                      <p:tavLst>
                                        <p:tav tm="0">
                                          <p:val>
                                            <p:strVal val="1+#ppt_w/2"/>
                                          </p:val>
                                        </p:tav>
                                        <p:tav tm="100000">
                                          <p:val>
                                            <p:strVal val="#ppt_x"/>
                                          </p:val>
                                        </p:tav>
                                      </p:tavLst>
                                    </p:anim>
                                    <p:anim calcmode="lin" valueType="num">
                                      <p:cBhvr additive="base">
                                        <p:cTn id="8" dur="750" fill="hold"/>
                                        <p:tgtEl>
                                          <p:spTgt spid="80">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81">
                                            <p:txEl>
                                              <p:pRg st="0" end="0"/>
                                            </p:txEl>
                                          </p:spTgt>
                                        </p:tgtEl>
                                        <p:attrNameLst>
                                          <p:attrName>style.visibility</p:attrName>
                                        </p:attrNameLst>
                                      </p:cBhvr>
                                      <p:to>
                                        <p:strVal val="visible"/>
                                      </p:to>
                                    </p:set>
                                    <p:anim calcmode="lin" valueType="num">
                                      <p:cBhvr additive="base">
                                        <p:cTn id="11" dur="750" fill="hold"/>
                                        <p:tgtEl>
                                          <p:spTgt spid="81">
                                            <p:txEl>
                                              <p:pRg st="0" end="0"/>
                                            </p:txEl>
                                          </p:spTgt>
                                        </p:tgtEl>
                                        <p:attrNameLst>
                                          <p:attrName>ppt_x</p:attrName>
                                        </p:attrNameLst>
                                      </p:cBhvr>
                                      <p:tavLst>
                                        <p:tav tm="0">
                                          <p:val>
                                            <p:strVal val="1+#ppt_w/2"/>
                                          </p:val>
                                        </p:tav>
                                        <p:tav tm="100000">
                                          <p:val>
                                            <p:strVal val="#ppt_x"/>
                                          </p:val>
                                        </p:tav>
                                      </p:tavLst>
                                    </p:anim>
                                    <p:anim calcmode="lin" valueType="num">
                                      <p:cBhvr additive="base">
                                        <p:cTn id="12" dur="750" fill="hold"/>
                                        <p:tgtEl>
                                          <p:spTgt spid="81">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750" fill="hold"/>
                                        <p:tgtEl>
                                          <p:spTgt spid="42"/>
                                        </p:tgtEl>
                                        <p:attrNameLst>
                                          <p:attrName>ppt_x</p:attrName>
                                        </p:attrNameLst>
                                      </p:cBhvr>
                                      <p:tavLst>
                                        <p:tav tm="0">
                                          <p:val>
                                            <p:strVal val="1+#ppt_w/2"/>
                                          </p:val>
                                        </p:tav>
                                        <p:tav tm="100000">
                                          <p:val>
                                            <p:strVal val="#ppt_x"/>
                                          </p:val>
                                        </p:tav>
                                      </p:tavLst>
                                    </p:anim>
                                    <p:anim calcmode="lin" valueType="num">
                                      <p:cBhvr additive="base">
                                        <p:cTn id="16" dur="75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80" grpId="0" build="p">
        <p:tmplLst>
          <p:tmpl lvl="1">
            <p:tnLst>
              <p:par>
                <p:cTn presetID="2" presetClass="entr" presetSubtype="2" decel="100000" fill="hold" nodeType="withEffect">
                  <p:stCondLst>
                    <p:cond delay="0"/>
                  </p:stCondLst>
                  <p:childTnLst>
                    <p:set>
                      <p:cBhvr>
                        <p:cTn dur="1" fill="hold">
                          <p:stCondLst>
                            <p:cond delay="0"/>
                          </p:stCondLst>
                        </p:cTn>
                        <p:tgtEl>
                          <p:spTgt spid="80"/>
                        </p:tgtEl>
                        <p:attrNameLst>
                          <p:attrName>style.visibility</p:attrName>
                        </p:attrNameLst>
                      </p:cBhvr>
                      <p:to>
                        <p:strVal val="visible"/>
                      </p:to>
                    </p:set>
                    <p:anim calcmode="lin" valueType="num">
                      <p:cBhvr additive="base">
                        <p:cTn dur="750" fill="hold"/>
                        <p:tgtEl>
                          <p:spTgt spid="80"/>
                        </p:tgtEl>
                        <p:attrNameLst>
                          <p:attrName>ppt_x</p:attrName>
                        </p:attrNameLst>
                      </p:cBhvr>
                      <p:tavLst>
                        <p:tav tm="0">
                          <p:val>
                            <p:strVal val="1+#ppt_w/2"/>
                          </p:val>
                        </p:tav>
                        <p:tav tm="100000">
                          <p:val>
                            <p:strVal val="#ppt_x"/>
                          </p:val>
                        </p:tav>
                      </p:tavLst>
                    </p:anim>
                    <p:anim calcmode="lin" valueType="num">
                      <p:cBhvr additive="base">
                        <p:cTn dur="750" fill="hold"/>
                        <p:tgtEl>
                          <p:spTgt spid="80"/>
                        </p:tgtEl>
                        <p:attrNameLst>
                          <p:attrName>ppt_y</p:attrName>
                        </p:attrNameLst>
                      </p:cBhvr>
                      <p:tavLst>
                        <p:tav tm="0">
                          <p:val>
                            <p:strVal val="#ppt_y"/>
                          </p:val>
                        </p:tav>
                        <p:tav tm="100000">
                          <p:val>
                            <p:strVal val="#ppt_y"/>
                          </p:val>
                        </p:tav>
                      </p:tavLst>
                    </p:anim>
                  </p:childTnLst>
                </p:cTn>
              </p:par>
            </p:tnLst>
          </p:tmpl>
        </p:tmplLst>
      </p:bldP>
      <p:bldP spid="81" grpId="0" build="p">
        <p:tmplLst>
          <p:tmpl lvl="1">
            <p:tnLst>
              <p:par>
                <p:cTn presetID="2" presetClass="entr" presetSubtype="2" decel="100000" fill="hold" nodeType="withEffect">
                  <p:stCondLst>
                    <p:cond delay="0"/>
                  </p:stCondLst>
                  <p:childTnLst>
                    <p:set>
                      <p:cBhvr>
                        <p:cTn dur="1" fill="hold">
                          <p:stCondLst>
                            <p:cond delay="0"/>
                          </p:stCondLst>
                        </p:cTn>
                        <p:tgtEl>
                          <p:spTgt spid="81"/>
                        </p:tgtEl>
                        <p:attrNameLst>
                          <p:attrName>style.visibility</p:attrName>
                        </p:attrNameLst>
                      </p:cBhvr>
                      <p:to>
                        <p:strVal val="visible"/>
                      </p:to>
                    </p:set>
                    <p:anim calcmode="lin" valueType="num">
                      <p:cBhvr additive="base">
                        <p:cTn dur="750" fill="hold"/>
                        <p:tgtEl>
                          <p:spTgt spid="81"/>
                        </p:tgtEl>
                        <p:attrNameLst>
                          <p:attrName>ppt_x</p:attrName>
                        </p:attrNameLst>
                      </p:cBhvr>
                      <p:tavLst>
                        <p:tav tm="0">
                          <p:val>
                            <p:strVal val="1+#ppt_w/2"/>
                          </p:val>
                        </p:tav>
                        <p:tav tm="100000">
                          <p:val>
                            <p:strVal val="#ppt_x"/>
                          </p:val>
                        </p:tav>
                      </p:tavLst>
                    </p:anim>
                    <p:anim calcmode="lin" valueType="num">
                      <p:cBhvr additive="base">
                        <p:cTn dur="750" fill="hold"/>
                        <p:tgtEl>
                          <p:spTgt spid="81"/>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troduction Slide In 4">
    <p:spTree>
      <p:nvGrpSpPr>
        <p:cNvPr id="1" name=""/>
        <p:cNvGrpSpPr/>
        <p:nvPr/>
      </p:nvGrpSpPr>
      <p:grpSpPr>
        <a:xfrm>
          <a:off x="0" y="0"/>
          <a:ext cx="0" cy="0"/>
          <a:chOff x="0" y="0"/>
          <a:chExt cx="0" cy="0"/>
        </a:xfrm>
      </p:grpSpPr>
      <p:sp>
        <p:nvSpPr>
          <p:cNvPr id="21" name="Picture Placeholder 20"/>
          <p:cNvSpPr>
            <a:spLocks noGrp="1"/>
          </p:cNvSpPr>
          <p:nvPr>
            <p:ph type="pic" sz="quarter" idx="12"/>
          </p:nvPr>
        </p:nvSpPr>
        <p:spPr>
          <a:xfrm>
            <a:off x="0" y="556054"/>
            <a:ext cx="12192000" cy="6303869"/>
          </a:xfrm>
          <a:prstGeom prst="rect">
            <a:avLst/>
          </a:prstGeom>
        </p:spPr>
        <p:txBody>
          <a:bodyPr/>
          <a:lstStyle>
            <a:lvl1pPr>
              <a:defRPr lang="en-GB" dirty="0">
                <a:solidFill>
                  <a:schemeClr val="accent3"/>
                </a:solidFill>
              </a:defRPr>
            </a:lvl1pPr>
          </a:lstStyle>
          <a:p>
            <a:pPr lvl="0"/>
            <a:endParaRPr lang="en-GB"/>
          </a:p>
        </p:txBody>
      </p:sp>
      <p:sp>
        <p:nvSpPr>
          <p:cNvPr id="55" name="Text Placeholder 16"/>
          <p:cNvSpPr>
            <a:spLocks noGrp="1"/>
          </p:cNvSpPr>
          <p:nvPr>
            <p:ph type="body" sz="quarter" idx="10" hasCustomPrompt="1"/>
          </p:nvPr>
        </p:nvSpPr>
        <p:spPr>
          <a:xfrm>
            <a:off x="424636" y="1442137"/>
            <a:ext cx="9420225" cy="285750"/>
          </a:xfrm>
          <a:prstGeom prst="rect">
            <a:avLst/>
          </a:prstGeom>
        </p:spPr>
        <p:txBody>
          <a:bodyPr lIns="0" rIns="0"/>
          <a:lstStyle>
            <a:lvl1pPr marL="0" indent="0">
              <a:buNone/>
              <a:defRPr sz="1800" spc="0" baseline="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master text styles</a:t>
            </a:r>
          </a:p>
        </p:txBody>
      </p:sp>
      <p:sp>
        <p:nvSpPr>
          <p:cNvPr id="66" name="Title 11"/>
          <p:cNvSpPr>
            <a:spLocks noGrp="1"/>
          </p:cNvSpPr>
          <p:nvPr>
            <p:ph type="title" hasCustomPrompt="1"/>
          </p:nvPr>
        </p:nvSpPr>
        <p:spPr>
          <a:xfrm>
            <a:off x="424636" y="610289"/>
            <a:ext cx="10515600" cy="646112"/>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
        <p:nvSpPr>
          <p:cNvPr id="67" name="Text Placeholder 16"/>
          <p:cNvSpPr>
            <a:spLocks noGrp="1"/>
          </p:cNvSpPr>
          <p:nvPr>
            <p:ph type="body" sz="quarter" idx="11" hasCustomPrompt="1"/>
          </p:nvPr>
        </p:nvSpPr>
        <p:spPr>
          <a:xfrm>
            <a:off x="424637" y="2375587"/>
            <a:ext cx="3660476" cy="2887998"/>
          </a:xfrm>
          <a:prstGeom prst="rect">
            <a:avLst/>
          </a:prstGeom>
        </p:spPr>
        <p:txBody>
          <a:bodyPr lIns="0" rIns="0"/>
          <a:lstStyle>
            <a:lvl1pPr marL="0" indent="0">
              <a:buNone/>
              <a:defRPr sz="160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body text styles – 520 characters max (incl. Spaces)</a:t>
            </a:r>
          </a:p>
        </p:txBody>
      </p:sp>
      <p:sp>
        <p:nvSpPr>
          <p:cNvPr id="68" name="Text Placeholder 5"/>
          <p:cNvSpPr>
            <a:spLocks noGrp="1"/>
          </p:cNvSpPr>
          <p:nvPr>
            <p:ph type="body" sz="quarter" idx="18" hasCustomPrompt="1"/>
          </p:nvPr>
        </p:nvSpPr>
        <p:spPr>
          <a:xfrm>
            <a:off x="424636" y="5412797"/>
            <a:ext cx="3660477" cy="207749"/>
          </a:xfrm>
          <a:prstGeom prst="rect">
            <a:avLst/>
          </a:prstGeom>
          <a:noFill/>
        </p:spPr>
        <p:txBody>
          <a:bodyPr wrap="square" lIns="0" tIns="0" rIns="0" bIns="0" rtlCol="0">
            <a:spAutoFit/>
          </a:bodyPr>
          <a:lstStyle>
            <a:lvl1pPr marL="0" indent="0">
              <a:buNone/>
              <a:defRPr lang="en-GB" sz="1500" b="1" spc="0" baseline="0" dirty="0">
                <a:solidFill>
                  <a:schemeClr val="tx1"/>
                </a:solidFill>
                <a:latin typeface="Roboto" panose="02000000000000000000" pitchFamily="2" charset="0"/>
              </a:defRPr>
            </a:lvl1pPr>
          </a:lstStyle>
          <a:p>
            <a:pPr marL="0" lvl="0"/>
            <a:r>
              <a:rPr lang="en-GB"/>
              <a:t>Edit instructions</a:t>
            </a:r>
          </a:p>
        </p:txBody>
      </p:sp>
      <p:sp>
        <p:nvSpPr>
          <p:cNvPr id="42" name="Rounded Rectangle 16">
            <a:extLst>
              <a:ext uri="{FF2B5EF4-FFF2-40B4-BE49-F238E27FC236}">
                <a16:creationId xmlns:a16="http://schemas.microsoft.com/office/drawing/2014/main" id="{6912C958-DD7F-4E80-B617-C33DCE1ECB00}"/>
              </a:ext>
            </a:extLst>
          </p:cNvPr>
          <p:cNvSpPr/>
          <p:nvPr userDrawn="1"/>
        </p:nvSpPr>
        <p:spPr>
          <a:xfrm>
            <a:off x="8210550" y="2317751"/>
            <a:ext cx="3981450" cy="3492000"/>
          </a:xfrm>
          <a:prstGeom prst="roundRect">
            <a:avLst>
              <a:gd name="adj" fmla="val 116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GB" b="0" i="0" u="none" strike="noStrike" cap="none" spc="0" normalizeH="0" baseline="0" noProof="0">
              <a:ln>
                <a:noFill/>
              </a:ln>
              <a:solidFill>
                <a:schemeClr val="tx1"/>
              </a:solidFill>
              <a:effectLst/>
              <a:uLnTx/>
              <a:uFillTx/>
              <a:latin typeface="Calibri" panose="020F0502020204030204"/>
            </a:endParaRPr>
          </a:p>
        </p:txBody>
      </p:sp>
      <p:grpSp>
        <p:nvGrpSpPr>
          <p:cNvPr id="43" name="Group 42"/>
          <p:cNvGrpSpPr/>
          <p:nvPr userDrawn="1"/>
        </p:nvGrpSpPr>
        <p:grpSpPr>
          <a:xfrm>
            <a:off x="4438650" y="2328863"/>
            <a:ext cx="3529013" cy="3457574"/>
            <a:chOff x="4438650" y="2328863"/>
            <a:chExt cx="3529013" cy="3457574"/>
          </a:xfrm>
        </p:grpSpPr>
        <p:grpSp>
          <p:nvGrpSpPr>
            <p:cNvPr id="44" name="Group 43"/>
            <p:cNvGrpSpPr/>
            <p:nvPr userDrawn="1"/>
          </p:nvGrpSpPr>
          <p:grpSpPr>
            <a:xfrm>
              <a:off x="4438650" y="2328863"/>
              <a:ext cx="1643063" cy="995362"/>
              <a:chOff x="4438650" y="2328863"/>
              <a:chExt cx="1643063" cy="995362"/>
            </a:xfrm>
          </p:grpSpPr>
          <p:pic>
            <p:nvPicPr>
              <p:cNvPr id="75" name="Picture 7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744017" y="2596836"/>
                <a:ext cx="1040815" cy="456802"/>
              </a:xfrm>
              <a:prstGeom prst="rect">
                <a:avLst/>
              </a:prstGeom>
              <a:ln>
                <a:noFill/>
              </a:ln>
            </p:spPr>
          </p:pic>
          <p:grpSp>
            <p:nvGrpSpPr>
              <p:cNvPr id="76" name="Group 75"/>
              <p:cNvGrpSpPr/>
              <p:nvPr userDrawn="1"/>
            </p:nvGrpSpPr>
            <p:grpSpPr>
              <a:xfrm>
                <a:off x="4438650" y="2328863"/>
                <a:ext cx="1643063" cy="995362"/>
                <a:chOff x="4438650" y="2328863"/>
                <a:chExt cx="1643063" cy="995362"/>
              </a:xfrm>
            </p:grpSpPr>
            <p:sp>
              <p:nvSpPr>
                <p:cNvPr id="77" name="Rectangle 76"/>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78" name="Rectangle 77"/>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A+B Segment</a:t>
                  </a:r>
                </a:p>
              </p:txBody>
            </p:sp>
          </p:grpSp>
        </p:grpSp>
        <p:grpSp>
          <p:nvGrpSpPr>
            <p:cNvPr id="45" name="Group 44"/>
            <p:cNvGrpSpPr/>
            <p:nvPr userDrawn="1"/>
          </p:nvGrpSpPr>
          <p:grpSpPr>
            <a:xfrm>
              <a:off x="6324600" y="2328863"/>
              <a:ext cx="1643063" cy="995362"/>
              <a:chOff x="6324600" y="2328863"/>
              <a:chExt cx="1643063" cy="995362"/>
            </a:xfrm>
          </p:grpSpPr>
          <p:pic>
            <p:nvPicPr>
              <p:cNvPr id="71" name="Picture 7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559716" y="2522132"/>
                <a:ext cx="1208501" cy="537754"/>
              </a:xfrm>
              <a:prstGeom prst="rect">
                <a:avLst/>
              </a:prstGeom>
              <a:ln>
                <a:noFill/>
              </a:ln>
            </p:spPr>
          </p:pic>
          <p:grpSp>
            <p:nvGrpSpPr>
              <p:cNvPr id="72" name="Group 71"/>
              <p:cNvGrpSpPr/>
              <p:nvPr userDrawn="1"/>
            </p:nvGrpSpPr>
            <p:grpSpPr>
              <a:xfrm>
                <a:off x="6324600" y="2328863"/>
                <a:ext cx="1643063" cy="995362"/>
                <a:chOff x="4438650" y="2328863"/>
                <a:chExt cx="1643063" cy="995362"/>
              </a:xfrm>
            </p:grpSpPr>
            <p:sp>
              <p:nvSpPr>
                <p:cNvPr id="73" name="Rectangle 72"/>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74" name="Rectangle 73"/>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C Segment</a:t>
                  </a:r>
                </a:p>
              </p:txBody>
            </p:sp>
          </p:grpSp>
        </p:grpSp>
        <p:grpSp>
          <p:nvGrpSpPr>
            <p:cNvPr id="46" name="Group 45"/>
            <p:cNvGrpSpPr/>
            <p:nvPr userDrawn="1"/>
          </p:nvGrpSpPr>
          <p:grpSpPr>
            <a:xfrm>
              <a:off x="4438650" y="3557588"/>
              <a:ext cx="1643063" cy="995362"/>
              <a:chOff x="4438650" y="3557588"/>
              <a:chExt cx="1643063" cy="995362"/>
            </a:xfrm>
          </p:grpSpPr>
          <p:pic>
            <p:nvPicPr>
              <p:cNvPr id="63" name="Picture 62"/>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567658" y="3782881"/>
                <a:ext cx="1393535" cy="503061"/>
              </a:xfrm>
              <a:prstGeom prst="rect">
                <a:avLst/>
              </a:prstGeom>
              <a:ln>
                <a:noFill/>
              </a:ln>
            </p:spPr>
          </p:pic>
          <p:grpSp>
            <p:nvGrpSpPr>
              <p:cNvPr id="64" name="Group 63"/>
              <p:cNvGrpSpPr/>
              <p:nvPr userDrawn="1"/>
            </p:nvGrpSpPr>
            <p:grpSpPr>
              <a:xfrm>
                <a:off x="4438650" y="3557588"/>
                <a:ext cx="1643063" cy="995362"/>
                <a:chOff x="4438650" y="2328863"/>
                <a:chExt cx="1643063" cy="995362"/>
              </a:xfrm>
            </p:grpSpPr>
            <p:sp>
              <p:nvSpPr>
                <p:cNvPr id="69" name="Rectangle 68"/>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70" name="Rectangle 69"/>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D Segment</a:t>
                  </a:r>
                </a:p>
              </p:txBody>
            </p:sp>
          </p:grpSp>
        </p:grpSp>
        <p:grpSp>
          <p:nvGrpSpPr>
            <p:cNvPr id="47" name="Group 46"/>
            <p:cNvGrpSpPr/>
            <p:nvPr userDrawn="1"/>
          </p:nvGrpSpPr>
          <p:grpSpPr>
            <a:xfrm>
              <a:off x="6324600" y="3557588"/>
              <a:ext cx="1643063" cy="995362"/>
              <a:chOff x="6324600" y="3557588"/>
              <a:chExt cx="1643063" cy="995362"/>
            </a:xfrm>
          </p:grpSpPr>
          <p:pic>
            <p:nvPicPr>
              <p:cNvPr id="59" name="Picture 5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397502" y="3815200"/>
                <a:ext cx="1509181" cy="462585"/>
              </a:xfrm>
              <a:prstGeom prst="rect">
                <a:avLst/>
              </a:prstGeom>
              <a:ln>
                <a:noFill/>
              </a:ln>
            </p:spPr>
          </p:pic>
          <p:grpSp>
            <p:nvGrpSpPr>
              <p:cNvPr id="60" name="Group 59"/>
              <p:cNvGrpSpPr/>
              <p:nvPr userDrawn="1"/>
            </p:nvGrpSpPr>
            <p:grpSpPr>
              <a:xfrm>
                <a:off x="6324600" y="3557588"/>
                <a:ext cx="1643063" cy="995362"/>
                <a:chOff x="4438650" y="2328863"/>
                <a:chExt cx="1643063" cy="995362"/>
              </a:xfrm>
            </p:grpSpPr>
            <p:sp>
              <p:nvSpPr>
                <p:cNvPr id="61" name="Rectangle 60"/>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62" name="Rectangle 61"/>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E Segment</a:t>
                  </a:r>
                </a:p>
              </p:txBody>
            </p:sp>
          </p:grpSp>
        </p:grpSp>
        <p:grpSp>
          <p:nvGrpSpPr>
            <p:cNvPr id="48" name="Group 47"/>
            <p:cNvGrpSpPr/>
            <p:nvPr userDrawn="1"/>
          </p:nvGrpSpPr>
          <p:grpSpPr>
            <a:xfrm>
              <a:off x="4438650" y="4791075"/>
              <a:ext cx="1643063" cy="995362"/>
              <a:chOff x="4438650" y="4791075"/>
              <a:chExt cx="1643063" cy="995362"/>
            </a:xfrm>
          </p:grpSpPr>
          <p:pic>
            <p:nvPicPr>
              <p:cNvPr id="54" name="Picture 5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587897" y="4929762"/>
                <a:ext cx="1353059" cy="589795"/>
              </a:xfrm>
              <a:prstGeom prst="rect">
                <a:avLst/>
              </a:prstGeom>
              <a:ln>
                <a:noFill/>
              </a:ln>
            </p:spPr>
          </p:pic>
          <p:grpSp>
            <p:nvGrpSpPr>
              <p:cNvPr id="56" name="Group 55"/>
              <p:cNvGrpSpPr/>
              <p:nvPr userDrawn="1"/>
            </p:nvGrpSpPr>
            <p:grpSpPr>
              <a:xfrm>
                <a:off x="4438650" y="4791075"/>
                <a:ext cx="1643063" cy="995362"/>
                <a:chOff x="4438650" y="2328863"/>
                <a:chExt cx="1643063" cy="995362"/>
              </a:xfrm>
            </p:grpSpPr>
            <p:sp>
              <p:nvSpPr>
                <p:cNvPr id="57" name="Rectangle 56"/>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58" name="Rectangle 57"/>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J Segment</a:t>
                  </a:r>
                </a:p>
              </p:txBody>
            </p:sp>
          </p:grpSp>
        </p:grpSp>
        <p:grpSp>
          <p:nvGrpSpPr>
            <p:cNvPr id="49" name="Group 48"/>
            <p:cNvGrpSpPr/>
            <p:nvPr userDrawn="1"/>
          </p:nvGrpSpPr>
          <p:grpSpPr>
            <a:xfrm>
              <a:off x="6324600" y="4791075"/>
              <a:ext cx="1643063" cy="995362"/>
              <a:chOff x="6324600" y="4791075"/>
              <a:chExt cx="1643063" cy="995362"/>
            </a:xfrm>
          </p:grpSpPr>
          <p:pic>
            <p:nvPicPr>
              <p:cNvPr id="50" name="Picture 4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495802" y="4918197"/>
                <a:ext cx="1312583" cy="601360"/>
              </a:xfrm>
              <a:prstGeom prst="rect">
                <a:avLst/>
              </a:prstGeom>
              <a:ln>
                <a:noFill/>
              </a:ln>
            </p:spPr>
          </p:pic>
          <p:grpSp>
            <p:nvGrpSpPr>
              <p:cNvPr id="51" name="Group 50"/>
              <p:cNvGrpSpPr/>
              <p:nvPr userDrawn="1"/>
            </p:nvGrpSpPr>
            <p:grpSpPr>
              <a:xfrm>
                <a:off x="6324600" y="4791075"/>
                <a:ext cx="1643063" cy="995362"/>
                <a:chOff x="4438650" y="2328863"/>
                <a:chExt cx="1643063" cy="995362"/>
              </a:xfrm>
            </p:grpSpPr>
            <p:sp>
              <p:nvSpPr>
                <p:cNvPr id="52" name="Rectangle 51"/>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53" name="Rectangle 52"/>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M Segment</a:t>
                  </a:r>
                </a:p>
              </p:txBody>
            </p:sp>
          </p:grpSp>
        </p:grpSp>
      </p:grpSp>
      <p:sp>
        <p:nvSpPr>
          <p:cNvPr id="80" name="Text Placeholder 55"/>
          <p:cNvSpPr>
            <a:spLocks noGrp="1"/>
          </p:cNvSpPr>
          <p:nvPr>
            <p:ph type="body" sz="quarter" idx="16" hasCustomPrompt="1"/>
          </p:nvPr>
        </p:nvSpPr>
        <p:spPr>
          <a:xfrm>
            <a:off x="8409709" y="2452374"/>
            <a:ext cx="3525115" cy="370423"/>
          </a:xfrm>
          <a:prstGeom prst="rect">
            <a:avLst/>
          </a:prstGeom>
          <a:ln>
            <a:noFill/>
          </a:ln>
        </p:spPr>
        <p:txBody>
          <a:bodyPr lIns="0" tIns="0" rIns="0"/>
          <a:lstStyle>
            <a:lvl1pPr marL="0" indent="0">
              <a:buNone/>
              <a:defRPr sz="2000" spc="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
        <p:nvSpPr>
          <p:cNvPr id="81" name="Text Placeholder 55"/>
          <p:cNvSpPr>
            <a:spLocks noGrp="1"/>
          </p:cNvSpPr>
          <p:nvPr>
            <p:ph type="body" sz="quarter" idx="17"/>
          </p:nvPr>
        </p:nvSpPr>
        <p:spPr>
          <a:xfrm>
            <a:off x="8426951" y="3016250"/>
            <a:ext cx="3507872" cy="370423"/>
          </a:xfrm>
          <a:prstGeom prst="rect">
            <a:avLst/>
          </a:prstGeom>
          <a:ln>
            <a:noFill/>
          </a:ln>
        </p:spPr>
        <p:txBody>
          <a:bodyPr lIns="0" tIns="0" rIns="0"/>
          <a:lstStyle>
            <a:lvl1pPr marL="0" indent="0">
              <a:buNone/>
              <a:defRPr sz="1400">
                <a:solidFill>
                  <a:schemeClr val="tx1"/>
                </a:solidFill>
                <a:latin typeface="Roboto"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Tree>
    <p:extLst>
      <p:ext uri="{BB962C8B-B14F-4D97-AF65-F5344CB8AC3E}">
        <p14:creationId xmlns:p14="http://schemas.microsoft.com/office/powerpoint/2010/main" val="1233335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80">
                                            <p:txEl>
                                              <p:pRg st="0" end="0"/>
                                            </p:txEl>
                                          </p:spTgt>
                                        </p:tgtEl>
                                        <p:attrNameLst>
                                          <p:attrName>style.visibility</p:attrName>
                                        </p:attrNameLst>
                                      </p:cBhvr>
                                      <p:to>
                                        <p:strVal val="visible"/>
                                      </p:to>
                                    </p:set>
                                    <p:anim calcmode="lin" valueType="num">
                                      <p:cBhvr additive="base">
                                        <p:cTn id="7" dur="750" fill="hold"/>
                                        <p:tgtEl>
                                          <p:spTgt spid="80">
                                            <p:txEl>
                                              <p:pRg st="0" end="0"/>
                                            </p:txEl>
                                          </p:spTgt>
                                        </p:tgtEl>
                                        <p:attrNameLst>
                                          <p:attrName>ppt_x</p:attrName>
                                        </p:attrNameLst>
                                      </p:cBhvr>
                                      <p:tavLst>
                                        <p:tav tm="0">
                                          <p:val>
                                            <p:strVal val="1+#ppt_w/2"/>
                                          </p:val>
                                        </p:tav>
                                        <p:tav tm="100000">
                                          <p:val>
                                            <p:strVal val="#ppt_x"/>
                                          </p:val>
                                        </p:tav>
                                      </p:tavLst>
                                    </p:anim>
                                    <p:anim calcmode="lin" valueType="num">
                                      <p:cBhvr additive="base">
                                        <p:cTn id="8" dur="750" fill="hold"/>
                                        <p:tgtEl>
                                          <p:spTgt spid="80">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81">
                                            <p:txEl>
                                              <p:pRg st="0" end="0"/>
                                            </p:txEl>
                                          </p:spTgt>
                                        </p:tgtEl>
                                        <p:attrNameLst>
                                          <p:attrName>style.visibility</p:attrName>
                                        </p:attrNameLst>
                                      </p:cBhvr>
                                      <p:to>
                                        <p:strVal val="visible"/>
                                      </p:to>
                                    </p:set>
                                    <p:anim calcmode="lin" valueType="num">
                                      <p:cBhvr additive="base">
                                        <p:cTn id="11" dur="750" fill="hold"/>
                                        <p:tgtEl>
                                          <p:spTgt spid="81">
                                            <p:txEl>
                                              <p:pRg st="0" end="0"/>
                                            </p:txEl>
                                          </p:spTgt>
                                        </p:tgtEl>
                                        <p:attrNameLst>
                                          <p:attrName>ppt_x</p:attrName>
                                        </p:attrNameLst>
                                      </p:cBhvr>
                                      <p:tavLst>
                                        <p:tav tm="0">
                                          <p:val>
                                            <p:strVal val="1+#ppt_w/2"/>
                                          </p:val>
                                        </p:tav>
                                        <p:tav tm="100000">
                                          <p:val>
                                            <p:strVal val="#ppt_x"/>
                                          </p:val>
                                        </p:tav>
                                      </p:tavLst>
                                    </p:anim>
                                    <p:anim calcmode="lin" valueType="num">
                                      <p:cBhvr additive="base">
                                        <p:cTn id="12" dur="750" fill="hold"/>
                                        <p:tgtEl>
                                          <p:spTgt spid="81">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750" fill="hold"/>
                                        <p:tgtEl>
                                          <p:spTgt spid="42"/>
                                        </p:tgtEl>
                                        <p:attrNameLst>
                                          <p:attrName>ppt_x</p:attrName>
                                        </p:attrNameLst>
                                      </p:cBhvr>
                                      <p:tavLst>
                                        <p:tav tm="0">
                                          <p:val>
                                            <p:strVal val="1+#ppt_w/2"/>
                                          </p:val>
                                        </p:tav>
                                        <p:tav tm="100000">
                                          <p:val>
                                            <p:strVal val="#ppt_x"/>
                                          </p:val>
                                        </p:tav>
                                      </p:tavLst>
                                    </p:anim>
                                    <p:anim calcmode="lin" valueType="num">
                                      <p:cBhvr additive="base">
                                        <p:cTn id="16" dur="75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80" grpId="0" build="p">
        <p:tmplLst>
          <p:tmpl lvl="1">
            <p:tnLst>
              <p:par>
                <p:cTn presetID="2" presetClass="entr" presetSubtype="2" decel="100000" fill="hold" nodeType="withEffect">
                  <p:stCondLst>
                    <p:cond delay="0"/>
                  </p:stCondLst>
                  <p:childTnLst>
                    <p:set>
                      <p:cBhvr>
                        <p:cTn dur="1" fill="hold">
                          <p:stCondLst>
                            <p:cond delay="0"/>
                          </p:stCondLst>
                        </p:cTn>
                        <p:tgtEl>
                          <p:spTgt spid="80"/>
                        </p:tgtEl>
                        <p:attrNameLst>
                          <p:attrName>style.visibility</p:attrName>
                        </p:attrNameLst>
                      </p:cBhvr>
                      <p:to>
                        <p:strVal val="visible"/>
                      </p:to>
                    </p:set>
                    <p:anim calcmode="lin" valueType="num">
                      <p:cBhvr additive="base">
                        <p:cTn dur="750" fill="hold"/>
                        <p:tgtEl>
                          <p:spTgt spid="80"/>
                        </p:tgtEl>
                        <p:attrNameLst>
                          <p:attrName>ppt_x</p:attrName>
                        </p:attrNameLst>
                      </p:cBhvr>
                      <p:tavLst>
                        <p:tav tm="0">
                          <p:val>
                            <p:strVal val="1+#ppt_w/2"/>
                          </p:val>
                        </p:tav>
                        <p:tav tm="100000">
                          <p:val>
                            <p:strVal val="#ppt_x"/>
                          </p:val>
                        </p:tav>
                      </p:tavLst>
                    </p:anim>
                    <p:anim calcmode="lin" valueType="num">
                      <p:cBhvr additive="base">
                        <p:cTn dur="750" fill="hold"/>
                        <p:tgtEl>
                          <p:spTgt spid="80"/>
                        </p:tgtEl>
                        <p:attrNameLst>
                          <p:attrName>ppt_y</p:attrName>
                        </p:attrNameLst>
                      </p:cBhvr>
                      <p:tavLst>
                        <p:tav tm="0">
                          <p:val>
                            <p:strVal val="#ppt_y"/>
                          </p:val>
                        </p:tav>
                        <p:tav tm="100000">
                          <p:val>
                            <p:strVal val="#ppt_y"/>
                          </p:val>
                        </p:tav>
                      </p:tavLst>
                    </p:anim>
                  </p:childTnLst>
                </p:cTn>
              </p:par>
            </p:tnLst>
          </p:tmpl>
        </p:tmplLst>
      </p:bldP>
      <p:bldP spid="81" grpId="0" build="p">
        <p:tmplLst>
          <p:tmpl lvl="1">
            <p:tnLst>
              <p:par>
                <p:cTn presetID="2" presetClass="entr" presetSubtype="2" decel="100000" fill="hold" nodeType="withEffect">
                  <p:stCondLst>
                    <p:cond delay="0"/>
                  </p:stCondLst>
                  <p:childTnLst>
                    <p:set>
                      <p:cBhvr>
                        <p:cTn dur="1" fill="hold">
                          <p:stCondLst>
                            <p:cond delay="0"/>
                          </p:stCondLst>
                        </p:cTn>
                        <p:tgtEl>
                          <p:spTgt spid="81"/>
                        </p:tgtEl>
                        <p:attrNameLst>
                          <p:attrName>style.visibility</p:attrName>
                        </p:attrNameLst>
                      </p:cBhvr>
                      <p:to>
                        <p:strVal val="visible"/>
                      </p:to>
                    </p:set>
                    <p:anim calcmode="lin" valueType="num">
                      <p:cBhvr additive="base">
                        <p:cTn dur="750" fill="hold"/>
                        <p:tgtEl>
                          <p:spTgt spid="81"/>
                        </p:tgtEl>
                        <p:attrNameLst>
                          <p:attrName>ppt_x</p:attrName>
                        </p:attrNameLst>
                      </p:cBhvr>
                      <p:tavLst>
                        <p:tav tm="0">
                          <p:val>
                            <p:strVal val="1+#ppt_w/2"/>
                          </p:val>
                        </p:tav>
                        <p:tav tm="100000">
                          <p:val>
                            <p:strVal val="#ppt_x"/>
                          </p:val>
                        </p:tav>
                      </p:tavLst>
                    </p:anim>
                    <p:anim calcmode="lin" valueType="num">
                      <p:cBhvr additive="base">
                        <p:cTn dur="750" fill="hold"/>
                        <p:tgtEl>
                          <p:spTgt spid="81"/>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troduction Slide In 5">
    <p:spTree>
      <p:nvGrpSpPr>
        <p:cNvPr id="1" name=""/>
        <p:cNvGrpSpPr/>
        <p:nvPr/>
      </p:nvGrpSpPr>
      <p:grpSpPr>
        <a:xfrm>
          <a:off x="0" y="0"/>
          <a:ext cx="0" cy="0"/>
          <a:chOff x="0" y="0"/>
          <a:chExt cx="0" cy="0"/>
        </a:xfrm>
      </p:grpSpPr>
      <p:sp>
        <p:nvSpPr>
          <p:cNvPr id="21" name="Picture Placeholder 20"/>
          <p:cNvSpPr>
            <a:spLocks noGrp="1"/>
          </p:cNvSpPr>
          <p:nvPr>
            <p:ph type="pic" sz="quarter" idx="12"/>
          </p:nvPr>
        </p:nvSpPr>
        <p:spPr>
          <a:xfrm>
            <a:off x="0" y="556054"/>
            <a:ext cx="12192000" cy="6303869"/>
          </a:xfrm>
          <a:prstGeom prst="rect">
            <a:avLst/>
          </a:prstGeom>
        </p:spPr>
        <p:txBody>
          <a:bodyPr/>
          <a:lstStyle>
            <a:lvl1pPr>
              <a:defRPr lang="en-GB" dirty="0">
                <a:solidFill>
                  <a:schemeClr val="accent3"/>
                </a:solidFill>
              </a:defRPr>
            </a:lvl1pPr>
          </a:lstStyle>
          <a:p>
            <a:pPr lvl="0"/>
            <a:endParaRPr lang="en-GB"/>
          </a:p>
        </p:txBody>
      </p:sp>
      <p:sp>
        <p:nvSpPr>
          <p:cNvPr id="55" name="Text Placeholder 16"/>
          <p:cNvSpPr>
            <a:spLocks noGrp="1"/>
          </p:cNvSpPr>
          <p:nvPr>
            <p:ph type="body" sz="quarter" idx="10" hasCustomPrompt="1"/>
          </p:nvPr>
        </p:nvSpPr>
        <p:spPr>
          <a:xfrm>
            <a:off x="424636" y="1442137"/>
            <a:ext cx="9420225" cy="285750"/>
          </a:xfrm>
          <a:prstGeom prst="rect">
            <a:avLst/>
          </a:prstGeom>
        </p:spPr>
        <p:txBody>
          <a:bodyPr lIns="0" rIns="0"/>
          <a:lstStyle>
            <a:lvl1pPr marL="0" indent="0">
              <a:buNone/>
              <a:defRPr sz="1800" spc="0" baseline="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master text styles</a:t>
            </a:r>
          </a:p>
        </p:txBody>
      </p:sp>
      <p:sp>
        <p:nvSpPr>
          <p:cNvPr id="66" name="Title 11"/>
          <p:cNvSpPr>
            <a:spLocks noGrp="1"/>
          </p:cNvSpPr>
          <p:nvPr>
            <p:ph type="title" hasCustomPrompt="1"/>
          </p:nvPr>
        </p:nvSpPr>
        <p:spPr>
          <a:xfrm>
            <a:off x="424636" y="610289"/>
            <a:ext cx="10515600" cy="646112"/>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
        <p:nvSpPr>
          <p:cNvPr id="67" name="Text Placeholder 16"/>
          <p:cNvSpPr>
            <a:spLocks noGrp="1"/>
          </p:cNvSpPr>
          <p:nvPr>
            <p:ph type="body" sz="quarter" idx="11" hasCustomPrompt="1"/>
          </p:nvPr>
        </p:nvSpPr>
        <p:spPr>
          <a:xfrm>
            <a:off x="424637" y="2375587"/>
            <a:ext cx="3660476" cy="2887998"/>
          </a:xfrm>
          <a:prstGeom prst="rect">
            <a:avLst/>
          </a:prstGeom>
        </p:spPr>
        <p:txBody>
          <a:bodyPr lIns="0" rIns="0"/>
          <a:lstStyle>
            <a:lvl1pPr marL="0" indent="0">
              <a:buNone/>
              <a:defRPr sz="160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body text styles – 520 characters max (incl. Spaces)</a:t>
            </a:r>
          </a:p>
        </p:txBody>
      </p:sp>
      <p:sp>
        <p:nvSpPr>
          <p:cNvPr id="68" name="Text Placeholder 5"/>
          <p:cNvSpPr>
            <a:spLocks noGrp="1"/>
          </p:cNvSpPr>
          <p:nvPr>
            <p:ph type="body" sz="quarter" idx="18" hasCustomPrompt="1"/>
          </p:nvPr>
        </p:nvSpPr>
        <p:spPr>
          <a:xfrm>
            <a:off x="424636" y="5412797"/>
            <a:ext cx="3660477" cy="207749"/>
          </a:xfrm>
          <a:prstGeom prst="rect">
            <a:avLst/>
          </a:prstGeom>
          <a:noFill/>
        </p:spPr>
        <p:txBody>
          <a:bodyPr wrap="square" lIns="0" tIns="0" rIns="0" bIns="0" rtlCol="0">
            <a:spAutoFit/>
          </a:bodyPr>
          <a:lstStyle>
            <a:lvl1pPr marL="0" indent="0">
              <a:buNone/>
              <a:defRPr lang="en-GB" sz="1500" b="1" spc="0" baseline="0" dirty="0">
                <a:solidFill>
                  <a:schemeClr val="tx1"/>
                </a:solidFill>
                <a:latin typeface="Roboto" panose="02000000000000000000" pitchFamily="2" charset="0"/>
              </a:defRPr>
            </a:lvl1pPr>
          </a:lstStyle>
          <a:p>
            <a:pPr marL="0" lvl="0"/>
            <a:r>
              <a:rPr lang="en-GB"/>
              <a:t>Edit instructions</a:t>
            </a:r>
          </a:p>
        </p:txBody>
      </p:sp>
      <p:grpSp>
        <p:nvGrpSpPr>
          <p:cNvPr id="43" name="Group 42"/>
          <p:cNvGrpSpPr/>
          <p:nvPr userDrawn="1"/>
        </p:nvGrpSpPr>
        <p:grpSpPr>
          <a:xfrm>
            <a:off x="4438650" y="2328863"/>
            <a:ext cx="3529013" cy="3457574"/>
            <a:chOff x="4438650" y="2328863"/>
            <a:chExt cx="3529013" cy="3457574"/>
          </a:xfrm>
        </p:grpSpPr>
        <p:grpSp>
          <p:nvGrpSpPr>
            <p:cNvPr id="44" name="Group 43"/>
            <p:cNvGrpSpPr/>
            <p:nvPr userDrawn="1"/>
          </p:nvGrpSpPr>
          <p:grpSpPr>
            <a:xfrm>
              <a:off x="4438650" y="2328863"/>
              <a:ext cx="1643063" cy="995362"/>
              <a:chOff x="4438650" y="2328863"/>
              <a:chExt cx="1643063" cy="995362"/>
            </a:xfrm>
          </p:grpSpPr>
          <p:pic>
            <p:nvPicPr>
              <p:cNvPr id="75" name="Picture 7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744017" y="2596836"/>
                <a:ext cx="1040815" cy="456802"/>
              </a:xfrm>
              <a:prstGeom prst="rect">
                <a:avLst/>
              </a:prstGeom>
              <a:ln>
                <a:noFill/>
              </a:ln>
            </p:spPr>
          </p:pic>
          <p:grpSp>
            <p:nvGrpSpPr>
              <p:cNvPr id="76" name="Group 75"/>
              <p:cNvGrpSpPr/>
              <p:nvPr userDrawn="1"/>
            </p:nvGrpSpPr>
            <p:grpSpPr>
              <a:xfrm>
                <a:off x="4438650" y="2328863"/>
                <a:ext cx="1643063" cy="995362"/>
                <a:chOff x="4438650" y="2328863"/>
                <a:chExt cx="1643063" cy="995362"/>
              </a:xfrm>
            </p:grpSpPr>
            <p:sp>
              <p:nvSpPr>
                <p:cNvPr id="77" name="Rectangle 76"/>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78" name="Rectangle 77"/>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A+B Segment</a:t>
                  </a:r>
                </a:p>
              </p:txBody>
            </p:sp>
          </p:grpSp>
        </p:grpSp>
        <p:grpSp>
          <p:nvGrpSpPr>
            <p:cNvPr id="45" name="Group 44"/>
            <p:cNvGrpSpPr/>
            <p:nvPr userDrawn="1"/>
          </p:nvGrpSpPr>
          <p:grpSpPr>
            <a:xfrm>
              <a:off x="6324600" y="2328863"/>
              <a:ext cx="1643063" cy="995362"/>
              <a:chOff x="6324600" y="2328863"/>
              <a:chExt cx="1643063" cy="995362"/>
            </a:xfrm>
          </p:grpSpPr>
          <p:pic>
            <p:nvPicPr>
              <p:cNvPr id="71" name="Picture 7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559716" y="2522132"/>
                <a:ext cx="1208501" cy="537754"/>
              </a:xfrm>
              <a:prstGeom prst="rect">
                <a:avLst/>
              </a:prstGeom>
              <a:ln>
                <a:noFill/>
              </a:ln>
            </p:spPr>
          </p:pic>
          <p:grpSp>
            <p:nvGrpSpPr>
              <p:cNvPr id="72" name="Group 71"/>
              <p:cNvGrpSpPr/>
              <p:nvPr userDrawn="1"/>
            </p:nvGrpSpPr>
            <p:grpSpPr>
              <a:xfrm>
                <a:off x="6324600" y="2328863"/>
                <a:ext cx="1643063" cy="995362"/>
                <a:chOff x="4438650" y="2328863"/>
                <a:chExt cx="1643063" cy="995362"/>
              </a:xfrm>
            </p:grpSpPr>
            <p:sp>
              <p:nvSpPr>
                <p:cNvPr id="73" name="Rectangle 72"/>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74" name="Rectangle 73"/>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C Segment</a:t>
                  </a:r>
                </a:p>
              </p:txBody>
            </p:sp>
          </p:grpSp>
        </p:grpSp>
        <p:grpSp>
          <p:nvGrpSpPr>
            <p:cNvPr id="46" name="Group 45"/>
            <p:cNvGrpSpPr/>
            <p:nvPr userDrawn="1"/>
          </p:nvGrpSpPr>
          <p:grpSpPr>
            <a:xfrm>
              <a:off x="4438650" y="3557588"/>
              <a:ext cx="1643063" cy="995362"/>
              <a:chOff x="4438650" y="3557588"/>
              <a:chExt cx="1643063" cy="995362"/>
            </a:xfrm>
          </p:grpSpPr>
          <p:pic>
            <p:nvPicPr>
              <p:cNvPr id="63" name="Picture 62"/>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567658" y="3782881"/>
                <a:ext cx="1393535" cy="503061"/>
              </a:xfrm>
              <a:prstGeom prst="rect">
                <a:avLst/>
              </a:prstGeom>
              <a:ln>
                <a:noFill/>
              </a:ln>
            </p:spPr>
          </p:pic>
          <p:grpSp>
            <p:nvGrpSpPr>
              <p:cNvPr id="64" name="Group 63"/>
              <p:cNvGrpSpPr/>
              <p:nvPr userDrawn="1"/>
            </p:nvGrpSpPr>
            <p:grpSpPr>
              <a:xfrm>
                <a:off x="4438650" y="3557588"/>
                <a:ext cx="1643063" cy="995362"/>
                <a:chOff x="4438650" y="2328863"/>
                <a:chExt cx="1643063" cy="995362"/>
              </a:xfrm>
            </p:grpSpPr>
            <p:sp>
              <p:nvSpPr>
                <p:cNvPr id="69" name="Rectangle 68"/>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70" name="Rectangle 69"/>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D Segment</a:t>
                  </a:r>
                </a:p>
              </p:txBody>
            </p:sp>
          </p:grpSp>
        </p:grpSp>
        <p:grpSp>
          <p:nvGrpSpPr>
            <p:cNvPr id="47" name="Group 46"/>
            <p:cNvGrpSpPr/>
            <p:nvPr userDrawn="1"/>
          </p:nvGrpSpPr>
          <p:grpSpPr>
            <a:xfrm>
              <a:off x="6324600" y="3557588"/>
              <a:ext cx="1643063" cy="995362"/>
              <a:chOff x="6324600" y="3557588"/>
              <a:chExt cx="1643063" cy="995362"/>
            </a:xfrm>
          </p:grpSpPr>
          <p:pic>
            <p:nvPicPr>
              <p:cNvPr id="59" name="Picture 5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397502" y="3815200"/>
                <a:ext cx="1509181" cy="462585"/>
              </a:xfrm>
              <a:prstGeom prst="rect">
                <a:avLst/>
              </a:prstGeom>
              <a:ln>
                <a:noFill/>
              </a:ln>
            </p:spPr>
          </p:pic>
          <p:grpSp>
            <p:nvGrpSpPr>
              <p:cNvPr id="60" name="Group 59"/>
              <p:cNvGrpSpPr/>
              <p:nvPr userDrawn="1"/>
            </p:nvGrpSpPr>
            <p:grpSpPr>
              <a:xfrm>
                <a:off x="6324600" y="3557588"/>
                <a:ext cx="1643063" cy="995362"/>
                <a:chOff x="4438650" y="2328863"/>
                <a:chExt cx="1643063" cy="995362"/>
              </a:xfrm>
            </p:grpSpPr>
            <p:sp>
              <p:nvSpPr>
                <p:cNvPr id="61" name="Rectangle 60"/>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62" name="Rectangle 61"/>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E Segment</a:t>
                  </a:r>
                </a:p>
              </p:txBody>
            </p:sp>
          </p:grpSp>
        </p:grpSp>
        <p:grpSp>
          <p:nvGrpSpPr>
            <p:cNvPr id="48" name="Group 47"/>
            <p:cNvGrpSpPr/>
            <p:nvPr userDrawn="1"/>
          </p:nvGrpSpPr>
          <p:grpSpPr>
            <a:xfrm>
              <a:off x="4438650" y="4791075"/>
              <a:ext cx="1643063" cy="995362"/>
              <a:chOff x="4438650" y="4791075"/>
              <a:chExt cx="1643063" cy="995362"/>
            </a:xfrm>
          </p:grpSpPr>
          <p:pic>
            <p:nvPicPr>
              <p:cNvPr id="54" name="Picture 5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587897" y="4929762"/>
                <a:ext cx="1353059" cy="589795"/>
              </a:xfrm>
              <a:prstGeom prst="rect">
                <a:avLst/>
              </a:prstGeom>
              <a:ln>
                <a:noFill/>
              </a:ln>
            </p:spPr>
          </p:pic>
          <p:grpSp>
            <p:nvGrpSpPr>
              <p:cNvPr id="56" name="Group 55"/>
              <p:cNvGrpSpPr/>
              <p:nvPr userDrawn="1"/>
            </p:nvGrpSpPr>
            <p:grpSpPr>
              <a:xfrm>
                <a:off x="4438650" y="4791075"/>
                <a:ext cx="1643063" cy="995362"/>
                <a:chOff x="4438650" y="2328863"/>
                <a:chExt cx="1643063" cy="995362"/>
              </a:xfrm>
            </p:grpSpPr>
            <p:sp>
              <p:nvSpPr>
                <p:cNvPr id="57" name="Rectangle 56"/>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58" name="Rectangle 57"/>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J Segment</a:t>
                  </a:r>
                </a:p>
              </p:txBody>
            </p:sp>
          </p:grpSp>
        </p:grpSp>
        <p:grpSp>
          <p:nvGrpSpPr>
            <p:cNvPr id="49" name="Group 48"/>
            <p:cNvGrpSpPr/>
            <p:nvPr userDrawn="1"/>
          </p:nvGrpSpPr>
          <p:grpSpPr>
            <a:xfrm>
              <a:off x="6324600" y="4791075"/>
              <a:ext cx="1643063" cy="995362"/>
              <a:chOff x="6324600" y="4791075"/>
              <a:chExt cx="1643063" cy="995362"/>
            </a:xfrm>
          </p:grpSpPr>
          <p:pic>
            <p:nvPicPr>
              <p:cNvPr id="50" name="Picture 4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495802" y="4918197"/>
                <a:ext cx="1312583" cy="601360"/>
              </a:xfrm>
              <a:prstGeom prst="rect">
                <a:avLst/>
              </a:prstGeom>
              <a:ln>
                <a:noFill/>
              </a:ln>
            </p:spPr>
          </p:pic>
          <p:grpSp>
            <p:nvGrpSpPr>
              <p:cNvPr id="51" name="Group 50"/>
              <p:cNvGrpSpPr/>
              <p:nvPr userDrawn="1"/>
            </p:nvGrpSpPr>
            <p:grpSpPr>
              <a:xfrm>
                <a:off x="6324600" y="4791075"/>
                <a:ext cx="1643063" cy="995362"/>
                <a:chOff x="4438650" y="2328863"/>
                <a:chExt cx="1643063" cy="995362"/>
              </a:xfrm>
            </p:grpSpPr>
            <p:sp>
              <p:nvSpPr>
                <p:cNvPr id="52" name="Rectangle 51"/>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53" name="Rectangle 52"/>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M Segment</a:t>
                  </a:r>
                </a:p>
              </p:txBody>
            </p:sp>
          </p:grpSp>
        </p:grpSp>
      </p:grpSp>
      <p:sp>
        <p:nvSpPr>
          <p:cNvPr id="79" name="Rounded Rectangle 78"/>
          <p:cNvSpPr/>
          <p:nvPr userDrawn="1"/>
        </p:nvSpPr>
        <p:spPr>
          <a:xfrm>
            <a:off x="8210550" y="2317751"/>
            <a:ext cx="3981450" cy="3492000"/>
          </a:xfrm>
          <a:prstGeom prst="roundRect">
            <a:avLst>
              <a:gd name="adj" fmla="val 5161"/>
            </a:avLst>
          </a:prstGeom>
          <a:solidFill>
            <a:schemeClr val="bg2"/>
          </a:solidFill>
          <a:ln>
            <a:noFill/>
          </a:ln>
          <a:effectLst>
            <a:outerShdw blurRad="2159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GB" b="0" i="0" u="none" strike="noStrike" cap="none" spc="0" normalizeH="0" baseline="0" noProof="0">
              <a:ln>
                <a:noFill/>
              </a:ln>
              <a:solidFill>
                <a:schemeClr val="tx1"/>
              </a:solidFill>
              <a:effectLst/>
              <a:uLnTx/>
              <a:uFillTx/>
              <a:latin typeface="Calibri" panose="020F0502020204030204"/>
            </a:endParaRPr>
          </a:p>
        </p:txBody>
      </p:sp>
      <p:sp>
        <p:nvSpPr>
          <p:cNvPr id="80" name="Text Placeholder 55"/>
          <p:cNvSpPr>
            <a:spLocks noGrp="1"/>
          </p:cNvSpPr>
          <p:nvPr>
            <p:ph type="body" sz="quarter" idx="16" hasCustomPrompt="1"/>
          </p:nvPr>
        </p:nvSpPr>
        <p:spPr>
          <a:xfrm>
            <a:off x="8409709" y="2452374"/>
            <a:ext cx="3525115" cy="370423"/>
          </a:xfrm>
          <a:prstGeom prst="rect">
            <a:avLst/>
          </a:prstGeom>
          <a:ln>
            <a:noFill/>
          </a:ln>
        </p:spPr>
        <p:txBody>
          <a:bodyPr lIns="0" tIns="0" rIns="0"/>
          <a:lstStyle>
            <a:lvl1pPr marL="0" indent="0">
              <a:buNone/>
              <a:defRPr sz="2000" spc="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
        <p:nvSpPr>
          <p:cNvPr id="81" name="Text Placeholder 55"/>
          <p:cNvSpPr>
            <a:spLocks noGrp="1"/>
          </p:cNvSpPr>
          <p:nvPr>
            <p:ph type="body" sz="quarter" idx="17"/>
          </p:nvPr>
        </p:nvSpPr>
        <p:spPr>
          <a:xfrm>
            <a:off x="8426951" y="3016250"/>
            <a:ext cx="3507872" cy="370423"/>
          </a:xfrm>
          <a:prstGeom prst="rect">
            <a:avLst/>
          </a:prstGeom>
          <a:ln>
            <a:noFill/>
          </a:ln>
        </p:spPr>
        <p:txBody>
          <a:bodyPr lIns="0" tIns="0" rIns="0"/>
          <a:lstStyle>
            <a:lvl1pPr marL="0" indent="0">
              <a:buNone/>
              <a:defRPr sz="1400">
                <a:solidFill>
                  <a:schemeClr val="tx1"/>
                </a:solidFill>
                <a:latin typeface="Roboto"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Tree>
    <p:extLst>
      <p:ext uri="{BB962C8B-B14F-4D97-AF65-F5344CB8AC3E}">
        <p14:creationId xmlns:p14="http://schemas.microsoft.com/office/powerpoint/2010/main" val="3619177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80">
                                            <p:txEl>
                                              <p:pRg st="0" end="0"/>
                                            </p:txEl>
                                          </p:spTgt>
                                        </p:tgtEl>
                                        <p:attrNameLst>
                                          <p:attrName>style.visibility</p:attrName>
                                        </p:attrNameLst>
                                      </p:cBhvr>
                                      <p:to>
                                        <p:strVal val="visible"/>
                                      </p:to>
                                    </p:set>
                                    <p:anim calcmode="lin" valueType="num">
                                      <p:cBhvr additive="base">
                                        <p:cTn id="7" dur="750" fill="hold"/>
                                        <p:tgtEl>
                                          <p:spTgt spid="80">
                                            <p:txEl>
                                              <p:pRg st="0" end="0"/>
                                            </p:txEl>
                                          </p:spTgt>
                                        </p:tgtEl>
                                        <p:attrNameLst>
                                          <p:attrName>ppt_x</p:attrName>
                                        </p:attrNameLst>
                                      </p:cBhvr>
                                      <p:tavLst>
                                        <p:tav tm="0">
                                          <p:val>
                                            <p:strVal val="1+#ppt_w/2"/>
                                          </p:val>
                                        </p:tav>
                                        <p:tav tm="100000">
                                          <p:val>
                                            <p:strVal val="#ppt_x"/>
                                          </p:val>
                                        </p:tav>
                                      </p:tavLst>
                                    </p:anim>
                                    <p:anim calcmode="lin" valueType="num">
                                      <p:cBhvr additive="base">
                                        <p:cTn id="8" dur="750" fill="hold"/>
                                        <p:tgtEl>
                                          <p:spTgt spid="80">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81">
                                            <p:txEl>
                                              <p:pRg st="0" end="0"/>
                                            </p:txEl>
                                          </p:spTgt>
                                        </p:tgtEl>
                                        <p:attrNameLst>
                                          <p:attrName>style.visibility</p:attrName>
                                        </p:attrNameLst>
                                      </p:cBhvr>
                                      <p:to>
                                        <p:strVal val="visible"/>
                                      </p:to>
                                    </p:set>
                                    <p:anim calcmode="lin" valueType="num">
                                      <p:cBhvr additive="base">
                                        <p:cTn id="11" dur="750" fill="hold"/>
                                        <p:tgtEl>
                                          <p:spTgt spid="81">
                                            <p:txEl>
                                              <p:pRg st="0" end="0"/>
                                            </p:txEl>
                                          </p:spTgt>
                                        </p:tgtEl>
                                        <p:attrNameLst>
                                          <p:attrName>ppt_x</p:attrName>
                                        </p:attrNameLst>
                                      </p:cBhvr>
                                      <p:tavLst>
                                        <p:tav tm="0">
                                          <p:val>
                                            <p:strVal val="1+#ppt_w/2"/>
                                          </p:val>
                                        </p:tav>
                                        <p:tav tm="100000">
                                          <p:val>
                                            <p:strVal val="#ppt_x"/>
                                          </p:val>
                                        </p:tav>
                                      </p:tavLst>
                                    </p:anim>
                                    <p:anim calcmode="lin" valueType="num">
                                      <p:cBhvr additive="base">
                                        <p:cTn id="12" dur="750" fill="hold"/>
                                        <p:tgtEl>
                                          <p:spTgt spid="81">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79"/>
                                        </p:tgtEl>
                                        <p:attrNameLst>
                                          <p:attrName>style.visibility</p:attrName>
                                        </p:attrNameLst>
                                      </p:cBhvr>
                                      <p:to>
                                        <p:strVal val="visible"/>
                                      </p:to>
                                    </p:set>
                                    <p:anim calcmode="lin" valueType="num">
                                      <p:cBhvr additive="base">
                                        <p:cTn id="15" dur="750" fill="hold"/>
                                        <p:tgtEl>
                                          <p:spTgt spid="79"/>
                                        </p:tgtEl>
                                        <p:attrNameLst>
                                          <p:attrName>ppt_x</p:attrName>
                                        </p:attrNameLst>
                                      </p:cBhvr>
                                      <p:tavLst>
                                        <p:tav tm="0">
                                          <p:val>
                                            <p:strVal val="1+#ppt_w/2"/>
                                          </p:val>
                                        </p:tav>
                                        <p:tav tm="100000">
                                          <p:val>
                                            <p:strVal val="#ppt_x"/>
                                          </p:val>
                                        </p:tav>
                                      </p:tavLst>
                                    </p:anim>
                                    <p:anim calcmode="lin" valueType="num">
                                      <p:cBhvr additive="base">
                                        <p:cTn id="16" dur="75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80" grpId="0" build="p">
        <p:tmplLst>
          <p:tmpl lvl="1">
            <p:tnLst>
              <p:par>
                <p:cTn presetID="2" presetClass="entr" presetSubtype="2" decel="100000" fill="hold" nodeType="withEffect">
                  <p:stCondLst>
                    <p:cond delay="0"/>
                  </p:stCondLst>
                  <p:childTnLst>
                    <p:set>
                      <p:cBhvr>
                        <p:cTn dur="1" fill="hold">
                          <p:stCondLst>
                            <p:cond delay="0"/>
                          </p:stCondLst>
                        </p:cTn>
                        <p:tgtEl>
                          <p:spTgt spid="80"/>
                        </p:tgtEl>
                        <p:attrNameLst>
                          <p:attrName>style.visibility</p:attrName>
                        </p:attrNameLst>
                      </p:cBhvr>
                      <p:to>
                        <p:strVal val="visible"/>
                      </p:to>
                    </p:set>
                    <p:anim calcmode="lin" valueType="num">
                      <p:cBhvr additive="base">
                        <p:cTn dur="750" fill="hold"/>
                        <p:tgtEl>
                          <p:spTgt spid="80"/>
                        </p:tgtEl>
                        <p:attrNameLst>
                          <p:attrName>ppt_x</p:attrName>
                        </p:attrNameLst>
                      </p:cBhvr>
                      <p:tavLst>
                        <p:tav tm="0">
                          <p:val>
                            <p:strVal val="1+#ppt_w/2"/>
                          </p:val>
                        </p:tav>
                        <p:tav tm="100000">
                          <p:val>
                            <p:strVal val="#ppt_x"/>
                          </p:val>
                        </p:tav>
                      </p:tavLst>
                    </p:anim>
                    <p:anim calcmode="lin" valueType="num">
                      <p:cBhvr additive="base">
                        <p:cTn dur="750" fill="hold"/>
                        <p:tgtEl>
                          <p:spTgt spid="80"/>
                        </p:tgtEl>
                        <p:attrNameLst>
                          <p:attrName>ppt_y</p:attrName>
                        </p:attrNameLst>
                      </p:cBhvr>
                      <p:tavLst>
                        <p:tav tm="0">
                          <p:val>
                            <p:strVal val="#ppt_y"/>
                          </p:val>
                        </p:tav>
                        <p:tav tm="100000">
                          <p:val>
                            <p:strVal val="#ppt_y"/>
                          </p:val>
                        </p:tav>
                      </p:tavLst>
                    </p:anim>
                  </p:childTnLst>
                </p:cTn>
              </p:par>
            </p:tnLst>
          </p:tmpl>
        </p:tmplLst>
      </p:bldP>
      <p:bldP spid="81" grpId="0" build="p">
        <p:tmplLst>
          <p:tmpl lvl="1">
            <p:tnLst>
              <p:par>
                <p:cTn presetID="2" presetClass="entr" presetSubtype="2" decel="100000" fill="hold" nodeType="withEffect">
                  <p:stCondLst>
                    <p:cond delay="0"/>
                  </p:stCondLst>
                  <p:childTnLst>
                    <p:set>
                      <p:cBhvr>
                        <p:cTn dur="1" fill="hold">
                          <p:stCondLst>
                            <p:cond delay="0"/>
                          </p:stCondLst>
                        </p:cTn>
                        <p:tgtEl>
                          <p:spTgt spid="81"/>
                        </p:tgtEl>
                        <p:attrNameLst>
                          <p:attrName>style.visibility</p:attrName>
                        </p:attrNameLst>
                      </p:cBhvr>
                      <p:to>
                        <p:strVal val="visible"/>
                      </p:to>
                    </p:set>
                    <p:anim calcmode="lin" valueType="num">
                      <p:cBhvr additive="base">
                        <p:cTn dur="750" fill="hold"/>
                        <p:tgtEl>
                          <p:spTgt spid="81"/>
                        </p:tgtEl>
                        <p:attrNameLst>
                          <p:attrName>ppt_x</p:attrName>
                        </p:attrNameLst>
                      </p:cBhvr>
                      <p:tavLst>
                        <p:tav tm="0">
                          <p:val>
                            <p:strVal val="1+#ppt_w/2"/>
                          </p:val>
                        </p:tav>
                        <p:tav tm="100000">
                          <p:val>
                            <p:strVal val="#ppt_x"/>
                          </p:val>
                        </p:tav>
                      </p:tavLst>
                    </p:anim>
                    <p:anim calcmode="lin" valueType="num">
                      <p:cBhvr additive="base">
                        <p:cTn dur="750" fill="hold"/>
                        <p:tgtEl>
                          <p:spTgt spid="81"/>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ntroduction Slide In 6">
    <p:spTree>
      <p:nvGrpSpPr>
        <p:cNvPr id="1" name=""/>
        <p:cNvGrpSpPr/>
        <p:nvPr/>
      </p:nvGrpSpPr>
      <p:grpSpPr>
        <a:xfrm>
          <a:off x="0" y="0"/>
          <a:ext cx="0" cy="0"/>
          <a:chOff x="0" y="0"/>
          <a:chExt cx="0" cy="0"/>
        </a:xfrm>
      </p:grpSpPr>
      <p:sp>
        <p:nvSpPr>
          <p:cNvPr id="21" name="Picture Placeholder 20"/>
          <p:cNvSpPr>
            <a:spLocks noGrp="1"/>
          </p:cNvSpPr>
          <p:nvPr>
            <p:ph type="pic" sz="quarter" idx="12"/>
          </p:nvPr>
        </p:nvSpPr>
        <p:spPr>
          <a:xfrm>
            <a:off x="0" y="556054"/>
            <a:ext cx="12192000" cy="6303869"/>
          </a:xfrm>
          <a:prstGeom prst="rect">
            <a:avLst/>
          </a:prstGeom>
        </p:spPr>
        <p:txBody>
          <a:bodyPr/>
          <a:lstStyle>
            <a:lvl1pPr>
              <a:defRPr lang="en-GB" dirty="0">
                <a:solidFill>
                  <a:schemeClr val="accent3"/>
                </a:solidFill>
              </a:defRPr>
            </a:lvl1pPr>
          </a:lstStyle>
          <a:p>
            <a:pPr lvl="0"/>
            <a:endParaRPr lang="en-GB"/>
          </a:p>
        </p:txBody>
      </p:sp>
      <p:sp>
        <p:nvSpPr>
          <p:cNvPr id="55" name="Text Placeholder 16"/>
          <p:cNvSpPr>
            <a:spLocks noGrp="1"/>
          </p:cNvSpPr>
          <p:nvPr>
            <p:ph type="body" sz="quarter" idx="10" hasCustomPrompt="1"/>
          </p:nvPr>
        </p:nvSpPr>
        <p:spPr>
          <a:xfrm>
            <a:off x="424636" y="1442137"/>
            <a:ext cx="9420225" cy="285750"/>
          </a:xfrm>
          <a:prstGeom prst="rect">
            <a:avLst/>
          </a:prstGeom>
        </p:spPr>
        <p:txBody>
          <a:bodyPr lIns="0" rIns="0"/>
          <a:lstStyle>
            <a:lvl1pPr marL="0" indent="0">
              <a:buNone/>
              <a:defRPr sz="1800" spc="0" baseline="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master text styles</a:t>
            </a:r>
          </a:p>
        </p:txBody>
      </p:sp>
      <p:sp>
        <p:nvSpPr>
          <p:cNvPr id="66" name="Title 11"/>
          <p:cNvSpPr>
            <a:spLocks noGrp="1"/>
          </p:cNvSpPr>
          <p:nvPr>
            <p:ph type="title" hasCustomPrompt="1"/>
          </p:nvPr>
        </p:nvSpPr>
        <p:spPr>
          <a:xfrm>
            <a:off x="424636" y="610289"/>
            <a:ext cx="10515600" cy="646112"/>
          </a:xfrm>
          <a:prstGeom prst="rect">
            <a:avLst/>
          </a:prstGeom>
        </p:spPr>
        <p:txBody>
          <a:bodyPr lIns="0" rIns="0"/>
          <a:lstStyle>
            <a:lvl1pPr>
              <a:defRPr lang="en-GB" sz="2800" b="0" dirty="0">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GB"/>
              <a:t>CLICK TO EDIT MASTER TITLE</a:t>
            </a:r>
          </a:p>
        </p:txBody>
      </p:sp>
      <p:sp>
        <p:nvSpPr>
          <p:cNvPr id="67" name="Text Placeholder 16"/>
          <p:cNvSpPr>
            <a:spLocks noGrp="1"/>
          </p:cNvSpPr>
          <p:nvPr>
            <p:ph type="body" sz="quarter" idx="11" hasCustomPrompt="1"/>
          </p:nvPr>
        </p:nvSpPr>
        <p:spPr>
          <a:xfrm>
            <a:off x="424637" y="2375587"/>
            <a:ext cx="3660476" cy="2887998"/>
          </a:xfrm>
          <a:prstGeom prst="rect">
            <a:avLst/>
          </a:prstGeom>
        </p:spPr>
        <p:txBody>
          <a:bodyPr lIns="0" rIns="0"/>
          <a:lstStyle>
            <a:lvl1pPr marL="0" indent="0">
              <a:buNone/>
              <a:defRPr sz="1600">
                <a:solidFill>
                  <a:schemeClr val="tx1"/>
                </a:solidFill>
                <a:latin typeface="Roboto" panose="02000000000000000000" pitchFamily="2" charset="0"/>
              </a:defRPr>
            </a:lvl1pPr>
            <a:lvl2pPr>
              <a:defRPr sz="1600">
                <a:latin typeface="Citroen" panose="02000000000000000000" pitchFamily="50" charset="0"/>
              </a:defRPr>
            </a:lvl2pPr>
            <a:lvl3pPr>
              <a:defRPr sz="1400">
                <a:latin typeface="Citroen" panose="02000000000000000000" pitchFamily="50" charset="0"/>
              </a:defRPr>
            </a:lvl3pPr>
            <a:lvl4pPr>
              <a:defRPr sz="1200">
                <a:latin typeface="Citroen" panose="02000000000000000000" pitchFamily="50" charset="0"/>
              </a:defRPr>
            </a:lvl4pPr>
            <a:lvl5pPr>
              <a:defRPr sz="1200">
                <a:latin typeface="Citroen" panose="02000000000000000000" pitchFamily="50" charset="0"/>
              </a:defRPr>
            </a:lvl5pPr>
          </a:lstStyle>
          <a:p>
            <a:pPr lvl="0"/>
            <a:r>
              <a:rPr lang="en-GB"/>
              <a:t>Edit body text styles – 520 characters max (incl. Spaces)</a:t>
            </a:r>
          </a:p>
        </p:txBody>
      </p:sp>
      <p:sp>
        <p:nvSpPr>
          <p:cNvPr id="68" name="Text Placeholder 5"/>
          <p:cNvSpPr>
            <a:spLocks noGrp="1"/>
          </p:cNvSpPr>
          <p:nvPr>
            <p:ph type="body" sz="quarter" idx="18" hasCustomPrompt="1"/>
          </p:nvPr>
        </p:nvSpPr>
        <p:spPr>
          <a:xfrm>
            <a:off x="424636" y="5412797"/>
            <a:ext cx="3660477" cy="207749"/>
          </a:xfrm>
          <a:prstGeom prst="rect">
            <a:avLst/>
          </a:prstGeom>
          <a:noFill/>
        </p:spPr>
        <p:txBody>
          <a:bodyPr wrap="square" lIns="0" tIns="0" rIns="0" bIns="0" rtlCol="0">
            <a:spAutoFit/>
          </a:bodyPr>
          <a:lstStyle>
            <a:lvl1pPr marL="0" indent="0">
              <a:buNone/>
              <a:defRPr lang="en-GB" sz="1500" b="1" spc="0" baseline="0" dirty="0">
                <a:solidFill>
                  <a:schemeClr val="tx1"/>
                </a:solidFill>
                <a:latin typeface="Roboto" panose="02000000000000000000" pitchFamily="2" charset="0"/>
              </a:defRPr>
            </a:lvl1pPr>
          </a:lstStyle>
          <a:p>
            <a:pPr marL="0" lvl="0"/>
            <a:r>
              <a:rPr lang="en-GB"/>
              <a:t>Edit instructions</a:t>
            </a:r>
          </a:p>
        </p:txBody>
      </p:sp>
      <p:grpSp>
        <p:nvGrpSpPr>
          <p:cNvPr id="43" name="Group 42"/>
          <p:cNvGrpSpPr/>
          <p:nvPr userDrawn="1"/>
        </p:nvGrpSpPr>
        <p:grpSpPr>
          <a:xfrm>
            <a:off x="4438650" y="2328863"/>
            <a:ext cx="3529013" cy="3457574"/>
            <a:chOff x="4438650" y="2328863"/>
            <a:chExt cx="3529013" cy="3457574"/>
          </a:xfrm>
        </p:grpSpPr>
        <p:grpSp>
          <p:nvGrpSpPr>
            <p:cNvPr id="44" name="Group 43"/>
            <p:cNvGrpSpPr/>
            <p:nvPr userDrawn="1"/>
          </p:nvGrpSpPr>
          <p:grpSpPr>
            <a:xfrm>
              <a:off x="4438650" y="2328863"/>
              <a:ext cx="1643063" cy="995362"/>
              <a:chOff x="4438650" y="2328863"/>
              <a:chExt cx="1643063" cy="995362"/>
            </a:xfrm>
          </p:grpSpPr>
          <p:pic>
            <p:nvPicPr>
              <p:cNvPr id="75" name="Picture 7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744017" y="2596836"/>
                <a:ext cx="1040815" cy="456802"/>
              </a:xfrm>
              <a:prstGeom prst="rect">
                <a:avLst/>
              </a:prstGeom>
              <a:ln>
                <a:noFill/>
              </a:ln>
            </p:spPr>
          </p:pic>
          <p:grpSp>
            <p:nvGrpSpPr>
              <p:cNvPr id="76" name="Group 75"/>
              <p:cNvGrpSpPr/>
              <p:nvPr userDrawn="1"/>
            </p:nvGrpSpPr>
            <p:grpSpPr>
              <a:xfrm>
                <a:off x="4438650" y="2328863"/>
                <a:ext cx="1643063" cy="995362"/>
                <a:chOff x="4438650" y="2328863"/>
                <a:chExt cx="1643063" cy="995362"/>
              </a:xfrm>
            </p:grpSpPr>
            <p:sp>
              <p:nvSpPr>
                <p:cNvPr id="77" name="Rectangle 76"/>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78" name="Rectangle 77"/>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A+B Segment</a:t>
                  </a:r>
                </a:p>
              </p:txBody>
            </p:sp>
          </p:grpSp>
        </p:grpSp>
        <p:grpSp>
          <p:nvGrpSpPr>
            <p:cNvPr id="45" name="Group 44"/>
            <p:cNvGrpSpPr/>
            <p:nvPr userDrawn="1"/>
          </p:nvGrpSpPr>
          <p:grpSpPr>
            <a:xfrm>
              <a:off x="6324600" y="2328863"/>
              <a:ext cx="1643063" cy="995362"/>
              <a:chOff x="6324600" y="2328863"/>
              <a:chExt cx="1643063" cy="995362"/>
            </a:xfrm>
          </p:grpSpPr>
          <p:pic>
            <p:nvPicPr>
              <p:cNvPr id="71" name="Picture 7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559716" y="2522132"/>
                <a:ext cx="1208501" cy="537754"/>
              </a:xfrm>
              <a:prstGeom prst="rect">
                <a:avLst/>
              </a:prstGeom>
              <a:ln>
                <a:noFill/>
              </a:ln>
            </p:spPr>
          </p:pic>
          <p:grpSp>
            <p:nvGrpSpPr>
              <p:cNvPr id="72" name="Group 71"/>
              <p:cNvGrpSpPr/>
              <p:nvPr userDrawn="1"/>
            </p:nvGrpSpPr>
            <p:grpSpPr>
              <a:xfrm>
                <a:off x="6324600" y="2328863"/>
                <a:ext cx="1643063" cy="995362"/>
                <a:chOff x="4438650" y="2328863"/>
                <a:chExt cx="1643063" cy="995362"/>
              </a:xfrm>
            </p:grpSpPr>
            <p:sp>
              <p:nvSpPr>
                <p:cNvPr id="73" name="Rectangle 72"/>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74" name="Rectangle 73"/>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C Segment</a:t>
                  </a:r>
                </a:p>
              </p:txBody>
            </p:sp>
          </p:grpSp>
        </p:grpSp>
        <p:grpSp>
          <p:nvGrpSpPr>
            <p:cNvPr id="46" name="Group 45"/>
            <p:cNvGrpSpPr/>
            <p:nvPr userDrawn="1"/>
          </p:nvGrpSpPr>
          <p:grpSpPr>
            <a:xfrm>
              <a:off x="4438650" y="3557588"/>
              <a:ext cx="1643063" cy="995362"/>
              <a:chOff x="4438650" y="3557588"/>
              <a:chExt cx="1643063" cy="995362"/>
            </a:xfrm>
          </p:grpSpPr>
          <p:pic>
            <p:nvPicPr>
              <p:cNvPr id="63" name="Picture 62"/>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567658" y="3782881"/>
                <a:ext cx="1393535" cy="503061"/>
              </a:xfrm>
              <a:prstGeom prst="rect">
                <a:avLst/>
              </a:prstGeom>
              <a:ln>
                <a:noFill/>
              </a:ln>
            </p:spPr>
          </p:pic>
          <p:grpSp>
            <p:nvGrpSpPr>
              <p:cNvPr id="64" name="Group 63"/>
              <p:cNvGrpSpPr/>
              <p:nvPr userDrawn="1"/>
            </p:nvGrpSpPr>
            <p:grpSpPr>
              <a:xfrm>
                <a:off x="4438650" y="3557588"/>
                <a:ext cx="1643063" cy="995362"/>
                <a:chOff x="4438650" y="2328863"/>
                <a:chExt cx="1643063" cy="995362"/>
              </a:xfrm>
            </p:grpSpPr>
            <p:sp>
              <p:nvSpPr>
                <p:cNvPr id="69" name="Rectangle 68"/>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70" name="Rectangle 69"/>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D Segment</a:t>
                  </a:r>
                </a:p>
              </p:txBody>
            </p:sp>
          </p:grpSp>
        </p:grpSp>
        <p:grpSp>
          <p:nvGrpSpPr>
            <p:cNvPr id="47" name="Group 46"/>
            <p:cNvGrpSpPr/>
            <p:nvPr userDrawn="1"/>
          </p:nvGrpSpPr>
          <p:grpSpPr>
            <a:xfrm>
              <a:off x="6324600" y="3557588"/>
              <a:ext cx="1643063" cy="995362"/>
              <a:chOff x="6324600" y="3557588"/>
              <a:chExt cx="1643063" cy="995362"/>
            </a:xfrm>
          </p:grpSpPr>
          <p:pic>
            <p:nvPicPr>
              <p:cNvPr id="59" name="Picture 5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397502" y="3815200"/>
                <a:ext cx="1509181" cy="462585"/>
              </a:xfrm>
              <a:prstGeom prst="rect">
                <a:avLst/>
              </a:prstGeom>
              <a:ln>
                <a:noFill/>
              </a:ln>
            </p:spPr>
          </p:pic>
          <p:grpSp>
            <p:nvGrpSpPr>
              <p:cNvPr id="60" name="Group 59"/>
              <p:cNvGrpSpPr/>
              <p:nvPr userDrawn="1"/>
            </p:nvGrpSpPr>
            <p:grpSpPr>
              <a:xfrm>
                <a:off x="6324600" y="3557588"/>
                <a:ext cx="1643063" cy="995362"/>
                <a:chOff x="4438650" y="2328863"/>
                <a:chExt cx="1643063" cy="995362"/>
              </a:xfrm>
            </p:grpSpPr>
            <p:sp>
              <p:nvSpPr>
                <p:cNvPr id="61" name="Rectangle 60"/>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62" name="Rectangle 61"/>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E Segment</a:t>
                  </a:r>
                </a:p>
              </p:txBody>
            </p:sp>
          </p:grpSp>
        </p:grpSp>
        <p:grpSp>
          <p:nvGrpSpPr>
            <p:cNvPr id="48" name="Group 47"/>
            <p:cNvGrpSpPr/>
            <p:nvPr userDrawn="1"/>
          </p:nvGrpSpPr>
          <p:grpSpPr>
            <a:xfrm>
              <a:off x="4438650" y="4791075"/>
              <a:ext cx="1643063" cy="995362"/>
              <a:chOff x="4438650" y="4791075"/>
              <a:chExt cx="1643063" cy="995362"/>
            </a:xfrm>
          </p:grpSpPr>
          <p:pic>
            <p:nvPicPr>
              <p:cNvPr id="54" name="Picture 5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587897" y="4929762"/>
                <a:ext cx="1353059" cy="589795"/>
              </a:xfrm>
              <a:prstGeom prst="rect">
                <a:avLst/>
              </a:prstGeom>
              <a:ln>
                <a:noFill/>
              </a:ln>
            </p:spPr>
          </p:pic>
          <p:grpSp>
            <p:nvGrpSpPr>
              <p:cNvPr id="56" name="Group 55"/>
              <p:cNvGrpSpPr/>
              <p:nvPr userDrawn="1"/>
            </p:nvGrpSpPr>
            <p:grpSpPr>
              <a:xfrm>
                <a:off x="4438650" y="4791075"/>
                <a:ext cx="1643063" cy="995362"/>
                <a:chOff x="4438650" y="2328863"/>
                <a:chExt cx="1643063" cy="995362"/>
              </a:xfrm>
            </p:grpSpPr>
            <p:sp>
              <p:nvSpPr>
                <p:cNvPr id="57" name="Rectangle 56"/>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58" name="Rectangle 57"/>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J Segment</a:t>
                  </a:r>
                </a:p>
              </p:txBody>
            </p:sp>
          </p:grpSp>
        </p:grpSp>
        <p:grpSp>
          <p:nvGrpSpPr>
            <p:cNvPr id="49" name="Group 48"/>
            <p:cNvGrpSpPr/>
            <p:nvPr userDrawn="1"/>
          </p:nvGrpSpPr>
          <p:grpSpPr>
            <a:xfrm>
              <a:off x="6324600" y="4791075"/>
              <a:ext cx="1643063" cy="995362"/>
              <a:chOff x="6324600" y="4791075"/>
              <a:chExt cx="1643063" cy="995362"/>
            </a:xfrm>
          </p:grpSpPr>
          <p:pic>
            <p:nvPicPr>
              <p:cNvPr id="50" name="Picture 4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495802" y="4918197"/>
                <a:ext cx="1312583" cy="601360"/>
              </a:xfrm>
              <a:prstGeom prst="rect">
                <a:avLst/>
              </a:prstGeom>
              <a:ln>
                <a:noFill/>
              </a:ln>
            </p:spPr>
          </p:pic>
          <p:grpSp>
            <p:nvGrpSpPr>
              <p:cNvPr id="51" name="Group 50"/>
              <p:cNvGrpSpPr/>
              <p:nvPr userDrawn="1"/>
            </p:nvGrpSpPr>
            <p:grpSpPr>
              <a:xfrm>
                <a:off x="6324600" y="4791075"/>
                <a:ext cx="1643063" cy="995362"/>
                <a:chOff x="4438650" y="2328863"/>
                <a:chExt cx="1643063" cy="995362"/>
              </a:xfrm>
            </p:grpSpPr>
            <p:sp>
              <p:nvSpPr>
                <p:cNvPr id="52" name="Rectangle 51"/>
                <p:cNvSpPr/>
                <p:nvPr userDrawn="1"/>
              </p:nvSpPr>
              <p:spPr>
                <a:xfrm>
                  <a:off x="4438650" y="2328863"/>
                  <a:ext cx="1643063" cy="995362"/>
                </a:xfrm>
                <a:prstGeom prst="rect">
                  <a:avLst/>
                </a:prstGeom>
                <a:noFill/>
                <a:ln w="34925">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53" name="Rectangle 52"/>
                <p:cNvSpPr/>
                <p:nvPr userDrawn="1"/>
              </p:nvSpPr>
              <p:spPr>
                <a:xfrm>
                  <a:off x="4452938" y="3095625"/>
                  <a:ext cx="1609725" cy="2286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Roboto Black" panose="02000000000000000000" pitchFamily="2" charset="0"/>
                    </a:rPr>
                    <a:t>M Segment</a:t>
                  </a:r>
                </a:p>
              </p:txBody>
            </p:sp>
          </p:grpSp>
        </p:grpSp>
      </p:grpSp>
      <p:sp>
        <p:nvSpPr>
          <p:cNvPr id="79" name="Rounded Rectangle 78"/>
          <p:cNvSpPr/>
          <p:nvPr userDrawn="1"/>
        </p:nvSpPr>
        <p:spPr>
          <a:xfrm>
            <a:off x="8210550" y="2317751"/>
            <a:ext cx="3981450" cy="3492000"/>
          </a:xfrm>
          <a:prstGeom prst="roundRect">
            <a:avLst>
              <a:gd name="adj" fmla="val 5161"/>
            </a:avLst>
          </a:prstGeom>
          <a:solidFill>
            <a:schemeClr val="bg2"/>
          </a:solidFill>
          <a:ln>
            <a:noFill/>
          </a:ln>
          <a:effectLst>
            <a:outerShdw blurRad="2159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GB" b="0" i="0" u="none" strike="noStrike" cap="none" spc="0" normalizeH="0" baseline="0" noProof="0">
              <a:ln>
                <a:noFill/>
              </a:ln>
              <a:solidFill>
                <a:schemeClr val="tx1"/>
              </a:solidFill>
              <a:effectLst/>
              <a:uLnTx/>
              <a:uFillTx/>
              <a:latin typeface="Calibri" panose="020F0502020204030204"/>
            </a:endParaRPr>
          </a:p>
        </p:txBody>
      </p:sp>
      <p:sp>
        <p:nvSpPr>
          <p:cNvPr id="80" name="Text Placeholder 55"/>
          <p:cNvSpPr>
            <a:spLocks noGrp="1"/>
          </p:cNvSpPr>
          <p:nvPr>
            <p:ph type="body" sz="quarter" idx="16" hasCustomPrompt="1"/>
          </p:nvPr>
        </p:nvSpPr>
        <p:spPr>
          <a:xfrm>
            <a:off x="8409709" y="2452374"/>
            <a:ext cx="3525115" cy="370423"/>
          </a:xfrm>
          <a:prstGeom prst="rect">
            <a:avLst/>
          </a:prstGeom>
          <a:ln>
            <a:noFill/>
          </a:ln>
        </p:spPr>
        <p:txBody>
          <a:bodyPr lIns="0" tIns="0" rIns="0"/>
          <a:lstStyle>
            <a:lvl1pPr marL="0" indent="0">
              <a:buNone/>
              <a:defRPr sz="2000" spc="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
        <p:nvSpPr>
          <p:cNvPr id="81" name="Text Placeholder 55"/>
          <p:cNvSpPr>
            <a:spLocks noGrp="1"/>
          </p:cNvSpPr>
          <p:nvPr>
            <p:ph type="body" sz="quarter" idx="17"/>
          </p:nvPr>
        </p:nvSpPr>
        <p:spPr>
          <a:xfrm>
            <a:off x="8426951" y="3016250"/>
            <a:ext cx="3507872" cy="370423"/>
          </a:xfrm>
          <a:prstGeom prst="rect">
            <a:avLst/>
          </a:prstGeom>
          <a:ln>
            <a:noFill/>
          </a:ln>
        </p:spPr>
        <p:txBody>
          <a:bodyPr lIns="0" tIns="0" rIns="0"/>
          <a:lstStyle>
            <a:lvl1pPr marL="0" indent="0">
              <a:buNone/>
              <a:defRPr sz="1400">
                <a:solidFill>
                  <a:schemeClr val="tx1"/>
                </a:solidFill>
                <a:latin typeface="Roboto" panose="02000000000000000000" pitchFamily="2" charset="0"/>
              </a:defRPr>
            </a:lvl1pPr>
            <a:lvl2pPr marL="457200" indent="0">
              <a:buNone/>
              <a:defRPr sz="1800">
                <a:solidFill>
                  <a:schemeClr val="bg1"/>
                </a:solidFill>
                <a:latin typeface="Citroen Black" panose="00000A00000000000000" pitchFamily="2" charset="0"/>
              </a:defRPr>
            </a:lvl2pPr>
            <a:lvl3pPr marL="914400" indent="0">
              <a:buNone/>
              <a:defRPr sz="1600">
                <a:solidFill>
                  <a:schemeClr val="bg1"/>
                </a:solidFill>
                <a:latin typeface="Citroen Black" panose="00000A00000000000000" pitchFamily="2" charset="0"/>
              </a:defRPr>
            </a:lvl3pPr>
            <a:lvl4pPr marL="1371600" indent="0">
              <a:buNone/>
              <a:defRPr sz="1400">
                <a:solidFill>
                  <a:schemeClr val="bg1"/>
                </a:solidFill>
                <a:latin typeface="Citroen Black" panose="00000A00000000000000" pitchFamily="2" charset="0"/>
              </a:defRPr>
            </a:lvl4pPr>
            <a:lvl5pPr marL="1828800" indent="0">
              <a:buNone/>
              <a:defRPr sz="1400">
                <a:solidFill>
                  <a:schemeClr val="bg1"/>
                </a:solidFill>
                <a:latin typeface="Citroen Black" panose="00000A00000000000000" pitchFamily="2" charset="0"/>
              </a:defRPr>
            </a:lvl5pPr>
          </a:lstStyle>
          <a:p>
            <a:pPr lvl="0"/>
            <a:r>
              <a:rPr lang="en-GB"/>
              <a:t>Edit Master text styles</a:t>
            </a:r>
          </a:p>
        </p:txBody>
      </p:sp>
    </p:spTree>
    <p:extLst>
      <p:ext uri="{BB962C8B-B14F-4D97-AF65-F5344CB8AC3E}">
        <p14:creationId xmlns:p14="http://schemas.microsoft.com/office/powerpoint/2010/main" val="3447728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80">
                                            <p:txEl>
                                              <p:pRg st="0" end="0"/>
                                            </p:txEl>
                                          </p:spTgt>
                                        </p:tgtEl>
                                        <p:attrNameLst>
                                          <p:attrName>style.visibility</p:attrName>
                                        </p:attrNameLst>
                                      </p:cBhvr>
                                      <p:to>
                                        <p:strVal val="visible"/>
                                      </p:to>
                                    </p:set>
                                    <p:anim calcmode="lin" valueType="num">
                                      <p:cBhvr additive="base">
                                        <p:cTn id="7" dur="750" fill="hold"/>
                                        <p:tgtEl>
                                          <p:spTgt spid="80">
                                            <p:txEl>
                                              <p:pRg st="0" end="0"/>
                                            </p:txEl>
                                          </p:spTgt>
                                        </p:tgtEl>
                                        <p:attrNameLst>
                                          <p:attrName>ppt_x</p:attrName>
                                        </p:attrNameLst>
                                      </p:cBhvr>
                                      <p:tavLst>
                                        <p:tav tm="0">
                                          <p:val>
                                            <p:strVal val="1+#ppt_w/2"/>
                                          </p:val>
                                        </p:tav>
                                        <p:tav tm="100000">
                                          <p:val>
                                            <p:strVal val="#ppt_x"/>
                                          </p:val>
                                        </p:tav>
                                      </p:tavLst>
                                    </p:anim>
                                    <p:anim calcmode="lin" valueType="num">
                                      <p:cBhvr additive="base">
                                        <p:cTn id="8" dur="750" fill="hold"/>
                                        <p:tgtEl>
                                          <p:spTgt spid="80">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81">
                                            <p:txEl>
                                              <p:pRg st="0" end="0"/>
                                            </p:txEl>
                                          </p:spTgt>
                                        </p:tgtEl>
                                        <p:attrNameLst>
                                          <p:attrName>style.visibility</p:attrName>
                                        </p:attrNameLst>
                                      </p:cBhvr>
                                      <p:to>
                                        <p:strVal val="visible"/>
                                      </p:to>
                                    </p:set>
                                    <p:anim calcmode="lin" valueType="num">
                                      <p:cBhvr additive="base">
                                        <p:cTn id="11" dur="750" fill="hold"/>
                                        <p:tgtEl>
                                          <p:spTgt spid="81">
                                            <p:txEl>
                                              <p:pRg st="0" end="0"/>
                                            </p:txEl>
                                          </p:spTgt>
                                        </p:tgtEl>
                                        <p:attrNameLst>
                                          <p:attrName>ppt_x</p:attrName>
                                        </p:attrNameLst>
                                      </p:cBhvr>
                                      <p:tavLst>
                                        <p:tav tm="0">
                                          <p:val>
                                            <p:strVal val="1+#ppt_w/2"/>
                                          </p:val>
                                        </p:tav>
                                        <p:tav tm="100000">
                                          <p:val>
                                            <p:strVal val="#ppt_x"/>
                                          </p:val>
                                        </p:tav>
                                      </p:tavLst>
                                    </p:anim>
                                    <p:anim calcmode="lin" valueType="num">
                                      <p:cBhvr additive="base">
                                        <p:cTn id="12" dur="750" fill="hold"/>
                                        <p:tgtEl>
                                          <p:spTgt spid="81">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79"/>
                                        </p:tgtEl>
                                        <p:attrNameLst>
                                          <p:attrName>style.visibility</p:attrName>
                                        </p:attrNameLst>
                                      </p:cBhvr>
                                      <p:to>
                                        <p:strVal val="visible"/>
                                      </p:to>
                                    </p:set>
                                    <p:anim calcmode="lin" valueType="num">
                                      <p:cBhvr additive="base">
                                        <p:cTn id="15" dur="750" fill="hold"/>
                                        <p:tgtEl>
                                          <p:spTgt spid="79"/>
                                        </p:tgtEl>
                                        <p:attrNameLst>
                                          <p:attrName>ppt_x</p:attrName>
                                        </p:attrNameLst>
                                      </p:cBhvr>
                                      <p:tavLst>
                                        <p:tav tm="0">
                                          <p:val>
                                            <p:strVal val="1+#ppt_w/2"/>
                                          </p:val>
                                        </p:tav>
                                        <p:tav tm="100000">
                                          <p:val>
                                            <p:strVal val="#ppt_x"/>
                                          </p:val>
                                        </p:tav>
                                      </p:tavLst>
                                    </p:anim>
                                    <p:anim calcmode="lin" valueType="num">
                                      <p:cBhvr additive="base">
                                        <p:cTn id="16" dur="75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80" grpId="0" build="p">
        <p:tmplLst>
          <p:tmpl lvl="1">
            <p:tnLst>
              <p:par>
                <p:cTn presetID="2" presetClass="entr" presetSubtype="2" decel="100000" fill="hold" nodeType="withEffect">
                  <p:stCondLst>
                    <p:cond delay="0"/>
                  </p:stCondLst>
                  <p:childTnLst>
                    <p:set>
                      <p:cBhvr>
                        <p:cTn dur="1" fill="hold">
                          <p:stCondLst>
                            <p:cond delay="0"/>
                          </p:stCondLst>
                        </p:cTn>
                        <p:tgtEl>
                          <p:spTgt spid="80"/>
                        </p:tgtEl>
                        <p:attrNameLst>
                          <p:attrName>style.visibility</p:attrName>
                        </p:attrNameLst>
                      </p:cBhvr>
                      <p:to>
                        <p:strVal val="visible"/>
                      </p:to>
                    </p:set>
                    <p:anim calcmode="lin" valueType="num">
                      <p:cBhvr additive="base">
                        <p:cTn dur="750" fill="hold"/>
                        <p:tgtEl>
                          <p:spTgt spid="80"/>
                        </p:tgtEl>
                        <p:attrNameLst>
                          <p:attrName>ppt_x</p:attrName>
                        </p:attrNameLst>
                      </p:cBhvr>
                      <p:tavLst>
                        <p:tav tm="0">
                          <p:val>
                            <p:strVal val="1+#ppt_w/2"/>
                          </p:val>
                        </p:tav>
                        <p:tav tm="100000">
                          <p:val>
                            <p:strVal val="#ppt_x"/>
                          </p:val>
                        </p:tav>
                      </p:tavLst>
                    </p:anim>
                    <p:anim calcmode="lin" valueType="num">
                      <p:cBhvr additive="base">
                        <p:cTn dur="750" fill="hold"/>
                        <p:tgtEl>
                          <p:spTgt spid="80"/>
                        </p:tgtEl>
                        <p:attrNameLst>
                          <p:attrName>ppt_y</p:attrName>
                        </p:attrNameLst>
                      </p:cBhvr>
                      <p:tavLst>
                        <p:tav tm="0">
                          <p:val>
                            <p:strVal val="#ppt_y"/>
                          </p:val>
                        </p:tav>
                        <p:tav tm="100000">
                          <p:val>
                            <p:strVal val="#ppt_y"/>
                          </p:val>
                        </p:tav>
                      </p:tavLst>
                    </p:anim>
                  </p:childTnLst>
                </p:cTn>
              </p:par>
            </p:tnLst>
          </p:tmpl>
        </p:tmplLst>
      </p:bldP>
      <p:bldP spid="81" grpId="0" build="p">
        <p:tmplLst>
          <p:tmpl lvl="1">
            <p:tnLst>
              <p:par>
                <p:cTn presetID="2" presetClass="entr" presetSubtype="2" decel="100000" fill="hold" nodeType="withEffect">
                  <p:stCondLst>
                    <p:cond delay="0"/>
                  </p:stCondLst>
                  <p:childTnLst>
                    <p:set>
                      <p:cBhvr>
                        <p:cTn dur="1" fill="hold">
                          <p:stCondLst>
                            <p:cond delay="0"/>
                          </p:stCondLst>
                        </p:cTn>
                        <p:tgtEl>
                          <p:spTgt spid="81"/>
                        </p:tgtEl>
                        <p:attrNameLst>
                          <p:attrName>style.visibility</p:attrName>
                        </p:attrNameLst>
                      </p:cBhvr>
                      <p:to>
                        <p:strVal val="visible"/>
                      </p:to>
                    </p:set>
                    <p:anim calcmode="lin" valueType="num">
                      <p:cBhvr additive="base">
                        <p:cTn dur="750" fill="hold"/>
                        <p:tgtEl>
                          <p:spTgt spid="81"/>
                        </p:tgtEl>
                        <p:attrNameLst>
                          <p:attrName>ppt_x</p:attrName>
                        </p:attrNameLst>
                      </p:cBhvr>
                      <p:tavLst>
                        <p:tav tm="0">
                          <p:val>
                            <p:strVal val="1+#ppt_w/2"/>
                          </p:val>
                        </p:tav>
                        <p:tav tm="100000">
                          <p:val>
                            <p:strVal val="#ppt_x"/>
                          </p:val>
                        </p:tav>
                      </p:tavLst>
                    </p:anim>
                    <p:anim calcmode="lin" valueType="num">
                      <p:cBhvr additive="base">
                        <p:cTn dur="750" fill="hold"/>
                        <p:tgtEl>
                          <p:spTgt spid="81"/>
                        </p:tgtEl>
                        <p:attrNameLst>
                          <p:attrName>ppt_y</p:attrName>
                        </p:attrNameLst>
                      </p:cBhvr>
                      <p:tavLst>
                        <p:tav tm="0">
                          <p:val>
                            <p:strVal val="#ppt_y"/>
                          </p:val>
                        </p:tav>
                        <p:tav tm="100000">
                          <p:val>
                            <p:strVal val="#ppt_y"/>
                          </p:val>
                        </p:tav>
                      </p:tavLst>
                    </p:anim>
                  </p:childTnLst>
                </p:cTn>
              </p:par>
            </p:tnLst>
          </p:tmpl>
        </p:tmplLst>
      </p:bldP>
    </p:bld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4.xml"/><Relationship Id="rId1" Type="http://schemas.openxmlformats.org/officeDocument/2006/relationships/slideLayout" Target="../slideLayouts/slideLayout3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36.xml"/><Relationship Id="rId1" Type="http://schemas.openxmlformats.org/officeDocument/2006/relationships/slideLayout" Target="../slideLayouts/slideLayout35.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image" Target="../media/image1.png"/><Relationship Id="rId5" Type="http://schemas.openxmlformats.org/officeDocument/2006/relationships/theme" Target="../theme/theme4.xml"/><Relationship Id="rId4" Type="http://schemas.openxmlformats.org/officeDocument/2006/relationships/slideLayout" Target="../slideLayouts/slideLayout40.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slideLayout" Target="../slideLayouts/slideLayout42.xml"/><Relationship Id="rId1" Type="http://schemas.openxmlformats.org/officeDocument/2006/relationships/slideLayout" Target="../slideLayouts/slideLayout41.xml"/><Relationship Id="rId5" Type="http://schemas.openxmlformats.org/officeDocument/2006/relationships/theme" Target="../theme/theme5.xml"/><Relationship Id="rId4"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 name="Rectangle 7"/>
          <p:cNvSpPr/>
          <p:nvPr userDrawn="1"/>
        </p:nvSpPr>
        <p:spPr>
          <a:xfrm>
            <a:off x="-117446" y="0"/>
            <a:ext cx="12457652" cy="528506"/>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9" name="Picture 8"/>
          <p:cNvPicPr>
            <a:picLocks noChangeAspect="1"/>
          </p:cNvPicPr>
          <p:nvPr userDrawn="1"/>
        </p:nvPicPr>
        <p:blipFill>
          <a:blip r:embed="rId34" cstate="email">
            <a:extLst>
              <a:ext uri="{28A0092B-C50C-407E-A947-70E740481C1C}">
                <a14:useLocalDpi xmlns:a14="http://schemas.microsoft.com/office/drawing/2010/main"/>
              </a:ext>
            </a:extLst>
          </a:blip>
          <a:srcRect/>
          <a:stretch/>
        </p:blipFill>
        <p:spPr>
          <a:xfrm>
            <a:off x="104579" y="85631"/>
            <a:ext cx="488352" cy="369943"/>
          </a:xfrm>
          <a:prstGeom prst="rect">
            <a:avLst/>
          </a:prstGeom>
        </p:spPr>
      </p:pic>
    </p:spTree>
    <p:extLst>
      <p:ext uri="{BB962C8B-B14F-4D97-AF65-F5344CB8AC3E}">
        <p14:creationId xmlns:p14="http://schemas.microsoft.com/office/powerpoint/2010/main" val="458963684"/>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8" r:id="rId3"/>
    <p:sldLayoutId id="2147483749" r:id="rId4"/>
    <p:sldLayoutId id="2147483750" r:id="rId5"/>
    <p:sldLayoutId id="2147483751" r:id="rId6"/>
    <p:sldLayoutId id="2147483752" r:id="rId7"/>
    <p:sldLayoutId id="2147483753" r:id="rId8"/>
    <p:sldLayoutId id="2147483754" r:id="rId9"/>
    <p:sldLayoutId id="2147483835" r:id="rId10"/>
    <p:sldLayoutId id="2147483836" r:id="rId11"/>
    <p:sldLayoutId id="2147483837" r:id="rId12"/>
    <p:sldLayoutId id="2147483838" r:id="rId13"/>
    <p:sldLayoutId id="2147483839" r:id="rId14"/>
    <p:sldLayoutId id="2147483840" r:id="rId15"/>
    <p:sldLayoutId id="2147483841" r:id="rId16"/>
    <p:sldLayoutId id="2147483756" r:id="rId17"/>
    <p:sldLayoutId id="2147483834" r:id="rId18"/>
    <p:sldLayoutId id="2147483829" r:id="rId19"/>
    <p:sldLayoutId id="2147483830" r:id="rId20"/>
    <p:sldLayoutId id="2147483831" r:id="rId21"/>
    <p:sldLayoutId id="2147483832" r:id="rId22"/>
    <p:sldLayoutId id="2147483833" r:id="rId23"/>
    <p:sldLayoutId id="2147483763" r:id="rId24"/>
    <p:sldLayoutId id="2147483866" r:id="rId25"/>
    <p:sldLayoutId id="2147483896" r:id="rId26"/>
    <p:sldLayoutId id="2147483897" r:id="rId27"/>
    <p:sldLayoutId id="2147483900" r:id="rId28"/>
    <p:sldLayoutId id="2147483902" r:id="rId29"/>
    <p:sldLayoutId id="2147483903" r:id="rId30"/>
    <p:sldLayoutId id="2147483907" r:id="rId31"/>
    <p:sldLayoutId id="2147483911" r:id="rId3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0900025"/>
      </p:ext>
    </p:extLst>
  </p:cSld>
  <p:clrMap bg1="lt1" tx1="dk1" bg2="lt2" tx2="dk2" accent1="accent1" accent2="accent2" accent3="accent3" accent4="accent4" accent5="accent5" accent6="accent6" hlink="hlink" folHlink="folHlink"/>
  <p:sldLayoutIdLst>
    <p:sldLayoutId id="2147483785" r:id="rId1"/>
    <p:sldLayoutId id="2147483887" r:id="rId2"/>
  </p:sldLayoutIdLst>
  <p:txStyles>
    <p:titleStyle>
      <a:lvl1pPr algn="l" defTabSz="731520" rtl="0" eaLnBrk="1" latinLnBrk="0" hangingPunct="1">
        <a:lnSpc>
          <a:spcPct val="90000"/>
        </a:lnSpc>
        <a:spcBef>
          <a:spcPct val="0"/>
        </a:spcBef>
        <a:buNone/>
        <a:defRPr sz="3520" kern="1200">
          <a:solidFill>
            <a:schemeClr val="tx1"/>
          </a:solidFill>
          <a:latin typeface="+mj-lt"/>
          <a:ea typeface="+mj-ea"/>
          <a:cs typeface="+mj-cs"/>
        </a:defRPr>
      </a:lvl1pPr>
    </p:titleStyle>
    <p:bodyStyle>
      <a:lvl1pPr marL="182880" indent="-182880" algn="l" defTabSz="731520" rtl="0" eaLnBrk="1" latinLnBrk="0" hangingPunct="1">
        <a:lnSpc>
          <a:spcPct val="90000"/>
        </a:lnSpc>
        <a:spcBef>
          <a:spcPts val="800"/>
        </a:spcBef>
        <a:buFont typeface="Arial" panose="020B0604020202020204" pitchFamily="34" charset="0"/>
        <a:buChar char="•"/>
        <a:defRPr sz="2240" kern="1200">
          <a:solidFill>
            <a:schemeClr val="tx1"/>
          </a:solidFill>
          <a:latin typeface="+mn-lt"/>
          <a:ea typeface="+mn-ea"/>
          <a:cs typeface="+mn-cs"/>
        </a:defRPr>
      </a:lvl1pPr>
      <a:lvl2pPr marL="548640" indent="-182880" algn="l" defTabSz="731520" rtl="0" eaLnBrk="1" latinLnBrk="0" hangingPunct="1">
        <a:lnSpc>
          <a:spcPct val="90000"/>
        </a:lnSpc>
        <a:spcBef>
          <a:spcPts val="400"/>
        </a:spcBef>
        <a:buFont typeface="Arial" panose="020B0604020202020204" pitchFamily="34" charset="0"/>
        <a:buChar char="•"/>
        <a:defRPr sz="1920" kern="1200">
          <a:solidFill>
            <a:schemeClr val="tx1"/>
          </a:solidFill>
          <a:latin typeface="+mn-lt"/>
          <a:ea typeface="+mn-ea"/>
          <a:cs typeface="+mn-cs"/>
        </a:defRPr>
      </a:lvl2pPr>
      <a:lvl3pPr marL="914400" indent="-182880" algn="l" defTabSz="73152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3pPr>
      <a:lvl4pPr marL="1280160" indent="-182880" algn="l" defTabSz="731520" rtl="0" eaLnBrk="1" latinLnBrk="0" hangingPunct="1">
        <a:lnSpc>
          <a:spcPct val="90000"/>
        </a:lnSpc>
        <a:spcBef>
          <a:spcPts val="400"/>
        </a:spcBef>
        <a:buFont typeface="Arial" panose="020B0604020202020204" pitchFamily="34" charset="0"/>
        <a:buChar char="•"/>
        <a:defRPr sz="1440" kern="1200">
          <a:solidFill>
            <a:schemeClr val="tx1"/>
          </a:solidFill>
          <a:latin typeface="+mn-lt"/>
          <a:ea typeface="+mn-ea"/>
          <a:cs typeface="+mn-cs"/>
        </a:defRPr>
      </a:lvl4pPr>
      <a:lvl5pPr marL="1645920" indent="-182880" algn="l" defTabSz="731520" rtl="0" eaLnBrk="1" latinLnBrk="0" hangingPunct="1">
        <a:lnSpc>
          <a:spcPct val="90000"/>
        </a:lnSpc>
        <a:spcBef>
          <a:spcPts val="400"/>
        </a:spcBef>
        <a:buFont typeface="Arial" panose="020B0604020202020204" pitchFamily="34" charset="0"/>
        <a:buChar char="•"/>
        <a:defRPr sz="1440" kern="1200">
          <a:solidFill>
            <a:schemeClr val="tx1"/>
          </a:solidFill>
          <a:latin typeface="+mn-lt"/>
          <a:ea typeface="+mn-ea"/>
          <a:cs typeface="+mn-cs"/>
        </a:defRPr>
      </a:lvl5pPr>
      <a:lvl6pPr marL="2011680" indent="-182880" algn="l" defTabSz="731520" rtl="0" eaLnBrk="1" latinLnBrk="0" hangingPunct="1">
        <a:lnSpc>
          <a:spcPct val="90000"/>
        </a:lnSpc>
        <a:spcBef>
          <a:spcPts val="400"/>
        </a:spcBef>
        <a:buFont typeface="Arial" panose="020B0604020202020204" pitchFamily="34" charset="0"/>
        <a:buChar char="•"/>
        <a:defRPr sz="1440" kern="1200">
          <a:solidFill>
            <a:schemeClr val="tx1"/>
          </a:solidFill>
          <a:latin typeface="+mn-lt"/>
          <a:ea typeface="+mn-ea"/>
          <a:cs typeface="+mn-cs"/>
        </a:defRPr>
      </a:lvl6pPr>
      <a:lvl7pPr marL="2377440" indent="-182880" algn="l" defTabSz="731520" rtl="0" eaLnBrk="1" latinLnBrk="0" hangingPunct="1">
        <a:lnSpc>
          <a:spcPct val="90000"/>
        </a:lnSpc>
        <a:spcBef>
          <a:spcPts val="400"/>
        </a:spcBef>
        <a:buFont typeface="Arial" panose="020B0604020202020204" pitchFamily="34" charset="0"/>
        <a:buChar char="•"/>
        <a:defRPr sz="1440" kern="1200">
          <a:solidFill>
            <a:schemeClr val="tx1"/>
          </a:solidFill>
          <a:latin typeface="+mn-lt"/>
          <a:ea typeface="+mn-ea"/>
          <a:cs typeface="+mn-cs"/>
        </a:defRPr>
      </a:lvl7pPr>
      <a:lvl8pPr marL="2743200" indent="-182880" algn="l" defTabSz="731520" rtl="0" eaLnBrk="1" latinLnBrk="0" hangingPunct="1">
        <a:lnSpc>
          <a:spcPct val="90000"/>
        </a:lnSpc>
        <a:spcBef>
          <a:spcPts val="400"/>
        </a:spcBef>
        <a:buFont typeface="Arial" panose="020B0604020202020204" pitchFamily="34" charset="0"/>
        <a:buChar char="•"/>
        <a:defRPr sz="1440" kern="1200">
          <a:solidFill>
            <a:schemeClr val="tx1"/>
          </a:solidFill>
          <a:latin typeface="+mn-lt"/>
          <a:ea typeface="+mn-ea"/>
          <a:cs typeface="+mn-cs"/>
        </a:defRPr>
      </a:lvl8pPr>
      <a:lvl9pPr marL="3108960" indent="-182880" algn="l" defTabSz="731520" rtl="0" eaLnBrk="1" latinLnBrk="0" hangingPunct="1">
        <a:lnSpc>
          <a:spcPct val="90000"/>
        </a:lnSpc>
        <a:spcBef>
          <a:spcPts val="400"/>
        </a:spcBef>
        <a:buFont typeface="Arial" panose="020B0604020202020204" pitchFamily="34" charset="0"/>
        <a:buChar char="•"/>
        <a:defRPr sz="1440" kern="1200">
          <a:solidFill>
            <a:schemeClr val="tx1"/>
          </a:solidFill>
          <a:latin typeface="+mn-lt"/>
          <a:ea typeface="+mn-ea"/>
          <a:cs typeface="+mn-cs"/>
        </a:defRPr>
      </a:lvl9pPr>
    </p:bodyStyle>
    <p:otherStyle>
      <a:defPPr>
        <a:defRPr lang="en-US"/>
      </a:defPPr>
      <a:lvl1pPr marL="0" algn="l" defTabSz="731520" rtl="0" eaLnBrk="1" latinLnBrk="0" hangingPunct="1">
        <a:defRPr sz="1440" kern="1200">
          <a:solidFill>
            <a:schemeClr val="tx1"/>
          </a:solidFill>
          <a:latin typeface="+mn-lt"/>
          <a:ea typeface="+mn-ea"/>
          <a:cs typeface="+mn-cs"/>
        </a:defRPr>
      </a:lvl1pPr>
      <a:lvl2pPr marL="365760" algn="l" defTabSz="731520" rtl="0" eaLnBrk="1" latinLnBrk="0" hangingPunct="1">
        <a:defRPr sz="1440" kern="1200">
          <a:solidFill>
            <a:schemeClr val="tx1"/>
          </a:solidFill>
          <a:latin typeface="+mn-lt"/>
          <a:ea typeface="+mn-ea"/>
          <a:cs typeface="+mn-cs"/>
        </a:defRPr>
      </a:lvl2pPr>
      <a:lvl3pPr marL="731520" algn="l" defTabSz="731520" rtl="0" eaLnBrk="1" latinLnBrk="0" hangingPunct="1">
        <a:defRPr sz="1440" kern="1200">
          <a:solidFill>
            <a:schemeClr val="tx1"/>
          </a:solidFill>
          <a:latin typeface="+mn-lt"/>
          <a:ea typeface="+mn-ea"/>
          <a:cs typeface="+mn-cs"/>
        </a:defRPr>
      </a:lvl3pPr>
      <a:lvl4pPr marL="1097280" algn="l" defTabSz="731520" rtl="0" eaLnBrk="1" latinLnBrk="0" hangingPunct="1">
        <a:defRPr sz="1440" kern="1200">
          <a:solidFill>
            <a:schemeClr val="tx1"/>
          </a:solidFill>
          <a:latin typeface="+mn-lt"/>
          <a:ea typeface="+mn-ea"/>
          <a:cs typeface="+mn-cs"/>
        </a:defRPr>
      </a:lvl4pPr>
      <a:lvl5pPr marL="1463040" algn="l" defTabSz="731520" rtl="0" eaLnBrk="1" latinLnBrk="0" hangingPunct="1">
        <a:defRPr sz="1440" kern="1200">
          <a:solidFill>
            <a:schemeClr val="tx1"/>
          </a:solidFill>
          <a:latin typeface="+mn-lt"/>
          <a:ea typeface="+mn-ea"/>
          <a:cs typeface="+mn-cs"/>
        </a:defRPr>
      </a:lvl5pPr>
      <a:lvl6pPr marL="1828800" algn="l" defTabSz="731520" rtl="0" eaLnBrk="1" latinLnBrk="0" hangingPunct="1">
        <a:defRPr sz="1440" kern="1200">
          <a:solidFill>
            <a:schemeClr val="tx1"/>
          </a:solidFill>
          <a:latin typeface="+mn-lt"/>
          <a:ea typeface="+mn-ea"/>
          <a:cs typeface="+mn-cs"/>
        </a:defRPr>
      </a:lvl6pPr>
      <a:lvl7pPr marL="2194560" algn="l" defTabSz="731520" rtl="0" eaLnBrk="1" latinLnBrk="0" hangingPunct="1">
        <a:defRPr sz="1440" kern="1200">
          <a:solidFill>
            <a:schemeClr val="tx1"/>
          </a:solidFill>
          <a:latin typeface="+mn-lt"/>
          <a:ea typeface="+mn-ea"/>
          <a:cs typeface="+mn-cs"/>
        </a:defRPr>
      </a:lvl7pPr>
      <a:lvl8pPr marL="2560320" algn="l" defTabSz="731520" rtl="0" eaLnBrk="1" latinLnBrk="0" hangingPunct="1">
        <a:defRPr sz="1440" kern="1200">
          <a:solidFill>
            <a:schemeClr val="tx1"/>
          </a:solidFill>
          <a:latin typeface="+mn-lt"/>
          <a:ea typeface="+mn-ea"/>
          <a:cs typeface="+mn-cs"/>
        </a:defRPr>
      </a:lvl8pPr>
      <a:lvl9pPr marL="2926080" algn="l" defTabSz="731520" rtl="0" eaLnBrk="1" latinLnBrk="0" hangingPunct="1">
        <a:defRPr sz="144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85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54973975"/>
      </p:ext>
    </p:extLst>
  </p:cSld>
  <p:clrMap bg1="lt1" tx1="dk1" bg2="lt2" tx2="dk2" accent1="accent1" accent2="accent2" accent3="accent3" accent4="accent4" accent5="accent5" accent6="accent6" hlink="hlink" folHlink="folHlink"/>
  <p:sldLayoutIdLst>
    <p:sldLayoutId id="2147483787" r:id="rId1"/>
    <p:sldLayoutId id="214748391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2" name="Rectangle 41"/>
          <p:cNvSpPr/>
          <p:nvPr userDrawn="1"/>
        </p:nvSpPr>
        <p:spPr>
          <a:xfrm>
            <a:off x="-132826" y="27016"/>
            <a:ext cx="12457652" cy="528506"/>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0" name="Picture 9">
            <a:extLst>
              <a:ext uri="{FF2B5EF4-FFF2-40B4-BE49-F238E27FC236}">
                <a16:creationId xmlns:a16="http://schemas.microsoft.com/office/drawing/2014/main" id="{D953A828-C13F-ECD5-A15E-D99FCD10D396}"/>
              </a:ext>
            </a:extLst>
          </p:cNvPr>
          <p:cNvPicPr>
            <a:picLocks noChangeAspect="1"/>
          </p:cNvPicPr>
          <p:nvPr userDrawn="1"/>
        </p:nvPicPr>
        <p:blipFill>
          <a:blip r:embed="rId6" cstate="email">
            <a:extLst>
              <a:ext uri="{28A0092B-C50C-407E-A947-70E740481C1C}">
                <a14:useLocalDpi xmlns:a14="http://schemas.microsoft.com/office/drawing/2010/main"/>
              </a:ext>
            </a:extLst>
          </a:blip>
          <a:srcRect/>
          <a:stretch/>
        </p:blipFill>
        <p:spPr>
          <a:xfrm>
            <a:off x="104579" y="85631"/>
            <a:ext cx="488352" cy="369943"/>
          </a:xfrm>
          <a:prstGeom prst="rect">
            <a:avLst/>
          </a:prstGeom>
        </p:spPr>
      </p:pic>
    </p:spTree>
    <p:extLst>
      <p:ext uri="{BB962C8B-B14F-4D97-AF65-F5344CB8AC3E}">
        <p14:creationId xmlns:p14="http://schemas.microsoft.com/office/powerpoint/2010/main" val="4139252065"/>
      </p:ext>
    </p:extLst>
  </p:cSld>
  <p:clrMap bg1="lt1" tx1="dk1" bg2="lt2" tx2="dk2" accent1="accent1" accent2="accent2" accent3="accent3" accent4="accent4" accent5="accent5" accent6="accent6" hlink="hlink" folHlink="folHlink"/>
  <p:sldLayoutIdLst>
    <p:sldLayoutId id="2147483803" r:id="rId1"/>
    <p:sldLayoutId id="2147483804" r:id="rId2"/>
    <p:sldLayoutId id="2147483805" r:id="rId3"/>
    <p:sldLayoutId id="2147483843"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2495374"/>
      </p:ext>
    </p:extLst>
  </p:cSld>
  <p:clrMap bg1="lt1" tx1="dk1" bg2="lt2" tx2="dk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1.png"/><Relationship Id="rId2" Type="http://schemas.openxmlformats.org/officeDocument/2006/relationships/slideLayout" Target="../slideLayouts/slideLayout25.xml"/><Relationship Id="rId1" Type="http://schemas.openxmlformats.org/officeDocument/2006/relationships/tags" Target="../tags/tag6.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8.xml"/><Relationship Id="rId1" Type="http://schemas.openxmlformats.org/officeDocument/2006/relationships/tags" Target="../tags/tag15.xml"/><Relationship Id="rId4" Type="http://schemas.openxmlformats.org/officeDocument/2006/relationships/image" Target="../media/image40.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8.xml"/><Relationship Id="rId1" Type="http://schemas.openxmlformats.org/officeDocument/2006/relationships/tags" Target="../tags/tag16.xml"/><Relationship Id="rId4" Type="http://schemas.openxmlformats.org/officeDocument/2006/relationships/image" Target="../media/image41.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8.xml"/><Relationship Id="rId1" Type="http://schemas.openxmlformats.org/officeDocument/2006/relationships/tags" Target="../tags/tag17.xml"/><Relationship Id="rId4" Type="http://schemas.openxmlformats.org/officeDocument/2006/relationships/image" Target="../media/image41.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9.xml"/><Relationship Id="rId1" Type="http://schemas.openxmlformats.org/officeDocument/2006/relationships/tags" Target="../tags/tag18.xml"/><Relationship Id="rId4" Type="http://schemas.openxmlformats.org/officeDocument/2006/relationships/image" Target="../media/image42.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0.xml"/><Relationship Id="rId1" Type="http://schemas.openxmlformats.org/officeDocument/2006/relationships/tags" Target="../tags/tag19.xml"/><Relationship Id="rId5" Type="http://schemas.openxmlformats.org/officeDocument/2006/relationships/image" Target="../media/image44.jpeg"/><Relationship Id="rId4" Type="http://schemas.openxmlformats.org/officeDocument/2006/relationships/image" Target="../media/image43.jpeg"/></Relationships>
</file>

<file path=ppt/slides/_rels/slide15.xml.rels><?xml version="1.0" encoding="UTF-8" standalone="yes"?>
<Relationships xmlns="http://schemas.openxmlformats.org/package/2006/relationships"><Relationship Id="rId8" Type="http://schemas.openxmlformats.org/officeDocument/2006/relationships/image" Target="../media/image49.jpeg"/><Relationship Id="rId13" Type="http://schemas.openxmlformats.org/officeDocument/2006/relationships/image" Target="../media/image54.png"/><Relationship Id="rId18" Type="http://schemas.openxmlformats.org/officeDocument/2006/relationships/image" Target="../media/image59.png"/><Relationship Id="rId3" Type="http://schemas.openxmlformats.org/officeDocument/2006/relationships/notesSlide" Target="../notesSlides/notesSlide15.xml"/><Relationship Id="rId7" Type="http://schemas.openxmlformats.org/officeDocument/2006/relationships/image" Target="../media/image48.jpeg"/><Relationship Id="rId12" Type="http://schemas.openxmlformats.org/officeDocument/2006/relationships/image" Target="../media/image53.jpeg"/><Relationship Id="rId17" Type="http://schemas.openxmlformats.org/officeDocument/2006/relationships/image" Target="../media/image58.jpeg"/><Relationship Id="rId2" Type="http://schemas.openxmlformats.org/officeDocument/2006/relationships/slideLayout" Target="../slideLayouts/slideLayout30.xml"/><Relationship Id="rId16" Type="http://schemas.openxmlformats.org/officeDocument/2006/relationships/image" Target="../media/image57.png"/><Relationship Id="rId20" Type="http://schemas.openxmlformats.org/officeDocument/2006/relationships/image" Target="../media/image61.png"/><Relationship Id="rId1" Type="http://schemas.openxmlformats.org/officeDocument/2006/relationships/tags" Target="../tags/tag20.xml"/><Relationship Id="rId6" Type="http://schemas.openxmlformats.org/officeDocument/2006/relationships/image" Target="../media/image47.png"/><Relationship Id="rId11" Type="http://schemas.openxmlformats.org/officeDocument/2006/relationships/image" Target="../media/image52.png"/><Relationship Id="rId5" Type="http://schemas.openxmlformats.org/officeDocument/2006/relationships/image" Target="../media/image46.png"/><Relationship Id="rId15" Type="http://schemas.openxmlformats.org/officeDocument/2006/relationships/image" Target="../media/image56.png"/><Relationship Id="rId10" Type="http://schemas.openxmlformats.org/officeDocument/2006/relationships/image" Target="../media/image51.jpeg"/><Relationship Id="rId19" Type="http://schemas.openxmlformats.org/officeDocument/2006/relationships/image" Target="../media/image60.png"/><Relationship Id="rId4" Type="http://schemas.openxmlformats.org/officeDocument/2006/relationships/image" Target="../media/image45.png"/><Relationship Id="rId9" Type="http://schemas.openxmlformats.org/officeDocument/2006/relationships/image" Target="../media/image50.png"/><Relationship Id="rId14" Type="http://schemas.openxmlformats.org/officeDocument/2006/relationships/image" Target="../media/image5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0.xml"/><Relationship Id="rId1" Type="http://schemas.openxmlformats.org/officeDocument/2006/relationships/tags" Target="../tags/tag21.xml"/><Relationship Id="rId5" Type="http://schemas.openxmlformats.org/officeDocument/2006/relationships/image" Target="../media/image63.png"/><Relationship Id="rId4" Type="http://schemas.openxmlformats.org/officeDocument/2006/relationships/image" Target="../media/image62.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0.xml"/><Relationship Id="rId1" Type="http://schemas.openxmlformats.org/officeDocument/2006/relationships/tags" Target="../tags/tag22.xml"/><Relationship Id="rId4" Type="http://schemas.openxmlformats.org/officeDocument/2006/relationships/image" Target="../media/image30.jpeg"/></Relationships>
</file>

<file path=ppt/slides/_rels/slide18.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notesSlide" Target="../notesSlides/notesSlide18.xml"/><Relationship Id="rId7" Type="http://schemas.openxmlformats.org/officeDocument/2006/relationships/image" Target="../media/image66.png"/><Relationship Id="rId2" Type="http://schemas.openxmlformats.org/officeDocument/2006/relationships/slideLayout" Target="../slideLayouts/slideLayout32.xml"/><Relationship Id="rId1" Type="http://schemas.openxmlformats.org/officeDocument/2006/relationships/tags" Target="../tags/tag23.xml"/><Relationship Id="rId6" Type="http://schemas.openxmlformats.org/officeDocument/2006/relationships/image" Target="../media/image65.png"/><Relationship Id="rId5" Type="http://schemas.openxmlformats.org/officeDocument/2006/relationships/image" Target="../media/image22.png"/><Relationship Id="rId10" Type="http://schemas.openxmlformats.org/officeDocument/2006/relationships/image" Target="../media/image69.png"/><Relationship Id="rId4" Type="http://schemas.openxmlformats.org/officeDocument/2006/relationships/image" Target="../media/image64.png"/><Relationship Id="rId9" Type="http://schemas.openxmlformats.org/officeDocument/2006/relationships/image" Target="../media/image68.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9.xml"/><Relationship Id="rId1" Type="http://schemas.openxmlformats.org/officeDocument/2006/relationships/tags" Target="../tags/tag24.xml"/><Relationship Id="rId4" Type="http://schemas.openxmlformats.org/officeDocument/2006/relationships/image" Target="../media/image70.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2.xml"/><Relationship Id="rId1" Type="http://schemas.openxmlformats.org/officeDocument/2006/relationships/tags" Target="../tags/tag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1.xml"/><Relationship Id="rId1" Type="http://schemas.openxmlformats.org/officeDocument/2006/relationships/tags" Target="../tags/tag2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6.xml"/><Relationship Id="rId1" Type="http://schemas.openxmlformats.org/officeDocument/2006/relationships/tags" Target="../tags/tag26.xml"/><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6.xml"/><Relationship Id="rId1" Type="http://schemas.openxmlformats.org/officeDocument/2006/relationships/tags" Target="../tags/tag27.xml"/><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6.xml"/><Relationship Id="rId1" Type="http://schemas.openxmlformats.org/officeDocument/2006/relationships/tags" Target="../tags/tag28.xml"/><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6.xml"/><Relationship Id="rId1" Type="http://schemas.openxmlformats.org/officeDocument/2006/relationships/tags" Target="../tags/tag29.xml"/><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6.xml"/><Relationship Id="rId1" Type="http://schemas.openxmlformats.org/officeDocument/2006/relationships/tags" Target="../tags/tag30.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6.xml"/><Relationship Id="rId1" Type="http://schemas.openxmlformats.org/officeDocument/2006/relationships/tags" Target="../tags/tag8.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4.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notesSlide" Target="../notesSlides/notesSlide4.xml"/><Relationship Id="rId7" Type="http://schemas.openxmlformats.org/officeDocument/2006/relationships/image" Target="../media/image12.png"/><Relationship Id="rId2" Type="http://schemas.openxmlformats.org/officeDocument/2006/relationships/slideLayout" Target="../slideLayouts/slideLayout26.xml"/><Relationship Id="rId1" Type="http://schemas.openxmlformats.org/officeDocument/2006/relationships/tags" Target="../tags/tag9.xml"/><Relationship Id="rId6" Type="http://schemas.openxmlformats.org/officeDocument/2006/relationships/image" Target="../media/image29.jpeg"/><Relationship Id="rId5" Type="http://schemas.openxmlformats.org/officeDocument/2006/relationships/image" Target="../media/image28.png"/><Relationship Id="rId4" Type="http://schemas.openxmlformats.org/officeDocument/2006/relationships/image" Target="../media/image22.png"/></Relationships>
</file>

<file path=ppt/slides/_rels/slide5.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notesSlide" Target="../notesSlides/notesSlide5.xml"/><Relationship Id="rId7" Type="http://schemas.openxmlformats.org/officeDocument/2006/relationships/image" Target="../media/image12.png"/><Relationship Id="rId2" Type="http://schemas.openxmlformats.org/officeDocument/2006/relationships/slideLayout" Target="../slideLayouts/slideLayout26.xml"/><Relationship Id="rId1" Type="http://schemas.openxmlformats.org/officeDocument/2006/relationships/tags" Target="../tags/tag10.xml"/><Relationship Id="rId6" Type="http://schemas.openxmlformats.org/officeDocument/2006/relationships/image" Target="../media/image29.jpeg"/><Relationship Id="rId5" Type="http://schemas.openxmlformats.org/officeDocument/2006/relationships/image" Target="../media/image28.png"/><Relationship Id="rId4" Type="http://schemas.openxmlformats.org/officeDocument/2006/relationships/image" Target="../media/image22.png"/></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notesSlide" Target="../notesSlides/notesSlide6.xml"/><Relationship Id="rId7" Type="http://schemas.openxmlformats.org/officeDocument/2006/relationships/image" Target="../media/image29.jpeg"/><Relationship Id="rId2" Type="http://schemas.openxmlformats.org/officeDocument/2006/relationships/slideLayout" Target="../slideLayouts/slideLayout26.xml"/><Relationship Id="rId1" Type="http://schemas.openxmlformats.org/officeDocument/2006/relationships/tags" Target="../tags/tag11.xml"/><Relationship Id="rId6" Type="http://schemas.openxmlformats.org/officeDocument/2006/relationships/image" Target="../media/image28.png"/><Relationship Id="rId5" Type="http://schemas.openxmlformats.org/officeDocument/2006/relationships/image" Target="../media/image22.png"/><Relationship Id="rId4" Type="http://schemas.openxmlformats.org/officeDocument/2006/relationships/image" Target="../media/image32.jpeg"/><Relationship Id="rId9" Type="http://schemas.openxmlformats.org/officeDocument/2006/relationships/image" Target="../media/image3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7.xml"/><Relationship Id="rId1" Type="http://schemas.openxmlformats.org/officeDocument/2006/relationships/tags" Target="../tags/tag1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jp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9.xml"/><Relationship Id="rId1" Type="http://schemas.openxmlformats.org/officeDocument/2006/relationships/tags" Target="../tags/tag13.xml"/><Relationship Id="rId5" Type="http://schemas.openxmlformats.org/officeDocument/2006/relationships/image" Target="../media/image38.jpeg"/><Relationship Id="rId4" Type="http://schemas.openxmlformats.org/officeDocument/2006/relationships/image" Target="../media/image37.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8.xml"/><Relationship Id="rId1" Type="http://schemas.openxmlformats.org/officeDocument/2006/relationships/tags" Target="../tags/tag14.xml"/><Relationship Id="rId4" Type="http://schemas.openxmlformats.org/officeDocument/2006/relationships/image" Target="../media/image3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02A3C6-A0D8-9D71-9AB0-8660FB00FA16}"/>
            </a:ext>
          </a:extLst>
        </p:cNvPr>
        <p:cNvGrpSpPr/>
        <p:nvPr/>
      </p:nvGrpSpPr>
      <p:grpSpPr>
        <a:xfrm>
          <a:off x="0" y="0"/>
          <a:ext cx="0" cy="0"/>
          <a:chOff x="0" y="0"/>
          <a:chExt cx="0" cy="0"/>
        </a:xfrm>
      </p:grpSpPr>
      <p:pic>
        <p:nvPicPr>
          <p:cNvPr id="12" name="Immagine 11">
            <a:extLst>
              <a:ext uri="{FF2B5EF4-FFF2-40B4-BE49-F238E27FC236}">
                <a16:creationId xmlns:a16="http://schemas.microsoft.com/office/drawing/2014/main" id="{6C809C43-298D-6776-BFB3-CA798640094B}"/>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0" y="555522"/>
            <a:ext cx="12192000" cy="6643791"/>
          </a:xfrm>
          <a:prstGeom prst="rect">
            <a:avLst/>
          </a:prstGeom>
        </p:spPr>
      </p:pic>
      <p:pic>
        <p:nvPicPr>
          <p:cNvPr id="7" name="Picture 6">
            <a:hlinkClick r:id="" action="ppaction://hlinkshowjump?jump=previousslide"/>
            <a:extLst>
              <a:ext uri="{FF2B5EF4-FFF2-40B4-BE49-F238E27FC236}">
                <a16:creationId xmlns:a16="http://schemas.microsoft.com/office/drawing/2014/main" id="{2C2C9EA3-A1B3-BD4D-A8EA-74D5C37064D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7936" y="6440718"/>
            <a:ext cx="354740" cy="377145"/>
          </a:xfrm>
          <a:prstGeom prst="rect">
            <a:avLst/>
          </a:prstGeom>
        </p:spPr>
      </p:pic>
      <p:pic>
        <p:nvPicPr>
          <p:cNvPr id="10" name="Picture 9">
            <a:hlinkClick r:id="" action="ppaction://hlinkshowjump?jump=nextslide"/>
            <a:extLst>
              <a:ext uri="{FF2B5EF4-FFF2-40B4-BE49-F238E27FC236}">
                <a16:creationId xmlns:a16="http://schemas.microsoft.com/office/drawing/2014/main" id="{9F968054-DF92-575B-D1CD-4DAF1AD81EE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1784007" y="6440718"/>
            <a:ext cx="358474" cy="377145"/>
          </a:xfrm>
          <a:prstGeom prst="rect">
            <a:avLst/>
          </a:prstGeom>
        </p:spPr>
      </p:pic>
      <p:sp>
        <p:nvSpPr>
          <p:cNvPr id="14" name="Rectangle 41">
            <a:extLst>
              <a:ext uri="{FF2B5EF4-FFF2-40B4-BE49-F238E27FC236}">
                <a16:creationId xmlns:a16="http://schemas.microsoft.com/office/drawing/2014/main" id="{B9C94662-A66F-37E7-621C-3A1B8162273F}"/>
              </a:ext>
            </a:extLst>
          </p:cNvPr>
          <p:cNvSpPr/>
          <p:nvPr/>
        </p:nvSpPr>
        <p:spPr>
          <a:xfrm>
            <a:off x="-132826" y="27016"/>
            <a:ext cx="12457652" cy="528506"/>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5" name="Picture 9">
            <a:extLst>
              <a:ext uri="{FF2B5EF4-FFF2-40B4-BE49-F238E27FC236}">
                <a16:creationId xmlns:a16="http://schemas.microsoft.com/office/drawing/2014/main" id="{CF15A2A0-B310-0CD2-4EA2-0C6A8B612442}"/>
              </a:ext>
            </a:extLst>
          </p:cNvPr>
          <p:cNvPicPr>
            <a:picLocks noChangeAspect="1"/>
          </p:cNvPicPr>
          <p:nvPr/>
        </p:nvPicPr>
        <p:blipFill>
          <a:blip r:embed="rId7" cstate="email">
            <a:extLst>
              <a:ext uri="{28A0092B-C50C-407E-A947-70E740481C1C}">
                <a14:useLocalDpi xmlns:a14="http://schemas.microsoft.com/office/drawing/2010/main"/>
              </a:ext>
            </a:extLst>
          </a:blip>
          <a:srcRect/>
          <a:stretch/>
        </p:blipFill>
        <p:spPr>
          <a:xfrm>
            <a:off x="104579" y="85631"/>
            <a:ext cx="488352" cy="369943"/>
          </a:xfrm>
          <a:prstGeom prst="rect">
            <a:avLst/>
          </a:prstGeom>
        </p:spPr>
      </p:pic>
      <p:sp>
        <p:nvSpPr>
          <p:cNvPr id="2" name="Title 1">
            <a:extLst>
              <a:ext uri="{FF2B5EF4-FFF2-40B4-BE49-F238E27FC236}">
                <a16:creationId xmlns:a16="http://schemas.microsoft.com/office/drawing/2014/main" id="{D4D7A268-4E22-FDC4-5258-C252DBE1213B}"/>
              </a:ext>
            </a:extLst>
          </p:cNvPr>
          <p:cNvSpPr txBox="1">
            <a:spLocks/>
          </p:cNvSpPr>
          <p:nvPr/>
        </p:nvSpPr>
        <p:spPr>
          <a:xfrm>
            <a:off x="830336" y="49156"/>
            <a:ext cx="9779000" cy="609398"/>
          </a:xfrm>
          <a:prstGeom prst="rect">
            <a:avLst/>
          </a:prstGeom>
        </p:spPr>
        <p:txBody>
          <a:bodyPr lIns="0" rIns="0"/>
          <a:lstStyle>
            <a:lvl1pPr algn="l" defTabSz="914400" rtl="0" eaLnBrk="1" latinLnBrk="0" hangingPunct="1">
              <a:lnSpc>
                <a:spcPct val="90000"/>
              </a:lnSpc>
              <a:spcBef>
                <a:spcPct val="0"/>
              </a:spcBef>
              <a:buNone/>
              <a:defRPr sz="4800" kern="1200">
                <a:solidFill>
                  <a:schemeClr val="bg1"/>
                </a:solidFill>
                <a:latin typeface="Citroen Black" panose="00000A00000000000000" pitchFamily="2" charset="0"/>
                <a:ea typeface="+mj-ea"/>
                <a:cs typeface="+mj-cs"/>
              </a:defRPr>
            </a:lvl1pPr>
          </a:lstStyle>
          <a:p>
            <a:r>
              <a:rPr lang="de-DE" sz="3200" dirty="0">
                <a:solidFill>
                  <a:schemeClr val="tx1"/>
                </a:solidFill>
                <a:latin typeface="Roboto Black" panose="02000000000000000000" pitchFamily="2" charset="0"/>
                <a:ea typeface="Roboto Black"/>
                <a:cs typeface="Roboto Black" panose="02000000000000000000" pitchFamily="2" charset="0"/>
              </a:rPr>
              <a:t>QUBO L</a:t>
            </a:r>
          </a:p>
        </p:txBody>
      </p:sp>
    </p:spTree>
    <p:custDataLst>
      <p:tags r:id="rId1"/>
    </p:custDataLst>
    <p:extLst>
      <p:ext uri="{BB962C8B-B14F-4D97-AF65-F5344CB8AC3E}">
        <p14:creationId xmlns:p14="http://schemas.microsoft.com/office/powerpoint/2010/main" val="17718598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19447" y="554400"/>
            <a:ext cx="5666553" cy="387798"/>
          </a:xfrm>
        </p:spPr>
        <p:txBody>
          <a:bodyPr/>
          <a:lstStyle/>
          <a:p>
            <a:pPr marL="0" indent="0">
              <a:buNone/>
            </a:pPr>
            <a:r>
              <a:rPr lang="de-DE" sz="2000" b="1">
                <a:latin typeface="Roboto" panose="02000000000000000000" pitchFamily="2" charset="0"/>
                <a:ea typeface="Roboto"/>
                <a:cs typeface="Roboto" panose="02000000000000000000" pitchFamily="2" charset="0"/>
              </a:rPr>
              <a:t>MITTELKONSOLENFACH</a:t>
            </a:r>
          </a:p>
          <a:p>
            <a:pPr marL="0" indent="0">
              <a:buNone/>
            </a:pPr>
            <a:r>
              <a:rPr lang="de-DE" sz="2000" b="1">
                <a:latin typeface="Roboto" panose="02000000000000000000" pitchFamily="2" charset="0"/>
                <a:ea typeface="Roboto"/>
                <a:cs typeface="Roboto" panose="02000000000000000000" pitchFamily="2" charset="0"/>
              </a:rPr>
              <a:t>UND KLIMAANLAGE 2. REIHE</a:t>
            </a:r>
          </a:p>
        </p:txBody>
      </p:sp>
      <p:sp>
        <p:nvSpPr>
          <p:cNvPr id="7" name="Text Placeholder 4"/>
          <p:cNvSpPr>
            <a:spLocks noGrp="1"/>
          </p:cNvSpPr>
          <p:nvPr>
            <p:ph type="body" sz="quarter" idx="15"/>
          </p:nvPr>
        </p:nvSpPr>
        <p:spPr>
          <a:xfrm>
            <a:off x="219448" y="6055801"/>
            <a:ext cx="5205646" cy="193899"/>
          </a:xfrm>
        </p:spPr>
        <p:txBody>
          <a:bodyPr/>
          <a:lstStyle/>
          <a:p>
            <a:pPr marL="0" indent="0">
              <a:buNone/>
            </a:pPr>
            <a:r>
              <a:rPr lang="de-DE" sz="1400">
                <a:solidFill>
                  <a:srgbClr val="960100"/>
                </a:solidFill>
              </a:rPr>
              <a:t>ZUM SCHLIESSEN HIER KLICKEN</a:t>
            </a:r>
          </a:p>
        </p:txBody>
      </p:sp>
      <p:sp>
        <p:nvSpPr>
          <p:cNvPr id="3" name="Text Placeholder 2"/>
          <p:cNvSpPr>
            <a:spLocks noGrp="1"/>
          </p:cNvSpPr>
          <p:nvPr>
            <p:ph type="body" sz="quarter" idx="13"/>
          </p:nvPr>
        </p:nvSpPr>
        <p:spPr>
          <a:xfrm>
            <a:off x="205792" y="1548358"/>
            <a:ext cx="5205646" cy="1320874"/>
          </a:xfrm>
        </p:spPr>
        <p:txBody>
          <a:bodyPr wrap="square" lIns="0" tIns="0" rIns="0" bIns="0" rtlCol="0" anchor="t">
            <a:spAutoFit/>
          </a:bodyPr>
          <a:lstStyle/>
          <a:p>
            <a:r>
              <a:rPr lang="de-DE"/>
              <a:t>Die </a:t>
            </a:r>
            <a:r>
              <a:rPr lang="de-DE" b="1"/>
              <a:t>MITTELKONSOLE </a:t>
            </a:r>
            <a:r>
              <a:rPr lang="de-DE"/>
              <a:t>bietet praktischen Stauraum für Alltagsgegenstände. </a:t>
            </a:r>
          </a:p>
          <a:p>
            <a:r>
              <a:rPr lang="de-DE" b="1"/>
              <a:t>DIE HINTERE KLIMAANLAGE </a:t>
            </a:r>
            <a:r>
              <a:rPr lang="de-DE"/>
              <a:t>sorgt dafür, dass Passagiere der zweiten Reihe zu jeder Jahreszeit komfortabel sind. Zusammen verbessern sie den Komfort und die Bequemlichkeit für alle an Bord.</a:t>
            </a:r>
          </a:p>
        </p:txBody>
      </p:sp>
      <p:sp>
        <p:nvSpPr>
          <p:cNvPr id="6" name="TextBox 5"/>
          <p:cNvSpPr txBox="1"/>
          <p:nvPr/>
        </p:nvSpPr>
        <p:spPr>
          <a:xfrm>
            <a:off x="2701502" y="6855860"/>
            <a:ext cx="214227" cy="369332"/>
          </a:xfrm>
          <a:prstGeom prst="rect">
            <a:avLst/>
          </a:prstGeom>
          <a:solidFill>
            <a:schemeClr val="bg1"/>
          </a:solidFill>
        </p:spPr>
        <p:txBody>
          <a:bodyPr wrap="square" rtlCol="0">
            <a:spAutoFit/>
          </a:bodyPr>
          <a:lstStyle/>
          <a:p>
            <a:r>
              <a:rPr lang="de-DE"/>
              <a:t>4</a:t>
            </a:r>
          </a:p>
        </p:txBody>
      </p:sp>
      <p:pic>
        <p:nvPicPr>
          <p:cNvPr id="9" name="Immagine 8">
            <a:extLst>
              <a:ext uri="{FF2B5EF4-FFF2-40B4-BE49-F238E27FC236}">
                <a16:creationId xmlns:a16="http://schemas.microsoft.com/office/drawing/2014/main" id="{4D4A8099-81FD-30D9-4A92-269AB3462034}"/>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6305998" y="432000"/>
            <a:ext cx="5886002" cy="5986799"/>
          </a:xfrm>
          <a:prstGeom prst="rect">
            <a:avLst/>
          </a:prstGeom>
        </p:spPr>
      </p:pic>
    </p:spTree>
    <p:custDataLst>
      <p:tags r:id="rId1"/>
    </p:custDataLst>
    <p:extLst>
      <p:ext uri="{BB962C8B-B14F-4D97-AF65-F5344CB8AC3E}">
        <p14:creationId xmlns:p14="http://schemas.microsoft.com/office/powerpoint/2010/main" val="5651213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787477-769C-25E6-3AE0-05D6696FC5D6}"/>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092DD677-DB15-ECAF-71B4-CC164F38C062}"/>
              </a:ext>
            </a:extLst>
          </p:cNvPr>
          <p:cNvSpPr>
            <a:spLocks noGrp="1"/>
          </p:cNvSpPr>
          <p:nvPr>
            <p:ph type="body" sz="quarter" idx="10"/>
          </p:nvPr>
        </p:nvSpPr>
        <p:spPr>
          <a:xfrm>
            <a:off x="219447" y="554400"/>
            <a:ext cx="5666553" cy="387798"/>
          </a:xfrm>
        </p:spPr>
        <p:txBody>
          <a:bodyPr/>
          <a:lstStyle/>
          <a:p>
            <a:pPr marL="0" indent="0">
              <a:buNone/>
            </a:pPr>
            <a:r>
              <a:rPr lang="de-DE" sz="2000" b="1">
                <a:latin typeface="Roboto" panose="02000000000000000000" pitchFamily="2" charset="0"/>
                <a:ea typeface="Roboto"/>
                <a:cs typeface="Roboto" panose="02000000000000000000" pitchFamily="2" charset="0"/>
              </a:rPr>
              <a:t>KEYLESS ENTRY&amp;GO</a:t>
            </a:r>
          </a:p>
        </p:txBody>
      </p:sp>
      <p:sp>
        <p:nvSpPr>
          <p:cNvPr id="7" name="Text Placeholder 4">
            <a:extLst>
              <a:ext uri="{FF2B5EF4-FFF2-40B4-BE49-F238E27FC236}">
                <a16:creationId xmlns:a16="http://schemas.microsoft.com/office/drawing/2014/main" id="{6A00CC36-99DD-48CE-9063-2004904763AB}"/>
              </a:ext>
            </a:extLst>
          </p:cNvPr>
          <p:cNvSpPr>
            <a:spLocks noGrp="1"/>
          </p:cNvSpPr>
          <p:nvPr>
            <p:ph type="body" sz="quarter" idx="15"/>
          </p:nvPr>
        </p:nvSpPr>
        <p:spPr>
          <a:xfrm>
            <a:off x="219448" y="6055801"/>
            <a:ext cx="5205646" cy="193899"/>
          </a:xfrm>
        </p:spPr>
        <p:txBody>
          <a:bodyPr/>
          <a:lstStyle/>
          <a:p>
            <a:pPr marL="0" indent="0">
              <a:buNone/>
            </a:pPr>
            <a:r>
              <a:rPr lang="de-DE" sz="1400">
                <a:solidFill>
                  <a:srgbClr val="960100"/>
                </a:solidFill>
              </a:rPr>
              <a:t>ZUM SCHLIESSEN HIER KLICKEN</a:t>
            </a:r>
          </a:p>
        </p:txBody>
      </p:sp>
      <p:sp>
        <p:nvSpPr>
          <p:cNvPr id="3" name="Text Placeholder 2">
            <a:extLst>
              <a:ext uri="{FF2B5EF4-FFF2-40B4-BE49-F238E27FC236}">
                <a16:creationId xmlns:a16="http://schemas.microsoft.com/office/drawing/2014/main" id="{F44A5B6F-E2D4-5834-18ED-02627DB27EB7}"/>
              </a:ext>
            </a:extLst>
          </p:cNvPr>
          <p:cNvSpPr>
            <a:spLocks noGrp="1"/>
          </p:cNvSpPr>
          <p:nvPr>
            <p:ph type="body" sz="quarter" idx="13"/>
          </p:nvPr>
        </p:nvSpPr>
        <p:spPr>
          <a:xfrm>
            <a:off x="219448" y="1174978"/>
            <a:ext cx="5205646" cy="1320874"/>
          </a:xfrm>
        </p:spPr>
        <p:txBody>
          <a:bodyPr wrap="square" lIns="0" tIns="0" rIns="0" bIns="0" rtlCol="0" anchor="t">
            <a:spAutoFit/>
          </a:bodyPr>
          <a:lstStyle/>
          <a:p>
            <a:r>
              <a:rPr lang="de-DE"/>
              <a:t>Mit </a:t>
            </a:r>
            <a:r>
              <a:rPr lang="de-DE" b="1" i="0" u="none" baseline="0"/>
              <a:t>KEYLESS ENTRY&amp;GO</a:t>
            </a:r>
            <a:r>
              <a:rPr lang="de-DE"/>
              <a:t> können Sie das Fahrzeug ohne Schlüssel öffnen und starten. </a:t>
            </a:r>
          </a:p>
          <a:p>
            <a:r>
              <a:rPr lang="de-DE"/>
              <a:t>Bewahren Sie den Schlüssel für einen schnellen und einfachen Zugriff einfach in der Tasche auf. Es macht den Alltag komfortabler und bequemer.</a:t>
            </a:r>
          </a:p>
        </p:txBody>
      </p:sp>
      <p:sp>
        <p:nvSpPr>
          <p:cNvPr id="6" name="TextBox 5">
            <a:extLst>
              <a:ext uri="{FF2B5EF4-FFF2-40B4-BE49-F238E27FC236}">
                <a16:creationId xmlns:a16="http://schemas.microsoft.com/office/drawing/2014/main" id="{73B7F46C-8027-16C7-FAEE-F224A0D672B5}"/>
              </a:ext>
            </a:extLst>
          </p:cNvPr>
          <p:cNvSpPr txBox="1"/>
          <p:nvPr/>
        </p:nvSpPr>
        <p:spPr>
          <a:xfrm>
            <a:off x="2701502" y="6855860"/>
            <a:ext cx="214227" cy="369332"/>
          </a:xfrm>
          <a:prstGeom prst="rect">
            <a:avLst/>
          </a:prstGeom>
          <a:solidFill>
            <a:schemeClr val="bg1"/>
          </a:solidFill>
        </p:spPr>
        <p:txBody>
          <a:bodyPr wrap="square" rtlCol="0">
            <a:spAutoFit/>
          </a:bodyPr>
          <a:lstStyle/>
          <a:p>
            <a:r>
              <a:rPr lang="de-DE"/>
              <a:t>4</a:t>
            </a:r>
          </a:p>
        </p:txBody>
      </p:sp>
      <p:pic>
        <p:nvPicPr>
          <p:cNvPr id="9" name="Immagine 8">
            <a:extLst>
              <a:ext uri="{FF2B5EF4-FFF2-40B4-BE49-F238E27FC236}">
                <a16:creationId xmlns:a16="http://schemas.microsoft.com/office/drawing/2014/main" id="{B6912E2A-E358-F9E5-43A4-BE8BB28FA332}"/>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6305998" y="432000"/>
            <a:ext cx="5886002" cy="5986799"/>
          </a:xfrm>
          <a:prstGeom prst="rect">
            <a:avLst/>
          </a:prstGeom>
        </p:spPr>
      </p:pic>
    </p:spTree>
    <p:custDataLst>
      <p:tags r:id="rId1"/>
    </p:custDataLst>
    <p:extLst>
      <p:ext uri="{BB962C8B-B14F-4D97-AF65-F5344CB8AC3E}">
        <p14:creationId xmlns:p14="http://schemas.microsoft.com/office/powerpoint/2010/main" val="20589885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41B620-08F8-59AE-7311-DC52954A3DF7}"/>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2EECB74F-2B19-6B51-F5B5-433EE6CBA1DF}"/>
              </a:ext>
            </a:extLst>
          </p:cNvPr>
          <p:cNvSpPr>
            <a:spLocks noGrp="1"/>
          </p:cNvSpPr>
          <p:nvPr>
            <p:ph type="body" sz="quarter" idx="10"/>
          </p:nvPr>
        </p:nvSpPr>
        <p:spPr>
          <a:xfrm>
            <a:off x="219447" y="554400"/>
            <a:ext cx="5666553" cy="387798"/>
          </a:xfrm>
        </p:spPr>
        <p:txBody>
          <a:bodyPr/>
          <a:lstStyle/>
          <a:p>
            <a:pPr marL="0" indent="0">
              <a:buNone/>
            </a:pPr>
            <a:r>
              <a:rPr lang="de-DE" sz="2000" b="1">
                <a:latin typeface="Roboto" panose="02000000000000000000" pitchFamily="2" charset="0"/>
                <a:ea typeface="Roboto"/>
                <a:cs typeface="Roboto" panose="02000000000000000000" pitchFamily="2" charset="0"/>
              </a:rPr>
              <a:t>VOLLFARB-KOMBIINSTRUMENT</a:t>
            </a:r>
          </a:p>
        </p:txBody>
      </p:sp>
      <p:sp>
        <p:nvSpPr>
          <p:cNvPr id="7" name="Text Placeholder 4">
            <a:extLst>
              <a:ext uri="{FF2B5EF4-FFF2-40B4-BE49-F238E27FC236}">
                <a16:creationId xmlns:a16="http://schemas.microsoft.com/office/drawing/2014/main" id="{41BE56CB-CE81-C140-F133-5018BC67C4CB}"/>
              </a:ext>
            </a:extLst>
          </p:cNvPr>
          <p:cNvSpPr>
            <a:spLocks noGrp="1"/>
          </p:cNvSpPr>
          <p:nvPr>
            <p:ph type="body" sz="quarter" idx="15"/>
          </p:nvPr>
        </p:nvSpPr>
        <p:spPr>
          <a:xfrm>
            <a:off x="219448" y="6055801"/>
            <a:ext cx="5205646" cy="193899"/>
          </a:xfrm>
        </p:spPr>
        <p:txBody>
          <a:bodyPr/>
          <a:lstStyle/>
          <a:p>
            <a:pPr marL="0" indent="0">
              <a:buNone/>
            </a:pPr>
            <a:r>
              <a:rPr lang="de-DE" sz="1400">
                <a:solidFill>
                  <a:srgbClr val="960100"/>
                </a:solidFill>
              </a:rPr>
              <a:t>ZUM SCHLIESSEN HIER KLICKEN</a:t>
            </a:r>
          </a:p>
        </p:txBody>
      </p:sp>
      <p:sp>
        <p:nvSpPr>
          <p:cNvPr id="3" name="Text Placeholder 2">
            <a:extLst>
              <a:ext uri="{FF2B5EF4-FFF2-40B4-BE49-F238E27FC236}">
                <a16:creationId xmlns:a16="http://schemas.microsoft.com/office/drawing/2014/main" id="{B9AAFBBD-C4DA-E26D-5E09-CCBCBDE839CC}"/>
              </a:ext>
            </a:extLst>
          </p:cNvPr>
          <p:cNvSpPr>
            <a:spLocks noGrp="1"/>
          </p:cNvSpPr>
          <p:nvPr>
            <p:ph type="body" sz="quarter" idx="13"/>
          </p:nvPr>
        </p:nvSpPr>
        <p:spPr>
          <a:xfrm>
            <a:off x="219448" y="1483090"/>
            <a:ext cx="5205646" cy="2115964"/>
          </a:xfrm>
        </p:spPr>
        <p:txBody>
          <a:bodyPr wrap="square" lIns="0" tIns="0" rIns="0" bIns="0" rtlCol="0" anchor="t">
            <a:spAutoFit/>
          </a:bodyPr>
          <a:lstStyle/>
          <a:p>
            <a:r>
              <a:rPr lang="de-DE"/>
              <a:t>Das </a:t>
            </a:r>
            <a:r>
              <a:rPr lang="de-DE" b="1" i="0" u="none" baseline="0"/>
              <a:t>VOLLFARB-KOMBIINSTRUMENT</a:t>
            </a:r>
            <a:r>
              <a:rPr lang="de-DE"/>
              <a:t> zeigt klare und leicht ablesbare Fahrinformationen an. Es zeigt alle wichtigen Fahrzeugdaten auf einfache Weise an.</a:t>
            </a:r>
          </a:p>
          <a:p>
            <a:endParaRPr lang="en-US" dirty="0"/>
          </a:p>
          <a:p>
            <a:r>
              <a:rPr lang="de-DE" b="1"/>
              <a:t>BEHEIZTES SOFT-TOUCH-LENKRAD</a:t>
            </a:r>
          </a:p>
          <a:p>
            <a:r>
              <a:rPr lang="de-DE"/>
              <a:t>Für mehr Komfort an kalten Tagen</a:t>
            </a:r>
          </a:p>
          <a:p>
            <a:r>
              <a:rPr lang="de-DE"/>
              <a:t> </a:t>
            </a:r>
          </a:p>
        </p:txBody>
      </p:sp>
      <p:pic>
        <p:nvPicPr>
          <p:cNvPr id="9" name="Immagine 8">
            <a:extLst>
              <a:ext uri="{FF2B5EF4-FFF2-40B4-BE49-F238E27FC236}">
                <a16:creationId xmlns:a16="http://schemas.microsoft.com/office/drawing/2014/main" id="{F986723C-99B3-5E12-0FFD-6CD1D3B19194}"/>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6305998" y="432000"/>
            <a:ext cx="5886002" cy="5986799"/>
          </a:xfrm>
          <a:prstGeom prst="rect">
            <a:avLst/>
          </a:prstGeom>
        </p:spPr>
      </p:pic>
    </p:spTree>
    <p:custDataLst>
      <p:tags r:id="rId1"/>
    </p:custDataLst>
    <p:extLst>
      <p:ext uri="{BB962C8B-B14F-4D97-AF65-F5344CB8AC3E}">
        <p14:creationId xmlns:p14="http://schemas.microsoft.com/office/powerpoint/2010/main" val="2638306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6">
            <a:extLst>
              <a:ext uri="{FF2B5EF4-FFF2-40B4-BE49-F238E27FC236}">
                <a16:creationId xmlns:a16="http://schemas.microsoft.com/office/drawing/2014/main" id="{0F62F8E2-4B19-2778-CED8-360F1EBF6E2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208104" y="375685"/>
            <a:ext cx="9075251" cy="6050167"/>
          </a:xfrm>
          <a:prstGeom prst="rect">
            <a:avLst/>
          </a:prstGeom>
        </p:spPr>
      </p:pic>
      <p:sp>
        <p:nvSpPr>
          <p:cNvPr id="2" name="Text Placeholder 1"/>
          <p:cNvSpPr>
            <a:spLocks noGrp="1"/>
          </p:cNvSpPr>
          <p:nvPr>
            <p:ph type="body" sz="quarter" idx="10"/>
          </p:nvPr>
        </p:nvSpPr>
        <p:spPr/>
        <p:txBody>
          <a:bodyPr/>
          <a:lstStyle/>
          <a:p>
            <a:pPr marL="0" indent="0">
              <a:buNone/>
            </a:pPr>
            <a:r>
              <a:rPr lang="de-DE" sz="2000" b="1">
                <a:latin typeface="Roboto" panose="02000000000000000000" pitchFamily="2" charset="0"/>
                <a:ea typeface="Roboto"/>
                <a:cs typeface="Roboto" panose="02000000000000000000" pitchFamily="2" charset="0"/>
              </a:rPr>
              <a:t>GERÄUMIG UND PRAKTISCH</a:t>
            </a:r>
          </a:p>
          <a:p>
            <a:pPr marL="0" indent="0">
              <a:buNone/>
            </a:pPr>
            <a:r>
              <a:rPr lang="de-DE" sz="2000" b="1">
                <a:latin typeface="Roboto" panose="02000000000000000000" pitchFamily="2" charset="0"/>
                <a:ea typeface="Roboto"/>
                <a:cs typeface="Roboto" panose="02000000000000000000" pitchFamily="2" charset="0"/>
              </a:rPr>
              <a:t>Mehr Licht und ein Gefühl von Freiheit</a:t>
            </a:r>
          </a:p>
          <a:p>
            <a:pPr marL="0" indent="0">
              <a:buNone/>
            </a:pPr>
            <a:endParaRPr lang="en-GB" sz="2000" b="1" dirty="0">
              <a:latin typeface="Roboto" panose="02000000000000000000" pitchFamily="2" charset="0"/>
              <a:ea typeface="Roboto" panose="02000000000000000000" pitchFamily="2" charset="0"/>
              <a:cs typeface="Roboto" panose="02000000000000000000" pitchFamily="2" charset="0"/>
            </a:endParaRPr>
          </a:p>
        </p:txBody>
      </p:sp>
      <p:sp>
        <p:nvSpPr>
          <p:cNvPr id="6" name="Text Placeholder 4"/>
          <p:cNvSpPr>
            <a:spLocks noGrp="1"/>
          </p:cNvSpPr>
          <p:nvPr>
            <p:ph type="body" sz="quarter" idx="15"/>
          </p:nvPr>
        </p:nvSpPr>
        <p:spPr>
          <a:xfrm>
            <a:off x="219448" y="6055801"/>
            <a:ext cx="5205646" cy="193899"/>
          </a:xfrm>
        </p:spPr>
        <p:txBody>
          <a:bodyPr/>
          <a:lstStyle/>
          <a:p>
            <a:pPr marL="0" indent="0">
              <a:buNone/>
            </a:pPr>
            <a:r>
              <a:rPr lang="de-DE" sz="1400" b="1">
                <a:solidFill>
                  <a:srgbClr val="960100"/>
                </a:solidFill>
                <a:latin typeface="Roboto" panose="02000000000000000000" pitchFamily="2" charset="0"/>
                <a:ea typeface="Roboto"/>
                <a:cs typeface="Roboto" panose="02000000000000000000" pitchFamily="2" charset="0"/>
              </a:rPr>
              <a:t>ZUM SCHLIESSEN HIER KLICKEN</a:t>
            </a:r>
          </a:p>
        </p:txBody>
      </p:sp>
      <p:sp>
        <p:nvSpPr>
          <p:cNvPr id="3" name="Text Placeholder 2"/>
          <p:cNvSpPr>
            <a:spLocks noGrp="1"/>
          </p:cNvSpPr>
          <p:nvPr>
            <p:ph type="body" sz="quarter" idx="13"/>
          </p:nvPr>
        </p:nvSpPr>
        <p:spPr>
          <a:xfrm>
            <a:off x="219448" y="1482643"/>
            <a:ext cx="4988656" cy="1753685"/>
          </a:xfrm>
        </p:spPr>
        <p:txBody>
          <a:bodyPr wrap="square" lIns="0" tIns="0" rIns="0" bIns="0" rtlCol="0" anchor="t">
            <a:spAutoFit/>
          </a:bodyPr>
          <a:lstStyle/>
          <a:p>
            <a:r>
              <a:rPr lang="de-DE" sz="1400"/>
              <a:t>Ein als „</a:t>
            </a:r>
            <a:r>
              <a:rPr lang="de-DE" sz="1400" b="1" i="0" u="none" baseline="0"/>
              <a:t>MAGIC TOP</a:t>
            </a:r>
            <a:r>
              <a:rPr lang="de-DE" sz="1400"/>
              <a:t>“ bezeichnetes neues, multifunktionales Dach sorgt für gute Sicht und zusätzlichen Stauraum:</a:t>
            </a:r>
          </a:p>
          <a:p>
            <a:pPr marL="228600" indent="-228600">
              <a:buFont typeface="+mj-lt"/>
              <a:buAutoNum type="arabicPeriod"/>
            </a:pPr>
            <a:r>
              <a:rPr lang="de-DE" sz="1400"/>
              <a:t>Dachablagefach</a:t>
            </a:r>
          </a:p>
          <a:p>
            <a:pPr marL="228600" indent="-228600">
              <a:buFont typeface="+mj-lt"/>
              <a:buAutoNum type="arabicPeriod"/>
            </a:pPr>
            <a:r>
              <a:rPr lang="de-DE" sz="1400"/>
              <a:t>Schwebendes Dachelement mit Ambientebeleuchtung</a:t>
            </a:r>
          </a:p>
          <a:p>
            <a:pPr marL="228600" indent="-228600">
              <a:buFont typeface="+mj-lt"/>
              <a:buAutoNum type="arabicPeriod"/>
            </a:pPr>
            <a:r>
              <a:rPr lang="de-DE" sz="1400"/>
              <a:t>Dachfach</a:t>
            </a:r>
          </a:p>
        </p:txBody>
      </p:sp>
      <p:sp>
        <p:nvSpPr>
          <p:cNvPr id="11" name="Ovale 10">
            <a:extLst>
              <a:ext uri="{FF2B5EF4-FFF2-40B4-BE49-F238E27FC236}">
                <a16:creationId xmlns:a16="http://schemas.microsoft.com/office/drawing/2014/main" id="{349F5F53-CF76-AAA6-3AC4-02FF761BEC24}"/>
              </a:ext>
            </a:extLst>
          </p:cNvPr>
          <p:cNvSpPr/>
          <p:nvPr/>
        </p:nvSpPr>
        <p:spPr>
          <a:xfrm>
            <a:off x="11369664" y="1811737"/>
            <a:ext cx="773385" cy="773385"/>
          </a:xfrm>
          <a:prstGeom prst="ellipse">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800" b="1"/>
              <a:t>1</a:t>
            </a:r>
          </a:p>
        </p:txBody>
      </p:sp>
      <p:sp>
        <p:nvSpPr>
          <p:cNvPr id="12" name="Ovale 11">
            <a:extLst>
              <a:ext uri="{FF2B5EF4-FFF2-40B4-BE49-F238E27FC236}">
                <a16:creationId xmlns:a16="http://schemas.microsoft.com/office/drawing/2014/main" id="{74CE3314-ADE0-2A0F-6B56-24BD997A2019}"/>
              </a:ext>
            </a:extLst>
          </p:cNvPr>
          <p:cNvSpPr/>
          <p:nvPr/>
        </p:nvSpPr>
        <p:spPr>
          <a:xfrm>
            <a:off x="8469958" y="3285249"/>
            <a:ext cx="773385" cy="773385"/>
          </a:xfrm>
          <a:prstGeom prst="ellipse">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800" b="1"/>
              <a:t>2</a:t>
            </a:r>
          </a:p>
        </p:txBody>
      </p:sp>
      <p:sp>
        <p:nvSpPr>
          <p:cNvPr id="13" name="Ovale 12">
            <a:extLst>
              <a:ext uri="{FF2B5EF4-FFF2-40B4-BE49-F238E27FC236}">
                <a16:creationId xmlns:a16="http://schemas.microsoft.com/office/drawing/2014/main" id="{F98CF52E-C4AC-677A-3F36-1D370835EC1D}"/>
              </a:ext>
            </a:extLst>
          </p:cNvPr>
          <p:cNvSpPr/>
          <p:nvPr/>
        </p:nvSpPr>
        <p:spPr>
          <a:xfrm>
            <a:off x="6470647" y="4379211"/>
            <a:ext cx="773385" cy="773385"/>
          </a:xfrm>
          <a:prstGeom prst="ellipse">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800" b="1"/>
              <a:t>3</a:t>
            </a:r>
          </a:p>
        </p:txBody>
      </p:sp>
      <p:sp>
        <p:nvSpPr>
          <p:cNvPr id="7" name="TextBox 6">
            <a:extLst>
              <a:ext uri="{FF2B5EF4-FFF2-40B4-BE49-F238E27FC236}">
                <a16:creationId xmlns:a16="http://schemas.microsoft.com/office/drawing/2014/main" id="{CC125F0D-449B-5D45-94BF-AD796CA7CEBD}"/>
              </a:ext>
            </a:extLst>
          </p:cNvPr>
          <p:cNvSpPr txBox="1"/>
          <p:nvPr/>
        </p:nvSpPr>
        <p:spPr>
          <a:xfrm>
            <a:off x="365264" y="3129667"/>
            <a:ext cx="4127223" cy="369332"/>
          </a:xfrm>
          <a:prstGeom prst="rect">
            <a:avLst/>
          </a:prstGeom>
          <a:noFill/>
        </p:spPr>
        <p:txBody>
          <a:bodyPr wrap="square">
            <a:spAutoFit/>
          </a:bodyPr>
          <a:lstStyle/>
          <a:p>
            <a:endParaRPr lang="it-IT" sz="1800" dirty="0"/>
          </a:p>
        </p:txBody>
      </p:sp>
      <p:sp>
        <p:nvSpPr>
          <p:cNvPr id="15" name="TextBox 14">
            <a:extLst>
              <a:ext uri="{FF2B5EF4-FFF2-40B4-BE49-F238E27FC236}">
                <a16:creationId xmlns:a16="http://schemas.microsoft.com/office/drawing/2014/main" id="{A254271A-8691-A1E1-3FB5-A24E76231777}"/>
              </a:ext>
            </a:extLst>
          </p:cNvPr>
          <p:cNvSpPr txBox="1"/>
          <p:nvPr/>
        </p:nvSpPr>
        <p:spPr>
          <a:xfrm>
            <a:off x="219448" y="3458818"/>
            <a:ext cx="4680543" cy="307777"/>
          </a:xfrm>
          <a:prstGeom prst="rect">
            <a:avLst/>
          </a:prstGeom>
          <a:noFill/>
        </p:spPr>
        <p:txBody>
          <a:bodyPr wrap="square">
            <a:spAutoFit/>
          </a:bodyPr>
          <a:lstStyle/>
          <a:p>
            <a:r>
              <a:rPr lang="de-DE" sz="1400" b="1" i="0" u="none" baseline="0">
                <a:latin typeface="Roboto" panose="02000000000000000000" pitchFamily="2" charset="0"/>
              </a:rPr>
              <a:t>Magic Top</a:t>
            </a:r>
            <a:r>
              <a:rPr lang="de-DE" sz="1400">
                <a:latin typeface="Roboto" panose="02000000000000000000" pitchFamily="2" charset="0"/>
              </a:rPr>
              <a:t> ist serienmäßig im FIAT QUBO L LA PRIMA Fünfsitzer </a:t>
            </a:r>
          </a:p>
        </p:txBody>
      </p:sp>
    </p:spTree>
    <p:custDataLst>
      <p:tags r:id="rId1"/>
    </p:custDataLst>
    <p:extLst>
      <p:ext uri="{BB962C8B-B14F-4D97-AF65-F5344CB8AC3E}">
        <p14:creationId xmlns:p14="http://schemas.microsoft.com/office/powerpoint/2010/main" val="19058370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A466D1-832D-812F-FA3C-42437185FEB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8FBD1FC-F8D0-5D0D-84DE-769D72B68C5E}"/>
              </a:ext>
            </a:extLst>
          </p:cNvPr>
          <p:cNvSpPr>
            <a:spLocks noGrp="1"/>
          </p:cNvSpPr>
          <p:nvPr>
            <p:ph type="title"/>
          </p:nvPr>
        </p:nvSpPr>
        <p:spPr>
          <a:xfrm>
            <a:off x="313664" y="907780"/>
            <a:ext cx="10515600" cy="387798"/>
          </a:xfrm>
          <a:prstGeom prst="rect">
            <a:avLst/>
          </a:prstGeom>
        </p:spPr>
        <p:txBody>
          <a:bodyPr/>
          <a:lstStyle/>
          <a:p>
            <a:r>
              <a:rPr lang="de-DE" b="1">
                <a:latin typeface="Roboto" panose="02000000000000000000" pitchFamily="2" charset="0"/>
                <a:ea typeface="Roboto"/>
                <a:cs typeface="Roboto" panose="02000000000000000000" pitchFamily="2" charset="0"/>
              </a:rPr>
              <a:t>SITZ-KONFIGURATION</a:t>
            </a:r>
          </a:p>
        </p:txBody>
      </p:sp>
      <p:sp>
        <p:nvSpPr>
          <p:cNvPr id="7" name="Rectangle 46">
            <a:extLst>
              <a:ext uri="{FF2B5EF4-FFF2-40B4-BE49-F238E27FC236}">
                <a16:creationId xmlns:a16="http://schemas.microsoft.com/office/drawing/2014/main" id="{2E1CB3EF-252A-B22C-45DA-D5D446D0C36C}"/>
              </a:ext>
            </a:extLst>
          </p:cNvPr>
          <p:cNvSpPr>
            <a:spLocks noChangeArrowheads="1"/>
          </p:cNvSpPr>
          <p:nvPr/>
        </p:nvSpPr>
        <p:spPr bwMode="auto">
          <a:xfrm>
            <a:off x="2495718" y="151860"/>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0" name="Rectangle 47">
            <a:extLst>
              <a:ext uri="{FF2B5EF4-FFF2-40B4-BE49-F238E27FC236}">
                <a16:creationId xmlns:a16="http://schemas.microsoft.com/office/drawing/2014/main" id="{0CB921A4-910A-7F83-0ADE-44B6A1E6674E}"/>
              </a:ext>
            </a:extLst>
          </p:cNvPr>
          <p:cNvSpPr>
            <a:spLocks noChangeArrowheads="1"/>
          </p:cNvSpPr>
          <p:nvPr/>
        </p:nvSpPr>
        <p:spPr bwMode="auto">
          <a:xfrm>
            <a:off x="4290569" y="151860"/>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3" name="Rectangle 48">
            <a:extLst>
              <a:ext uri="{FF2B5EF4-FFF2-40B4-BE49-F238E27FC236}">
                <a16:creationId xmlns:a16="http://schemas.microsoft.com/office/drawing/2014/main" id="{0C24564E-8D64-A2EC-B7F1-28DE156965D1}"/>
              </a:ext>
            </a:extLst>
          </p:cNvPr>
          <p:cNvSpPr>
            <a:spLocks noChangeArrowheads="1"/>
          </p:cNvSpPr>
          <p:nvPr/>
        </p:nvSpPr>
        <p:spPr bwMode="auto">
          <a:xfrm>
            <a:off x="6085420" y="151860"/>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6" name="Rectangle 52">
            <a:extLst>
              <a:ext uri="{FF2B5EF4-FFF2-40B4-BE49-F238E27FC236}">
                <a16:creationId xmlns:a16="http://schemas.microsoft.com/office/drawing/2014/main" id="{49E9259B-5049-4D68-A250-116A9F9325BA}"/>
              </a:ext>
            </a:extLst>
          </p:cNvPr>
          <p:cNvSpPr>
            <a:spLocks noChangeArrowheads="1"/>
          </p:cNvSpPr>
          <p:nvPr/>
        </p:nvSpPr>
        <p:spPr bwMode="auto">
          <a:xfrm>
            <a:off x="845148" y="80682"/>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7" name="Rectangle 38">
            <a:extLst>
              <a:ext uri="{FF2B5EF4-FFF2-40B4-BE49-F238E27FC236}">
                <a16:creationId xmlns:a16="http://schemas.microsoft.com/office/drawing/2014/main" id="{5FC53918-82A0-80D8-D561-17DC9BFF5780}"/>
              </a:ext>
            </a:extLst>
          </p:cNvPr>
          <p:cNvSpPr>
            <a:spLocks noChangeArrowheads="1"/>
          </p:cNvSpPr>
          <p:nvPr/>
        </p:nvSpPr>
        <p:spPr bwMode="auto">
          <a:xfrm>
            <a:off x="818973" y="92112"/>
            <a:ext cx="1523603" cy="334731"/>
          </a:xfrm>
          <a:prstGeom prst="rect">
            <a:avLst/>
          </a:prstGeom>
          <a:gradFill>
            <a:gsLst>
              <a:gs pos="90000">
                <a:schemeClr val="accent3"/>
              </a:gs>
              <a:gs pos="90000">
                <a:schemeClr val="accent1"/>
              </a:gs>
            </a:gsLst>
            <a:lin ang="5400000" scaled="1"/>
          </a:gradFill>
          <a:ln>
            <a:noFill/>
          </a:ln>
        </p:spPr>
        <p:txBody>
          <a:bodyPr vert="horz" wrap="square" lIns="0" tIns="43198" rIns="0" bIns="36574" numCol="1" anchor="ctr" anchorCtr="0" compatLnSpc="1">
            <a:prstTxWarp prst="textNoShape">
              <a:avLst/>
            </a:prstTxWarp>
          </a:bodyPr>
          <a:lstStyle/>
          <a:p>
            <a:pPr algn="ctr"/>
            <a:r>
              <a:rPr lang="de-DE" sz="900">
                <a:latin typeface="Roboto Light" panose="02000000000000000000" pitchFamily="2" charset="0"/>
              </a:rPr>
              <a:t>QUBO L</a:t>
            </a:r>
          </a:p>
        </p:txBody>
      </p:sp>
      <p:sp>
        <p:nvSpPr>
          <p:cNvPr id="18" name="Rectangle 46">
            <a:extLst>
              <a:ext uri="{FF2B5EF4-FFF2-40B4-BE49-F238E27FC236}">
                <a16:creationId xmlns:a16="http://schemas.microsoft.com/office/drawing/2014/main" id="{F4148DF2-5AAE-37B3-9F8D-33A4F074164F}"/>
              </a:ext>
            </a:extLst>
          </p:cNvPr>
          <p:cNvSpPr>
            <a:spLocks noChangeArrowheads="1"/>
          </p:cNvSpPr>
          <p:nvPr/>
        </p:nvSpPr>
        <p:spPr bwMode="auto">
          <a:xfrm>
            <a:off x="4436773" y="80682"/>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de-DE" sz="900">
                <a:solidFill>
                  <a:schemeClr val="bg1"/>
                </a:solidFill>
                <a:latin typeface="Roboto Light" panose="02000000000000000000" pitchFamily="2" charset="0"/>
              </a:rPr>
              <a:t>INTERIEUR</a:t>
            </a:r>
            <a:r>
              <a:rPr lang="de-DE" sz="900" u="sng">
                <a:solidFill>
                  <a:schemeClr val="bg1"/>
                </a:solidFill>
                <a:latin typeface="Roboto Light" panose="02000000000000000000" pitchFamily="2" charset="0"/>
              </a:rPr>
              <a:t> </a:t>
            </a:r>
          </a:p>
        </p:txBody>
      </p:sp>
      <p:sp>
        <p:nvSpPr>
          <p:cNvPr id="19" name="Rectangle 47">
            <a:extLst>
              <a:ext uri="{FF2B5EF4-FFF2-40B4-BE49-F238E27FC236}">
                <a16:creationId xmlns:a16="http://schemas.microsoft.com/office/drawing/2014/main" id="{1346C72E-BFE5-00A5-2064-CAB935631E63}"/>
              </a:ext>
            </a:extLst>
          </p:cNvPr>
          <p:cNvSpPr>
            <a:spLocks noChangeArrowheads="1"/>
          </p:cNvSpPr>
          <p:nvPr/>
        </p:nvSpPr>
        <p:spPr bwMode="auto">
          <a:xfrm>
            <a:off x="4436773" y="80682"/>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20" name="Rectangle 55">
            <a:extLst>
              <a:ext uri="{FF2B5EF4-FFF2-40B4-BE49-F238E27FC236}">
                <a16:creationId xmlns:a16="http://schemas.microsoft.com/office/drawing/2014/main" id="{D7E91C84-A3FC-B725-A39F-3DA294F78F48}"/>
              </a:ext>
            </a:extLst>
          </p:cNvPr>
          <p:cNvSpPr>
            <a:spLocks noChangeArrowheads="1"/>
          </p:cNvSpPr>
          <p:nvPr/>
        </p:nvSpPr>
        <p:spPr bwMode="auto">
          <a:xfrm>
            <a:off x="6231625" y="80682"/>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de-DE" sz="900" u="sng">
                <a:solidFill>
                  <a:schemeClr val="bg1"/>
                </a:solidFill>
                <a:latin typeface="Roboto Light" panose="02000000000000000000" pitchFamily="2" charset="0"/>
              </a:rPr>
              <a:t>ANTRIEB</a:t>
            </a:r>
          </a:p>
        </p:txBody>
      </p:sp>
      <p:sp>
        <p:nvSpPr>
          <p:cNvPr id="21" name="Rectangle 56">
            <a:extLst>
              <a:ext uri="{FF2B5EF4-FFF2-40B4-BE49-F238E27FC236}">
                <a16:creationId xmlns:a16="http://schemas.microsoft.com/office/drawing/2014/main" id="{5CE4F78C-EB3E-D8E8-9066-3BC96F1A8A58}"/>
              </a:ext>
            </a:extLst>
          </p:cNvPr>
          <p:cNvSpPr>
            <a:spLocks noChangeArrowheads="1"/>
          </p:cNvSpPr>
          <p:nvPr/>
        </p:nvSpPr>
        <p:spPr bwMode="auto">
          <a:xfrm>
            <a:off x="6231625" y="80682"/>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26" name="Rectangle 46">
            <a:extLst>
              <a:ext uri="{FF2B5EF4-FFF2-40B4-BE49-F238E27FC236}">
                <a16:creationId xmlns:a16="http://schemas.microsoft.com/office/drawing/2014/main" id="{598918A0-5D2A-F3CD-96F3-8AD015375A7E}"/>
              </a:ext>
            </a:extLst>
          </p:cNvPr>
          <p:cNvSpPr>
            <a:spLocks noChangeArrowheads="1"/>
          </p:cNvSpPr>
          <p:nvPr/>
        </p:nvSpPr>
        <p:spPr bwMode="auto">
          <a:xfrm>
            <a:off x="2652706" y="72779"/>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de-DE" sz="900">
                <a:solidFill>
                  <a:schemeClr val="bg1"/>
                </a:solidFill>
                <a:latin typeface="Roboto Light" panose="02000000000000000000" pitchFamily="2" charset="0"/>
              </a:rPr>
              <a:t>EXTERIEUR </a:t>
            </a:r>
          </a:p>
        </p:txBody>
      </p:sp>
      <p:pic>
        <p:nvPicPr>
          <p:cNvPr id="5" name="Picture 4" descr="A bicycle in the back of a van&#10;&#10;AI-generated content may be incorrect.">
            <a:extLst>
              <a:ext uri="{FF2B5EF4-FFF2-40B4-BE49-F238E27FC236}">
                <a16:creationId xmlns:a16="http://schemas.microsoft.com/office/drawing/2014/main" id="{E0E8EC9E-7137-2E49-4A5E-3CC0E3C0643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84376" y="3183808"/>
            <a:ext cx="3736660" cy="3107725"/>
          </a:xfrm>
          <a:prstGeom prst="rect">
            <a:avLst/>
          </a:prstGeom>
        </p:spPr>
      </p:pic>
      <p:pic>
        <p:nvPicPr>
          <p:cNvPr id="8" name="object 5" descr="A row of seats in a vehicle&#10;&#10;AI-generated content may be incorrect.">
            <a:extLst>
              <a:ext uri="{FF2B5EF4-FFF2-40B4-BE49-F238E27FC236}">
                <a16:creationId xmlns:a16="http://schemas.microsoft.com/office/drawing/2014/main" id="{9AB5168D-197A-7260-A150-83AA464DDD6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456227" y="3183808"/>
            <a:ext cx="4880143" cy="3161577"/>
          </a:xfrm>
          <a:prstGeom prst="rect">
            <a:avLst/>
          </a:prstGeom>
        </p:spPr>
      </p:pic>
      <p:sp>
        <p:nvSpPr>
          <p:cNvPr id="22" name="TextBox 21">
            <a:extLst>
              <a:ext uri="{FF2B5EF4-FFF2-40B4-BE49-F238E27FC236}">
                <a16:creationId xmlns:a16="http://schemas.microsoft.com/office/drawing/2014/main" id="{E49AF6EA-C77D-45E4-9961-35ADC2144A28}"/>
              </a:ext>
            </a:extLst>
          </p:cNvPr>
          <p:cNvSpPr txBox="1"/>
          <p:nvPr/>
        </p:nvSpPr>
        <p:spPr>
          <a:xfrm>
            <a:off x="157051" y="1601805"/>
            <a:ext cx="5735585" cy="1104277"/>
          </a:xfrm>
          <a:prstGeom prst="rect">
            <a:avLst/>
          </a:prstGeom>
          <a:noFill/>
        </p:spPr>
        <p:txBody>
          <a:bodyPr wrap="square">
            <a:spAutoFit/>
          </a:bodyPr>
          <a:lstStyle/>
          <a:p>
            <a:pPr>
              <a:lnSpc>
                <a:spcPct val="107000"/>
              </a:lnSpc>
              <a:spcAft>
                <a:spcPts val="800"/>
              </a:spcAft>
            </a:pPr>
            <a:r>
              <a:rPr lang="de-DE" sz="1400">
                <a:ea typeface=""/>
                <a:cs typeface="Arial" panose="020B0604020202020204" pitchFamily="34" charset="0"/>
              </a:rPr>
              <a:t>2. Sitzreihe: Die im Verhältnis 2/3 zu 1/3 umklappbare Sitzbank gehört bei allen 5-Sitzer-Modellen sowie bei der 7-Sitzer-Version POP zur Serienausstattung. </a:t>
            </a:r>
          </a:p>
          <a:p>
            <a:pPr>
              <a:lnSpc>
                <a:spcPct val="107000"/>
              </a:lnSpc>
              <a:spcAft>
                <a:spcPts val="800"/>
              </a:spcAft>
            </a:pPr>
            <a:r>
              <a:rPr lang="de-DE" sz="1400">
                <a:ea typeface=""/>
                <a:cs typeface="Arial" panose="020B0604020202020204" pitchFamily="34" charset="0"/>
              </a:rPr>
              <a:t>Durch Umklappen eines Sitzes in der zweiten Reihe des Fünfsitzers entsteht genügend Platz für den Transport eines Fahrrads.</a:t>
            </a:r>
          </a:p>
        </p:txBody>
      </p:sp>
      <p:sp>
        <p:nvSpPr>
          <p:cNvPr id="23" name="TextBox 22">
            <a:extLst>
              <a:ext uri="{FF2B5EF4-FFF2-40B4-BE49-F238E27FC236}">
                <a16:creationId xmlns:a16="http://schemas.microsoft.com/office/drawing/2014/main" id="{50DB13F8-81B7-43D4-8508-285CB672F847}"/>
              </a:ext>
            </a:extLst>
          </p:cNvPr>
          <p:cNvSpPr txBox="1"/>
          <p:nvPr/>
        </p:nvSpPr>
        <p:spPr>
          <a:xfrm>
            <a:off x="6316982" y="1590337"/>
            <a:ext cx="5321326" cy="1565300"/>
          </a:xfrm>
          <a:prstGeom prst="rect">
            <a:avLst/>
          </a:prstGeom>
          <a:noFill/>
        </p:spPr>
        <p:txBody>
          <a:bodyPr wrap="square">
            <a:spAutoFit/>
          </a:bodyPr>
          <a:lstStyle/>
          <a:p>
            <a:pPr lvl="0">
              <a:lnSpc>
                <a:spcPct val="107000"/>
              </a:lnSpc>
              <a:spcAft>
                <a:spcPts val="800"/>
              </a:spcAft>
            </a:pPr>
            <a:r>
              <a:rPr lang="de-DE" sz="1400">
                <a:effectLst/>
                <a:ea typeface=""/>
                <a:cs typeface="Arial" panose="020B0604020202020204" pitchFamily="34" charset="0"/>
              </a:rPr>
              <a:t>7-Sitzer mit 3. Sitzreihe: Beide Sitze können einzeln ausgebaut (jeweils ca. 15 kg) oder an den vorderen Befestigungspunkten hochgeklappt werden. </a:t>
            </a:r>
          </a:p>
          <a:p>
            <a:pPr lvl="0">
              <a:lnSpc>
                <a:spcPct val="107000"/>
              </a:lnSpc>
              <a:spcAft>
                <a:spcPts val="800"/>
              </a:spcAft>
            </a:pPr>
            <a:r>
              <a:rPr lang="de-DE" sz="1400">
                <a:effectLst/>
                <a:ea typeface=""/>
                <a:cs typeface="Arial" panose="020B0604020202020204" pitchFamily="34" charset="0"/>
              </a:rPr>
              <a:t>Die auf Schienen montierten Sitze lassen sich um bis zu 130 mm nach vorne und hinten verstellen. Außerdem können die Rückenlehnen umgeklappt werden.</a:t>
            </a:r>
          </a:p>
        </p:txBody>
      </p:sp>
    </p:spTree>
    <p:custDataLst>
      <p:tags r:id="rId1"/>
    </p:custDataLst>
    <p:extLst>
      <p:ext uri="{BB962C8B-B14F-4D97-AF65-F5344CB8AC3E}">
        <p14:creationId xmlns:p14="http://schemas.microsoft.com/office/powerpoint/2010/main" val="1272524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E6463C-616A-0509-1C97-B2D980EEC811}"/>
            </a:ext>
          </a:extLst>
        </p:cNvPr>
        <p:cNvGrpSpPr/>
        <p:nvPr/>
      </p:nvGrpSpPr>
      <p:grpSpPr>
        <a:xfrm>
          <a:off x="0" y="0"/>
          <a:ext cx="0" cy="0"/>
          <a:chOff x="0" y="0"/>
          <a:chExt cx="0" cy="0"/>
        </a:xfrm>
      </p:grpSpPr>
      <p:sp>
        <p:nvSpPr>
          <p:cNvPr id="7" name="Rectangle 46">
            <a:extLst>
              <a:ext uri="{FF2B5EF4-FFF2-40B4-BE49-F238E27FC236}">
                <a16:creationId xmlns:a16="http://schemas.microsoft.com/office/drawing/2014/main" id="{30E5AA93-DBA5-F5EE-6793-43E3AB523F7C}"/>
              </a:ext>
            </a:extLst>
          </p:cNvPr>
          <p:cNvSpPr>
            <a:spLocks noChangeArrowheads="1"/>
          </p:cNvSpPr>
          <p:nvPr/>
        </p:nvSpPr>
        <p:spPr bwMode="auto">
          <a:xfrm>
            <a:off x="2495718" y="151860"/>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0" name="Rectangle 47">
            <a:extLst>
              <a:ext uri="{FF2B5EF4-FFF2-40B4-BE49-F238E27FC236}">
                <a16:creationId xmlns:a16="http://schemas.microsoft.com/office/drawing/2014/main" id="{59AC0313-E612-68A7-2265-857A4C096068}"/>
              </a:ext>
            </a:extLst>
          </p:cNvPr>
          <p:cNvSpPr>
            <a:spLocks noChangeArrowheads="1"/>
          </p:cNvSpPr>
          <p:nvPr/>
        </p:nvSpPr>
        <p:spPr bwMode="auto">
          <a:xfrm>
            <a:off x="4290569" y="151860"/>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3" name="Rectangle 48">
            <a:extLst>
              <a:ext uri="{FF2B5EF4-FFF2-40B4-BE49-F238E27FC236}">
                <a16:creationId xmlns:a16="http://schemas.microsoft.com/office/drawing/2014/main" id="{BA0FE682-2CB9-5C99-9A39-713DBF7CE6D1}"/>
              </a:ext>
            </a:extLst>
          </p:cNvPr>
          <p:cNvSpPr>
            <a:spLocks noChangeArrowheads="1"/>
          </p:cNvSpPr>
          <p:nvPr/>
        </p:nvSpPr>
        <p:spPr bwMode="auto">
          <a:xfrm>
            <a:off x="6085420" y="151860"/>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6" name="Rectangle 52">
            <a:extLst>
              <a:ext uri="{FF2B5EF4-FFF2-40B4-BE49-F238E27FC236}">
                <a16:creationId xmlns:a16="http://schemas.microsoft.com/office/drawing/2014/main" id="{1A69B6DF-632F-2AEA-E473-374E29E0542C}"/>
              </a:ext>
            </a:extLst>
          </p:cNvPr>
          <p:cNvSpPr>
            <a:spLocks noChangeArrowheads="1"/>
          </p:cNvSpPr>
          <p:nvPr/>
        </p:nvSpPr>
        <p:spPr bwMode="auto">
          <a:xfrm>
            <a:off x="845148" y="80682"/>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7" name="Rectangle 38">
            <a:extLst>
              <a:ext uri="{FF2B5EF4-FFF2-40B4-BE49-F238E27FC236}">
                <a16:creationId xmlns:a16="http://schemas.microsoft.com/office/drawing/2014/main" id="{13278025-2FF6-EF95-E51D-36085683CB6A}"/>
              </a:ext>
            </a:extLst>
          </p:cNvPr>
          <p:cNvSpPr>
            <a:spLocks noChangeArrowheads="1"/>
          </p:cNvSpPr>
          <p:nvPr/>
        </p:nvSpPr>
        <p:spPr bwMode="auto">
          <a:xfrm>
            <a:off x="818973" y="92112"/>
            <a:ext cx="1523603" cy="334731"/>
          </a:xfrm>
          <a:prstGeom prst="rect">
            <a:avLst/>
          </a:prstGeom>
          <a:gradFill>
            <a:gsLst>
              <a:gs pos="90000">
                <a:schemeClr val="accent3"/>
              </a:gs>
              <a:gs pos="90000">
                <a:schemeClr val="accent1"/>
              </a:gs>
            </a:gsLst>
            <a:lin ang="5400000" scaled="1"/>
          </a:gradFill>
          <a:ln>
            <a:noFill/>
          </a:ln>
        </p:spPr>
        <p:txBody>
          <a:bodyPr vert="horz" wrap="square" lIns="0" tIns="43198" rIns="0" bIns="36574" numCol="1" anchor="ctr" anchorCtr="0" compatLnSpc="1">
            <a:prstTxWarp prst="textNoShape">
              <a:avLst/>
            </a:prstTxWarp>
          </a:bodyPr>
          <a:lstStyle/>
          <a:p>
            <a:pPr algn="ctr"/>
            <a:r>
              <a:rPr lang="de-DE" sz="900">
                <a:latin typeface="Roboto Light" panose="02000000000000000000" pitchFamily="2" charset="0"/>
              </a:rPr>
              <a:t>QUBO L</a:t>
            </a:r>
          </a:p>
        </p:txBody>
      </p:sp>
      <p:sp>
        <p:nvSpPr>
          <p:cNvPr id="18" name="Rectangle 46">
            <a:extLst>
              <a:ext uri="{FF2B5EF4-FFF2-40B4-BE49-F238E27FC236}">
                <a16:creationId xmlns:a16="http://schemas.microsoft.com/office/drawing/2014/main" id="{98C1BC88-26F8-1401-9E75-A970FFE0FDF6}"/>
              </a:ext>
            </a:extLst>
          </p:cNvPr>
          <p:cNvSpPr>
            <a:spLocks noChangeArrowheads="1"/>
          </p:cNvSpPr>
          <p:nvPr/>
        </p:nvSpPr>
        <p:spPr bwMode="auto">
          <a:xfrm>
            <a:off x="4436773" y="80682"/>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de-DE" sz="900">
                <a:solidFill>
                  <a:schemeClr val="bg1"/>
                </a:solidFill>
                <a:latin typeface="Roboto Light" panose="02000000000000000000" pitchFamily="2" charset="0"/>
              </a:rPr>
              <a:t>INTERIEUR</a:t>
            </a:r>
            <a:r>
              <a:rPr lang="de-DE" sz="900" u="sng">
                <a:solidFill>
                  <a:schemeClr val="bg1"/>
                </a:solidFill>
                <a:latin typeface="Roboto Light" panose="02000000000000000000" pitchFamily="2" charset="0"/>
              </a:rPr>
              <a:t> </a:t>
            </a:r>
          </a:p>
        </p:txBody>
      </p:sp>
      <p:sp>
        <p:nvSpPr>
          <p:cNvPr id="19" name="Rectangle 47">
            <a:extLst>
              <a:ext uri="{FF2B5EF4-FFF2-40B4-BE49-F238E27FC236}">
                <a16:creationId xmlns:a16="http://schemas.microsoft.com/office/drawing/2014/main" id="{EFE48E97-D147-5330-539A-1473CCF94837}"/>
              </a:ext>
            </a:extLst>
          </p:cNvPr>
          <p:cNvSpPr>
            <a:spLocks noChangeArrowheads="1"/>
          </p:cNvSpPr>
          <p:nvPr/>
        </p:nvSpPr>
        <p:spPr bwMode="auto">
          <a:xfrm>
            <a:off x="4436773" y="80682"/>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20" name="Rectangle 55">
            <a:extLst>
              <a:ext uri="{FF2B5EF4-FFF2-40B4-BE49-F238E27FC236}">
                <a16:creationId xmlns:a16="http://schemas.microsoft.com/office/drawing/2014/main" id="{77CBF89A-383A-837C-500B-E5F71642D3E9}"/>
              </a:ext>
            </a:extLst>
          </p:cNvPr>
          <p:cNvSpPr>
            <a:spLocks noChangeArrowheads="1"/>
          </p:cNvSpPr>
          <p:nvPr/>
        </p:nvSpPr>
        <p:spPr bwMode="auto">
          <a:xfrm>
            <a:off x="6231625" y="80682"/>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de-DE" sz="900" u="sng">
                <a:solidFill>
                  <a:schemeClr val="bg1"/>
                </a:solidFill>
                <a:latin typeface="Roboto Light" panose="02000000000000000000" pitchFamily="2" charset="0"/>
              </a:rPr>
              <a:t>ANTRIEB</a:t>
            </a:r>
          </a:p>
        </p:txBody>
      </p:sp>
      <p:sp>
        <p:nvSpPr>
          <p:cNvPr id="21" name="Rectangle 56">
            <a:extLst>
              <a:ext uri="{FF2B5EF4-FFF2-40B4-BE49-F238E27FC236}">
                <a16:creationId xmlns:a16="http://schemas.microsoft.com/office/drawing/2014/main" id="{0487DEEE-8E13-281E-E4AF-AF02E31A74C1}"/>
              </a:ext>
            </a:extLst>
          </p:cNvPr>
          <p:cNvSpPr>
            <a:spLocks noChangeArrowheads="1"/>
          </p:cNvSpPr>
          <p:nvPr/>
        </p:nvSpPr>
        <p:spPr bwMode="auto">
          <a:xfrm>
            <a:off x="6231625" y="80682"/>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26" name="Rectangle 46">
            <a:extLst>
              <a:ext uri="{FF2B5EF4-FFF2-40B4-BE49-F238E27FC236}">
                <a16:creationId xmlns:a16="http://schemas.microsoft.com/office/drawing/2014/main" id="{02B5F322-DB3D-57C6-BA8F-2441C887B31B}"/>
              </a:ext>
            </a:extLst>
          </p:cNvPr>
          <p:cNvSpPr>
            <a:spLocks noChangeArrowheads="1"/>
          </p:cNvSpPr>
          <p:nvPr/>
        </p:nvSpPr>
        <p:spPr bwMode="auto">
          <a:xfrm>
            <a:off x="2652706" y="72779"/>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de-DE" sz="900">
                <a:solidFill>
                  <a:schemeClr val="bg1"/>
                </a:solidFill>
                <a:latin typeface="Roboto Light" panose="02000000000000000000" pitchFamily="2" charset="0"/>
              </a:rPr>
              <a:t>EXTERIEUR </a:t>
            </a:r>
          </a:p>
        </p:txBody>
      </p:sp>
      <p:pic>
        <p:nvPicPr>
          <p:cNvPr id="24" name="Picture 23">
            <a:extLst>
              <a:ext uri="{FF2B5EF4-FFF2-40B4-BE49-F238E27FC236}">
                <a16:creationId xmlns:a16="http://schemas.microsoft.com/office/drawing/2014/main" id="{2E2C67E4-41DA-E942-15DD-EA219E6EC23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894537" y="2501329"/>
            <a:ext cx="1871216" cy="3730243"/>
          </a:xfrm>
          <a:prstGeom prst="rect">
            <a:avLst/>
          </a:prstGeom>
        </p:spPr>
      </p:pic>
      <p:grpSp>
        <p:nvGrpSpPr>
          <p:cNvPr id="25" name="object 5">
            <a:extLst>
              <a:ext uri="{FF2B5EF4-FFF2-40B4-BE49-F238E27FC236}">
                <a16:creationId xmlns:a16="http://schemas.microsoft.com/office/drawing/2014/main" id="{06571B5F-8440-7F13-B1FE-E59B70BA9E83}"/>
              </a:ext>
            </a:extLst>
          </p:cNvPr>
          <p:cNvGrpSpPr/>
          <p:nvPr/>
        </p:nvGrpSpPr>
        <p:grpSpPr>
          <a:xfrm>
            <a:off x="7266941" y="2456113"/>
            <a:ext cx="1871345" cy="3839845"/>
            <a:chOff x="8353043" y="3018316"/>
            <a:chExt cx="1871345" cy="3839845"/>
          </a:xfrm>
        </p:grpSpPr>
        <p:pic>
          <p:nvPicPr>
            <p:cNvPr id="27" name="object 6">
              <a:extLst>
                <a:ext uri="{FF2B5EF4-FFF2-40B4-BE49-F238E27FC236}">
                  <a16:creationId xmlns:a16="http://schemas.microsoft.com/office/drawing/2014/main" id="{1636EFA3-CBD9-56DE-1FDE-2C9C2919FD11}"/>
                </a:ext>
              </a:extLst>
            </p:cNvPr>
            <p:cNvPicPr/>
            <p:nvPr/>
          </p:nvPicPr>
          <p:blipFill>
            <a:blip r:embed="rId5" cstate="email">
              <a:extLst>
                <a:ext uri="{28A0092B-C50C-407E-A947-70E740481C1C}">
                  <a14:useLocalDpi xmlns:a14="http://schemas.microsoft.com/office/drawing/2010/main"/>
                </a:ext>
              </a:extLst>
            </a:blip>
            <a:stretch>
              <a:fillRect/>
            </a:stretch>
          </p:blipFill>
          <p:spPr>
            <a:xfrm>
              <a:off x="8889290" y="4395216"/>
              <a:ext cx="121231" cy="126110"/>
            </a:xfrm>
            <a:prstGeom prst="rect">
              <a:avLst/>
            </a:prstGeom>
          </p:spPr>
        </p:pic>
        <p:pic>
          <p:nvPicPr>
            <p:cNvPr id="28" name="object 7">
              <a:extLst>
                <a:ext uri="{FF2B5EF4-FFF2-40B4-BE49-F238E27FC236}">
                  <a16:creationId xmlns:a16="http://schemas.microsoft.com/office/drawing/2014/main" id="{EC3269CA-1FF1-11B9-0D51-CE2EBA8E481A}"/>
                </a:ext>
              </a:extLst>
            </p:cNvPr>
            <p:cNvPicPr/>
            <p:nvPr/>
          </p:nvPicPr>
          <p:blipFill>
            <a:blip r:embed="rId6" cstate="email">
              <a:extLst>
                <a:ext uri="{28A0092B-C50C-407E-A947-70E740481C1C}">
                  <a14:useLocalDpi xmlns:a14="http://schemas.microsoft.com/office/drawing/2010/main"/>
                </a:ext>
              </a:extLst>
            </a:blip>
            <a:stretch>
              <a:fillRect/>
            </a:stretch>
          </p:blipFill>
          <p:spPr>
            <a:xfrm>
              <a:off x="8353043" y="3018316"/>
              <a:ext cx="1871217" cy="3731098"/>
            </a:xfrm>
            <a:prstGeom prst="rect">
              <a:avLst/>
            </a:prstGeom>
          </p:spPr>
        </p:pic>
        <p:pic>
          <p:nvPicPr>
            <p:cNvPr id="29" name="object 8">
              <a:extLst>
                <a:ext uri="{FF2B5EF4-FFF2-40B4-BE49-F238E27FC236}">
                  <a16:creationId xmlns:a16="http://schemas.microsoft.com/office/drawing/2014/main" id="{B3BE9A26-B7C9-BF1B-E879-EFDBD953D9F8}"/>
                </a:ext>
              </a:extLst>
            </p:cNvPr>
            <p:cNvPicPr/>
            <p:nvPr/>
          </p:nvPicPr>
          <p:blipFill>
            <a:blip r:embed="rId7" cstate="email">
              <a:extLst>
                <a:ext uri="{28A0092B-C50C-407E-A947-70E740481C1C}">
                  <a14:useLocalDpi xmlns:a14="http://schemas.microsoft.com/office/drawing/2010/main"/>
                </a:ext>
              </a:extLst>
            </a:blip>
            <a:stretch>
              <a:fillRect/>
            </a:stretch>
          </p:blipFill>
          <p:spPr>
            <a:xfrm>
              <a:off x="9359137" y="4237609"/>
              <a:ext cx="589699" cy="1969135"/>
            </a:xfrm>
            <a:prstGeom prst="rect">
              <a:avLst/>
            </a:prstGeom>
          </p:spPr>
        </p:pic>
        <p:pic>
          <p:nvPicPr>
            <p:cNvPr id="30" name="object 9">
              <a:extLst>
                <a:ext uri="{FF2B5EF4-FFF2-40B4-BE49-F238E27FC236}">
                  <a16:creationId xmlns:a16="http://schemas.microsoft.com/office/drawing/2014/main" id="{252FF87F-132C-AEA3-D992-8F60FC95665A}"/>
                </a:ext>
              </a:extLst>
            </p:cNvPr>
            <p:cNvPicPr/>
            <p:nvPr/>
          </p:nvPicPr>
          <p:blipFill>
            <a:blip r:embed="rId8" cstate="email">
              <a:extLst>
                <a:ext uri="{28A0092B-C50C-407E-A947-70E740481C1C}">
                  <a14:useLocalDpi xmlns:a14="http://schemas.microsoft.com/office/drawing/2010/main"/>
                </a:ext>
              </a:extLst>
            </a:blip>
            <a:stretch>
              <a:fillRect/>
            </a:stretch>
          </p:blipFill>
          <p:spPr>
            <a:xfrm>
              <a:off x="8708135" y="5039537"/>
              <a:ext cx="778433" cy="989431"/>
            </a:xfrm>
            <a:prstGeom prst="rect">
              <a:avLst/>
            </a:prstGeom>
          </p:spPr>
        </p:pic>
        <p:pic>
          <p:nvPicPr>
            <p:cNvPr id="31" name="object 10">
              <a:extLst>
                <a:ext uri="{FF2B5EF4-FFF2-40B4-BE49-F238E27FC236}">
                  <a16:creationId xmlns:a16="http://schemas.microsoft.com/office/drawing/2014/main" id="{2657A858-AAE4-7FAA-CB4A-71220F5E3BAD}"/>
                </a:ext>
              </a:extLst>
            </p:cNvPr>
            <p:cNvPicPr/>
            <p:nvPr/>
          </p:nvPicPr>
          <p:blipFill>
            <a:blip r:embed="rId9" cstate="print"/>
            <a:stretch>
              <a:fillRect/>
            </a:stretch>
          </p:blipFill>
          <p:spPr>
            <a:xfrm>
              <a:off x="9371075" y="4145263"/>
              <a:ext cx="758736" cy="2708275"/>
            </a:xfrm>
            <a:prstGeom prst="rect">
              <a:avLst/>
            </a:prstGeom>
          </p:spPr>
        </p:pic>
        <p:pic>
          <p:nvPicPr>
            <p:cNvPr id="32" name="object 11">
              <a:extLst>
                <a:ext uri="{FF2B5EF4-FFF2-40B4-BE49-F238E27FC236}">
                  <a16:creationId xmlns:a16="http://schemas.microsoft.com/office/drawing/2014/main" id="{2AB9A514-1FC2-5EB8-433F-7FBCDA9F2FB5}"/>
                </a:ext>
              </a:extLst>
            </p:cNvPr>
            <p:cNvPicPr/>
            <p:nvPr/>
          </p:nvPicPr>
          <p:blipFill>
            <a:blip r:embed="rId10" cstate="email">
              <a:extLst>
                <a:ext uri="{28A0092B-C50C-407E-A947-70E740481C1C}">
                  <a14:useLocalDpi xmlns:a14="http://schemas.microsoft.com/office/drawing/2010/main"/>
                </a:ext>
              </a:extLst>
            </a:blip>
            <a:stretch>
              <a:fillRect/>
            </a:stretch>
          </p:blipFill>
          <p:spPr>
            <a:xfrm>
              <a:off x="9565893" y="4340606"/>
              <a:ext cx="190030" cy="2137740"/>
            </a:xfrm>
            <a:prstGeom prst="rect">
              <a:avLst/>
            </a:prstGeom>
          </p:spPr>
        </p:pic>
        <p:pic>
          <p:nvPicPr>
            <p:cNvPr id="33" name="object 12">
              <a:extLst>
                <a:ext uri="{FF2B5EF4-FFF2-40B4-BE49-F238E27FC236}">
                  <a16:creationId xmlns:a16="http://schemas.microsoft.com/office/drawing/2014/main" id="{F96A12CB-E4D0-0A27-504C-ECCB462419C0}"/>
                </a:ext>
              </a:extLst>
            </p:cNvPr>
            <p:cNvPicPr/>
            <p:nvPr/>
          </p:nvPicPr>
          <p:blipFill>
            <a:blip r:embed="rId11" cstate="print"/>
            <a:stretch>
              <a:fillRect/>
            </a:stretch>
          </p:blipFill>
          <p:spPr>
            <a:xfrm>
              <a:off x="9410699" y="4175721"/>
              <a:ext cx="679627" cy="858050"/>
            </a:xfrm>
            <a:prstGeom prst="rect">
              <a:avLst/>
            </a:prstGeom>
          </p:spPr>
        </p:pic>
        <p:pic>
          <p:nvPicPr>
            <p:cNvPr id="34" name="object 13">
              <a:extLst>
                <a:ext uri="{FF2B5EF4-FFF2-40B4-BE49-F238E27FC236}">
                  <a16:creationId xmlns:a16="http://schemas.microsoft.com/office/drawing/2014/main" id="{84DF2EBC-9A52-F6FE-BF3B-5F0F92F43E06}"/>
                </a:ext>
              </a:extLst>
            </p:cNvPr>
            <p:cNvPicPr/>
            <p:nvPr/>
          </p:nvPicPr>
          <p:blipFill>
            <a:blip r:embed="rId12" cstate="email">
              <a:extLst>
                <a:ext uri="{28A0092B-C50C-407E-A947-70E740481C1C}">
                  <a14:useLocalDpi xmlns:a14="http://schemas.microsoft.com/office/drawing/2010/main"/>
                </a:ext>
              </a:extLst>
            </a:blip>
            <a:stretch>
              <a:fillRect/>
            </a:stretch>
          </p:blipFill>
          <p:spPr>
            <a:xfrm>
              <a:off x="9605771" y="4370705"/>
              <a:ext cx="110108" cy="288036"/>
            </a:xfrm>
            <a:prstGeom prst="rect">
              <a:avLst/>
            </a:prstGeom>
          </p:spPr>
        </p:pic>
        <p:pic>
          <p:nvPicPr>
            <p:cNvPr id="35" name="object 14">
              <a:extLst>
                <a:ext uri="{FF2B5EF4-FFF2-40B4-BE49-F238E27FC236}">
                  <a16:creationId xmlns:a16="http://schemas.microsoft.com/office/drawing/2014/main" id="{DF774F52-45A0-9F58-CA3B-6670069A662C}"/>
                </a:ext>
              </a:extLst>
            </p:cNvPr>
            <p:cNvPicPr/>
            <p:nvPr/>
          </p:nvPicPr>
          <p:blipFill>
            <a:blip r:embed="rId13" cstate="print"/>
            <a:stretch>
              <a:fillRect/>
            </a:stretch>
          </p:blipFill>
          <p:spPr>
            <a:xfrm>
              <a:off x="8679179" y="4928654"/>
              <a:ext cx="1158138" cy="1929345"/>
            </a:xfrm>
            <a:prstGeom prst="rect">
              <a:avLst/>
            </a:prstGeom>
          </p:spPr>
        </p:pic>
        <p:pic>
          <p:nvPicPr>
            <p:cNvPr id="36" name="object 15">
              <a:extLst>
                <a:ext uri="{FF2B5EF4-FFF2-40B4-BE49-F238E27FC236}">
                  <a16:creationId xmlns:a16="http://schemas.microsoft.com/office/drawing/2014/main" id="{F85DEC6F-C332-EC45-5093-682AFCF3D296}"/>
                </a:ext>
              </a:extLst>
            </p:cNvPr>
            <p:cNvPicPr/>
            <p:nvPr/>
          </p:nvPicPr>
          <p:blipFill>
            <a:blip r:embed="rId14" cstate="email">
              <a:extLst>
                <a:ext uri="{28A0092B-C50C-407E-A947-70E740481C1C}">
                  <a14:useLocalDpi xmlns:a14="http://schemas.microsoft.com/office/drawing/2010/main"/>
                </a:ext>
              </a:extLst>
            </a:blip>
            <a:stretch>
              <a:fillRect/>
            </a:stretch>
          </p:blipFill>
          <p:spPr>
            <a:xfrm>
              <a:off x="8874759" y="5123865"/>
              <a:ext cx="587997" cy="1404569"/>
            </a:xfrm>
            <a:prstGeom prst="rect">
              <a:avLst/>
            </a:prstGeom>
          </p:spPr>
        </p:pic>
      </p:grpSp>
      <p:pic>
        <p:nvPicPr>
          <p:cNvPr id="37" name="object 20">
            <a:extLst>
              <a:ext uri="{FF2B5EF4-FFF2-40B4-BE49-F238E27FC236}">
                <a16:creationId xmlns:a16="http://schemas.microsoft.com/office/drawing/2014/main" id="{6C55E6AD-3445-5D86-03F3-04E207690766}"/>
              </a:ext>
            </a:extLst>
          </p:cNvPr>
          <p:cNvPicPr/>
          <p:nvPr/>
        </p:nvPicPr>
        <p:blipFill>
          <a:blip r:embed="rId15" cstate="email">
            <a:extLst>
              <a:ext uri="{28A0092B-C50C-407E-A947-70E740481C1C}">
                <a14:useLocalDpi xmlns:a14="http://schemas.microsoft.com/office/drawing/2010/main"/>
              </a:ext>
            </a:extLst>
          </a:blip>
          <a:stretch>
            <a:fillRect/>
          </a:stretch>
        </p:blipFill>
        <p:spPr>
          <a:xfrm>
            <a:off x="3813068" y="3156945"/>
            <a:ext cx="194750" cy="64612"/>
          </a:xfrm>
          <a:prstGeom prst="rect">
            <a:avLst/>
          </a:prstGeom>
        </p:spPr>
      </p:pic>
      <p:grpSp>
        <p:nvGrpSpPr>
          <p:cNvPr id="38" name="object 22">
            <a:extLst>
              <a:ext uri="{FF2B5EF4-FFF2-40B4-BE49-F238E27FC236}">
                <a16:creationId xmlns:a16="http://schemas.microsoft.com/office/drawing/2014/main" id="{83DBD1EA-53F7-18E5-F648-32B2C37664D0}"/>
              </a:ext>
            </a:extLst>
          </p:cNvPr>
          <p:cNvGrpSpPr/>
          <p:nvPr/>
        </p:nvGrpSpPr>
        <p:grpSpPr>
          <a:xfrm>
            <a:off x="5108956" y="2456112"/>
            <a:ext cx="1871345" cy="3731260"/>
            <a:chOff x="5160390" y="3010566"/>
            <a:chExt cx="1871345" cy="3731260"/>
          </a:xfrm>
        </p:grpSpPr>
        <p:pic>
          <p:nvPicPr>
            <p:cNvPr id="39" name="object 23">
              <a:extLst>
                <a:ext uri="{FF2B5EF4-FFF2-40B4-BE49-F238E27FC236}">
                  <a16:creationId xmlns:a16="http://schemas.microsoft.com/office/drawing/2014/main" id="{D88739BD-A620-5C46-A54B-6840A3CC56C3}"/>
                </a:ext>
              </a:extLst>
            </p:cNvPr>
            <p:cNvPicPr/>
            <p:nvPr/>
          </p:nvPicPr>
          <p:blipFill>
            <a:blip r:embed="rId16" cstate="email">
              <a:extLst>
                <a:ext uri="{28A0092B-C50C-407E-A947-70E740481C1C}">
                  <a14:useLocalDpi xmlns:a14="http://schemas.microsoft.com/office/drawing/2010/main"/>
                </a:ext>
              </a:extLst>
            </a:blip>
            <a:stretch>
              <a:fillRect/>
            </a:stretch>
          </p:blipFill>
          <p:spPr>
            <a:xfrm>
              <a:off x="5160390" y="3010566"/>
              <a:ext cx="1871217" cy="3731101"/>
            </a:xfrm>
            <a:prstGeom prst="rect">
              <a:avLst/>
            </a:prstGeom>
          </p:spPr>
        </p:pic>
        <p:pic>
          <p:nvPicPr>
            <p:cNvPr id="42" name="object 24">
              <a:extLst>
                <a:ext uri="{FF2B5EF4-FFF2-40B4-BE49-F238E27FC236}">
                  <a16:creationId xmlns:a16="http://schemas.microsoft.com/office/drawing/2014/main" id="{7A004970-EF6E-3BCB-05FE-DA3F850EDD86}"/>
                </a:ext>
              </a:extLst>
            </p:cNvPr>
            <p:cNvPicPr/>
            <p:nvPr/>
          </p:nvPicPr>
          <p:blipFill>
            <a:blip r:embed="rId17" cstate="email">
              <a:extLst>
                <a:ext uri="{28A0092B-C50C-407E-A947-70E740481C1C}">
                  <a14:useLocalDpi xmlns:a14="http://schemas.microsoft.com/office/drawing/2010/main"/>
                </a:ext>
              </a:extLst>
            </a:blip>
            <a:stretch>
              <a:fillRect/>
            </a:stretch>
          </p:blipFill>
          <p:spPr>
            <a:xfrm>
              <a:off x="5540501" y="5926797"/>
              <a:ext cx="1166749" cy="595591"/>
            </a:xfrm>
            <a:prstGeom prst="rect">
              <a:avLst/>
            </a:prstGeom>
          </p:spPr>
        </p:pic>
      </p:grpSp>
      <p:grpSp>
        <p:nvGrpSpPr>
          <p:cNvPr id="49" name="object 27">
            <a:extLst>
              <a:ext uri="{FF2B5EF4-FFF2-40B4-BE49-F238E27FC236}">
                <a16:creationId xmlns:a16="http://schemas.microsoft.com/office/drawing/2014/main" id="{0AA3A627-0FE1-787B-B909-117862B503D2}"/>
              </a:ext>
            </a:extLst>
          </p:cNvPr>
          <p:cNvGrpSpPr/>
          <p:nvPr/>
        </p:nvGrpSpPr>
        <p:grpSpPr>
          <a:xfrm>
            <a:off x="3278123" y="4745916"/>
            <a:ext cx="1167130" cy="1252855"/>
            <a:chOff x="2359786" y="5284089"/>
            <a:chExt cx="1167130" cy="1252855"/>
          </a:xfrm>
        </p:grpSpPr>
        <p:pic>
          <p:nvPicPr>
            <p:cNvPr id="50" name="object 28">
              <a:extLst>
                <a:ext uri="{FF2B5EF4-FFF2-40B4-BE49-F238E27FC236}">
                  <a16:creationId xmlns:a16="http://schemas.microsoft.com/office/drawing/2014/main" id="{9E2B4C65-2DEF-7FF6-878D-C43E852E42C8}"/>
                </a:ext>
              </a:extLst>
            </p:cNvPr>
            <p:cNvPicPr/>
            <p:nvPr/>
          </p:nvPicPr>
          <p:blipFill>
            <a:blip r:embed="rId17" cstate="email">
              <a:extLst>
                <a:ext uri="{28A0092B-C50C-407E-A947-70E740481C1C}">
                  <a14:useLocalDpi xmlns:a14="http://schemas.microsoft.com/office/drawing/2010/main"/>
                </a:ext>
              </a:extLst>
            </a:blip>
            <a:stretch>
              <a:fillRect/>
            </a:stretch>
          </p:blipFill>
          <p:spPr>
            <a:xfrm>
              <a:off x="2359786" y="5928715"/>
              <a:ext cx="1166749" cy="595591"/>
            </a:xfrm>
            <a:prstGeom prst="rect">
              <a:avLst/>
            </a:prstGeom>
          </p:spPr>
        </p:pic>
        <p:pic>
          <p:nvPicPr>
            <p:cNvPr id="51" name="object 29">
              <a:extLst>
                <a:ext uri="{FF2B5EF4-FFF2-40B4-BE49-F238E27FC236}">
                  <a16:creationId xmlns:a16="http://schemas.microsoft.com/office/drawing/2014/main" id="{A95F8EA7-53FB-7EAC-79E7-E80DFF78F438}"/>
                </a:ext>
              </a:extLst>
            </p:cNvPr>
            <p:cNvPicPr/>
            <p:nvPr/>
          </p:nvPicPr>
          <p:blipFill>
            <a:blip r:embed="rId18" cstate="email">
              <a:extLst>
                <a:ext uri="{28A0092B-C50C-407E-A947-70E740481C1C}">
                  <a14:useLocalDpi xmlns:a14="http://schemas.microsoft.com/office/drawing/2010/main"/>
                </a:ext>
              </a:extLst>
            </a:blip>
            <a:stretch>
              <a:fillRect/>
            </a:stretch>
          </p:blipFill>
          <p:spPr>
            <a:xfrm>
              <a:off x="2455049" y="6034595"/>
              <a:ext cx="528434" cy="502018"/>
            </a:xfrm>
            <a:prstGeom prst="rect">
              <a:avLst/>
            </a:prstGeom>
          </p:spPr>
        </p:pic>
        <p:pic>
          <p:nvPicPr>
            <p:cNvPr id="52" name="object 30">
              <a:extLst>
                <a:ext uri="{FF2B5EF4-FFF2-40B4-BE49-F238E27FC236}">
                  <a16:creationId xmlns:a16="http://schemas.microsoft.com/office/drawing/2014/main" id="{65FF39C7-E51D-BA5D-DA12-1AF11F2158D9}"/>
                </a:ext>
              </a:extLst>
            </p:cNvPr>
            <p:cNvPicPr/>
            <p:nvPr/>
          </p:nvPicPr>
          <p:blipFill>
            <a:blip r:embed="rId19" cstate="email">
              <a:extLst>
                <a:ext uri="{28A0092B-C50C-407E-A947-70E740481C1C}">
                  <a14:useLocalDpi xmlns:a14="http://schemas.microsoft.com/office/drawing/2010/main"/>
                </a:ext>
              </a:extLst>
            </a:blip>
            <a:stretch>
              <a:fillRect/>
            </a:stretch>
          </p:blipFill>
          <p:spPr>
            <a:xfrm>
              <a:off x="2421000" y="5926797"/>
              <a:ext cx="518794" cy="137007"/>
            </a:xfrm>
            <a:prstGeom prst="rect">
              <a:avLst/>
            </a:prstGeom>
          </p:spPr>
        </p:pic>
        <p:pic>
          <p:nvPicPr>
            <p:cNvPr id="53" name="object 31">
              <a:extLst>
                <a:ext uri="{FF2B5EF4-FFF2-40B4-BE49-F238E27FC236}">
                  <a16:creationId xmlns:a16="http://schemas.microsoft.com/office/drawing/2014/main" id="{A240C382-9283-F5CF-6565-B723CE7B00C4}"/>
                </a:ext>
              </a:extLst>
            </p:cNvPr>
            <p:cNvPicPr/>
            <p:nvPr/>
          </p:nvPicPr>
          <p:blipFill>
            <a:blip r:embed="rId20" cstate="email">
              <a:extLst>
                <a:ext uri="{28A0092B-C50C-407E-A947-70E740481C1C}">
                  <a14:useLocalDpi xmlns:a14="http://schemas.microsoft.com/office/drawing/2010/main"/>
                </a:ext>
              </a:extLst>
            </a:blip>
            <a:stretch>
              <a:fillRect/>
            </a:stretch>
          </p:blipFill>
          <p:spPr>
            <a:xfrm>
              <a:off x="2543975" y="5284089"/>
              <a:ext cx="719924" cy="624242"/>
            </a:xfrm>
            <a:prstGeom prst="rect">
              <a:avLst/>
            </a:prstGeom>
          </p:spPr>
        </p:pic>
      </p:grpSp>
      <p:sp>
        <p:nvSpPr>
          <p:cNvPr id="40" name="Title 1">
            <a:extLst>
              <a:ext uri="{FF2B5EF4-FFF2-40B4-BE49-F238E27FC236}">
                <a16:creationId xmlns:a16="http://schemas.microsoft.com/office/drawing/2014/main" id="{FE8404EF-1DAD-AFC1-03EE-F65FE7BCE951}"/>
              </a:ext>
            </a:extLst>
          </p:cNvPr>
          <p:cNvSpPr>
            <a:spLocks noGrp="1"/>
          </p:cNvSpPr>
          <p:nvPr>
            <p:ph type="title"/>
          </p:nvPr>
        </p:nvSpPr>
        <p:spPr>
          <a:xfrm>
            <a:off x="303402" y="843153"/>
            <a:ext cx="10515600" cy="387798"/>
          </a:xfrm>
          <a:prstGeom prst="rect">
            <a:avLst/>
          </a:prstGeom>
        </p:spPr>
        <p:txBody>
          <a:bodyPr lIns="0" rIns="0"/>
          <a:lstStyle>
            <a:lvl1pPr algn="l" defTabSz="914400" rtl="0" eaLnBrk="1" latinLnBrk="0" hangingPunct="1">
              <a:lnSpc>
                <a:spcPct val="90000"/>
              </a:lnSpc>
              <a:spcBef>
                <a:spcPct val="0"/>
              </a:spcBef>
              <a:buNone/>
              <a:defRPr lang="en-GB" sz="2800" b="0" kern="1200" spc="0" dirty="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stStyle>
          <a:p>
            <a:r>
              <a:rPr lang="de-DE" b="1">
                <a:latin typeface="Roboto" panose="02000000000000000000" pitchFamily="2" charset="0"/>
                <a:ea typeface="Roboto"/>
                <a:cs typeface="Roboto" panose="02000000000000000000" pitchFamily="2" charset="0"/>
              </a:rPr>
              <a:t>SITZ-KONFIGURATION</a:t>
            </a:r>
          </a:p>
        </p:txBody>
      </p:sp>
      <p:sp>
        <p:nvSpPr>
          <p:cNvPr id="41" name="object 21">
            <a:extLst>
              <a:ext uri="{FF2B5EF4-FFF2-40B4-BE49-F238E27FC236}">
                <a16:creationId xmlns:a16="http://schemas.microsoft.com/office/drawing/2014/main" id="{A96FA2DA-C189-4725-8955-8E131D98190E}"/>
              </a:ext>
            </a:extLst>
          </p:cNvPr>
          <p:cNvSpPr txBox="1"/>
          <p:nvPr/>
        </p:nvSpPr>
        <p:spPr>
          <a:xfrm>
            <a:off x="7293561" y="2616609"/>
            <a:ext cx="1731477" cy="507831"/>
          </a:xfrm>
          <a:prstGeom prst="rect">
            <a:avLst/>
          </a:prstGeom>
          <a:solidFill>
            <a:schemeClr val="accent6">
              <a:lumMod val="50000"/>
              <a:alpha val="50195"/>
            </a:schemeClr>
          </a:solidFill>
        </p:spPr>
        <p:txBody>
          <a:bodyPr vert="horz" wrap="square" lIns="0" tIns="0" rIns="0" bIns="0" rtlCol="0" anchor="ctr" anchorCtr="0">
            <a:noAutofit/>
          </a:bodyPr>
          <a:lstStyle/>
          <a:p>
            <a:pPr marL="85725" marR="109220" algn="ctr">
              <a:spcBef>
                <a:spcPts val="1260"/>
              </a:spcBef>
            </a:pPr>
            <a:r>
              <a:rPr lang="de-DE" sz="1100">
                <a:solidFill>
                  <a:schemeClr val="bg1"/>
                </a:solidFill>
                <a:cs typeface="Lucida Sans Unicode"/>
              </a:rPr>
              <a:t>Richten Sie Ihr Wohnzimmer neu ein</a:t>
            </a:r>
          </a:p>
        </p:txBody>
      </p:sp>
      <p:sp>
        <p:nvSpPr>
          <p:cNvPr id="43" name="object 21">
            <a:extLst>
              <a:ext uri="{FF2B5EF4-FFF2-40B4-BE49-F238E27FC236}">
                <a16:creationId xmlns:a16="http://schemas.microsoft.com/office/drawing/2014/main" id="{A291E441-D7F3-40C9-BC25-39D0FF729BEC}"/>
              </a:ext>
            </a:extLst>
          </p:cNvPr>
          <p:cNvSpPr txBox="1"/>
          <p:nvPr/>
        </p:nvSpPr>
        <p:spPr>
          <a:xfrm>
            <a:off x="4942408" y="2616609"/>
            <a:ext cx="2004844" cy="507831"/>
          </a:xfrm>
          <a:prstGeom prst="rect">
            <a:avLst/>
          </a:prstGeom>
          <a:solidFill>
            <a:schemeClr val="accent6">
              <a:lumMod val="50000"/>
              <a:alpha val="50195"/>
            </a:schemeClr>
          </a:solidFill>
        </p:spPr>
        <p:txBody>
          <a:bodyPr vert="horz" wrap="square" lIns="0" tIns="0" rIns="0" bIns="0" rtlCol="0" anchor="ctr" anchorCtr="0">
            <a:noAutofit/>
          </a:bodyPr>
          <a:lstStyle/>
          <a:p>
            <a:pPr marL="85725" marR="109220" algn="ctr">
              <a:spcBef>
                <a:spcPts val="1260"/>
              </a:spcBef>
            </a:pPr>
            <a:r>
              <a:rPr lang="de-DE" sz="1100">
                <a:solidFill>
                  <a:schemeClr val="bg1"/>
                </a:solidFill>
                <a:cs typeface="Lucida Sans Unicode"/>
              </a:rPr>
              <a:t>Fahren Sie bequem mit der gesamten 5er-Mannschaft zum Spiel</a:t>
            </a:r>
          </a:p>
        </p:txBody>
      </p:sp>
      <p:sp>
        <p:nvSpPr>
          <p:cNvPr id="44" name="object 21">
            <a:extLst>
              <a:ext uri="{FF2B5EF4-FFF2-40B4-BE49-F238E27FC236}">
                <a16:creationId xmlns:a16="http://schemas.microsoft.com/office/drawing/2014/main" id="{E861F2E1-3E86-4A2D-B70D-20031E9BB96E}"/>
              </a:ext>
            </a:extLst>
          </p:cNvPr>
          <p:cNvSpPr txBox="1"/>
          <p:nvPr/>
        </p:nvSpPr>
        <p:spPr>
          <a:xfrm>
            <a:off x="2893348" y="2616609"/>
            <a:ext cx="1871216" cy="507831"/>
          </a:xfrm>
          <a:prstGeom prst="rect">
            <a:avLst/>
          </a:prstGeom>
          <a:solidFill>
            <a:schemeClr val="accent6">
              <a:lumMod val="50000"/>
              <a:alpha val="50195"/>
            </a:schemeClr>
          </a:solidFill>
        </p:spPr>
        <p:txBody>
          <a:bodyPr vert="horz" wrap="square" lIns="0" tIns="0" rIns="0" bIns="0" rtlCol="0" anchor="ctr" anchorCtr="0">
            <a:noAutofit/>
          </a:bodyPr>
          <a:lstStyle/>
          <a:p>
            <a:pPr marL="85725" marR="109220" algn="ctr">
              <a:spcBef>
                <a:spcPts val="1260"/>
              </a:spcBef>
            </a:pPr>
            <a:r>
              <a:rPr lang="de-DE" sz="1100">
                <a:solidFill>
                  <a:schemeClr val="bg1"/>
                </a:solidFill>
                <a:cs typeface="Lucida Sans Unicode"/>
              </a:rPr>
              <a:t>Für Familienausflüge mit bis zu 5 Personen</a:t>
            </a:r>
          </a:p>
        </p:txBody>
      </p:sp>
      <p:sp>
        <p:nvSpPr>
          <p:cNvPr id="54" name="TextBox 53">
            <a:extLst>
              <a:ext uri="{FF2B5EF4-FFF2-40B4-BE49-F238E27FC236}">
                <a16:creationId xmlns:a16="http://schemas.microsoft.com/office/drawing/2014/main" id="{1F31F324-1E25-4F3A-9307-A8895209548F}"/>
              </a:ext>
            </a:extLst>
          </p:cNvPr>
          <p:cNvSpPr txBox="1"/>
          <p:nvPr/>
        </p:nvSpPr>
        <p:spPr>
          <a:xfrm>
            <a:off x="2582728" y="1688732"/>
            <a:ext cx="7793724" cy="400110"/>
          </a:xfrm>
          <a:prstGeom prst="rect">
            <a:avLst/>
          </a:prstGeom>
          <a:noFill/>
        </p:spPr>
        <p:txBody>
          <a:bodyPr wrap="square">
            <a:spAutoFit/>
          </a:bodyPr>
          <a:lstStyle/>
          <a:p>
            <a:r>
              <a:rPr lang="de-DE" sz="2000"/>
              <a:t>7-Sitzer – Der FIAT Familienvan zum Übersiedeln oder für den Alltag</a:t>
            </a:r>
          </a:p>
        </p:txBody>
      </p:sp>
    </p:spTree>
    <p:custDataLst>
      <p:tags r:id="rId1"/>
    </p:custDataLst>
    <p:extLst>
      <p:ext uri="{BB962C8B-B14F-4D97-AF65-F5344CB8AC3E}">
        <p14:creationId xmlns:p14="http://schemas.microsoft.com/office/powerpoint/2010/main" val="39160947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B18C2F-62FB-09A5-D117-04DDC84837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B372477-EC7D-74B0-1F2D-47D4926D874C}"/>
              </a:ext>
            </a:extLst>
          </p:cNvPr>
          <p:cNvSpPr>
            <a:spLocks noGrp="1"/>
          </p:cNvSpPr>
          <p:nvPr>
            <p:ph type="title"/>
          </p:nvPr>
        </p:nvSpPr>
        <p:spPr>
          <a:xfrm>
            <a:off x="313664" y="907780"/>
            <a:ext cx="10515600" cy="387798"/>
          </a:xfrm>
          <a:prstGeom prst="rect">
            <a:avLst/>
          </a:prstGeom>
        </p:spPr>
        <p:txBody>
          <a:bodyPr/>
          <a:lstStyle/>
          <a:p>
            <a:r>
              <a:rPr lang="de-DE" b="1">
                <a:latin typeface="Roboto" panose="02000000000000000000" pitchFamily="2" charset="0"/>
                <a:ea typeface="Roboto"/>
                <a:cs typeface="Roboto" panose="02000000000000000000" pitchFamily="2" charset="0"/>
              </a:rPr>
              <a:t>KAPAZITÄTEN</a:t>
            </a:r>
          </a:p>
        </p:txBody>
      </p:sp>
      <p:sp>
        <p:nvSpPr>
          <p:cNvPr id="7" name="Rectangle 46">
            <a:extLst>
              <a:ext uri="{FF2B5EF4-FFF2-40B4-BE49-F238E27FC236}">
                <a16:creationId xmlns:a16="http://schemas.microsoft.com/office/drawing/2014/main" id="{1161341A-B257-B665-D425-F6C68A29BD46}"/>
              </a:ext>
            </a:extLst>
          </p:cNvPr>
          <p:cNvSpPr>
            <a:spLocks noChangeArrowheads="1"/>
          </p:cNvSpPr>
          <p:nvPr/>
        </p:nvSpPr>
        <p:spPr bwMode="auto">
          <a:xfrm>
            <a:off x="2495718" y="151860"/>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0" name="Rectangle 47">
            <a:extLst>
              <a:ext uri="{FF2B5EF4-FFF2-40B4-BE49-F238E27FC236}">
                <a16:creationId xmlns:a16="http://schemas.microsoft.com/office/drawing/2014/main" id="{EC6F0151-0027-E18A-D3ED-CC97FB63F739}"/>
              </a:ext>
            </a:extLst>
          </p:cNvPr>
          <p:cNvSpPr>
            <a:spLocks noChangeArrowheads="1"/>
          </p:cNvSpPr>
          <p:nvPr/>
        </p:nvSpPr>
        <p:spPr bwMode="auto">
          <a:xfrm>
            <a:off x="4290569" y="151860"/>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3" name="Rectangle 48">
            <a:extLst>
              <a:ext uri="{FF2B5EF4-FFF2-40B4-BE49-F238E27FC236}">
                <a16:creationId xmlns:a16="http://schemas.microsoft.com/office/drawing/2014/main" id="{53F46252-3C09-8924-BDF4-725A52445D28}"/>
              </a:ext>
            </a:extLst>
          </p:cNvPr>
          <p:cNvSpPr>
            <a:spLocks noChangeArrowheads="1"/>
          </p:cNvSpPr>
          <p:nvPr/>
        </p:nvSpPr>
        <p:spPr bwMode="auto">
          <a:xfrm>
            <a:off x="6085420" y="151860"/>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6" name="Rectangle 52">
            <a:extLst>
              <a:ext uri="{FF2B5EF4-FFF2-40B4-BE49-F238E27FC236}">
                <a16:creationId xmlns:a16="http://schemas.microsoft.com/office/drawing/2014/main" id="{8126E2B0-D597-CB1D-6153-4135295E3DF3}"/>
              </a:ext>
            </a:extLst>
          </p:cNvPr>
          <p:cNvSpPr>
            <a:spLocks noChangeArrowheads="1"/>
          </p:cNvSpPr>
          <p:nvPr/>
        </p:nvSpPr>
        <p:spPr bwMode="auto">
          <a:xfrm>
            <a:off x="845148" y="80682"/>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7" name="Rectangle 38">
            <a:extLst>
              <a:ext uri="{FF2B5EF4-FFF2-40B4-BE49-F238E27FC236}">
                <a16:creationId xmlns:a16="http://schemas.microsoft.com/office/drawing/2014/main" id="{02A13C89-9AD7-9DAC-B070-984A1461D620}"/>
              </a:ext>
            </a:extLst>
          </p:cNvPr>
          <p:cNvSpPr>
            <a:spLocks noChangeArrowheads="1"/>
          </p:cNvSpPr>
          <p:nvPr/>
        </p:nvSpPr>
        <p:spPr bwMode="auto">
          <a:xfrm>
            <a:off x="818973" y="92112"/>
            <a:ext cx="1523603" cy="334731"/>
          </a:xfrm>
          <a:prstGeom prst="rect">
            <a:avLst/>
          </a:prstGeom>
          <a:gradFill>
            <a:gsLst>
              <a:gs pos="90000">
                <a:schemeClr val="accent3"/>
              </a:gs>
              <a:gs pos="90000">
                <a:schemeClr val="accent1"/>
              </a:gs>
            </a:gsLst>
            <a:lin ang="5400000" scaled="1"/>
          </a:gradFill>
          <a:ln>
            <a:noFill/>
          </a:ln>
        </p:spPr>
        <p:txBody>
          <a:bodyPr vert="horz" wrap="square" lIns="0" tIns="43198" rIns="0" bIns="36574" numCol="1" anchor="ctr" anchorCtr="0" compatLnSpc="1">
            <a:prstTxWarp prst="textNoShape">
              <a:avLst/>
            </a:prstTxWarp>
          </a:bodyPr>
          <a:lstStyle/>
          <a:p>
            <a:pPr algn="ctr"/>
            <a:r>
              <a:rPr lang="de-DE" sz="900">
                <a:latin typeface="Roboto Light" panose="02000000000000000000" pitchFamily="2" charset="0"/>
              </a:rPr>
              <a:t>QUBO L</a:t>
            </a:r>
          </a:p>
        </p:txBody>
      </p:sp>
      <p:sp>
        <p:nvSpPr>
          <p:cNvPr id="18" name="Rectangle 46">
            <a:extLst>
              <a:ext uri="{FF2B5EF4-FFF2-40B4-BE49-F238E27FC236}">
                <a16:creationId xmlns:a16="http://schemas.microsoft.com/office/drawing/2014/main" id="{7CD597CE-9E88-C5D4-366D-B4A6C6A6C2EA}"/>
              </a:ext>
            </a:extLst>
          </p:cNvPr>
          <p:cNvSpPr>
            <a:spLocks noChangeArrowheads="1"/>
          </p:cNvSpPr>
          <p:nvPr/>
        </p:nvSpPr>
        <p:spPr bwMode="auto">
          <a:xfrm>
            <a:off x="4436773" y="80682"/>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de-DE" sz="900">
                <a:solidFill>
                  <a:schemeClr val="bg1"/>
                </a:solidFill>
                <a:latin typeface="Roboto Light" panose="02000000000000000000" pitchFamily="2" charset="0"/>
              </a:rPr>
              <a:t>INTERIEUR</a:t>
            </a:r>
            <a:r>
              <a:rPr lang="de-DE" sz="900" u="sng">
                <a:solidFill>
                  <a:schemeClr val="bg1"/>
                </a:solidFill>
                <a:latin typeface="Roboto Light" panose="02000000000000000000" pitchFamily="2" charset="0"/>
              </a:rPr>
              <a:t> </a:t>
            </a:r>
          </a:p>
        </p:txBody>
      </p:sp>
      <p:sp>
        <p:nvSpPr>
          <p:cNvPr id="19" name="Rectangle 47">
            <a:extLst>
              <a:ext uri="{FF2B5EF4-FFF2-40B4-BE49-F238E27FC236}">
                <a16:creationId xmlns:a16="http://schemas.microsoft.com/office/drawing/2014/main" id="{73A9EDE5-C8E2-41E2-7410-BACDD5629995}"/>
              </a:ext>
            </a:extLst>
          </p:cNvPr>
          <p:cNvSpPr>
            <a:spLocks noChangeArrowheads="1"/>
          </p:cNvSpPr>
          <p:nvPr/>
        </p:nvSpPr>
        <p:spPr bwMode="auto">
          <a:xfrm>
            <a:off x="4436773" y="80682"/>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20" name="Rectangle 55">
            <a:extLst>
              <a:ext uri="{FF2B5EF4-FFF2-40B4-BE49-F238E27FC236}">
                <a16:creationId xmlns:a16="http://schemas.microsoft.com/office/drawing/2014/main" id="{6A1A0639-EFDC-2A4E-24A2-12C4673EB8E4}"/>
              </a:ext>
            </a:extLst>
          </p:cNvPr>
          <p:cNvSpPr>
            <a:spLocks noChangeArrowheads="1"/>
          </p:cNvSpPr>
          <p:nvPr/>
        </p:nvSpPr>
        <p:spPr bwMode="auto">
          <a:xfrm>
            <a:off x="6231625" y="80682"/>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de-DE" sz="900" u="sng">
                <a:solidFill>
                  <a:schemeClr val="bg1"/>
                </a:solidFill>
                <a:latin typeface="Roboto Light" panose="02000000000000000000" pitchFamily="2" charset="0"/>
              </a:rPr>
              <a:t>ANTRIEB</a:t>
            </a:r>
          </a:p>
        </p:txBody>
      </p:sp>
      <p:sp>
        <p:nvSpPr>
          <p:cNvPr id="21" name="Rectangle 56">
            <a:extLst>
              <a:ext uri="{FF2B5EF4-FFF2-40B4-BE49-F238E27FC236}">
                <a16:creationId xmlns:a16="http://schemas.microsoft.com/office/drawing/2014/main" id="{DBF551DD-7E57-A4AA-495D-29F700B82471}"/>
              </a:ext>
            </a:extLst>
          </p:cNvPr>
          <p:cNvSpPr>
            <a:spLocks noChangeArrowheads="1"/>
          </p:cNvSpPr>
          <p:nvPr/>
        </p:nvSpPr>
        <p:spPr bwMode="auto">
          <a:xfrm>
            <a:off x="6231625" y="80682"/>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26" name="Rectangle 46">
            <a:extLst>
              <a:ext uri="{FF2B5EF4-FFF2-40B4-BE49-F238E27FC236}">
                <a16:creationId xmlns:a16="http://schemas.microsoft.com/office/drawing/2014/main" id="{A48E5FD8-23C1-DA60-9777-B3A21BF380ED}"/>
              </a:ext>
            </a:extLst>
          </p:cNvPr>
          <p:cNvSpPr>
            <a:spLocks noChangeArrowheads="1"/>
          </p:cNvSpPr>
          <p:nvPr/>
        </p:nvSpPr>
        <p:spPr bwMode="auto">
          <a:xfrm>
            <a:off x="2652706" y="72779"/>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de-DE" sz="900">
                <a:solidFill>
                  <a:schemeClr val="bg1"/>
                </a:solidFill>
                <a:latin typeface="Roboto Light" panose="02000000000000000000" pitchFamily="2" charset="0"/>
              </a:rPr>
              <a:t>EXTERIEUR </a:t>
            </a:r>
          </a:p>
        </p:txBody>
      </p:sp>
      <p:pic>
        <p:nvPicPr>
          <p:cNvPr id="4" name="Picture 3">
            <a:extLst>
              <a:ext uri="{FF2B5EF4-FFF2-40B4-BE49-F238E27FC236}">
                <a16:creationId xmlns:a16="http://schemas.microsoft.com/office/drawing/2014/main" id="{19C42A86-824E-0026-DCDF-AB8DC144975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362736" y="2153239"/>
            <a:ext cx="3428107" cy="4636181"/>
          </a:xfrm>
          <a:prstGeom prst="rect">
            <a:avLst/>
          </a:prstGeom>
        </p:spPr>
      </p:pic>
      <p:pic>
        <p:nvPicPr>
          <p:cNvPr id="6" name="Picture 5">
            <a:extLst>
              <a:ext uri="{FF2B5EF4-FFF2-40B4-BE49-F238E27FC236}">
                <a16:creationId xmlns:a16="http://schemas.microsoft.com/office/drawing/2014/main" id="{525D54DE-0466-A3E5-A0B5-1FA69CF34D00}"/>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993426" y="964519"/>
            <a:ext cx="3752027" cy="5723291"/>
          </a:xfrm>
          <a:prstGeom prst="rect">
            <a:avLst/>
          </a:prstGeom>
        </p:spPr>
      </p:pic>
      <p:sp>
        <p:nvSpPr>
          <p:cNvPr id="9" name="TextBox 8">
            <a:extLst>
              <a:ext uri="{FF2B5EF4-FFF2-40B4-BE49-F238E27FC236}">
                <a16:creationId xmlns:a16="http://schemas.microsoft.com/office/drawing/2014/main" id="{F7A6384B-8A58-19E4-5490-B7FD864A5192}"/>
              </a:ext>
            </a:extLst>
          </p:cNvPr>
          <p:cNvSpPr txBox="1"/>
          <p:nvPr/>
        </p:nvSpPr>
        <p:spPr>
          <a:xfrm>
            <a:off x="2748885" y="1747363"/>
            <a:ext cx="1000155" cy="369332"/>
          </a:xfrm>
          <a:prstGeom prst="rect">
            <a:avLst/>
          </a:prstGeom>
          <a:noFill/>
        </p:spPr>
        <p:txBody>
          <a:bodyPr wrap="square">
            <a:spAutoFit/>
          </a:bodyPr>
          <a:lstStyle/>
          <a:p>
            <a:r>
              <a:rPr lang="de-DE" sz="1800"/>
              <a:t>5 Sitze</a:t>
            </a:r>
          </a:p>
        </p:txBody>
      </p:sp>
      <p:sp>
        <p:nvSpPr>
          <p:cNvPr id="12" name="TextBox 11">
            <a:extLst>
              <a:ext uri="{FF2B5EF4-FFF2-40B4-BE49-F238E27FC236}">
                <a16:creationId xmlns:a16="http://schemas.microsoft.com/office/drawing/2014/main" id="{BCF466B5-C1F9-599C-1D55-E912AD115070}"/>
              </a:ext>
            </a:extLst>
          </p:cNvPr>
          <p:cNvSpPr txBox="1"/>
          <p:nvPr/>
        </p:nvSpPr>
        <p:spPr>
          <a:xfrm>
            <a:off x="288278" y="1245692"/>
            <a:ext cx="4160946" cy="523220"/>
          </a:xfrm>
          <a:prstGeom prst="rect">
            <a:avLst/>
          </a:prstGeom>
          <a:noFill/>
        </p:spPr>
        <p:txBody>
          <a:bodyPr wrap="square">
            <a:spAutoFit/>
          </a:bodyPr>
          <a:lstStyle/>
          <a:p>
            <a:r>
              <a:rPr lang="de-DE" sz="1400"/>
              <a:t>Grün: Kofferraumvolumen (Liter)</a:t>
            </a:r>
          </a:p>
          <a:p>
            <a:r>
              <a:rPr lang="de-DE" sz="1400"/>
              <a:t>Violett: Gesamtkofferraumvolumen bis zum Dach (Liter)</a:t>
            </a:r>
          </a:p>
        </p:txBody>
      </p:sp>
      <p:sp>
        <p:nvSpPr>
          <p:cNvPr id="15" name="TextBox 14">
            <a:extLst>
              <a:ext uri="{FF2B5EF4-FFF2-40B4-BE49-F238E27FC236}">
                <a16:creationId xmlns:a16="http://schemas.microsoft.com/office/drawing/2014/main" id="{1F1DFF2B-5D75-8AD3-FC92-D3547EBDA130}"/>
              </a:ext>
            </a:extLst>
          </p:cNvPr>
          <p:cNvSpPr txBox="1"/>
          <p:nvPr/>
        </p:nvSpPr>
        <p:spPr>
          <a:xfrm>
            <a:off x="271257" y="6678121"/>
            <a:ext cx="6286500" cy="369332"/>
          </a:xfrm>
          <a:prstGeom prst="rect">
            <a:avLst/>
          </a:prstGeom>
          <a:noFill/>
        </p:spPr>
        <p:txBody>
          <a:bodyPr wrap="square">
            <a:spAutoFit/>
          </a:bodyPr>
          <a:lstStyle/>
          <a:p>
            <a:r>
              <a:rPr lang="de-DE"/>
              <a:t>3.500 Liter mit umgeklapptem vorderem Beifahrersitz</a:t>
            </a:r>
          </a:p>
        </p:txBody>
      </p:sp>
      <p:sp>
        <p:nvSpPr>
          <p:cNvPr id="22" name="TextBox 21">
            <a:extLst>
              <a:ext uri="{FF2B5EF4-FFF2-40B4-BE49-F238E27FC236}">
                <a16:creationId xmlns:a16="http://schemas.microsoft.com/office/drawing/2014/main" id="{76CD68FA-F895-CBEF-48DE-3625A6012C1C}"/>
              </a:ext>
            </a:extLst>
          </p:cNvPr>
          <p:cNvSpPr txBox="1"/>
          <p:nvPr/>
        </p:nvSpPr>
        <p:spPr>
          <a:xfrm>
            <a:off x="6355827" y="6654324"/>
            <a:ext cx="6286500" cy="369332"/>
          </a:xfrm>
          <a:prstGeom prst="rect">
            <a:avLst/>
          </a:prstGeom>
          <a:noFill/>
        </p:spPr>
        <p:txBody>
          <a:bodyPr wrap="square">
            <a:spAutoFit/>
          </a:bodyPr>
          <a:lstStyle/>
          <a:p>
            <a:r>
              <a:rPr lang="de-DE"/>
              <a:t>4.000 Liter mit umgeklapptem vorderem Beifahrersitz</a:t>
            </a:r>
          </a:p>
        </p:txBody>
      </p:sp>
      <p:sp>
        <p:nvSpPr>
          <p:cNvPr id="23" name="TextBox 22">
            <a:extLst>
              <a:ext uri="{FF2B5EF4-FFF2-40B4-BE49-F238E27FC236}">
                <a16:creationId xmlns:a16="http://schemas.microsoft.com/office/drawing/2014/main" id="{16AC698E-4D0A-208A-82A1-219D26F84CA9}"/>
              </a:ext>
            </a:extLst>
          </p:cNvPr>
          <p:cNvSpPr txBox="1"/>
          <p:nvPr/>
        </p:nvSpPr>
        <p:spPr>
          <a:xfrm>
            <a:off x="8556072" y="591199"/>
            <a:ext cx="1000155" cy="369332"/>
          </a:xfrm>
          <a:prstGeom prst="rect">
            <a:avLst/>
          </a:prstGeom>
          <a:noFill/>
        </p:spPr>
        <p:txBody>
          <a:bodyPr wrap="square">
            <a:spAutoFit/>
          </a:bodyPr>
          <a:lstStyle/>
          <a:p>
            <a:r>
              <a:rPr lang="de-DE" sz="1800"/>
              <a:t>7 Sitze</a:t>
            </a:r>
          </a:p>
        </p:txBody>
      </p:sp>
    </p:spTree>
    <p:custDataLst>
      <p:tags r:id="rId1"/>
    </p:custDataLst>
    <p:extLst>
      <p:ext uri="{BB962C8B-B14F-4D97-AF65-F5344CB8AC3E}">
        <p14:creationId xmlns:p14="http://schemas.microsoft.com/office/powerpoint/2010/main" val="13015681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3664" y="907780"/>
            <a:ext cx="10515600" cy="387798"/>
          </a:xfrm>
          <a:prstGeom prst="rect">
            <a:avLst/>
          </a:prstGeom>
        </p:spPr>
        <p:txBody>
          <a:bodyPr/>
          <a:lstStyle/>
          <a:p>
            <a:r>
              <a:rPr lang="de-DE" b="1">
                <a:latin typeface="Roboto" panose="02000000000000000000" pitchFamily="2" charset="0"/>
                <a:ea typeface="Roboto"/>
                <a:cs typeface="Roboto" panose="02000000000000000000" pitchFamily="2" charset="0"/>
              </a:rPr>
              <a:t>ANTRIEB</a:t>
            </a:r>
          </a:p>
        </p:txBody>
      </p:sp>
      <p:sp>
        <p:nvSpPr>
          <p:cNvPr id="7" name="Rectangle 46">
            <a:extLst>
              <a:ext uri="{FF2B5EF4-FFF2-40B4-BE49-F238E27FC236}">
                <a16:creationId xmlns:a16="http://schemas.microsoft.com/office/drawing/2014/main" id="{60C92736-AC26-5D23-8602-08DD865B0F62}"/>
              </a:ext>
            </a:extLst>
          </p:cNvPr>
          <p:cNvSpPr>
            <a:spLocks noChangeArrowheads="1"/>
          </p:cNvSpPr>
          <p:nvPr/>
        </p:nvSpPr>
        <p:spPr bwMode="auto">
          <a:xfrm>
            <a:off x="2495718" y="151860"/>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0" name="Rectangle 47">
            <a:extLst>
              <a:ext uri="{FF2B5EF4-FFF2-40B4-BE49-F238E27FC236}">
                <a16:creationId xmlns:a16="http://schemas.microsoft.com/office/drawing/2014/main" id="{1D44FAB9-470F-5B60-5D34-D9C0372303BF}"/>
              </a:ext>
            </a:extLst>
          </p:cNvPr>
          <p:cNvSpPr>
            <a:spLocks noChangeArrowheads="1"/>
          </p:cNvSpPr>
          <p:nvPr/>
        </p:nvSpPr>
        <p:spPr bwMode="auto">
          <a:xfrm>
            <a:off x="4290569" y="151860"/>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3" name="Rectangle 48">
            <a:extLst>
              <a:ext uri="{FF2B5EF4-FFF2-40B4-BE49-F238E27FC236}">
                <a16:creationId xmlns:a16="http://schemas.microsoft.com/office/drawing/2014/main" id="{FC595894-B003-A08F-E2D7-13D3BA61002C}"/>
              </a:ext>
            </a:extLst>
          </p:cNvPr>
          <p:cNvSpPr>
            <a:spLocks noChangeArrowheads="1"/>
          </p:cNvSpPr>
          <p:nvPr/>
        </p:nvSpPr>
        <p:spPr bwMode="auto">
          <a:xfrm>
            <a:off x="6085420" y="151860"/>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6" name="Rectangle 52">
            <a:extLst>
              <a:ext uri="{FF2B5EF4-FFF2-40B4-BE49-F238E27FC236}">
                <a16:creationId xmlns:a16="http://schemas.microsoft.com/office/drawing/2014/main" id="{9A0887A6-ACA2-426D-FF3F-AEEBAF79DCE1}"/>
              </a:ext>
            </a:extLst>
          </p:cNvPr>
          <p:cNvSpPr>
            <a:spLocks noChangeArrowheads="1"/>
          </p:cNvSpPr>
          <p:nvPr/>
        </p:nvSpPr>
        <p:spPr bwMode="auto">
          <a:xfrm>
            <a:off x="845148" y="80682"/>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7" name="Rectangle 38">
            <a:extLst>
              <a:ext uri="{FF2B5EF4-FFF2-40B4-BE49-F238E27FC236}">
                <a16:creationId xmlns:a16="http://schemas.microsoft.com/office/drawing/2014/main" id="{8A866B34-BF81-0187-35F6-426E6ED7D998}"/>
              </a:ext>
            </a:extLst>
          </p:cNvPr>
          <p:cNvSpPr>
            <a:spLocks noChangeArrowheads="1"/>
          </p:cNvSpPr>
          <p:nvPr/>
        </p:nvSpPr>
        <p:spPr bwMode="auto">
          <a:xfrm>
            <a:off x="818973" y="92112"/>
            <a:ext cx="1523603" cy="334731"/>
          </a:xfrm>
          <a:prstGeom prst="rect">
            <a:avLst/>
          </a:prstGeom>
          <a:gradFill>
            <a:gsLst>
              <a:gs pos="90000">
                <a:schemeClr val="accent3"/>
              </a:gs>
              <a:gs pos="90000">
                <a:schemeClr val="accent1"/>
              </a:gs>
            </a:gsLst>
            <a:lin ang="5400000" scaled="1"/>
          </a:gradFill>
          <a:ln>
            <a:noFill/>
          </a:ln>
        </p:spPr>
        <p:txBody>
          <a:bodyPr vert="horz" wrap="square" lIns="0" tIns="43198" rIns="0" bIns="36574" numCol="1" anchor="ctr" anchorCtr="0" compatLnSpc="1">
            <a:prstTxWarp prst="textNoShape">
              <a:avLst/>
            </a:prstTxWarp>
          </a:bodyPr>
          <a:lstStyle/>
          <a:p>
            <a:pPr algn="ctr"/>
            <a:r>
              <a:rPr lang="de-DE" sz="900">
                <a:latin typeface="Roboto Light" panose="02000000000000000000" pitchFamily="2" charset="0"/>
              </a:rPr>
              <a:t>QUBO L</a:t>
            </a:r>
          </a:p>
        </p:txBody>
      </p:sp>
      <p:sp>
        <p:nvSpPr>
          <p:cNvPr id="18" name="Rectangle 46">
            <a:extLst>
              <a:ext uri="{FF2B5EF4-FFF2-40B4-BE49-F238E27FC236}">
                <a16:creationId xmlns:a16="http://schemas.microsoft.com/office/drawing/2014/main" id="{6CC9CD05-255B-467E-DB57-28C656234790}"/>
              </a:ext>
            </a:extLst>
          </p:cNvPr>
          <p:cNvSpPr>
            <a:spLocks noChangeArrowheads="1"/>
          </p:cNvSpPr>
          <p:nvPr/>
        </p:nvSpPr>
        <p:spPr bwMode="auto">
          <a:xfrm>
            <a:off x="4436773" y="80682"/>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de-DE" sz="900">
                <a:solidFill>
                  <a:schemeClr val="bg1"/>
                </a:solidFill>
                <a:latin typeface="Roboto Light" panose="02000000000000000000" pitchFamily="2" charset="0"/>
              </a:rPr>
              <a:t>INTERIEUR</a:t>
            </a:r>
            <a:r>
              <a:rPr lang="de-DE" sz="900" u="sng">
                <a:solidFill>
                  <a:schemeClr val="bg1"/>
                </a:solidFill>
                <a:latin typeface="Roboto Light" panose="02000000000000000000" pitchFamily="2" charset="0"/>
              </a:rPr>
              <a:t> </a:t>
            </a:r>
          </a:p>
        </p:txBody>
      </p:sp>
      <p:sp>
        <p:nvSpPr>
          <p:cNvPr id="19" name="Rectangle 47">
            <a:extLst>
              <a:ext uri="{FF2B5EF4-FFF2-40B4-BE49-F238E27FC236}">
                <a16:creationId xmlns:a16="http://schemas.microsoft.com/office/drawing/2014/main" id="{5C8496D8-C440-9EF8-A8F9-E64B4F4251D5}"/>
              </a:ext>
            </a:extLst>
          </p:cNvPr>
          <p:cNvSpPr>
            <a:spLocks noChangeArrowheads="1"/>
          </p:cNvSpPr>
          <p:nvPr/>
        </p:nvSpPr>
        <p:spPr bwMode="auto">
          <a:xfrm>
            <a:off x="4436773" y="80682"/>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20" name="Rectangle 55">
            <a:extLst>
              <a:ext uri="{FF2B5EF4-FFF2-40B4-BE49-F238E27FC236}">
                <a16:creationId xmlns:a16="http://schemas.microsoft.com/office/drawing/2014/main" id="{7501D19B-0E5D-73AE-33BF-28D00B5ECB79}"/>
              </a:ext>
            </a:extLst>
          </p:cNvPr>
          <p:cNvSpPr>
            <a:spLocks noChangeArrowheads="1"/>
          </p:cNvSpPr>
          <p:nvPr/>
        </p:nvSpPr>
        <p:spPr bwMode="auto">
          <a:xfrm>
            <a:off x="6231625" y="80682"/>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de-DE" sz="900" u="sng">
                <a:solidFill>
                  <a:schemeClr val="bg1"/>
                </a:solidFill>
                <a:latin typeface="Roboto Light" panose="02000000000000000000" pitchFamily="2" charset="0"/>
              </a:rPr>
              <a:t>ANTRIEB</a:t>
            </a:r>
          </a:p>
        </p:txBody>
      </p:sp>
      <p:sp>
        <p:nvSpPr>
          <p:cNvPr id="21" name="Rectangle 56">
            <a:extLst>
              <a:ext uri="{FF2B5EF4-FFF2-40B4-BE49-F238E27FC236}">
                <a16:creationId xmlns:a16="http://schemas.microsoft.com/office/drawing/2014/main" id="{BFADAE32-16FB-F292-C1F1-7173B41F0F82}"/>
              </a:ext>
            </a:extLst>
          </p:cNvPr>
          <p:cNvSpPr>
            <a:spLocks noChangeArrowheads="1"/>
          </p:cNvSpPr>
          <p:nvPr/>
        </p:nvSpPr>
        <p:spPr bwMode="auto">
          <a:xfrm>
            <a:off x="6231625" y="80682"/>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26" name="Rectangle 46">
            <a:extLst>
              <a:ext uri="{FF2B5EF4-FFF2-40B4-BE49-F238E27FC236}">
                <a16:creationId xmlns:a16="http://schemas.microsoft.com/office/drawing/2014/main" id="{45A0AEB9-9ED3-EBBC-B121-A15935AA0C0C}"/>
              </a:ext>
            </a:extLst>
          </p:cNvPr>
          <p:cNvSpPr>
            <a:spLocks noChangeArrowheads="1"/>
          </p:cNvSpPr>
          <p:nvPr/>
        </p:nvSpPr>
        <p:spPr bwMode="auto">
          <a:xfrm>
            <a:off x="2652706" y="72779"/>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de-DE" sz="900">
                <a:solidFill>
                  <a:schemeClr val="bg1"/>
                </a:solidFill>
                <a:latin typeface="Roboto Light" panose="02000000000000000000" pitchFamily="2" charset="0"/>
              </a:rPr>
              <a:t>EXTERIEUR </a:t>
            </a:r>
          </a:p>
        </p:txBody>
      </p:sp>
      <p:sp>
        <p:nvSpPr>
          <p:cNvPr id="40" name="Text Placeholder 4">
            <a:extLst>
              <a:ext uri="{FF2B5EF4-FFF2-40B4-BE49-F238E27FC236}">
                <a16:creationId xmlns:a16="http://schemas.microsoft.com/office/drawing/2014/main" id="{0FAB1D3D-F632-B6FB-4517-345FB3940723}"/>
              </a:ext>
            </a:extLst>
          </p:cNvPr>
          <p:cNvSpPr>
            <a:spLocks noGrp="1"/>
          </p:cNvSpPr>
          <p:nvPr>
            <p:ph type="body" sz="quarter" idx="13"/>
          </p:nvPr>
        </p:nvSpPr>
        <p:spPr>
          <a:xfrm>
            <a:off x="6941384" y="765053"/>
            <a:ext cx="4823284" cy="262800"/>
          </a:xfrm>
          <a:solidFill>
            <a:srgbClr val="FF0000"/>
          </a:solidFill>
          <a:ln>
            <a:noFill/>
          </a:ln>
        </p:spPr>
        <p:txBody>
          <a:bodyPr/>
          <a:lstStyle/>
          <a:p>
            <a:pPr marL="0" indent="0" algn="ctr">
              <a:buNone/>
            </a:pPr>
            <a:r>
              <a:rPr lang="de-DE" b="1">
                <a:latin typeface="Roboto" panose="02000000000000000000" pitchFamily="2" charset="0"/>
                <a:ea typeface="Roboto"/>
                <a:cs typeface="Roboto" panose="02000000000000000000" pitchFamily="2" charset="0"/>
              </a:rPr>
              <a:t>MOTOREN</a:t>
            </a:r>
          </a:p>
        </p:txBody>
      </p:sp>
      <p:sp>
        <p:nvSpPr>
          <p:cNvPr id="41" name="Text Placeholder 5">
            <a:extLst>
              <a:ext uri="{FF2B5EF4-FFF2-40B4-BE49-F238E27FC236}">
                <a16:creationId xmlns:a16="http://schemas.microsoft.com/office/drawing/2014/main" id="{5E7E2DC0-B5FE-510F-2811-FA3CC2A18004}"/>
              </a:ext>
            </a:extLst>
          </p:cNvPr>
          <p:cNvSpPr>
            <a:spLocks noGrp="1"/>
          </p:cNvSpPr>
          <p:nvPr>
            <p:ph type="body" sz="quarter" idx="14"/>
          </p:nvPr>
        </p:nvSpPr>
        <p:spPr>
          <a:xfrm>
            <a:off x="6942730" y="4254475"/>
            <a:ext cx="4821938" cy="262800"/>
          </a:xfrm>
          <a:solidFill>
            <a:srgbClr val="FF0000"/>
          </a:solidFill>
          <a:ln>
            <a:noFill/>
          </a:ln>
        </p:spPr>
        <p:txBody>
          <a:bodyPr/>
          <a:lstStyle/>
          <a:p>
            <a:pPr marL="0" indent="0" algn="ctr">
              <a:buNone/>
            </a:pPr>
            <a:r>
              <a:rPr lang="de-DE" b="1">
                <a:latin typeface="Roboto" panose="02000000000000000000" pitchFamily="2" charset="0"/>
                <a:ea typeface="Roboto"/>
                <a:cs typeface="Roboto" panose="02000000000000000000" pitchFamily="2" charset="0"/>
              </a:rPr>
              <a:t>LADEMODI für vollelektrische Version</a:t>
            </a:r>
          </a:p>
        </p:txBody>
      </p:sp>
      <p:sp>
        <p:nvSpPr>
          <p:cNvPr id="43" name="Text Placeholder 8">
            <a:extLst>
              <a:ext uri="{FF2B5EF4-FFF2-40B4-BE49-F238E27FC236}">
                <a16:creationId xmlns:a16="http://schemas.microsoft.com/office/drawing/2014/main" id="{71F6975D-CAF4-2A4A-5427-0561FFA3A97A}"/>
              </a:ext>
            </a:extLst>
          </p:cNvPr>
          <p:cNvSpPr txBox="1">
            <a:spLocks/>
          </p:cNvSpPr>
          <p:nvPr/>
        </p:nvSpPr>
        <p:spPr>
          <a:xfrm>
            <a:off x="6941994" y="1081940"/>
            <a:ext cx="4823285" cy="3055720"/>
          </a:xfrm>
          <a:prstGeom prst="rect">
            <a:avLst/>
          </a:prstGeom>
          <a:solidFill>
            <a:schemeClr val="accent3"/>
          </a:solidFill>
          <a:effectLst/>
        </p:spPr>
        <p:txBody>
          <a:bodyPr tIns="108000"/>
          <a:lstStyle>
            <a:lvl1pPr marL="0" indent="0" algn="l" defTabSz="914400" rtl="0" eaLnBrk="1" latinLnBrk="0" hangingPunct="1">
              <a:lnSpc>
                <a:spcPct val="90000"/>
              </a:lnSpc>
              <a:spcBef>
                <a:spcPts val="1000"/>
              </a:spcBef>
              <a:buFont typeface="Arial" panose="020B0604020202020204" pitchFamily="34" charset="0"/>
              <a:buNone/>
              <a:defRPr lang="fr-FR" sz="1400" b="0" i="0" u="none" strike="noStrike" kern="1200" smtClean="0">
                <a:solidFill>
                  <a:schemeClr val="tx1"/>
                </a:solidFill>
                <a:effectLst/>
                <a:latin typeface="Roboto" panose="02000000000000000000" pitchFamily="2" charset="0"/>
                <a:ea typeface="+mn-ea"/>
                <a:cs typeface="+mn-cs"/>
              </a:defRPr>
            </a:lvl1pPr>
            <a:lvl2pPr marL="1462088" indent="-1462088"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Citroen" panose="02000000000000000000" pitchFamily="50" charset="0"/>
                <a:ea typeface="+mn-ea"/>
                <a:cs typeface="+mn-cs"/>
              </a:defRPr>
            </a:lvl2pPr>
            <a:lvl3pPr marL="1462088" indent="-1462088"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Citroen" panose="02000000000000000000" pitchFamily="50" charset="0"/>
                <a:ea typeface="+mn-ea"/>
                <a:cs typeface="+mn-cs"/>
              </a:defRPr>
            </a:lvl3pPr>
            <a:lvl4pPr marL="1462088" indent="-1462088"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Citroen" panose="02000000000000000000" pitchFamily="50" charset="0"/>
                <a:ea typeface="+mn-ea"/>
                <a:cs typeface="+mn-cs"/>
              </a:defRPr>
            </a:lvl4pPr>
            <a:lvl5pPr marL="1462088" indent="-1462088"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Citroen" panose="020000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b="1"/>
              <a:t>Der Fiat Qubo L </a:t>
            </a:r>
            <a:r>
              <a:rPr lang="de-DE"/>
              <a:t>ist mit einer kompletten Motorenpalette erhältlich:</a:t>
            </a:r>
          </a:p>
          <a:p>
            <a:r>
              <a:rPr lang="de-DE" b="1"/>
              <a:t>Diesel Blue HDI 1,5 l (S&amp;S)</a:t>
            </a:r>
          </a:p>
          <a:p>
            <a:pPr marL="285750" indent="-285750">
              <a:buFont typeface="Arial" panose="020B0604020202020204" pitchFamily="34" charset="0"/>
              <a:buChar char="•"/>
            </a:pPr>
            <a:r>
              <a:rPr lang="de-DE"/>
              <a:t>130 PS mit 8-Gang-Automatikgetriebe</a:t>
            </a:r>
          </a:p>
          <a:p>
            <a:r>
              <a:rPr lang="de-DE" b="1"/>
              <a:t>Benzinmotor 1,2 l</a:t>
            </a:r>
          </a:p>
          <a:p>
            <a:pPr marL="285750" indent="-285750">
              <a:buFont typeface="Arial" panose="020B0604020202020204" pitchFamily="34" charset="0"/>
              <a:buChar char="•"/>
            </a:pPr>
            <a:r>
              <a:rPr lang="de-DE"/>
              <a:t>110 PS mit Schaltgetriebe</a:t>
            </a:r>
          </a:p>
          <a:p>
            <a:r>
              <a:rPr lang="de-DE" b="1"/>
              <a:t>100 % elektrisch (für 5-Sitzer)</a:t>
            </a:r>
          </a:p>
          <a:p>
            <a:pPr marL="285750" indent="-285750">
              <a:buFont typeface="Arial" panose="020B0604020202020204" pitchFamily="34" charset="0"/>
              <a:buChar char="•"/>
            </a:pPr>
            <a:r>
              <a:rPr lang="de-DE"/>
              <a:t>100 kW (136 PS) und 340 km Reichweite</a:t>
            </a:r>
          </a:p>
        </p:txBody>
      </p:sp>
      <p:sp>
        <p:nvSpPr>
          <p:cNvPr id="44" name="Text Placeholder 10">
            <a:extLst>
              <a:ext uri="{FF2B5EF4-FFF2-40B4-BE49-F238E27FC236}">
                <a16:creationId xmlns:a16="http://schemas.microsoft.com/office/drawing/2014/main" id="{6CC5E7C8-BD53-0365-5C38-76C2FAFCC49F}"/>
              </a:ext>
            </a:extLst>
          </p:cNvPr>
          <p:cNvSpPr txBox="1">
            <a:spLocks/>
          </p:cNvSpPr>
          <p:nvPr/>
        </p:nvSpPr>
        <p:spPr>
          <a:xfrm>
            <a:off x="6940037" y="4634090"/>
            <a:ext cx="4821938" cy="1899903"/>
          </a:xfrm>
          <a:prstGeom prst="rect">
            <a:avLst/>
          </a:prstGeom>
          <a:solidFill>
            <a:schemeClr val="accent3"/>
          </a:solidFill>
          <a:effectLst/>
        </p:spPr>
        <p:txBody>
          <a:bodyPr lIns="91440" tIns="108000" rIns="91440" bIns="45720" anchor="t"/>
          <a:lstStyle>
            <a:lvl1pPr marL="0" indent="0" algn="l" defTabSz="914400" rtl="0" eaLnBrk="1" latinLnBrk="0" hangingPunct="1">
              <a:lnSpc>
                <a:spcPct val="90000"/>
              </a:lnSpc>
              <a:spcBef>
                <a:spcPts val="1000"/>
              </a:spcBef>
              <a:buFont typeface="Arial" panose="020B0604020202020204" pitchFamily="34" charset="0"/>
              <a:buNone/>
              <a:defRPr lang="fr-FR" sz="1400" b="0" i="0" u="none" strike="noStrike" kern="1200" smtClean="0">
                <a:solidFill>
                  <a:schemeClr val="tx1"/>
                </a:solidFill>
                <a:effectLst/>
                <a:latin typeface="Roboto" panose="02000000000000000000" pitchFamily="2" charset="0"/>
                <a:ea typeface="+mn-ea"/>
                <a:cs typeface="+mn-cs"/>
              </a:defRPr>
            </a:lvl1pPr>
            <a:lvl2pPr marL="1462088" indent="-1462088"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Citroen" panose="02000000000000000000" pitchFamily="50" charset="0"/>
                <a:ea typeface="+mn-ea"/>
                <a:cs typeface="+mn-cs"/>
              </a:defRPr>
            </a:lvl2pPr>
            <a:lvl3pPr marL="1462088" indent="-1462088"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Citroen" panose="02000000000000000000" pitchFamily="50" charset="0"/>
                <a:ea typeface="+mn-ea"/>
                <a:cs typeface="+mn-cs"/>
              </a:defRPr>
            </a:lvl3pPr>
            <a:lvl4pPr marL="1462088" indent="-1462088"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Citroen" panose="02000000000000000000" pitchFamily="50" charset="0"/>
                <a:ea typeface="+mn-ea"/>
                <a:cs typeface="+mn-cs"/>
              </a:defRPr>
            </a:lvl4pPr>
            <a:lvl5pPr marL="1462088" indent="-1462088"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Citroen" panose="020000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a:t>Mit dem Fahrmodus-Schalter kann der Betriebsmodus des Elektroantriebs gewählt werden:</a:t>
            </a:r>
          </a:p>
          <a:p>
            <a:pPr marL="285750" indent="-285750">
              <a:buFont typeface="Arial" panose="020B0604020202020204" pitchFamily="34" charset="0"/>
              <a:buChar char="•"/>
            </a:pPr>
            <a:r>
              <a:rPr lang="de-DE" b="1">
                <a:ea typeface=""/>
                <a:cs typeface="Roboto" panose="02000000000000000000" pitchFamily="2" charset="0"/>
              </a:rPr>
              <a:t>Eco</a:t>
            </a:r>
            <a:r>
              <a:rPr lang="de-DE"/>
              <a:t>: verlängert die Reichweite</a:t>
            </a:r>
          </a:p>
          <a:p>
            <a:pPr marL="285750" indent="-285750">
              <a:buFont typeface="Arial" panose="020B0604020202020204" pitchFamily="34" charset="0"/>
              <a:buChar char="•"/>
            </a:pPr>
            <a:r>
              <a:rPr lang="de-DE" b="1">
                <a:ea typeface=""/>
                <a:cs typeface="Roboto" panose="02000000000000000000" pitchFamily="2" charset="0"/>
              </a:rPr>
              <a:t>Normal</a:t>
            </a:r>
            <a:r>
              <a:rPr lang="de-DE"/>
              <a:t>: optimal im Alltag</a:t>
            </a:r>
          </a:p>
          <a:p>
            <a:pPr marL="285750" indent="-285750">
              <a:buFont typeface="Arial" panose="020B0604020202020204" pitchFamily="34" charset="0"/>
              <a:buChar char="•"/>
            </a:pPr>
            <a:r>
              <a:rPr lang="de-DE" b="1">
                <a:ea typeface=""/>
                <a:cs typeface="Roboto" panose="02000000000000000000" pitchFamily="2" charset="0"/>
              </a:rPr>
              <a:t>Power: </a:t>
            </a:r>
            <a:r>
              <a:rPr lang="de-DE"/>
              <a:t>optimale Leistung bei schwerer Ladung</a:t>
            </a:r>
          </a:p>
        </p:txBody>
      </p:sp>
      <p:pic>
        <p:nvPicPr>
          <p:cNvPr id="4" name="Immagine 33">
            <a:extLst>
              <a:ext uri="{FF2B5EF4-FFF2-40B4-BE49-F238E27FC236}">
                <a16:creationId xmlns:a16="http://schemas.microsoft.com/office/drawing/2014/main" id="{EC3B1238-E3B2-113F-CBD9-A7515E84DBE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142981" y="1988417"/>
            <a:ext cx="5961676" cy="3683556"/>
          </a:xfrm>
          <a:prstGeom prst="rect">
            <a:avLst/>
          </a:prstGeom>
        </p:spPr>
      </p:pic>
    </p:spTree>
    <p:custDataLst>
      <p:tags r:id="rId1"/>
    </p:custDataLst>
    <p:extLst>
      <p:ext uri="{BB962C8B-B14F-4D97-AF65-F5344CB8AC3E}">
        <p14:creationId xmlns:p14="http://schemas.microsoft.com/office/powerpoint/2010/main" val="27271103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97795B-498C-F3A7-55D0-F3C3D9F46322}"/>
            </a:ext>
          </a:extLst>
        </p:cNvPr>
        <p:cNvGrpSpPr/>
        <p:nvPr/>
      </p:nvGrpSpPr>
      <p:grpSpPr>
        <a:xfrm>
          <a:off x="0" y="0"/>
          <a:ext cx="0" cy="0"/>
          <a:chOff x="0" y="0"/>
          <a:chExt cx="0" cy="0"/>
        </a:xfrm>
      </p:grpSpPr>
      <p:sp>
        <p:nvSpPr>
          <p:cNvPr id="65" name="object 4">
            <a:extLst>
              <a:ext uri="{FF2B5EF4-FFF2-40B4-BE49-F238E27FC236}">
                <a16:creationId xmlns:a16="http://schemas.microsoft.com/office/drawing/2014/main" id="{3D0C8C3C-1AA3-9479-E305-54571BEC902F}"/>
              </a:ext>
            </a:extLst>
          </p:cNvPr>
          <p:cNvSpPr/>
          <p:nvPr/>
        </p:nvSpPr>
        <p:spPr>
          <a:xfrm>
            <a:off x="3146170" y="1351384"/>
            <a:ext cx="7586600" cy="5139207"/>
          </a:xfrm>
          <a:custGeom>
            <a:avLst/>
            <a:gdLst/>
            <a:ahLst/>
            <a:cxnLst/>
            <a:rect l="l" t="t" r="r" b="b"/>
            <a:pathLst>
              <a:path w="11827510" h="5854700">
                <a:moveTo>
                  <a:pt x="11827510" y="0"/>
                </a:moveTo>
                <a:lnTo>
                  <a:pt x="0" y="0"/>
                </a:lnTo>
                <a:lnTo>
                  <a:pt x="0" y="5854192"/>
                </a:lnTo>
                <a:lnTo>
                  <a:pt x="11827510" y="5854192"/>
                </a:lnTo>
                <a:lnTo>
                  <a:pt x="11827510" y="0"/>
                </a:lnTo>
                <a:close/>
              </a:path>
            </a:pathLst>
          </a:custGeom>
          <a:solidFill>
            <a:srgbClr val="FFF1CC">
              <a:alpha val="74900"/>
            </a:srgbClr>
          </a:solidFill>
        </p:spPr>
        <p:txBody>
          <a:bodyPr wrap="square" lIns="0" tIns="0" rIns="0" bIns="0" rtlCol="0"/>
          <a:lstStyle/>
          <a:p>
            <a:endParaRPr dirty="0"/>
          </a:p>
        </p:txBody>
      </p:sp>
      <p:sp>
        <p:nvSpPr>
          <p:cNvPr id="51" name="object 10">
            <a:extLst>
              <a:ext uri="{FF2B5EF4-FFF2-40B4-BE49-F238E27FC236}">
                <a16:creationId xmlns:a16="http://schemas.microsoft.com/office/drawing/2014/main" id="{AAC09314-6D53-8BB7-3C60-E15EA2943E6D}"/>
              </a:ext>
            </a:extLst>
          </p:cNvPr>
          <p:cNvSpPr/>
          <p:nvPr/>
        </p:nvSpPr>
        <p:spPr>
          <a:xfrm>
            <a:off x="3757294" y="1373124"/>
            <a:ext cx="2480310" cy="2216785"/>
          </a:xfrm>
          <a:custGeom>
            <a:avLst/>
            <a:gdLst/>
            <a:ahLst/>
            <a:cxnLst/>
            <a:rect l="l" t="t" r="r" b="b"/>
            <a:pathLst>
              <a:path w="2480310" h="2216785">
                <a:moveTo>
                  <a:pt x="2480309" y="0"/>
                </a:moveTo>
                <a:lnTo>
                  <a:pt x="554101" y="0"/>
                </a:lnTo>
                <a:lnTo>
                  <a:pt x="0" y="2216658"/>
                </a:lnTo>
                <a:lnTo>
                  <a:pt x="1926208" y="2216658"/>
                </a:lnTo>
                <a:lnTo>
                  <a:pt x="2480309" y="0"/>
                </a:lnTo>
                <a:close/>
              </a:path>
            </a:pathLst>
          </a:custGeom>
          <a:solidFill>
            <a:srgbClr val="FFFFFF"/>
          </a:solidFill>
        </p:spPr>
        <p:txBody>
          <a:bodyPr wrap="square" lIns="0" tIns="0" rIns="0" bIns="0" rtlCol="0"/>
          <a:lstStyle/>
          <a:p>
            <a:endParaRPr/>
          </a:p>
        </p:txBody>
      </p:sp>
      <p:pic>
        <p:nvPicPr>
          <p:cNvPr id="69" name="object 17">
            <a:extLst>
              <a:ext uri="{FF2B5EF4-FFF2-40B4-BE49-F238E27FC236}">
                <a16:creationId xmlns:a16="http://schemas.microsoft.com/office/drawing/2014/main" id="{4C2C7FD8-8C44-235F-8D95-ACEA0358EF19}"/>
              </a:ext>
            </a:extLst>
          </p:cNvPr>
          <p:cNvPicPr/>
          <p:nvPr/>
        </p:nvPicPr>
        <p:blipFill>
          <a:blip r:embed="rId4" cstate="email">
            <a:extLst>
              <a:ext uri="{28A0092B-C50C-407E-A947-70E740481C1C}">
                <a14:useLocalDpi xmlns:a14="http://schemas.microsoft.com/office/drawing/2010/main"/>
              </a:ext>
            </a:extLst>
          </a:blip>
          <a:stretch>
            <a:fillRect/>
          </a:stretch>
        </p:blipFill>
        <p:spPr>
          <a:xfrm>
            <a:off x="1996058" y="1727073"/>
            <a:ext cx="4763262" cy="2531237"/>
          </a:xfrm>
          <a:prstGeom prst="rect">
            <a:avLst/>
          </a:prstGeom>
        </p:spPr>
      </p:pic>
      <p:pic>
        <p:nvPicPr>
          <p:cNvPr id="99" name="Guide" hidden="1">
            <a:extLst>
              <a:ext uri="{FF2B5EF4-FFF2-40B4-BE49-F238E27FC236}">
                <a16:creationId xmlns:a16="http://schemas.microsoft.com/office/drawing/2014/main" id="{8CFB5040-CC06-95D7-5539-82A7000B3E6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0" y="0"/>
            <a:ext cx="12192000" cy="6852596"/>
          </a:xfrm>
          <a:prstGeom prst="rect">
            <a:avLst/>
          </a:prstGeom>
        </p:spPr>
      </p:pic>
      <p:grpSp>
        <p:nvGrpSpPr>
          <p:cNvPr id="106" name="StepperButtonNormal" hidden="1">
            <a:extLst>
              <a:ext uri="{FF2B5EF4-FFF2-40B4-BE49-F238E27FC236}">
                <a16:creationId xmlns:a16="http://schemas.microsoft.com/office/drawing/2014/main" id="{9642FFBA-A814-F0A5-DFD8-9F0982E806FC}"/>
              </a:ext>
            </a:extLst>
          </p:cNvPr>
          <p:cNvGrpSpPr/>
          <p:nvPr/>
        </p:nvGrpSpPr>
        <p:grpSpPr>
          <a:xfrm>
            <a:off x="11899591" y="3643567"/>
            <a:ext cx="219307" cy="492478"/>
            <a:chOff x="11950700" y="4202112"/>
            <a:chExt cx="180975" cy="406400"/>
          </a:xfrm>
        </p:grpSpPr>
        <p:sp>
          <p:nvSpPr>
            <p:cNvPr id="12" name="Rectangle 7">
              <a:hlinkClick r:id="" action="ppaction://hlinkshowjump?jump=nextslide"/>
              <a:extLst>
                <a:ext uri="{FF2B5EF4-FFF2-40B4-BE49-F238E27FC236}">
                  <a16:creationId xmlns:a16="http://schemas.microsoft.com/office/drawing/2014/main" id="{D22B4830-5BD7-7D9A-7F6F-A70B58349B58}"/>
                </a:ext>
              </a:extLst>
            </p:cNvPr>
            <p:cNvSpPr>
              <a:spLocks noChangeArrowheads="1"/>
            </p:cNvSpPr>
            <p:nvPr/>
          </p:nvSpPr>
          <p:spPr bwMode="auto">
            <a:xfrm>
              <a:off x="11950700" y="4202112"/>
              <a:ext cx="180975" cy="406400"/>
            </a:xfrm>
            <a:prstGeom prst="rect">
              <a:avLst/>
            </a:prstGeom>
            <a:solidFill>
              <a:srgbClr val="9601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13" name="Freeform 8">
              <a:extLst>
                <a:ext uri="{FF2B5EF4-FFF2-40B4-BE49-F238E27FC236}">
                  <a16:creationId xmlns:a16="http://schemas.microsoft.com/office/drawing/2014/main" id="{4DD17D32-75C2-1922-EDAF-20138E26DD88}"/>
                </a:ext>
              </a:extLst>
            </p:cNvPr>
            <p:cNvSpPr>
              <a:spLocks/>
            </p:cNvSpPr>
            <p:nvPr/>
          </p:nvSpPr>
          <p:spPr bwMode="auto">
            <a:xfrm>
              <a:off x="12009438" y="4305299"/>
              <a:ext cx="63500" cy="198438"/>
            </a:xfrm>
            <a:custGeom>
              <a:avLst/>
              <a:gdLst>
                <a:gd name="T0" fmla="*/ 40 w 40"/>
                <a:gd name="T1" fmla="*/ 63 h 125"/>
                <a:gd name="T2" fmla="*/ 17 w 40"/>
                <a:gd name="T3" fmla="*/ 125 h 125"/>
                <a:gd name="T4" fmla="*/ 0 w 40"/>
                <a:gd name="T5" fmla="*/ 125 h 125"/>
                <a:gd name="T6" fmla="*/ 23 w 40"/>
                <a:gd name="T7" fmla="*/ 63 h 125"/>
                <a:gd name="T8" fmla="*/ 0 w 40"/>
                <a:gd name="T9" fmla="*/ 0 h 125"/>
                <a:gd name="T10" fmla="*/ 17 w 40"/>
                <a:gd name="T11" fmla="*/ 0 h 125"/>
                <a:gd name="T12" fmla="*/ 40 w 40"/>
                <a:gd name="T13" fmla="*/ 63 h 125"/>
              </a:gdLst>
              <a:ahLst/>
              <a:cxnLst>
                <a:cxn ang="0">
                  <a:pos x="T0" y="T1"/>
                </a:cxn>
                <a:cxn ang="0">
                  <a:pos x="T2" y="T3"/>
                </a:cxn>
                <a:cxn ang="0">
                  <a:pos x="T4" y="T5"/>
                </a:cxn>
                <a:cxn ang="0">
                  <a:pos x="T6" y="T7"/>
                </a:cxn>
                <a:cxn ang="0">
                  <a:pos x="T8" y="T9"/>
                </a:cxn>
                <a:cxn ang="0">
                  <a:pos x="T10" y="T11"/>
                </a:cxn>
                <a:cxn ang="0">
                  <a:pos x="T12" y="T13"/>
                </a:cxn>
              </a:cxnLst>
              <a:rect l="0" t="0" r="r" b="b"/>
              <a:pathLst>
                <a:path w="40" h="125">
                  <a:moveTo>
                    <a:pt x="40" y="63"/>
                  </a:moveTo>
                  <a:lnTo>
                    <a:pt x="17" y="125"/>
                  </a:lnTo>
                  <a:lnTo>
                    <a:pt x="0" y="125"/>
                  </a:lnTo>
                  <a:lnTo>
                    <a:pt x="23" y="63"/>
                  </a:lnTo>
                  <a:lnTo>
                    <a:pt x="0" y="0"/>
                  </a:lnTo>
                  <a:lnTo>
                    <a:pt x="17" y="0"/>
                  </a:lnTo>
                  <a:lnTo>
                    <a:pt x="40" y="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grpSp>
      <p:sp>
        <p:nvSpPr>
          <p:cNvPr id="112" name="Rectangle 111" hidden="1">
            <a:extLst>
              <a:ext uri="{FF2B5EF4-FFF2-40B4-BE49-F238E27FC236}">
                <a16:creationId xmlns:a16="http://schemas.microsoft.com/office/drawing/2014/main" id="{2D6A3735-12BB-98F9-F38C-416C0A010D47}"/>
              </a:ext>
            </a:extLst>
          </p:cNvPr>
          <p:cNvSpPr/>
          <p:nvPr/>
        </p:nvSpPr>
        <p:spPr>
          <a:xfrm>
            <a:off x="417543" y="1635125"/>
            <a:ext cx="709582"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7" name="Text Placeholder 116" hidden="1">
            <a:extLst>
              <a:ext uri="{FF2B5EF4-FFF2-40B4-BE49-F238E27FC236}">
                <a16:creationId xmlns:a16="http://schemas.microsoft.com/office/drawing/2014/main" id="{0667E621-B5EA-0D75-747F-334DF0ACD40B}"/>
              </a:ext>
            </a:extLst>
          </p:cNvPr>
          <p:cNvSpPr>
            <a:spLocks noGrp="1"/>
          </p:cNvSpPr>
          <p:nvPr>
            <p:ph type="body" sz="quarter" idx="10"/>
          </p:nvPr>
        </p:nvSpPr>
        <p:spPr/>
        <p:txBody>
          <a:bodyPr/>
          <a:lstStyle/>
          <a:p>
            <a:r>
              <a:rPr lang="en-GB"/>
              <a:t>CLICK THE ARROWS TO FI\ND OUT MORE</a:t>
            </a:r>
          </a:p>
        </p:txBody>
      </p:sp>
      <p:grpSp>
        <p:nvGrpSpPr>
          <p:cNvPr id="8" name="OnBoarding" hidden="1">
            <a:extLst>
              <a:ext uri="{FF2B5EF4-FFF2-40B4-BE49-F238E27FC236}">
                <a16:creationId xmlns:a16="http://schemas.microsoft.com/office/drawing/2014/main" id="{38B8D6F8-9554-6CD3-9638-A93303D6FF17}"/>
              </a:ext>
            </a:extLst>
          </p:cNvPr>
          <p:cNvGrpSpPr/>
          <p:nvPr/>
        </p:nvGrpSpPr>
        <p:grpSpPr>
          <a:xfrm>
            <a:off x="0" y="0"/>
            <a:ext cx="12190077" cy="7229255"/>
            <a:chOff x="0" y="0"/>
            <a:chExt cx="12190077" cy="7229255"/>
          </a:xfrm>
        </p:grpSpPr>
        <p:grpSp>
          <p:nvGrpSpPr>
            <p:cNvPr id="7" name="Group 6">
              <a:extLst>
                <a:ext uri="{FF2B5EF4-FFF2-40B4-BE49-F238E27FC236}">
                  <a16:creationId xmlns:a16="http://schemas.microsoft.com/office/drawing/2014/main" id="{26945E98-474F-F1BB-01CA-35FB976C4E67}"/>
                </a:ext>
              </a:extLst>
            </p:cNvPr>
            <p:cNvGrpSpPr/>
            <p:nvPr/>
          </p:nvGrpSpPr>
          <p:grpSpPr>
            <a:xfrm>
              <a:off x="0" y="0"/>
              <a:ext cx="12190077" cy="6859923"/>
              <a:chOff x="0" y="0"/>
              <a:chExt cx="12190077" cy="6859923"/>
            </a:xfrm>
          </p:grpSpPr>
          <p:grpSp>
            <p:nvGrpSpPr>
              <p:cNvPr id="128" name="Group 127">
                <a:extLst>
                  <a:ext uri="{FF2B5EF4-FFF2-40B4-BE49-F238E27FC236}">
                    <a16:creationId xmlns:a16="http://schemas.microsoft.com/office/drawing/2014/main" id="{5EF728E9-2BBA-AC0F-86F3-AAD013BB6637}"/>
                  </a:ext>
                </a:extLst>
              </p:cNvPr>
              <p:cNvGrpSpPr/>
              <p:nvPr/>
            </p:nvGrpSpPr>
            <p:grpSpPr>
              <a:xfrm>
                <a:off x="0" y="0"/>
                <a:ext cx="12190077" cy="6859923"/>
                <a:chOff x="0" y="0"/>
                <a:chExt cx="12190077" cy="6859923"/>
              </a:xfrm>
            </p:grpSpPr>
            <p:sp>
              <p:nvSpPr>
                <p:cNvPr id="119" name="Overlay">
                  <a:extLst>
                    <a:ext uri="{FF2B5EF4-FFF2-40B4-BE49-F238E27FC236}">
                      <a16:creationId xmlns:a16="http://schemas.microsoft.com/office/drawing/2014/main" id="{440EA413-EC2E-372F-1EF0-E40963136627}"/>
                    </a:ext>
                  </a:extLst>
                </p:cNvPr>
                <p:cNvSpPr/>
                <p:nvPr/>
              </p:nvSpPr>
              <p:spPr>
                <a:xfrm>
                  <a:off x="0" y="0"/>
                  <a:ext cx="12190077" cy="6859923"/>
                </a:xfrm>
                <a:prstGeom prst="rect">
                  <a:avLst/>
                </a:prstGeom>
                <a:solidFill>
                  <a:schemeClr val="tx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49" tIns="36574" rIns="73149" bIns="36574" numCol="1" spcCol="0" rtlCol="0" fromWordArt="0" anchor="ctr" anchorCtr="0" forceAA="0" compatLnSpc="1">
                  <a:prstTxWarp prst="textNoShape">
                    <a:avLst/>
                  </a:prstTxWarp>
                  <a:noAutofit/>
                </a:bodyPr>
                <a:lstStyle/>
                <a:p>
                  <a:pPr algn="ctr"/>
                  <a:r>
                    <a:rPr lang="en-GB" sz="2000">
                      <a:solidFill>
                        <a:schemeClr val="bg1"/>
                      </a:solidFill>
                      <a:latin typeface="Citroen Black" panose="00000A00000000000000" pitchFamily="2" charset="0"/>
                    </a:rPr>
                    <a:t>CLICK ON THE RIGHT ARROW TO STEP THROUGH </a:t>
                  </a:r>
                </a:p>
                <a:p>
                  <a:pPr algn="ctr"/>
                  <a:r>
                    <a:rPr lang="en-GB" sz="2000">
                      <a:solidFill>
                        <a:schemeClr val="bg1"/>
                      </a:solidFill>
                      <a:latin typeface="Citroen Black" panose="00000A00000000000000" pitchFamily="2" charset="0"/>
                    </a:rPr>
                    <a:t>THE DIFFERENT PARTS AND THE LEFT TO GO BACKWARDS.</a:t>
                  </a:r>
                </a:p>
                <a:p>
                  <a:pPr algn="ctr"/>
                  <a:endParaRPr lang="en-GB" b="1" spc="300">
                    <a:solidFill>
                      <a:schemeClr val="bg1"/>
                    </a:solidFill>
                    <a:latin typeface="Citroen" panose="02000000000000000000" pitchFamily="50" charset="0"/>
                  </a:endParaRPr>
                </a:p>
                <a:p>
                  <a:pPr algn="ctr"/>
                  <a:r>
                    <a:rPr lang="en-GB" sz="1200" b="1" spc="300">
                      <a:solidFill>
                        <a:schemeClr val="bg1"/>
                      </a:solidFill>
                      <a:latin typeface="Citroen" panose="02000000000000000000" pitchFamily="50" charset="0"/>
                    </a:rPr>
                    <a:t>CLICK ANYWHERE TO CLOSE THIS MESSAGE</a:t>
                  </a:r>
                </a:p>
              </p:txBody>
            </p:sp>
            <p:grpSp>
              <p:nvGrpSpPr>
                <p:cNvPr id="127" name="Group 126">
                  <a:extLst>
                    <a:ext uri="{FF2B5EF4-FFF2-40B4-BE49-F238E27FC236}">
                      <a16:creationId xmlns:a16="http://schemas.microsoft.com/office/drawing/2014/main" id="{A36544ED-6490-B46B-B68D-7DE901944E28}"/>
                    </a:ext>
                  </a:extLst>
                </p:cNvPr>
                <p:cNvGrpSpPr/>
                <p:nvPr/>
              </p:nvGrpSpPr>
              <p:grpSpPr>
                <a:xfrm>
                  <a:off x="74352" y="3641644"/>
                  <a:ext cx="12044546" cy="492478"/>
                  <a:chOff x="226752" y="3795967"/>
                  <a:chExt cx="12044546" cy="492478"/>
                </a:xfrm>
              </p:grpSpPr>
              <p:grpSp>
                <p:nvGrpSpPr>
                  <p:cNvPr id="121" name="StepperButtonNormal">
                    <a:extLst>
                      <a:ext uri="{FF2B5EF4-FFF2-40B4-BE49-F238E27FC236}">
                        <a16:creationId xmlns:a16="http://schemas.microsoft.com/office/drawing/2014/main" id="{FF6F5FFA-62AD-B7EA-6013-2C46D8A52245}"/>
                      </a:ext>
                    </a:extLst>
                  </p:cNvPr>
                  <p:cNvGrpSpPr/>
                  <p:nvPr/>
                </p:nvGrpSpPr>
                <p:grpSpPr>
                  <a:xfrm>
                    <a:off x="12051991" y="3795967"/>
                    <a:ext cx="219307" cy="492478"/>
                    <a:chOff x="11950700" y="4202112"/>
                    <a:chExt cx="180975" cy="406400"/>
                  </a:xfrm>
                </p:grpSpPr>
                <p:sp>
                  <p:nvSpPr>
                    <p:cNvPr id="122" name="Rectangle 121">
                      <a:extLst>
                        <a:ext uri="{FF2B5EF4-FFF2-40B4-BE49-F238E27FC236}">
                          <a16:creationId xmlns:a16="http://schemas.microsoft.com/office/drawing/2014/main" id="{A9123346-8553-812E-AF14-FF5DEED583D4}"/>
                        </a:ext>
                      </a:extLst>
                    </p:cNvPr>
                    <p:cNvSpPr>
                      <a:spLocks noChangeArrowheads="1"/>
                    </p:cNvSpPr>
                    <p:nvPr/>
                  </p:nvSpPr>
                  <p:spPr bwMode="auto">
                    <a:xfrm>
                      <a:off x="11950700" y="4202112"/>
                      <a:ext cx="180975" cy="406400"/>
                    </a:xfrm>
                    <a:prstGeom prst="rect">
                      <a:avLst/>
                    </a:prstGeom>
                    <a:solidFill>
                      <a:srgbClr val="960100"/>
                    </a:solidFill>
                    <a:ln w="9525">
                      <a:solidFill>
                        <a:schemeClr val="bg1"/>
                      </a:solidFill>
                      <a:miter lim="800000"/>
                      <a:headEnd/>
                      <a:tailEnd/>
                    </a:ln>
                  </p:spPr>
                  <p:txBody>
                    <a:bodyPr vert="horz" wrap="square" lIns="73149" tIns="36574" rIns="73149" bIns="36574" numCol="1" anchor="t" anchorCtr="0" compatLnSpc="1">
                      <a:prstTxWarp prst="textNoShape">
                        <a:avLst/>
                      </a:prstTxWarp>
                    </a:bodyPr>
                    <a:lstStyle/>
                    <a:p>
                      <a:endParaRPr lang="en-GB" sz="1440">
                        <a:latin typeface="Citroen Black" panose="00000A00000000000000" pitchFamily="2" charset="0"/>
                      </a:endParaRPr>
                    </a:p>
                  </p:txBody>
                </p:sp>
                <p:sp>
                  <p:nvSpPr>
                    <p:cNvPr id="123" name="Freeform 122">
                      <a:extLst>
                        <a:ext uri="{FF2B5EF4-FFF2-40B4-BE49-F238E27FC236}">
                          <a16:creationId xmlns:a16="http://schemas.microsoft.com/office/drawing/2014/main" id="{E00F6D6C-724B-2BCB-95A7-6A34CC8A754B}"/>
                        </a:ext>
                      </a:extLst>
                    </p:cNvPr>
                    <p:cNvSpPr>
                      <a:spLocks/>
                    </p:cNvSpPr>
                    <p:nvPr/>
                  </p:nvSpPr>
                  <p:spPr bwMode="auto">
                    <a:xfrm>
                      <a:off x="12009438" y="4305299"/>
                      <a:ext cx="63500" cy="198438"/>
                    </a:xfrm>
                    <a:custGeom>
                      <a:avLst/>
                      <a:gdLst>
                        <a:gd name="T0" fmla="*/ 40 w 40"/>
                        <a:gd name="T1" fmla="*/ 63 h 125"/>
                        <a:gd name="T2" fmla="*/ 17 w 40"/>
                        <a:gd name="T3" fmla="*/ 125 h 125"/>
                        <a:gd name="T4" fmla="*/ 0 w 40"/>
                        <a:gd name="T5" fmla="*/ 125 h 125"/>
                        <a:gd name="T6" fmla="*/ 23 w 40"/>
                        <a:gd name="T7" fmla="*/ 63 h 125"/>
                        <a:gd name="T8" fmla="*/ 0 w 40"/>
                        <a:gd name="T9" fmla="*/ 0 h 125"/>
                        <a:gd name="T10" fmla="*/ 17 w 40"/>
                        <a:gd name="T11" fmla="*/ 0 h 125"/>
                        <a:gd name="T12" fmla="*/ 40 w 40"/>
                        <a:gd name="T13" fmla="*/ 63 h 125"/>
                      </a:gdLst>
                      <a:ahLst/>
                      <a:cxnLst>
                        <a:cxn ang="0">
                          <a:pos x="T0" y="T1"/>
                        </a:cxn>
                        <a:cxn ang="0">
                          <a:pos x="T2" y="T3"/>
                        </a:cxn>
                        <a:cxn ang="0">
                          <a:pos x="T4" y="T5"/>
                        </a:cxn>
                        <a:cxn ang="0">
                          <a:pos x="T6" y="T7"/>
                        </a:cxn>
                        <a:cxn ang="0">
                          <a:pos x="T8" y="T9"/>
                        </a:cxn>
                        <a:cxn ang="0">
                          <a:pos x="T10" y="T11"/>
                        </a:cxn>
                        <a:cxn ang="0">
                          <a:pos x="T12" y="T13"/>
                        </a:cxn>
                      </a:cxnLst>
                      <a:rect l="0" t="0" r="r" b="b"/>
                      <a:pathLst>
                        <a:path w="40" h="125">
                          <a:moveTo>
                            <a:pt x="40" y="63"/>
                          </a:moveTo>
                          <a:lnTo>
                            <a:pt x="17" y="125"/>
                          </a:lnTo>
                          <a:lnTo>
                            <a:pt x="0" y="125"/>
                          </a:lnTo>
                          <a:lnTo>
                            <a:pt x="23" y="63"/>
                          </a:lnTo>
                          <a:lnTo>
                            <a:pt x="0" y="0"/>
                          </a:lnTo>
                          <a:lnTo>
                            <a:pt x="17" y="0"/>
                          </a:lnTo>
                          <a:lnTo>
                            <a:pt x="40" y="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3149" tIns="36574" rIns="73149" bIns="36574" numCol="1" anchor="t" anchorCtr="0" compatLnSpc="1">
                      <a:prstTxWarp prst="textNoShape">
                        <a:avLst/>
                      </a:prstTxWarp>
                    </a:bodyPr>
                    <a:lstStyle/>
                    <a:p>
                      <a:endParaRPr lang="en-GB" sz="1440">
                        <a:latin typeface="Citroen Black" panose="00000A00000000000000" pitchFamily="2" charset="0"/>
                      </a:endParaRPr>
                    </a:p>
                  </p:txBody>
                </p:sp>
              </p:grpSp>
              <p:grpSp>
                <p:nvGrpSpPr>
                  <p:cNvPr id="124" name="StepperButtonDisabled">
                    <a:extLst>
                      <a:ext uri="{FF2B5EF4-FFF2-40B4-BE49-F238E27FC236}">
                        <a16:creationId xmlns:a16="http://schemas.microsoft.com/office/drawing/2014/main" id="{BCA124DF-7E86-69E8-F46D-95D4C0EAEF2A}"/>
                      </a:ext>
                    </a:extLst>
                  </p:cNvPr>
                  <p:cNvGrpSpPr/>
                  <p:nvPr/>
                </p:nvGrpSpPr>
                <p:grpSpPr>
                  <a:xfrm>
                    <a:off x="226752" y="3795967"/>
                    <a:ext cx="219307" cy="492478"/>
                    <a:chOff x="2192338" y="4202112"/>
                    <a:chExt cx="180975" cy="406400"/>
                  </a:xfrm>
                </p:grpSpPr>
                <p:sp>
                  <p:nvSpPr>
                    <p:cNvPr id="125" name="Rectangle 9">
                      <a:extLst>
                        <a:ext uri="{FF2B5EF4-FFF2-40B4-BE49-F238E27FC236}">
                          <a16:creationId xmlns:a16="http://schemas.microsoft.com/office/drawing/2014/main" id="{3F79AB3E-BF4C-5636-C12A-5AC405518311}"/>
                        </a:ext>
                      </a:extLst>
                    </p:cNvPr>
                    <p:cNvSpPr>
                      <a:spLocks noChangeArrowheads="1"/>
                    </p:cNvSpPr>
                    <p:nvPr/>
                  </p:nvSpPr>
                  <p:spPr bwMode="auto">
                    <a:xfrm>
                      <a:off x="2192338" y="4202112"/>
                      <a:ext cx="180975" cy="406400"/>
                    </a:xfrm>
                    <a:prstGeom prst="rect">
                      <a:avLst/>
                    </a:prstGeom>
                    <a:solidFill>
                      <a:srgbClr val="960100"/>
                    </a:solidFill>
                    <a:ln>
                      <a:solidFill>
                        <a:schemeClr val="bg1"/>
                      </a:solidFill>
                    </a:ln>
                  </p:spPr>
                  <p:txBody>
                    <a:bodyPr vert="horz" wrap="square" lIns="73149" tIns="36574" rIns="73149" bIns="36574" numCol="1" anchor="t" anchorCtr="0" compatLnSpc="1">
                      <a:prstTxWarp prst="textNoShape">
                        <a:avLst/>
                      </a:prstTxWarp>
                    </a:bodyPr>
                    <a:lstStyle/>
                    <a:p>
                      <a:endParaRPr lang="en-GB" sz="1440">
                        <a:latin typeface="Citroen Black" panose="00000A00000000000000" pitchFamily="2" charset="0"/>
                      </a:endParaRPr>
                    </a:p>
                  </p:txBody>
                </p:sp>
                <p:sp>
                  <p:nvSpPr>
                    <p:cNvPr id="126" name="Freeform 10">
                      <a:extLst>
                        <a:ext uri="{FF2B5EF4-FFF2-40B4-BE49-F238E27FC236}">
                          <a16:creationId xmlns:a16="http://schemas.microsoft.com/office/drawing/2014/main" id="{4FD7104F-DC36-4655-43EB-65F9D14DC33B}"/>
                        </a:ext>
                      </a:extLst>
                    </p:cNvPr>
                    <p:cNvSpPr>
                      <a:spLocks/>
                    </p:cNvSpPr>
                    <p:nvPr/>
                  </p:nvSpPr>
                  <p:spPr bwMode="auto">
                    <a:xfrm>
                      <a:off x="2251075" y="4303712"/>
                      <a:ext cx="63500" cy="200025"/>
                    </a:xfrm>
                    <a:custGeom>
                      <a:avLst/>
                      <a:gdLst>
                        <a:gd name="T0" fmla="*/ 0 w 40"/>
                        <a:gd name="T1" fmla="*/ 63 h 126"/>
                        <a:gd name="T2" fmla="*/ 23 w 40"/>
                        <a:gd name="T3" fmla="*/ 0 h 126"/>
                        <a:gd name="T4" fmla="*/ 40 w 40"/>
                        <a:gd name="T5" fmla="*/ 0 h 126"/>
                        <a:gd name="T6" fmla="*/ 16 w 40"/>
                        <a:gd name="T7" fmla="*/ 63 h 126"/>
                        <a:gd name="T8" fmla="*/ 40 w 40"/>
                        <a:gd name="T9" fmla="*/ 126 h 126"/>
                        <a:gd name="T10" fmla="*/ 23 w 40"/>
                        <a:gd name="T11" fmla="*/ 126 h 126"/>
                        <a:gd name="T12" fmla="*/ 0 w 40"/>
                        <a:gd name="T13" fmla="*/ 63 h 126"/>
                      </a:gdLst>
                      <a:ahLst/>
                      <a:cxnLst>
                        <a:cxn ang="0">
                          <a:pos x="T0" y="T1"/>
                        </a:cxn>
                        <a:cxn ang="0">
                          <a:pos x="T2" y="T3"/>
                        </a:cxn>
                        <a:cxn ang="0">
                          <a:pos x="T4" y="T5"/>
                        </a:cxn>
                        <a:cxn ang="0">
                          <a:pos x="T6" y="T7"/>
                        </a:cxn>
                        <a:cxn ang="0">
                          <a:pos x="T8" y="T9"/>
                        </a:cxn>
                        <a:cxn ang="0">
                          <a:pos x="T10" y="T11"/>
                        </a:cxn>
                        <a:cxn ang="0">
                          <a:pos x="T12" y="T13"/>
                        </a:cxn>
                      </a:cxnLst>
                      <a:rect l="0" t="0" r="r" b="b"/>
                      <a:pathLst>
                        <a:path w="40" h="126">
                          <a:moveTo>
                            <a:pt x="0" y="63"/>
                          </a:moveTo>
                          <a:lnTo>
                            <a:pt x="23" y="0"/>
                          </a:lnTo>
                          <a:lnTo>
                            <a:pt x="40" y="0"/>
                          </a:lnTo>
                          <a:lnTo>
                            <a:pt x="16" y="63"/>
                          </a:lnTo>
                          <a:lnTo>
                            <a:pt x="40" y="126"/>
                          </a:lnTo>
                          <a:lnTo>
                            <a:pt x="23" y="126"/>
                          </a:lnTo>
                          <a:lnTo>
                            <a:pt x="0" y="63"/>
                          </a:lnTo>
                          <a:close/>
                        </a:path>
                      </a:pathLst>
                    </a:custGeom>
                    <a:solidFill>
                      <a:schemeClr val="bg1"/>
                    </a:solidFill>
                    <a:ln>
                      <a:noFill/>
                    </a:ln>
                  </p:spPr>
                  <p:txBody>
                    <a:bodyPr vert="horz" wrap="square" lIns="73149" tIns="36574" rIns="73149" bIns="36574" numCol="1" anchor="t" anchorCtr="0" compatLnSpc="1">
                      <a:prstTxWarp prst="textNoShape">
                        <a:avLst/>
                      </a:prstTxWarp>
                    </a:bodyPr>
                    <a:lstStyle/>
                    <a:p>
                      <a:endParaRPr lang="en-GB" sz="1440">
                        <a:latin typeface="Citroen Black" panose="00000A00000000000000" pitchFamily="2" charset="0"/>
                      </a:endParaRPr>
                    </a:p>
                  </p:txBody>
                </p:sp>
              </p:grpSp>
            </p:grpSp>
          </p:grpSp>
          <p:cxnSp>
            <p:nvCxnSpPr>
              <p:cNvPr id="3" name="Elbow Connector 2">
                <a:extLst>
                  <a:ext uri="{FF2B5EF4-FFF2-40B4-BE49-F238E27FC236}">
                    <a16:creationId xmlns:a16="http://schemas.microsoft.com/office/drawing/2014/main" id="{04B4614F-B7AB-8F93-EC09-75F2A856CD18}"/>
                  </a:ext>
                </a:extLst>
              </p:cNvPr>
              <p:cNvCxnSpPr/>
              <p:nvPr/>
            </p:nvCxnSpPr>
            <p:spPr>
              <a:xfrm rot="10800000" flipV="1">
                <a:off x="293659" y="3573709"/>
                <a:ext cx="3053548" cy="310393"/>
              </a:xfrm>
              <a:prstGeom prst="bentConnector3">
                <a:avLst>
                  <a:gd name="adj1" fmla="val -1"/>
                </a:avLst>
              </a:prstGeom>
              <a:ln w="12700">
                <a:solidFill>
                  <a:srgbClr val="AFB1AB"/>
                </a:solidFill>
                <a:tailEnd type="triangle"/>
              </a:ln>
            </p:spPr>
            <p:style>
              <a:lnRef idx="1">
                <a:schemeClr val="accent1"/>
              </a:lnRef>
              <a:fillRef idx="0">
                <a:schemeClr val="accent1"/>
              </a:fillRef>
              <a:effectRef idx="0">
                <a:schemeClr val="accent1"/>
              </a:effectRef>
              <a:fontRef idx="minor">
                <a:schemeClr val="tx1"/>
              </a:fontRef>
            </p:style>
          </p:cxnSp>
          <p:cxnSp>
            <p:nvCxnSpPr>
              <p:cNvPr id="28" name="Elbow Connector 27">
                <a:extLst>
                  <a:ext uri="{FF2B5EF4-FFF2-40B4-BE49-F238E27FC236}">
                    <a16:creationId xmlns:a16="http://schemas.microsoft.com/office/drawing/2014/main" id="{5C7C9AFB-1D4C-A650-693C-99C246B4012D}"/>
                  </a:ext>
                </a:extLst>
              </p:cNvPr>
              <p:cNvCxnSpPr/>
              <p:nvPr/>
            </p:nvCxnSpPr>
            <p:spPr>
              <a:xfrm rot="10800000" flipH="1" flipV="1">
                <a:off x="8844010" y="3573709"/>
                <a:ext cx="3053548" cy="310393"/>
              </a:xfrm>
              <a:prstGeom prst="bentConnector3">
                <a:avLst>
                  <a:gd name="adj1" fmla="val -1"/>
                </a:avLst>
              </a:prstGeom>
              <a:ln w="12700">
                <a:solidFill>
                  <a:srgbClr val="AFB1AB"/>
                </a:solidFill>
                <a:tailEnd type="triangle"/>
              </a:ln>
            </p:spPr>
            <p:style>
              <a:lnRef idx="1">
                <a:schemeClr val="accent1"/>
              </a:lnRef>
              <a:fillRef idx="0">
                <a:schemeClr val="accent1"/>
              </a:fillRef>
              <a:effectRef idx="0">
                <a:schemeClr val="accent1"/>
              </a:effectRef>
              <a:fontRef idx="minor">
                <a:schemeClr val="tx1"/>
              </a:fontRef>
            </p:style>
          </p:cxnSp>
        </p:grpSp>
        <p:sp>
          <p:nvSpPr>
            <p:cNvPr id="30" name="TextBox 29">
              <a:extLst>
                <a:ext uri="{FF2B5EF4-FFF2-40B4-BE49-F238E27FC236}">
                  <a16:creationId xmlns:a16="http://schemas.microsoft.com/office/drawing/2014/main" id="{DCFCED07-766C-C093-ACC8-FBD7F3B51023}"/>
                </a:ext>
              </a:extLst>
            </p:cNvPr>
            <p:cNvSpPr txBox="1"/>
            <p:nvPr/>
          </p:nvSpPr>
          <p:spPr>
            <a:xfrm>
              <a:off x="0" y="6859923"/>
              <a:ext cx="12190077" cy="369332"/>
            </a:xfrm>
            <a:prstGeom prst="rect">
              <a:avLst/>
            </a:prstGeom>
            <a:solidFill>
              <a:schemeClr val="bg1"/>
            </a:solidFill>
          </p:spPr>
          <p:txBody>
            <a:bodyPr wrap="square" rtlCol="0">
              <a:spAutoFit/>
            </a:bodyPr>
            <a:lstStyle/>
            <a:p>
              <a:r>
                <a:rPr lang="en-GB"/>
                <a:t>Onboarding screen for “Stepper” interaction</a:t>
              </a:r>
            </a:p>
          </p:txBody>
        </p:sp>
      </p:grpSp>
      <p:sp>
        <p:nvSpPr>
          <p:cNvPr id="10" name="Rectangle 46">
            <a:extLst>
              <a:ext uri="{FF2B5EF4-FFF2-40B4-BE49-F238E27FC236}">
                <a16:creationId xmlns:a16="http://schemas.microsoft.com/office/drawing/2014/main" id="{6FBC0557-5222-D80C-E798-A60CCA881639}"/>
              </a:ext>
            </a:extLst>
          </p:cNvPr>
          <p:cNvSpPr>
            <a:spLocks noChangeArrowheads="1"/>
          </p:cNvSpPr>
          <p:nvPr/>
        </p:nvSpPr>
        <p:spPr bwMode="auto">
          <a:xfrm>
            <a:off x="2495718" y="71178"/>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1" name="Rectangle 47">
            <a:extLst>
              <a:ext uri="{FF2B5EF4-FFF2-40B4-BE49-F238E27FC236}">
                <a16:creationId xmlns:a16="http://schemas.microsoft.com/office/drawing/2014/main" id="{229A450E-1707-B7E1-285A-7C199C9CDECA}"/>
              </a:ext>
            </a:extLst>
          </p:cNvPr>
          <p:cNvSpPr>
            <a:spLocks noChangeArrowheads="1"/>
          </p:cNvSpPr>
          <p:nvPr/>
        </p:nvSpPr>
        <p:spPr bwMode="auto">
          <a:xfrm>
            <a:off x="4290569" y="71178"/>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7" name="Rectangle 48">
            <a:extLst>
              <a:ext uri="{FF2B5EF4-FFF2-40B4-BE49-F238E27FC236}">
                <a16:creationId xmlns:a16="http://schemas.microsoft.com/office/drawing/2014/main" id="{3318F225-EC6F-9349-EB80-94171B4A557B}"/>
              </a:ext>
            </a:extLst>
          </p:cNvPr>
          <p:cNvSpPr>
            <a:spLocks noChangeArrowheads="1"/>
          </p:cNvSpPr>
          <p:nvPr/>
        </p:nvSpPr>
        <p:spPr bwMode="auto">
          <a:xfrm>
            <a:off x="6085420" y="71178"/>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9" name="Rectangle 52">
            <a:extLst>
              <a:ext uri="{FF2B5EF4-FFF2-40B4-BE49-F238E27FC236}">
                <a16:creationId xmlns:a16="http://schemas.microsoft.com/office/drawing/2014/main" id="{A2558D96-818E-3EA5-D45E-A0BC539A2DD4}"/>
              </a:ext>
            </a:extLst>
          </p:cNvPr>
          <p:cNvSpPr>
            <a:spLocks noChangeArrowheads="1"/>
          </p:cNvSpPr>
          <p:nvPr/>
        </p:nvSpPr>
        <p:spPr bwMode="auto">
          <a:xfrm>
            <a:off x="845148"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22" name="Rectangle 38">
            <a:extLst>
              <a:ext uri="{FF2B5EF4-FFF2-40B4-BE49-F238E27FC236}">
                <a16:creationId xmlns:a16="http://schemas.microsoft.com/office/drawing/2014/main" id="{A1E941B5-79E7-BF10-4598-25E3DABB4E22}"/>
              </a:ext>
            </a:extLst>
          </p:cNvPr>
          <p:cNvSpPr>
            <a:spLocks noChangeArrowheads="1"/>
          </p:cNvSpPr>
          <p:nvPr/>
        </p:nvSpPr>
        <p:spPr bwMode="auto">
          <a:xfrm>
            <a:off x="818973" y="11430"/>
            <a:ext cx="1523603" cy="334731"/>
          </a:xfrm>
          <a:prstGeom prst="rect">
            <a:avLst/>
          </a:prstGeom>
          <a:gradFill>
            <a:gsLst>
              <a:gs pos="90000">
                <a:schemeClr val="accent3"/>
              </a:gs>
              <a:gs pos="90000">
                <a:schemeClr val="accent1"/>
              </a:gs>
            </a:gsLst>
            <a:lin ang="5400000" scaled="1"/>
          </a:gradFill>
          <a:ln>
            <a:noFill/>
          </a:ln>
        </p:spPr>
        <p:txBody>
          <a:bodyPr vert="horz" wrap="square" lIns="0" tIns="43198" rIns="0" bIns="36574" numCol="1" anchor="ctr" anchorCtr="0" compatLnSpc="1">
            <a:prstTxWarp prst="textNoShape">
              <a:avLst/>
            </a:prstTxWarp>
          </a:bodyPr>
          <a:lstStyle/>
          <a:p>
            <a:pPr algn="ctr"/>
            <a:r>
              <a:rPr lang="de-DE" sz="900">
                <a:latin typeface="Roboto Light" panose="02000000000000000000" pitchFamily="2" charset="0"/>
              </a:rPr>
              <a:t>QUBO L</a:t>
            </a:r>
          </a:p>
        </p:txBody>
      </p:sp>
      <p:sp>
        <p:nvSpPr>
          <p:cNvPr id="24" name="Rectangle 46">
            <a:extLst>
              <a:ext uri="{FF2B5EF4-FFF2-40B4-BE49-F238E27FC236}">
                <a16:creationId xmlns:a16="http://schemas.microsoft.com/office/drawing/2014/main" id="{8E116B05-7A69-9457-8758-B17D9EEA407B}"/>
              </a:ext>
            </a:extLst>
          </p:cNvPr>
          <p:cNvSpPr>
            <a:spLocks noChangeArrowheads="1"/>
          </p:cNvSpPr>
          <p:nvPr/>
        </p:nvSpPr>
        <p:spPr bwMode="auto">
          <a:xfrm>
            <a:off x="4436773" y="0"/>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de-DE" sz="900">
                <a:solidFill>
                  <a:schemeClr val="bg1"/>
                </a:solidFill>
                <a:latin typeface="Roboto Light" panose="02000000000000000000" pitchFamily="2" charset="0"/>
              </a:rPr>
              <a:t>INTERIEUR</a:t>
            </a:r>
            <a:r>
              <a:rPr lang="de-DE" sz="900" u="sng">
                <a:solidFill>
                  <a:schemeClr val="bg1"/>
                </a:solidFill>
                <a:latin typeface="Roboto Light" panose="02000000000000000000" pitchFamily="2" charset="0"/>
              </a:rPr>
              <a:t> </a:t>
            </a:r>
          </a:p>
        </p:txBody>
      </p:sp>
      <p:sp>
        <p:nvSpPr>
          <p:cNvPr id="25" name="Rectangle 47">
            <a:extLst>
              <a:ext uri="{FF2B5EF4-FFF2-40B4-BE49-F238E27FC236}">
                <a16:creationId xmlns:a16="http://schemas.microsoft.com/office/drawing/2014/main" id="{467BFEF8-4FFE-694C-1A77-B7C3133E2DFB}"/>
              </a:ext>
            </a:extLst>
          </p:cNvPr>
          <p:cNvSpPr>
            <a:spLocks noChangeArrowheads="1"/>
          </p:cNvSpPr>
          <p:nvPr/>
        </p:nvSpPr>
        <p:spPr bwMode="auto">
          <a:xfrm>
            <a:off x="4436773"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26" name="Rectangle 55">
            <a:extLst>
              <a:ext uri="{FF2B5EF4-FFF2-40B4-BE49-F238E27FC236}">
                <a16:creationId xmlns:a16="http://schemas.microsoft.com/office/drawing/2014/main" id="{F166C294-E218-16D2-12EA-2E7A34D72DB0}"/>
              </a:ext>
            </a:extLst>
          </p:cNvPr>
          <p:cNvSpPr>
            <a:spLocks noChangeArrowheads="1"/>
          </p:cNvSpPr>
          <p:nvPr/>
        </p:nvSpPr>
        <p:spPr bwMode="auto">
          <a:xfrm>
            <a:off x="6231625" y="0"/>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de-DE" sz="900">
                <a:solidFill>
                  <a:schemeClr val="bg1"/>
                </a:solidFill>
                <a:latin typeface="Roboto Light" panose="02000000000000000000" pitchFamily="2" charset="0"/>
              </a:rPr>
              <a:t>ANTRIEB</a:t>
            </a:r>
          </a:p>
        </p:txBody>
      </p:sp>
      <p:sp>
        <p:nvSpPr>
          <p:cNvPr id="27" name="Rectangle 56">
            <a:extLst>
              <a:ext uri="{FF2B5EF4-FFF2-40B4-BE49-F238E27FC236}">
                <a16:creationId xmlns:a16="http://schemas.microsoft.com/office/drawing/2014/main" id="{D2D1836C-29A1-2604-E01F-2773C9CAA284}"/>
              </a:ext>
            </a:extLst>
          </p:cNvPr>
          <p:cNvSpPr>
            <a:spLocks noChangeArrowheads="1"/>
          </p:cNvSpPr>
          <p:nvPr/>
        </p:nvSpPr>
        <p:spPr bwMode="auto">
          <a:xfrm>
            <a:off x="6231625"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32" name="Rectangle 46">
            <a:extLst>
              <a:ext uri="{FF2B5EF4-FFF2-40B4-BE49-F238E27FC236}">
                <a16:creationId xmlns:a16="http://schemas.microsoft.com/office/drawing/2014/main" id="{0588690A-3924-EE87-F21F-E06F0D0E2B7C}"/>
              </a:ext>
            </a:extLst>
          </p:cNvPr>
          <p:cNvSpPr>
            <a:spLocks noChangeArrowheads="1"/>
          </p:cNvSpPr>
          <p:nvPr/>
        </p:nvSpPr>
        <p:spPr bwMode="auto">
          <a:xfrm>
            <a:off x="2652706" y="-7903"/>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de-DE" sz="900" u="sng">
                <a:solidFill>
                  <a:schemeClr val="bg1"/>
                </a:solidFill>
                <a:latin typeface="Roboto Light" panose="02000000000000000000" pitchFamily="2" charset="0"/>
              </a:rPr>
              <a:t>EXTERIEUR </a:t>
            </a:r>
          </a:p>
        </p:txBody>
      </p:sp>
      <p:sp>
        <p:nvSpPr>
          <p:cNvPr id="49" name="object 8">
            <a:extLst>
              <a:ext uri="{FF2B5EF4-FFF2-40B4-BE49-F238E27FC236}">
                <a16:creationId xmlns:a16="http://schemas.microsoft.com/office/drawing/2014/main" id="{7C368DC4-04DB-DD08-1746-9EED6C97438F}"/>
              </a:ext>
            </a:extLst>
          </p:cNvPr>
          <p:cNvSpPr/>
          <p:nvPr/>
        </p:nvSpPr>
        <p:spPr>
          <a:xfrm>
            <a:off x="5426456" y="3991483"/>
            <a:ext cx="2480310" cy="2218055"/>
          </a:xfrm>
          <a:custGeom>
            <a:avLst/>
            <a:gdLst/>
            <a:ahLst/>
            <a:cxnLst/>
            <a:rect l="l" t="t" r="r" b="b"/>
            <a:pathLst>
              <a:path w="2480309" h="2218054">
                <a:moveTo>
                  <a:pt x="2480310" y="0"/>
                </a:moveTo>
                <a:lnTo>
                  <a:pt x="554355" y="0"/>
                </a:lnTo>
                <a:lnTo>
                  <a:pt x="0" y="2217610"/>
                </a:lnTo>
                <a:lnTo>
                  <a:pt x="1925954" y="2217610"/>
                </a:lnTo>
                <a:lnTo>
                  <a:pt x="2480310" y="0"/>
                </a:lnTo>
                <a:close/>
              </a:path>
            </a:pathLst>
          </a:custGeom>
          <a:solidFill>
            <a:srgbClr val="535838"/>
          </a:solidFill>
        </p:spPr>
        <p:txBody>
          <a:bodyPr wrap="square" lIns="0" tIns="0" rIns="0" bIns="0" rtlCol="0"/>
          <a:lstStyle/>
          <a:p>
            <a:endParaRPr/>
          </a:p>
        </p:txBody>
      </p:sp>
      <p:sp>
        <p:nvSpPr>
          <p:cNvPr id="50" name="object 9">
            <a:extLst>
              <a:ext uri="{FF2B5EF4-FFF2-40B4-BE49-F238E27FC236}">
                <a16:creationId xmlns:a16="http://schemas.microsoft.com/office/drawing/2014/main" id="{ED51034D-46E8-4157-85D8-49B6ECC5A439}"/>
              </a:ext>
            </a:extLst>
          </p:cNvPr>
          <p:cNvSpPr/>
          <p:nvPr/>
        </p:nvSpPr>
        <p:spPr>
          <a:xfrm>
            <a:off x="7559040" y="3991483"/>
            <a:ext cx="2480945" cy="2218055"/>
          </a:xfrm>
          <a:custGeom>
            <a:avLst/>
            <a:gdLst/>
            <a:ahLst/>
            <a:cxnLst/>
            <a:rect l="l" t="t" r="r" b="b"/>
            <a:pathLst>
              <a:path w="2480945" h="2218054">
                <a:moveTo>
                  <a:pt x="2480436" y="0"/>
                </a:moveTo>
                <a:lnTo>
                  <a:pt x="554481" y="0"/>
                </a:lnTo>
                <a:lnTo>
                  <a:pt x="0" y="2217610"/>
                </a:lnTo>
                <a:lnTo>
                  <a:pt x="1926081" y="2217610"/>
                </a:lnTo>
                <a:lnTo>
                  <a:pt x="2480436" y="0"/>
                </a:lnTo>
                <a:close/>
              </a:path>
            </a:pathLst>
          </a:custGeom>
          <a:solidFill>
            <a:srgbClr val="69929F"/>
          </a:solidFill>
        </p:spPr>
        <p:txBody>
          <a:bodyPr wrap="square" lIns="0" tIns="0" rIns="0" bIns="0" rtlCol="0"/>
          <a:lstStyle/>
          <a:p>
            <a:endParaRPr/>
          </a:p>
        </p:txBody>
      </p:sp>
      <p:sp>
        <p:nvSpPr>
          <p:cNvPr id="53" name="object 12">
            <a:extLst>
              <a:ext uri="{FF2B5EF4-FFF2-40B4-BE49-F238E27FC236}">
                <a16:creationId xmlns:a16="http://schemas.microsoft.com/office/drawing/2014/main" id="{9A0A6F3A-563A-2735-A622-CCF311E0A765}"/>
              </a:ext>
            </a:extLst>
          </p:cNvPr>
          <p:cNvSpPr/>
          <p:nvPr/>
        </p:nvSpPr>
        <p:spPr>
          <a:xfrm>
            <a:off x="5917945" y="1394841"/>
            <a:ext cx="2404110" cy="2216785"/>
          </a:xfrm>
          <a:custGeom>
            <a:avLst/>
            <a:gdLst/>
            <a:ahLst/>
            <a:cxnLst/>
            <a:rect l="l" t="t" r="r" b="b"/>
            <a:pathLst>
              <a:path w="2404109" h="2216785">
                <a:moveTo>
                  <a:pt x="2404109" y="0"/>
                </a:moveTo>
                <a:lnTo>
                  <a:pt x="554227" y="0"/>
                </a:lnTo>
                <a:lnTo>
                  <a:pt x="0" y="2216658"/>
                </a:lnTo>
                <a:lnTo>
                  <a:pt x="1850008" y="2216658"/>
                </a:lnTo>
                <a:lnTo>
                  <a:pt x="2404109" y="0"/>
                </a:lnTo>
                <a:close/>
              </a:path>
            </a:pathLst>
          </a:custGeom>
          <a:solidFill>
            <a:srgbClr val="272B35"/>
          </a:solidFill>
        </p:spPr>
        <p:txBody>
          <a:bodyPr wrap="square" lIns="0" tIns="0" rIns="0" bIns="0" rtlCol="0"/>
          <a:lstStyle/>
          <a:p>
            <a:endParaRPr/>
          </a:p>
        </p:txBody>
      </p:sp>
      <p:sp>
        <p:nvSpPr>
          <p:cNvPr id="54" name="object 14">
            <a:extLst>
              <a:ext uri="{FF2B5EF4-FFF2-40B4-BE49-F238E27FC236}">
                <a16:creationId xmlns:a16="http://schemas.microsoft.com/office/drawing/2014/main" id="{F15F520B-A8DE-F42F-2B15-C2B88F0A1276}"/>
              </a:ext>
            </a:extLst>
          </p:cNvPr>
          <p:cNvSpPr txBox="1"/>
          <p:nvPr/>
        </p:nvSpPr>
        <p:spPr>
          <a:xfrm>
            <a:off x="4433442" y="1488694"/>
            <a:ext cx="1329055" cy="239395"/>
          </a:xfrm>
          <a:prstGeom prst="rect">
            <a:avLst/>
          </a:prstGeom>
        </p:spPr>
        <p:txBody>
          <a:bodyPr vert="horz" wrap="square" lIns="0" tIns="13335" rIns="0" bIns="0" rtlCol="0">
            <a:spAutoFit/>
          </a:bodyPr>
          <a:lstStyle/>
          <a:p>
            <a:pPr marL="12700">
              <a:lnSpc>
                <a:spcPct val="100000"/>
              </a:lnSpc>
              <a:spcBef>
                <a:spcPts val="105"/>
              </a:spcBef>
            </a:pPr>
            <a:r>
              <a:rPr lang="de-DE" sz="1400">
                <a:solidFill>
                  <a:srgbClr val="272B35"/>
                </a:solidFill>
                <a:latin typeface="Arial Black"/>
                <a:cs typeface="Arial Black"/>
              </a:rPr>
              <a:t>GELATO WEISS</a:t>
            </a:r>
          </a:p>
        </p:txBody>
      </p:sp>
      <p:sp>
        <p:nvSpPr>
          <p:cNvPr id="55" name="object 15">
            <a:extLst>
              <a:ext uri="{FF2B5EF4-FFF2-40B4-BE49-F238E27FC236}">
                <a16:creationId xmlns:a16="http://schemas.microsoft.com/office/drawing/2014/main" id="{97F31E2B-6798-2C52-B457-CD44483C671F}"/>
              </a:ext>
            </a:extLst>
          </p:cNvPr>
          <p:cNvSpPr txBox="1"/>
          <p:nvPr/>
        </p:nvSpPr>
        <p:spPr>
          <a:xfrm>
            <a:off x="6567043" y="1518615"/>
            <a:ext cx="1409065" cy="228909"/>
          </a:xfrm>
          <a:prstGeom prst="rect">
            <a:avLst/>
          </a:prstGeom>
        </p:spPr>
        <p:txBody>
          <a:bodyPr vert="horz" wrap="square" lIns="0" tIns="13335" rIns="0" bIns="0" rtlCol="0">
            <a:spAutoFit/>
          </a:bodyPr>
          <a:lstStyle/>
          <a:p>
            <a:pPr marL="12700">
              <a:lnSpc>
                <a:spcPct val="100000"/>
              </a:lnSpc>
              <a:spcBef>
                <a:spcPts val="105"/>
              </a:spcBef>
            </a:pPr>
            <a:r>
              <a:rPr lang="de-DE" sz="1400">
                <a:solidFill>
                  <a:srgbClr val="FFFFFF"/>
                </a:solidFill>
                <a:latin typeface="Arial Black"/>
                <a:cs typeface="Arial Black"/>
              </a:rPr>
              <a:t>CINEMA SCHWARZ</a:t>
            </a:r>
          </a:p>
        </p:txBody>
      </p:sp>
      <p:pic>
        <p:nvPicPr>
          <p:cNvPr id="56" name="object 18">
            <a:extLst>
              <a:ext uri="{FF2B5EF4-FFF2-40B4-BE49-F238E27FC236}">
                <a16:creationId xmlns:a16="http://schemas.microsoft.com/office/drawing/2014/main" id="{65A514D7-05D2-7C16-2A2B-8081D90FBC7D}"/>
              </a:ext>
            </a:extLst>
          </p:cNvPr>
          <p:cNvPicPr/>
          <p:nvPr/>
        </p:nvPicPr>
        <p:blipFill>
          <a:blip r:embed="rId6" cstate="email">
            <a:extLst>
              <a:ext uri="{28A0092B-C50C-407E-A947-70E740481C1C}">
                <a14:useLocalDpi xmlns:a14="http://schemas.microsoft.com/office/drawing/2010/main"/>
              </a:ext>
            </a:extLst>
          </a:blip>
          <a:stretch>
            <a:fillRect/>
          </a:stretch>
        </p:blipFill>
        <p:spPr>
          <a:xfrm>
            <a:off x="5045201" y="2220976"/>
            <a:ext cx="3072638" cy="1620266"/>
          </a:xfrm>
          <a:prstGeom prst="rect">
            <a:avLst/>
          </a:prstGeom>
        </p:spPr>
      </p:pic>
      <p:pic>
        <p:nvPicPr>
          <p:cNvPr id="57" name="object 19">
            <a:extLst>
              <a:ext uri="{FF2B5EF4-FFF2-40B4-BE49-F238E27FC236}">
                <a16:creationId xmlns:a16="http://schemas.microsoft.com/office/drawing/2014/main" id="{793948AE-76B8-BD10-6C05-CF00021E959F}"/>
              </a:ext>
            </a:extLst>
          </p:cNvPr>
          <p:cNvPicPr/>
          <p:nvPr/>
        </p:nvPicPr>
        <p:blipFill>
          <a:blip r:embed="rId7" cstate="email">
            <a:extLst>
              <a:ext uri="{28A0092B-C50C-407E-A947-70E740481C1C}">
                <a14:useLocalDpi xmlns:a14="http://schemas.microsoft.com/office/drawing/2010/main"/>
              </a:ext>
            </a:extLst>
          </a:blip>
          <a:stretch>
            <a:fillRect/>
          </a:stretch>
        </p:blipFill>
        <p:spPr>
          <a:xfrm>
            <a:off x="3640963" y="4322825"/>
            <a:ext cx="4770627" cy="2535173"/>
          </a:xfrm>
          <a:prstGeom prst="rect">
            <a:avLst/>
          </a:prstGeom>
        </p:spPr>
      </p:pic>
      <p:sp>
        <p:nvSpPr>
          <p:cNvPr id="58" name="object 20">
            <a:extLst>
              <a:ext uri="{FF2B5EF4-FFF2-40B4-BE49-F238E27FC236}">
                <a16:creationId xmlns:a16="http://schemas.microsoft.com/office/drawing/2014/main" id="{A7C17EB3-3391-0FB3-672B-CE4BDD1EA3C7}"/>
              </a:ext>
            </a:extLst>
          </p:cNvPr>
          <p:cNvSpPr/>
          <p:nvPr/>
        </p:nvSpPr>
        <p:spPr>
          <a:xfrm>
            <a:off x="7165974" y="5730798"/>
            <a:ext cx="611505" cy="307975"/>
          </a:xfrm>
          <a:custGeom>
            <a:avLst/>
            <a:gdLst/>
            <a:ahLst/>
            <a:cxnLst/>
            <a:rect l="l" t="t" r="r" b="b"/>
            <a:pathLst>
              <a:path w="611504" h="307975">
                <a:moveTo>
                  <a:pt x="610971" y="0"/>
                </a:moveTo>
                <a:lnTo>
                  <a:pt x="0" y="0"/>
                </a:lnTo>
                <a:lnTo>
                  <a:pt x="0" y="307771"/>
                </a:lnTo>
                <a:lnTo>
                  <a:pt x="610971" y="307771"/>
                </a:lnTo>
                <a:lnTo>
                  <a:pt x="610971" y="0"/>
                </a:lnTo>
                <a:close/>
              </a:path>
            </a:pathLst>
          </a:custGeom>
          <a:solidFill>
            <a:srgbClr val="B7B7B7"/>
          </a:solidFill>
        </p:spPr>
        <p:txBody>
          <a:bodyPr wrap="square" lIns="0" tIns="0" rIns="0" bIns="0" rtlCol="0"/>
          <a:lstStyle/>
          <a:p>
            <a:endParaRPr/>
          </a:p>
        </p:txBody>
      </p:sp>
      <p:pic>
        <p:nvPicPr>
          <p:cNvPr id="59" name="object 21">
            <a:extLst>
              <a:ext uri="{FF2B5EF4-FFF2-40B4-BE49-F238E27FC236}">
                <a16:creationId xmlns:a16="http://schemas.microsoft.com/office/drawing/2014/main" id="{A91D1375-4E3D-F098-701F-DE21DE4B5006}"/>
              </a:ext>
            </a:extLst>
          </p:cNvPr>
          <p:cNvPicPr/>
          <p:nvPr/>
        </p:nvPicPr>
        <p:blipFill>
          <a:blip r:embed="rId8" cstate="email">
            <a:extLst>
              <a:ext uri="{28A0092B-C50C-407E-A947-70E740481C1C}">
                <a14:useLocalDpi xmlns:a14="http://schemas.microsoft.com/office/drawing/2010/main"/>
              </a:ext>
            </a:extLst>
          </a:blip>
          <a:stretch>
            <a:fillRect/>
          </a:stretch>
        </p:blipFill>
        <p:spPr>
          <a:xfrm>
            <a:off x="5767831" y="4315065"/>
            <a:ext cx="4783582" cy="2542030"/>
          </a:xfrm>
          <a:prstGeom prst="rect">
            <a:avLst/>
          </a:prstGeom>
        </p:spPr>
      </p:pic>
      <p:sp>
        <p:nvSpPr>
          <p:cNvPr id="60" name="object 22">
            <a:extLst>
              <a:ext uri="{FF2B5EF4-FFF2-40B4-BE49-F238E27FC236}">
                <a16:creationId xmlns:a16="http://schemas.microsoft.com/office/drawing/2014/main" id="{60B851DB-1F49-AD12-0891-01AF67A4C40E}"/>
              </a:ext>
            </a:extLst>
          </p:cNvPr>
          <p:cNvSpPr/>
          <p:nvPr/>
        </p:nvSpPr>
        <p:spPr>
          <a:xfrm>
            <a:off x="7993633" y="1373124"/>
            <a:ext cx="2480945" cy="2216785"/>
          </a:xfrm>
          <a:custGeom>
            <a:avLst/>
            <a:gdLst/>
            <a:ahLst/>
            <a:cxnLst/>
            <a:rect l="l" t="t" r="r" b="b"/>
            <a:pathLst>
              <a:path w="2480945" h="2216785">
                <a:moveTo>
                  <a:pt x="2480437" y="0"/>
                </a:moveTo>
                <a:lnTo>
                  <a:pt x="554227" y="0"/>
                </a:lnTo>
                <a:lnTo>
                  <a:pt x="0" y="2216785"/>
                </a:lnTo>
                <a:lnTo>
                  <a:pt x="1926209" y="2216785"/>
                </a:lnTo>
                <a:lnTo>
                  <a:pt x="2480437" y="0"/>
                </a:lnTo>
                <a:close/>
              </a:path>
            </a:pathLst>
          </a:custGeom>
          <a:solidFill>
            <a:srgbClr val="D60D18"/>
          </a:solidFill>
        </p:spPr>
        <p:txBody>
          <a:bodyPr wrap="square" lIns="0" tIns="0" rIns="0" bIns="0" rtlCol="0"/>
          <a:lstStyle/>
          <a:p>
            <a:endParaRPr/>
          </a:p>
        </p:txBody>
      </p:sp>
      <p:pic>
        <p:nvPicPr>
          <p:cNvPr id="61" name="object 23">
            <a:extLst>
              <a:ext uri="{FF2B5EF4-FFF2-40B4-BE49-F238E27FC236}">
                <a16:creationId xmlns:a16="http://schemas.microsoft.com/office/drawing/2014/main" id="{7AF44C8D-9CB4-C864-0311-0BC3087A5B46}"/>
              </a:ext>
            </a:extLst>
          </p:cNvPr>
          <p:cNvPicPr/>
          <p:nvPr/>
        </p:nvPicPr>
        <p:blipFill>
          <a:blip r:embed="rId9" cstate="email">
            <a:extLst>
              <a:ext uri="{28A0092B-C50C-407E-A947-70E740481C1C}">
                <a14:useLocalDpi xmlns:a14="http://schemas.microsoft.com/office/drawing/2010/main"/>
              </a:ext>
            </a:extLst>
          </a:blip>
          <a:stretch>
            <a:fillRect/>
          </a:stretch>
        </p:blipFill>
        <p:spPr>
          <a:xfrm>
            <a:off x="9107424" y="1481328"/>
            <a:ext cx="580644" cy="411225"/>
          </a:xfrm>
          <a:prstGeom prst="rect">
            <a:avLst/>
          </a:prstGeom>
        </p:spPr>
      </p:pic>
      <p:sp>
        <p:nvSpPr>
          <p:cNvPr id="62" name="object 24">
            <a:extLst>
              <a:ext uri="{FF2B5EF4-FFF2-40B4-BE49-F238E27FC236}">
                <a16:creationId xmlns:a16="http://schemas.microsoft.com/office/drawing/2014/main" id="{16CA33D0-6DCB-8987-E045-D8E7574EA1B3}"/>
              </a:ext>
            </a:extLst>
          </p:cNvPr>
          <p:cNvSpPr txBox="1"/>
          <p:nvPr/>
        </p:nvSpPr>
        <p:spPr>
          <a:xfrm>
            <a:off x="6096127" y="4140453"/>
            <a:ext cx="1437005" cy="239395"/>
          </a:xfrm>
          <a:prstGeom prst="rect">
            <a:avLst/>
          </a:prstGeom>
        </p:spPr>
        <p:txBody>
          <a:bodyPr vert="horz" wrap="square" lIns="0" tIns="12700" rIns="0" bIns="0" rtlCol="0">
            <a:spAutoFit/>
          </a:bodyPr>
          <a:lstStyle/>
          <a:p>
            <a:pPr marL="12700">
              <a:lnSpc>
                <a:spcPct val="100000"/>
              </a:lnSpc>
              <a:spcBef>
                <a:spcPts val="100"/>
              </a:spcBef>
            </a:pPr>
            <a:r>
              <a:rPr lang="de-DE" sz="1400">
                <a:solidFill>
                  <a:srgbClr val="FFFFFF"/>
                </a:solidFill>
                <a:latin typeface="Arial Black"/>
                <a:cs typeface="Arial Black"/>
              </a:rPr>
              <a:t>FORESTA GRÜN</a:t>
            </a:r>
          </a:p>
        </p:txBody>
      </p:sp>
      <p:sp>
        <p:nvSpPr>
          <p:cNvPr id="63" name="object 25">
            <a:extLst>
              <a:ext uri="{FF2B5EF4-FFF2-40B4-BE49-F238E27FC236}">
                <a16:creationId xmlns:a16="http://schemas.microsoft.com/office/drawing/2014/main" id="{37F01D9B-9774-0F96-51C8-389B3014A6CB}"/>
              </a:ext>
            </a:extLst>
          </p:cNvPr>
          <p:cNvSpPr txBox="1"/>
          <p:nvPr/>
        </p:nvSpPr>
        <p:spPr>
          <a:xfrm>
            <a:off x="8425942" y="4140453"/>
            <a:ext cx="1218565" cy="239395"/>
          </a:xfrm>
          <a:prstGeom prst="rect">
            <a:avLst/>
          </a:prstGeom>
        </p:spPr>
        <p:txBody>
          <a:bodyPr vert="horz" wrap="square" lIns="0" tIns="12700" rIns="0" bIns="0" rtlCol="0">
            <a:spAutoFit/>
          </a:bodyPr>
          <a:lstStyle/>
          <a:p>
            <a:pPr marL="12700">
              <a:lnSpc>
                <a:spcPct val="100000"/>
              </a:lnSpc>
              <a:spcBef>
                <a:spcPts val="100"/>
              </a:spcBef>
            </a:pPr>
            <a:r>
              <a:rPr lang="de-DE" sz="1400">
                <a:solidFill>
                  <a:srgbClr val="FFFFFF"/>
                </a:solidFill>
                <a:latin typeface="Arial Black"/>
                <a:cs typeface="Arial Black"/>
              </a:rPr>
              <a:t>RIVIERA BLAU</a:t>
            </a:r>
          </a:p>
        </p:txBody>
      </p:sp>
      <p:pic>
        <p:nvPicPr>
          <p:cNvPr id="64" name="object 26">
            <a:extLst>
              <a:ext uri="{FF2B5EF4-FFF2-40B4-BE49-F238E27FC236}">
                <a16:creationId xmlns:a16="http://schemas.microsoft.com/office/drawing/2014/main" id="{E2363FB1-FBAE-AF2C-545E-C2590C12979B}"/>
              </a:ext>
            </a:extLst>
          </p:cNvPr>
          <p:cNvPicPr/>
          <p:nvPr/>
        </p:nvPicPr>
        <p:blipFill>
          <a:blip r:embed="rId10" cstate="email">
            <a:extLst>
              <a:ext uri="{28A0092B-C50C-407E-A947-70E740481C1C}">
                <a14:useLocalDpi xmlns:a14="http://schemas.microsoft.com/office/drawing/2010/main"/>
              </a:ext>
            </a:extLst>
          </a:blip>
          <a:stretch>
            <a:fillRect/>
          </a:stretch>
        </p:blipFill>
        <p:spPr>
          <a:xfrm>
            <a:off x="6349619" y="1728597"/>
            <a:ext cx="4490211" cy="2525776"/>
          </a:xfrm>
          <a:prstGeom prst="rect">
            <a:avLst/>
          </a:prstGeom>
        </p:spPr>
      </p:pic>
      <p:sp>
        <p:nvSpPr>
          <p:cNvPr id="71" name="TextBox 70">
            <a:extLst>
              <a:ext uri="{FF2B5EF4-FFF2-40B4-BE49-F238E27FC236}">
                <a16:creationId xmlns:a16="http://schemas.microsoft.com/office/drawing/2014/main" id="{74D907E9-1B06-8056-9BB2-0159EF2D4AAE}"/>
              </a:ext>
            </a:extLst>
          </p:cNvPr>
          <p:cNvSpPr txBox="1"/>
          <p:nvPr/>
        </p:nvSpPr>
        <p:spPr>
          <a:xfrm>
            <a:off x="258826" y="1432582"/>
            <a:ext cx="2633852" cy="646331"/>
          </a:xfrm>
          <a:prstGeom prst="rect">
            <a:avLst/>
          </a:prstGeom>
          <a:noFill/>
        </p:spPr>
        <p:txBody>
          <a:bodyPr wrap="square">
            <a:spAutoFit/>
          </a:bodyPr>
          <a:lstStyle/>
          <a:p>
            <a:r>
              <a:rPr lang="de-DE" sz="1800"/>
              <a:t>Der FIAT QUBO L ist in 5 Farben erhältlich</a:t>
            </a:r>
          </a:p>
        </p:txBody>
      </p:sp>
      <p:sp>
        <p:nvSpPr>
          <p:cNvPr id="2" name="Title 1">
            <a:extLst>
              <a:ext uri="{FF2B5EF4-FFF2-40B4-BE49-F238E27FC236}">
                <a16:creationId xmlns:a16="http://schemas.microsoft.com/office/drawing/2014/main" id="{DEE25A82-89DE-54CF-7C9B-D64B29BEE5B9}"/>
              </a:ext>
            </a:extLst>
          </p:cNvPr>
          <p:cNvSpPr txBox="1">
            <a:spLocks/>
          </p:cNvSpPr>
          <p:nvPr/>
        </p:nvSpPr>
        <p:spPr>
          <a:xfrm>
            <a:off x="313664" y="907780"/>
            <a:ext cx="10515600" cy="387798"/>
          </a:xfrm>
          <a:prstGeom prst="rect">
            <a:avLst/>
          </a:prstGeom>
        </p:spPr>
        <p:txBody>
          <a:bodyPr lIns="0" rIns="0"/>
          <a:lstStyle>
            <a:lvl1pPr algn="l" defTabSz="914400" rtl="0" eaLnBrk="1" latinLnBrk="0" hangingPunct="1">
              <a:lnSpc>
                <a:spcPct val="90000"/>
              </a:lnSpc>
              <a:spcBef>
                <a:spcPct val="0"/>
              </a:spcBef>
              <a:buNone/>
              <a:defRPr lang="en-GB" sz="2800" b="0" kern="1200" dirty="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stStyle>
          <a:p>
            <a:r>
              <a:rPr lang="de-DE" b="1" dirty="0">
                <a:latin typeface="Roboto" panose="02000000000000000000" pitchFamily="2" charset="0"/>
                <a:ea typeface="Roboto"/>
                <a:cs typeface="Roboto" panose="02000000000000000000" pitchFamily="2" charset="0"/>
              </a:rPr>
              <a:t>FARBEN</a:t>
            </a:r>
          </a:p>
        </p:txBody>
      </p:sp>
    </p:spTree>
    <p:custDataLst>
      <p:tags r:id="rId1"/>
    </p:custDataLst>
    <p:extLst>
      <p:ext uri="{BB962C8B-B14F-4D97-AF65-F5344CB8AC3E}">
        <p14:creationId xmlns:p14="http://schemas.microsoft.com/office/powerpoint/2010/main" val="2020555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0CAA3E-24E8-FA5C-429C-5C50377D8A6B}"/>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888F374C-32AC-FA23-906B-1CEA780BCCE2}"/>
              </a:ext>
            </a:extLst>
          </p:cNvPr>
          <p:cNvSpPr>
            <a:spLocks noGrp="1"/>
          </p:cNvSpPr>
          <p:nvPr>
            <p:ph type="body" sz="quarter" idx="10"/>
          </p:nvPr>
        </p:nvSpPr>
        <p:spPr/>
        <p:txBody>
          <a:bodyPr/>
          <a:lstStyle/>
          <a:p>
            <a:pPr marL="0" indent="0">
              <a:buNone/>
            </a:pPr>
            <a:r>
              <a:rPr lang="de-DE" sz="2000" b="1">
                <a:latin typeface="Roboto" panose="02000000000000000000" pitchFamily="2" charset="0"/>
                <a:ea typeface="Roboto"/>
                <a:cs typeface="Roboto" panose="02000000000000000000" pitchFamily="2" charset="0"/>
              </a:rPr>
              <a:t>FAHRASSISTENZSYSTEME – LA PRIMA</a:t>
            </a:r>
          </a:p>
        </p:txBody>
      </p:sp>
      <p:sp>
        <p:nvSpPr>
          <p:cNvPr id="6" name="Text Placeholder 4">
            <a:extLst>
              <a:ext uri="{FF2B5EF4-FFF2-40B4-BE49-F238E27FC236}">
                <a16:creationId xmlns:a16="http://schemas.microsoft.com/office/drawing/2014/main" id="{EDC1F46A-3D1A-20D2-A04F-A60BAC9A8E55}"/>
              </a:ext>
            </a:extLst>
          </p:cNvPr>
          <p:cNvSpPr>
            <a:spLocks noGrp="1"/>
          </p:cNvSpPr>
          <p:nvPr>
            <p:ph type="body" sz="quarter" idx="15"/>
          </p:nvPr>
        </p:nvSpPr>
        <p:spPr>
          <a:xfrm>
            <a:off x="219448" y="6055801"/>
            <a:ext cx="5205646" cy="193899"/>
          </a:xfrm>
        </p:spPr>
        <p:txBody>
          <a:bodyPr/>
          <a:lstStyle/>
          <a:p>
            <a:pPr marL="0" indent="0">
              <a:buNone/>
            </a:pPr>
            <a:r>
              <a:rPr lang="de-DE" sz="1400" b="1">
                <a:solidFill>
                  <a:srgbClr val="960100"/>
                </a:solidFill>
                <a:latin typeface="Roboto" panose="02000000000000000000" pitchFamily="2" charset="0"/>
                <a:ea typeface="Roboto"/>
                <a:cs typeface="Roboto" panose="02000000000000000000" pitchFamily="2" charset="0"/>
              </a:rPr>
              <a:t>KLICKEN SIE HIER, UM DIE SEITE ZU SCHLIESSEN</a:t>
            </a:r>
          </a:p>
        </p:txBody>
      </p:sp>
      <p:pic>
        <p:nvPicPr>
          <p:cNvPr id="4" name="Picture 4">
            <a:extLst>
              <a:ext uri="{FF2B5EF4-FFF2-40B4-BE49-F238E27FC236}">
                <a16:creationId xmlns:a16="http://schemas.microsoft.com/office/drawing/2014/main" id="{6668E618-ADB4-2867-51D1-A3B66E69D760}"/>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5956671" y="533041"/>
            <a:ext cx="6123802" cy="5975608"/>
          </a:xfrm>
          <a:prstGeom prst="rect">
            <a:avLst/>
          </a:prstGeom>
          <a:ln w="63500">
            <a:noFill/>
          </a:ln>
        </p:spPr>
      </p:pic>
      <p:sp>
        <p:nvSpPr>
          <p:cNvPr id="7" name="Espace réservé du texte 6">
            <a:extLst>
              <a:ext uri="{FF2B5EF4-FFF2-40B4-BE49-F238E27FC236}">
                <a16:creationId xmlns:a16="http://schemas.microsoft.com/office/drawing/2014/main" id="{AD3053B0-1CBE-43B5-5E0A-5635759D1272}"/>
              </a:ext>
            </a:extLst>
          </p:cNvPr>
          <p:cNvSpPr>
            <a:spLocks noGrp="1"/>
          </p:cNvSpPr>
          <p:nvPr>
            <p:ph type="body" sz="quarter" idx="13"/>
          </p:nvPr>
        </p:nvSpPr>
        <p:spPr>
          <a:xfrm>
            <a:off x="178527" y="1258223"/>
            <a:ext cx="5512356" cy="3475310"/>
          </a:xfrm>
        </p:spPr>
        <p:txBody>
          <a:bodyPr/>
          <a:lstStyle/>
          <a:p>
            <a:pPr marL="285750" indent="-285750">
              <a:buFont typeface="Arial" panose="020B0604020202020204" pitchFamily="34" charset="0"/>
              <a:buChar char="•"/>
            </a:pPr>
            <a:r>
              <a:rPr lang="de-DE" sz="1400"/>
              <a:t>Führen Sie jedes Manöver dank der dynamischen 360°-Rundumsicht mit absoluter Sicherheit durch. Der neue Qubo L Magic Mirror bietet Ihnen drei Ansichten von zwei verschiedenen Kameras, wobei jedes Detail auf dem 5-Zoll-Digitalrückspiegel angezeigt wird.</a:t>
            </a:r>
          </a:p>
          <a:p>
            <a:pPr marL="285750" indent="-285750">
              <a:buFont typeface="Arial" panose="020B0604020202020204" pitchFamily="34" charset="0"/>
              <a:buChar char="•"/>
            </a:pPr>
            <a:r>
              <a:rPr lang="de-DE" sz="1400"/>
              <a:t>Zwei Kameras und drei Blickwinkel bieten uneingeschränkte Sicht auf die Umgebung und sorgen so für sichereres Manövrieren.</a:t>
            </a:r>
          </a:p>
          <a:p>
            <a:pPr marL="285750" indent="-285750">
              <a:buFont typeface="Arial" panose="020B0604020202020204" pitchFamily="34" charset="0"/>
              <a:buChar char="•"/>
            </a:pPr>
            <a:r>
              <a:rPr lang="de-DE" sz="1400"/>
              <a:t>Verbessert die Fähigkeit des Fahrzeugs, wechselnde Fahrbedingungen zu bewältigen. Durch die Anpassung des Motoransprechverhaltens und die Optimierung der Traktion sorgt diese Funktion für mehr Stabilität und Kontrolle, sodass Sie auf matschigen Wegen, verschneiten Straßen und Schotterstraßen sicher fahren können.</a:t>
            </a:r>
          </a:p>
          <a:p>
            <a:endParaRPr lang="fr-FR" dirty="0"/>
          </a:p>
        </p:txBody>
      </p:sp>
    </p:spTree>
    <p:custDataLst>
      <p:tags r:id="rId1"/>
    </p:custDataLst>
    <p:extLst>
      <p:ext uri="{BB962C8B-B14F-4D97-AF65-F5344CB8AC3E}">
        <p14:creationId xmlns:p14="http://schemas.microsoft.com/office/powerpoint/2010/main" val="1958660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 name="Guide" hidden="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12192000" cy="6852596"/>
          </a:xfrm>
          <a:prstGeom prst="rect">
            <a:avLst/>
          </a:prstGeom>
        </p:spPr>
      </p:pic>
      <p:grpSp>
        <p:nvGrpSpPr>
          <p:cNvPr id="106" name="StepperButtonNormal" hidden="1"/>
          <p:cNvGrpSpPr/>
          <p:nvPr/>
        </p:nvGrpSpPr>
        <p:grpSpPr>
          <a:xfrm>
            <a:off x="11899591" y="3643567"/>
            <a:ext cx="219307" cy="492478"/>
            <a:chOff x="11950700" y="4202112"/>
            <a:chExt cx="180975" cy="406400"/>
          </a:xfrm>
        </p:grpSpPr>
        <p:sp>
          <p:nvSpPr>
            <p:cNvPr id="12" name="Rectangle 7">
              <a:hlinkClick r:id="" action="ppaction://hlinkshowjump?jump=nextslide"/>
            </p:cNvPr>
            <p:cNvSpPr>
              <a:spLocks noChangeArrowheads="1"/>
            </p:cNvSpPr>
            <p:nvPr/>
          </p:nvSpPr>
          <p:spPr bwMode="auto">
            <a:xfrm>
              <a:off x="11950700" y="4202112"/>
              <a:ext cx="180975" cy="406400"/>
            </a:xfrm>
            <a:prstGeom prst="rect">
              <a:avLst/>
            </a:prstGeom>
            <a:solidFill>
              <a:srgbClr val="9601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13" name="Freeform 8"/>
            <p:cNvSpPr>
              <a:spLocks/>
            </p:cNvSpPr>
            <p:nvPr/>
          </p:nvSpPr>
          <p:spPr bwMode="auto">
            <a:xfrm>
              <a:off x="12009438" y="4305299"/>
              <a:ext cx="63500" cy="198438"/>
            </a:xfrm>
            <a:custGeom>
              <a:avLst/>
              <a:gdLst>
                <a:gd name="T0" fmla="*/ 40 w 40"/>
                <a:gd name="T1" fmla="*/ 63 h 125"/>
                <a:gd name="T2" fmla="*/ 17 w 40"/>
                <a:gd name="T3" fmla="*/ 125 h 125"/>
                <a:gd name="T4" fmla="*/ 0 w 40"/>
                <a:gd name="T5" fmla="*/ 125 h 125"/>
                <a:gd name="T6" fmla="*/ 23 w 40"/>
                <a:gd name="T7" fmla="*/ 63 h 125"/>
                <a:gd name="T8" fmla="*/ 0 w 40"/>
                <a:gd name="T9" fmla="*/ 0 h 125"/>
                <a:gd name="T10" fmla="*/ 17 w 40"/>
                <a:gd name="T11" fmla="*/ 0 h 125"/>
                <a:gd name="T12" fmla="*/ 40 w 40"/>
                <a:gd name="T13" fmla="*/ 63 h 125"/>
              </a:gdLst>
              <a:ahLst/>
              <a:cxnLst>
                <a:cxn ang="0">
                  <a:pos x="T0" y="T1"/>
                </a:cxn>
                <a:cxn ang="0">
                  <a:pos x="T2" y="T3"/>
                </a:cxn>
                <a:cxn ang="0">
                  <a:pos x="T4" y="T5"/>
                </a:cxn>
                <a:cxn ang="0">
                  <a:pos x="T6" y="T7"/>
                </a:cxn>
                <a:cxn ang="0">
                  <a:pos x="T8" y="T9"/>
                </a:cxn>
                <a:cxn ang="0">
                  <a:pos x="T10" y="T11"/>
                </a:cxn>
                <a:cxn ang="0">
                  <a:pos x="T12" y="T13"/>
                </a:cxn>
              </a:cxnLst>
              <a:rect l="0" t="0" r="r" b="b"/>
              <a:pathLst>
                <a:path w="40" h="125">
                  <a:moveTo>
                    <a:pt x="40" y="63"/>
                  </a:moveTo>
                  <a:lnTo>
                    <a:pt x="17" y="125"/>
                  </a:lnTo>
                  <a:lnTo>
                    <a:pt x="0" y="125"/>
                  </a:lnTo>
                  <a:lnTo>
                    <a:pt x="23" y="63"/>
                  </a:lnTo>
                  <a:lnTo>
                    <a:pt x="0" y="0"/>
                  </a:lnTo>
                  <a:lnTo>
                    <a:pt x="17" y="0"/>
                  </a:lnTo>
                  <a:lnTo>
                    <a:pt x="40" y="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grpSp>
      <p:sp>
        <p:nvSpPr>
          <p:cNvPr id="112" name="Rectangle 111" hidden="1"/>
          <p:cNvSpPr/>
          <p:nvPr/>
        </p:nvSpPr>
        <p:spPr>
          <a:xfrm>
            <a:off x="417543" y="1635125"/>
            <a:ext cx="709582"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7" name="Text Placeholder 116" hidden="1"/>
          <p:cNvSpPr>
            <a:spLocks noGrp="1"/>
          </p:cNvSpPr>
          <p:nvPr>
            <p:ph type="body" sz="quarter" idx="10"/>
          </p:nvPr>
        </p:nvSpPr>
        <p:spPr/>
        <p:txBody>
          <a:bodyPr/>
          <a:lstStyle/>
          <a:p>
            <a:r>
              <a:rPr lang="en-GB" dirty="0"/>
              <a:t>CLICK THE ARROWS TO FI\ND OUT MORE</a:t>
            </a:r>
          </a:p>
        </p:txBody>
      </p:sp>
      <p:sp>
        <p:nvSpPr>
          <p:cNvPr id="9" name="Title 8"/>
          <p:cNvSpPr>
            <a:spLocks noGrp="1"/>
          </p:cNvSpPr>
          <p:nvPr>
            <p:ph type="title"/>
          </p:nvPr>
        </p:nvSpPr>
        <p:spPr/>
        <p:txBody>
          <a:bodyPr/>
          <a:lstStyle/>
          <a:p>
            <a:r>
              <a:rPr lang="de-DE" b="1">
                <a:latin typeface="Roboto" panose="02000000000000000000" pitchFamily="2" charset="0"/>
                <a:ea typeface="Roboto"/>
                <a:cs typeface="Roboto" panose="02000000000000000000" pitchFamily="2" charset="0"/>
              </a:rPr>
              <a:t>FIAT QUBO L</a:t>
            </a:r>
          </a:p>
        </p:txBody>
      </p:sp>
      <p:sp>
        <p:nvSpPr>
          <p:cNvPr id="4" name="Text Placeholder 3"/>
          <p:cNvSpPr>
            <a:spLocks noGrp="1"/>
          </p:cNvSpPr>
          <p:nvPr>
            <p:ph type="body" sz="quarter" idx="14"/>
          </p:nvPr>
        </p:nvSpPr>
        <p:spPr>
          <a:xfrm>
            <a:off x="258805" y="1150084"/>
            <a:ext cx="4321931" cy="1603003"/>
          </a:xfrm>
        </p:spPr>
        <p:txBody>
          <a:bodyPr/>
          <a:lstStyle/>
          <a:p>
            <a:r>
              <a:rPr lang="de-DE" sz="1400"/>
              <a:t>Der QUBO L bietet Komfort und Platz und spricht gleichermaßen Stadtbewohner und Outdoor-Enthusiasten an.</a:t>
            </a:r>
          </a:p>
          <a:p>
            <a:r>
              <a:rPr lang="de-DE" sz="1400"/>
              <a:t>Der Fiat QUBO L ist in folgenden Ausführungen erhältlich:</a:t>
            </a:r>
          </a:p>
          <a:p>
            <a:r>
              <a:rPr lang="de-DE" sz="1400"/>
              <a:t>5 Sitze (4.406 mm)</a:t>
            </a:r>
          </a:p>
          <a:p>
            <a:r>
              <a:rPr lang="de-DE" sz="1400"/>
              <a:t>7 Sitze (4.756 mm)</a:t>
            </a:r>
          </a:p>
        </p:txBody>
      </p:sp>
      <p:grpSp>
        <p:nvGrpSpPr>
          <p:cNvPr id="8" name="OnBoarding" hidden="1"/>
          <p:cNvGrpSpPr/>
          <p:nvPr/>
        </p:nvGrpSpPr>
        <p:grpSpPr>
          <a:xfrm>
            <a:off x="0" y="0"/>
            <a:ext cx="12190077" cy="7229255"/>
            <a:chOff x="0" y="0"/>
            <a:chExt cx="12190077" cy="7229255"/>
          </a:xfrm>
        </p:grpSpPr>
        <p:grpSp>
          <p:nvGrpSpPr>
            <p:cNvPr id="7" name="Group 6"/>
            <p:cNvGrpSpPr/>
            <p:nvPr/>
          </p:nvGrpSpPr>
          <p:grpSpPr>
            <a:xfrm>
              <a:off x="0" y="0"/>
              <a:ext cx="12190077" cy="6859923"/>
              <a:chOff x="0" y="0"/>
              <a:chExt cx="12190077" cy="6859923"/>
            </a:xfrm>
          </p:grpSpPr>
          <p:grpSp>
            <p:nvGrpSpPr>
              <p:cNvPr id="128" name="Group 127"/>
              <p:cNvGrpSpPr/>
              <p:nvPr/>
            </p:nvGrpSpPr>
            <p:grpSpPr>
              <a:xfrm>
                <a:off x="0" y="0"/>
                <a:ext cx="12190077" cy="6859923"/>
                <a:chOff x="0" y="0"/>
                <a:chExt cx="12190077" cy="6859923"/>
              </a:xfrm>
            </p:grpSpPr>
            <p:sp>
              <p:nvSpPr>
                <p:cNvPr id="119" name="Overlay"/>
                <p:cNvSpPr/>
                <p:nvPr/>
              </p:nvSpPr>
              <p:spPr>
                <a:xfrm>
                  <a:off x="0" y="0"/>
                  <a:ext cx="12190077" cy="6859923"/>
                </a:xfrm>
                <a:prstGeom prst="rect">
                  <a:avLst/>
                </a:prstGeom>
                <a:solidFill>
                  <a:schemeClr val="tx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49" tIns="36574" rIns="73149" bIns="36574" numCol="1" spcCol="0" rtlCol="0" fromWordArt="0" anchor="ctr" anchorCtr="0" forceAA="0" compatLnSpc="1">
                  <a:prstTxWarp prst="textNoShape">
                    <a:avLst/>
                  </a:prstTxWarp>
                  <a:noAutofit/>
                </a:bodyPr>
                <a:lstStyle/>
                <a:p>
                  <a:pPr algn="ctr"/>
                  <a:r>
                    <a:rPr lang="en-GB" sz="2000" dirty="0">
                      <a:solidFill>
                        <a:schemeClr val="bg1"/>
                      </a:solidFill>
                      <a:latin typeface="Citroen Black" panose="00000A00000000000000" pitchFamily="2" charset="0"/>
                    </a:rPr>
                    <a:t>CLICK ON THE RIGHT ARROW TO STEP THROUGH </a:t>
                  </a:r>
                </a:p>
                <a:p>
                  <a:pPr algn="ctr"/>
                  <a:r>
                    <a:rPr lang="en-GB" sz="2000" dirty="0">
                      <a:solidFill>
                        <a:schemeClr val="bg1"/>
                      </a:solidFill>
                      <a:latin typeface="Citroen Black" panose="00000A00000000000000" pitchFamily="2" charset="0"/>
                    </a:rPr>
                    <a:t>THE DIFFERENT PARTS AND THE LEFT TO GO BACKWARDS.</a:t>
                  </a:r>
                </a:p>
                <a:p>
                  <a:pPr algn="ctr"/>
                  <a:endParaRPr lang="en-GB" b="1" spc="300" dirty="0">
                    <a:solidFill>
                      <a:schemeClr val="bg1"/>
                    </a:solidFill>
                    <a:latin typeface="Citroen" panose="02000000000000000000" pitchFamily="50" charset="0"/>
                  </a:endParaRPr>
                </a:p>
                <a:p>
                  <a:pPr algn="ctr"/>
                  <a:r>
                    <a:rPr lang="en-GB" sz="1200" b="1" spc="300" dirty="0">
                      <a:solidFill>
                        <a:schemeClr val="bg1"/>
                      </a:solidFill>
                      <a:latin typeface="Citroen" panose="02000000000000000000" pitchFamily="50" charset="0"/>
                    </a:rPr>
                    <a:t>CLICK ANYWHERE TO CLOSE THIS MESSAGE</a:t>
                  </a:r>
                </a:p>
              </p:txBody>
            </p:sp>
            <p:grpSp>
              <p:nvGrpSpPr>
                <p:cNvPr id="127" name="Group 126"/>
                <p:cNvGrpSpPr/>
                <p:nvPr/>
              </p:nvGrpSpPr>
              <p:grpSpPr>
                <a:xfrm>
                  <a:off x="74352" y="3641644"/>
                  <a:ext cx="12044546" cy="492478"/>
                  <a:chOff x="226752" y="3795967"/>
                  <a:chExt cx="12044546" cy="492478"/>
                </a:xfrm>
              </p:grpSpPr>
              <p:grpSp>
                <p:nvGrpSpPr>
                  <p:cNvPr id="121" name="StepperButtonNormal"/>
                  <p:cNvGrpSpPr/>
                  <p:nvPr/>
                </p:nvGrpSpPr>
                <p:grpSpPr>
                  <a:xfrm>
                    <a:off x="12051991" y="3795967"/>
                    <a:ext cx="219307" cy="492478"/>
                    <a:chOff x="11950700" y="4202112"/>
                    <a:chExt cx="180975" cy="406400"/>
                  </a:xfrm>
                </p:grpSpPr>
                <p:sp>
                  <p:nvSpPr>
                    <p:cNvPr id="122" name="Rectangle 121"/>
                    <p:cNvSpPr>
                      <a:spLocks noChangeArrowheads="1"/>
                    </p:cNvSpPr>
                    <p:nvPr/>
                  </p:nvSpPr>
                  <p:spPr bwMode="auto">
                    <a:xfrm>
                      <a:off x="11950700" y="4202112"/>
                      <a:ext cx="180975" cy="406400"/>
                    </a:xfrm>
                    <a:prstGeom prst="rect">
                      <a:avLst/>
                    </a:prstGeom>
                    <a:solidFill>
                      <a:srgbClr val="960100"/>
                    </a:solidFill>
                    <a:ln w="9525">
                      <a:solidFill>
                        <a:schemeClr val="bg1"/>
                      </a:solidFill>
                      <a:miter lim="800000"/>
                      <a:headEnd/>
                      <a:tailEnd/>
                    </a:ln>
                  </p:spPr>
                  <p:txBody>
                    <a:bodyPr vert="horz" wrap="square" lIns="73149" tIns="36574" rIns="73149" bIns="36574" numCol="1" anchor="t" anchorCtr="0" compatLnSpc="1">
                      <a:prstTxWarp prst="textNoShape">
                        <a:avLst/>
                      </a:prstTxWarp>
                    </a:bodyPr>
                    <a:lstStyle/>
                    <a:p>
                      <a:endParaRPr lang="en-GB" sz="1440">
                        <a:latin typeface="Citroen Black" panose="00000A00000000000000" pitchFamily="2" charset="0"/>
                      </a:endParaRPr>
                    </a:p>
                  </p:txBody>
                </p:sp>
                <p:sp>
                  <p:nvSpPr>
                    <p:cNvPr id="123" name="Freeform 122"/>
                    <p:cNvSpPr>
                      <a:spLocks/>
                    </p:cNvSpPr>
                    <p:nvPr/>
                  </p:nvSpPr>
                  <p:spPr bwMode="auto">
                    <a:xfrm>
                      <a:off x="12009438" y="4305299"/>
                      <a:ext cx="63500" cy="198438"/>
                    </a:xfrm>
                    <a:custGeom>
                      <a:avLst/>
                      <a:gdLst>
                        <a:gd name="T0" fmla="*/ 40 w 40"/>
                        <a:gd name="T1" fmla="*/ 63 h 125"/>
                        <a:gd name="T2" fmla="*/ 17 w 40"/>
                        <a:gd name="T3" fmla="*/ 125 h 125"/>
                        <a:gd name="T4" fmla="*/ 0 w 40"/>
                        <a:gd name="T5" fmla="*/ 125 h 125"/>
                        <a:gd name="T6" fmla="*/ 23 w 40"/>
                        <a:gd name="T7" fmla="*/ 63 h 125"/>
                        <a:gd name="T8" fmla="*/ 0 w 40"/>
                        <a:gd name="T9" fmla="*/ 0 h 125"/>
                        <a:gd name="T10" fmla="*/ 17 w 40"/>
                        <a:gd name="T11" fmla="*/ 0 h 125"/>
                        <a:gd name="T12" fmla="*/ 40 w 40"/>
                        <a:gd name="T13" fmla="*/ 63 h 125"/>
                      </a:gdLst>
                      <a:ahLst/>
                      <a:cxnLst>
                        <a:cxn ang="0">
                          <a:pos x="T0" y="T1"/>
                        </a:cxn>
                        <a:cxn ang="0">
                          <a:pos x="T2" y="T3"/>
                        </a:cxn>
                        <a:cxn ang="0">
                          <a:pos x="T4" y="T5"/>
                        </a:cxn>
                        <a:cxn ang="0">
                          <a:pos x="T6" y="T7"/>
                        </a:cxn>
                        <a:cxn ang="0">
                          <a:pos x="T8" y="T9"/>
                        </a:cxn>
                        <a:cxn ang="0">
                          <a:pos x="T10" y="T11"/>
                        </a:cxn>
                        <a:cxn ang="0">
                          <a:pos x="T12" y="T13"/>
                        </a:cxn>
                      </a:cxnLst>
                      <a:rect l="0" t="0" r="r" b="b"/>
                      <a:pathLst>
                        <a:path w="40" h="125">
                          <a:moveTo>
                            <a:pt x="40" y="63"/>
                          </a:moveTo>
                          <a:lnTo>
                            <a:pt x="17" y="125"/>
                          </a:lnTo>
                          <a:lnTo>
                            <a:pt x="0" y="125"/>
                          </a:lnTo>
                          <a:lnTo>
                            <a:pt x="23" y="63"/>
                          </a:lnTo>
                          <a:lnTo>
                            <a:pt x="0" y="0"/>
                          </a:lnTo>
                          <a:lnTo>
                            <a:pt x="17" y="0"/>
                          </a:lnTo>
                          <a:lnTo>
                            <a:pt x="40" y="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3149" tIns="36574" rIns="73149" bIns="36574" numCol="1" anchor="t" anchorCtr="0" compatLnSpc="1">
                      <a:prstTxWarp prst="textNoShape">
                        <a:avLst/>
                      </a:prstTxWarp>
                    </a:bodyPr>
                    <a:lstStyle/>
                    <a:p>
                      <a:endParaRPr lang="en-GB" sz="1440">
                        <a:latin typeface="Citroen Black" panose="00000A00000000000000" pitchFamily="2" charset="0"/>
                      </a:endParaRPr>
                    </a:p>
                  </p:txBody>
                </p:sp>
              </p:grpSp>
              <p:grpSp>
                <p:nvGrpSpPr>
                  <p:cNvPr id="124" name="StepperButtonDisabled"/>
                  <p:cNvGrpSpPr/>
                  <p:nvPr/>
                </p:nvGrpSpPr>
                <p:grpSpPr>
                  <a:xfrm>
                    <a:off x="226752" y="3795967"/>
                    <a:ext cx="219307" cy="492478"/>
                    <a:chOff x="2192338" y="4202112"/>
                    <a:chExt cx="180975" cy="406400"/>
                  </a:xfrm>
                </p:grpSpPr>
                <p:sp>
                  <p:nvSpPr>
                    <p:cNvPr id="125" name="Rectangle 9"/>
                    <p:cNvSpPr>
                      <a:spLocks noChangeArrowheads="1"/>
                    </p:cNvSpPr>
                    <p:nvPr/>
                  </p:nvSpPr>
                  <p:spPr bwMode="auto">
                    <a:xfrm>
                      <a:off x="2192338" y="4202112"/>
                      <a:ext cx="180975" cy="406400"/>
                    </a:xfrm>
                    <a:prstGeom prst="rect">
                      <a:avLst/>
                    </a:prstGeom>
                    <a:solidFill>
                      <a:srgbClr val="960100"/>
                    </a:solidFill>
                    <a:ln>
                      <a:solidFill>
                        <a:schemeClr val="bg1"/>
                      </a:solidFill>
                    </a:ln>
                  </p:spPr>
                  <p:txBody>
                    <a:bodyPr vert="horz" wrap="square" lIns="73149" tIns="36574" rIns="73149" bIns="36574" numCol="1" anchor="t" anchorCtr="0" compatLnSpc="1">
                      <a:prstTxWarp prst="textNoShape">
                        <a:avLst/>
                      </a:prstTxWarp>
                    </a:bodyPr>
                    <a:lstStyle/>
                    <a:p>
                      <a:endParaRPr lang="en-GB" sz="1440">
                        <a:latin typeface="Citroen Black" panose="00000A00000000000000" pitchFamily="2" charset="0"/>
                      </a:endParaRPr>
                    </a:p>
                  </p:txBody>
                </p:sp>
                <p:sp>
                  <p:nvSpPr>
                    <p:cNvPr id="126" name="Freeform 10"/>
                    <p:cNvSpPr>
                      <a:spLocks/>
                    </p:cNvSpPr>
                    <p:nvPr/>
                  </p:nvSpPr>
                  <p:spPr bwMode="auto">
                    <a:xfrm>
                      <a:off x="2251075" y="4303712"/>
                      <a:ext cx="63500" cy="200025"/>
                    </a:xfrm>
                    <a:custGeom>
                      <a:avLst/>
                      <a:gdLst>
                        <a:gd name="T0" fmla="*/ 0 w 40"/>
                        <a:gd name="T1" fmla="*/ 63 h 126"/>
                        <a:gd name="T2" fmla="*/ 23 w 40"/>
                        <a:gd name="T3" fmla="*/ 0 h 126"/>
                        <a:gd name="T4" fmla="*/ 40 w 40"/>
                        <a:gd name="T5" fmla="*/ 0 h 126"/>
                        <a:gd name="T6" fmla="*/ 16 w 40"/>
                        <a:gd name="T7" fmla="*/ 63 h 126"/>
                        <a:gd name="T8" fmla="*/ 40 w 40"/>
                        <a:gd name="T9" fmla="*/ 126 h 126"/>
                        <a:gd name="T10" fmla="*/ 23 w 40"/>
                        <a:gd name="T11" fmla="*/ 126 h 126"/>
                        <a:gd name="T12" fmla="*/ 0 w 40"/>
                        <a:gd name="T13" fmla="*/ 63 h 126"/>
                      </a:gdLst>
                      <a:ahLst/>
                      <a:cxnLst>
                        <a:cxn ang="0">
                          <a:pos x="T0" y="T1"/>
                        </a:cxn>
                        <a:cxn ang="0">
                          <a:pos x="T2" y="T3"/>
                        </a:cxn>
                        <a:cxn ang="0">
                          <a:pos x="T4" y="T5"/>
                        </a:cxn>
                        <a:cxn ang="0">
                          <a:pos x="T6" y="T7"/>
                        </a:cxn>
                        <a:cxn ang="0">
                          <a:pos x="T8" y="T9"/>
                        </a:cxn>
                        <a:cxn ang="0">
                          <a:pos x="T10" y="T11"/>
                        </a:cxn>
                        <a:cxn ang="0">
                          <a:pos x="T12" y="T13"/>
                        </a:cxn>
                      </a:cxnLst>
                      <a:rect l="0" t="0" r="r" b="b"/>
                      <a:pathLst>
                        <a:path w="40" h="126">
                          <a:moveTo>
                            <a:pt x="0" y="63"/>
                          </a:moveTo>
                          <a:lnTo>
                            <a:pt x="23" y="0"/>
                          </a:lnTo>
                          <a:lnTo>
                            <a:pt x="40" y="0"/>
                          </a:lnTo>
                          <a:lnTo>
                            <a:pt x="16" y="63"/>
                          </a:lnTo>
                          <a:lnTo>
                            <a:pt x="40" y="126"/>
                          </a:lnTo>
                          <a:lnTo>
                            <a:pt x="23" y="126"/>
                          </a:lnTo>
                          <a:lnTo>
                            <a:pt x="0" y="63"/>
                          </a:lnTo>
                          <a:close/>
                        </a:path>
                      </a:pathLst>
                    </a:custGeom>
                    <a:solidFill>
                      <a:schemeClr val="bg1"/>
                    </a:solidFill>
                    <a:ln>
                      <a:noFill/>
                    </a:ln>
                  </p:spPr>
                  <p:txBody>
                    <a:bodyPr vert="horz" wrap="square" lIns="73149" tIns="36574" rIns="73149" bIns="36574" numCol="1" anchor="t" anchorCtr="0" compatLnSpc="1">
                      <a:prstTxWarp prst="textNoShape">
                        <a:avLst/>
                      </a:prstTxWarp>
                    </a:bodyPr>
                    <a:lstStyle/>
                    <a:p>
                      <a:endParaRPr lang="en-GB" sz="1440">
                        <a:latin typeface="Citroen Black" panose="00000A00000000000000" pitchFamily="2" charset="0"/>
                      </a:endParaRPr>
                    </a:p>
                  </p:txBody>
                </p:sp>
              </p:grpSp>
            </p:grpSp>
          </p:grpSp>
          <p:cxnSp>
            <p:nvCxnSpPr>
              <p:cNvPr id="3" name="Elbow Connector 2"/>
              <p:cNvCxnSpPr/>
              <p:nvPr/>
            </p:nvCxnSpPr>
            <p:spPr>
              <a:xfrm rot="10800000" flipV="1">
                <a:off x="293659" y="3573709"/>
                <a:ext cx="3053548" cy="310393"/>
              </a:xfrm>
              <a:prstGeom prst="bentConnector3">
                <a:avLst>
                  <a:gd name="adj1" fmla="val -1"/>
                </a:avLst>
              </a:prstGeom>
              <a:ln w="12700">
                <a:solidFill>
                  <a:srgbClr val="AFB1AB"/>
                </a:solidFill>
                <a:tailEnd type="triangle"/>
              </a:ln>
            </p:spPr>
            <p:style>
              <a:lnRef idx="1">
                <a:schemeClr val="accent1"/>
              </a:lnRef>
              <a:fillRef idx="0">
                <a:schemeClr val="accent1"/>
              </a:fillRef>
              <a:effectRef idx="0">
                <a:schemeClr val="accent1"/>
              </a:effectRef>
              <a:fontRef idx="minor">
                <a:schemeClr val="tx1"/>
              </a:fontRef>
            </p:style>
          </p:cxnSp>
          <p:cxnSp>
            <p:nvCxnSpPr>
              <p:cNvPr id="28" name="Elbow Connector 27"/>
              <p:cNvCxnSpPr/>
              <p:nvPr/>
            </p:nvCxnSpPr>
            <p:spPr>
              <a:xfrm rot="10800000" flipH="1" flipV="1">
                <a:off x="8844010" y="3573709"/>
                <a:ext cx="3053548" cy="310393"/>
              </a:xfrm>
              <a:prstGeom prst="bentConnector3">
                <a:avLst>
                  <a:gd name="adj1" fmla="val -1"/>
                </a:avLst>
              </a:prstGeom>
              <a:ln w="12700">
                <a:solidFill>
                  <a:srgbClr val="AFB1AB"/>
                </a:solidFill>
                <a:tailEnd type="triangle"/>
              </a:ln>
            </p:spPr>
            <p:style>
              <a:lnRef idx="1">
                <a:schemeClr val="accent1"/>
              </a:lnRef>
              <a:fillRef idx="0">
                <a:schemeClr val="accent1"/>
              </a:fillRef>
              <a:effectRef idx="0">
                <a:schemeClr val="accent1"/>
              </a:effectRef>
              <a:fontRef idx="minor">
                <a:schemeClr val="tx1"/>
              </a:fontRef>
            </p:style>
          </p:cxnSp>
        </p:grpSp>
        <p:sp>
          <p:nvSpPr>
            <p:cNvPr id="30" name="TextBox 29"/>
            <p:cNvSpPr txBox="1"/>
            <p:nvPr/>
          </p:nvSpPr>
          <p:spPr>
            <a:xfrm>
              <a:off x="0" y="6859923"/>
              <a:ext cx="12190077" cy="369332"/>
            </a:xfrm>
            <a:prstGeom prst="rect">
              <a:avLst/>
            </a:prstGeom>
            <a:solidFill>
              <a:schemeClr val="bg1"/>
            </a:solidFill>
          </p:spPr>
          <p:txBody>
            <a:bodyPr wrap="square" rtlCol="0">
              <a:spAutoFit/>
            </a:bodyPr>
            <a:lstStyle/>
            <a:p>
              <a:r>
                <a:rPr lang="en-GB"/>
                <a:t>Onboarding screen for “Stepper” interaction</a:t>
              </a:r>
            </a:p>
          </p:txBody>
        </p:sp>
      </p:grpSp>
      <p:cxnSp>
        <p:nvCxnSpPr>
          <p:cNvPr id="18" name="Straight Arrow Connector 28">
            <a:extLst>
              <a:ext uri="{FF2B5EF4-FFF2-40B4-BE49-F238E27FC236}">
                <a16:creationId xmlns:a16="http://schemas.microsoft.com/office/drawing/2014/main" id="{68B437A9-9B6C-548B-B5D8-126FDB92F666}"/>
              </a:ext>
            </a:extLst>
          </p:cNvPr>
          <p:cNvCxnSpPr>
            <a:cxnSpLocks/>
          </p:cNvCxnSpPr>
          <p:nvPr/>
        </p:nvCxnSpPr>
        <p:spPr>
          <a:xfrm rot="517947">
            <a:off x="627173" y="5207834"/>
            <a:ext cx="156210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39">
            <a:extLst>
              <a:ext uri="{FF2B5EF4-FFF2-40B4-BE49-F238E27FC236}">
                <a16:creationId xmlns:a16="http://schemas.microsoft.com/office/drawing/2014/main" id="{8E41CB52-7FB4-C776-11AB-A34C70FE647D}"/>
              </a:ext>
            </a:extLst>
          </p:cNvPr>
          <p:cNvCxnSpPr>
            <a:cxnSpLocks/>
          </p:cNvCxnSpPr>
          <p:nvPr/>
        </p:nvCxnSpPr>
        <p:spPr>
          <a:xfrm flipV="1">
            <a:off x="5684681" y="2292359"/>
            <a:ext cx="0" cy="215743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1" name="TextBox 40">
            <a:extLst>
              <a:ext uri="{FF2B5EF4-FFF2-40B4-BE49-F238E27FC236}">
                <a16:creationId xmlns:a16="http://schemas.microsoft.com/office/drawing/2014/main" id="{ED6AC969-144D-8F19-78AF-B812BBA05D75}"/>
              </a:ext>
            </a:extLst>
          </p:cNvPr>
          <p:cNvSpPr txBox="1"/>
          <p:nvPr/>
        </p:nvSpPr>
        <p:spPr>
          <a:xfrm rot="517947">
            <a:off x="1017959" y="5069334"/>
            <a:ext cx="916910" cy="276999"/>
          </a:xfrm>
          <a:prstGeom prst="rect">
            <a:avLst/>
          </a:prstGeom>
          <a:solidFill>
            <a:schemeClr val="bg1"/>
          </a:solidFill>
        </p:spPr>
        <p:txBody>
          <a:bodyPr wrap="square" rtlCol="0">
            <a:spAutoFit/>
          </a:bodyPr>
          <a:lstStyle/>
          <a:p>
            <a:pPr algn="ctr"/>
            <a:r>
              <a:rPr lang="de-DE" sz="1200">
                <a:latin typeface="Roboto" panose="02000000000000000000" pitchFamily="2" charset="0"/>
                <a:ea typeface="Roboto"/>
                <a:cs typeface="Roboto" panose="02000000000000000000" pitchFamily="2" charset="0"/>
              </a:rPr>
              <a:t>2107 mm</a:t>
            </a:r>
          </a:p>
        </p:txBody>
      </p:sp>
      <p:sp>
        <p:nvSpPr>
          <p:cNvPr id="23" name="TextBox 40">
            <a:extLst>
              <a:ext uri="{FF2B5EF4-FFF2-40B4-BE49-F238E27FC236}">
                <a16:creationId xmlns:a16="http://schemas.microsoft.com/office/drawing/2014/main" id="{53BFA865-DBC5-BAD4-6F85-16F838D63618}"/>
              </a:ext>
            </a:extLst>
          </p:cNvPr>
          <p:cNvSpPr txBox="1"/>
          <p:nvPr/>
        </p:nvSpPr>
        <p:spPr>
          <a:xfrm rot="16200000">
            <a:off x="4959953" y="3232575"/>
            <a:ext cx="1127389" cy="276999"/>
          </a:xfrm>
          <a:prstGeom prst="rect">
            <a:avLst/>
          </a:prstGeom>
          <a:solidFill>
            <a:schemeClr val="bg1"/>
          </a:solidFill>
        </p:spPr>
        <p:txBody>
          <a:bodyPr wrap="square" rtlCol="0">
            <a:spAutoFit/>
          </a:bodyPr>
          <a:lstStyle/>
          <a:p>
            <a:pPr algn="ctr"/>
            <a:r>
              <a:rPr lang="de-DE" sz="1200">
                <a:latin typeface="Roboto" panose="02000000000000000000" pitchFamily="2" charset="0"/>
                <a:ea typeface="Roboto"/>
                <a:cs typeface="Roboto" panose="02000000000000000000" pitchFamily="2" charset="0"/>
              </a:rPr>
              <a:t>B: 1787 mm</a:t>
            </a:r>
          </a:p>
        </p:txBody>
      </p:sp>
      <p:pic>
        <p:nvPicPr>
          <p:cNvPr id="5" name="Immagine 4" descr="Immagine che contiene veicolo, Veicolo terrestre, trasporto, ruota&#10;&#10;Descrizione generata automaticamente">
            <a:extLst>
              <a:ext uri="{FF2B5EF4-FFF2-40B4-BE49-F238E27FC236}">
                <a16:creationId xmlns:a16="http://schemas.microsoft.com/office/drawing/2014/main" id="{C43494A9-D6F4-99F1-87DD-772445D9B985}"/>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14894" y="3077690"/>
            <a:ext cx="3507713" cy="2140990"/>
          </a:xfrm>
          <a:prstGeom prst="rect">
            <a:avLst/>
          </a:prstGeom>
        </p:spPr>
      </p:pic>
      <p:pic>
        <p:nvPicPr>
          <p:cNvPr id="14" name="Immagine 13" descr="Immagine che contiene veicolo, Veicolo terrestre, ruota, trasporto&#10;&#10;Descrizione generata automaticamente">
            <a:extLst>
              <a:ext uri="{FF2B5EF4-FFF2-40B4-BE49-F238E27FC236}">
                <a16:creationId xmlns:a16="http://schemas.microsoft.com/office/drawing/2014/main" id="{CFF47BEE-D512-C79B-4196-99602DE314F7}"/>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79742" y="2358284"/>
            <a:ext cx="5332313" cy="2288820"/>
          </a:xfrm>
          <a:prstGeom prst="rect">
            <a:avLst/>
          </a:prstGeom>
        </p:spPr>
      </p:pic>
      <p:cxnSp>
        <p:nvCxnSpPr>
          <p:cNvPr id="29" name="Straight Arrow Connector 39">
            <a:extLst>
              <a:ext uri="{FF2B5EF4-FFF2-40B4-BE49-F238E27FC236}">
                <a16:creationId xmlns:a16="http://schemas.microsoft.com/office/drawing/2014/main" id="{07F0A4E0-0268-A738-F68A-50A9584E58A7}"/>
              </a:ext>
            </a:extLst>
          </p:cNvPr>
          <p:cNvCxnSpPr>
            <a:cxnSpLocks/>
          </p:cNvCxnSpPr>
          <p:nvPr/>
        </p:nvCxnSpPr>
        <p:spPr>
          <a:xfrm>
            <a:off x="5956678" y="4729763"/>
            <a:ext cx="4520825" cy="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31" name="TextBox 40">
            <a:extLst>
              <a:ext uri="{FF2B5EF4-FFF2-40B4-BE49-F238E27FC236}">
                <a16:creationId xmlns:a16="http://schemas.microsoft.com/office/drawing/2014/main" id="{A472DF7B-4412-20CC-72B6-E7250FCE312A}"/>
              </a:ext>
            </a:extLst>
          </p:cNvPr>
          <p:cNvSpPr txBox="1"/>
          <p:nvPr/>
        </p:nvSpPr>
        <p:spPr>
          <a:xfrm>
            <a:off x="7653396" y="4591264"/>
            <a:ext cx="1127389" cy="276999"/>
          </a:xfrm>
          <a:prstGeom prst="rect">
            <a:avLst/>
          </a:prstGeom>
          <a:solidFill>
            <a:schemeClr val="bg1"/>
          </a:solidFill>
        </p:spPr>
        <p:txBody>
          <a:bodyPr wrap="square" rtlCol="0">
            <a:spAutoFit/>
          </a:bodyPr>
          <a:lstStyle/>
          <a:p>
            <a:pPr algn="ctr"/>
            <a:r>
              <a:rPr lang="de-DE" sz="1200">
                <a:latin typeface="Roboto" panose="02000000000000000000" pitchFamily="2" charset="0"/>
                <a:ea typeface="Roboto"/>
                <a:cs typeface="Roboto" panose="02000000000000000000" pitchFamily="2" charset="0"/>
              </a:rPr>
              <a:t>A: 4406 mm</a:t>
            </a:r>
          </a:p>
        </p:txBody>
      </p:sp>
      <p:cxnSp>
        <p:nvCxnSpPr>
          <p:cNvPr id="34" name="Straight Arrow Connector 39">
            <a:extLst>
              <a:ext uri="{FF2B5EF4-FFF2-40B4-BE49-F238E27FC236}">
                <a16:creationId xmlns:a16="http://schemas.microsoft.com/office/drawing/2014/main" id="{09B13F33-06FC-5C54-AFD3-6493AD008BAB}"/>
              </a:ext>
            </a:extLst>
          </p:cNvPr>
          <p:cNvCxnSpPr>
            <a:cxnSpLocks/>
          </p:cNvCxnSpPr>
          <p:nvPr/>
        </p:nvCxnSpPr>
        <p:spPr>
          <a:xfrm>
            <a:off x="5956678" y="5096465"/>
            <a:ext cx="5155377"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36" name="TextBox 40">
            <a:extLst>
              <a:ext uri="{FF2B5EF4-FFF2-40B4-BE49-F238E27FC236}">
                <a16:creationId xmlns:a16="http://schemas.microsoft.com/office/drawing/2014/main" id="{72F84BCD-895F-EBA0-EF59-489B587282F0}"/>
              </a:ext>
            </a:extLst>
          </p:cNvPr>
          <p:cNvSpPr txBox="1"/>
          <p:nvPr/>
        </p:nvSpPr>
        <p:spPr>
          <a:xfrm>
            <a:off x="7970672" y="4957965"/>
            <a:ext cx="1127389" cy="276999"/>
          </a:xfrm>
          <a:prstGeom prst="rect">
            <a:avLst/>
          </a:prstGeom>
          <a:solidFill>
            <a:schemeClr val="bg1"/>
          </a:solidFill>
        </p:spPr>
        <p:txBody>
          <a:bodyPr wrap="square" rtlCol="0">
            <a:spAutoFit/>
          </a:bodyPr>
          <a:lstStyle/>
          <a:p>
            <a:pPr algn="ctr"/>
            <a:r>
              <a:rPr lang="de-DE" sz="1200">
                <a:latin typeface="Roboto" panose="02000000000000000000" pitchFamily="2" charset="0"/>
                <a:ea typeface="Roboto"/>
                <a:cs typeface="Roboto" panose="02000000000000000000" pitchFamily="2" charset="0"/>
              </a:rPr>
              <a:t>B: 4756 mm</a:t>
            </a:r>
          </a:p>
        </p:txBody>
      </p:sp>
      <p:cxnSp>
        <p:nvCxnSpPr>
          <p:cNvPr id="38" name="Straight Arrow Connector 39">
            <a:extLst>
              <a:ext uri="{FF2B5EF4-FFF2-40B4-BE49-F238E27FC236}">
                <a16:creationId xmlns:a16="http://schemas.microsoft.com/office/drawing/2014/main" id="{127602A3-6881-C8E6-7F47-F818ECE2504B}"/>
              </a:ext>
            </a:extLst>
          </p:cNvPr>
          <p:cNvCxnSpPr>
            <a:cxnSpLocks/>
          </p:cNvCxnSpPr>
          <p:nvPr/>
        </p:nvCxnSpPr>
        <p:spPr>
          <a:xfrm flipV="1">
            <a:off x="5253662" y="2292359"/>
            <a:ext cx="0" cy="215743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39" name="TextBox 40">
            <a:extLst>
              <a:ext uri="{FF2B5EF4-FFF2-40B4-BE49-F238E27FC236}">
                <a16:creationId xmlns:a16="http://schemas.microsoft.com/office/drawing/2014/main" id="{2A2BDD09-A4BB-2D87-2B83-8ED272F9D8BE}"/>
              </a:ext>
            </a:extLst>
          </p:cNvPr>
          <p:cNvSpPr txBox="1"/>
          <p:nvPr/>
        </p:nvSpPr>
        <p:spPr>
          <a:xfrm rot="16200000">
            <a:off x="4528934" y="3232575"/>
            <a:ext cx="1127389" cy="276999"/>
          </a:xfrm>
          <a:prstGeom prst="rect">
            <a:avLst/>
          </a:prstGeom>
          <a:solidFill>
            <a:schemeClr val="bg1"/>
          </a:solidFill>
        </p:spPr>
        <p:txBody>
          <a:bodyPr wrap="square" rtlCol="0">
            <a:spAutoFit/>
          </a:bodyPr>
          <a:lstStyle/>
          <a:p>
            <a:pPr algn="ctr"/>
            <a:r>
              <a:rPr lang="de-DE" sz="1200">
                <a:latin typeface="Roboto" panose="02000000000000000000" pitchFamily="2" charset="0"/>
                <a:ea typeface="Roboto"/>
                <a:cs typeface="Roboto" panose="02000000000000000000" pitchFamily="2" charset="0"/>
              </a:rPr>
              <a:t>A: 1775 mm</a:t>
            </a:r>
          </a:p>
        </p:txBody>
      </p:sp>
      <p:sp>
        <p:nvSpPr>
          <p:cNvPr id="10" name="Rectangle 46">
            <a:extLst>
              <a:ext uri="{FF2B5EF4-FFF2-40B4-BE49-F238E27FC236}">
                <a16:creationId xmlns:a16="http://schemas.microsoft.com/office/drawing/2014/main" id="{C1D316E5-AB64-8A3C-196A-D4F8BD06DDB4}"/>
              </a:ext>
            </a:extLst>
          </p:cNvPr>
          <p:cNvSpPr>
            <a:spLocks noChangeArrowheads="1"/>
          </p:cNvSpPr>
          <p:nvPr/>
        </p:nvSpPr>
        <p:spPr bwMode="auto">
          <a:xfrm>
            <a:off x="2495718" y="71178"/>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1" name="Rectangle 47">
            <a:extLst>
              <a:ext uri="{FF2B5EF4-FFF2-40B4-BE49-F238E27FC236}">
                <a16:creationId xmlns:a16="http://schemas.microsoft.com/office/drawing/2014/main" id="{B9FB5BE4-0232-050D-02E7-E688A8EC84FF}"/>
              </a:ext>
            </a:extLst>
          </p:cNvPr>
          <p:cNvSpPr>
            <a:spLocks noChangeArrowheads="1"/>
          </p:cNvSpPr>
          <p:nvPr/>
        </p:nvSpPr>
        <p:spPr bwMode="auto">
          <a:xfrm>
            <a:off x="4290569" y="71178"/>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7" name="Rectangle 48">
            <a:extLst>
              <a:ext uri="{FF2B5EF4-FFF2-40B4-BE49-F238E27FC236}">
                <a16:creationId xmlns:a16="http://schemas.microsoft.com/office/drawing/2014/main" id="{59B6B482-BC25-CE3F-1734-6033CC92B1FB}"/>
              </a:ext>
            </a:extLst>
          </p:cNvPr>
          <p:cNvSpPr>
            <a:spLocks noChangeArrowheads="1"/>
          </p:cNvSpPr>
          <p:nvPr/>
        </p:nvSpPr>
        <p:spPr bwMode="auto">
          <a:xfrm>
            <a:off x="6085420" y="71178"/>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9" name="Rectangle 52">
            <a:extLst>
              <a:ext uri="{FF2B5EF4-FFF2-40B4-BE49-F238E27FC236}">
                <a16:creationId xmlns:a16="http://schemas.microsoft.com/office/drawing/2014/main" id="{3F2C5550-028D-F728-0EFA-851486B67299}"/>
              </a:ext>
            </a:extLst>
          </p:cNvPr>
          <p:cNvSpPr>
            <a:spLocks noChangeArrowheads="1"/>
          </p:cNvSpPr>
          <p:nvPr/>
        </p:nvSpPr>
        <p:spPr bwMode="auto">
          <a:xfrm>
            <a:off x="845148"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22" name="Rectangle 38">
            <a:extLst>
              <a:ext uri="{FF2B5EF4-FFF2-40B4-BE49-F238E27FC236}">
                <a16:creationId xmlns:a16="http://schemas.microsoft.com/office/drawing/2014/main" id="{37C8975B-89AC-8EF7-48B0-6C3A458A1302}"/>
              </a:ext>
            </a:extLst>
          </p:cNvPr>
          <p:cNvSpPr>
            <a:spLocks noChangeArrowheads="1"/>
          </p:cNvSpPr>
          <p:nvPr/>
        </p:nvSpPr>
        <p:spPr bwMode="auto">
          <a:xfrm>
            <a:off x="818973" y="11430"/>
            <a:ext cx="1523603" cy="334731"/>
          </a:xfrm>
          <a:prstGeom prst="rect">
            <a:avLst/>
          </a:prstGeom>
          <a:gradFill>
            <a:gsLst>
              <a:gs pos="90000">
                <a:schemeClr val="accent3"/>
              </a:gs>
              <a:gs pos="90000">
                <a:schemeClr val="accent1"/>
              </a:gs>
            </a:gsLst>
            <a:lin ang="5400000" scaled="1"/>
          </a:gradFill>
          <a:ln>
            <a:noFill/>
          </a:ln>
        </p:spPr>
        <p:txBody>
          <a:bodyPr vert="horz" wrap="square" lIns="0" tIns="43198" rIns="0" bIns="36574" numCol="1" anchor="ctr" anchorCtr="0" compatLnSpc="1">
            <a:prstTxWarp prst="textNoShape">
              <a:avLst/>
            </a:prstTxWarp>
          </a:bodyPr>
          <a:lstStyle/>
          <a:p>
            <a:pPr algn="ctr"/>
            <a:r>
              <a:rPr lang="de-DE" sz="900">
                <a:latin typeface="Roboto Light" panose="02000000000000000000" pitchFamily="2" charset="0"/>
              </a:rPr>
              <a:t>QUBO L</a:t>
            </a:r>
          </a:p>
        </p:txBody>
      </p:sp>
      <p:sp>
        <p:nvSpPr>
          <p:cNvPr id="24" name="Rectangle 46">
            <a:extLst>
              <a:ext uri="{FF2B5EF4-FFF2-40B4-BE49-F238E27FC236}">
                <a16:creationId xmlns:a16="http://schemas.microsoft.com/office/drawing/2014/main" id="{0DCE3E1C-B52A-1D17-1040-2B369534B7D5}"/>
              </a:ext>
            </a:extLst>
          </p:cNvPr>
          <p:cNvSpPr>
            <a:spLocks noChangeArrowheads="1"/>
          </p:cNvSpPr>
          <p:nvPr/>
        </p:nvSpPr>
        <p:spPr bwMode="auto">
          <a:xfrm>
            <a:off x="4436773" y="0"/>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de-DE" sz="900">
                <a:solidFill>
                  <a:schemeClr val="bg1"/>
                </a:solidFill>
                <a:latin typeface="Roboto Light" panose="02000000000000000000" pitchFamily="2" charset="0"/>
              </a:rPr>
              <a:t>INTERIEUR</a:t>
            </a:r>
            <a:r>
              <a:rPr lang="de-DE" sz="900" u="sng">
                <a:solidFill>
                  <a:schemeClr val="bg1"/>
                </a:solidFill>
                <a:latin typeface="Roboto Light" panose="02000000000000000000" pitchFamily="2" charset="0"/>
              </a:rPr>
              <a:t> </a:t>
            </a:r>
          </a:p>
        </p:txBody>
      </p:sp>
      <p:sp>
        <p:nvSpPr>
          <p:cNvPr id="25" name="Rectangle 47">
            <a:extLst>
              <a:ext uri="{FF2B5EF4-FFF2-40B4-BE49-F238E27FC236}">
                <a16:creationId xmlns:a16="http://schemas.microsoft.com/office/drawing/2014/main" id="{22371FC7-5AEF-E252-80D6-28C3DB6D6D40}"/>
              </a:ext>
            </a:extLst>
          </p:cNvPr>
          <p:cNvSpPr>
            <a:spLocks noChangeArrowheads="1"/>
          </p:cNvSpPr>
          <p:nvPr/>
        </p:nvSpPr>
        <p:spPr bwMode="auto">
          <a:xfrm>
            <a:off x="4436773"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26" name="Rectangle 55">
            <a:extLst>
              <a:ext uri="{FF2B5EF4-FFF2-40B4-BE49-F238E27FC236}">
                <a16:creationId xmlns:a16="http://schemas.microsoft.com/office/drawing/2014/main" id="{686AD366-EAA2-8BCF-9B16-9E2D1A7A3E7B}"/>
              </a:ext>
            </a:extLst>
          </p:cNvPr>
          <p:cNvSpPr>
            <a:spLocks noChangeArrowheads="1"/>
          </p:cNvSpPr>
          <p:nvPr/>
        </p:nvSpPr>
        <p:spPr bwMode="auto">
          <a:xfrm>
            <a:off x="6231625" y="0"/>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de-DE" sz="900" dirty="0">
                <a:solidFill>
                  <a:schemeClr val="bg1"/>
                </a:solidFill>
                <a:latin typeface="Roboto Light" panose="02000000000000000000" pitchFamily="2" charset="0"/>
              </a:rPr>
              <a:t>ANTRIEB</a:t>
            </a:r>
          </a:p>
        </p:txBody>
      </p:sp>
      <p:sp>
        <p:nvSpPr>
          <p:cNvPr id="27" name="Rectangle 56">
            <a:extLst>
              <a:ext uri="{FF2B5EF4-FFF2-40B4-BE49-F238E27FC236}">
                <a16:creationId xmlns:a16="http://schemas.microsoft.com/office/drawing/2014/main" id="{B6656286-D852-6A7A-96CD-CC9AA576457B}"/>
              </a:ext>
            </a:extLst>
          </p:cNvPr>
          <p:cNvSpPr>
            <a:spLocks noChangeArrowheads="1"/>
          </p:cNvSpPr>
          <p:nvPr/>
        </p:nvSpPr>
        <p:spPr bwMode="auto">
          <a:xfrm>
            <a:off x="6231625"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32" name="Rectangle 46">
            <a:extLst>
              <a:ext uri="{FF2B5EF4-FFF2-40B4-BE49-F238E27FC236}">
                <a16:creationId xmlns:a16="http://schemas.microsoft.com/office/drawing/2014/main" id="{4A79A62D-8ECB-B93A-E8FA-BFB998FD4670}"/>
              </a:ext>
            </a:extLst>
          </p:cNvPr>
          <p:cNvSpPr>
            <a:spLocks noChangeArrowheads="1"/>
          </p:cNvSpPr>
          <p:nvPr/>
        </p:nvSpPr>
        <p:spPr bwMode="auto">
          <a:xfrm>
            <a:off x="2652706" y="-7903"/>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de-DE" sz="900" u="sng">
                <a:solidFill>
                  <a:schemeClr val="bg1"/>
                </a:solidFill>
                <a:latin typeface="Roboto Light" panose="02000000000000000000" pitchFamily="2" charset="0"/>
              </a:rPr>
              <a:t>EXTERIEUR </a:t>
            </a:r>
          </a:p>
        </p:txBody>
      </p:sp>
      <p:sp>
        <p:nvSpPr>
          <p:cNvPr id="47" name="CasellaDiTesto 14">
            <a:extLst>
              <a:ext uri="{FF2B5EF4-FFF2-40B4-BE49-F238E27FC236}">
                <a16:creationId xmlns:a16="http://schemas.microsoft.com/office/drawing/2014/main" id="{E0410AB8-132F-4C1B-AE2C-50FC483436A4}"/>
              </a:ext>
            </a:extLst>
          </p:cNvPr>
          <p:cNvSpPr txBox="1"/>
          <p:nvPr/>
        </p:nvSpPr>
        <p:spPr>
          <a:xfrm>
            <a:off x="6693193" y="5664266"/>
            <a:ext cx="5425705" cy="584775"/>
          </a:xfrm>
          <a:prstGeom prst="rect">
            <a:avLst/>
          </a:prstGeom>
          <a:noFill/>
        </p:spPr>
        <p:txBody>
          <a:bodyPr wrap="square">
            <a:spAutoFit/>
          </a:bodyPr>
          <a:lstStyle/>
          <a:p>
            <a:pPr marL="268288" indent="-268288">
              <a:buFont typeface="+mj-lt"/>
              <a:buAutoNum type="alphaUcPeriod"/>
            </a:pPr>
            <a:r>
              <a:rPr lang="de-DE" sz="1600"/>
              <a:t>Bis zu 5 Sitze mit kurzem Radstand</a:t>
            </a:r>
          </a:p>
          <a:p>
            <a:pPr marL="228600" indent="-228600">
              <a:buAutoNum type="alphaUcPeriod"/>
            </a:pPr>
            <a:r>
              <a:rPr lang="de-DE" sz="1600"/>
              <a:t>Bis zu 7 Sitze mit langem Radstand</a:t>
            </a:r>
          </a:p>
        </p:txBody>
      </p:sp>
    </p:spTree>
    <p:custDataLst>
      <p:tags r:id="rId1"/>
    </p:custDataLst>
    <p:extLst>
      <p:ext uri="{BB962C8B-B14F-4D97-AF65-F5344CB8AC3E}">
        <p14:creationId xmlns:p14="http://schemas.microsoft.com/office/powerpoint/2010/main" val="2632489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382916" y="743171"/>
            <a:ext cx="10515600" cy="387798"/>
          </a:xfrm>
        </p:spPr>
        <p:txBody>
          <a:bodyPr/>
          <a:lstStyle/>
          <a:p>
            <a:r>
              <a:rPr lang="de-DE" b="1">
                <a:latin typeface="Roboto" panose="02000000000000000000" pitchFamily="2" charset="0"/>
                <a:ea typeface="Roboto"/>
                <a:cs typeface="Roboto" panose="02000000000000000000" pitchFamily="2" charset="0"/>
              </a:rPr>
              <a:t>ZUSAMMENFASSUNG</a:t>
            </a:r>
          </a:p>
        </p:txBody>
      </p:sp>
      <p:sp>
        <p:nvSpPr>
          <p:cNvPr id="4" name="Text Placeholder 3"/>
          <p:cNvSpPr>
            <a:spLocks noGrp="1"/>
          </p:cNvSpPr>
          <p:nvPr>
            <p:ph type="body" sz="quarter" idx="18"/>
          </p:nvPr>
        </p:nvSpPr>
        <p:spPr>
          <a:xfrm>
            <a:off x="382916" y="1420330"/>
            <a:ext cx="11236914" cy="243656"/>
          </a:xfrm>
        </p:spPr>
        <p:txBody>
          <a:bodyPr wrap="square" lIns="0" tIns="0" rIns="0" bIns="0" rtlCol="0" anchor="t">
            <a:spAutoFit/>
          </a:bodyPr>
          <a:lstStyle/>
          <a:p>
            <a:r>
              <a:rPr lang="de-DE"/>
              <a:t>Hier die wichtigsten Punkte, die Sie über den Fiat QUBO L wissen sollten.</a:t>
            </a:r>
          </a:p>
        </p:txBody>
      </p:sp>
      <p:sp>
        <p:nvSpPr>
          <p:cNvPr id="7" name="Text Placeholder 4">
            <a:extLst>
              <a:ext uri="{FF2B5EF4-FFF2-40B4-BE49-F238E27FC236}">
                <a16:creationId xmlns:a16="http://schemas.microsoft.com/office/drawing/2014/main" id="{57A2810A-3A8A-2A45-B523-8383B2FADA68}"/>
              </a:ext>
            </a:extLst>
          </p:cNvPr>
          <p:cNvSpPr txBox="1">
            <a:spLocks/>
          </p:cNvSpPr>
          <p:nvPr/>
        </p:nvSpPr>
        <p:spPr>
          <a:xfrm>
            <a:off x="348289" y="2988574"/>
            <a:ext cx="11262782" cy="334731"/>
          </a:xfrm>
          <a:prstGeom prst="rect">
            <a:avLst/>
          </a:prstGeom>
          <a:solidFill>
            <a:srgbClr val="FF0000"/>
          </a:solidFill>
        </p:spPr>
        <p:txBody>
          <a:bodyPr tIns="108000" anchor="ctr"/>
          <a:lstStyle>
            <a:lvl1pPr indent="0" defTabSz="731520">
              <a:lnSpc>
                <a:spcPct val="90000"/>
              </a:lnSpc>
              <a:spcBef>
                <a:spcPts val="800"/>
              </a:spcBef>
              <a:buFont typeface="Arial" panose="020B0604020202020204" pitchFamily="34" charset="0"/>
              <a:buNone/>
              <a:defRPr sz="1900" b="0">
                <a:solidFill>
                  <a:schemeClr val="bg1"/>
                </a:solidFill>
                <a:latin typeface="Citroen" panose="02000000000000000000" pitchFamily="50" charset="0"/>
              </a:defRPr>
            </a:lvl1pPr>
            <a:lvl2pPr marL="548640" indent="-182880" defTabSz="731520">
              <a:lnSpc>
                <a:spcPct val="90000"/>
              </a:lnSpc>
              <a:spcBef>
                <a:spcPts val="400"/>
              </a:spcBef>
              <a:buFont typeface="Arial" panose="020B0604020202020204" pitchFamily="34" charset="0"/>
              <a:buChar char="•"/>
              <a:defRPr sz="1920"/>
            </a:lvl2pPr>
            <a:lvl3pPr indent="-182880" defTabSz="731520">
              <a:lnSpc>
                <a:spcPct val="90000"/>
              </a:lnSpc>
              <a:spcBef>
                <a:spcPts val="400"/>
              </a:spcBef>
              <a:buFont typeface="Arial" panose="020B0604020202020204" pitchFamily="34" charset="0"/>
              <a:buChar char="•"/>
              <a:defRPr sz="1600"/>
            </a:lvl3pPr>
            <a:lvl4pPr marL="1280160" indent="-182880" defTabSz="731520">
              <a:lnSpc>
                <a:spcPct val="90000"/>
              </a:lnSpc>
              <a:spcBef>
                <a:spcPts val="400"/>
              </a:spcBef>
              <a:buFont typeface="Arial" panose="020B0604020202020204" pitchFamily="34" charset="0"/>
              <a:buChar char="•"/>
              <a:defRPr sz="1440"/>
            </a:lvl4pPr>
            <a:lvl5pPr marL="1645920" indent="-182880" defTabSz="731520">
              <a:lnSpc>
                <a:spcPct val="90000"/>
              </a:lnSpc>
              <a:spcBef>
                <a:spcPts val="400"/>
              </a:spcBef>
              <a:buFont typeface="Arial" panose="020B0604020202020204" pitchFamily="34" charset="0"/>
              <a:buChar char="•"/>
              <a:defRPr sz="1440"/>
            </a:lvl5pPr>
            <a:lvl6pPr marL="2011680" indent="-182880" defTabSz="731520">
              <a:lnSpc>
                <a:spcPct val="90000"/>
              </a:lnSpc>
              <a:spcBef>
                <a:spcPts val="400"/>
              </a:spcBef>
              <a:buFont typeface="Arial" panose="020B0604020202020204" pitchFamily="34" charset="0"/>
              <a:buChar char="•"/>
              <a:defRPr sz="1440"/>
            </a:lvl6pPr>
            <a:lvl7pPr marL="2377440" indent="-182880" defTabSz="731520">
              <a:lnSpc>
                <a:spcPct val="90000"/>
              </a:lnSpc>
              <a:spcBef>
                <a:spcPts val="400"/>
              </a:spcBef>
              <a:buFont typeface="Arial" panose="020B0604020202020204" pitchFamily="34" charset="0"/>
              <a:buChar char="•"/>
              <a:defRPr sz="1440"/>
            </a:lvl7pPr>
            <a:lvl8pPr marL="2743200" indent="-182880" defTabSz="731520">
              <a:lnSpc>
                <a:spcPct val="90000"/>
              </a:lnSpc>
              <a:spcBef>
                <a:spcPts val="400"/>
              </a:spcBef>
              <a:buFont typeface="Arial" panose="020B0604020202020204" pitchFamily="34" charset="0"/>
              <a:buChar char="•"/>
              <a:defRPr sz="1440"/>
            </a:lvl8pPr>
            <a:lvl9pPr marL="3108960" indent="-182880" defTabSz="731520">
              <a:lnSpc>
                <a:spcPct val="90000"/>
              </a:lnSpc>
              <a:spcBef>
                <a:spcPts val="400"/>
              </a:spcBef>
              <a:buFont typeface="Arial" panose="020B0604020202020204" pitchFamily="34" charset="0"/>
              <a:buChar char="•"/>
              <a:defRPr sz="1440"/>
            </a:lvl9pPr>
          </a:lstStyle>
          <a:p>
            <a:pPr algn="ctr">
              <a:defRPr/>
            </a:pPr>
            <a:r>
              <a:rPr lang="de-DE" sz="1600">
                <a:latin typeface="Roboto" panose="02000000000000000000" pitchFamily="2" charset="0"/>
                <a:ea typeface="Roboto"/>
                <a:cs typeface="Roboto" panose="02000000000000000000" pitchFamily="2" charset="0"/>
              </a:rPr>
              <a:t>Geräumiges und flexibles Interieur mit bis zu 7 Sitzplätzen und intelligenten Layouts für Passagiere und Ladung</a:t>
            </a:r>
          </a:p>
        </p:txBody>
      </p:sp>
      <p:sp>
        <p:nvSpPr>
          <p:cNvPr id="8" name="Text Placeholder 4">
            <a:extLst>
              <a:ext uri="{FF2B5EF4-FFF2-40B4-BE49-F238E27FC236}">
                <a16:creationId xmlns:a16="http://schemas.microsoft.com/office/drawing/2014/main" id="{1EBFFC0D-A704-0843-A5D6-0488047974EC}"/>
              </a:ext>
            </a:extLst>
          </p:cNvPr>
          <p:cNvSpPr txBox="1">
            <a:spLocks/>
          </p:cNvSpPr>
          <p:nvPr/>
        </p:nvSpPr>
        <p:spPr>
          <a:xfrm>
            <a:off x="348289" y="3910172"/>
            <a:ext cx="11262782" cy="353514"/>
          </a:xfrm>
          <a:prstGeom prst="rect">
            <a:avLst/>
          </a:prstGeom>
          <a:solidFill>
            <a:srgbClr val="FF0000"/>
          </a:solidFill>
        </p:spPr>
        <p:txBody>
          <a:bodyPr tIns="108000" anchor="ctr"/>
          <a:lstStyle>
            <a:lvl1pPr indent="0" defTabSz="731520">
              <a:lnSpc>
                <a:spcPct val="90000"/>
              </a:lnSpc>
              <a:spcBef>
                <a:spcPts val="800"/>
              </a:spcBef>
              <a:buFont typeface="Arial" panose="020B0604020202020204" pitchFamily="34" charset="0"/>
              <a:buNone/>
              <a:defRPr sz="1900" b="0">
                <a:solidFill>
                  <a:schemeClr val="bg1"/>
                </a:solidFill>
                <a:latin typeface="Citroen" panose="02000000000000000000" pitchFamily="50" charset="0"/>
              </a:defRPr>
            </a:lvl1pPr>
            <a:lvl2pPr marL="548640" indent="-182880" defTabSz="731520">
              <a:lnSpc>
                <a:spcPct val="90000"/>
              </a:lnSpc>
              <a:spcBef>
                <a:spcPts val="400"/>
              </a:spcBef>
              <a:buFont typeface="Arial" panose="020B0604020202020204" pitchFamily="34" charset="0"/>
              <a:buChar char="•"/>
              <a:defRPr sz="1920"/>
            </a:lvl2pPr>
            <a:lvl3pPr indent="-182880" defTabSz="731520">
              <a:lnSpc>
                <a:spcPct val="90000"/>
              </a:lnSpc>
              <a:spcBef>
                <a:spcPts val="400"/>
              </a:spcBef>
              <a:buFont typeface="Arial" panose="020B0604020202020204" pitchFamily="34" charset="0"/>
              <a:buChar char="•"/>
              <a:defRPr sz="1600"/>
            </a:lvl3pPr>
            <a:lvl4pPr marL="1280160" indent="-182880" defTabSz="731520">
              <a:lnSpc>
                <a:spcPct val="90000"/>
              </a:lnSpc>
              <a:spcBef>
                <a:spcPts val="400"/>
              </a:spcBef>
              <a:buFont typeface="Arial" panose="020B0604020202020204" pitchFamily="34" charset="0"/>
              <a:buChar char="•"/>
              <a:defRPr sz="1440"/>
            </a:lvl4pPr>
            <a:lvl5pPr marL="1645920" indent="-182880" defTabSz="731520">
              <a:lnSpc>
                <a:spcPct val="90000"/>
              </a:lnSpc>
              <a:spcBef>
                <a:spcPts val="400"/>
              </a:spcBef>
              <a:buFont typeface="Arial" panose="020B0604020202020204" pitchFamily="34" charset="0"/>
              <a:buChar char="•"/>
              <a:defRPr sz="1440"/>
            </a:lvl5pPr>
            <a:lvl6pPr marL="2011680" indent="-182880" defTabSz="731520">
              <a:lnSpc>
                <a:spcPct val="90000"/>
              </a:lnSpc>
              <a:spcBef>
                <a:spcPts val="400"/>
              </a:spcBef>
              <a:buFont typeface="Arial" panose="020B0604020202020204" pitchFamily="34" charset="0"/>
              <a:buChar char="•"/>
              <a:defRPr sz="1440"/>
            </a:lvl6pPr>
            <a:lvl7pPr marL="2377440" indent="-182880" defTabSz="731520">
              <a:lnSpc>
                <a:spcPct val="90000"/>
              </a:lnSpc>
              <a:spcBef>
                <a:spcPts val="400"/>
              </a:spcBef>
              <a:buFont typeface="Arial" panose="020B0604020202020204" pitchFamily="34" charset="0"/>
              <a:buChar char="•"/>
              <a:defRPr sz="1440"/>
            </a:lvl7pPr>
            <a:lvl8pPr marL="2743200" indent="-182880" defTabSz="731520">
              <a:lnSpc>
                <a:spcPct val="90000"/>
              </a:lnSpc>
              <a:spcBef>
                <a:spcPts val="400"/>
              </a:spcBef>
              <a:buFont typeface="Arial" panose="020B0604020202020204" pitchFamily="34" charset="0"/>
              <a:buChar char="•"/>
              <a:defRPr sz="1440"/>
            </a:lvl8pPr>
            <a:lvl9pPr marL="3108960" indent="-182880" defTabSz="731520">
              <a:lnSpc>
                <a:spcPct val="90000"/>
              </a:lnSpc>
              <a:spcBef>
                <a:spcPts val="400"/>
              </a:spcBef>
              <a:buFont typeface="Arial" panose="020B0604020202020204" pitchFamily="34" charset="0"/>
              <a:buChar char="•"/>
              <a:defRPr sz="1440"/>
            </a:lvl9pPr>
          </a:lstStyle>
          <a:p>
            <a:pPr lvl="0" algn="ctr">
              <a:defRPr/>
            </a:pPr>
            <a:r>
              <a:rPr lang="de-DE" sz="1600">
                <a:latin typeface="Roboto" panose="02000000000000000000" pitchFamily="2" charset="0"/>
                <a:ea typeface="Roboto"/>
                <a:cs typeface="Roboto" panose="02000000000000000000" pitchFamily="2" charset="0"/>
              </a:rPr>
              <a:t>Große Auswahl an Motoren mit der Rückkehr von Benzin und Diesel sowie moderner Technologie und Komfortfunktionen</a:t>
            </a:r>
          </a:p>
        </p:txBody>
      </p:sp>
      <p:sp>
        <p:nvSpPr>
          <p:cNvPr id="9" name="Text Placeholder 4">
            <a:extLst>
              <a:ext uri="{FF2B5EF4-FFF2-40B4-BE49-F238E27FC236}">
                <a16:creationId xmlns:a16="http://schemas.microsoft.com/office/drawing/2014/main" id="{8EB9A7C1-9A69-B64B-B5DA-0C9352C596E9}"/>
              </a:ext>
            </a:extLst>
          </p:cNvPr>
          <p:cNvSpPr txBox="1">
            <a:spLocks/>
          </p:cNvSpPr>
          <p:nvPr/>
        </p:nvSpPr>
        <p:spPr>
          <a:xfrm>
            <a:off x="348289" y="3441835"/>
            <a:ext cx="11262782" cy="361605"/>
          </a:xfrm>
          <a:prstGeom prst="rect">
            <a:avLst/>
          </a:prstGeom>
          <a:solidFill>
            <a:srgbClr val="FF0000"/>
          </a:solidFill>
        </p:spPr>
        <p:txBody>
          <a:bodyPr tIns="108000" anchor="ctr"/>
          <a:lstStyle>
            <a:defPPr>
              <a:defRPr lang="en-US"/>
            </a:defPPr>
            <a:lvl1pPr indent="0" defTabSz="731520">
              <a:lnSpc>
                <a:spcPct val="90000"/>
              </a:lnSpc>
              <a:spcBef>
                <a:spcPts val="800"/>
              </a:spcBef>
              <a:buFont typeface="Arial" panose="020B0604020202020204" pitchFamily="34" charset="0"/>
              <a:buNone/>
              <a:defRPr sz="1900" b="0">
                <a:solidFill>
                  <a:schemeClr val="bg1"/>
                </a:solidFill>
                <a:latin typeface="Citroen" panose="02000000000000000000" pitchFamily="50" charset="0"/>
              </a:defRPr>
            </a:lvl1pPr>
            <a:lvl2pPr marL="548640" indent="-182880" defTabSz="731520">
              <a:lnSpc>
                <a:spcPct val="90000"/>
              </a:lnSpc>
              <a:spcBef>
                <a:spcPts val="400"/>
              </a:spcBef>
              <a:buFont typeface="Arial" panose="020B0604020202020204" pitchFamily="34" charset="0"/>
              <a:buChar char="•"/>
              <a:defRPr sz="1920"/>
            </a:lvl2pPr>
            <a:lvl3pPr indent="-182880" defTabSz="731520">
              <a:lnSpc>
                <a:spcPct val="90000"/>
              </a:lnSpc>
              <a:spcBef>
                <a:spcPts val="400"/>
              </a:spcBef>
              <a:buFont typeface="Arial" panose="020B0604020202020204" pitchFamily="34" charset="0"/>
              <a:buChar char="•"/>
              <a:defRPr sz="1600"/>
            </a:lvl3pPr>
            <a:lvl4pPr marL="1280160" indent="-182880" defTabSz="731520">
              <a:lnSpc>
                <a:spcPct val="90000"/>
              </a:lnSpc>
              <a:spcBef>
                <a:spcPts val="400"/>
              </a:spcBef>
              <a:buFont typeface="Arial" panose="020B0604020202020204" pitchFamily="34" charset="0"/>
              <a:buChar char="•"/>
              <a:defRPr sz="1440"/>
            </a:lvl4pPr>
            <a:lvl5pPr marL="1645920" indent="-182880" defTabSz="731520">
              <a:lnSpc>
                <a:spcPct val="90000"/>
              </a:lnSpc>
              <a:spcBef>
                <a:spcPts val="400"/>
              </a:spcBef>
              <a:buFont typeface="Arial" panose="020B0604020202020204" pitchFamily="34" charset="0"/>
              <a:buChar char="•"/>
              <a:defRPr sz="1440"/>
            </a:lvl5pPr>
            <a:lvl6pPr marL="2011680" indent="-182880" defTabSz="731520">
              <a:lnSpc>
                <a:spcPct val="90000"/>
              </a:lnSpc>
              <a:spcBef>
                <a:spcPts val="400"/>
              </a:spcBef>
              <a:buFont typeface="Arial" panose="020B0604020202020204" pitchFamily="34" charset="0"/>
              <a:buChar char="•"/>
              <a:defRPr sz="1440"/>
            </a:lvl6pPr>
            <a:lvl7pPr marL="2377440" indent="-182880" defTabSz="731520">
              <a:lnSpc>
                <a:spcPct val="90000"/>
              </a:lnSpc>
              <a:spcBef>
                <a:spcPts val="400"/>
              </a:spcBef>
              <a:buFont typeface="Arial" panose="020B0604020202020204" pitchFamily="34" charset="0"/>
              <a:buChar char="•"/>
              <a:defRPr sz="1440"/>
            </a:lvl7pPr>
            <a:lvl8pPr marL="2743200" indent="-182880" defTabSz="731520">
              <a:lnSpc>
                <a:spcPct val="90000"/>
              </a:lnSpc>
              <a:spcBef>
                <a:spcPts val="400"/>
              </a:spcBef>
              <a:buFont typeface="Arial" panose="020B0604020202020204" pitchFamily="34" charset="0"/>
              <a:buChar char="•"/>
              <a:defRPr sz="1440"/>
            </a:lvl8pPr>
            <a:lvl9pPr marL="3108960" indent="-182880" defTabSz="731520">
              <a:lnSpc>
                <a:spcPct val="90000"/>
              </a:lnSpc>
              <a:spcBef>
                <a:spcPts val="400"/>
              </a:spcBef>
              <a:buFont typeface="Arial" panose="020B0604020202020204" pitchFamily="34" charset="0"/>
              <a:buChar char="•"/>
              <a:defRPr sz="1440"/>
            </a:lvl9pPr>
          </a:lstStyle>
          <a:p>
            <a:pPr algn="ctr">
              <a:defRPr/>
            </a:pPr>
            <a:r>
              <a:rPr lang="de-DE" sz="1600">
                <a:latin typeface="Roboto" panose="02000000000000000000" pitchFamily="2" charset="0"/>
                <a:ea typeface="Roboto"/>
                <a:cs typeface="Roboto" panose="02000000000000000000" pitchFamily="2" charset="0"/>
              </a:rPr>
              <a:t>Praktische Alltagsausstattung wie Schiebetüren, großer Kofferraum und viele Stauraumlösungen</a:t>
            </a:r>
          </a:p>
        </p:txBody>
      </p:sp>
    </p:spTree>
    <p:custDataLst>
      <p:tags r:id="rId1"/>
    </p:custDataLst>
    <p:extLst>
      <p:ext uri="{BB962C8B-B14F-4D97-AF65-F5344CB8AC3E}">
        <p14:creationId xmlns:p14="http://schemas.microsoft.com/office/powerpoint/2010/main" val="16001629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55C7D95-CD8F-0E49-0BC0-DD563EDF7CC1}"/>
            </a:ext>
          </a:extLst>
        </p:cNvPr>
        <p:cNvGrpSpPr/>
        <p:nvPr/>
      </p:nvGrpSpPr>
      <p:grpSpPr>
        <a:xfrm>
          <a:off x="0" y="0"/>
          <a:ext cx="0" cy="0"/>
          <a:chOff x="0" y="0"/>
          <a:chExt cx="0" cy="0"/>
        </a:xfrm>
      </p:grpSpPr>
      <p:sp>
        <p:nvSpPr>
          <p:cNvPr id="24" name="Text Placeholder 23">
            <a:extLst>
              <a:ext uri="{FF2B5EF4-FFF2-40B4-BE49-F238E27FC236}">
                <a16:creationId xmlns:a16="http://schemas.microsoft.com/office/drawing/2014/main" id="{AE376FC7-4B9F-7371-F01E-05AEB0261909}"/>
              </a:ext>
            </a:extLst>
          </p:cNvPr>
          <p:cNvSpPr>
            <a:spLocks noGrp="1"/>
          </p:cNvSpPr>
          <p:nvPr>
            <p:ph type="body" sz="quarter" idx="18"/>
          </p:nvPr>
        </p:nvSpPr>
        <p:spPr>
          <a:xfrm>
            <a:off x="592931" y="5526347"/>
            <a:ext cx="2172907" cy="464129"/>
          </a:xfrm>
          <a:solidFill>
            <a:srgbClr val="FF0000"/>
          </a:solidFill>
          <a:effectLst/>
        </p:spPr>
        <p:txBody>
          <a:bodyPr tIns="72000" anchor="ctr"/>
          <a:lstStyle/>
          <a:p>
            <a:pPr marL="0" indent="0">
              <a:buNone/>
            </a:pPr>
            <a:r>
              <a:rPr lang="de-DE" sz="1800">
                <a:ea typeface=""/>
                <a:cs typeface="Roboto" panose="02000000000000000000" pitchFamily="2" charset="0"/>
              </a:rPr>
              <a:t>SENDEN</a:t>
            </a:r>
          </a:p>
        </p:txBody>
      </p:sp>
      <p:sp>
        <p:nvSpPr>
          <p:cNvPr id="16" name="Title 15">
            <a:extLst>
              <a:ext uri="{FF2B5EF4-FFF2-40B4-BE49-F238E27FC236}">
                <a16:creationId xmlns:a16="http://schemas.microsoft.com/office/drawing/2014/main" id="{FB098388-1230-DF7F-40CC-730E8A362D7A}"/>
              </a:ext>
            </a:extLst>
          </p:cNvPr>
          <p:cNvSpPr>
            <a:spLocks noGrp="1"/>
          </p:cNvSpPr>
          <p:nvPr>
            <p:ph type="title"/>
          </p:nvPr>
        </p:nvSpPr>
        <p:spPr/>
        <p:txBody>
          <a:bodyPr/>
          <a:lstStyle/>
          <a:p>
            <a:r>
              <a:rPr lang="de-DE" b="1">
                <a:latin typeface="Roboto" panose="02000000000000000000" pitchFamily="2" charset="0"/>
                <a:ea typeface="Roboto"/>
                <a:cs typeface="Roboto" panose="02000000000000000000" pitchFamily="2" charset="0"/>
              </a:rPr>
              <a:t>FRAGE 1</a:t>
            </a:r>
          </a:p>
        </p:txBody>
      </p:sp>
      <p:sp>
        <p:nvSpPr>
          <p:cNvPr id="19" name="Text Placeholder 18">
            <a:extLst>
              <a:ext uri="{FF2B5EF4-FFF2-40B4-BE49-F238E27FC236}">
                <a16:creationId xmlns:a16="http://schemas.microsoft.com/office/drawing/2014/main" id="{FA2ACD47-EB88-CC26-8A30-EBE85E3A7D88}"/>
              </a:ext>
            </a:extLst>
          </p:cNvPr>
          <p:cNvSpPr>
            <a:spLocks noGrp="1"/>
          </p:cNvSpPr>
          <p:nvPr>
            <p:ph type="body" sz="quarter" idx="4294967295"/>
          </p:nvPr>
        </p:nvSpPr>
        <p:spPr>
          <a:xfrm>
            <a:off x="1201284" y="2330919"/>
            <a:ext cx="7389812" cy="679206"/>
          </a:xfrm>
          <a:prstGeom prst="rect">
            <a:avLst/>
          </a:prstGeom>
        </p:spPr>
        <p:txBody>
          <a:bodyPr/>
          <a:lstStyle/>
          <a:p>
            <a:pPr marL="0" indent="0" algn="just">
              <a:buNone/>
            </a:pPr>
            <a:r>
              <a:rPr lang="de-DE" sz="1600"/>
              <a:t>Nur 5 Sitze</a:t>
            </a:r>
          </a:p>
        </p:txBody>
      </p:sp>
      <p:sp>
        <p:nvSpPr>
          <p:cNvPr id="20" name="Text Placeholder 19">
            <a:extLst>
              <a:ext uri="{FF2B5EF4-FFF2-40B4-BE49-F238E27FC236}">
                <a16:creationId xmlns:a16="http://schemas.microsoft.com/office/drawing/2014/main" id="{6A52A4CA-B104-CB5C-F98B-E210ECBD4E35}"/>
              </a:ext>
            </a:extLst>
          </p:cNvPr>
          <p:cNvSpPr>
            <a:spLocks noGrp="1"/>
          </p:cNvSpPr>
          <p:nvPr>
            <p:ph type="body" sz="quarter" idx="4294967295"/>
          </p:nvPr>
        </p:nvSpPr>
        <p:spPr>
          <a:xfrm>
            <a:off x="1201284" y="3094896"/>
            <a:ext cx="7389812" cy="679206"/>
          </a:xfrm>
          <a:prstGeom prst="rect">
            <a:avLst/>
          </a:prstGeom>
        </p:spPr>
        <p:txBody>
          <a:bodyPr/>
          <a:lstStyle/>
          <a:p>
            <a:pPr marL="0" indent="0">
              <a:buNone/>
            </a:pPr>
            <a:r>
              <a:rPr lang="de-DE" sz="1600">
                <a:solidFill>
                  <a:schemeClr val="accent6"/>
                </a:solidFill>
                <a:latin typeface="Roboto" panose="02000000000000000000" pitchFamily="2" charset="0"/>
                <a:ea typeface="Roboto"/>
                <a:cs typeface="Roboto" panose="02000000000000000000" pitchFamily="2" charset="0"/>
              </a:rPr>
              <a:t>5 oder 7 Sitze</a:t>
            </a:r>
          </a:p>
        </p:txBody>
      </p:sp>
      <p:sp>
        <p:nvSpPr>
          <p:cNvPr id="21" name="Text Placeholder 20">
            <a:extLst>
              <a:ext uri="{FF2B5EF4-FFF2-40B4-BE49-F238E27FC236}">
                <a16:creationId xmlns:a16="http://schemas.microsoft.com/office/drawing/2014/main" id="{DA50FF5D-09E0-B4D1-11F0-E2913CBC6AC7}"/>
              </a:ext>
            </a:extLst>
          </p:cNvPr>
          <p:cNvSpPr>
            <a:spLocks noGrp="1"/>
          </p:cNvSpPr>
          <p:nvPr>
            <p:ph type="body" sz="quarter" idx="4294967295"/>
          </p:nvPr>
        </p:nvSpPr>
        <p:spPr>
          <a:xfrm>
            <a:off x="1201284" y="3858873"/>
            <a:ext cx="7389812" cy="679206"/>
          </a:xfrm>
          <a:prstGeom prst="rect">
            <a:avLst/>
          </a:prstGeom>
        </p:spPr>
        <p:txBody>
          <a:bodyPr/>
          <a:lstStyle/>
          <a:p>
            <a:pPr marL="0" indent="0">
              <a:buNone/>
            </a:pPr>
            <a:r>
              <a:rPr lang="de-DE" sz="1600">
                <a:latin typeface="Roboto" panose="02000000000000000000" pitchFamily="2" charset="0"/>
                <a:ea typeface="Roboto"/>
                <a:cs typeface="Roboto" panose="02000000000000000000" pitchFamily="2" charset="0"/>
              </a:rPr>
              <a:t>Bis zu 9 Sitzen</a:t>
            </a:r>
          </a:p>
        </p:txBody>
      </p:sp>
      <p:sp>
        <p:nvSpPr>
          <p:cNvPr id="18" name="Text Placeholder 17">
            <a:extLst>
              <a:ext uri="{FF2B5EF4-FFF2-40B4-BE49-F238E27FC236}">
                <a16:creationId xmlns:a16="http://schemas.microsoft.com/office/drawing/2014/main" id="{73B054E7-457A-6D98-D8FE-A2F834EDDC24}"/>
              </a:ext>
            </a:extLst>
          </p:cNvPr>
          <p:cNvSpPr>
            <a:spLocks noGrp="1"/>
          </p:cNvSpPr>
          <p:nvPr>
            <p:ph type="body" sz="quarter" idx="11"/>
          </p:nvPr>
        </p:nvSpPr>
        <p:spPr/>
        <p:txBody>
          <a:bodyPr/>
          <a:lstStyle/>
          <a:p>
            <a:r>
              <a:rPr lang="de-DE"/>
              <a:t>Wie viele Sitzplätze sind für den Fiat Qubo L verfügbar?</a:t>
            </a:r>
          </a:p>
        </p:txBody>
      </p:sp>
      <p:sp>
        <p:nvSpPr>
          <p:cNvPr id="11" name="Text Placeholder 16">
            <a:extLst>
              <a:ext uri="{FF2B5EF4-FFF2-40B4-BE49-F238E27FC236}">
                <a16:creationId xmlns:a16="http://schemas.microsoft.com/office/drawing/2014/main" id="{21553674-6488-8185-1519-753C2998A442}"/>
              </a:ext>
            </a:extLst>
          </p:cNvPr>
          <p:cNvSpPr>
            <a:spLocks noGrp="1"/>
          </p:cNvSpPr>
          <p:nvPr>
            <p:ph type="body" sz="quarter" idx="10"/>
          </p:nvPr>
        </p:nvSpPr>
        <p:spPr>
          <a:xfrm>
            <a:off x="372539" y="1723300"/>
            <a:ext cx="7835301" cy="571438"/>
          </a:xfrm>
          <a:noFill/>
        </p:spPr>
        <p:txBody>
          <a:bodyPr wrap="square" lIns="0" tIns="0" rIns="0" bIns="0" rtlCol="0">
            <a:spAutoFit/>
          </a:bodyPr>
          <a:lstStyle/>
          <a:p>
            <a:pPr marL="0" indent="0">
              <a:buNone/>
            </a:pPr>
            <a:r>
              <a:rPr lang="de-DE" sz="1600" b="1">
                <a:solidFill>
                  <a:srgbClr val="FF0000"/>
                </a:solidFill>
                <a:latin typeface="Roboto" panose="02000000000000000000" pitchFamily="2" charset="0"/>
                <a:ea typeface="Roboto"/>
                <a:cs typeface="Roboto" panose="02000000000000000000" pitchFamily="2" charset="0"/>
              </a:rPr>
              <a:t>WÄHLEN SIE DIE RICHTIGE ANTWORT AUS DEN FOLGENDEN ANTWORTMÖGLICHKEITEN.</a:t>
            </a:r>
          </a:p>
          <a:p>
            <a:pPr marL="0" indent="0">
              <a:buNone/>
            </a:pPr>
            <a:endParaRPr lang="en-GB" sz="1600" b="1" dirty="0">
              <a:solidFill>
                <a:srgbClr val="FF0000"/>
              </a:solidFill>
              <a:latin typeface="Roboto" panose="02000000000000000000" pitchFamily="2" charset="0"/>
              <a:ea typeface="Roboto" panose="02000000000000000000" pitchFamily="2" charset="0"/>
              <a:cs typeface="Roboto" panose="02000000000000000000" pitchFamily="2" charset="0"/>
            </a:endParaRPr>
          </a:p>
        </p:txBody>
      </p:sp>
      <p:pic>
        <p:nvPicPr>
          <p:cNvPr id="2" name="Picture 9">
            <a:extLst>
              <a:ext uri="{FF2B5EF4-FFF2-40B4-BE49-F238E27FC236}">
                <a16:creationId xmlns:a16="http://schemas.microsoft.com/office/drawing/2014/main" id="{796E59C5-1A85-1D20-F9EF-4F0E21E4ABAC}"/>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104579" y="85631"/>
            <a:ext cx="488352" cy="369943"/>
          </a:xfrm>
          <a:prstGeom prst="rect">
            <a:avLst/>
          </a:prstGeom>
        </p:spPr>
      </p:pic>
      <p:sp>
        <p:nvSpPr>
          <p:cNvPr id="13" name="Rectangle 12"/>
          <p:cNvSpPr/>
          <p:nvPr/>
        </p:nvSpPr>
        <p:spPr>
          <a:xfrm>
            <a:off x="518232" y="2289661"/>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p:nvSpPr>
        <p:spPr>
          <a:xfrm>
            <a:off x="518232" y="3051661"/>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p:nvSpPr>
        <p:spPr>
          <a:xfrm>
            <a:off x="518232" y="3813661"/>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23962392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5ABE0FC-1EEF-77F1-2854-E35148581C87}"/>
            </a:ext>
          </a:extLst>
        </p:cNvPr>
        <p:cNvGrpSpPr/>
        <p:nvPr/>
      </p:nvGrpSpPr>
      <p:grpSpPr>
        <a:xfrm>
          <a:off x="0" y="0"/>
          <a:ext cx="0" cy="0"/>
          <a:chOff x="0" y="0"/>
          <a:chExt cx="0" cy="0"/>
        </a:xfrm>
      </p:grpSpPr>
      <p:sp>
        <p:nvSpPr>
          <p:cNvPr id="24" name="Text Placeholder 23">
            <a:extLst>
              <a:ext uri="{FF2B5EF4-FFF2-40B4-BE49-F238E27FC236}">
                <a16:creationId xmlns:a16="http://schemas.microsoft.com/office/drawing/2014/main" id="{822B4C9C-E2E9-693C-3BAF-ABE869BECB7E}"/>
              </a:ext>
            </a:extLst>
          </p:cNvPr>
          <p:cNvSpPr>
            <a:spLocks noGrp="1"/>
          </p:cNvSpPr>
          <p:nvPr>
            <p:ph type="body" sz="quarter" idx="18"/>
          </p:nvPr>
        </p:nvSpPr>
        <p:spPr>
          <a:xfrm>
            <a:off x="592931" y="5526347"/>
            <a:ext cx="2172907" cy="464129"/>
          </a:xfrm>
          <a:solidFill>
            <a:srgbClr val="FF0000"/>
          </a:solidFill>
          <a:effectLst/>
        </p:spPr>
        <p:txBody>
          <a:bodyPr tIns="72000" anchor="ctr"/>
          <a:lstStyle/>
          <a:p>
            <a:pPr marL="0" indent="0">
              <a:buNone/>
            </a:pPr>
            <a:r>
              <a:rPr lang="de-DE" sz="1800">
                <a:ea typeface=""/>
                <a:cs typeface="Roboto" panose="02000000000000000000" pitchFamily="2" charset="0"/>
              </a:rPr>
              <a:t>SENDEN</a:t>
            </a:r>
          </a:p>
        </p:txBody>
      </p:sp>
      <p:sp>
        <p:nvSpPr>
          <p:cNvPr id="16" name="Title 15">
            <a:extLst>
              <a:ext uri="{FF2B5EF4-FFF2-40B4-BE49-F238E27FC236}">
                <a16:creationId xmlns:a16="http://schemas.microsoft.com/office/drawing/2014/main" id="{9A66A0CD-D0B0-C880-43E2-65C11CC022BF}"/>
              </a:ext>
            </a:extLst>
          </p:cNvPr>
          <p:cNvSpPr>
            <a:spLocks noGrp="1"/>
          </p:cNvSpPr>
          <p:nvPr>
            <p:ph type="title"/>
          </p:nvPr>
        </p:nvSpPr>
        <p:spPr/>
        <p:txBody>
          <a:bodyPr/>
          <a:lstStyle/>
          <a:p>
            <a:r>
              <a:rPr lang="de-DE" b="1">
                <a:latin typeface="Roboto" panose="02000000000000000000" pitchFamily="2" charset="0"/>
                <a:ea typeface="Roboto"/>
                <a:cs typeface="Roboto" panose="02000000000000000000" pitchFamily="2" charset="0"/>
              </a:rPr>
              <a:t>FRAGE 4</a:t>
            </a:r>
          </a:p>
        </p:txBody>
      </p:sp>
      <p:sp>
        <p:nvSpPr>
          <p:cNvPr id="19" name="Text Placeholder 18">
            <a:extLst>
              <a:ext uri="{FF2B5EF4-FFF2-40B4-BE49-F238E27FC236}">
                <a16:creationId xmlns:a16="http://schemas.microsoft.com/office/drawing/2014/main" id="{BAF0FC7A-33E6-AA7D-BCC7-468B60E1480F}"/>
              </a:ext>
            </a:extLst>
          </p:cNvPr>
          <p:cNvSpPr>
            <a:spLocks noGrp="1"/>
          </p:cNvSpPr>
          <p:nvPr>
            <p:ph type="body" sz="quarter" idx="4294967295"/>
          </p:nvPr>
        </p:nvSpPr>
        <p:spPr>
          <a:xfrm>
            <a:off x="1201284" y="2330919"/>
            <a:ext cx="7389812" cy="679206"/>
          </a:xfrm>
          <a:prstGeom prst="rect">
            <a:avLst/>
          </a:prstGeom>
        </p:spPr>
        <p:txBody>
          <a:bodyPr/>
          <a:lstStyle/>
          <a:p>
            <a:pPr marL="0" indent="0" algn="just">
              <a:buNone/>
            </a:pPr>
            <a:r>
              <a:rPr lang="de-DE" sz="1600">
                <a:latin typeface="Roboto" panose="02000000000000000000" pitchFamily="2" charset="0"/>
                <a:ea typeface="Roboto"/>
                <a:cs typeface="Roboto" panose="02000000000000000000" pitchFamily="2" charset="0"/>
              </a:rPr>
              <a:t>Bis zu 250 km</a:t>
            </a:r>
          </a:p>
        </p:txBody>
      </p:sp>
      <p:sp>
        <p:nvSpPr>
          <p:cNvPr id="20" name="Text Placeholder 19">
            <a:extLst>
              <a:ext uri="{FF2B5EF4-FFF2-40B4-BE49-F238E27FC236}">
                <a16:creationId xmlns:a16="http://schemas.microsoft.com/office/drawing/2014/main" id="{74D17CE2-E927-82DC-2CA0-5AD3DCBED545}"/>
              </a:ext>
            </a:extLst>
          </p:cNvPr>
          <p:cNvSpPr>
            <a:spLocks noGrp="1"/>
          </p:cNvSpPr>
          <p:nvPr>
            <p:ph type="body" sz="quarter" idx="4294967295"/>
          </p:nvPr>
        </p:nvSpPr>
        <p:spPr>
          <a:xfrm>
            <a:off x="1201284" y="3094896"/>
            <a:ext cx="7389812" cy="679206"/>
          </a:xfrm>
          <a:prstGeom prst="rect">
            <a:avLst/>
          </a:prstGeom>
        </p:spPr>
        <p:txBody>
          <a:bodyPr/>
          <a:lstStyle/>
          <a:p>
            <a:pPr marL="0" indent="0">
              <a:buNone/>
            </a:pPr>
            <a:r>
              <a:rPr lang="de-DE" sz="1600">
                <a:solidFill>
                  <a:schemeClr val="accent6"/>
                </a:solidFill>
                <a:latin typeface="Roboto" panose="02000000000000000000" pitchFamily="2" charset="0"/>
                <a:ea typeface="Roboto"/>
                <a:cs typeface="Roboto" panose="02000000000000000000" pitchFamily="2" charset="0"/>
              </a:rPr>
              <a:t>Bis zu 280 km</a:t>
            </a:r>
          </a:p>
        </p:txBody>
      </p:sp>
      <p:sp>
        <p:nvSpPr>
          <p:cNvPr id="21" name="Text Placeholder 20">
            <a:extLst>
              <a:ext uri="{FF2B5EF4-FFF2-40B4-BE49-F238E27FC236}">
                <a16:creationId xmlns:a16="http://schemas.microsoft.com/office/drawing/2014/main" id="{CE4B6272-E63F-0523-29BA-DC76CAB6CEE4}"/>
              </a:ext>
            </a:extLst>
          </p:cNvPr>
          <p:cNvSpPr>
            <a:spLocks noGrp="1"/>
          </p:cNvSpPr>
          <p:nvPr>
            <p:ph type="body" sz="quarter" idx="4294967295"/>
          </p:nvPr>
        </p:nvSpPr>
        <p:spPr>
          <a:xfrm>
            <a:off x="1201284" y="3858873"/>
            <a:ext cx="7389812" cy="679206"/>
          </a:xfrm>
          <a:prstGeom prst="rect">
            <a:avLst/>
          </a:prstGeom>
        </p:spPr>
        <p:txBody>
          <a:bodyPr/>
          <a:lstStyle/>
          <a:p>
            <a:pPr marL="0" indent="0">
              <a:buNone/>
            </a:pPr>
            <a:r>
              <a:rPr lang="de-DE" sz="1600">
                <a:latin typeface="Roboto" panose="02000000000000000000" pitchFamily="2" charset="0"/>
                <a:ea typeface="Roboto"/>
                <a:cs typeface="Roboto" panose="02000000000000000000" pitchFamily="2" charset="0"/>
              </a:rPr>
              <a:t>Bis zu 320 km</a:t>
            </a:r>
          </a:p>
        </p:txBody>
      </p:sp>
      <p:sp>
        <p:nvSpPr>
          <p:cNvPr id="18" name="Text Placeholder 17">
            <a:extLst>
              <a:ext uri="{FF2B5EF4-FFF2-40B4-BE49-F238E27FC236}">
                <a16:creationId xmlns:a16="http://schemas.microsoft.com/office/drawing/2014/main" id="{680EBFBA-B380-A7D6-5949-2546FFF95C28}"/>
              </a:ext>
            </a:extLst>
          </p:cNvPr>
          <p:cNvSpPr>
            <a:spLocks noGrp="1"/>
          </p:cNvSpPr>
          <p:nvPr>
            <p:ph type="body" sz="quarter" idx="11"/>
          </p:nvPr>
        </p:nvSpPr>
        <p:spPr>
          <a:xfrm>
            <a:off x="424636" y="1208837"/>
            <a:ext cx="8698099" cy="281228"/>
          </a:xfrm>
        </p:spPr>
        <p:txBody>
          <a:bodyPr/>
          <a:lstStyle/>
          <a:p>
            <a:r>
              <a:rPr lang="de-DE"/>
              <a:t>Wie groß ist die WLTP-Reichweite des Fiat QUBO L (Elektroversion, nur für 5-Sitzer)</a:t>
            </a:r>
            <a:r>
              <a:rPr lang="de-DE">
                <a:solidFill>
                  <a:srgbClr val="FF0000"/>
                </a:solidFill>
                <a:ea typeface=""/>
                <a:cs typeface="Roboto" panose="02000000000000000000" pitchFamily="2" charset="0"/>
              </a:rPr>
              <a:t>? </a:t>
            </a:r>
          </a:p>
        </p:txBody>
      </p:sp>
      <p:sp>
        <p:nvSpPr>
          <p:cNvPr id="11" name="Text Placeholder 16">
            <a:extLst>
              <a:ext uri="{FF2B5EF4-FFF2-40B4-BE49-F238E27FC236}">
                <a16:creationId xmlns:a16="http://schemas.microsoft.com/office/drawing/2014/main" id="{97682738-B8FF-DEDC-B2C0-66F960287204}"/>
              </a:ext>
            </a:extLst>
          </p:cNvPr>
          <p:cNvSpPr>
            <a:spLocks noGrp="1"/>
          </p:cNvSpPr>
          <p:nvPr>
            <p:ph type="body" sz="quarter" idx="10"/>
          </p:nvPr>
        </p:nvSpPr>
        <p:spPr>
          <a:xfrm>
            <a:off x="418286" y="1889820"/>
            <a:ext cx="7835301" cy="571438"/>
          </a:xfrm>
          <a:noFill/>
        </p:spPr>
        <p:txBody>
          <a:bodyPr wrap="square" lIns="0" tIns="0" rIns="0" bIns="0" rtlCol="0">
            <a:spAutoFit/>
          </a:bodyPr>
          <a:lstStyle/>
          <a:p>
            <a:pPr marL="0" indent="0">
              <a:buNone/>
            </a:pPr>
            <a:r>
              <a:rPr lang="de-DE" sz="1600" b="1">
                <a:solidFill>
                  <a:srgbClr val="FF0000"/>
                </a:solidFill>
                <a:latin typeface="Roboto" panose="02000000000000000000" pitchFamily="2" charset="0"/>
                <a:ea typeface="Roboto"/>
                <a:cs typeface="Roboto" panose="02000000000000000000" pitchFamily="2" charset="0"/>
              </a:rPr>
              <a:t>WÄHLEN SIE DIE RICHTIGE ANTWORT AUS DEN FOLGENDEN ANTWORTMÖGLICHKEITEN.</a:t>
            </a:r>
          </a:p>
          <a:p>
            <a:pPr marL="0" indent="0">
              <a:buNone/>
            </a:pPr>
            <a:endParaRPr lang="en-GB" sz="1600" b="1" dirty="0">
              <a:solidFill>
                <a:srgbClr val="FF0000"/>
              </a:solidFill>
              <a:latin typeface="Roboto" panose="02000000000000000000" pitchFamily="2" charset="0"/>
              <a:ea typeface="Roboto" panose="02000000000000000000" pitchFamily="2" charset="0"/>
              <a:cs typeface="Roboto" panose="02000000000000000000" pitchFamily="2" charset="0"/>
            </a:endParaRPr>
          </a:p>
        </p:txBody>
      </p:sp>
      <p:pic>
        <p:nvPicPr>
          <p:cNvPr id="2" name="Picture 9">
            <a:extLst>
              <a:ext uri="{FF2B5EF4-FFF2-40B4-BE49-F238E27FC236}">
                <a16:creationId xmlns:a16="http://schemas.microsoft.com/office/drawing/2014/main" id="{F6C26579-8F77-F249-67C3-D83EA2C3D46E}"/>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104579" y="85631"/>
            <a:ext cx="488352" cy="369943"/>
          </a:xfrm>
          <a:prstGeom prst="rect">
            <a:avLst/>
          </a:prstGeom>
        </p:spPr>
      </p:pic>
      <p:sp>
        <p:nvSpPr>
          <p:cNvPr id="13" name="Rectangle 12">
            <a:extLst>
              <a:ext uri="{FF2B5EF4-FFF2-40B4-BE49-F238E27FC236}">
                <a16:creationId xmlns:a16="http://schemas.microsoft.com/office/drawing/2014/main" id="{86B52FB9-B2C0-6FE7-C793-94BA1324C33B}"/>
              </a:ext>
            </a:extLst>
          </p:cNvPr>
          <p:cNvSpPr/>
          <p:nvPr/>
        </p:nvSpPr>
        <p:spPr>
          <a:xfrm>
            <a:off x="518232" y="2289661"/>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64ACB44C-81B4-3763-6AA1-F1A52C25077B}"/>
              </a:ext>
            </a:extLst>
          </p:cNvPr>
          <p:cNvSpPr/>
          <p:nvPr/>
        </p:nvSpPr>
        <p:spPr>
          <a:xfrm>
            <a:off x="518232" y="3051661"/>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D3C2EE71-D462-3A39-67CE-37ADF8BFEF99}"/>
              </a:ext>
            </a:extLst>
          </p:cNvPr>
          <p:cNvSpPr/>
          <p:nvPr/>
        </p:nvSpPr>
        <p:spPr>
          <a:xfrm>
            <a:off x="518232" y="3813661"/>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21656230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8DB014F-6C59-78CC-B5E4-5ACA36B67C52}"/>
            </a:ext>
          </a:extLst>
        </p:cNvPr>
        <p:cNvGrpSpPr/>
        <p:nvPr/>
      </p:nvGrpSpPr>
      <p:grpSpPr>
        <a:xfrm>
          <a:off x="0" y="0"/>
          <a:ext cx="0" cy="0"/>
          <a:chOff x="0" y="0"/>
          <a:chExt cx="0" cy="0"/>
        </a:xfrm>
      </p:grpSpPr>
      <p:sp>
        <p:nvSpPr>
          <p:cNvPr id="24" name="Text Placeholder 23">
            <a:extLst>
              <a:ext uri="{FF2B5EF4-FFF2-40B4-BE49-F238E27FC236}">
                <a16:creationId xmlns:a16="http://schemas.microsoft.com/office/drawing/2014/main" id="{492EDD98-18ED-6F41-1FD5-B3C892862D75}"/>
              </a:ext>
            </a:extLst>
          </p:cNvPr>
          <p:cNvSpPr>
            <a:spLocks noGrp="1"/>
          </p:cNvSpPr>
          <p:nvPr>
            <p:ph type="body" sz="quarter" idx="18"/>
          </p:nvPr>
        </p:nvSpPr>
        <p:spPr>
          <a:xfrm>
            <a:off x="592931" y="5526347"/>
            <a:ext cx="2172907" cy="464129"/>
          </a:xfrm>
          <a:solidFill>
            <a:srgbClr val="FF0000"/>
          </a:solidFill>
          <a:effectLst/>
        </p:spPr>
        <p:txBody>
          <a:bodyPr tIns="72000" anchor="ctr"/>
          <a:lstStyle/>
          <a:p>
            <a:pPr marL="0" indent="0">
              <a:buNone/>
            </a:pPr>
            <a:r>
              <a:rPr lang="de-DE" sz="1800">
                <a:ea typeface=""/>
                <a:cs typeface="Roboto" panose="02000000000000000000" pitchFamily="2" charset="0"/>
              </a:rPr>
              <a:t>SENDEN</a:t>
            </a:r>
          </a:p>
        </p:txBody>
      </p:sp>
      <p:sp>
        <p:nvSpPr>
          <p:cNvPr id="16" name="Title 15">
            <a:extLst>
              <a:ext uri="{FF2B5EF4-FFF2-40B4-BE49-F238E27FC236}">
                <a16:creationId xmlns:a16="http://schemas.microsoft.com/office/drawing/2014/main" id="{0A2F89BC-7895-B07E-E41C-915539D26FA4}"/>
              </a:ext>
            </a:extLst>
          </p:cNvPr>
          <p:cNvSpPr>
            <a:spLocks noGrp="1"/>
          </p:cNvSpPr>
          <p:nvPr>
            <p:ph type="title"/>
          </p:nvPr>
        </p:nvSpPr>
        <p:spPr/>
        <p:txBody>
          <a:bodyPr/>
          <a:lstStyle/>
          <a:p>
            <a:r>
              <a:rPr lang="de-DE" b="1">
                <a:latin typeface="Roboto" panose="02000000000000000000" pitchFamily="2" charset="0"/>
                <a:ea typeface="Roboto"/>
                <a:cs typeface="Roboto" panose="02000000000000000000" pitchFamily="2" charset="0"/>
              </a:rPr>
              <a:t>FRAGE 5</a:t>
            </a:r>
          </a:p>
        </p:txBody>
      </p:sp>
      <p:sp>
        <p:nvSpPr>
          <p:cNvPr id="19" name="Text Placeholder 18">
            <a:extLst>
              <a:ext uri="{FF2B5EF4-FFF2-40B4-BE49-F238E27FC236}">
                <a16:creationId xmlns:a16="http://schemas.microsoft.com/office/drawing/2014/main" id="{29218728-5167-08FE-886A-EA33192B9E21}"/>
              </a:ext>
            </a:extLst>
          </p:cNvPr>
          <p:cNvSpPr>
            <a:spLocks noGrp="1"/>
          </p:cNvSpPr>
          <p:nvPr>
            <p:ph type="body" sz="quarter" idx="4294967295"/>
          </p:nvPr>
        </p:nvSpPr>
        <p:spPr>
          <a:xfrm>
            <a:off x="1201284" y="2330919"/>
            <a:ext cx="7389812" cy="679206"/>
          </a:xfrm>
          <a:prstGeom prst="rect">
            <a:avLst/>
          </a:prstGeom>
        </p:spPr>
        <p:txBody>
          <a:bodyPr/>
          <a:lstStyle/>
          <a:p>
            <a:pPr marL="0" indent="0" algn="just">
              <a:buNone/>
            </a:pPr>
            <a:r>
              <a:rPr lang="de-DE" sz="1600">
                <a:latin typeface="Roboto" panose="02000000000000000000" pitchFamily="2" charset="0"/>
                <a:ea typeface="Roboto"/>
                <a:cs typeface="Roboto" panose="02000000000000000000" pitchFamily="2" charset="0"/>
              </a:rPr>
              <a:t>7 Zoll</a:t>
            </a:r>
          </a:p>
        </p:txBody>
      </p:sp>
      <p:sp>
        <p:nvSpPr>
          <p:cNvPr id="20" name="Text Placeholder 19">
            <a:extLst>
              <a:ext uri="{FF2B5EF4-FFF2-40B4-BE49-F238E27FC236}">
                <a16:creationId xmlns:a16="http://schemas.microsoft.com/office/drawing/2014/main" id="{47F32894-6880-81BC-DBC0-6B29C0CEAFFA}"/>
              </a:ext>
            </a:extLst>
          </p:cNvPr>
          <p:cNvSpPr>
            <a:spLocks noGrp="1"/>
          </p:cNvSpPr>
          <p:nvPr>
            <p:ph type="body" sz="quarter" idx="4294967295"/>
          </p:nvPr>
        </p:nvSpPr>
        <p:spPr>
          <a:xfrm>
            <a:off x="1201284" y="3094896"/>
            <a:ext cx="7389812" cy="679206"/>
          </a:xfrm>
          <a:prstGeom prst="rect">
            <a:avLst/>
          </a:prstGeom>
        </p:spPr>
        <p:txBody>
          <a:bodyPr/>
          <a:lstStyle/>
          <a:p>
            <a:pPr marL="0" indent="0">
              <a:buNone/>
            </a:pPr>
            <a:r>
              <a:rPr lang="de-DE" sz="1600">
                <a:solidFill>
                  <a:schemeClr val="accent6"/>
                </a:solidFill>
                <a:latin typeface="Roboto" panose="02000000000000000000" pitchFamily="2" charset="0"/>
                <a:ea typeface="Roboto"/>
                <a:cs typeface="Roboto" panose="02000000000000000000" pitchFamily="2" charset="0"/>
              </a:rPr>
              <a:t>10 Zoll</a:t>
            </a:r>
          </a:p>
        </p:txBody>
      </p:sp>
      <p:sp>
        <p:nvSpPr>
          <p:cNvPr id="21" name="Text Placeholder 20">
            <a:extLst>
              <a:ext uri="{FF2B5EF4-FFF2-40B4-BE49-F238E27FC236}">
                <a16:creationId xmlns:a16="http://schemas.microsoft.com/office/drawing/2014/main" id="{4C3B0034-A320-FAD2-1A35-CCA9E185A231}"/>
              </a:ext>
            </a:extLst>
          </p:cNvPr>
          <p:cNvSpPr>
            <a:spLocks noGrp="1"/>
          </p:cNvSpPr>
          <p:nvPr>
            <p:ph type="body" sz="quarter" idx="4294967295"/>
          </p:nvPr>
        </p:nvSpPr>
        <p:spPr>
          <a:xfrm>
            <a:off x="1201284" y="3858873"/>
            <a:ext cx="7389812" cy="679206"/>
          </a:xfrm>
          <a:prstGeom prst="rect">
            <a:avLst/>
          </a:prstGeom>
        </p:spPr>
        <p:txBody>
          <a:bodyPr/>
          <a:lstStyle/>
          <a:p>
            <a:pPr marL="0" indent="0">
              <a:buNone/>
            </a:pPr>
            <a:r>
              <a:rPr lang="de-DE" sz="1600">
                <a:latin typeface="Roboto" panose="02000000000000000000" pitchFamily="2" charset="0"/>
                <a:ea typeface="Roboto"/>
                <a:cs typeface="Roboto" panose="02000000000000000000" pitchFamily="2" charset="0"/>
              </a:rPr>
              <a:t>12 Zoll</a:t>
            </a:r>
          </a:p>
        </p:txBody>
      </p:sp>
      <p:sp>
        <p:nvSpPr>
          <p:cNvPr id="18" name="Text Placeholder 17">
            <a:extLst>
              <a:ext uri="{FF2B5EF4-FFF2-40B4-BE49-F238E27FC236}">
                <a16:creationId xmlns:a16="http://schemas.microsoft.com/office/drawing/2014/main" id="{85E1F849-32BD-6DF4-DF64-650A9200B01F}"/>
              </a:ext>
            </a:extLst>
          </p:cNvPr>
          <p:cNvSpPr>
            <a:spLocks noGrp="1"/>
          </p:cNvSpPr>
          <p:nvPr>
            <p:ph type="body" sz="quarter" idx="11"/>
          </p:nvPr>
        </p:nvSpPr>
        <p:spPr>
          <a:xfrm>
            <a:off x="424636" y="1054809"/>
            <a:ext cx="10281464" cy="399524"/>
          </a:xfrm>
        </p:spPr>
        <p:txBody>
          <a:bodyPr/>
          <a:lstStyle/>
          <a:p>
            <a:r>
              <a:rPr lang="de-DE"/>
              <a:t>Wie groß ist der zentrale Touchscreen im FIAT QUBO L (ICON &amp; LA PRIMA)?</a:t>
            </a:r>
          </a:p>
        </p:txBody>
      </p:sp>
      <p:sp>
        <p:nvSpPr>
          <p:cNvPr id="11" name="Text Placeholder 16">
            <a:extLst>
              <a:ext uri="{FF2B5EF4-FFF2-40B4-BE49-F238E27FC236}">
                <a16:creationId xmlns:a16="http://schemas.microsoft.com/office/drawing/2014/main" id="{259862E4-49DC-0F62-9E41-5C259845437E}"/>
              </a:ext>
            </a:extLst>
          </p:cNvPr>
          <p:cNvSpPr>
            <a:spLocks noGrp="1"/>
          </p:cNvSpPr>
          <p:nvPr>
            <p:ph type="body" sz="quarter" idx="10"/>
          </p:nvPr>
        </p:nvSpPr>
        <p:spPr>
          <a:xfrm>
            <a:off x="372539" y="1723300"/>
            <a:ext cx="7835301" cy="571438"/>
          </a:xfrm>
          <a:noFill/>
        </p:spPr>
        <p:txBody>
          <a:bodyPr wrap="square" lIns="0" tIns="0" rIns="0" bIns="0" rtlCol="0">
            <a:spAutoFit/>
          </a:bodyPr>
          <a:lstStyle/>
          <a:p>
            <a:pPr marL="0" indent="0">
              <a:buNone/>
            </a:pPr>
            <a:r>
              <a:rPr lang="de-DE" sz="1600" b="1">
                <a:solidFill>
                  <a:srgbClr val="FF0000"/>
                </a:solidFill>
                <a:latin typeface="Roboto" panose="02000000000000000000" pitchFamily="2" charset="0"/>
                <a:ea typeface="Roboto"/>
                <a:cs typeface="Roboto" panose="02000000000000000000" pitchFamily="2" charset="0"/>
              </a:rPr>
              <a:t>WÄHLEN SIE DIE RICHTIGE ANTWORT AUS DEN FOLGENDEN ANTWORTMÖGLICHKEITEN.</a:t>
            </a:r>
          </a:p>
          <a:p>
            <a:pPr marL="0" indent="0">
              <a:buNone/>
            </a:pPr>
            <a:endParaRPr lang="en-GB" sz="1600" b="1" dirty="0">
              <a:solidFill>
                <a:srgbClr val="FF0000"/>
              </a:solidFill>
              <a:latin typeface="Roboto" panose="02000000000000000000" pitchFamily="2" charset="0"/>
              <a:ea typeface="Roboto" panose="02000000000000000000" pitchFamily="2" charset="0"/>
              <a:cs typeface="Roboto" panose="02000000000000000000" pitchFamily="2" charset="0"/>
            </a:endParaRPr>
          </a:p>
        </p:txBody>
      </p:sp>
      <p:pic>
        <p:nvPicPr>
          <p:cNvPr id="2" name="Picture 9">
            <a:extLst>
              <a:ext uri="{FF2B5EF4-FFF2-40B4-BE49-F238E27FC236}">
                <a16:creationId xmlns:a16="http://schemas.microsoft.com/office/drawing/2014/main" id="{96AE71D6-AF12-4667-F44D-E7B2364EE564}"/>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104579" y="85631"/>
            <a:ext cx="488352" cy="369943"/>
          </a:xfrm>
          <a:prstGeom prst="rect">
            <a:avLst/>
          </a:prstGeom>
        </p:spPr>
      </p:pic>
      <p:sp>
        <p:nvSpPr>
          <p:cNvPr id="13" name="Rectangle 12">
            <a:extLst>
              <a:ext uri="{FF2B5EF4-FFF2-40B4-BE49-F238E27FC236}">
                <a16:creationId xmlns:a16="http://schemas.microsoft.com/office/drawing/2014/main" id="{23E63D73-5E7F-22BF-E5EB-19835DC06602}"/>
              </a:ext>
            </a:extLst>
          </p:cNvPr>
          <p:cNvSpPr/>
          <p:nvPr/>
        </p:nvSpPr>
        <p:spPr>
          <a:xfrm>
            <a:off x="518232" y="2289661"/>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36C8C799-06A9-9FEE-955F-536F3DAB8D07}"/>
              </a:ext>
            </a:extLst>
          </p:cNvPr>
          <p:cNvSpPr/>
          <p:nvPr/>
        </p:nvSpPr>
        <p:spPr>
          <a:xfrm>
            <a:off x="518232" y="3051661"/>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137E62D6-604D-902C-C6E2-70D36F5A846A}"/>
              </a:ext>
            </a:extLst>
          </p:cNvPr>
          <p:cNvSpPr/>
          <p:nvPr/>
        </p:nvSpPr>
        <p:spPr>
          <a:xfrm>
            <a:off x="518232" y="3813661"/>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39532509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C4C04CF-D7F6-3C0E-E24A-D425E5F5FF10}"/>
            </a:ext>
          </a:extLst>
        </p:cNvPr>
        <p:cNvGrpSpPr/>
        <p:nvPr/>
      </p:nvGrpSpPr>
      <p:grpSpPr>
        <a:xfrm>
          <a:off x="0" y="0"/>
          <a:ext cx="0" cy="0"/>
          <a:chOff x="0" y="0"/>
          <a:chExt cx="0" cy="0"/>
        </a:xfrm>
      </p:grpSpPr>
      <p:sp>
        <p:nvSpPr>
          <p:cNvPr id="24" name="Text Placeholder 23">
            <a:extLst>
              <a:ext uri="{FF2B5EF4-FFF2-40B4-BE49-F238E27FC236}">
                <a16:creationId xmlns:a16="http://schemas.microsoft.com/office/drawing/2014/main" id="{4A8F41FA-E785-4F54-FC4D-97D9EAB6232B}"/>
              </a:ext>
            </a:extLst>
          </p:cNvPr>
          <p:cNvSpPr>
            <a:spLocks noGrp="1"/>
          </p:cNvSpPr>
          <p:nvPr>
            <p:ph type="body" sz="quarter" idx="18"/>
          </p:nvPr>
        </p:nvSpPr>
        <p:spPr>
          <a:xfrm>
            <a:off x="592931" y="5526347"/>
            <a:ext cx="2172907" cy="464129"/>
          </a:xfrm>
          <a:solidFill>
            <a:srgbClr val="FF0000"/>
          </a:solidFill>
          <a:effectLst/>
        </p:spPr>
        <p:txBody>
          <a:bodyPr tIns="72000" anchor="ctr"/>
          <a:lstStyle/>
          <a:p>
            <a:pPr marL="0" indent="0">
              <a:buNone/>
            </a:pPr>
            <a:r>
              <a:rPr lang="de-DE" sz="1800">
                <a:ea typeface=""/>
                <a:cs typeface="Roboto" panose="02000000000000000000" pitchFamily="2" charset="0"/>
              </a:rPr>
              <a:t>SENDEN</a:t>
            </a:r>
          </a:p>
        </p:txBody>
      </p:sp>
      <p:sp>
        <p:nvSpPr>
          <p:cNvPr id="16" name="Title 15">
            <a:extLst>
              <a:ext uri="{FF2B5EF4-FFF2-40B4-BE49-F238E27FC236}">
                <a16:creationId xmlns:a16="http://schemas.microsoft.com/office/drawing/2014/main" id="{943183B3-5D70-6A1E-036E-EB4CE13A0204}"/>
              </a:ext>
            </a:extLst>
          </p:cNvPr>
          <p:cNvSpPr>
            <a:spLocks noGrp="1"/>
          </p:cNvSpPr>
          <p:nvPr>
            <p:ph type="title"/>
          </p:nvPr>
        </p:nvSpPr>
        <p:spPr/>
        <p:txBody>
          <a:bodyPr/>
          <a:lstStyle/>
          <a:p>
            <a:r>
              <a:rPr lang="de-DE" b="1">
                <a:latin typeface="Roboto" panose="02000000000000000000" pitchFamily="2" charset="0"/>
                <a:ea typeface="Roboto"/>
                <a:cs typeface="Roboto" panose="02000000000000000000" pitchFamily="2" charset="0"/>
              </a:rPr>
              <a:t>FRAGE 6</a:t>
            </a:r>
          </a:p>
        </p:txBody>
      </p:sp>
      <p:sp>
        <p:nvSpPr>
          <p:cNvPr id="19" name="Text Placeholder 18">
            <a:extLst>
              <a:ext uri="{FF2B5EF4-FFF2-40B4-BE49-F238E27FC236}">
                <a16:creationId xmlns:a16="http://schemas.microsoft.com/office/drawing/2014/main" id="{7FE645E3-1BFA-7F9C-C4B1-E34331F069DB}"/>
              </a:ext>
            </a:extLst>
          </p:cNvPr>
          <p:cNvSpPr>
            <a:spLocks noGrp="1"/>
          </p:cNvSpPr>
          <p:nvPr>
            <p:ph type="body" sz="quarter" idx="4294967295"/>
          </p:nvPr>
        </p:nvSpPr>
        <p:spPr>
          <a:xfrm>
            <a:off x="1201284" y="2330919"/>
            <a:ext cx="7389812" cy="679206"/>
          </a:xfrm>
          <a:prstGeom prst="rect">
            <a:avLst/>
          </a:prstGeom>
        </p:spPr>
        <p:txBody>
          <a:bodyPr/>
          <a:lstStyle/>
          <a:p>
            <a:pPr marL="0" indent="0" algn="just">
              <a:buNone/>
            </a:pPr>
            <a:r>
              <a:rPr lang="de-DE" sz="1600">
                <a:latin typeface="Roboto" panose="02000000000000000000" pitchFamily="2" charset="0"/>
                <a:ea typeface="Roboto"/>
                <a:cs typeface="Roboto" panose="02000000000000000000" pitchFamily="2" charset="0"/>
              </a:rPr>
              <a:t>Verbessert nur das äußere Design</a:t>
            </a:r>
          </a:p>
        </p:txBody>
      </p:sp>
      <p:sp>
        <p:nvSpPr>
          <p:cNvPr id="20" name="Text Placeholder 19">
            <a:extLst>
              <a:ext uri="{FF2B5EF4-FFF2-40B4-BE49-F238E27FC236}">
                <a16:creationId xmlns:a16="http://schemas.microsoft.com/office/drawing/2014/main" id="{12559BBC-8BBF-30A9-2A54-2C6A1148D29F}"/>
              </a:ext>
            </a:extLst>
          </p:cNvPr>
          <p:cNvSpPr>
            <a:spLocks noGrp="1"/>
          </p:cNvSpPr>
          <p:nvPr>
            <p:ph type="body" sz="quarter" idx="4294967295"/>
          </p:nvPr>
        </p:nvSpPr>
        <p:spPr>
          <a:xfrm>
            <a:off x="1201284" y="3094896"/>
            <a:ext cx="7389812" cy="679206"/>
          </a:xfrm>
          <a:prstGeom prst="rect">
            <a:avLst/>
          </a:prstGeom>
        </p:spPr>
        <p:txBody>
          <a:bodyPr/>
          <a:lstStyle/>
          <a:p>
            <a:pPr marL="0" indent="0">
              <a:buNone/>
            </a:pPr>
            <a:r>
              <a:rPr lang="de-DE" sz="1600">
                <a:solidFill>
                  <a:schemeClr val="accent6"/>
                </a:solidFill>
                <a:latin typeface="Roboto" panose="02000000000000000000" pitchFamily="2" charset="0"/>
                <a:ea typeface="Roboto"/>
                <a:cs typeface="Roboto" panose="02000000000000000000" pitchFamily="2" charset="0"/>
              </a:rPr>
              <a:t>Bietet zusätzlichen Stauraum und mehr Licht im Innenraum</a:t>
            </a:r>
          </a:p>
        </p:txBody>
      </p:sp>
      <p:sp>
        <p:nvSpPr>
          <p:cNvPr id="21" name="Text Placeholder 20">
            <a:extLst>
              <a:ext uri="{FF2B5EF4-FFF2-40B4-BE49-F238E27FC236}">
                <a16:creationId xmlns:a16="http://schemas.microsoft.com/office/drawing/2014/main" id="{3DB5F396-E6BB-0980-1768-CAA1115F4DA2}"/>
              </a:ext>
            </a:extLst>
          </p:cNvPr>
          <p:cNvSpPr>
            <a:spLocks noGrp="1"/>
          </p:cNvSpPr>
          <p:nvPr>
            <p:ph type="body" sz="quarter" idx="4294967295"/>
          </p:nvPr>
        </p:nvSpPr>
        <p:spPr>
          <a:xfrm>
            <a:off x="1201284" y="3858873"/>
            <a:ext cx="7389812" cy="679206"/>
          </a:xfrm>
          <a:prstGeom prst="rect">
            <a:avLst/>
          </a:prstGeom>
        </p:spPr>
        <p:txBody>
          <a:bodyPr/>
          <a:lstStyle/>
          <a:p>
            <a:pPr marL="0" indent="0">
              <a:buNone/>
            </a:pPr>
            <a:r>
              <a:rPr lang="de-DE" sz="1600">
                <a:latin typeface="Roboto" panose="02000000000000000000" pitchFamily="2" charset="0"/>
                <a:ea typeface="Roboto"/>
                <a:cs typeface="Roboto" panose="02000000000000000000" pitchFamily="2" charset="0"/>
              </a:rPr>
              <a:t>Reduziert die Fahrzeughöhe</a:t>
            </a:r>
          </a:p>
        </p:txBody>
      </p:sp>
      <p:sp>
        <p:nvSpPr>
          <p:cNvPr id="18" name="Text Placeholder 17">
            <a:extLst>
              <a:ext uri="{FF2B5EF4-FFF2-40B4-BE49-F238E27FC236}">
                <a16:creationId xmlns:a16="http://schemas.microsoft.com/office/drawing/2014/main" id="{C7BDAE18-2794-DB33-A2A9-88B1020DA22B}"/>
              </a:ext>
            </a:extLst>
          </p:cNvPr>
          <p:cNvSpPr>
            <a:spLocks noGrp="1"/>
          </p:cNvSpPr>
          <p:nvPr>
            <p:ph type="body" sz="quarter" idx="11"/>
          </p:nvPr>
        </p:nvSpPr>
        <p:spPr>
          <a:xfrm>
            <a:off x="424636" y="1208837"/>
            <a:ext cx="10700564" cy="235005"/>
          </a:xfrm>
        </p:spPr>
        <p:txBody>
          <a:bodyPr/>
          <a:lstStyle/>
          <a:p>
            <a:r>
              <a:rPr lang="de-DE"/>
              <a:t>Was ist der Hauptvorteil des multifunktionalen „Magic Top“-Dachs des FIAT QUBO L (MACIC TOP-PAKET NUR FÜR LA PRIMA)?</a:t>
            </a:r>
          </a:p>
        </p:txBody>
      </p:sp>
      <p:sp>
        <p:nvSpPr>
          <p:cNvPr id="11" name="Text Placeholder 16">
            <a:extLst>
              <a:ext uri="{FF2B5EF4-FFF2-40B4-BE49-F238E27FC236}">
                <a16:creationId xmlns:a16="http://schemas.microsoft.com/office/drawing/2014/main" id="{19C3E489-A35F-DFA6-148A-3527A40BECD0}"/>
              </a:ext>
            </a:extLst>
          </p:cNvPr>
          <p:cNvSpPr>
            <a:spLocks noGrp="1"/>
          </p:cNvSpPr>
          <p:nvPr>
            <p:ph type="body" sz="quarter" idx="10"/>
          </p:nvPr>
        </p:nvSpPr>
        <p:spPr>
          <a:xfrm>
            <a:off x="372539" y="1723300"/>
            <a:ext cx="7835301" cy="571438"/>
          </a:xfrm>
          <a:noFill/>
        </p:spPr>
        <p:txBody>
          <a:bodyPr wrap="square" lIns="0" tIns="0" rIns="0" bIns="0" rtlCol="0">
            <a:spAutoFit/>
          </a:bodyPr>
          <a:lstStyle/>
          <a:p>
            <a:pPr marL="0" indent="0">
              <a:buNone/>
            </a:pPr>
            <a:r>
              <a:rPr lang="de-DE" sz="1600" b="1">
                <a:solidFill>
                  <a:srgbClr val="FF0000"/>
                </a:solidFill>
                <a:latin typeface="Roboto" panose="02000000000000000000" pitchFamily="2" charset="0"/>
                <a:ea typeface="Roboto"/>
                <a:cs typeface="Roboto" panose="02000000000000000000" pitchFamily="2" charset="0"/>
              </a:rPr>
              <a:t>WÄHLEN SIE DIE RICHTIGE ANTWORT AUS DEN FOLGENDEN ANTWORTMÖGLICHKEITEN.</a:t>
            </a:r>
          </a:p>
          <a:p>
            <a:pPr marL="0" indent="0">
              <a:buNone/>
            </a:pPr>
            <a:endParaRPr lang="en-GB" sz="1600" b="1" dirty="0">
              <a:solidFill>
                <a:srgbClr val="FF0000"/>
              </a:solidFill>
              <a:latin typeface="Roboto" panose="02000000000000000000" pitchFamily="2" charset="0"/>
              <a:ea typeface="Roboto" panose="02000000000000000000" pitchFamily="2" charset="0"/>
              <a:cs typeface="Roboto" panose="02000000000000000000" pitchFamily="2" charset="0"/>
            </a:endParaRPr>
          </a:p>
        </p:txBody>
      </p:sp>
      <p:pic>
        <p:nvPicPr>
          <p:cNvPr id="2" name="Picture 9">
            <a:extLst>
              <a:ext uri="{FF2B5EF4-FFF2-40B4-BE49-F238E27FC236}">
                <a16:creationId xmlns:a16="http://schemas.microsoft.com/office/drawing/2014/main" id="{8C1B071B-CAD3-E1B8-6E39-2F4670AD4FC9}"/>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104579" y="85631"/>
            <a:ext cx="488352" cy="369943"/>
          </a:xfrm>
          <a:prstGeom prst="rect">
            <a:avLst/>
          </a:prstGeom>
        </p:spPr>
      </p:pic>
      <p:sp>
        <p:nvSpPr>
          <p:cNvPr id="13" name="Rectangle 12">
            <a:extLst>
              <a:ext uri="{FF2B5EF4-FFF2-40B4-BE49-F238E27FC236}">
                <a16:creationId xmlns:a16="http://schemas.microsoft.com/office/drawing/2014/main" id="{4D068C4A-2D52-4737-AC37-EC12A5DFD87B}"/>
              </a:ext>
            </a:extLst>
          </p:cNvPr>
          <p:cNvSpPr/>
          <p:nvPr/>
        </p:nvSpPr>
        <p:spPr>
          <a:xfrm>
            <a:off x="518232" y="2289661"/>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09667AD5-03B3-A12C-73A6-85856B3C3B7D}"/>
              </a:ext>
            </a:extLst>
          </p:cNvPr>
          <p:cNvSpPr/>
          <p:nvPr/>
        </p:nvSpPr>
        <p:spPr>
          <a:xfrm>
            <a:off x="518232" y="3051661"/>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42C743DC-89AB-DC6F-08B2-363132EF1889}"/>
              </a:ext>
            </a:extLst>
          </p:cNvPr>
          <p:cNvSpPr/>
          <p:nvPr/>
        </p:nvSpPr>
        <p:spPr>
          <a:xfrm>
            <a:off x="518232" y="3813661"/>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21190180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E574663-0746-3531-1E41-15EC7F4FB9CB}"/>
            </a:ext>
          </a:extLst>
        </p:cNvPr>
        <p:cNvGrpSpPr/>
        <p:nvPr/>
      </p:nvGrpSpPr>
      <p:grpSpPr>
        <a:xfrm>
          <a:off x="0" y="0"/>
          <a:ext cx="0" cy="0"/>
          <a:chOff x="0" y="0"/>
          <a:chExt cx="0" cy="0"/>
        </a:xfrm>
      </p:grpSpPr>
      <p:sp>
        <p:nvSpPr>
          <p:cNvPr id="24" name="Text Placeholder 23">
            <a:extLst>
              <a:ext uri="{FF2B5EF4-FFF2-40B4-BE49-F238E27FC236}">
                <a16:creationId xmlns:a16="http://schemas.microsoft.com/office/drawing/2014/main" id="{400D6C50-95B8-C153-5343-16FA89123FF0}"/>
              </a:ext>
            </a:extLst>
          </p:cNvPr>
          <p:cNvSpPr>
            <a:spLocks noGrp="1"/>
          </p:cNvSpPr>
          <p:nvPr>
            <p:ph type="body" sz="quarter" idx="18"/>
          </p:nvPr>
        </p:nvSpPr>
        <p:spPr>
          <a:xfrm>
            <a:off x="592931" y="5526347"/>
            <a:ext cx="2172907" cy="464129"/>
          </a:xfrm>
          <a:solidFill>
            <a:srgbClr val="FF0000"/>
          </a:solidFill>
          <a:effectLst/>
        </p:spPr>
        <p:txBody>
          <a:bodyPr tIns="72000" anchor="ctr"/>
          <a:lstStyle/>
          <a:p>
            <a:pPr marL="0" indent="0">
              <a:buNone/>
            </a:pPr>
            <a:r>
              <a:rPr lang="de-DE" sz="1800">
                <a:ea typeface=""/>
                <a:cs typeface="Roboto" panose="02000000000000000000" pitchFamily="2" charset="0"/>
              </a:rPr>
              <a:t>SENDEN</a:t>
            </a:r>
          </a:p>
        </p:txBody>
      </p:sp>
      <p:sp>
        <p:nvSpPr>
          <p:cNvPr id="16" name="Title 15">
            <a:extLst>
              <a:ext uri="{FF2B5EF4-FFF2-40B4-BE49-F238E27FC236}">
                <a16:creationId xmlns:a16="http://schemas.microsoft.com/office/drawing/2014/main" id="{BCD73095-2358-CF0F-E169-AE8D1D6DA4DF}"/>
              </a:ext>
            </a:extLst>
          </p:cNvPr>
          <p:cNvSpPr>
            <a:spLocks noGrp="1"/>
          </p:cNvSpPr>
          <p:nvPr>
            <p:ph type="title"/>
          </p:nvPr>
        </p:nvSpPr>
        <p:spPr/>
        <p:txBody>
          <a:bodyPr/>
          <a:lstStyle/>
          <a:p>
            <a:r>
              <a:rPr lang="de-DE" b="1">
                <a:latin typeface="Roboto" panose="02000000000000000000" pitchFamily="2" charset="0"/>
                <a:ea typeface="Roboto"/>
                <a:cs typeface="Roboto" panose="02000000000000000000" pitchFamily="2" charset="0"/>
              </a:rPr>
              <a:t>FRAGE 9</a:t>
            </a:r>
          </a:p>
        </p:txBody>
      </p:sp>
      <p:sp>
        <p:nvSpPr>
          <p:cNvPr id="19" name="Text Placeholder 18">
            <a:extLst>
              <a:ext uri="{FF2B5EF4-FFF2-40B4-BE49-F238E27FC236}">
                <a16:creationId xmlns:a16="http://schemas.microsoft.com/office/drawing/2014/main" id="{240AC443-61C8-CFF6-7B50-5CD9A76F5B77}"/>
              </a:ext>
            </a:extLst>
          </p:cNvPr>
          <p:cNvSpPr>
            <a:spLocks noGrp="1"/>
          </p:cNvSpPr>
          <p:nvPr>
            <p:ph type="body" sz="quarter" idx="4294967295"/>
          </p:nvPr>
        </p:nvSpPr>
        <p:spPr>
          <a:xfrm>
            <a:off x="1201284" y="2330919"/>
            <a:ext cx="7389812" cy="679206"/>
          </a:xfrm>
          <a:prstGeom prst="rect">
            <a:avLst/>
          </a:prstGeom>
        </p:spPr>
        <p:txBody>
          <a:bodyPr/>
          <a:lstStyle/>
          <a:p>
            <a:pPr marL="0" indent="0" algn="just">
              <a:buNone/>
            </a:pPr>
            <a:r>
              <a:rPr lang="de-DE" sz="1600">
                <a:latin typeface="Roboto" panose="02000000000000000000" pitchFamily="2" charset="0"/>
                <a:ea typeface="Roboto"/>
                <a:cs typeface="Roboto" panose="02000000000000000000" pitchFamily="2" charset="0"/>
              </a:rPr>
              <a:t>Manueller Zündschalter</a:t>
            </a:r>
          </a:p>
        </p:txBody>
      </p:sp>
      <p:sp>
        <p:nvSpPr>
          <p:cNvPr id="20" name="Text Placeholder 19">
            <a:extLst>
              <a:ext uri="{FF2B5EF4-FFF2-40B4-BE49-F238E27FC236}">
                <a16:creationId xmlns:a16="http://schemas.microsoft.com/office/drawing/2014/main" id="{8ECFB352-6726-3FCD-F224-779D8265ADD8}"/>
              </a:ext>
            </a:extLst>
          </p:cNvPr>
          <p:cNvSpPr>
            <a:spLocks noGrp="1"/>
          </p:cNvSpPr>
          <p:nvPr>
            <p:ph type="body" sz="quarter" idx="4294967295"/>
          </p:nvPr>
        </p:nvSpPr>
        <p:spPr>
          <a:xfrm>
            <a:off x="1201284" y="3094896"/>
            <a:ext cx="7389812" cy="679206"/>
          </a:xfrm>
          <a:prstGeom prst="rect">
            <a:avLst/>
          </a:prstGeom>
        </p:spPr>
        <p:txBody>
          <a:bodyPr/>
          <a:lstStyle/>
          <a:p>
            <a:pPr marL="0" indent="0">
              <a:buNone/>
            </a:pPr>
            <a:r>
              <a:rPr lang="de-DE" sz="1600">
                <a:solidFill>
                  <a:schemeClr val="accent6"/>
                </a:solidFill>
                <a:latin typeface="Roboto" panose="02000000000000000000" pitchFamily="2" charset="0"/>
                <a:ea typeface="Roboto"/>
                <a:cs typeface="Roboto" panose="02000000000000000000" pitchFamily="2" charset="0"/>
              </a:rPr>
              <a:t>Schlüsselloses Zugangssystem (Keyless Entry &amp; Go)</a:t>
            </a:r>
          </a:p>
        </p:txBody>
      </p:sp>
      <p:sp>
        <p:nvSpPr>
          <p:cNvPr id="21" name="Text Placeholder 20">
            <a:extLst>
              <a:ext uri="{FF2B5EF4-FFF2-40B4-BE49-F238E27FC236}">
                <a16:creationId xmlns:a16="http://schemas.microsoft.com/office/drawing/2014/main" id="{C38D9953-9463-58D0-DF9F-639633447470}"/>
              </a:ext>
            </a:extLst>
          </p:cNvPr>
          <p:cNvSpPr>
            <a:spLocks noGrp="1"/>
          </p:cNvSpPr>
          <p:nvPr>
            <p:ph type="body" sz="quarter" idx="4294967295"/>
          </p:nvPr>
        </p:nvSpPr>
        <p:spPr>
          <a:xfrm>
            <a:off x="1201284" y="3858873"/>
            <a:ext cx="7389812" cy="679206"/>
          </a:xfrm>
          <a:prstGeom prst="rect">
            <a:avLst/>
          </a:prstGeom>
        </p:spPr>
        <p:txBody>
          <a:bodyPr/>
          <a:lstStyle/>
          <a:p>
            <a:pPr marL="0" indent="0">
              <a:buNone/>
            </a:pPr>
            <a:r>
              <a:rPr lang="de-DE" sz="1600">
                <a:latin typeface="Roboto" panose="02000000000000000000" pitchFamily="2" charset="0"/>
                <a:ea typeface="Roboto"/>
                <a:cs typeface="Roboto" panose="02000000000000000000" pitchFamily="2" charset="0"/>
              </a:rPr>
              <a:t>Nur Fernentriegelung des Kofferraums</a:t>
            </a:r>
          </a:p>
        </p:txBody>
      </p:sp>
      <p:sp>
        <p:nvSpPr>
          <p:cNvPr id="18" name="Text Placeholder 17">
            <a:extLst>
              <a:ext uri="{FF2B5EF4-FFF2-40B4-BE49-F238E27FC236}">
                <a16:creationId xmlns:a16="http://schemas.microsoft.com/office/drawing/2014/main" id="{45768C41-2118-33A1-3A28-D5BD2DCD42FC}"/>
              </a:ext>
            </a:extLst>
          </p:cNvPr>
          <p:cNvSpPr>
            <a:spLocks noGrp="1"/>
          </p:cNvSpPr>
          <p:nvPr>
            <p:ph type="body" sz="quarter" idx="11"/>
          </p:nvPr>
        </p:nvSpPr>
        <p:spPr>
          <a:xfrm>
            <a:off x="424636" y="1124065"/>
            <a:ext cx="10802164" cy="366000"/>
          </a:xfrm>
        </p:spPr>
        <p:txBody>
          <a:bodyPr/>
          <a:lstStyle/>
          <a:p>
            <a:r>
              <a:rPr lang="de-DE"/>
              <a:t>Mit welcher Funktion des FIAT QUBO L können Sie das Fahrzeug ohne Schlüssel öffnen und starten (NUR LA PRIMA)?</a:t>
            </a:r>
          </a:p>
        </p:txBody>
      </p:sp>
      <p:sp>
        <p:nvSpPr>
          <p:cNvPr id="11" name="Text Placeholder 16">
            <a:extLst>
              <a:ext uri="{FF2B5EF4-FFF2-40B4-BE49-F238E27FC236}">
                <a16:creationId xmlns:a16="http://schemas.microsoft.com/office/drawing/2014/main" id="{CA939237-D679-7742-AAC2-4F75AAE3E0DB}"/>
              </a:ext>
            </a:extLst>
          </p:cNvPr>
          <p:cNvSpPr>
            <a:spLocks noGrp="1"/>
          </p:cNvSpPr>
          <p:nvPr>
            <p:ph type="body" sz="quarter" idx="10"/>
          </p:nvPr>
        </p:nvSpPr>
        <p:spPr>
          <a:xfrm>
            <a:off x="372539" y="1723300"/>
            <a:ext cx="7835301" cy="571438"/>
          </a:xfrm>
          <a:noFill/>
        </p:spPr>
        <p:txBody>
          <a:bodyPr wrap="square" lIns="0" tIns="0" rIns="0" bIns="0" rtlCol="0">
            <a:spAutoFit/>
          </a:bodyPr>
          <a:lstStyle/>
          <a:p>
            <a:pPr marL="0" indent="0">
              <a:buNone/>
            </a:pPr>
            <a:r>
              <a:rPr lang="de-DE" sz="1600" b="1">
                <a:solidFill>
                  <a:srgbClr val="FF0000"/>
                </a:solidFill>
                <a:latin typeface="Roboto" panose="02000000000000000000" pitchFamily="2" charset="0"/>
                <a:ea typeface="Roboto"/>
                <a:cs typeface="Roboto" panose="02000000000000000000" pitchFamily="2" charset="0"/>
              </a:rPr>
              <a:t>WÄHLEN SIE DIE RICHTIGE ANTWORT AUS DEN FOLGENDEN ANTWORTMÖGLICHKEITEN.</a:t>
            </a:r>
          </a:p>
          <a:p>
            <a:pPr marL="0" indent="0">
              <a:buNone/>
            </a:pPr>
            <a:endParaRPr lang="en-GB" sz="1600" b="1" dirty="0">
              <a:solidFill>
                <a:srgbClr val="FF0000"/>
              </a:solidFill>
              <a:latin typeface="Roboto" panose="02000000000000000000" pitchFamily="2" charset="0"/>
              <a:ea typeface="Roboto" panose="02000000000000000000" pitchFamily="2" charset="0"/>
              <a:cs typeface="Roboto" panose="02000000000000000000" pitchFamily="2" charset="0"/>
            </a:endParaRPr>
          </a:p>
        </p:txBody>
      </p:sp>
      <p:pic>
        <p:nvPicPr>
          <p:cNvPr id="2" name="Picture 9">
            <a:extLst>
              <a:ext uri="{FF2B5EF4-FFF2-40B4-BE49-F238E27FC236}">
                <a16:creationId xmlns:a16="http://schemas.microsoft.com/office/drawing/2014/main" id="{B621F054-7CBD-8B05-3C63-5316E460A1F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104579" y="85631"/>
            <a:ext cx="488352" cy="369943"/>
          </a:xfrm>
          <a:prstGeom prst="rect">
            <a:avLst/>
          </a:prstGeom>
        </p:spPr>
      </p:pic>
      <p:sp>
        <p:nvSpPr>
          <p:cNvPr id="13" name="Rectangle 12">
            <a:extLst>
              <a:ext uri="{FF2B5EF4-FFF2-40B4-BE49-F238E27FC236}">
                <a16:creationId xmlns:a16="http://schemas.microsoft.com/office/drawing/2014/main" id="{248B9B74-4229-DB15-5A78-22D8C7EA12CC}"/>
              </a:ext>
            </a:extLst>
          </p:cNvPr>
          <p:cNvSpPr/>
          <p:nvPr/>
        </p:nvSpPr>
        <p:spPr>
          <a:xfrm>
            <a:off x="518232" y="2289661"/>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16D1D298-9FDE-6B39-9119-F63C7D9BD8DF}"/>
              </a:ext>
            </a:extLst>
          </p:cNvPr>
          <p:cNvSpPr/>
          <p:nvPr/>
        </p:nvSpPr>
        <p:spPr>
          <a:xfrm>
            <a:off x="518232" y="3051661"/>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78A90D85-8E41-0E89-5FA0-4BD4A810FD74}"/>
              </a:ext>
            </a:extLst>
          </p:cNvPr>
          <p:cNvSpPr/>
          <p:nvPr/>
        </p:nvSpPr>
        <p:spPr>
          <a:xfrm>
            <a:off x="518232" y="3813661"/>
            <a:ext cx="396000" cy="396000"/>
          </a:xfrm>
          <a:prstGeom prst="rect">
            <a:avLst/>
          </a:prstGeom>
          <a:solidFill>
            <a:schemeClr val="bg1"/>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40718263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7543" y="824233"/>
            <a:ext cx="10515600" cy="387798"/>
          </a:xfrm>
        </p:spPr>
        <p:txBody>
          <a:bodyPr/>
          <a:lstStyle/>
          <a:p>
            <a:r>
              <a:rPr lang="de-DE" sz="2800">
                <a:latin typeface="Roboto" panose="02000000000000000000" pitchFamily="2" charset="0"/>
                <a:ea typeface="Roboto"/>
                <a:cs typeface="Roboto" panose="02000000000000000000" pitchFamily="2" charset="0"/>
              </a:rPr>
              <a:t>EXTERIEUR</a:t>
            </a:r>
          </a:p>
        </p:txBody>
      </p:sp>
      <p:sp>
        <p:nvSpPr>
          <p:cNvPr id="3" name="Rectangle 2"/>
          <p:cNvSpPr/>
          <p:nvPr/>
        </p:nvSpPr>
        <p:spPr>
          <a:xfrm>
            <a:off x="5780167" y="3385751"/>
            <a:ext cx="628871" cy="10956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tangle 31"/>
          <p:cNvSpPr/>
          <p:nvPr/>
        </p:nvSpPr>
        <p:spPr>
          <a:xfrm>
            <a:off x="4963746" y="6317181"/>
            <a:ext cx="1993260" cy="4210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Oval 11"/>
          <p:cNvSpPr>
            <a:spLocks noChangeArrowheads="1"/>
          </p:cNvSpPr>
          <p:nvPr/>
        </p:nvSpPr>
        <p:spPr bwMode="auto">
          <a:xfrm>
            <a:off x="4941394" y="6482281"/>
            <a:ext cx="140400" cy="140399"/>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3149" tIns="36574" rIns="73149" bIns="36574" numCol="1" anchor="t" anchorCtr="0" compatLnSpc="1">
            <a:prstTxWarp prst="textNoShape">
              <a:avLst/>
            </a:prstTxWarp>
          </a:bodyPr>
          <a:lstStyle/>
          <a:p>
            <a:endParaRPr lang="en-GB" sz="1440">
              <a:solidFill>
                <a:srgbClr val="000000"/>
              </a:solidFill>
              <a:latin typeface="Calibri" panose="020F0502020204030204"/>
            </a:endParaRPr>
          </a:p>
        </p:txBody>
      </p:sp>
      <p:sp>
        <p:nvSpPr>
          <p:cNvPr id="34" name="Oval 12"/>
          <p:cNvSpPr>
            <a:spLocks noChangeArrowheads="1"/>
          </p:cNvSpPr>
          <p:nvPr/>
        </p:nvSpPr>
        <p:spPr bwMode="auto">
          <a:xfrm>
            <a:off x="5243424" y="6482300"/>
            <a:ext cx="140400" cy="140399"/>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35" name="Oval 14"/>
          <p:cNvSpPr>
            <a:spLocks noChangeArrowheads="1"/>
          </p:cNvSpPr>
          <p:nvPr/>
        </p:nvSpPr>
        <p:spPr bwMode="auto">
          <a:xfrm>
            <a:off x="5539685" y="6482289"/>
            <a:ext cx="140400" cy="140399"/>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endParaRPr lang="en-GB" sz="1440">
              <a:solidFill>
                <a:srgbClr val="000000"/>
              </a:solidFill>
              <a:latin typeface="Calibri" panose="020F0502020204030204"/>
            </a:endParaRPr>
          </a:p>
        </p:txBody>
      </p:sp>
      <p:sp>
        <p:nvSpPr>
          <p:cNvPr id="36" name="Oval 14"/>
          <p:cNvSpPr>
            <a:spLocks noChangeArrowheads="1"/>
          </p:cNvSpPr>
          <p:nvPr/>
        </p:nvSpPr>
        <p:spPr bwMode="auto">
          <a:xfrm>
            <a:off x="5818676" y="6476257"/>
            <a:ext cx="140400" cy="140399"/>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endParaRPr lang="en-GB" sz="1440">
              <a:solidFill>
                <a:srgbClr val="000000"/>
              </a:solidFill>
              <a:latin typeface="Calibri" panose="020F0502020204030204"/>
            </a:endParaRPr>
          </a:p>
        </p:txBody>
      </p:sp>
      <p:sp>
        <p:nvSpPr>
          <p:cNvPr id="37" name="Oval 14"/>
          <p:cNvSpPr>
            <a:spLocks noChangeArrowheads="1"/>
          </p:cNvSpPr>
          <p:nvPr/>
        </p:nvSpPr>
        <p:spPr bwMode="auto">
          <a:xfrm>
            <a:off x="6114937" y="6476256"/>
            <a:ext cx="140400" cy="140399"/>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endParaRPr lang="en-GB" sz="1440">
              <a:solidFill>
                <a:srgbClr val="000000"/>
              </a:solidFill>
              <a:latin typeface="Calibri" panose="020F0502020204030204"/>
            </a:endParaRPr>
          </a:p>
        </p:txBody>
      </p:sp>
      <p:sp>
        <p:nvSpPr>
          <p:cNvPr id="11" name="Rectangle 46">
            <a:extLst>
              <a:ext uri="{FF2B5EF4-FFF2-40B4-BE49-F238E27FC236}">
                <a16:creationId xmlns:a16="http://schemas.microsoft.com/office/drawing/2014/main" id="{A4A911AA-888C-B637-7464-78F50475594F}"/>
              </a:ext>
            </a:extLst>
          </p:cNvPr>
          <p:cNvSpPr>
            <a:spLocks noChangeArrowheads="1"/>
          </p:cNvSpPr>
          <p:nvPr/>
        </p:nvSpPr>
        <p:spPr bwMode="auto">
          <a:xfrm>
            <a:off x="2495718" y="71178"/>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2" name="Rectangle 47">
            <a:extLst>
              <a:ext uri="{FF2B5EF4-FFF2-40B4-BE49-F238E27FC236}">
                <a16:creationId xmlns:a16="http://schemas.microsoft.com/office/drawing/2014/main" id="{94E29AC8-C7D7-5CB6-AE72-839D5D37E7F5}"/>
              </a:ext>
            </a:extLst>
          </p:cNvPr>
          <p:cNvSpPr>
            <a:spLocks noChangeArrowheads="1"/>
          </p:cNvSpPr>
          <p:nvPr/>
        </p:nvSpPr>
        <p:spPr bwMode="auto">
          <a:xfrm>
            <a:off x="4290569" y="71178"/>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3" name="Rectangle 48">
            <a:extLst>
              <a:ext uri="{FF2B5EF4-FFF2-40B4-BE49-F238E27FC236}">
                <a16:creationId xmlns:a16="http://schemas.microsoft.com/office/drawing/2014/main" id="{37FC350C-47E1-005F-2280-49473437410F}"/>
              </a:ext>
            </a:extLst>
          </p:cNvPr>
          <p:cNvSpPr>
            <a:spLocks noChangeArrowheads="1"/>
          </p:cNvSpPr>
          <p:nvPr/>
        </p:nvSpPr>
        <p:spPr bwMode="auto">
          <a:xfrm>
            <a:off x="6085420" y="71178"/>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6" name="Rectangle 52">
            <a:extLst>
              <a:ext uri="{FF2B5EF4-FFF2-40B4-BE49-F238E27FC236}">
                <a16:creationId xmlns:a16="http://schemas.microsoft.com/office/drawing/2014/main" id="{84DA27C9-56FA-3CDC-3452-B089FA6D2AEE}"/>
              </a:ext>
            </a:extLst>
          </p:cNvPr>
          <p:cNvSpPr>
            <a:spLocks noChangeArrowheads="1"/>
          </p:cNvSpPr>
          <p:nvPr/>
        </p:nvSpPr>
        <p:spPr bwMode="auto">
          <a:xfrm>
            <a:off x="845148"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7" name="Rectangle 38">
            <a:extLst>
              <a:ext uri="{FF2B5EF4-FFF2-40B4-BE49-F238E27FC236}">
                <a16:creationId xmlns:a16="http://schemas.microsoft.com/office/drawing/2014/main" id="{DC63A7F4-46F0-432F-A7A2-ECFB75E866DD}"/>
              </a:ext>
            </a:extLst>
          </p:cNvPr>
          <p:cNvSpPr>
            <a:spLocks noChangeArrowheads="1"/>
          </p:cNvSpPr>
          <p:nvPr/>
        </p:nvSpPr>
        <p:spPr bwMode="auto">
          <a:xfrm>
            <a:off x="818973" y="11430"/>
            <a:ext cx="1523603" cy="334731"/>
          </a:xfrm>
          <a:prstGeom prst="rect">
            <a:avLst/>
          </a:prstGeom>
          <a:gradFill>
            <a:gsLst>
              <a:gs pos="90000">
                <a:schemeClr val="accent3"/>
              </a:gs>
              <a:gs pos="90000">
                <a:schemeClr val="accent1"/>
              </a:gs>
            </a:gsLst>
            <a:lin ang="5400000" scaled="1"/>
          </a:gradFill>
          <a:ln>
            <a:noFill/>
          </a:ln>
        </p:spPr>
        <p:txBody>
          <a:bodyPr vert="horz" wrap="square" lIns="0" tIns="43198" rIns="0" bIns="36574" numCol="1" anchor="ctr" anchorCtr="0" compatLnSpc="1">
            <a:prstTxWarp prst="textNoShape">
              <a:avLst/>
            </a:prstTxWarp>
          </a:bodyPr>
          <a:lstStyle/>
          <a:p>
            <a:pPr algn="ctr"/>
            <a:r>
              <a:rPr lang="de-DE" sz="900">
                <a:latin typeface="Roboto Light" panose="02000000000000000000" pitchFamily="2" charset="0"/>
              </a:rPr>
              <a:t>QUBO L</a:t>
            </a:r>
          </a:p>
        </p:txBody>
      </p:sp>
      <p:sp>
        <p:nvSpPr>
          <p:cNvPr id="18" name="Rectangle 46">
            <a:extLst>
              <a:ext uri="{FF2B5EF4-FFF2-40B4-BE49-F238E27FC236}">
                <a16:creationId xmlns:a16="http://schemas.microsoft.com/office/drawing/2014/main" id="{9FE31C83-D084-9E57-BC0C-5A432A432F6A}"/>
              </a:ext>
            </a:extLst>
          </p:cNvPr>
          <p:cNvSpPr>
            <a:spLocks noChangeArrowheads="1"/>
          </p:cNvSpPr>
          <p:nvPr/>
        </p:nvSpPr>
        <p:spPr bwMode="auto">
          <a:xfrm>
            <a:off x="4436773" y="0"/>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de-DE" sz="900">
                <a:solidFill>
                  <a:schemeClr val="bg1"/>
                </a:solidFill>
                <a:latin typeface="Roboto Light" panose="02000000000000000000" pitchFamily="2" charset="0"/>
              </a:rPr>
              <a:t>INTERIEUR</a:t>
            </a:r>
            <a:r>
              <a:rPr lang="de-DE" sz="900" u="sng">
                <a:solidFill>
                  <a:schemeClr val="bg1"/>
                </a:solidFill>
                <a:latin typeface="Roboto Light" panose="02000000000000000000" pitchFamily="2" charset="0"/>
              </a:rPr>
              <a:t> </a:t>
            </a:r>
          </a:p>
        </p:txBody>
      </p:sp>
      <p:sp>
        <p:nvSpPr>
          <p:cNvPr id="19" name="Rectangle 47">
            <a:extLst>
              <a:ext uri="{FF2B5EF4-FFF2-40B4-BE49-F238E27FC236}">
                <a16:creationId xmlns:a16="http://schemas.microsoft.com/office/drawing/2014/main" id="{E911ECAB-AEEC-094B-279B-857C1982D3DC}"/>
              </a:ext>
            </a:extLst>
          </p:cNvPr>
          <p:cNvSpPr>
            <a:spLocks noChangeArrowheads="1"/>
          </p:cNvSpPr>
          <p:nvPr/>
        </p:nvSpPr>
        <p:spPr bwMode="auto">
          <a:xfrm>
            <a:off x="4436773"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20" name="Rectangle 55">
            <a:extLst>
              <a:ext uri="{FF2B5EF4-FFF2-40B4-BE49-F238E27FC236}">
                <a16:creationId xmlns:a16="http://schemas.microsoft.com/office/drawing/2014/main" id="{AB085514-32FE-C4B0-485B-851488F3909D}"/>
              </a:ext>
            </a:extLst>
          </p:cNvPr>
          <p:cNvSpPr>
            <a:spLocks noChangeArrowheads="1"/>
          </p:cNvSpPr>
          <p:nvPr/>
        </p:nvSpPr>
        <p:spPr bwMode="auto">
          <a:xfrm>
            <a:off x="6231625" y="0"/>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de-DE" sz="900">
                <a:solidFill>
                  <a:schemeClr val="bg1"/>
                </a:solidFill>
                <a:latin typeface="Roboto Light" panose="02000000000000000000" pitchFamily="2" charset="0"/>
              </a:rPr>
              <a:t>ANTRIEB</a:t>
            </a:r>
          </a:p>
        </p:txBody>
      </p:sp>
      <p:sp>
        <p:nvSpPr>
          <p:cNvPr id="21" name="Rectangle 56">
            <a:extLst>
              <a:ext uri="{FF2B5EF4-FFF2-40B4-BE49-F238E27FC236}">
                <a16:creationId xmlns:a16="http://schemas.microsoft.com/office/drawing/2014/main" id="{51C229FA-B8D6-12CF-E816-51964BDDCB46}"/>
              </a:ext>
            </a:extLst>
          </p:cNvPr>
          <p:cNvSpPr>
            <a:spLocks noChangeArrowheads="1"/>
          </p:cNvSpPr>
          <p:nvPr/>
        </p:nvSpPr>
        <p:spPr bwMode="auto">
          <a:xfrm>
            <a:off x="6231625"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55" name="Rectangle 46">
            <a:extLst>
              <a:ext uri="{FF2B5EF4-FFF2-40B4-BE49-F238E27FC236}">
                <a16:creationId xmlns:a16="http://schemas.microsoft.com/office/drawing/2014/main" id="{9A2E96E7-A76E-1C01-F543-B5C7572FEA62}"/>
              </a:ext>
            </a:extLst>
          </p:cNvPr>
          <p:cNvSpPr>
            <a:spLocks noChangeArrowheads="1"/>
          </p:cNvSpPr>
          <p:nvPr/>
        </p:nvSpPr>
        <p:spPr bwMode="auto">
          <a:xfrm>
            <a:off x="2652706" y="-7903"/>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de-DE" sz="900" u="sng">
                <a:solidFill>
                  <a:schemeClr val="bg1"/>
                </a:solidFill>
                <a:latin typeface="Roboto Light" panose="02000000000000000000" pitchFamily="2" charset="0"/>
              </a:rPr>
              <a:t>EXTERIEUR </a:t>
            </a:r>
          </a:p>
        </p:txBody>
      </p:sp>
      <p:sp>
        <p:nvSpPr>
          <p:cNvPr id="7" name="Segnaposto testo 6">
            <a:extLst>
              <a:ext uri="{FF2B5EF4-FFF2-40B4-BE49-F238E27FC236}">
                <a16:creationId xmlns:a16="http://schemas.microsoft.com/office/drawing/2014/main" id="{D2CECE1C-6B78-07CF-13A2-1DE245727825}"/>
              </a:ext>
            </a:extLst>
          </p:cNvPr>
          <p:cNvSpPr>
            <a:spLocks noGrp="1"/>
          </p:cNvSpPr>
          <p:nvPr>
            <p:ph type="body" sz="quarter" idx="11"/>
          </p:nvPr>
        </p:nvSpPr>
        <p:spPr>
          <a:xfrm>
            <a:off x="417543" y="1447159"/>
            <a:ext cx="5346700" cy="1215974"/>
          </a:xfrm>
        </p:spPr>
        <p:txBody>
          <a:bodyPr/>
          <a:lstStyle/>
          <a:p>
            <a:pPr>
              <a:lnSpc>
                <a:spcPts val="1900"/>
              </a:lnSpc>
            </a:pPr>
            <a:r>
              <a:rPr lang="de-DE" sz="1600" dirty="0">
                <a:latin typeface="+mn-lt"/>
              </a:rPr>
              <a:t>Der Fiat </a:t>
            </a:r>
            <a:r>
              <a:rPr lang="de-DE" sz="1600" dirty="0" err="1">
                <a:latin typeface="+mn-lt"/>
              </a:rPr>
              <a:t>Qubo</a:t>
            </a:r>
            <a:r>
              <a:rPr lang="de-DE" sz="1600" dirty="0">
                <a:latin typeface="+mn-lt"/>
              </a:rPr>
              <a:t> L zeichnet sich durch ein attraktives Außendesign aus.</a:t>
            </a:r>
          </a:p>
          <a:p>
            <a:pPr>
              <a:lnSpc>
                <a:spcPts val="1900"/>
              </a:lnSpc>
            </a:pPr>
            <a:r>
              <a:rPr lang="de-DE" sz="1600" dirty="0">
                <a:latin typeface="+mn-lt"/>
              </a:rPr>
              <a:t>Die Entwicklung der Ausstattungsniveaus ist ein hilfreicher Ansatz, um die </a:t>
            </a:r>
            <a:r>
              <a:rPr lang="de-DE" sz="1600" dirty="0" err="1">
                <a:latin typeface="+mn-lt"/>
              </a:rPr>
              <a:t>Exterieurmerkmale</a:t>
            </a:r>
            <a:r>
              <a:rPr lang="de-DE" sz="1600" dirty="0">
                <a:latin typeface="+mn-lt"/>
              </a:rPr>
              <a:t> und Produktaufwertungen kennenzulernen. </a:t>
            </a:r>
          </a:p>
          <a:p>
            <a:endParaRPr lang="it-IT" dirty="0"/>
          </a:p>
        </p:txBody>
      </p:sp>
      <p:cxnSp>
        <p:nvCxnSpPr>
          <p:cNvPr id="22" name="Connettore 2 21">
            <a:extLst>
              <a:ext uri="{FF2B5EF4-FFF2-40B4-BE49-F238E27FC236}">
                <a16:creationId xmlns:a16="http://schemas.microsoft.com/office/drawing/2014/main" id="{764C7DCE-EF49-101B-06E0-74C9AF426023}"/>
              </a:ext>
            </a:extLst>
          </p:cNvPr>
          <p:cNvCxnSpPr>
            <a:cxnSpLocks/>
          </p:cNvCxnSpPr>
          <p:nvPr/>
        </p:nvCxnSpPr>
        <p:spPr>
          <a:xfrm flipV="1">
            <a:off x="10389085" y="4028487"/>
            <a:ext cx="67959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23" name="Immagine 22">
            <a:extLst>
              <a:ext uri="{FF2B5EF4-FFF2-40B4-BE49-F238E27FC236}">
                <a16:creationId xmlns:a16="http://schemas.microsoft.com/office/drawing/2014/main" id="{1D22F243-E3BC-8AEA-F893-57A2FCFC63AA}"/>
              </a:ext>
            </a:extLst>
          </p:cNvPr>
          <p:cNvPicPr>
            <a:picLocks noChangeAspect="1"/>
          </p:cNvPicPr>
          <p:nvPr/>
        </p:nvPicPr>
        <p:blipFill>
          <a:blip r:embed="rId4" cstate="email">
            <a:extLst>
              <a:ext uri="{28A0092B-C50C-407E-A947-70E740481C1C}">
                <a14:useLocalDpi xmlns:a14="http://schemas.microsoft.com/office/drawing/2010/main"/>
              </a:ext>
            </a:extLst>
          </a:blip>
          <a:stretch/>
        </p:blipFill>
        <p:spPr>
          <a:xfrm>
            <a:off x="849476" y="3047828"/>
            <a:ext cx="3624349" cy="2036618"/>
          </a:xfrm>
          <a:prstGeom prst="rect">
            <a:avLst/>
          </a:prstGeom>
        </p:spPr>
      </p:pic>
      <p:pic>
        <p:nvPicPr>
          <p:cNvPr id="24" name="Immagine 23">
            <a:extLst>
              <a:ext uri="{FF2B5EF4-FFF2-40B4-BE49-F238E27FC236}">
                <a16:creationId xmlns:a16="http://schemas.microsoft.com/office/drawing/2014/main" id="{5156F096-BB8C-E2D9-D81B-11120265BCF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3963900" y="3047828"/>
            <a:ext cx="3624487" cy="2038773"/>
          </a:xfrm>
          <a:prstGeom prst="rect">
            <a:avLst/>
          </a:prstGeom>
          <a:ln>
            <a:solidFill>
              <a:schemeClr val="bg1"/>
            </a:solidFill>
          </a:ln>
        </p:spPr>
      </p:pic>
      <p:pic>
        <p:nvPicPr>
          <p:cNvPr id="25" name="Immagine 24">
            <a:extLst>
              <a:ext uri="{FF2B5EF4-FFF2-40B4-BE49-F238E27FC236}">
                <a16:creationId xmlns:a16="http://schemas.microsoft.com/office/drawing/2014/main" id="{56A13EDF-8D32-0CEC-B7EF-E86D6D716BC9}"/>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7332272" y="3047828"/>
            <a:ext cx="3624487" cy="2038773"/>
          </a:xfrm>
          <a:prstGeom prst="rect">
            <a:avLst/>
          </a:prstGeom>
          <a:ln>
            <a:solidFill>
              <a:schemeClr val="bg1"/>
            </a:solidFill>
          </a:ln>
        </p:spPr>
      </p:pic>
      <p:sp>
        <p:nvSpPr>
          <p:cNvPr id="26" name="CasellaDiTesto 25">
            <a:extLst>
              <a:ext uri="{FF2B5EF4-FFF2-40B4-BE49-F238E27FC236}">
                <a16:creationId xmlns:a16="http://schemas.microsoft.com/office/drawing/2014/main" id="{B59BDF24-B663-7B2B-DD8A-42B64E8A946D}"/>
              </a:ext>
            </a:extLst>
          </p:cNvPr>
          <p:cNvSpPr txBox="1"/>
          <p:nvPr/>
        </p:nvSpPr>
        <p:spPr>
          <a:xfrm>
            <a:off x="8659186" y="3091818"/>
            <a:ext cx="1553759" cy="410027"/>
          </a:xfrm>
          <a:prstGeom prst="rect">
            <a:avLst/>
          </a:prstGeom>
          <a:solidFill>
            <a:srgbClr val="FFFFFF"/>
          </a:solidFill>
          <a:ln>
            <a:solidFill>
              <a:schemeClr val="bg1"/>
            </a:solidFill>
          </a:ln>
        </p:spPr>
        <p:txBody>
          <a:bodyPr wrap="square">
            <a:spAutoFit/>
          </a:bodyPr>
          <a:lstStyle/>
          <a:p>
            <a:pPr algn="ctr"/>
            <a:r>
              <a:rPr lang="de-DE" b="1"/>
              <a:t>LA PRIMA</a:t>
            </a:r>
          </a:p>
        </p:txBody>
      </p:sp>
      <p:sp>
        <p:nvSpPr>
          <p:cNvPr id="27" name="CasellaDiTesto 26">
            <a:extLst>
              <a:ext uri="{FF2B5EF4-FFF2-40B4-BE49-F238E27FC236}">
                <a16:creationId xmlns:a16="http://schemas.microsoft.com/office/drawing/2014/main" id="{709157DF-3F28-DBE2-A3AB-440F5E881EF5}"/>
              </a:ext>
            </a:extLst>
          </p:cNvPr>
          <p:cNvSpPr txBox="1"/>
          <p:nvPr/>
        </p:nvSpPr>
        <p:spPr>
          <a:xfrm>
            <a:off x="5296349" y="3091818"/>
            <a:ext cx="1175470" cy="410027"/>
          </a:xfrm>
          <a:prstGeom prst="rect">
            <a:avLst/>
          </a:prstGeom>
          <a:solidFill>
            <a:srgbClr val="FFFFFF"/>
          </a:solidFill>
          <a:ln>
            <a:solidFill>
              <a:schemeClr val="bg1"/>
            </a:solidFill>
          </a:ln>
        </p:spPr>
        <p:txBody>
          <a:bodyPr wrap="square">
            <a:spAutoFit/>
          </a:bodyPr>
          <a:lstStyle/>
          <a:p>
            <a:pPr algn="ctr"/>
            <a:r>
              <a:rPr lang="de-DE" b="1"/>
              <a:t>ICON</a:t>
            </a:r>
          </a:p>
        </p:txBody>
      </p:sp>
      <p:sp>
        <p:nvSpPr>
          <p:cNvPr id="28" name="CasellaDiTesto 27">
            <a:extLst>
              <a:ext uri="{FF2B5EF4-FFF2-40B4-BE49-F238E27FC236}">
                <a16:creationId xmlns:a16="http://schemas.microsoft.com/office/drawing/2014/main" id="{57EF13CC-40A4-952A-F51C-0AE08E6755FA}"/>
              </a:ext>
            </a:extLst>
          </p:cNvPr>
          <p:cNvSpPr txBox="1"/>
          <p:nvPr/>
        </p:nvSpPr>
        <p:spPr>
          <a:xfrm>
            <a:off x="2085661" y="3091818"/>
            <a:ext cx="1175470" cy="410027"/>
          </a:xfrm>
          <a:prstGeom prst="rect">
            <a:avLst/>
          </a:prstGeom>
          <a:solidFill>
            <a:srgbClr val="FFFFFF"/>
          </a:solidFill>
          <a:ln>
            <a:solidFill>
              <a:schemeClr val="bg1"/>
            </a:solidFill>
          </a:ln>
        </p:spPr>
        <p:txBody>
          <a:bodyPr wrap="square">
            <a:spAutoFit/>
          </a:bodyPr>
          <a:lstStyle/>
          <a:p>
            <a:pPr algn="ctr"/>
            <a:r>
              <a:rPr lang="de-DE" b="1"/>
              <a:t>POP</a:t>
            </a:r>
          </a:p>
        </p:txBody>
      </p:sp>
    </p:spTree>
    <p:custDataLst>
      <p:tags r:id="rId1"/>
    </p:custDataLst>
    <p:extLst>
      <p:ext uri="{BB962C8B-B14F-4D97-AF65-F5344CB8AC3E}">
        <p14:creationId xmlns:p14="http://schemas.microsoft.com/office/powerpoint/2010/main" val="26720189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Rectangle 80"/>
          <p:cNvSpPr/>
          <p:nvPr/>
        </p:nvSpPr>
        <p:spPr>
          <a:xfrm>
            <a:off x="6230325" y="1917160"/>
            <a:ext cx="5961676" cy="3938696"/>
          </a:xfrm>
          <a:prstGeom prst="rect">
            <a:avLst/>
          </a:prstGeom>
          <a:solidFill>
            <a:srgbClr val="FFE5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382916" y="708715"/>
            <a:ext cx="10515600" cy="387798"/>
          </a:xfrm>
        </p:spPr>
        <p:txBody>
          <a:bodyPr/>
          <a:lstStyle/>
          <a:p>
            <a:r>
              <a:rPr lang="de-DE" sz="2800">
                <a:latin typeface="Roboto" panose="02000000000000000000" pitchFamily="2" charset="0"/>
                <a:ea typeface="Roboto"/>
                <a:cs typeface="Roboto" panose="02000000000000000000" pitchFamily="2" charset="0"/>
              </a:rPr>
              <a:t>EXTERIEUR</a:t>
            </a:r>
          </a:p>
        </p:txBody>
      </p:sp>
      <p:sp>
        <p:nvSpPr>
          <p:cNvPr id="10" name="Freeform 5" hidden="1"/>
          <p:cNvSpPr>
            <a:spLocks/>
          </p:cNvSpPr>
          <p:nvPr/>
        </p:nvSpPr>
        <p:spPr bwMode="auto">
          <a:xfrm>
            <a:off x="2926221" y="1815384"/>
            <a:ext cx="8045096" cy="4527351"/>
          </a:xfrm>
          <a:custGeom>
            <a:avLst/>
            <a:gdLst>
              <a:gd name="T0" fmla="*/ 6335 w 6335"/>
              <a:gd name="T1" fmla="*/ 0 h 3565"/>
              <a:gd name="T2" fmla="*/ 5896 w 6335"/>
              <a:gd name="T3" fmla="*/ 0 h 3565"/>
              <a:gd name="T4" fmla="*/ 5896 w 6335"/>
              <a:gd name="T5" fmla="*/ 174 h 3565"/>
              <a:gd name="T6" fmla="*/ 5104 w 6335"/>
              <a:gd name="T7" fmla="*/ 174 h 3565"/>
              <a:gd name="T8" fmla="*/ 5104 w 6335"/>
              <a:gd name="T9" fmla="*/ 0 h 3565"/>
              <a:gd name="T10" fmla="*/ 4961 w 6335"/>
              <a:gd name="T11" fmla="*/ 0 h 3565"/>
              <a:gd name="T12" fmla="*/ 4961 w 6335"/>
              <a:gd name="T13" fmla="*/ 174 h 3565"/>
              <a:gd name="T14" fmla="*/ 4170 w 6335"/>
              <a:gd name="T15" fmla="*/ 174 h 3565"/>
              <a:gd name="T16" fmla="*/ 4170 w 6335"/>
              <a:gd name="T17" fmla="*/ 0 h 3565"/>
              <a:gd name="T18" fmla="*/ 4029 w 6335"/>
              <a:gd name="T19" fmla="*/ 0 h 3565"/>
              <a:gd name="T20" fmla="*/ 4029 w 6335"/>
              <a:gd name="T21" fmla="*/ 174 h 3565"/>
              <a:gd name="T22" fmla="*/ 3237 w 6335"/>
              <a:gd name="T23" fmla="*/ 174 h 3565"/>
              <a:gd name="T24" fmla="*/ 3237 w 6335"/>
              <a:gd name="T25" fmla="*/ 0 h 3565"/>
              <a:gd name="T26" fmla="*/ 3096 w 6335"/>
              <a:gd name="T27" fmla="*/ 0 h 3565"/>
              <a:gd name="T28" fmla="*/ 3096 w 6335"/>
              <a:gd name="T29" fmla="*/ 174 h 3565"/>
              <a:gd name="T30" fmla="*/ 2304 w 6335"/>
              <a:gd name="T31" fmla="*/ 174 h 3565"/>
              <a:gd name="T32" fmla="*/ 2304 w 6335"/>
              <a:gd name="T33" fmla="*/ 0 h 3565"/>
              <a:gd name="T34" fmla="*/ 2163 w 6335"/>
              <a:gd name="T35" fmla="*/ 0 h 3565"/>
              <a:gd name="T36" fmla="*/ 2163 w 6335"/>
              <a:gd name="T37" fmla="*/ 174 h 3565"/>
              <a:gd name="T38" fmla="*/ 1371 w 6335"/>
              <a:gd name="T39" fmla="*/ 174 h 3565"/>
              <a:gd name="T40" fmla="*/ 1371 w 6335"/>
              <a:gd name="T41" fmla="*/ 0 h 3565"/>
              <a:gd name="T42" fmla="*/ 1229 w 6335"/>
              <a:gd name="T43" fmla="*/ 0 h 3565"/>
              <a:gd name="T44" fmla="*/ 1229 w 6335"/>
              <a:gd name="T45" fmla="*/ 174 h 3565"/>
              <a:gd name="T46" fmla="*/ 437 w 6335"/>
              <a:gd name="T47" fmla="*/ 174 h 3565"/>
              <a:gd name="T48" fmla="*/ 437 w 6335"/>
              <a:gd name="T49" fmla="*/ 0 h 3565"/>
              <a:gd name="T50" fmla="*/ 0 w 6335"/>
              <a:gd name="T51" fmla="*/ 0 h 3565"/>
              <a:gd name="T52" fmla="*/ 0 w 6335"/>
              <a:gd name="T53" fmla="*/ 3565 h 3565"/>
              <a:gd name="T54" fmla="*/ 6335 w 6335"/>
              <a:gd name="T55" fmla="*/ 3565 h 3565"/>
              <a:gd name="T56" fmla="*/ 6335 w 6335"/>
              <a:gd name="T57" fmla="*/ 0 h 3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335" h="3565">
                <a:moveTo>
                  <a:pt x="6335" y="0"/>
                </a:moveTo>
                <a:lnTo>
                  <a:pt x="5896" y="0"/>
                </a:lnTo>
                <a:lnTo>
                  <a:pt x="5896" y="174"/>
                </a:lnTo>
                <a:lnTo>
                  <a:pt x="5104" y="174"/>
                </a:lnTo>
                <a:lnTo>
                  <a:pt x="5104" y="0"/>
                </a:lnTo>
                <a:lnTo>
                  <a:pt x="4961" y="0"/>
                </a:lnTo>
                <a:lnTo>
                  <a:pt x="4961" y="174"/>
                </a:lnTo>
                <a:lnTo>
                  <a:pt x="4170" y="174"/>
                </a:lnTo>
                <a:lnTo>
                  <a:pt x="4170" y="0"/>
                </a:lnTo>
                <a:lnTo>
                  <a:pt x="4029" y="0"/>
                </a:lnTo>
                <a:lnTo>
                  <a:pt x="4029" y="174"/>
                </a:lnTo>
                <a:lnTo>
                  <a:pt x="3237" y="174"/>
                </a:lnTo>
                <a:lnTo>
                  <a:pt x="3237" y="0"/>
                </a:lnTo>
                <a:lnTo>
                  <a:pt x="3096" y="0"/>
                </a:lnTo>
                <a:lnTo>
                  <a:pt x="3096" y="174"/>
                </a:lnTo>
                <a:lnTo>
                  <a:pt x="2304" y="174"/>
                </a:lnTo>
                <a:lnTo>
                  <a:pt x="2304" y="0"/>
                </a:lnTo>
                <a:lnTo>
                  <a:pt x="2163" y="0"/>
                </a:lnTo>
                <a:lnTo>
                  <a:pt x="2163" y="174"/>
                </a:lnTo>
                <a:lnTo>
                  <a:pt x="1371" y="174"/>
                </a:lnTo>
                <a:lnTo>
                  <a:pt x="1371" y="0"/>
                </a:lnTo>
                <a:lnTo>
                  <a:pt x="1229" y="0"/>
                </a:lnTo>
                <a:lnTo>
                  <a:pt x="1229" y="174"/>
                </a:lnTo>
                <a:lnTo>
                  <a:pt x="437" y="174"/>
                </a:lnTo>
                <a:lnTo>
                  <a:pt x="437" y="0"/>
                </a:lnTo>
                <a:lnTo>
                  <a:pt x="0" y="0"/>
                </a:lnTo>
                <a:lnTo>
                  <a:pt x="0" y="3565"/>
                </a:lnTo>
                <a:lnTo>
                  <a:pt x="6335" y="3565"/>
                </a:lnTo>
                <a:lnTo>
                  <a:pt x="6335" y="0"/>
                </a:lnTo>
                <a:close/>
              </a:path>
            </a:pathLst>
          </a:custGeom>
          <a:solidFill>
            <a:srgbClr val="E3DB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pic>
        <p:nvPicPr>
          <p:cNvPr id="99" name="Guide" hidden="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12192000" cy="6852596"/>
          </a:xfrm>
          <a:prstGeom prst="rect">
            <a:avLst/>
          </a:prstGeom>
        </p:spPr>
      </p:pic>
      <p:pic>
        <p:nvPicPr>
          <p:cNvPr id="3" name="Guide" hidden="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5047" y="-41274"/>
            <a:ext cx="12207047" cy="6870080"/>
          </a:xfrm>
          <a:prstGeom prst="rect">
            <a:avLst/>
          </a:prstGeom>
        </p:spPr>
      </p:pic>
      <p:pic>
        <p:nvPicPr>
          <p:cNvPr id="5" name="Picture 4" hidden="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0" y="1924"/>
            <a:ext cx="12192000" cy="6857999"/>
          </a:xfrm>
          <a:prstGeom prst="rect">
            <a:avLst/>
          </a:prstGeom>
        </p:spPr>
      </p:pic>
      <p:grpSp>
        <p:nvGrpSpPr>
          <p:cNvPr id="111" name="Group 110" hidden="1"/>
          <p:cNvGrpSpPr/>
          <p:nvPr/>
        </p:nvGrpSpPr>
        <p:grpSpPr>
          <a:xfrm>
            <a:off x="843848" y="0"/>
            <a:ext cx="10501705" cy="334731"/>
            <a:chOff x="843848" y="0"/>
            <a:chExt cx="10501705" cy="334731"/>
          </a:xfrm>
        </p:grpSpPr>
        <p:sp>
          <p:nvSpPr>
            <p:cNvPr id="25" name="Rectangle 20"/>
            <p:cNvSpPr>
              <a:spLocks noChangeArrowheads="1"/>
            </p:cNvSpPr>
            <p:nvPr/>
          </p:nvSpPr>
          <p:spPr bwMode="auto">
            <a:xfrm>
              <a:off x="2494418" y="71178"/>
              <a:ext cx="19237" cy="1904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26" name="Rectangle 21"/>
            <p:cNvSpPr>
              <a:spLocks noChangeArrowheads="1"/>
            </p:cNvSpPr>
            <p:nvPr/>
          </p:nvSpPr>
          <p:spPr bwMode="auto">
            <a:xfrm>
              <a:off x="4289269" y="71178"/>
              <a:ext cx="19237" cy="1904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27" name="Rectangle 22"/>
            <p:cNvSpPr>
              <a:spLocks noChangeArrowheads="1"/>
            </p:cNvSpPr>
            <p:nvPr/>
          </p:nvSpPr>
          <p:spPr bwMode="auto">
            <a:xfrm>
              <a:off x="6084120" y="71178"/>
              <a:ext cx="19237" cy="1904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28" name="Rectangle 23"/>
            <p:cNvSpPr>
              <a:spLocks noChangeArrowheads="1"/>
            </p:cNvSpPr>
            <p:nvPr/>
          </p:nvSpPr>
          <p:spPr bwMode="auto">
            <a:xfrm>
              <a:off x="7878971" y="71178"/>
              <a:ext cx="19237" cy="1904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29" name="Rectangle 24"/>
            <p:cNvSpPr>
              <a:spLocks noChangeArrowheads="1"/>
            </p:cNvSpPr>
            <p:nvPr/>
          </p:nvSpPr>
          <p:spPr bwMode="auto">
            <a:xfrm>
              <a:off x="9673822" y="71178"/>
              <a:ext cx="19237" cy="1904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30" name="Rectangle 25"/>
            <p:cNvSpPr>
              <a:spLocks noChangeArrowheads="1"/>
            </p:cNvSpPr>
            <p:nvPr/>
          </p:nvSpPr>
          <p:spPr bwMode="auto">
            <a:xfrm>
              <a:off x="843848" y="0"/>
              <a:ext cx="1523603" cy="334731"/>
            </a:xfrm>
            <a:prstGeom prst="rect">
              <a:avLst/>
            </a:prstGeom>
            <a:solidFill>
              <a:srgbClr val="B3B4B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43198" rIns="0" bIns="36574" numCol="1" anchor="ctr" anchorCtr="0" compatLnSpc="1">
              <a:prstTxWarp prst="textNoShape">
                <a:avLst/>
              </a:prstTxWarp>
            </a:bodyPr>
            <a:lstStyle/>
            <a:p>
              <a:pPr algn="ctr"/>
              <a:r>
                <a:rPr lang="en-GB" sz="1000" spc="88">
                  <a:solidFill>
                    <a:schemeClr val="bg1"/>
                  </a:solidFill>
                  <a:latin typeface="Citroen Light" panose="02000000000000000000" pitchFamily="50" charset="0"/>
                </a:rPr>
                <a:t>INTRODUCTION</a:t>
              </a:r>
            </a:p>
          </p:txBody>
        </p:sp>
        <p:sp>
          <p:nvSpPr>
            <p:cNvPr id="31" name="Rectangle 26"/>
            <p:cNvSpPr>
              <a:spLocks noChangeArrowheads="1"/>
            </p:cNvSpPr>
            <p:nvPr/>
          </p:nvSpPr>
          <p:spPr bwMode="auto">
            <a:xfrm>
              <a:off x="843848"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43" name="Rectangle 38"/>
            <p:cNvSpPr>
              <a:spLocks noChangeArrowheads="1"/>
            </p:cNvSpPr>
            <p:nvPr/>
          </p:nvSpPr>
          <p:spPr bwMode="auto">
            <a:xfrm>
              <a:off x="2640623" y="0"/>
              <a:ext cx="1523603" cy="334731"/>
            </a:xfrm>
            <a:prstGeom prst="rect">
              <a:avLst/>
            </a:prstGeom>
            <a:solidFill>
              <a:srgbClr val="AA383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43198" rIns="0" bIns="36574" numCol="1" anchor="ctr" anchorCtr="0" compatLnSpc="1">
              <a:prstTxWarp prst="textNoShape">
                <a:avLst/>
              </a:prstTxWarp>
            </a:bodyPr>
            <a:lstStyle/>
            <a:p>
              <a:pPr algn="ctr"/>
              <a:r>
                <a:rPr lang="en-GB" sz="1000" u="sng" spc="88">
                  <a:solidFill>
                    <a:schemeClr val="bg1"/>
                  </a:solidFill>
                  <a:latin typeface="Citroen Light" panose="02000000000000000000" pitchFamily="50" charset="0"/>
                </a:rPr>
                <a:t>EXTERIOR</a:t>
              </a:r>
            </a:p>
          </p:txBody>
        </p:sp>
        <p:sp>
          <p:nvSpPr>
            <p:cNvPr id="44" name="Rectangle 39"/>
            <p:cNvSpPr>
              <a:spLocks noChangeArrowheads="1"/>
            </p:cNvSpPr>
            <p:nvPr/>
          </p:nvSpPr>
          <p:spPr bwMode="auto">
            <a:xfrm>
              <a:off x="2640623"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51" name="Rectangle 46"/>
            <p:cNvSpPr>
              <a:spLocks noChangeArrowheads="1"/>
            </p:cNvSpPr>
            <p:nvPr/>
          </p:nvSpPr>
          <p:spPr bwMode="auto">
            <a:xfrm>
              <a:off x="4435473" y="0"/>
              <a:ext cx="1523603" cy="334731"/>
            </a:xfrm>
            <a:prstGeom prst="rect">
              <a:avLst/>
            </a:prstGeom>
            <a:solidFill>
              <a:srgbClr val="AA383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43198" rIns="0" bIns="36574" numCol="1" anchor="ctr" anchorCtr="0" compatLnSpc="1">
              <a:prstTxWarp prst="textNoShape">
                <a:avLst/>
              </a:prstTxWarp>
            </a:bodyPr>
            <a:lstStyle/>
            <a:p>
              <a:pPr algn="ctr"/>
              <a:r>
                <a:rPr lang="en-GB" sz="1000" spc="88">
                  <a:solidFill>
                    <a:schemeClr val="bg1"/>
                  </a:solidFill>
                  <a:latin typeface="Citroen Light" panose="02000000000000000000" pitchFamily="50" charset="0"/>
                </a:rPr>
                <a:t>INTERIOR </a:t>
              </a:r>
            </a:p>
          </p:txBody>
        </p:sp>
        <p:sp>
          <p:nvSpPr>
            <p:cNvPr id="52" name="Rectangle 47"/>
            <p:cNvSpPr>
              <a:spLocks noChangeArrowheads="1"/>
            </p:cNvSpPr>
            <p:nvPr/>
          </p:nvSpPr>
          <p:spPr bwMode="auto">
            <a:xfrm>
              <a:off x="4435473"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60" name="Rectangle 55"/>
            <p:cNvSpPr>
              <a:spLocks noChangeArrowheads="1"/>
            </p:cNvSpPr>
            <p:nvPr/>
          </p:nvSpPr>
          <p:spPr bwMode="auto">
            <a:xfrm>
              <a:off x="6230325" y="0"/>
              <a:ext cx="1523603" cy="334731"/>
            </a:xfrm>
            <a:prstGeom prst="rect">
              <a:avLst/>
            </a:prstGeom>
            <a:solidFill>
              <a:srgbClr val="AA383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43198" rIns="0" bIns="36574" numCol="1" anchor="ctr" anchorCtr="0" compatLnSpc="1">
              <a:prstTxWarp prst="textNoShape">
                <a:avLst/>
              </a:prstTxWarp>
            </a:bodyPr>
            <a:lstStyle/>
            <a:p>
              <a:pPr algn="ctr"/>
              <a:r>
                <a:rPr lang="en-GB" sz="1000" spc="88">
                  <a:solidFill>
                    <a:schemeClr val="bg1"/>
                  </a:solidFill>
                  <a:latin typeface="Citroen Light" panose="02000000000000000000" pitchFamily="50" charset="0"/>
                </a:rPr>
                <a:t>EV OFFER </a:t>
              </a:r>
            </a:p>
          </p:txBody>
        </p:sp>
        <p:sp>
          <p:nvSpPr>
            <p:cNvPr id="61" name="Rectangle 56"/>
            <p:cNvSpPr>
              <a:spLocks noChangeArrowheads="1"/>
            </p:cNvSpPr>
            <p:nvPr/>
          </p:nvSpPr>
          <p:spPr bwMode="auto">
            <a:xfrm>
              <a:off x="6230325"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68" name="Rectangle 63"/>
            <p:cNvSpPr>
              <a:spLocks noChangeArrowheads="1"/>
            </p:cNvSpPr>
            <p:nvPr/>
          </p:nvSpPr>
          <p:spPr bwMode="auto">
            <a:xfrm>
              <a:off x="8025175" y="0"/>
              <a:ext cx="1521680" cy="334731"/>
            </a:xfrm>
            <a:prstGeom prst="rect">
              <a:avLst/>
            </a:prstGeom>
            <a:solidFill>
              <a:srgbClr val="AA383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43198" rIns="0" bIns="36574" numCol="1" anchor="ctr" anchorCtr="0" compatLnSpc="1">
              <a:prstTxWarp prst="textNoShape">
                <a:avLst/>
              </a:prstTxWarp>
            </a:bodyPr>
            <a:lstStyle/>
            <a:p>
              <a:pPr algn="ctr"/>
              <a:r>
                <a:rPr lang="en-GB" sz="1000" spc="88">
                  <a:solidFill>
                    <a:schemeClr val="bg1"/>
                  </a:solidFill>
                  <a:latin typeface="Citroen Light" panose="02000000000000000000" pitchFamily="50" charset="0"/>
                </a:rPr>
                <a:t>COMPETITORS</a:t>
              </a:r>
            </a:p>
          </p:txBody>
        </p:sp>
        <p:sp>
          <p:nvSpPr>
            <p:cNvPr id="69" name="Rectangle 64"/>
            <p:cNvSpPr>
              <a:spLocks noChangeArrowheads="1"/>
            </p:cNvSpPr>
            <p:nvPr/>
          </p:nvSpPr>
          <p:spPr bwMode="auto">
            <a:xfrm>
              <a:off x="8025175" y="0"/>
              <a:ext cx="1521680"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78" name="Rectangle 73"/>
            <p:cNvSpPr>
              <a:spLocks noChangeArrowheads="1"/>
            </p:cNvSpPr>
            <p:nvPr/>
          </p:nvSpPr>
          <p:spPr bwMode="auto">
            <a:xfrm>
              <a:off x="9821950" y="0"/>
              <a:ext cx="1523603" cy="334731"/>
            </a:xfrm>
            <a:prstGeom prst="rect">
              <a:avLst/>
            </a:prstGeom>
            <a:solidFill>
              <a:srgbClr val="AA383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43198" rIns="0" bIns="36574" numCol="1" anchor="ctr" anchorCtr="0" compatLnSpc="1">
              <a:prstTxWarp prst="textNoShape">
                <a:avLst/>
              </a:prstTxWarp>
            </a:bodyPr>
            <a:lstStyle/>
            <a:p>
              <a:pPr algn="ctr"/>
              <a:r>
                <a:rPr lang="en-GB" sz="1000" spc="88">
                  <a:solidFill>
                    <a:schemeClr val="bg1"/>
                  </a:solidFill>
                  <a:latin typeface="Citroen Light" panose="02000000000000000000" pitchFamily="50" charset="0"/>
                </a:rPr>
                <a:t>KNOWLEDGE CHECK</a:t>
              </a:r>
            </a:p>
          </p:txBody>
        </p:sp>
        <p:sp>
          <p:nvSpPr>
            <p:cNvPr id="79" name="Rectangle 74"/>
            <p:cNvSpPr>
              <a:spLocks noChangeArrowheads="1"/>
            </p:cNvSpPr>
            <p:nvPr/>
          </p:nvSpPr>
          <p:spPr bwMode="auto">
            <a:xfrm>
              <a:off x="9821950"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grpSp>
      <p:grpSp>
        <p:nvGrpSpPr>
          <p:cNvPr id="106" name="StepperButtonNormal" hidden="1"/>
          <p:cNvGrpSpPr/>
          <p:nvPr/>
        </p:nvGrpSpPr>
        <p:grpSpPr>
          <a:xfrm>
            <a:off x="11899591" y="3643567"/>
            <a:ext cx="219307" cy="492478"/>
            <a:chOff x="11950700" y="4202112"/>
            <a:chExt cx="180975" cy="406400"/>
          </a:xfrm>
        </p:grpSpPr>
        <p:sp>
          <p:nvSpPr>
            <p:cNvPr id="12" name="Rectangle 7">
              <a:hlinkClick r:id="" action="ppaction://hlinkshowjump?jump=nextslide"/>
            </p:cNvPr>
            <p:cNvSpPr>
              <a:spLocks noChangeArrowheads="1"/>
            </p:cNvSpPr>
            <p:nvPr/>
          </p:nvSpPr>
          <p:spPr bwMode="auto">
            <a:xfrm>
              <a:off x="11950700" y="4202112"/>
              <a:ext cx="180975" cy="406400"/>
            </a:xfrm>
            <a:prstGeom prst="rect">
              <a:avLst/>
            </a:prstGeom>
            <a:solidFill>
              <a:srgbClr val="9601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13" name="Freeform 8"/>
            <p:cNvSpPr>
              <a:spLocks/>
            </p:cNvSpPr>
            <p:nvPr/>
          </p:nvSpPr>
          <p:spPr bwMode="auto">
            <a:xfrm>
              <a:off x="12009438" y="4305299"/>
              <a:ext cx="63500" cy="198438"/>
            </a:xfrm>
            <a:custGeom>
              <a:avLst/>
              <a:gdLst>
                <a:gd name="T0" fmla="*/ 40 w 40"/>
                <a:gd name="T1" fmla="*/ 63 h 125"/>
                <a:gd name="T2" fmla="*/ 17 w 40"/>
                <a:gd name="T3" fmla="*/ 125 h 125"/>
                <a:gd name="T4" fmla="*/ 0 w 40"/>
                <a:gd name="T5" fmla="*/ 125 h 125"/>
                <a:gd name="T6" fmla="*/ 23 w 40"/>
                <a:gd name="T7" fmla="*/ 63 h 125"/>
                <a:gd name="T8" fmla="*/ 0 w 40"/>
                <a:gd name="T9" fmla="*/ 0 h 125"/>
                <a:gd name="T10" fmla="*/ 17 w 40"/>
                <a:gd name="T11" fmla="*/ 0 h 125"/>
                <a:gd name="T12" fmla="*/ 40 w 40"/>
                <a:gd name="T13" fmla="*/ 63 h 125"/>
              </a:gdLst>
              <a:ahLst/>
              <a:cxnLst>
                <a:cxn ang="0">
                  <a:pos x="T0" y="T1"/>
                </a:cxn>
                <a:cxn ang="0">
                  <a:pos x="T2" y="T3"/>
                </a:cxn>
                <a:cxn ang="0">
                  <a:pos x="T4" y="T5"/>
                </a:cxn>
                <a:cxn ang="0">
                  <a:pos x="T6" y="T7"/>
                </a:cxn>
                <a:cxn ang="0">
                  <a:pos x="T8" y="T9"/>
                </a:cxn>
                <a:cxn ang="0">
                  <a:pos x="T10" y="T11"/>
                </a:cxn>
                <a:cxn ang="0">
                  <a:pos x="T12" y="T13"/>
                </a:cxn>
              </a:cxnLst>
              <a:rect l="0" t="0" r="r" b="b"/>
              <a:pathLst>
                <a:path w="40" h="125">
                  <a:moveTo>
                    <a:pt x="40" y="63"/>
                  </a:moveTo>
                  <a:lnTo>
                    <a:pt x="17" y="125"/>
                  </a:lnTo>
                  <a:lnTo>
                    <a:pt x="0" y="125"/>
                  </a:lnTo>
                  <a:lnTo>
                    <a:pt x="23" y="63"/>
                  </a:lnTo>
                  <a:lnTo>
                    <a:pt x="0" y="0"/>
                  </a:lnTo>
                  <a:lnTo>
                    <a:pt x="17" y="0"/>
                  </a:lnTo>
                  <a:lnTo>
                    <a:pt x="40" y="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grpSp>
      <p:grpSp>
        <p:nvGrpSpPr>
          <p:cNvPr id="57" name="StepperButtonDisabled" hidden="1"/>
          <p:cNvGrpSpPr/>
          <p:nvPr/>
        </p:nvGrpSpPr>
        <p:grpSpPr>
          <a:xfrm>
            <a:off x="74352" y="3643567"/>
            <a:ext cx="219307" cy="492478"/>
            <a:chOff x="2192338" y="4202112"/>
            <a:chExt cx="180975" cy="406400"/>
          </a:xfrm>
        </p:grpSpPr>
        <p:sp>
          <p:nvSpPr>
            <p:cNvPr id="58" name="Rectangle 9">
              <a:hlinkClick r:id="" action="ppaction://hlinkshowjump?jump=previousslide"/>
            </p:cNvPr>
            <p:cNvSpPr>
              <a:spLocks noChangeArrowheads="1"/>
            </p:cNvSpPr>
            <p:nvPr/>
          </p:nvSpPr>
          <p:spPr bwMode="auto">
            <a:xfrm>
              <a:off x="2192338" y="4202112"/>
              <a:ext cx="180975" cy="406400"/>
            </a:xfrm>
            <a:prstGeom prst="rect">
              <a:avLst/>
            </a:prstGeom>
            <a:solidFill>
              <a:srgbClr val="960100"/>
            </a:solidFill>
            <a:ln>
              <a:noFill/>
            </a:ln>
          </p:spPr>
          <p:txBody>
            <a:bodyPr vert="horz" wrap="square" lIns="73149" tIns="36574" rIns="73149" bIns="36574" numCol="1" anchor="t" anchorCtr="0" compatLnSpc="1">
              <a:prstTxWarp prst="textNoShape">
                <a:avLst/>
              </a:prstTxWarp>
            </a:bodyPr>
            <a:lstStyle/>
            <a:p>
              <a:endParaRPr lang="en-GB" sz="1440"/>
            </a:p>
          </p:txBody>
        </p:sp>
        <p:sp>
          <p:nvSpPr>
            <p:cNvPr id="59" name="Freeform 10"/>
            <p:cNvSpPr>
              <a:spLocks/>
            </p:cNvSpPr>
            <p:nvPr/>
          </p:nvSpPr>
          <p:spPr bwMode="auto">
            <a:xfrm>
              <a:off x="2251075" y="4303712"/>
              <a:ext cx="63500" cy="200025"/>
            </a:xfrm>
            <a:custGeom>
              <a:avLst/>
              <a:gdLst>
                <a:gd name="T0" fmla="*/ 0 w 40"/>
                <a:gd name="T1" fmla="*/ 63 h 126"/>
                <a:gd name="T2" fmla="*/ 23 w 40"/>
                <a:gd name="T3" fmla="*/ 0 h 126"/>
                <a:gd name="T4" fmla="*/ 40 w 40"/>
                <a:gd name="T5" fmla="*/ 0 h 126"/>
                <a:gd name="T6" fmla="*/ 16 w 40"/>
                <a:gd name="T7" fmla="*/ 63 h 126"/>
                <a:gd name="T8" fmla="*/ 40 w 40"/>
                <a:gd name="T9" fmla="*/ 126 h 126"/>
                <a:gd name="T10" fmla="*/ 23 w 40"/>
                <a:gd name="T11" fmla="*/ 126 h 126"/>
                <a:gd name="T12" fmla="*/ 0 w 40"/>
                <a:gd name="T13" fmla="*/ 63 h 126"/>
              </a:gdLst>
              <a:ahLst/>
              <a:cxnLst>
                <a:cxn ang="0">
                  <a:pos x="T0" y="T1"/>
                </a:cxn>
                <a:cxn ang="0">
                  <a:pos x="T2" y="T3"/>
                </a:cxn>
                <a:cxn ang="0">
                  <a:pos x="T4" y="T5"/>
                </a:cxn>
                <a:cxn ang="0">
                  <a:pos x="T6" y="T7"/>
                </a:cxn>
                <a:cxn ang="0">
                  <a:pos x="T8" y="T9"/>
                </a:cxn>
                <a:cxn ang="0">
                  <a:pos x="T10" y="T11"/>
                </a:cxn>
                <a:cxn ang="0">
                  <a:pos x="T12" y="T13"/>
                </a:cxn>
              </a:cxnLst>
              <a:rect l="0" t="0" r="r" b="b"/>
              <a:pathLst>
                <a:path w="40" h="126">
                  <a:moveTo>
                    <a:pt x="0" y="63"/>
                  </a:moveTo>
                  <a:lnTo>
                    <a:pt x="23" y="0"/>
                  </a:lnTo>
                  <a:lnTo>
                    <a:pt x="40" y="0"/>
                  </a:lnTo>
                  <a:lnTo>
                    <a:pt x="16" y="63"/>
                  </a:lnTo>
                  <a:lnTo>
                    <a:pt x="40" y="126"/>
                  </a:lnTo>
                  <a:lnTo>
                    <a:pt x="23" y="126"/>
                  </a:lnTo>
                  <a:lnTo>
                    <a:pt x="0" y="63"/>
                  </a:lnTo>
                  <a:close/>
                </a:path>
              </a:pathLst>
            </a:custGeom>
            <a:solidFill>
              <a:srgbClr val="FFFFFF"/>
            </a:solidFill>
            <a:ln>
              <a:noFill/>
            </a:ln>
          </p:spPr>
          <p:txBody>
            <a:bodyPr vert="horz" wrap="square" lIns="73149" tIns="36574" rIns="73149" bIns="36574" numCol="1" anchor="t" anchorCtr="0" compatLnSpc="1">
              <a:prstTxWarp prst="textNoShape">
                <a:avLst/>
              </a:prstTxWarp>
            </a:bodyPr>
            <a:lstStyle/>
            <a:p>
              <a:endParaRPr lang="en-GB" sz="1440"/>
            </a:p>
          </p:txBody>
        </p:sp>
      </p:grpSp>
      <p:pic>
        <p:nvPicPr>
          <p:cNvPr id="39" name="StepperButtonNext">
            <a:hlinkClick r:id="" action="ppaction://hlinkshowjump?jump=nextslide"/>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1898926" y="3642845"/>
            <a:ext cx="219972" cy="493200"/>
          </a:xfrm>
          <a:prstGeom prst="rect">
            <a:avLst/>
          </a:prstGeom>
          <a:ln>
            <a:solidFill>
              <a:schemeClr val="bg1"/>
            </a:solidFill>
          </a:ln>
        </p:spPr>
      </p:pic>
      <p:sp>
        <p:nvSpPr>
          <p:cNvPr id="83" name="Rectangle 82"/>
          <p:cNvSpPr/>
          <p:nvPr/>
        </p:nvSpPr>
        <p:spPr>
          <a:xfrm>
            <a:off x="4963746" y="6317181"/>
            <a:ext cx="1993260" cy="4210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5" name="Oval 11"/>
          <p:cNvSpPr>
            <a:spLocks noChangeArrowheads="1"/>
          </p:cNvSpPr>
          <p:nvPr/>
        </p:nvSpPr>
        <p:spPr bwMode="auto">
          <a:xfrm>
            <a:off x="4941394" y="6482281"/>
            <a:ext cx="140400" cy="140399"/>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endParaRPr lang="en-GB" sz="1440">
              <a:solidFill>
                <a:srgbClr val="000000"/>
              </a:solidFill>
              <a:latin typeface="Calibri" panose="020F0502020204030204"/>
            </a:endParaRPr>
          </a:p>
        </p:txBody>
      </p:sp>
      <p:sp>
        <p:nvSpPr>
          <p:cNvPr id="87" name="Oval 12"/>
          <p:cNvSpPr>
            <a:spLocks noChangeArrowheads="1"/>
          </p:cNvSpPr>
          <p:nvPr/>
        </p:nvSpPr>
        <p:spPr bwMode="auto">
          <a:xfrm>
            <a:off x="5243424" y="6482300"/>
            <a:ext cx="140400" cy="140399"/>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3149" tIns="36574" rIns="73149" bIns="36574" numCol="1" anchor="t" anchorCtr="0" compatLnSpc="1">
            <a:prstTxWarp prst="textNoShape">
              <a:avLst/>
            </a:prstTxWarp>
          </a:bodyPr>
          <a:lstStyle/>
          <a:p>
            <a:endParaRPr lang="en-GB" sz="1440">
              <a:solidFill>
                <a:srgbClr val="000000"/>
              </a:solidFill>
              <a:latin typeface="Calibri" panose="020F0502020204030204"/>
            </a:endParaRPr>
          </a:p>
        </p:txBody>
      </p:sp>
      <p:sp>
        <p:nvSpPr>
          <p:cNvPr id="88" name="Oval 14"/>
          <p:cNvSpPr>
            <a:spLocks noChangeArrowheads="1"/>
          </p:cNvSpPr>
          <p:nvPr/>
        </p:nvSpPr>
        <p:spPr bwMode="auto">
          <a:xfrm>
            <a:off x="5539685" y="6482289"/>
            <a:ext cx="140400" cy="140399"/>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endParaRPr lang="en-GB" sz="1440">
              <a:solidFill>
                <a:srgbClr val="000000"/>
              </a:solidFill>
              <a:latin typeface="Calibri" panose="020F0502020204030204"/>
            </a:endParaRPr>
          </a:p>
        </p:txBody>
      </p:sp>
      <p:sp>
        <p:nvSpPr>
          <p:cNvPr id="89" name="Oval 14"/>
          <p:cNvSpPr>
            <a:spLocks noChangeArrowheads="1"/>
          </p:cNvSpPr>
          <p:nvPr/>
        </p:nvSpPr>
        <p:spPr bwMode="auto">
          <a:xfrm>
            <a:off x="5818676" y="6476257"/>
            <a:ext cx="140400" cy="140399"/>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endParaRPr lang="en-GB" sz="1440">
              <a:solidFill>
                <a:srgbClr val="000000"/>
              </a:solidFill>
              <a:latin typeface="Calibri" panose="020F0502020204030204"/>
            </a:endParaRPr>
          </a:p>
        </p:txBody>
      </p:sp>
      <p:sp>
        <p:nvSpPr>
          <p:cNvPr id="90" name="Oval 14"/>
          <p:cNvSpPr>
            <a:spLocks noChangeArrowheads="1"/>
          </p:cNvSpPr>
          <p:nvPr/>
        </p:nvSpPr>
        <p:spPr bwMode="auto">
          <a:xfrm>
            <a:off x="6114937" y="6476256"/>
            <a:ext cx="140400" cy="140399"/>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endParaRPr lang="en-GB" sz="1440">
              <a:solidFill>
                <a:srgbClr val="000000"/>
              </a:solidFill>
              <a:latin typeface="Calibri" panose="020F0502020204030204"/>
            </a:endParaRPr>
          </a:p>
        </p:txBody>
      </p:sp>
      <p:sp>
        <p:nvSpPr>
          <p:cNvPr id="8" name="Rectangle 46">
            <a:extLst>
              <a:ext uri="{FF2B5EF4-FFF2-40B4-BE49-F238E27FC236}">
                <a16:creationId xmlns:a16="http://schemas.microsoft.com/office/drawing/2014/main" id="{9F8849EB-F060-3444-4977-F92D956D6765}"/>
              </a:ext>
            </a:extLst>
          </p:cNvPr>
          <p:cNvSpPr>
            <a:spLocks noChangeArrowheads="1"/>
          </p:cNvSpPr>
          <p:nvPr/>
        </p:nvSpPr>
        <p:spPr bwMode="auto">
          <a:xfrm>
            <a:off x="2495718" y="151860"/>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9" name="Rectangle 47">
            <a:extLst>
              <a:ext uri="{FF2B5EF4-FFF2-40B4-BE49-F238E27FC236}">
                <a16:creationId xmlns:a16="http://schemas.microsoft.com/office/drawing/2014/main" id="{EFC309D9-2A16-1D93-1ADD-BD73158993AC}"/>
              </a:ext>
            </a:extLst>
          </p:cNvPr>
          <p:cNvSpPr>
            <a:spLocks noChangeArrowheads="1"/>
          </p:cNvSpPr>
          <p:nvPr/>
        </p:nvSpPr>
        <p:spPr bwMode="auto">
          <a:xfrm>
            <a:off x="4290569" y="151860"/>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1" name="Rectangle 48">
            <a:extLst>
              <a:ext uri="{FF2B5EF4-FFF2-40B4-BE49-F238E27FC236}">
                <a16:creationId xmlns:a16="http://schemas.microsoft.com/office/drawing/2014/main" id="{CA38FAC8-65F1-A700-E28D-5BA95B6FA7B3}"/>
              </a:ext>
            </a:extLst>
          </p:cNvPr>
          <p:cNvSpPr>
            <a:spLocks noChangeArrowheads="1"/>
          </p:cNvSpPr>
          <p:nvPr/>
        </p:nvSpPr>
        <p:spPr bwMode="auto">
          <a:xfrm>
            <a:off x="6085420" y="151860"/>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6" name="Rectangle 52">
            <a:extLst>
              <a:ext uri="{FF2B5EF4-FFF2-40B4-BE49-F238E27FC236}">
                <a16:creationId xmlns:a16="http://schemas.microsoft.com/office/drawing/2014/main" id="{12DE28EF-92C7-8CDE-FCA4-2F785CE9CCE8}"/>
              </a:ext>
            </a:extLst>
          </p:cNvPr>
          <p:cNvSpPr>
            <a:spLocks noChangeArrowheads="1"/>
          </p:cNvSpPr>
          <p:nvPr/>
        </p:nvSpPr>
        <p:spPr bwMode="auto">
          <a:xfrm>
            <a:off x="845148" y="80682"/>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7" name="Rectangle 38">
            <a:extLst>
              <a:ext uri="{FF2B5EF4-FFF2-40B4-BE49-F238E27FC236}">
                <a16:creationId xmlns:a16="http://schemas.microsoft.com/office/drawing/2014/main" id="{7A9BD544-5F46-478F-1475-2B2C8DF0FA9C}"/>
              </a:ext>
            </a:extLst>
          </p:cNvPr>
          <p:cNvSpPr>
            <a:spLocks noChangeArrowheads="1"/>
          </p:cNvSpPr>
          <p:nvPr/>
        </p:nvSpPr>
        <p:spPr bwMode="auto">
          <a:xfrm>
            <a:off x="818973" y="92112"/>
            <a:ext cx="1523603" cy="334731"/>
          </a:xfrm>
          <a:prstGeom prst="rect">
            <a:avLst/>
          </a:prstGeom>
          <a:gradFill>
            <a:gsLst>
              <a:gs pos="90000">
                <a:schemeClr val="accent3"/>
              </a:gs>
              <a:gs pos="90000">
                <a:schemeClr val="accent1"/>
              </a:gs>
            </a:gsLst>
            <a:lin ang="5400000" scaled="1"/>
          </a:gradFill>
          <a:ln>
            <a:noFill/>
          </a:ln>
        </p:spPr>
        <p:txBody>
          <a:bodyPr vert="horz" wrap="square" lIns="0" tIns="43198" rIns="0" bIns="36574" numCol="1" anchor="ctr" anchorCtr="0" compatLnSpc="1">
            <a:prstTxWarp prst="textNoShape">
              <a:avLst/>
            </a:prstTxWarp>
          </a:bodyPr>
          <a:lstStyle/>
          <a:p>
            <a:pPr algn="ctr"/>
            <a:r>
              <a:rPr lang="de-DE" sz="900">
                <a:latin typeface="Roboto Light" panose="02000000000000000000" pitchFamily="2" charset="0"/>
              </a:rPr>
              <a:t>QUBO L</a:t>
            </a:r>
          </a:p>
        </p:txBody>
      </p:sp>
      <p:sp>
        <p:nvSpPr>
          <p:cNvPr id="18" name="Rectangle 46">
            <a:extLst>
              <a:ext uri="{FF2B5EF4-FFF2-40B4-BE49-F238E27FC236}">
                <a16:creationId xmlns:a16="http://schemas.microsoft.com/office/drawing/2014/main" id="{AA62D098-98A1-926C-0B22-84B1A793880F}"/>
              </a:ext>
            </a:extLst>
          </p:cNvPr>
          <p:cNvSpPr>
            <a:spLocks noChangeArrowheads="1"/>
          </p:cNvSpPr>
          <p:nvPr/>
        </p:nvSpPr>
        <p:spPr bwMode="auto">
          <a:xfrm>
            <a:off x="4436773" y="80682"/>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de-DE" sz="900">
                <a:solidFill>
                  <a:schemeClr val="bg1"/>
                </a:solidFill>
                <a:latin typeface="Roboto Light" panose="02000000000000000000" pitchFamily="2" charset="0"/>
              </a:rPr>
              <a:t>INTERIEUR</a:t>
            </a:r>
            <a:r>
              <a:rPr lang="de-DE" sz="900" u="sng">
                <a:solidFill>
                  <a:schemeClr val="bg1"/>
                </a:solidFill>
                <a:latin typeface="Roboto Light" panose="02000000000000000000" pitchFamily="2" charset="0"/>
              </a:rPr>
              <a:t> </a:t>
            </a:r>
          </a:p>
        </p:txBody>
      </p:sp>
      <p:sp>
        <p:nvSpPr>
          <p:cNvPr id="19" name="Rectangle 47">
            <a:extLst>
              <a:ext uri="{FF2B5EF4-FFF2-40B4-BE49-F238E27FC236}">
                <a16:creationId xmlns:a16="http://schemas.microsoft.com/office/drawing/2014/main" id="{EC1C87F1-AA38-208E-33BC-DA66805D82BA}"/>
              </a:ext>
            </a:extLst>
          </p:cNvPr>
          <p:cNvSpPr>
            <a:spLocks noChangeArrowheads="1"/>
          </p:cNvSpPr>
          <p:nvPr/>
        </p:nvSpPr>
        <p:spPr bwMode="auto">
          <a:xfrm>
            <a:off x="4436773" y="80682"/>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20" name="Rectangle 55">
            <a:extLst>
              <a:ext uri="{FF2B5EF4-FFF2-40B4-BE49-F238E27FC236}">
                <a16:creationId xmlns:a16="http://schemas.microsoft.com/office/drawing/2014/main" id="{08687232-4DC4-D41B-50C7-B1544FB6664B}"/>
              </a:ext>
            </a:extLst>
          </p:cNvPr>
          <p:cNvSpPr>
            <a:spLocks noChangeArrowheads="1"/>
          </p:cNvSpPr>
          <p:nvPr/>
        </p:nvSpPr>
        <p:spPr bwMode="auto">
          <a:xfrm>
            <a:off x="6231625" y="80682"/>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de-DE" sz="900">
                <a:solidFill>
                  <a:schemeClr val="bg1"/>
                </a:solidFill>
                <a:latin typeface="Roboto Light" panose="02000000000000000000" pitchFamily="2" charset="0"/>
              </a:rPr>
              <a:t>ANTRIEB</a:t>
            </a:r>
          </a:p>
        </p:txBody>
      </p:sp>
      <p:sp>
        <p:nvSpPr>
          <p:cNvPr id="21" name="Rectangle 56">
            <a:extLst>
              <a:ext uri="{FF2B5EF4-FFF2-40B4-BE49-F238E27FC236}">
                <a16:creationId xmlns:a16="http://schemas.microsoft.com/office/drawing/2014/main" id="{6EB82E33-37C8-1E33-860B-D875F7CB549D}"/>
              </a:ext>
            </a:extLst>
          </p:cNvPr>
          <p:cNvSpPr>
            <a:spLocks noChangeArrowheads="1"/>
          </p:cNvSpPr>
          <p:nvPr/>
        </p:nvSpPr>
        <p:spPr bwMode="auto">
          <a:xfrm>
            <a:off x="6231625" y="80682"/>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35" name="Rectangle 46">
            <a:extLst>
              <a:ext uri="{FF2B5EF4-FFF2-40B4-BE49-F238E27FC236}">
                <a16:creationId xmlns:a16="http://schemas.microsoft.com/office/drawing/2014/main" id="{3A691BAB-9BCB-C812-489D-5B53ACE7853A}"/>
              </a:ext>
            </a:extLst>
          </p:cNvPr>
          <p:cNvSpPr>
            <a:spLocks noChangeArrowheads="1"/>
          </p:cNvSpPr>
          <p:nvPr/>
        </p:nvSpPr>
        <p:spPr bwMode="auto">
          <a:xfrm>
            <a:off x="2652706" y="72779"/>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de-DE" sz="900" u="sng">
                <a:solidFill>
                  <a:schemeClr val="bg1"/>
                </a:solidFill>
                <a:latin typeface="Roboto Light" panose="02000000000000000000" pitchFamily="2" charset="0"/>
              </a:rPr>
              <a:t>EXTERIEUR </a:t>
            </a:r>
          </a:p>
        </p:txBody>
      </p:sp>
      <p:pic>
        <p:nvPicPr>
          <p:cNvPr id="34" name="Immagine 33">
            <a:extLst>
              <a:ext uri="{FF2B5EF4-FFF2-40B4-BE49-F238E27FC236}">
                <a16:creationId xmlns:a16="http://schemas.microsoft.com/office/drawing/2014/main" id="{65B2C3A8-6B76-E571-D1B9-7AE5C6FEC704}"/>
              </a:ext>
            </a:extLst>
          </p:cNvPr>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a:xfrm>
            <a:off x="-30135" y="1998356"/>
            <a:ext cx="5961676" cy="3683556"/>
          </a:xfrm>
          <a:prstGeom prst="rect">
            <a:avLst/>
          </a:prstGeom>
        </p:spPr>
      </p:pic>
      <p:sp>
        <p:nvSpPr>
          <p:cNvPr id="40" name="CasellaDiTesto 39">
            <a:extLst>
              <a:ext uri="{FF2B5EF4-FFF2-40B4-BE49-F238E27FC236}">
                <a16:creationId xmlns:a16="http://schemas.microsoft.com/office/drawing/2014/main" id="{7CD4541C-3D35-4A76-1893-D30841BBA2B4}"/>
              </a:ext>
            </a:extLst>
          </p:cNvPr>
          <p:cNvSpPr txBox="1"/>
          <p:nvPr/>
        </p:nvSpPr>
        <p:spPr>
          <a:xfrm>
            <a:off x="6450294" y="2599679"/>
            <a:ext cx="5164395" cy="3139321"/>
          </a:xfrm>
          <a:prstGeom prst="rect">
            <a:avLst/>
          </a:prstGeom>
          <a:noFill/>
        </p:spPr>
        <p:txBody>
          <a:bodyPr wrap="square">
            <a:spAutoFit/>
          </a:bodyPr>
          <a:lstStyle/>
          <a:p>
            <a:pPr marL="285750" indent="-285750">
              <a:buFont typeface="Arial" panose="020B0604020202020204" pitchFamily="34" charset="0"/>
              <a:buChar char="•"/>
            </a:pPr>
            <a:r>
              <a:rPr lang="de-DE" dirty="0"/>
              <a:t>Ein</a:t>
            </a:r>
            <a:r>
              <a:rPr lang="de-DE" b="1" dirty="0"/>
              <a:t> UNTERFAHRSCHUTZ </a:t>
            </a:r>
            <a:r>
              <a:rPr lang="de-DE" dirty="0"/>
              <a:t>hilft, das Fahrzeug zu schützen und verleiht ihm einen abenteuerlicheren Look. </a:t>
            </a:r>
          </a:p>
          <a:p>
            <a:pPr marL="285750" indent="-285750">
              <a:buFont typeface="Arial" panose="020B0604020202020204" pitchFamily="34" charset="0"/>
              <a:buChar char="•"/>
            </a:pPr>
            <a:endParaRPr lang="en-US" b="1" dirty="0"/>
          </a:p>
          <a:p>
            <a:pPr marL="285750" indent="-285750">
              <a:buFont typeface="Arial" panose="020B0604020202020204" pitchFamily="34" charset="0"/>
              <a:buChar char="•"/>
            </a:pPr>
            <a:r>
              <a:rPr lang="de-DE" dirty="0"/>
              <a:t>Die </a:t>
            </a:r>
            <a:r>
              <a:rPr lang="de-DE" b="1" dirty="0"/>
              <a:t>DACHTRÄGER </a:t>
            </a:r>
            <a:r>
              <a:rPr lang="de-DE" dirty="0"/>
              <a:t>erhöhen die Ladekapazität und verbessern die Praktikabilität sowie die Vielseitigkeit des Fahrzeugs.</a:t>
            </a:r>
          </a:p>
          <a:p>
            <a:endParaRPr lang="en-US" dirty="0"/>
          </a:p>
          <a:p>
            <a:pPr marL="285750" indent="-285750">
              <a:buFont typeface="Arial" panose="020B0604020202020204" pitchFamily="34" charset="0"/>
              <a:buChar char="•"/>
            </a:pPr>
            <a:r>
              <a:rPr lang="de-DE" dirty="0"/>
              <a:t>Die </a:t>
            </a:r>
            <a:r>
              <a:rPr lang="de-DE" b="1" i="0" u="none" baseline="0" dirty="0"/>
              <a:t>ECO-LED-SCHEINWERFER und NEBELSCHEINWERFER</a:t>
            </a:r>
            <a:r>
              <a:rPr lang="de-DE" dirty="0"/>
              <a:t> sorgen für klare Sicht bei effizientem Energieverbrauch.</a:t>
            </a:r>
          </a:p>
          <a:p>
            <a:pPr marL="285750" indent="-285750">
              <a:buFont typeface="Arial" panose="020B0604020202020204" pitchFamily="34" charset="0"/>
              <a:buChar char="•"/>
            </a:pPr>
            <a:endParaRPr lang="en-US" dirty="0"/>
          </a:p>
        </p:txBody>
      </p:sp>
      <p:sp>
        <p:nvSpPr>
          <p:cNvPr id="45" name="Text Placeholder 3">
            <a:extLst>
              <a:ext uri="{FF2B5EF4-FFF2-40B4-BE49-F238E27FC236}">
                <a16:creationId xmlns:a16="http://schemas.microsoft.com/office/drawing/2014/main" id="{643DA86A-42D0-1676-178F-B1A146F694C5}"/>
              </a:ext>
            </a:extLst>
          </p:cNvPr>
          <p:cNvSpPr>
            <a:spLocks noGrp="1"/>
          </p:cNvSpPr>
          <p:nvPr>
            <p:ph type="body" sz="quarter" idx="11"/>
          </p:nvPr>
        </p:nvSpPr>
        <p:spPr>
          <a:xfrm>
            <a:off x="408909" y="1238976"/>
            <a:ext cx="5346700" cy="228524"/>
          </a:xfrm>
        </p:spPr>
        <p:txBody>
          <a:bodyPr/>
          <a:lstStyle/>
          <a:p>
            <a:r>
              <a:rPr lang="de-DE" sz="1600"/>
              <a:t>FIAT QUBO L LA PRIMA</a:t>
            </a:r>
          </a:p>
        </p:txBody>
      </p:sp>
      <p:sp>
        <p:nvSpPr>
          <p:cNvPr id="47" name="CasellaDiTesto 46">
            <a:extLst>
              <a:ext uri="{FF2B5EF4-FFF2-40B4-BE49-F238E27FC236}">
                <a16:creationId xmlns:a16="http://schemas.microsoft.com/office/drawing/2014/main" id="{BFEC868D-D2CA-BB50-B262-5AD79036F27B}"/>
              </a:ext>
            </a:extLst>
          </p:cNvPr>
          <p:cNvSpPr txBox="1"/>
          <p:nvPr/>
        </p:nvSpPr>
        <p:spPr>
          <a:xfrm>
            <a:off x="6439158" y="2141098"/>
            <a:ext cx="6284420" cy="369332"/>
          </a:xfrm>
          <a:prstGeom prst="rect">
            <a:avLst/>
          </a:prstGeom>
          <a:noFill/>
        </p:spPr>
        <p:txBody>
          <a:bodyPr wrap="square">
            <a:spAutoFit/>
          </a:bodyPr>
          <a:lstStyle/>
          <a:p>
            <a:r>
              <a:rPr lang="de-DE" sz="1800" b="1">
                <a:latin typeface="Roboto" panose="02000000000000000000" pitchFamily="2" charset="0"/>
                <a:ea typeface="Roboto"/>
                <a:cs typeface="Roboto" panose="02000000000000000000" pitchFamily="2" charset="0"/>
              </a:rPr>
              <a:t>FRONT</a:t>
            </a:r>
          </a:p>
        </p:txBody>
      </p:sp>
    </p:spTree>
    <p:custDataLst>
      <p:tags r:id="rId1"/>
    </p:custDataLst>
    <p:extLst>
      <p:ext uri="{BB962C8B-B14F-4D97-AF65-F5344CB8AC3E}">
        <p14:creationId xmlns:p14="http://schemas.microsoft.com/office/powerpoint/2010/main" val="424955407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Rectangle 82"/>
          <p:cNvSpPr/>
          <p:nvPr/>
        </p:nvSpPr>
        <p:spPr>
          <a:xfrm>
            <a:off x="6230325" y="2493630"/>
            <a:ext cx="5961676" cy="2456057"/>
          </a:xfrm>
          <a:prstGeom prst="rect">
            <a:avLst/>
          </a:prstGeom>
          <a:solidFill>
            <a:srgbClr val="FFE5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382916" y="767034"/>
            <a:ext cx="10515600" cy="387798"/>
          </a:xfrm>
        </p:spPr>
        <p:txBody>
          <a:bodyPr/>
          <a:lstStyle/>
          <a:p>
            <a:r>
              <a:rPr lang="de-DE" sz="2800">
                <a:latin typeface="Roboto" panose="02000000000000000000" pitchFamily="2" charset="0"/>
                <a:ea typeface="Roboto"/>
                <a:cs typeface="Roboto" panose="02000000000000000000" pitchFamily="2" charset="0"/>
              </a:rPr>
              <a:t>EXTERIEUR</a:t>
            </a:r>
          </a:p>
        </p:txBody>
      </p:sp>
      <p:sp>
        <p:nvSpPr>
          <p:cNvPr id="4" name="Text Placeholder 3"/>
          <p:cNvSpPr>
            <a:spLocks noGrp="1"/>
          </p:cNvSpPr>
          <p:nvPr>
            <p:ph type="body" sz="quarter" idx="11"/>
          </p:nvPr>
        </p:nvSpPr>
        <p:spPr>
          <a:xfrm>
            <a:off x="408909" y="1238976"/>
            <a:ext cx="5346700" cy="228524"/>
          </a:xfrm>
        </p:spPr>
        <p:txBody>
          <a:bodyPr/>
          <a:lstStyle/>
          <a:p>
            <a:r>
              <a:rPr lang="de-DE" sz="1600"/>
              <a:t>FIAT QUBO L LA PRIMA</a:t>
            </a:r>
          </a:p>
        </p:txBody>
      </p:sp>
      <p:sp>
        <p:nvSpPr>
          <p:cNvPr id="84" name="Text Placeholder 83"/>
          <p:cNvSpPr>
            <a:spLocks noGrp="1"/>
          </p:cNvSpPr>
          <p:nvPr>
            <p:ph type="body" sz="quarter" idx="12"/>
          </p:nvPr>
        </p:nvSpPr>
        <p:spPr>
          <a:xfrm>
            <a:off x="6320740" y="2713222"/>
            <a:ext cx="5722460" cy="276999"/>
          </a:xfrm>
        </p:spPr>
        <p:txBody>
          <a:bodyPr/>
          <a:lstStyle/>
          <a:p>
            <a:r>
              <a:rPr lang="de-DE" sz="2000" b="1">
                <a:latin typeface="Roboto" panose="02000000000000000000" pitchFamily="2" charset="0"/>
                <a:ea typeface="Roboto"/>
                <a:cs typeface="Roboto" panose="02000000000000000000" pitchFamily="2" charset="0"/>
              </a:rPr>
              <a:t>SEITE</a:t>
            </a:r>
          </a:p>
        </p:txBody>
      </p:sp>
      <p:sp>
        <p:nvSpPr>
          <p:cNvPr id="10" name="Freeform 5" hidden="1"/>
          <p:cNvSpPr>
            <a:spLocks/>
          </p:cNvSpPr>
          <p:nvPr/>
        </p:nvSpPr>
        <p:spPr bwMode="auto">
          <a:xfrm>
            <a:off x="2926221" y="1815384"/>
            <a:ext cx="8045096" cy="4527351"/>
          </a:xfrm>
          <a:custGeom>
            <a:avLst/>
            <a:gdLst>
              <a:gd name="T0" fmla="*/ 6335 w 6335"/>
              <a:gd name="T1" fmla="*/ 0 h 3565"/>
              <a:gd name="T2" fmla="*/ 5896 w 6335"/>
              <a:gd name="T3" fmla="*/ 0 h 3565"/>
              <a:gd name="T4" fmla="*/ 5896 w 6335"/>
              <a:gd name="T5" fmla="*/ 174 h 3565"/>
              <a:gd name="T6" fmla="*/ 5104 w 6335"/>
              <a:gd name="T7" fmla="*/ 174 h 3565"/>
              <a:gd name="T8" fmla="*/ 5104 w 6335"/>
              <a:gd name="T9" fmla="*/ 0 h 3565"/>
              <a:gd name="T10" fmla="*/ 4961 w 6335"/>
              <a:gd name="T11" fmla="*/ 0 h 3565"/>
              <a:gd name="T12" fmla="*/ 4961 w 6335"/>
              <a:gd name="T13" fmla="*/ 174 h 3565"/>
              <a:gd name="T14" fmla="*/ 4170 w 6335"/>
              <a:gd name="T15" fmla="*/ 174 h 3565"/>
              <a:gd name="T16" fmla="*/ 4170 w 6335"/>
              <a:gd name="T17" fmla="*/ 0 h 3565"/>
              <a:gd name="T18" fmla="*/ 4029 w 6335"/>
              <a:gd name="T19" fmla="*/ 0 h 3565"/>
              <a:gd name="T20" fmla="*/ 4029 w 6335"/>
              <a:gd name="T21" fmla="*/ 174 h 3565"/>
              <a:gd name="T22" fmla="*/ 3237 w 6335"/>
              <a:gd name="T23" fmla="*/ 174 h 3565"/>
              <a:gd name="T24" fmla="*/ 3237 w 6335"/>
              <a:gd name="T25" fmla="*/ 0 h 3565"/>
              <a:gd name="T26" fmla="*/ 3096 w 6335"/>
              <a:gd name="T27" fmla="*/ 0 h 3565"/>
              <a:gd name="T28" fmla="*/ 3096 w 6335"/>
              <a:gd name="T29" fmla="*/ 174 h 3565"/>
              <a:gd name="T30" fmla="*/ 2304 w 6335"/>
              <a:gd name="T31" fmla="*/ 174 h 3565"/>
              <a:gd name="T32" fmla="*/ 2304 w 6335"/>
              <a:gd name="T33" fmla="*/ 0 h 3565"/>
              <a:gd name="T34" fmla="*/ 2163 w 6335"/>
              <a:gd name="T35" fmla="*/ 0 h 3565"/>
              <a:gd name="T36" fmla="*/ 2163 w 6335"/>
              <a:gd name="T37" fmla="*/ 174 h 3565"/>
              <a:gd name="T38" fmla="*/ 1371 w 6335"/>
              <a:gd name="T39" fmla="*/ 174 h 3565"/>
              <a:gd name="T40" fmla="*/ 1371 w 6335"/>
              <a:gd name="T41" fmla="*/ 0 h 3565"/>
              <a:gd name="T42" fmla="*/ 1229 w 6335"/>
              <a:gd name="T43" fmla="*/ 0 h 3565"/>
              <a:gd name="T44" fmla="*/ 1229 w 6335"/>
              <a:gd name="T45" fmla="*/ 174 h 3565"/>
              <a:gd name="T46" fmla="*/ 437 w 6335"/>
              <a:gd name="T47" fmla="*/ 174 h 3565"/>
              <a:gd name="T48" fmla="*/ 437 w 6335"/>
              <a:gd name="T49" fmla="*/ 0 h 3565"/>
              <a:gd name="T50" fmla="*/ 0 w 6335"/>
              <a:gd name="T51" fmla="*/ 0 h 3565"/>
              <a:gd name="T52" fmla="*/ 0 w 6335"/>
              <a:gd name="T53" fmla="*/ 3565 h 3565"/>
              <a:gd name="T54" fmla="*/ 6335 w 6335"/>
              <a:gd name="T55" fmla="*/ 3565 h 3565"/>
              <a:gd name="T56" fmla="*/ 6335 w 6335"/>
              <a:gd name="T57" fmla="*/ 0 h 3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335" h="3565">
                <a:moveTo>
                  <a:pt x="6335" y="0"/>
                </a:moveTo>
                <a:lnTo>
                  <a:pt x="5896" y="0"/>
                </a:lnTo>
                <a:lnTo>
                  <a:pt x="5896" y="174"/>
                </a:lnTo>
                <a:lnTo>
                  <a:pt x="5104" y="174"/>
                </a:lnTo>
                <a:lnTo>
                  <a:pt x="5104" y="0"/>
                </a:lnTo>
                <a:lnTo>
                  <a:pt x="4961" y="0"/>
                </a:lnTo>
                <a:lnTo>
                  <a:pt x="4961" y="174"/>
                </a:lnTo>
                <a:lnTo>
                  <a:pt x="4170" y="174"/>
                </a:lnTo>
                <a:lnTo>
                  <a:pt x="4170" y="0"/>
                </a:lnTo>
                <a:lnTo>
                  <a:pt x="4029" y="0"/>
                </a:lnTo>
                <a:lnTo>
                  <a:pt x="4029" y="174"/>
                </a:lnTo>
                <a:lnTo>
                  <a:pt x="3237" y="174"/>
                </a:lnTo>
                <a:lnTo>
                  <a:pt x="3237" y="0"/>
                </a:lnTo>
                <a:lnTo>
                  <a:pt x="3096" y="0"/>
                </a:lnTo>
                <a:lnTo>
                  <a:pt x="3096" y="174"/>
                </a:lnTo>
                <a:lnTo>
                  <a:pt x="2304" y="174"/>
                </a:lnTo>
                <a:lnTo>
                  <a:pt x="2304" y="0"/>
                </a:lnTo>
                <a:lnTo>
                  <a:pt x="2163" y="0"/>
                </a:lnTo>
                <a:lnTo>
                  <a:pt x="2163" y="174"/>
                </a:lnTo>
                <a:lnTo>
                  <a:pt x="1371" y="174"/>
                </a:lnTo>
                <a:lnTo>
                  <a:pt x="1371" y="0"/>
                </a:lnTo>
                <a:lnTo>
                  <a:pt x="1229" y="0"/>
                </a:lnTo>
                <a:lnTo>
                  <a:pt x="1229" y="174"/>
                </a:lnTo>
                <a:lnTo>
                  <a:pt x="437" y="174"/>
                </a:lnTo>
                <a:lnTo>
                  <a:pt x="437" y="0"/>
                </a:lnTo>
                <a:lnTo>
                  <a:pt x="0" y="0"/>
                </a:lnTo>
                <a:lnTo>
                  <a:pt x="0" y="3565"/>
                </a:lnTo>
                <a:lnTo>
                  <a:pt x="6335" y="3565"/>
                </a:lnTo>
                <a:lnTo>
                  <a:pt x="6335" y="0"/>
                </a:lnTo>
                <a:close/>
              </a:path>
            </a:pathLst>
          </a:custGeom>
          <a:solidFill>
            <a:srgbClr val="E3DB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pic>
        <p:nvPicPr>
          <p:cNvPr id="99" name="Guide" hidden="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12192000" cy="6852596"/>
          </a:xfrm>
          <a:prstGeom prst="rect">
            <a:avLst/>
          </a:prstGeom>
        </p:spPr>
      </p:pic>
      <p:pic>
        <p:nvPicPr>
          <p:cNvPr id="3" name="Guide" hidden="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5047" y="-41274"/>
            <a:ext cx="12207047" cy="6870080"/>
          </a:xfrm>
          <a:prstGeom prst="rect">
            <a:avLst/>
          </a:prstGeom>
        </p:spPr>
      </p:pic>
      <p:pic>
        <p:nvPicPr>
          <p:cNvPr id="5" name="Picture 4" hidden="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0" y="1924"/>
            <a:ext cx="12192000" cy="6857999"/>
          </a:xfrm>
          <a:prstGeom prst="rect">
            <a:avLst/>
          </a:prstGeom>
        </p:spPr>
      </p:pic>
      <p:grpSp>
        <p:nvGrpSpPr>
          <p:cNvPr id="111" name="Group 110" hidden="1"/>
          <p:cNvGrpSpPr/>
          <p:nvPr/>
        </p:nvGrpSpPr>
        <p:grpSpPr>
          <a:xfrm>
            <a:off x="843848" y="0"/>
            <a:ext cx="10501705" cy="334731"/>
            <a:chOff x="843848" y="0"/>
            <a:chExt cx="10501705" cy="334731"/>
          </a:xfrm>
        </p:grpSpPr>
        <p:sp>
          <p:nvSpPr>
            <p:cNvPr id="25" name="Rectangle 20"/>
            <p:cNvSpPr>
              <a:spLocks noChangeArrowheads="1"/>
            </p:cNvSpPr>
            <p:nvPr/>
          </p:nvSpPr>
          <p:spPr bwMode="auto">
            <a:xfrm>
              <a:off x="2494418" y="71178"/>
              <a:ext cx="19237" cy="1904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26" name="Rectangle 21"/>
            <p:cNvSpPr>
              <a:spLocks noChangeArrowheads="1"/>
            </p:cNvSpPr>
            <p:nvPr/>
          </p:nvSpPr>
          <p:spPr bwMode="auto">
            <a:xfrm>
              <a:off x="4289269" y="71178"/>
              <a:ext cx="19237" cy="1904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27" name="Rectangle 22"/>
            <p:cNvSpPr>
              <a:spLocks noChangeArrowheads="1"/>
            </p:cNvSpPr>
            <p:nvPr/>
          </p:nvSpPr>
          <p:spPr bwMode="auto">
            <a:xfrm>
              <a:off x="6084120" y="71178"/>
              <a:ext cx="19237" cy="1904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28" name="Rectangle 23"/>
            <p:cNvSpPr>
              <a:spLocks noChangeArrowheads="1"/>
            </p:cNvSpPr>
            <p:nvPr/>
          </p:nvSpPr>
          <p:spPr bwMode="auto">
            <a:xfrm>
              <a:off x="7878971" y="71178"/>
              <a:ext cx="19237" cy="1904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29" name="Rectangle 24"/>
            <p:cNvSpPr>
              <a:spLocks noChangeArrowheads="1"/>
            </p:cNvSpPr>
            <p:nvPr/>
          </p:nvSpPr>
          <p:spPr bwMode="auto">
            <a:xfrm>
              <a:off x="9673822" y="71178"/>
              <a:ext cx="19237" cy="1904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30" name="Rectangle 25"/>
            <p:cNvSpPr>
              <a:spLocks noChangeArrowheads="1"/>
            </p:cNvSpPr>
            <p:nvPr/>
          </p:nvSpPr>
          <p:spPr bwMode="auto">
            <a:xfrm>
              <a:off x="843848" y="0"/>
              <a:ext cx="1523603" cy="334731"/>
            </a:xfrm>
            <a:prstGeom prst="rect">
              <a:avLst/>
            </a:prstGeom>
            <a:solidFill>
              <a:srgbClr val="B3B4B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43198" rIns="0" bIns="36574" numCol="1" anchor="ctr" anchorCtr="0" compatLnSpc="1">
              <a:prstTxWarp prst="textNoShape">
                <a:avLst/>
              </a:prstTxWarp>
            </a:bodyPr>
            <a:lstStyle/>
            <a:p>
              <a:pPr algn="ctr"/>
              <a:r>
                <a:rPr lang="en-GB" sz="1000" spc="88">
                  <a:solidFill>
                    <a:schemeClr val="bg1"/>
                  </a:solidFill>
                  <a:latin typeface="Citroen Light" panose="02000000000000000000" pitchFamily="50" charset="0"/>
                </a:rPr>
                <a:t>INTRODUCTION</a:t>
              </a:r>
            </a:p>
          </p:txBody>
        </p:sp>
        <p:sp>
          <p:nvSpPr>
            <p:cNvPr id="31" name="Rectangle 26"/>
            <p:cNvSpPr>
              <a:spLocks noChangeArrowheads="1"/>
            </p:cNvSpPr>
            <p:nvPr/>
          </p:nvSpPr>
          <p:spPr bwMode="auto">
            <a:xfrm>
              <a:off x="843848"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43" name="Rectangle 38"/>
            <p:cNvSpPr>
              <a:spLocks noChangeArrowheads="1"/>
            </p:cNvSpPr>
            <p:nvPr/>
          </p:nvSpPr>
          <p:spPr bwMode="auto">
            <a:xfrm>
              <a:off x="2640623" y="0"/>
              <a:ext cx="1523603" cy="334731"/>
            </a:xfrm>
            <a:prstGeom prst="rect">
              <a:avLst/>
            </a:prstGeom>
            <a:solidFill>
              <a:srgbClr val="AA383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43198" rIns="0" bIns="36574" numCol="1" anchor="ctr" anchorCtr="0" compatLnSpc="1">
              <a:prstTxWarp prst="textNoShape">
                <a:avLst/>
              </a:prstTxWarp>
            </a:bodyPr>
            <a:lstStyle/>
            <a:p>
              <a:pPr algn="ctr"/>
              <a:r>
                <a:rPr lang="en-GB" sz="1000" u="sng" spc="88">
                  <a:solidFill>
                    <a:schemeClr val="bg1"/>
                  </a:solidFill>
                  <a:latin typeface="Citroen Light" panose="02000000000000000000" pitchFamily="50" charset="0"/>
                </a:rPr>
                <a:t>EXTERIOR</a:t>
              </a:r>
            </a:p>
          </p:txBody>
        </p:sp>
        <p:sp>
          <p:nvSpPr>
            <p:cNvPr id="44" name="Rectangle 39"/>
            <p:cNvSpPr>
              <a:spLocks noChangeArrowheads="1"/>
            </p:cNvSpPr>
            <p:nvPr/>
          </p:nvSpPr>
          <p:spPr bwMode="auto">
            <a:xfrm>
              <a:off x="2640623"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51" name="Rectangle 46"/>
            <p:cNvSpPr>
              <a:spLocks noChangeArrowheads="1"/>
            </p:cNvSpPr>
            <p:nvPr/>
          </p:nvSpPr>
          <p:spPr bwMode="auto">
            <a:xfrm>
              <a:off x="4435473" y="0"/>
              <a:ext cx="1523603" cy="334731"/>
            </a:xfrm>
            <a:prstGeom prst="rect">
              <a:avLst/>
            </a:prstGeom>
            <a:solidFill>
              <a:srgbClr val="AA383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43198" rIns="0" bIns="36574" numCol="1" anchor="ctr" anchorCtr="0" compatLnSpc="1">
              <a:prstTxWarp prst="textNoShape">
                <a:avLst/>
              </a:prstTxWarp>
            </a:bodyPr>
            <a:lstStyle/>
            <a:p>
              <a:pPr algn="ctr"/>
              <a:r>
                <a:rPr lang="en-GB" sz="1000" spc="88">
                  <a:solidFill>
                    <a:schemeClr val="bg1"/>
                  </a:solidFill>
                  <a:latin typeface="Citroen Light" panose="02000000000000000000" pitchFamily="50" charset="0"/>
                </a:rPr>
                <a:t>INTERIOR </a:t>
              </a:r>
            </a:p>
          </p:txBody>
        </p:sp>
        <p:sp>
          <p:nvSpPr>
            <p:cNvPr id="52" name="Rectangle 47"/>
            <p:cNvSpPr>
              <a:spLocks noChangeArrowheads="1"/>
            </p:cNvSpPr>
            <p:nvPr/>
          </p:nvSpPr>
          <p:spPr bwMode="auto">
            <a:xfrm>
              <a:off x="4435473"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60" name="Rectangle 55"/>
            <p:cNvSpPr>
              <a:spLocks noChangeArrowheads="1"/>
            </p:cNvSpPr>
            <p:nvPr/>
          </p:nvSpPr>
          <p:spPr bwMode="auto">
            <a:xfrm>
              <a:off x="6230325" y="0"/>
              <a:ext cx="1523603" cy="334731"/>
            </a:xfrm>
            <a:prstGeom prst="rect">
              <a:avLst/>
            </a:prstGeom>
            <a:solidFill>
              <a:srgbClr val="AA383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43198" rIns="0" bIns="36574" numCol="1" anchor="ctr" anchorCtr="0" compatLnSpc="1">
              <a:prstTxWarp prst="textNoShape">
                <a:avLst/>
              </a:prstTxWarp>
            </a:bodyPr>
            <a:lstStyle/>
            <a:p>
              <a:pPr algn="ctr"/>
              <a:r>
                <a:rPr lang="en-GB" sz="1000" spc="88">
                  <a:solidFill>
                    <a:schemeClr val="bg1"/>
                  </a:solidFill>
                  <a:latin typeface="Citroen Light" panose="02000000000000000000" pitchFamily="50" charset="0"/>
                </a:rPr>
                <a:t>EV OFFER </a:t>
              </a:r>
            </a:p>
          </p:txBody>
        </p:sp>
        <p:sp>
          <p:nvSpPr>
            <p:cNvPr id="61" name="Rectangle 56"/>
            <p:cNvSpPr>
              <a:spLocks noChangeArrowheads="1"/>
            </p:cNvSpPr>
            <p:nvPr/>
          </p:nvSpPr>
          <p:spPr bwMode="auto">
            <a:xfrm>
              <a:off x="6230325"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68" name="Rectangle 63"/>
            <p:cNvSpPr>
              <a:spLocks noChangeArrowheads="1"/>
            </p:cNvSpPr>
            <p:nvPr/>
          </p:nvSpPr>
          <p:spPr bwMode="auto">
            <a:xfrm>
              <a:off x="8025175" y="0"/>
              <a:ext cx="1521680" cy="334731"/>
            </a:xfrm>
            <a:prstGeom prst="rect">
              <a:avLst/>
            </a:prstGeom>
            <a:solidFill>
              <a:srgbClr val="AA383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43198" rIns="0" bIns="36574" numCol="1" anchor="ctr" anchorCtr="0" compatLnSpc="1">
              <a:prstTxWarp prst="textNoShape">
                <a:avLst/>
              </a:prstTxWarp>
            </a:bodyPr>
            <a:lstStyle/>
            <a:p>
              <a:pPr algn="ctr"/>
              <a:r>
                <a:rPr lang="en-GB" sz="1000" spc="88">
                  <a:solidFill>
                    <a:schemeClr val="bg1"/>
                  </a:solidFill>
                  <a:latin typeface="Citroen Light" panose="02000000000000000000" pitchFamily="50" charset="0"/>
                </a:rPr>
                <a:t>COMPETITORS</a:t>
              </a:r>
            </a:p>
          </p:txBody>
        </p:sp>
        <p:sp>
          <p:nvSpPr>
            <p:cNvPr id="69" name="Rectangle 64"/>
            <p:cNvSpPr>
              <a:spLocks noChangeArrowheads="1"/>
            </p:cNvSpPr>
            <p:nvPr/>
          </p:nvSpPr>
          <p:spPr bwMode="auto">
            <a:xfrm>
              <a:off x="8025175" y="0"/>
              <a:ext cx="1521680"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78" name="Rectangle 73"/>
            <p:cNvSpPr>
              <a:spLocks noChangeArrowheads="1"/>
            </p:cNvSpPr>
            <p:nvPr/>
          </p:nvSpPr>
          <p:spPr bwMode="auto">
            <a:xfrm>
              <a:off x="9821950" y="0"/>
              <a:ext cx="1523603" cy="334731"/>
            </a:xfrm>
            <a:prstGeom prst="rect">
              <a:avLst/>
            </a:prstGeom>
            <a:solidFill>
              <a:srgbClr val="AA383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43198" rIns="0" bIns="36574" numCol="1" anchor="ctr" anchorCtr="0" compatLnSpc="1">
              <a:prstTxWarp prst="textNoShape">
                <a:avLst/>
              </a:prstTxWarp>
            </a:bodyPr>
            <a:lstStyle/>
            <a:p>
              <a:pPr algn="ctr"/>
              <a:r>
                <a:rPr lang="en-GB" sz="1000" spc="88">
                  <a:solidFill>
                    <a:schemeClr val="bg1"/>
                  </a:solidFill>
                  <a:latin typeface="Citroen Light" panose="02000000000000000000" pitchFamily="50" charset="0"/>
                </a:rPr>
                <a:t>KNOWLEDGE CHECK</a:t>
              </a:r>
            </a:p>
          </p:txBody>
        </p:sp>
        <p:sp>
          <p:nvSpPr>
            <p:cNvPr id="79" name="Rectangle 74"/>
            <p:cNvSpPr>
              <a:spLocks noChangeArrowheads="1"/>
            </p:cNvSpPr>
            <p:nvPr/>
          </p:nvSpPr>
          <p:spPr bwMode="auto">
            <a:xfrm>
              <a:off x="9821950"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grpSp>
      <p:grpSp>
        <p:nvGrpSpPr>
          <p:cNvPr id="106" name="StepperButtonNormal" hidden="1"/>
          <p:cNvGrpSpPr/>
          <p:nvPr/>
        </p:nvGrpSpPr>
        <p:grpSpPr>
          <a:xfrm>
            <a:off x="11899591" y="3643567"/>
            <a:ext cx="219307" cy="492478"/>
            <a:chOff x="11950700" y="4202112"/>
            <a:chExt cx="180975" cy="406400"/>
          </a:xfrm>
        </p:grpSpPr>
        <p:sp>
          <p:nvSpPr>
            <p:cNvPr id="12" name="Rectangle 7">
              <a:hlinkClick r:id="" action="ppaction://hlinkshowjump?jump=nextslide"/>
            </p:cNvPr>
            <p:cNvSpPr>
              <a:spLocks noChangeArrowheads="1"/>
            </p:cNvSpPr>
            <p:nvPr/>
          </p:nvSpPr>
          <p:spPr bwMode="auto">
            <a:xfrm>
              <a:off x="11950700" y="4202112"/>
              <a:ext cx="180975" cy="406400"/>
            </a:xfrm>
            <a:prstGeom prst="rect">
              <a:avLst/>
            </a:prstGeom>
            <a:solidFill>
              <a:srgbClr val="9601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13" name="Freeform 8"/>
            <p:cNvSpPr>
              <a:spLocks/>
            </p:cNvSpPr>
            <p:nvPr/>
          </p:nvSpPr>
          <p:spPr bwMode="auto">
            <a:xfrm>
              <a:off x="12009438" y="4305299"/>
              <a:ext cx="63500" cy="198438"/>
            </a:xfrm>
            <a:custGeom>
              <a:avLst/>
              <a:gdLst>
                <a:gd name="T0" fmla="*/ 40 w 40"/>
                <a:gd name="T1" fmla="*/ 63 h 125"/>
                <a:gd name="T2" fmla="*/ 17 w 40"/>
                <a:gd name="T3" fmla="*/ 125 h 125"/>
                <a:gd name="T4" fmla="*/ 0 w 40"/>
                <a:gd name="T5" fmla="*/ 125 h 125"/>
                <a:gd name="T6" fmla="*/ 23 w 40"/>
                <a:gd name="T7" fmla="*/ 63 h 125"/>
                <a:gd name="T8" fmla="*/ 0 w 40"/>
                <a:gd name="T9" fmla="*/ 0 h 125"/>
                <a:gd name="T10" fmla="*/ 17 w 40"/>
                <a:gd name="T11" fmla="*/ 0 h 125"/>
                <a:gd name="T12" fmla="*/ 40 w 40"/>
                <a:gd name="T13" fmla="*/ 63 h 125"/>
              </a:gdLst>
              <a:ahLst/>
              <a:cxnLst>
                <a:cxn ang="0">
                  <a:pos x="T0" y="T1"/>
                </a:cxn>
                <a:cxn ang="0">
                  <a:pos x="T2" y="T3"/>
                </a:cxn>
                <a:cxn ang="0">
                  <a:pos x="T4" y="T5"/>
                </a:cxn>
                <a:cxn ang="0">
                  <a:pos x="T6" y="T7"/>
                </a:cxn>
                <a:cxn ang="0">
                  <a:pos x="T8" y="T9"/>
                </a:cxn>
                <a:cxn ang="0">
                  <a:pos x="T10" y="T11"/>
                </a:cxn>
                <a:cxn ang="0">
                  <a:pos x="T12" y="T13"/>
                </a:cxn>
              </a:cxnLst>
              <a:rect l="0" t="0" r="r" b="b"/>
              <a:pathLst>
                <a:path w="40" h="125">
                  <a:moveTo>
                    <a:pt x="40" y="63"/>
                  </a:moveTo>
                  <a:lnTo>
                    <a:pt x="17" y="125"/>
                  </a:lnTo>
                  <a:lnTo>
                    <a:pt x="0" y="125"/>
                  </a:lnTo>
                  <a:lnTo>
                    <a:pt x="23" y="63"/>
                  </a:lnTo>
                  <a:lnTo>
                    <a:pt x="0" y="0"/>
                  </a:lnTo>
                  <a:lnTo>
                    <a:pt x="17" y="0"/>
                  </a:lnTo>
                  <a:lnTo>
                    <a:pt x="40" y="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grpSp>
      <p:grpSp>
        <p:nvGrpSpPr>
          <p:cNvPr id="57" name="StepperButtonDisabled" hidden="1"/>
          <p:cNvGrpSpPr/>
          <p:nvPr/>
        </p:nvGrpSpPr>
        <p:grpSpPr>
          <a:xfrm>
            <a:off x="74352" y="3643567"/>
            <a:ext cx="219307" cy="492478"/>
            <a:chOff x="2192338" y="4202112"/>
            <a:chExt cx="180975" cy="406400"/>
          </a:xfrm>
        </p:grpSpPr>
        <p:sp>
          <p:nvSpPr>
            <p:cNvPr id="58" name="Rectangle 9">
              <a:hlinkClick r:id="" action="ppaction://hlinkshowjump?jump=previousslide"/>
            </p:cNvPr>
            <p:cNvSpPr>
              <a:spLocks noChangeArrowheads="1"/>
            </p:cNvSpPr>
            <p:nvPr/>
          </p:nvSpPr>
          <p:spPr bwMode="auto">
            <a:xfrm>
              <a:off x="2192338" y="4202112"/>
              <a:ext cx="180975" cy="406400"/>
            </a:xfrm>
            <a:prstGeom prst="rect">
              <a:avLst/>
            </a:prstGeom>
            <a:solidFill>
              <a:srgbClr val="960100"/>
            </a:solidFill>
            <a:ln>
              <a:noFill/>
            </a:ln>
          </p:spPr>
          <p:txBody>
            <a:bodyPr vert="horz" wrap="square" lIns="73149" tIns="36574" rIns="73149" bIns="36574" numCol="1" anchor="t" anchorCtr="0" compatLnSpc="1">
              <a:prstTxWarp prst="textNoShape">
                <a:avLst/>
              </a:prstTxWarp>
            </a:bodyPr>
            <a:lstStyle/>
            <a:p>
              <a:endParaRPr lang="en-GB" sz="1440"/>
            </a:p>
          </p:txBody>
        </p:sp>
        <p:sp>
          <p:nvSpPr>
            <p:cNvPr id="59" name="Freeform 10"/>
            <p:cNvSpPr>
              <a:spLocks/>
            </p:cNvSpPr>
            <p:nvPr/>
          </p:nvSpPr>
          <p:spPr bwMode="auto">
            <a:xfrm>
              <a:off x="2251075" y="4303712"/>
              <a:ext cx="63500" cy="200025"/>
            </a:xfrm>
            <a:custGeom>
              <a:avLst/>
              <a:gdLst>
                <a:gd name="T0" fmla="*/ 0 w 40"/>
                <a:gd name="T1" fmla="*/ 63 h 126"/>
                <a:gd name="T2" fmla="*/ 23 w 40"/>
                <a:gd name="T3" fmla="*/ 0 h 126"/>
                <a:gd name="T4" fmla="*/ 40 w 40"/>
                <a:gd name="T5" fmla="*/ 0 h 126"/>
                <a:gd name="T6" fmla="*/ 16 w 40"/>
                <a:gd name="T7" fmla="*/ 63 h 126"/>
                <a:gd name="T8" fmla="*/ 40 w 40"/>
                <a:gd name="T9" fmla="*/ 126 h 126"/>
                <a:gd name="T10" fmla="*/ 23 w 40"/>
                <a:gd name="T11" fmla="*/ 126 h 126"/>
                <a:gd name="T12" fmla="*/ 0 w 40"/>
                <a:gd name="T13" fmla="*/ 63 h 126"/>
              </a:gdLst>
              <a:ahLst/>
              <a:cxnLst>
                <a:cxn ang="0">
                  <a:pos x="T0" y="T1"/>
                </a:cxn>
                <a:cxn ang="0">
                  <a:pos x="T2" y="T3"/>
                </a:cxn>
                <a:cxn ang="0">
                  <a:pos x="T4" y="T5"/>
                </a:cxn>
                <a:cxn ang="0">
                  <a:pos x="T6" y="T7"/>
                </a:cxn>
                <a:cxn ang="0">
                  <a:pos x="T8" y="T9"/>
                </a:cxn>
                <a:cxn ang="0">
                  <a:pos x="T10" y="T11"/>
                </a:cxn>
                <a:cxn ang="0">
                  <a:pos x="T12" y="T13"/>
                </a:cxn>
              </a:cxnLst>
              <a:rect l="0" t="0" r="r" b="b"/>
              <a:pathLst>
                <a:path w="40" h="126">
                  <a:moveTo>
                    <a:pt x="0" y="63"/>
                  </a:moveTo>
                  <a:lnTo>
                    <a:pt x="23" y="0"/>
                  </a:lnTo>
                  <a:lnTo>
                    <a:pt x="40" y="0"/>
                  </a:lnTo>
                  <a:lnTo>
                    <a:pt x="16" y="63"/>
                  </a:lnTo>
                  <a:lnTo>
                    <a:pt x="40" y="126"/>
                  </a:lnTo>
                  <a:lnTo>
                    <a:pt x="23" y="126"/>
                  </a:lnTo>
                  <a:lnTo>
                    <a:pt x="0" y="63"/>
                  </a:lnTo>
                  <a:close/>
                </a:path>
              </a:pathLst>
            </a:custGeom>
            <a:solidFill>
              <a:srgbClr val="FFFFFF"/>
            </a:solidFill>
            <a:ln>
              <a:noFill/>
            </a:ln>
          </p:spPr>
          <p:txBody>
            <a:bodyPr vert="horz" wrap="square" lIns="73149" tIns="36574" rIns="73149" bIns="36574" numCol="1" anchor="t" anchorCtr="0" compatLnSpc="1">
              <a:prstTxWarp prst="textNoShape">
                <a:avLst/>
              </a:prstTxWarp>
            </a:bodyPr>
            <a:lstStyle/>
            <a:p>
              <a:endParaRPr lang="en-GB" sz="1440"/>
            </a:p>
          </p:txBody>
        </p:sp>
      </p:grpSp>
      <p:pic>
        <p:nvPicPr>
          <p:cNvPr id="39" name="StepperButtonNext">
            <a:hlinkClick r:id="" action="ppaction://hlinkshowjump?jump=nextslide"/>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1898926" y="4219315"/>
            <a:ext cx="219972" cy="493200"/>
          </a:xfrm>
          <a:prstGeom prst="rect">
            <a:avLst/>
          </a:prstGeom>
          <a:ln>
            <a:solidFill>
              <a:schemeClr val="bg1"/>
            </a:solidFill>
          </a:ln>
        </p:spPr>
      </p:pic>
      <p:sp>
        <p:nvSpPr>
          <p:cNvPr id="85" name="Rectangle 84"/>
          <p:cNvSpPr/>
          <p:nvPr/>
        </p:nvSpPr>
        <p:spPr>
          <a:xfrm>
            <a:off x="4963746" y="6317181"/>
            <a:ext cx="1993260" cy="4210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7" name="Oval 11"/>
          <p:cNvSpPr>
            <a:spLocks noChangeArrowheads="1"/>
          </p:cNvSpPr>
          <p:nvPr/>
        </p:nvSpPr>
        <p:spPr bwMode="auto">
          <a:xfrm>
            <a:off x="4941394" y="6482281"/>
            <a:ext cx="140400" cy="140399"/>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endParaRPr lang="en-GB" sz="1440">
              <a:solidFill>
                <a:srgbClr val="000000"/>
              </a:solidFill>
              <a:latin typeface="Calibri" panose="020F0502020204030204"/>
            </a:endParaRPr>
          </a:p>
        </p:txBody>
      </p:sp>
      <p:sp>
        <p:nvSpPr>
          <p:cNvPr id="88" name="Oval 12"/>
          <p:cNvSpPr>
            <a:spLocks noChangeArrowheads="1"/>
          </p:cNvSpPr>
          <p:nvPr/>
        </p:nvSpPr>
        <p:spPr bwMode="auto">
          <a:xfrm>
            <a:off x="5243424" y="6482300"/>
            <a:ext cx="140400" cy="140399"/>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4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89" name="Oval 14"/>
          <p:cNvSpPr>
            <a:spLocks noChangeArrowheads="1"/>
          </p:cNvSpPr>
          <p:nvPr/>
        </p:nvSpPr>
        <p:spPr bwMode="auto">
          <a:xfrm>
            <a:off x="5539685" y="6482289"/>
            <a:ext cx="140400" cy="140399"/>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3149" tIns="36574" rIns="73149" bIns="36574" numCol="1" anchor="t" anchorCtr="0" compatLnSpc="1">
            <a:prstTxWarp prst="textNoShape">
              <a:avLst/>
            </a:prstTxWarp>
          </a:bodyPr>
          <a:lstStyle/>
          <a:p>
            <a:endParaRPr lang="en-GB" sz="1440">
              <a:solidFill>
                <a:srgbClr val="000000"/>
              </a:solidFill>
              <a:latin typeface="Calibri" panose="020F0502020204030204"/>
            </a:endParaRPr>
          </a:p>
        </p:txBody>
      </p:sp>
      <p:sp>
        <p:nvSpPr>
          <p:cNvPr id="90" name="Oval 14"/>
          <p:cNvSpPr>
            <a:spLocks noChangeArrowheads="1"/>
          </p:cNvSpPr>
          <p:nvPr/>
        </p:nvSpPr>
        <p:spPr bwMode="auto">
          <a:xfrm>
            <a:off x="5818676" y="6476257"/>
            <a:ext cx="140400" cy="140399"/>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endParaRPr lang="en-GB" sz="1440">
              <a:solidFill>
                <a:srgbClr val="000000"/>
              </a:solidFill>
              <a:latin typeface="Calibri" panose="020F0502020204030204"/>
            </a:endParaRPr>
          </a:p>
        </p:txBody>
      </p:sp>
      <p:sp>
        <p:nvSpPr>
          <p:cNvPr id="91" name="Oval 14"/>
          <p:cNvSpPr>
            <a:spLocks noChangeArrowheads="1"/>
          </p:cNvSpPr>
          <p:nvPr/>
        </p:nvSpPr>
        <p:spPr bwMode="auto">
          <a:xfrm>
            <a:off x="6114937" y="6476256"/>
            <a:ext cx="140400" cy="140399"/>
          </a:xfrm>
          <a:prstGeom prst="ellipse">
            <a:avLst/>
          </a:prstGeom>
          <a:solidFill>
            <a:srgbClr val="FFFFFF"/>
          </a:solidFill>
          <a:ln w="12700">
            <a:solidFill>
              <a:srgbClr val="606060"/>
            </a:solidFill>
            <a:round/>
            <a:headEnd/>
            <a:tailEnd/>
          </a:ln>
        </p:spPr>
        <p:txBody>
          <a:bodyPr vert="horz" wrap="square" lIns="73149" tIns="36574" rIns="73149" bIns="36574" numCol="1" anchor="t" anchorCtr="0" compatLnSpc="1">
            <a:prstTxWarp prst="textNoShape">
              <a:avLst/>
            </a:prstTxWarp>
          </a:bodyPr>
          <a:lstStyle/>
          <a:p>
            <a:endParaRPr lang="en-GB" sz="1440">
              <a:solidFill>
                <a:srgbClr val="000000"/>
              </a:solidFill>
              <a:latin typeface="Calibri" panose="020F0502020204030204"/>
            </a:endParaRPr>
          </a:p>
        </p:txBody>
      </p:sp>
      <p:sp>
        <p:nvSpPr>
          <p:cNvPr id="8" name="Rectangle 46">
            <a:extLst>
              <a:ext uri="{FF2B5EF4-FFF2-40B4-BE49-F238E27FC236}">
                <a16:creationId xmlns:a16="http://schemas.microsoft.com/office/drawing/2014/main" id="{9A79E0AF-0222-6B0A-AFC6-A1F3C3AD5F2D}"/>
              </a:ext>
            </a:extLst>
          </p:cNvPr>
          <p:cNvSpPr>
            <a:spLocks noChangeArrowheads="1"/>
          </p:cNvSpPr>
          <p:nvPr/>
        </p:nvSpPr>
        <p:spPr bwMode="auto">
          <a:xfrm>
            <a:off x="2495718" y="71178"/>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9" name="Rectangle 47">
            <a:extLst>
              <a:ext uri="{FF2B5EF4-FFF2-40B4-BE49-F238E27FC236}">
                <a16:creationId xmlns:a16="http://schemas.microsoft.com/office/drawing/2014/main" id="{AB35DCBA-875C-5927-FA39-EFC79879FDCC}"/>
              </a:ext>
            </a:extLst>
          </p:cNvPr>
          <p:cNvSpPr>
            <a:spLocks noChangeArrowheads="1"/>
          </p:cNvSpPr>
          <p:nvPr/>
        </p:nvSpPr>
        <p:spPr bwMode="auto">
          <a:xfrm>
            <a:off x="4290569" y="71178"/>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1" name="Rectangle 48">
            <a:extLst>
              <a:ext uri="{FF2B5EF4-FFF2-40B4-BE49-F238E27FC236}">
                <a16:creationId xmlns:a16="http://schemas.microsoft.com/office/drawing/2014/main" id="{0AC3E57B-0E53-173E-2CC6-8FB1DF018DAC}"/>
              </a:ext>
            </a:extLst>
          </p:cNvPr>
          <p:cNvSpPr>
            <a:spLocks noChangeArrowheads="1"/>
          </p:cNvSpPr>
          <p:nvPr/>
        </p:nvSpPr>
        <p:spPr bwMode="auto">
          <a:xfrm>
            <a:off x="6085420" y="71178"/>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6" name="Rectangle 52">
            <a:extLst>
              <a:ext uri="{FF2B5EF4-FFF2-40B4-BE49-F238E27FC236}">
                <a16:creationId xmlns:a16="http://schemas.microsoft.com/office/drawing/2014/main" id="{D5ED5C3E-A324-85FB-5082-E171C973A96F}"/>
              </a:ext>
            </a:extLst>
          </p:cNvPr>
          <p:cNvSpPr>
            <a:spLocks noChangeArrowheads="1"/>
          </p:cNvSpPr>
          <p:nvPr/>
        </p:nvSpPr>
        <p:spPr bwMode="auto">
          <a:xfrm>
            <a:off x="845148"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7" name="Rectangle 38">
            <a:extLst>
              <a:ext uri="{FF2B5EF4-FFF2-40B4-BE49-F238E27FC236}">
                <a16:creationId xmlns:a16="http://schemas.microsoft.com/office/drawing/2014/main" id="{99854219-DF83-B947-C6BD-BC5419F32257}"/>
              </a:ext>
            </a:extLst>
          </p:cNvPr>
          <p:cNvSpPr>
            <a:spLocks noChangeArrowheads="1"/>
          </p:cNvSpPr>
          <p:nvPr/>
        </p:nvSpPr>
        <p:spPr bwMode="auto">
          <a:xfrm>
            <a:off x="818973" y="11430"/>
            <a:ext cx="1523603" cy="334731"/>
          </a:xfrm>
          <a:prstGeom prst="rect">
            <a:avLst/>
          </a:prstGeom>
          <a:gradFill>
            <a:gsLst>
              <a:gs pos="90000">
                <a:schemeClr val="accent3"/>
              </a:gs>
              <a:gs pos="90000">
                <a:schemeClr val="accent1"/>
              </a:gs>
            </a:gsLst>
            <a:lin ang="5400000" scaled="1"/>
          </a:gradFill>
          <a:ln>
            <a:noFill/>
          </a:ln>
        </p:spPr>
        <p:txBody>
          <a:bodyPr vert="horz" wrap="square" lIns="0" tIns="43198" rIns="0" bIns="36574" numCol="1" anchor="ctr" anchorCtr="0" compatLnSpc="1">
            <a:prstTxWarp prst="textNoShape">
              <a:avLst/>
            </a:prstTxWarp>
          </a:bodyPr>
          <a:lstStyle/>
          <a:p>
            <a:pPr algn="ctr"/>
            <a:r>
              <a:rPr lang="de-DE" sz="900">
                <a:latin typeface="Roboto Light" panose="02000000000000000000" pitchFamily="2" charset="0"/>
              </a:rPr>
              <a:t>FIAT QUBO L</a:t>
            </a:r>
          </a:p>
        </p:txBody>
      </p:sp>
      <p:sp>
        <p:nvSpPr>
          <p:cNvPr id="18" name="Rectangle 46">
            <a:extLst>
              <a:ext uri="{FF2B5EF4-FFF2-40B4-BE49-F238E27FC236}">
                <a16:creationId xmlns:a16="http://schemas.microsoft.com/office/drawing/2014/main" id="{EBE1AF98-8985-0079-F48C-2C5374519930}"/>
              </a:ext>
            </a:extLst>
          </p:cNvPr>
          <p:cNvSpPr>
            <a:spLocks noChangeArrowheads="1"/>
          </p:cNvSpPr>
          <p:nvPr/>
        </p:nvSpPr>
        <p:spPr bwMode="auto">
          <a:xfrm>
            <a:off x="4436773" y="0"/>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de-DE" sz="900">
                <a:solidFill>
                  <a:schemeClr val="bg1"/>
                </a:solidFill>
                <a:latin typeface="Roboto Light" panose="02000000000000000000" pitchFamily="2" charset="0"/>
              </a:rPr>
              <a:t>INTERIEUR</a:t>
            </a:r>
            <a:r>
              <a:rPr lang="de-DE" sz="900" u="sng">
                <a:solidFill>
                  <a:schemeClr val="bg1"/>
                </a:solidFill>
                <a:latin typeface="Roboto Light" panose="02000000000000000000" pitchFamily="2" charset="0"/>
              </a:rPr>
              <a:t> </a:t>
            </a:r>
          </a:p>
        </p:txBody>
      </p:sp>
      <p:sp>
        <p:nvSpPr>
          <p:cNvPr id="19" name="Rectangle 47">
            <a:extLst>
              <a:ext uri="{FF2B5EF4-FFF2-40B4-BE49-F238E27FC236}">
                <a16:creationId xmlns:a16="http://schemas.microsoft.com/office/drawing/2014/main" id="{2DAF24D5-3D59-1624-5F7A-D82C5DCC8624}"/>
              </a:ext>
            </a:extLst>
          </p:cNvPr>
          <p:cNvSpPr>
            <a:spLocks noChangeArrowheads="1"/>
          </p:cNvSpPr>
          <p:nvPr/>
        </p:nvSpPr>
        <p:spPr bwMode="auto">
          <a:xfrm>
            <a:off x="4436773"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20" name="Rectangle 55">
            <a:extLst>
              <a:ext uri="{FF2B5EF4-FFF2-40B4-BE49-F238E27FC236}">
                <a16:creationId xmlns:a16="http://schemas.microsoft.com/office/drawing/2014/main" id="{7EB1C91E-8C68-5AAF-B210-1F4917501417}"/>
              </a:ext>
            </a:extLst>
          </p:cNvPr>
          <p:cNvSpPr>
            <a:spLocks noChangeArrowheads="1"/>
          </p:cNvSpPr>
          <p:nvPr/>
        </p:nvSpPr>
        <p:spPr bwMode="auto">
          <a:xfrm>
            <a:off x="6231625" y="0"/>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de-DE" sz="900">
                <a:solidFill>
                  <a:schemeClr val="bg1"/>
                </a:solidFill>
                <a:latin typeface="Roboto Light" panose="02000000000000000000" pitchFamily="2" charset="0"/>
              </a:rPr>
              <a:t>ANTRIEB</a:t>
            </a:r>
          </a:p>
        </p:txBody>
      </p:sp>
      <p:sp>
        <p:nvSpPr>
          <p:cNvPr id="21" name="Rectangle 56">
            <a:extLst>
              <a:ext uri="{FF2B5EF4-FFF2-40B4-BE49-F238E27FC236}">
                <a16:creationId xmlns:a16="http://schemas.microsoft.com/office/drawing/2014/main" id="{4EF0F4EE-D187-E3C6-DB3A-4117605B515A}"/>
              </a:ext>
            </a:extLst>
          </p:cNvPr>
          <p:cNvSpPr>
            <a:spLocks noChangeArrowheads="1"/>
          </p:cNvSpPr>
          <p:nvPr/>
        </p:nvSpPr>
        <p:spPr bwMode="auto">
          <a:xfrm>
            <a:off x="6231625"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35" name="Rectangle 46">
            <a:extLst>
              <a:ext uri="{FF2B5EF4-FFF2-40B4-BE49-F238E27FC236}">
                <a16:creationId xmlns:a16="http://schemas.microsoft.com/office/drawing/2014/main" id="{DDBA62A5-131D-1442-1E9A-563E0B76699F}"/>
              </a:ext>
            </a:extLst>
          </p:cNvPr>
          <p:cNvSpPr>
            <a:spLocks noChangeArrowheads="1"/>
          </p:cNvSpPr>
          <p:nvPr/>
        </p:nvSpPr>
        <p:spPr bwMode="auto">
          <a:xfrm>
            <a:off x="2652706" y="-7903"/>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de-DE" sz="900" u="sng">
                <a:solidFill>
                  <a:schemeClr val="bg1"/>
                </a:solidFill>
                <a:latin typeface="Roboto Light" panose="02000000000000000000" pitchFamily="2" charset="0"/>
              </a:rPr>
              <a:t>EXTERIEUR </a:t>
            </a:r>
          </a:p>
        </p:txBody>
      </p:sp>
      <p:sp>
        <p:nvSpPr>
          <p:cNvPr id="14" name="Segnaposto testo 13">
            <a:extLst>
              <a:ext uri="{FF2B5EF4-FFF2-40B4-BE49-F238E27FC236}">
                <a16:creationId xmlns:a16="http://schemas.microsoft.com/office/drawing/2014/main" id="{2794E403-DFB7-7D76-F2F0-471E21960423}"/>
              </a:ext>
            </a:extLst>
          </p:cNvPr>
          <p:cNvSpPr>
            <a:spLocks noGrp="1"/>
          </p:cNvSpPr>
          <p:nvPr>
            <p:ph type="body" sz="quarter" idx="13"/>
          </p:nvPr>
        </p:nvSpPr>
        <p:spPr>
          <a:xfrm>
            <a:off x="6320740" y="3263226"/>
            <a:ext cx="5414060" cy="1502976"/>
          </a:xfrm>
          <a:noFill/>
        </p:spPr>
        <p:txBody>
          <a:bodyPr wrap="square">
            <a:spAutoFit/>
          </a:bodyPr>
          <a:lstStyle/>
          <a:p>
            <a:pPr marL="285750" indent="-285750">
              <a:buChar char="•"/>
            </a:pPr>
            <a:r>
              <a:rPr lang="de-DE" sz="1800">
                <a:solidFill>
                  <a:schemeClr val="tx1"/>
                </a:solidFill>
                <a:latin typeface="+mn-lt"/>
              </a:rPr>
              <a:t>Die </a:t>
            </a:r>
            <a:r>
              <a:rPr lang="de-DE" sz="1800" b="1">
                <a:solidFill>
                  <a:schemeClr val="tx1"/>
                </a:solidFill>
                <a:latin typeface="+mn-lt"/>
              </a:rPr>
              <a:t>17"-LEICHTMETALLFELGEN </a:t>
            </a:r>
            <a:r>
              <a:rPr lang="de-DE" sz="1800">
                <a:solidFill>
                  <a:schemeClr val="tx1"/>
                </a:solidFill>
                <a:latin typeface="+mn-lt"/>
              </a:rPr>
              <a:t>verleihen dem Fahrzeug mehr Stil und Kraft.</a:t>
            </a:r>
          </a:p>
          <a:p>
            <a:pPr marL="285750" indent="-285750">
              <a:buChar char="•"/>
            </a:pPr>
            <a:r>
              <a:rPr lang="de-DE" sz="1800" b="1">
                <a:solidFill>
                  <a:schemeClr val="tx1"/>
                </a:solidFill>
                <a:latin typeface="+mn-lt"/>
              </a:rPr>
              <a:t>ZWEI SCHIEBETÜREN </a:t>
            </a:r>
            <a:r>
              <a:rPr lang="de-DE" sz="1800">
                <a:solidFill>
                  <a:schemeClr val="tx1"/>
                </a:solidFill>
                <a:latin typeface="+mn-lt"/>
              </a:rPr>
              <a:t>bieten einfachen Zugang und mehr Komfort</a:t>
            </a:r>
          </a:p>
          <a:p>
            <a:pPr marL="285750" indent="-285750">
              <a:buChar char="•"/>
            </a:pPr>
            <a:endParaRPr lang="it-IT" sz="1800" dirty="0">
              <a:solidFill>
                <a:schemeClr val="tx1"/>
              </a:solidFill>
              <a:latin typeface="+mn-lt"/>
            </a:endParaRPr>
          </a:p>
        </p:txBody>
      </p:sp>
      <p:pic>
        <p:nvPicPr>
          <p:cNvPr id="23" name="Immagine 22">
            <a:extLst>
              <a:ext uri="{FF2B5EF4-FFF2-40B4-BE49-F238E27FC236}">
                <a16:creationId xmlns:a16="http://schemas.microsoft.com/office/drawing/2014/main" id="{55C96443-340E-170B-404C-21C4CE4B833D}"/>
              </a:ext>
            </a:extLst>
          </p:cNvPr>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a:xfrm>
            <a:off x="285586" y="2382523"/>
            <a:ext cx="5829351" cy="2782091"/>
          </a:xfrm>
          <a:prstGeom prst="rect">
            <a:avLst/>
          </a:prstGeom>
        </p:spPr>
      </p:pic>
    </p:spTree>
    <p:custDataLst>
      <p:tags r:id="rId1"/>
    </p:custDataLst>
    <p:extLst>
      <p:ext uri="{BB962C8B-B14F-4D97-AF65-F5344CB8AC3E}">
        <p14:creationId xmlns:p14="http://schemas.microsoft.com/office/powerpoint/2010/main" val="17537272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magine 22">
            <a:extLst>
              <a:ext uri="{FF2B5EF4-FFF2-40B4-BE49-F238E27FC236}">
                <a16:creationId xmlns:a16="http://schemas.microsoft.com/office/drawing/2014/main" id="{724E5BCB-C322-7B32-19CD-A78890D7BA22}"/>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441659" y="2100256"/>
            <a:ext cx="5098026" cy="3734998"/>
          </a:xfrm>
          <a:prstGeom prst="rect">
            <a:avLst/>
          </a:prstGeom>
        </p:spPr>
      </p:pic>
      <p:sp>
        <p:nvSpPr>
          <p:cNvPr id="83" name="Rectangle 82"/>
          <p:cNvSpPr/>
          <p:nvPr/>
        </p:nvSpPr>
        <p:spPr>
          <a:xfrm>
            <a:off x="6205652" y="707796"/>
            <a:ext cx="5961676" cy="6420339"/>
          </a:xfrm>
          <a:prstGeom prst="rect">
            <a:avLst/>
          </a:prstGeom>
          <a:solidFill>
            <a:srgbClr val="FFE5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p:cNvSpPr>
            <a:spLocks noGrp="1"/>
          </p:cNvSpPr>
          <p:nvPr>
            <p:ph type="title"/>
          </p:nvPr>
        </p:nvSpPr>
        <p:spPr>
          <a:xfrm>
            <a:off x="382916" y="752763"/>
            <a:ext cx="10515600" cy="387798"/>
          </a:xfrm>
        </p:spPr>
        <p:txBody>
          <a:bodyPr/>
          <a:lstStyle/>
          <a:p>
            <a:r>
              <a:rPr lang="de-DE" sz="2800">
                <a:latin typeface="Roboto" panose="02000000000000000000" pitchFamily="2" charset="0"/>
                <a:ea typeface="Roboto"/>
                <a:cs typeface="Roboto" panose="02000000000000000000" pitchFamily="2" charset="0"/>
              </a:rPr>
              <a:t>EXTERIEUR</a:t>
            </a:r>
          </a:p>
        </p:txBody>
      </p:sp>
      <p:sp>
        <p:nvSpPr>
          <p:cNvPr id="4" name="Text Placeholder 3"/>
          <p:cNvSpPr>
            <a:spLocks noGrp="1"/>
          </p:cNvSpPr>
          <p:nvPr>
            <p:ph type="body" sz="quarter" idx="11"/>
          </p:nvPr>
        </p:nvSpPr>
        <p:spPr>
          <a:xfrm>
            <a:off x="382916" y="1224705"/>
            <a:ext cx="5346700" cy="228524"/>
          </a:xfrm>
        </p:spPr>
        <p:txBody>
          <a:bodyPr/>
          <a:lstStyle/>
          <a:p>
            <a:r>
              <a:rPr lang="de-DE" sz="1600"/>
              <a:t>FIAT QUBO L LA PRIMA</a:t>
            </a:r>
          </a:p>
        </p:txBody>
      </p:sp>
      <p:sp>
        <p:nvSpPr>
          <p:cNvPr id="84" name="Text Placeholder 83"/>
          <p:cNvSpPr>
            <a:spLocks noGrp="1"/>
          </p:cNvSpPr>
          <p:nvPr>
            <p:ph type="body" sz="quarter" idx="12"/>
          </p:nvPr>
        </p:nvSpPr>
        <p:spPr>
          <a:xfrm>
            <a:off x="6325260" y="886262"/>
            <a:ext cx="5722460" cy="276999"/>
          </a:xfrm>
        </p:spPr>
        <p:txBody>
          <a:bodyPr/>
          <a:lstStyle/>
          <a:p>
            <a:r>
              <a:rPr lang="de-DE" sz="2000" b="1">
                <a:latin typeface="Roboto" panose="02000000000000000000" pitchFamily="2" charset="0"/>
                <a:ea typeface="Roboto"/>
                <a:cs typeface="Roboto" panose="02000000000000000000" pitchFamily="2" charset="0"/>
              </a:rPr>
              <a:t>RÜCKLICHT</a:t>
            </a:r>
          </a:p>
        </p:txBody>
      </p:sp>
      <p:sp>
        <p:nvSpPr>
          <p:cNvPr id="86" name="Text Placeholder 85"/>
          <p:cNvSpPr>
            <a:spLocks noGrp="1"/>
          </p:cNvSpPr>
          <p:nvPr>
            <p:ph type="body" sz="quarter" idx="13"/>
          </p:nvPr>
        </p:nvSpPr>
        <p:spPr>
          <a:xfrm>
            <a:off x="6359300" y="1265388"/>
            <a:ext cx="5832700" cy="5271187"/>
          </a:xfrm>
        </p:spPr>
        <p:txBody>
          <a:bodyPr wrap="square" lIns="0" tIns="0" rIns="0" bIns="0" rtlCol="0" anchor="t">
            <a:spAutoFit/>
          </a:bodyPr>
          <a:lstStyle/>
          <a:p>
            <a:pPr marL="285750" indent="-285750" fontAlgn="base">
              <a:buFont typeface="Arial" panose="020B0604020202020204" pitchFamily="34" charset="0"/>
              <a:buChar char="•"/>
            </a:pPr>
            <a:r>
              <a:rPr lang="de-DE" sz="1600" b="1" i="0" u="none" baseline="0" dirty="0">
                <a:solidFill>
                  <a:schemeClr val="tx1"/>
                </a:solidFill>
                <a:latin typeface="Roboto" panose="02000000000000000000" pitchFamily="2" charset="0"/>
                <a:ea typeface="Roboto"/>
                <a:cs typeface="Roboto" panose="02000000000000000000" pitchFamily="2" charset="0"/>
              </a:rPr>
              <a:t>MAGIC WINDOW</a:t>
            </a:r>
            <a:r>
              <a:rPr lang="de-DE" sz="1600" dirty="0">
                <a:solidFill>
                  <a:schemeClr val="tx1"/>
                </a:solidFill>
                <a:latin typeface="Roboto" panose="02000000000000000000" pitchFamily="2" charset="0"/>
                <a:ea typeface="Roboto"/>
                <a:cs typeface="Roboto" panose="02000000000000000000" pitchFamily="2" charset="0"/>
              </a:rPr>
              <a:t> – Mit schlüssellosem Entry zum Entriegeln des Fahrzeugs, zum Öffnen der Heckscheibe die Entriegelungstaste drücken.</a:t>
            </a:r>
          </a:p>
          <a:p>
            <a:pPr marL="285750" indent="-285750" fontAlgn="base">
              <a:buFont typeface="Arial" panose="020B0604020202020204" pitchFamily="34" charset="0"/>
              <a:buChar char="•"/>
            </a:pPr>
            <a:r>
              <a:rPr lang="de-DE" sz="1600" dirty="0">
                <a:solidFill>
                  <a:schemeClr val="tx1"/>
                </a:solidFill>
                <a:latin typeface="Roboto" panose="02000000000000000000" pitchFamily="2" charset="0"/>
                <a:ea typeface="Roboto"/>
                <a:cs typeface="Roboto" panose="02000000000000000000" pitchFamily="2" charset="0"/>
              </a:rPr>
              <a:t>Rückspiegel automatisch abblendend</a:t>
            </a:r>
          </a:p>
          <a:p>
            <a:pPr marL="285750" indent="-285750" fontAlgn="base">
              <a:buFont typeface="Arial" panose="020B0604020202020204" pitchFamily="34" charset="0"/>
              <a:buChar char="•"/>
            </a:pPr>
            <a:endParaRPr lang="en-GB" sz="1600" dirty="0">
              <a:solidFill>
                <a:schemeClr val="tx1"/>
              </a:solidFill>
              <a:latin typeface="Roboto" panose="02000000000000000000" pitchFamily="2" charset="0"/>
              <a:ea typeface="Roboto" panose="02000000000000000000" pitchFamily="2" charset="0"/>
              <a:cs typeface="Roboto" panose="02000000000000000000" pitchFamily="2" charset="0"/>
            </a:endParaRPr>
          </a:p>
          <a:p>
            <a:pPr marL="285750" indent="-285750" fontAlgn="base">
              <a:buFont typeface="Arial" panose="020B0604020202020204" pitchFamily="34" charset="0"/>
              <a:buChar char="•"/>
            </a:pPr>
            <a:endParaRPr lang="en-US" sz="1600" b="1" dirty="0">
              <a:solidFill>
                <a:schemeClr val="tx1"/>
              </a:solidFill>
              <a:latin typeface="Roboto" panose="02000000000000000000" pitchFamily="2" charset="0"/>
              <a:ea typeface="Roboto" panose="02000000000000000000" pitchFamily="2" charset="0"/>
              <a:cs typeface="Roboto" panose="02000000000000000000" pitchFamily="2" charset="0"/>
            </a:endParaRPr>
          </a:p>
          <a:p>
            <a:pPr marL="285750" indent="-285750" fontAlgn="base">
              <a:buFont typeface="Arial" panose="020B0604020202020204" pitchFamily="34" charset="0"/>
              <a:buChar char="•"/>
            </a:pPr>
            <a:endParaRPr lang="en-US" sz="1600" b="1" dirty="0">
              <a:solidFill>
                <a:schemeClr val="tx1"/>
              </a:solidFill>
              <a:latin typeface="Roboto" panose="02000000000000000000" pitchFamily="2" charset="0"/>
              <a:ea typeface="Roboto" panose="02000000000000000000" pitchFamily="2" charset="0"/>
              <a:cs typeface="Roboto" panose="02000000000000000000" pitchFamily="2" charset="0"/>
            </a:endParaRPr>
          </a:p>
          <a:p>
            <a:pPr marL="285750" indent="-285750" fontAlgn="base">
              <a:buFont typeface="Arial" panose="020B0604020202020204" pitchFamily="34" charset="0"/>
              <a:buChar char="•"/>
            </a:pPr>
            <a:endParaRPr lang="en-US" sz="1600" b="1" dirty="0">
              <a:solidFill>
                <a:schemeClr val="tx1"/>
              </a:solidFill>
              <a:latin typeface="Roboto" panose="02000000000000000000" pitchFamily="2" charset="0"/>
              <a:ea typeface="Roboto" panose="02000000000000000000" pitchFamily="2" charset="0"/>
              <a:cs typeface="Roboto" panose="02000000000000000000" pitchFamily="2" charset="0"/>
            </a:endParaRPr>
          </a:p>
          <a:p>
            <a:pPr marL="285750" indent="-285750" fontAlgn="base">
              <a:buFont typeface="Arial" panose="020B0604020202020204" pitchFamily="34" charset="0"/>
              <a:buChar char="•"/>
            </a:pPr>
            <a:endParaRPr lang="en-US" sz="1600" b="1" dirty="0">
              <a:solidFill>
                <a:schemeClr val="tx1"/>
              </a:solidFill>
              <a:latin typeface="Roboto" panose="02000000000000000000" pitchFamily="2" charset="0"/>
              <a:ea typeface="Roboto" panose="02000000000000000000" pitchFamily="2" charset="0"/>
              <a:cs typeface="Roboto" panose="02000000000000000000" pitchFamily="2" charset="0"/>
            </a:endParaRPr>
          </a:p>
          <a:p>
            <a:pPr marL="285750" indent="-285750" fontAlgn="base">
              <a:buFont typeface="Arial" panose="020B0604020202020204" pitchFamily="34" charset="0"/>
              <a:buChar char="•"/>
            </a:pPr>
            <a:endParaRPr lang="en-US" sz="1600" b="1" dirty="0">
              <a:solidFill>
                <a:schemeClr val="tx1"/>
              </a:solidFill>
              <a:latin typeface="Roboto" panose="02000000000000000000" pitchFamily="2" charset="0"/>
              <a:ea typeface="Roboto" panose="02000000000000000000" pitchFamily="2" charset="0"/>
              <a:cs typeface="Roboto" panose="02000000000000000000" pitchFamily="2" charset="0"/>
            </a:endParaRPr>
          </a:p>
          <a:p>
            <a:pPr marL="285750" indent="-285750" fontAlgn="base">
              <a:buFont typeface="Arial" panose="020B0604020202020204" pitchFamily="34" charset="0"/>
              <a:buChar char="•"/>
            </a:pPr>
            <a:endParaRPr lang="en-US" sz="1600" b="1" dirty="0">
              <a:solidFill>
                <a:schemeClr val="tx1"/>
              </a:solidFill>
              <a:latin typeface="Roboto" panose="02000000000000000000" pitchFamily="2" charset="0"/>
              <a:ea typeface="Roboto" panose="02000000000000000000" pitchFamily="2" charset="0"/>
              <a:cs typeface="Roboto" panose="02000000000000000000" pitchFamily="2" charset="0"/>
            </a:endParaRPr>
          </a:p>
          <a:p>
            <a:pPr marL="285750" indent="-285750" fontAlgn="base">
              <a:buFont typeface="Arial" panose="020B0604020202020204" pitchFamily="34" charset="0"/>
              <a:buChar char="•"/>
            </a:pPr>
            <a:r>
              <a:rPr lang="de-DE" sz="1600" b="1" dirty="0">
                <a:solidFill>
                  <a:schemeClr val="tx1"/>
                </a:solidFill>
                <a:latin typeface="Roboto" panose="02000000000000000000" pitchFamily="2" charset="0"/>
                <a:ea typeface="Roboto"/>
                <a:cs typeface="Roboto" panose="02000000000000000000" pitchFamily="2" charset="0"/>
              </a:rPr>
              <a:t>FLEXIBLE LAYOUTS </a:t>
            </a:r>
            <a:r>
              <a:rPr lang="de-DE" sz="1600" dirty="0">
                <a:solidFill>
                  <a:schemeClr val="tx1"/>
                </a:solidFill>
                <a:latin typeface="Roboto" panose="02000000000000000000" pitchFamily="2" charset="0"/>
                <a:ea typeface="Roboto"/>
                <a:cs typeface="Roboto" panose="02000000000000000000" pitchFamily="2" charset="0"/>
              </a:rPr>
              <a:t>passen sich leicht an Passagiere, Fracht und alltägliche Bedürfnisse an, von Familienausflügen bis hin zum Transport größerer Gegenstände.</a:t>
            </a:r>
          </a:p>
          <a:p>
            <a:pPr marL="285750" indent="-285750" fontAlgn="base">
              <a:buFont typeface="Arial" panose="020B0604020202020204" pitchFamily="34" charset="0"/>
              <a:buChar char="•"/>
            </a:pPr>
            <a:r>
              <a:rPr lang="de-DE" sz="1600" b="1" i="0" u="none" baseline="0" dirty="0">
                <a:solidFill>
                  <a:schemeClr val="tx1"/>
                </a:solidFill>
                <a:latin typeface="Roboto" panose="02000000000000000000" pitchFamily="2" charset="0"/>
                <a:ea typeface="Roboto"/>
                <a:cs typeface="Roboto" panose="02000000000000000000" pitchFamily="2" charset="0"/>
              </a:rPr>
              <a:t>VORRICHTUNG FÜR ABSCHLEPPHAKEN</a:t>
            </a:r>
            <a:r>
              <a:rPr lang="de-DE" sz="1600" dirty="0">
                <a:solidFill>
                  <a:schemeClr val="tx1"/>
                </a:solidFill>
                <a:latin typeface="Roboto" panose="02000000000000000000" pitchFamily="2" charset="0"/>
                <a:ea typeface="Roboto"/>
                <a:cs typeface="Roboto" panose="02000000000000000000" pitchFamily="2" charset="0"/>
              </a:rPr>
              <a:t> (Gurtzeug und Querstange) und Anhänger-Anschlusskasten (SERIENMÄSSIG FÜR ALLE VERSIONEN) </a:t>
            </a:r>
          </a:p>
        </p:txBody>
      </p:sp>
      <p:sp>
        <p:nvSpPr>
          <p:cNvPr id="10" name="Freeform 5" hidden="1"/>
          <p:cNvSpPr>
            <a:spLocks/>
          </p:cNvSpPr>
          <p:nvPr/>
        </p:nvSpPr>
        <p:spPr bwMode="auto">
          <a:xfrm>
            <a:off x="2926221" y="1815384"/>
            <a:ext cx="8045096" cy="4527351"/>
          </a:xfrm>
          <a:custGeom>
            <a:avLst/>
            <a:gdLst>
              <a:gd name="T0" fmla="*/ 6335 w 6335"/>
              <a:gd name="T1" fmla="*/ 0 h 3565"/>
              <a:gd name="T2" fmla="*/ 5896 w 6335"/>
              <a:gd name="T3" fmla="*/ 0 h 3565"/>
              <a:gd name="T4" fmla="*/ 5896 w 6335"/>
              <a:gd name="T5" fmla="*/ 174 h 3565"/>
              <a:gd name="T6" fmla="*/ 5104 w 6335"/>
              <a:gd name="T7" fmla="*/ 174 h 3565"/>
              <a:gd name="T8" fmla="*/ 5104 w 6335"/>
              <a:gd name="T9" fmla="*/ 0 h 3565"/>
              <a:gd name="T10" fmla="*/ 4961 w 6335"/>
              <a:gd name="T11" fmla="*/ 0 h 3565"/>
              <a:gd name="T12" fmla="*/ 4961 w 6335"/>
              <a:gd name="T13" fmla="*/ 174 h 3565"/>
              <a:gd name="T14" fmla="*/ 4170 w 6335"/>
              <a:gd name="T15" fmla="*/ 174 h 3565"/>
              <a:gd name="T16" fmla="*/ 4170 w 6335"/>
              <a:gd name="T17" fmla="*/ 0 h 3565"/>
              <a:gd name="T18" fmla="*/ 4029 w 6335"/>
              <a:gd name="T19" fmla="*/ 0 h 3565"/>
              <a:gd name="T20" fmla="*/ 4029 w 6335"/>
              <a:gd name="T21" fmla="*/ 174 h 3565"/>
              <a:gd name="T22" fmla="*/ 3237 w 6335"/>
              <a:gd name="T23" fmla="*/ 174 h 3565"/>
              <a:gd name="T24" fmla="*/ 3237 w 6335"/>
              <a:gd name="T25" fmla="*/ 0 h 3565"/>
              <a:gd name="T26" fmla="*/ 3096 w 6335"/>
              <a:gd name="T27" fmla="*/ 0 h 3565"/>
              <a:gd name="T28" fmla="*/ 3096 w 6335"/>
              <a:gd name="T29" fmla="*/ 174 h 3565"/>
              <a:gd name="T30" fmla="*/ 2304 w 6335"/>
              <a:gd name="T31" fmla="*/ 174 h 3565"/>
              <a:gd name="T32" fmla="*/ 2304 w 6335"/>
              <a:gd name="T33" fmla="*/ 0 h 3565"/>
              <a:gd name="T34" fmla="*/ 2163 w 6335"/>
              <a:gd name="T35" fmla="*/ 0 h 3565"/>
              <a:gd name="T36" fmla="*/ 2163 w 6335"/>
              <a:gd name="T37" fmla="*/ 174 h 3565"/>
              <a:gd name="T38" fmla="*/ 1371 w 6335"/>
              <a:gd name="T39" fmla="*/ 174 h 3565"/>
              <a:gd name="T40" fmla="*/ 1371 w 6335"/>
              <a:gd name="T41" fmla="*/ 0 h 3565"/>
              <a:gd name="T42" fmla="*/ 1229 w 6335"/>
              <a:gd name="T43" fmla="*/ 0 h 3565"/>
              <a:gd name="T44" fmla="*/ 1229 w 6335"/>
              <a:gd name="T45" fmla="*/ 174 h 3565"/>
              <a:gd name="T46" fmla="*/ 437 w 6335"/>
              <a:gd name="T47" fmla="*/ 174 h 3565"/>
              <a:gd name="T48" fmla="*/ 437 w 6335"/>
              <a:gd name="T49" fmla="*/ 0 h 3565"/>
              <a:gd name="T50" fmla="*/ 0 w 6335"/>
              <a:gd name="T51" fmla="*/ 0 h 3565"/>
              <a:gd name="T52" fmla="*/ 0 w 6335"/>
              <a:gd name="T53" fmla="*/ 3565 h 3565"/>
              <a:gd name="T54" fmla="*/ 6335 w 6335"/>
              <a:gd name="T55" fmla="*/ 3565 h 3565"/>
              <a:gd name="T56" fmla="*/ 6335 w 6335"/>
              <a:gd name="T57" fmla="*/ 0 h 3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335" h="3565">
                <a:moveTo>
                  <a:pt x="6335" y="0"/>
                </a:moveTo>
                <a:lnTo>
                  <a:pt x="5896" y="0"/>
                </a:lnTo>
                <a:lnTo>
                  <a:pt x="5896" y="174"/>
                </a:lnTo>
                <a:lnTo>
                  <a:pt x="5104" y="174"/>
                </a:lnTo>
                <a:lnTo>
                  <a:pt x="5104" y="0"/>
                </a:lnTo>
                <a:lnTo>
                  <a:pt x="4961" y="0"/>
                </a:lnTo>
                <a:lnTo>
                  <a:pt x="4961" y="174"/>
                </a:lnTo>
                <a:lnTo>
                  <a:pt x="4170" y="174"/>
                </a:lnTo>
                <a:lnTo>
                  <a:pt x="4170" y="0"/>
                </a:lnTo>
                <a:lnTo>
                  <a:pt x="4029" y="0"/>
                </a:lnTo>
                <a:lnTo>
                  <a:pt x="4029" y="174"/>
                </a:lnTo>
                <a:lnTo>
                  <a:pt x="3237" y="174"/>
                </a:lnTo>
                <a:lnTo>
                  <a:pt x="3237" y="0"/>
                </a:lnTo>
                <a:lnTo>
                  <a:pt x="3096" y="0"/>
                </a:lnTo>
                <a:lnTo>
                  <a:pt x="3096" y="174"/>
                </a:lnTo>
                <a:lnTo>
                  <a:pt x="2304" y="174"/>
                </a:lnTo>
                <a:lnTo>
                  <a:pt x="2304" y="0"/>
                </a:lnTo>
                <a:lnTo>
                  <a:pt x="2163" y="0"/>
                </a:lnTo>
                <a:lnTo>
                  <a:pt x="2163" y="174"/>
                </a:lnTo>
                <a:lnTo>
                  <a:pt x="1371" y="174"/>
                </a:lnTo>
                <a:lnTo>
                  <a:pt x="1371" y="0"/>
                </a:lnTo>
                <a:lnTo>
                  <a:pt x="1229" y="0"/>
                </a:lnTo>
                <a:lnTo>
                  <a:pt x="1229" y="174"/>
                </a:lnTo>
                <a:lnTo>
                  <a:pt x="437" y="174"/>
                </a:lnTo>
                <a:lnTo>
                  <a:pt x="437" y="0"/>
                </a:lnTo>
                <a:lnTo>
                  <a:pt x="0" y="0"/>
                </a:lnTo>
                <a:lnTo>
                  <a:pt x="0" y="3565"/>
                </a:lnTo>
                <a:lnTo>
                  <a:pt x="6335" y="3565"/>
                </a:lnTo>
                <a:lnTo>
                  <a:pt x="6335" y="0"/>
                </a:lnTo>
                <a:close/>
              </a:path>
            </a:pathLst>
          </a:custGeom>
          <a:solidFill>
            <a:srgbClr val="E3DB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pic>
        <p:nvPicPr>
          <p:cNvPr id="99" name="Guide" hidden="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0" y="0"/>
            <a:ext cx="12192000" cy="6852596"/>
          </a:xfrm>
          <a:prstGeom prst="rect">
            <a:avLst/>
          </a:prstGeom>
        </p:spPr>
      </p:pic>
      <p:pic>
        <p:nvPicPr>
          <p:cNvPr id="3" name="Guide" hidden="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5047" y="-41274"/>
            <a:ext cx="12207047" cy="6870080"/>
          </a:xfrm>
          <a:prstGeom prst="rect">
            <a:avLst/>
          </a:prstGeom>
        </p:spPr>
      </p:pic>
      <p:pic>
        <p:nvPicPr>
          <p:cNvPr id="5" name="Picture 4" hidden="1"/>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0" y="1924"/>
            <a:ext cx="12192000" cy="6857999"/>
          </a:xfrm>
          <a:prstGeom prst="rect">
            <a:avLst/>
          </a:prstGeom>
        </p:spPr>
      </p:pic>
      <p:grpSp>
        <p:nvGrpSpPr>
          <p:cNvPr id="111" name="Group 110" hidden="1"/>
          <p:cNvGrpSpPr/>
          <p:nvPr/>
        </p:nvGrpSpPr>
        <p:grpSpPr>
          <a:xfrm>
            <a:off x="843848" y="0"/>
            <a:ext cx="10501705" cy="334731"/>
            <a:chOff x="843848" y="0"/>
            <a:chExt cx="10501705" cy="334731"/>
          </a:xfrm>
        </p:grpSpPr>
        <p:sp>
          <p:nvSpPr>
            <p:cNvPr id="25" name="Rectangle 20"/>
            <p:cNvSpPr>
              <a:spLocks noChangeArrowheads="1"/>
            </p:cNvSpPr>
            <p:nvPr/>
          </p:nvSpPr>
          <p:spPr bwMode="auto">
            <a:xfrm>
              <a:off x="2494418" y="71178"/>
              <a:ext cx="19237" cy="1904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26" name="Rectangle 21"/>
            <p:cNvSpPr>
              <a:spLocks noChangeArrowheads="1"/>
            </p:cNvSpPr>
            <p:nvPr/>
          </p:nvSpPr>
          <p:spPr bwMode="auto">
            <a:xfrm>
              <a:off x="4289269" y="71178"/>
              <a:ext cx="19237" cy="1904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27" name="Rectangle 22"/>
            <p:cNvSpPr>
              <a:spLocks noChangeArrowheads="1"/>
            </p:cNvSpPr>
            <p:nvPr/>
          </p:nvSpPr>
          <p:spPr bwMode="auto">
            <a:xfrm>
              <a:off x="6084120" y="71178"/>
              <a:ext cx="19237" cy="1904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28" name="Rectangle 23"/>
            <p:cNvSpPr>
              <a:spLocks noChangeArrowheads="1"/>
            </p:cNvSpPr>
            <p:nvPr/>
          </p:nvSpPr>
          <p:spPr bwMode="auto">
            <a:xfrm>
              <a:off x="7878971" y="71178"/>
              <a:ext cx="19237" cy="1904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29" name="Rectangle 24"/>
            <p:cNvSpPr>
              <a:spLocks noChangeArrowheads="1"/>
            </p:cNvSpPr>
            <p:nvPr/>
          </p:nvSpPr>
          <p:spPr bwMode="auto">
            <a:xfrm>
              <a:off x="9673822" y="71178"/>
              <a:ext cx="19237" cy="1904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30" name="Rectangle 25"/>
            <p:cNvSpPr>
              <a:spLocks noChangeArrowheads="1"/>
            </p:cNvSpPr>
            <p:nvPr/>
          </p:nvSpPr>
          <p:spPr bwMode="auto">
            <a:xfrm>
              <a:off x="843848" y="0"/>
              <a:ext cx="1523603" cy="334731"/>
            </a:xfrm>
            <a:prstGeom prst="rect">
              <a:avLst/>
            </a:prstGeom>
            <a:solidFill>
              <a:srgbClr val="B3B4B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43198" rIns="0" bIns="36574" numCol="1" anchor="ctr" anchorCtr="0" compatLnSpc="1">
              <a:prstTxWarp prst="textNoShape">
                <a:avLst/>
              </a:prstTxWarp>
            </a:bodyPr>
            <a:lstStyle/>
            <a:p>
              <a:pPr algn="ctr"/>
              <a:r>
                <a:rPr lang="en-GB" sz="1000" spc="88">
                  <a:solidFill>
                    <a:schemeClr val="bg1"/>
                  </a:solidFill>
                  <a:latin typeface="Citroen Light" panose="02000000000000000000" pitchFamily="50" charset="0"/>
                </a:rPr>
                <a:t>INTRODUCTION</a:t>
              </a:r>
            </a:p>
          </p:txBody>
        </p:sp>
        <p:sp>
          <p:nvSpPr>
            <p:cNvPr id="31" name="Rectangle 26"/>
            <p:cNvSpPr>
              <a:spLocks noChangeArrowheads="1"/>
            </p:cNvSpPr>
            <p:nvPr/>
          </p:nvSpPr>
          <p:spPr bwMode="auto">
            <a:xfrm>
              <a:off x="843848"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43" name="Rectangle 38"/>
            <p:cNvSpPr>
              <a:spLocks noChangeArrowheads="1"/>
            </p:cNvSpPr>
            <p:nvPr/>
          </p:nvSpPr>
          <p:spPr bwMode="auto">
            <a:xfrm>
              <a:off x="2640623" y="0"/>
              <a:ext cx="1523603" cy="334731"/>
            </a:xfrm>
            <a:prstGeom prst="rect">
              <a:avLst/>
            </a:prstGeom>
            <a:solidFill>
              <a:srgbClr val="AA383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43198" rIns="0" bIns="36574" numCol="1" anchor="ctr" anchorCtr="0" compatLnSpc="1">
              <a:prstTxWarp prst="textNoShape">
                <a:avLst/>
              </a:prstTxWarp>
            </a:bodyPr>
            <a:lstStyle/>
            <a:p>
              <a:pPr algn="ctr"/>
              <a:r>
                <a:rPr lang="en-GB" sz="1000" u="sng" spc="88">
                  <a:solidFill>
                    <a:schemeClr val="bg1"/>
                  </a:solidFill>
                  <a:latin typeface="Citroen Light" panose="02000000000000000000" pitchFamily="50" charset="0"/>
                </a:rPr>
                <a:t>EXTERIOR</a:t>
              </a:r>
            </a:p>
          </p:txBody>
        </p:sp>
        <p:sp>
          <p:nvSpPr>
            <p:cNvPr id="44" name="Rectangle 39"/>
            <p:cNvSpPr>
              <a:spLocks noChangeArrowheads="1"/>
            </p:cNvSpPr>
            <p:nvPr/>
          </p:nvSpPr>
          <p:spPr bwMode="auto">
            <a:xfrm>
              <a:off x="2640623"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51" name="Rectangle 46"/>
            <p:cNvSpPr>
              <a:spLocks noChangeArrowheads="1"/>
            </p:cNvSpPr>
            <p:nvPr/>
          </p:nvSpPr>
          <p:spPr bwMode="auto">
            <a:xfrm>
              <a:off x="4435473" y="0"/>
              <a:ext cx="1523603" cy="334731"/>
            </a:xfrm>
            <a:prstGeom prst="rect">
              <a:avLst/>
            </a:prstGeom>
            <a:solidFill>
              <a:srgbClr val="AA383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43198" rIns="0" bIns="36574" numCol="1" anchor="ctr" anchorCtr="0" compatLnSpc="1">
              <a:prstTxWarp prst="textNoShape">
                <a:avLst/>
              </a:prstTxWarp>
            </a:bodyPr>
            <a:lstStyle/>
            <a:p>
              <a:pPr algn="ctr"/>
              <a:r>
                <a:rPr lang="en-GB" sz="1000" spc="88">
                  <a:solidFill>
                    <a:schemeClr val="bg1"/>
                  </a:solidFill>
                  <a:latin typeface="Citroen Light" panose="02000000000000000000" pitchFamily="50" charset="0"/>
                </a:rPr>
                <a:t>INTERIOR </a:t>
              </a:r>
            </a:p>
          </p:txBody>
        </p:sp>
        <p:sp>
          <p:nvSpPr>
            <p:cNvPr id="52" name="Rectangle 47"/>
            <p:cNvSpPr>
              <a:spLocks noChangeArrowheads="1"/>
            </p:cNvSpPr>
            <p:nvPr/>
          </p:nvSpPr>
          <p:spPr bwMode="auto">
            <a:xfrm>
              <a:off x="4435473"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60" name="Rectangle 55"/>
            <p:cNvSpPr>
              <a:spLocks noChangeArrowheads="1"/>
            </p:cNvSpPr>
            <p:nvPr/>
          </p:nvSpPr>
          <p:spPr bwMode="auto">
            <a:xfrm>
              <a:off x="6230325" y="0"/>
              <a:ext cx="1523603" cy="334731"/>
            </a:xfrm>
            <a:prstGeom prst="rect">
              <a:avLst/>
            </a:prstGeom>
            <a:solidFill>
              <a:srgbClr val="AA383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43198" rIns="0" bIns="36574" numCol="1" anchor="ctr" anchorCtr="0" compatLnSpc="1">
              <a:prstTxWarp prst="textNoShape">
                <a:avLst/>
              </a:prstTxWarp>
            </a:bodyPr>
            <a:lstStyle/>
            <a:p>
              <a:pPr algn="ctr"/>
              <a:r>
                <a:rPr lang="en-GB" sz="1000" spc="88">
                  <a:solidFill>
                    <a:schemeClr val="bg1"/>
                  </a:solidFill>
                  <a:latin typeface="Citroen Light" panose="02000000000000000000" pitchFamily="50" charset="0"/>
                </a:rPr>
                <a:t>EV OFFER </a:t>
              </a:r>
            </a:p>
          </p:txBody>
        </p:sp>
        <p:sp>
          <p:nvSpPr>
            <p:cNvPr id="61" name="Rectangle 56"/>
            <p:cNvSpPr>
              <a:spLocks noChangeArrowheads="1"/>
            </p:cNvSpPr>
            <p:nvPr/>
          </p:nvSpPr>
          <p:spPr bwMode="auto">
            <a:xfrm>
              <a:off x="6230325"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68" name="Rectangle 63"/>
            <p:cNvSpPr>
              <a:spLocks noChangeArrowheads="1"/>
            </p:cNvSpPr>
            <p:nvPr/>
          </p:nvSpPr>
          <p:spPr bwMode="auto">
            <a:xfrm>
              <a:off x="8025175" y="0"/>
              <a:ext cx="1521680" cy="334731"/>
            </a:xfrm>
            <a:prstGeom prst="rect">
              <a:avLst/>
            </a:prstGeom>
            <a:solidFill>
              <a:srgbClr val="AA383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43198" rIns="0" bIns="36574" numCol="1" anchor="ctr" anchorCtr="0" compatLnSpc="1">
              <a:prstTxWarp prst="textNoShape">
                <a:avLst/>
              </a:prstTxWarp>
            </a:bodyPr>
            <a:lstStyle/>
            <a:p>
              <a:pPr algn="ctr"/>
              <a:r>
                <a:rPr lang="en-GB" sz="1000" spc="88">
                  <a:solidFill>
                    <a:schemeClr val="bg1"/>
                  </a:solidFill>
                  <a:latin typeface="Citroen Light" panose="02000000000000000000" pitchFamily="50" charset="0"/>
                </a:rPr>
                <a:t>COMPETITORS</a:t>
              </a:r>
            </a:p>
          </p:txBody>
        </p:sp>
        <p:sp>
          <p:nvSpPr>
            <p:cNvPr id="69" name="Rectangle 64"/>
            <p:cNvSpPr>
              <a:spLocks noChangeArrowheads="1"/>
            </p:cNvSpPr>
            <p:nvPr/>
          </p:nvSpPr>
          <p:spPr bwMode="auto">
            <a:xfrm>
              <a:off x="8025175" y="0"/>
              <a:ext cx="1521680"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78" name="Rectangle 73"/>
            <p:cNvSpPr>
              <a:spLocks noChangeArrowheads="1"/>
            </p:cNvSpPr>
            <p:nvPr/>
          </p:nvSpPr>
          <p:spPr bwMode="auto">
            <a:xfrm>
              <a:off x="9821950" y="0"/>
              <a:ext cx="1523603" cy="334731"/>
            </a:xfrm>
            <a:prstGeom prst="rect">
              <a:avLst/>
            </a:prstGeom>
            <a:solidFill>
              <a:srgbClr val="AA383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43198" rIns="0" bIns="36574" numCol="1" anchor="ctr" anchorCtr="0" compatLnSpc="1">
              <a:prstTxWarp prst="textNoShape">
                <a:avLst/>
              </a:prstTxWarp>
            </a:bodyPr>
            <a:lstStyle/>
            <a:p>
              <a:pPr algn="ctr"/>
              <a:r>
                <a:rPr lang="en-GB" sz="1000" spc="88">
                  <a:solidFill>
                    <a:schemeClr val="bg1"/>
                  </a:solidFill>
                  <a:latin typeface="Citroen Light" panose="02000000000000000000" pitchFamily="50" charset="0"/>
                </a:rPr>
                <a:t>KNOWLEDGE CHECK</a:t>
              </a:r>
            </a:p>
          </p:txBody>
        </p:sp>
        <p:sp>
          <p:nvSpPr>
            <p:cNvPr id="79" name="Rectangle 74"/>
            <p:cNvSpPr>
              <a:spLocks noChangeArrowheads="1"/>
            </p:cNvSpPr>
            <p:nvPr/>
          </p:nvSpPr>
          <p:spPr bwMode="auto">
            <a:xfrm>
              <a:off x="9821950"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grpSp>
      <p:grpSp>
        <p:nvGrpSpPr>
          <p:cNvPr id="106" name="StepperButtonNormal" hidden="1"/>
          <p:cNvGrpSpPr/>
          <p:nvPr/>
        </p:nvGrpSpPr>
        <p:grpSpPr>
          <a:xfrm>
            <a:off x="11899591" y="3643567"/>
            <a:ext cx="219307" cy="492478"/>
            <a:chOff x="11950700" y="4202112"/>
            <a:chExt cx="180975" cy="406400"/>
          </a:xfrm>
        </p:grpSpPr>
        <p:sp>
          <p:nvSpPr>
            <p:cNvPr id="12" name="Rectangle 7">
              <a:hlinkClick r:id="" action="ppaction://hlinkshowjump?jump=nextslide"/>
            </p:cNvPr>
            <p:cNvSpPr>
              <a:spLocks noChangeArrowheads="1"/>
            </p:cNvSpPr>
            <p:nvPr/>
          </p:nvSpPr>
          <p:spPr bwMode="auto">
            <a:xfrm>
              <a:off x="11950700" y="4202112"/>
              <a:ext cx="180975" cy="406400"/>
            </a:xfrm>
            <a:prstGeom prst="rect">
              <a:avLst/>
            </a:prstGeom>
            <a:solidFill>
              <a:srgbClr val="9601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sp>
          <p:nvSpPr>
            <p:cNvPr id="13" name="Freeform 8"/>
            <p:cNvSpPr>
              <a:spLocks/>
            </p:cNvSpPr>
            <p:nvPr/>
          </p:nvSpPr>
          <p:spPr bwMode="auto">
            <a:xfrm>
              <a:off x="12009438" y="4305299"/>
              <a:ext cx="63500" cy="198438"/>
            </a:xfrm>
            <a:custGeom>
              <a:avLst/>
              <a:gdLst>
                <a:gd name="T0" fmla="*/ 40 w 40"/>
                <a:gd name="T1" fmla="*/ 63 h 125"/>
                <a:gd name="T2" fmla="*/ 17 w 40"/>
                <a:gd name="T3" fmla="*/ 125 h 125"/>
                <a:gd name="T4" fmla="*/ 0 w 40"/>
                <a:gd name="T5" fmla="*/ 125 h 125"/>
                <a:gd name="T6" fmla="*/ 23 w 40"/>
                <a:gd name="T7" fmla="*/ 63 h 125"/>
                <a:gd name="T8" fmla="*/ 0 w 40"/>
                <a:gd name="T9" fmla="*/ 0 h 125"/>
                <a:gd name="T10" fmla="*/ 17 w 40"/>
                <a:gd name="T11" fmla="*/ 0 h 125"/>
                <a:gd name="T12" fmla="*/ 40 w 40"/>
                <a:gd name="T13" fmla="*/ 63 h 125"/>
              </a:gdLst>
              <a:ahLst/>
              <a:cxnLst>
                <a:cxn ang="0">
                  <a:pos x="T0" y="T1"/>
                </a:cxn>
                <a:cxn ang="0">
                  <a:pos x="T2" y="T3"/>
                </a:cxn>
                <a:cxn ang="0">
                  <a:pos x="T4" y="T5"/>
                </a:cxn>
                <a:cxn ang="0">
                  <a:pos x="T6" y="T7"/>
                </a:cxn>
                <a:cxn ang="0">
                  <a:pos x="T8" y="T9"/>
                </a:cxn>
                <a:cxn ang="0">
                  <a:pos x="T10" y="T11"/>
                </a:cxn>
                <a:cxn ang="0">
                  <a:pos x="T12" y="T13"/>
                </a:cxn>
              </a:cxnLst>
              <a:rect l="0" t="0" r="r" b="b"/>
              <a:pathLst>
                <a:path w="40" h="125">
                  <a:moveTo>
                    <a:pt x="40" y="63"/>
                  </a:moveTo>
                  <a:lnTo>
                    <a:pt x="17" y="125"/>
                  </a:lnTo>
                  <a:lnTo>
                    <a:pt x="0" y="125"/>
                  </a:lnTo>
                  <a:lnTo>
                    <a:pt x="23" y="63"/>
                  </a:lnTo>
                  <a:lnTo>
                    <a:pt x="0" y="0"/>
                  </a:lnTo>
                  <a:lnTo>
                    <a:pt x="17" y="0"/>
                  </a:lnTo>
                  <a:lnTo>
                    <a:pt x="40" y="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3149" tIns="36574" rIns="73149" bIns="36574" numCol="1" anchor="t" anchorCtr="0" compatLnSpc="1">
              <a:prstTxWarp prst="textNoShape">
                <a:avLst/>
              </a:prstTxWarp>
            </a:bodyPr>
            <a:lstStyle/>
            <a:p>
              <a:endParaRPr lang="en-GB" sz="1440"/>
            </a:p>
          </p:txBody>
        </p:sp>
      </p:grpSp>
      <p:grpSp>
        <p:nvGrpSpPr>
          <p:cNvPr id="57" name="StepperButtonDisabled" hidden="1"/>
          <p:cNvGrpSpPr/>
          <p:nvPr/>
        </p:nvGrpSpPr>
        <p:grpSpPr>
          <a:xfrm>
            <a:off x="74352" y="3643567"/>
            <a:ext cx="219307" cy="492478"/>
            <a:chOff x="2192338" y="4202112"/>
            <a:chExt cx="180975" cy="406400"/>
          </a:xfrm>
        </p:grpSpPr>
        <p:sp>
          <p:nvSpPr>
            <p:cNvPr id="58" name="Rectangle 9">
              <a:hlinkClick r:id="" action="ppaction://hlinkshowjump?jump=previousslide"/>
            </p:cNvPr>
            <p:cNvSpPr>
              <a:spLocks noChangeArrowheads="1"/>
            </p:cNvSpPr>
            <p:nvPr/>
          </p:nvSpPr>
          <p:spPr bwMode="auto">
            <a:xfrm>
              <a:off x="2192338" y="4202112"/>
              <a:ext cx="180975" cy="406400"/>
            </a:xfrm>
            <a:prstGeom prst="rect">
              <a:avLst/>
            </a:prstGeom>
            <a:solidFill>
              <a:srgbClr val="960100"/>
            </a:solidFill>
            <a:ln>
              <a:noFill/>
            </a:ln>
          </p:spPr>
          <p:txBody>
            <a:bodyPr vert="horz" wrap="square" lIns="73149" tIns="36574" rIns="73149" bIns="36574" numCol="1" anchor="t" anchorCtr="0" compatLnSpc="1">
              <a:prstTxWarp prst="textNoShape">
                <a:avLst/>
              </a:prstTxWarp>
            </a:bodyPr>
            <a:lstStyle/>
            <a:p>
              <a:endParaRPr lang="en-GB" sz="1440"/>
            </a:p>
          </p:txBody>
        </p:sp>
        <p:sp>
          <p:nvSpPr>
            <p:cNvPr id="59" name="Freeform 10"/>
            <p:cNvSpPr>
              <a:spLocks/>
            </p:cNvSpPr>
            <p:nvPr/>
          </p:nvSpPr>
          <p:spPr bwMode="auto">
            <a:xfrm>
              <a:off x="2251075" y="4303712"/>
              <a:ext cx="63500" cy="200025"/>
            </a:xfrm>
            <a:custGeom>
              <a:avLst/>
              <a:gdLst>
                <a:gd name="T0" fmla="*/ 0 w 40"/>
                <a:gd name="T1" fmla="*/ 63 h 126"/>
                <a:gd name="T2" fmla="*/ 23 w 40"/>
                <a:gd name="T3" fmla="*/ 0 h 126"/>
                <a:gd name="T4" fmla="*/ 40 w 40"/>
                <a:gd name="T5" fmla="*/ 0 h 126"/>
                <a:gd name="T6" fmla="*/ 16 w 40"/>
                <a:gd name="T7" fmla="*/ 63 h 126"/>
                <a:gd name="T8" fmla="*/ 40 w 40"/>
                <a:gd name="T9" fmla="*/ 126 h 126"/>
                <a:gd name="T10" fmla="*/ 23 w 40"/>
                <a:gd name="T11" fmla="*/ 126 h 126"/>
                <a:gd name="T12" fmla="*/ 0 w 40"/>
                <a:gd name="T13" fmla="*/ 63 h 126"/>
              </a:gdLst>
              <a:ahLst/>
              <a:cxnLst>
                <a:cxn ang="0">
                  <a:pos x="T0" y="T1"/>
                </a:cxn>
                <a:cxn ang="0">
                  <a:pos x="T2" y="T3"/>
                </a:cxn>
                <a:cxn ang="0">
                  <a:pos x="T4" y="T5"/>
                </a:cxn>
                <a:cxn ang="0">
                  <a:pos x="T6" y="T7"/>
                </a:cxn>
                <a:cxn ang="0">
                  <a:pos x="T8" y="T9"/>
                </a:cxn>
                <a:cxn ang="0">
                  <a:pos x="T10" y="T11"/>
                </a:cxn>
                <a:cxn ang="0">
                  <a:pos x="T12" y="T13"/>
                </a:cxn>
              </a:cxnLst>
              <a:rect l="0" t="0" r="r" b="b"/>
              <a:pathLst>
                <a:path w="40" h="126">
                  <a:moveTo>
                    <a:pt x="0" y="63"/>
                  </a:moveTo>
                  <a:lnTo>
                    <a:pt x="23" y="0"/>
                  </a:lnTo>
                  <a:lnTo>
                    <a:pt x="40" y="0"/>
                  </a:lnTo>
                  <a:lnTo>
                    <a:pt x="16" y="63"/>
                  </a:lnTo>
                  <a:lnTo>
                    <a:pt x="40" y="126"/>
                  </a:lnTo>
                  <a:lnTo>
                    <a:pt x="23" y="126"/>
                  </a:lnTo>
                  <a:lnTo>
                    <a:pt x="0" y="63"/>
                  </a:lnTo>
                  <a:close/>
                </a:path>
              </a:pathLst>
            </a:custGeom>
            <a:solidFill>
              <a:srgbClr val="FFFFFF"/>
            </a:solidFill>
            <a:ln>
              <a:noFill/>
            </a:ln>
          </p:spPr>
          <p:txBody>
            <a:bodyPr vert="horz" wrap="square" lIns="73149" tIns="36574" rIns="73149" bIns="36574" numCol="1" anchor="t" anchorCtr="0" compatLnSpc="1">
              <a:prstTxWarp prst="textNoShape">
                <a:avLst/>
              </a:prstTxWarp>
            </a:bodyPr>
            <a:lstStyle/>
            <a:p>
              <a:endParaRPr lang="en-GB" sz="1440"/>
            </a:p>
          </p:txBody>
        </p:sp>
      </p:grpSp>
      <p:pic>
        <p:nvPicPr>
          <p:cNvPr id="39" name="StepperButtonNext">
            <a:hlinkClick r:id="" action="ppaction://hlinkshowjump?jump=nextslide"/>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1898926" y="2897412"/>
            <a:ext cx="219972" cy="493200"/>
          </a:xfrm>
          <a:prstGeom prst="rect">
            <a:avLst/>
          </a:prstGeom>
          <a:ln>
            <a:solidFill>
              <a:schemeClr val="bg1"/>
            </a:solidFill>
          </a:ln>
        </p:spPr>
      </p:pic>
      <p:sp>
        <p:nvSpPr>
          <p:cNvPr id="9" name="Rectangle 46">
            <a:extLst>
              <a:ext uri="{FF2B5EF4-FFF2-40B4-BE49-F238E27FC236}">
                <a16:creationId xmlns:a16="http://schemas.microsoft.com/office/drawing/2014/main" id="{E5192507-B83B-6767-DE68-48668BDCAC1F}"/>
              </a:ext>
            </a:extLst>
          </p:cNvPr>
          <p:cNvSpPr>
            <a:spLocks noChangeArrowheads="1"/>
          </p:cNvSpPr>
          <p:nvPr/>
        </p:nvSpPr>
        <p:spPr bwMode="auto">
          <a:xfrm>
            <a:off x="2495718" y="71178"/>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1" name="Rectangle 47">
            <a:extLst>
              <a:ext uri="{FF2B5EF4-FFF2-40B4-BE49-F238E27FC236}">
                <a16:creationId xmlns:a16="http://schemas.microsoft.com/office/drawing/2014/main" id="{D3407BD2-F459-0030-E275-FFD3B74362BA}"/>
              </a:ext>
            </a:extLst>
          </p:cNvPr>
          <p:cNvSpPr>
            <a:spLocks noChangeArrowheads="1"/>
          </p:cNvSpPr>
          <p:nvPr/>
        </p:nvSpPr>
        <p:spPr bwMode="auto">
          <a:xfrm>
            <a:off x="4290569" y="71178"/>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4" name="Rectangle 48">
            <a:extLst>
              <a:ext uri="{FF2B5EF4-FFF2-40B4-BE49-F238E27FC236}">
                <a16:creationId xmlns:a16="http://schemas.microsoft.com/office/drawing/2014/main" id="{D56F5E77-1720-950A-3784-ABAF5954D61B}"/>
              </a:ext>
            </a:extLst>
          </p:cNvPr>
          <p:cNvSpPr>
            <a:spLocks noChangeArrowheads="1"/>
          </p:cNvSpPr>
          <p:nvPr/>
        </p:nvSpPr>
        <p:spPr bwMode="auto">
          <a:xfrm>
            <a:off x="6085420" y="71178"/>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7" name="Rectangle 52">
            <a:extLst>
              <a:ext uri="{FF2B5EF4-FFF2-40B4-BE49-F238E27FC236}">
                <a16:creationId xmlns:a16="http://schemas.microsoft.com/office/drawing/2014/main" id="{708236E3-22F0-7DD7-A4E7-DA291A5280C1}"/>
              </a:ext>
            </a:extLst>
          </p:cNvPr>
          <p:cNvSpPr>
            <a:spLocks noChangeArrowheads="1"/>
          </p:cNvSpPr>
          <p:nvPr/>
        </p:nvSpPr>
        <p:spPr bwMode="auto">
          <a:xfrm>
            <a:off x="845148"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8" name="Rectangle 38">
            <a:extLst>
              <a:ext uri="{FF2B5EF4-FFF2-40B4-BE49-F238E27FC236}">
                <a16:creationId xmlns:a16="http://schemas.microsoft.com/office/drawing/2014/main" id="{FF2E8C88-9770-78C3-C465-FC74A27C8AF9}"/>
              </a:ext>
            </a:extLst>
          </p:cNvPr>
          <p:cNvSpPr>
            <a:spLocks noChangeArrowheads="1"/>
          </p:cNvSpPr>
          <p:nvPr/>
        </p:nvSpPr>
        <p:spPr bwMode="auto">
          <a:xfrm>
            <a:off x="818973" y="11430"/>
            <a:ext cx="1523603" cy="334731"/>
          </a:xfrm>
          <a:prstGeom prst="rect">
            <a:avLst/>
          </a:prstGeom>
          <a:gradFill>
            <a:gsLst>
              <a:gs pos="90000">
                <a:schemeClr val="accent3"/>
              </a:gs>
              <a:gs pos="90000">
                <a:schemeClr val="accent1"/>
              </a:gs>
            </a:gsLst>
            <a:lin ang="5400000" scaled="1"/>
          </a:gradFill>
          <a:ln>
            <a:noFill/>
          </a:ln>
        </p:spPr>
        <p:txBody>
          <a:bodyPr vert="horz" wrap="square" lIns="0" tIns="43198" rIns="0" bIns="36574" numCol="1" anchor="ctr" anchorCtr="0" compatLnSpc="1">
            <a:prstTxWarp prst="textNoShape">
              <a:avLst/>
            </a:prstTxWarp>
          </a:bodyPr>
          <a:lstStyle/>
          <a:p>
            <a:pPr algn="ctr"/>
            <a:r>
              <a:rPr lang="de-DE" sz="900">
                <a:latin typeface="Roboto Light" panose="02000000000000000000" pitchFamily="2" charset="0"/>
              </a:rPr>
              <a:t>FIAT QUBO L</a:t>
            </a:r>
          </a:p>
        </p:txBody>
      </p:sp>
      <p:sp>
        <p:nvSpPr>
          <p:cNvPr id="19" name="Rectangle 46">
            <a:extLst>
              <a:ext uri="{FF2B5EF4-FFF2-40B4-BE49-F238E27FC236}">
                <a16:creationId xmlns:a16="http://schemas.microsoft.com/office/drawing/2014/main" id="{340DE174-F174-133B-BAB4-93AF8C78FE43}"/>
              </a:ext>
            </a:extLst>
          </p:cNvPr>
          <p:cNvSpPr>
            <a:spLocks noChangeArrowheads="1"/>
          </p:cNvSpPr>
          <p:nvPr/>
        </p:nvSpPr>
        <p:spPr bwMode="auto">
          <a:xfrm>
            <a:off x="4436773" y="0"/>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de-DE" sz="900">
                <a:solidFill>
                  <a:schemeClr val="bg1"/>
                </a:solidFill>
                <a:latin typeface="Roboto Light" panose="02000000000000000000" pitchFamily="2" charset="0"/>
              </a:rPr>
              <a:t>INTERIEUR</a:t>
            </a:r>
            <a:r>
              <a:rPr lang="de-DE" sz="900" u="sng">
                <a:solidFill>
                  <a:schemeClr val="bg1"/>
                </a:solidFill>
                <a:latin typeface="Roboto Light" panose="02000000000000000000" pitchFamily="2" charset="0"/>
              </a:rPr>
              <a:t> </a:t>
            </a:r>
          </a:p>
        </p:txBody>
      </p:sp>
      <p:sp>
        <p:nvSpPr>
          <p:cNvPr id="20" name="Rectangle 47">
            <a:extLst>
              <a:ext uri="{FF2B5EF4-FFF2-40B4-BE49-F238E27FC236}">
                <a16:creationId xmlns:a16="http://schemas.microsoft.com/office/drawing/2014/main" id="{74D89CAB-8373-3BE7-7385-733CFB856539}"/>
              </a:ext>
            </a:extLst>
          </p:cNvPr>
          <p:cNvSpPr>
            <a:spLocks noChangeArrowheads="1"/>
          </p:cNvSpPr>
          <p:nvPr/>
        </p:nvSpPr>
        <p:spPr bwMode="auto">
          <a:xfrm>
            <a:off x="4436773"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21" name="Rectangle 55">
            <a:extLst>
              <a:ext uri="{FF2B5EF4-FFF2-40B4-BE49-F238E27FC236}">
                <a16:creationId xmlns:a16="http://schemas.microsoft.com/office/drawing/2014/main" id="{B346B916-B12A-658C-1444-D55FFE6F7FBC}"/>
              </a:ext>
            </a:extLst>
          </p:cNvPr>
          <p:cNvSpPr>
            <a:spLocks noChangeArrowheads="1"/>
          </p:cNvSpPr>
          <p:nvPr/>
        </p:nvSpPr>
        <p:spPr bwMode="auto">
          <a:xfrm>
            <a:off x="6231625" y="0"/>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de-DE" sz="900">
                <a:solidFill>
                  <a:schemeClr val="bg1"/>
                </a:solidFill>
                <a:latin typeface="Roboto Light" panose="02000000000000000000" pitchFamily="2" charset="0"/>
              </a:rPr>
              <a:t>ANTRIEB</a:t>
            </a:r>
          </a:p>
        </p:txBody>
      </p:sp>
      <p:sp>
        <p:nvSpPr>
          <p:cNvPr id="22" name="Rectangle 56">
            <a:extLst>
              <a:ext uri="{FF2B5EF4-FFF2-40B4-BE49-F238E27FC236}">
                <a16:creationId xmlns:a16="http://schemas.microsoft.com/office/drawing/2014/main" id="{D27B3AC4-5A6F-AD5D-183D-CBC7F3D4081C}"/>
              </a:ext>
            </a:extLst>
          </p:cNvPr>
          <p:cNvSpPr>
            <a:spLocks noChangeArrowheads="1"/>
          </p:cNvSpPr>
          <p:nvPr/>
        </p:nvSpPr>
        <p:spPr bwMode="auto">
          <a:xfrm>
            <a:off x="6231625"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36" name="Rectangle 46">
            <a:extLst>
              <a:ext uri="{FF2B5EF4-FFF2-40B4-BE49-F238E27FC236}">
                <a16:creationId xmlns:a16="http://schemas.microsoft.com/office/drawing/2014/main" id="{23599486-7E00-B550-3CD8-9C6E97410016}"/>
              </a:ext>
            </a:extLst>
          </p:cNvPr>
          <p:cNvSpPr>
            <a:spLocks noChangeArrowheads="1"/>
          </p:cNvSpPr>
          <p:nvPr/>
        </p:nvSpPr>
        <p:spPr bwMode="auto">
          <a:xfrm>
            <a:off x="2652706" y="-7903"/>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de-DE" sz="900" u="sng">
                <a:solidFill>
                  <a:schemeClr val="bg1"/>
                </a:solidFill>
                <a:latin typeface="Roboto Light" panose="02000000000000000000" pitchFamily="2" charset="0"/>
              </a:rPr>
              <a:t>EXTERIEUR </a:t>
            </a:r>
          </a:p>
        </p:txBody>
      </p:sp>
      <p:pic>
        <p:nvPicPr>
          <p:cNvPr id="15" name="Picture 14">
            <a:extLst>
              <a:ext uri="{FF2B5EF4-FFF2-40B4-BE49-F238E27FC236}">
                <a16:creationId xmlns:a16="http://schemas.microsoft.com/office/drawing/2014/main" id="{3675A412-5CC2-940C-8711-487C10D36BD4}"/>
              </a:ext>
            </a:extLst>
          </p:cNvPr>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a:xfrm>
            <a:off x="7443742" y="2465376"/>
            <a:ext cx="3071858" cy="2344344"/>
          </a:xfrm>
          <a:prstGeom prst="rect">
            <a:avLst/>
          </a:prstGeom>
        </p:spPr>
      </p:pic>
    </p:spTree>
    <p:custDataLst>
      <p:tags r:id="rId1"/>
    </p:custDataLst>
    <p:extLst>
      <p:ext uri="{BB962C8B-B14F-4D97-AF65-F5344CB8AC3E}">
        <p14:creationId xmlns:p14="http://schemas.microsoft.com/office/powerpoint/2010/main" val="24134938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immagine 5" descr="Immagine che contiene automobile, veicolo, Console centrale, volante&#10;&#10;Il contenuto generato dall'IA potrebbe non essere corretto.">
            <a:extLst>
              <a:ext uri="{FF2B5EF4-FFF2-40B4-BE49-F238E27FC236}">
                <a16:creationId xmlns:a16="http://schemas.microsoft.com/office/drawing/2014/main" id="{08D4ED6F-0439-B3BC-B309-75EE4924BA5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580" y="598594"/>
            <a:ext cx="12192000" cy="6858000"/>
          </a:xfrm>
          <a:prstGeom prst="rect">
            <a:avLst/>
          </a:prstGeom>
        </p:spPr>
      </p:pic>
      <p:pic>
        <p:nvPicPr>
          <p:cNvPr id="7" name="Guide" hidden="1"/>
          <p:cNvPicPr>
            <a:picLocks noChangeAspect="1"/>
          </p:cNvPicPr>
          <p:nvPr/>
        </p:nvPicPr>
        <p:blipFill>
          <a:blip r:embed="rId5"/>
          <a:stretch>
            <a:fillRect/>
          </a:stretch>
        </p:blipFill>
        <p:spPr>
          <a:xfrm>
            <a:off x="0" y="0"/>
            <a:ext cx="12192000" cy="6884214"/>
          </a:xfrm>
          <a:prstGeom prst="rect">
            <a:avLst/>
          </a:prstGeom>
        </p:spPr>
      </p:pic>
      <p:sp>
        <p:nvSpPr>
          <p:cNvPr id="10" name="Text Placeholder 9"/>
          <p:cNvSpPr>
            <a:spLocks noGrp="1"/>
          </p:cNvSpPr>
          <p:nvPr>
            <p:ph type="body" sz="quarter" idx="12"/>
          </p:nvPr>
        </p:nvSpPr>
        <p:spPr>
          <a:xfrm>
            <a:off x="1580774" y="1153606"/>
            <a:ext cx="8624693" cy="207749"/>
          </a:xfrm>
        </p:spPr>
        <p:txBody>
          <a:bodyPr/>
          <a:lstStyle/>
          <a:p>
            <a:pPr marL="0" indent="0">
              <a:buNone/>
            </a:pPr>
            <a:r>
              <a:rPr lang="de-DE" dirty="0"/>
              <a:t>Das </a:t>
            </a:r>
            <a:r>
              <a:rPr lang="de-DE" dirty="0" err="1"/>
              <a:t>Qubo</a:t>
            </a:r>
            <a:r>
              <a:rPr lang="de-DE" dirty="0"/>
              <a:t> L-Design ist schlicht, praktisch und auf die täglichen Bedürfnisse zugeschnitten.</a:t>
            </a:r>
          </a:p>
        </p:txBody>
      </p:sp>
      <p:sp>
        <p:nvSpPr>
          <p:cNvPr id="6" name="Title 5"/>
          <p:cNvSpPr>
            <a:spLocks noGrp="1"/>
          </p:cNvSpPr>
          <p:nvPr>
            <p:ph type="title"/>
          </p:nvPr>
        </p:nvSpPr>
        <p:spPr>
          <a:xfrm>
            <a:off x="1580774" y="645412"/>
            <a:ext cx="10515600" cy="387798"/>
          </a:xfrm>
          <a:prstGeom prst="rect">
            <a:avLst/>
          </a:prstGeom>
        </p:spPr>
        <p:txBody>
          <a:bodyPr/>
          <a:lstStyle/>
          <a:p>
            <a:r>
              <a:rPr lang="de-DE" b="1">
                <a:latin typeface="Roboto" panose="02000000000000000000" pitchFamily="2" charset="0"/>
                <a:ea typeface="Roboto"/>
                <a:cs typeface="Roboto" panose="02000000000000000000" pitchFamily="2" charset="0"/>
              </a:rPr>
              <a:t>INNENAUSSTATTUNG LA PRIMA</a:t>
            </a:r>
          </a:p>
        </p:txBody>
      </p:sp>
      <p:pic>
        <p:nvPicPr>
          <p:cNvPr id="28" name="HS_Dot">
            <a:extLst>
              <a:ext uri="{FF2B5EF4-FFF2-40B4-BE49-F238E27FC236}">
                <a16:creationId xmlns:a16="http://schemas.microsoft.com/office/drawing/2014/main" id="{CFDA5B65-76C6-394A-88FB-C5CA6AADD77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91737" y="5465964"/>
            <a:ext cx="453843" cy="453843"/>
          </a:xfrm>
          <a:prstGeom prst="rect">
            <a:avLst/>
          </a:prstGeom>
        </p:spPr>
      </p:pic>
      <p:pic>
        <p:nvPicPr>
          <p:cNvPr id="30" name="HS_Dot">
            <a:extLst>
              <a:ext uri="{FF2B5EF4-FFF2-40B4-BE49-F238E27FC236}">
                <a16:creationId xmlns:a16="http://schemas.microsoft.com/office/drawing/2014/main" id="{B0D7A410-1FB7-6D4D-BA22-1DBEB29A1D29}"/>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528306" y="4440413"/>
            <a:ext cx="453843" cy="453843"/>
          </a:xfrm>
          <a:prstGeom prst="rect">
            <a:avLst/>
          </a:prstGeom>
        </p:spPr>
      </p:pic>
      <p:pic>
        <p:nvPicPr>
          <p:cNvPr id="32" name="HS_Dot">
            <a:extLst>
              <a:ext uri="{FF2B5EF4-FFF2-40B4-BE49-F238E27FC236}">
                <a16:creationId xmlns:a16="http://schemas.microsoft.com/office/drawing/2014/main" id="{CC9B841D-145F-EF40-B139-60A7E40D0A0E}"/>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46421" y="5012121"/>
            <a:ext cx="453843" cy="453843"/>
          </a:xfrm>
          <a:prstGeom prst="rect">
            <a:avLst/>
          </a:prstGeom>
        </p:spPr>
      </p:pic>
      <p:pic>
        <p:nvPicPr>
          <p:cNvPr id="34" name="HS_Dot">
            <a:extLst>
              <a:ext uri="{FF2B5EF4-FFF2-40B4-BE49-F238E27FC236}">
                <a16:creationId xmlns:a16="http://schemas.microsoft.com/office/drawing/2014/main" id="{3D2E32D2-90DC-2B49-9232-A9C13930958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766504" y="1824513"/>
            <a:ext cx="453843" cy="453843"/>
          </a:xfrm>
          <a:prstGeom prst="rect">
            <a:avLst/>
          </a:prstGeom>
        </p:spPr>
      </p:pic>
      <p:sp>
        <p:nvSpPr>
          <p:cNvPr id="37" name="Text Placeholder 2"/>
          <p:cNvSpPr txBox="1">
            <a:spLocks/>
          </p:cNvSpPr>
          <p:nvPr/>
        </p:nvSpPr>
        <p:spPr>
          <a:xfrm>
            <a:off x="1580774" y="1443288"/>
            <a:ext cx="9814030" cy="193899"/>
          </a:xfrm>
          <a:prstGeom prst="rect">
            <a:avLst/>
          </a:prstGeom>
          <a:noFill/>
        </p:spPr>
        <p:txBody>
          <a:bodyPr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lang="en-US" sz="1400" kern="1200" spc="88" dirty="0" smtClean="0">
                <a:solidFill>
                  <a:schemeClr val="bg1"/>
                </a:solidFill>
                <a:latin typeface="Citroen" panose="02000000000000000000"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b="1">
                <a:solidFill>
                  <a:srgbClr val="960100"/>
                </a:solidFill>
                <a:latin typeface="Roboto" panose="02000000000000000000" pitchFamily="2" charset="0"/>
                <a:ea typeface="Roboto"/>
                <a:cs typeface="Roboto" panose="02000000000000000000" pitchFamily="2" charset="0"/>
              </a:rPr>
              <a:t>KLICKEN SIE FÜR WEITERE INFORMATIONEN AUF DIE AKTIVEN BEREICHE.</a:t>
            </a:r>
          </a:p>
        </p:txBody>
      </p:sp>
      <p:sp>
        <p:nvSpPr>
          <p:cNvPr id="8" name="Rectangle 46">
            <a:extLst>
              <a:ext uri="{FF2B5EF4-FFF2-40B4-BE49-F238E27FC236}">
                <a16:creationId xmlns:a16="http://schemas.microsoft.com/office/drawing/2014/main" id="{B59FFC80-7817-98FE-0EA5-A19D3C8A8D3D}"/>
              </a:ext>
            </a:extLst>
          </p:cNvPr>
          <p:cNvSpPr>
            <a:spLocks noChangeArrowheads="1"/>
          </p:cNvSpPr>
          <p:nvPr/>
        </p:nvSpPr>
        <p:spPr bwMode="auto">
          <a:xfrm>
            <a:off x="2495718" y="71178"/>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9" name="Rectangle 47">
            <a:extLst>
              <a:ext uri="{FF2B5EF4-FFF2-40B4-BE49-F238E27FC236}">
                <a16:creationId xmlns:a16="http://schemas.microsoft.com/office/drawing/2014/main" id="{9A88516C-0136-3BFB-A1A5-EBFED6B5B37A}"/>
              </a:ext>
            </a:extLst>
          </p:cNvPr>
          <p:cNvSpPr>
            <a:spLocks noChangeArrowheads="1"/>
          </p:cNvSpPr>
          <p:nvPr/>
        </p:nvSpPr>
        <p:spPr bwMode="auto">
          <a:xfrm>
            <a:off x="4290569" y="71178"/>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1" name="Rectangle 48">
            <a:extLst>
              <a:ext uri="{FF2B5EF4-FFF2-40B4-BE49-F238E27FC236}">
                <a16:creationId xmlns:a16="http://schemas.microsoft.com/office/drawing/2014/main" id="{90C7B6B4-4FB9-9D8F-F7A4-0E2D0F6F5175}"/>
              </a:ext>
            </a:extLst>
          </p:cNvPr>
          <p:cNvSpPr>
            <a:spLocks noChangeArrowheads="1"/>
          </p:cNvSpPr>
          <p:nvPr/>
        </p:nvSpPr>
        <p:spPr bwMode="auto">
          <a:xfrm>
            <a:off x="6085420" y="71178"/>
            <a:ext cx="19237" cy="190451"/>
          </a:xfrm>
          <a:prstGeom prst="rect">
            <a:avLst/>
          </a:prstGeom>
          <a:solidFill>
            <a:schemeClr val="accent1"/>
          </a:solidFill>
          <a:ln w="9525">
            <a:noFill/>
            <a:miter lim="800000"/>
            <a:headEnd/>
            <a:tailEnd/>
          </a:ln>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4" name="Rectangle 52">
            <a:extLst>
              <a:ext uri="{FF2B5EF4-FFF2-40B4-BE49-F238E27FC236}">
                <a16:creationId xmlns:a16="http://schemas.microsoft.com/office/drawing/2014/main" id="{E23B6B90-C11B-A07D-6800-B7B161D9A35F}"/>
              </a:ext>
            </a:extLst>
          </p:cNvPr>
          <p:cNvSpPr>
            <a:spLocks noChangeArrowheads="1"/>
          </p:cNvSpPr>
          <p:nvPr/>
        </p:nvSpPr>
        <p:spPr bwMode="auto">
          <a:xfrm>
            <a:off x="845148"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5" name="Rectangle 38">
            <a:extLst>
              <a:ext uri="{FF2B5EF4-FFF2-40B4-BE49-F238E27FC236}">
                <a16:creationId xmlns:a16="http://schemas.microsoft.com/office/drawing/2014/main" id="{0545048D-208E-3B3C-ADE4-B87B270754CB}"/>
              </a:ext>
            </a:extLst>
          </p:cNvPr>
          <p:cNvSpPr>
            <a:spLocks noChangeArrowheads="1"/>
          </p:cNvSpPr>
          <p:nvPr/>
        </p:nvSpPr>
        <p:spPr bwMode="auto">
          <a:xfrm>
            <a:off x="818973" y="11430"/>
            <a:ext cx="1523603" cy="334731"/>
          </a:xfrm>
          <a:prstGeom prst="rect">
            <a:avLst/>
          </a:prstGeom>
          <a:gradFill>
            <a:gsLst>
              <a:gs pos="90000">
                <a:schemeClr val="accent3"/>
              </a:gs>
              <a:gs pos="90000">
                <a:schemeClr val="accent1"/>
              </a:gs>
            </a:gsLst>
            <a:lin ang="5400000" scaled="1"/>
          </a:gradFill>
          <a:ln>
            <a:noFill/>
          </a:ln>
        </p:spPr>
        <p:txBody>
          <a:bodyPr vert="horz" wrap="square" lIns="0" tIns="43198" rIns="0" bIns="36574" numCol="1" anchor="ctr" anchorCtr="0" compatLnSpc="1">
            <a:prstTxWarp prst="textNoShape">
              <a:avLst/>
            </a:prstTxWarp>
          </a:bodyPr>
          <a:lstStyle/>
          <a:p>
            <a:pPr algn="ctr"/>
            <a:r>
              <a:rPr lang="de-DE" sz="900">
                <a:latin typeface="Roboto Light" panose="02000000000000000000" pitchFamily="2" charset="0"/>
              </a:rPr>
              <a:t>QUBO L</a:t>
            </a:r>
          </a:p>
        </p:txBody>
      </p:sp>
      <p:sp>
        <p:nvSpPr>
          <p:cNvPr id="16" name="Rectangle 46">
            <a:extLst>
              <a:ext uri="{FF2B5EF4-FFF2-40B4-BE49-F238E27FC236}">
                <a16:creationId xmlns:a16="http://schemas.microsoft.com/office/drawing/2014/main" id="{D1168FBD-7860-40EA-07CF-91E91604DCE3}"/>
              </a:ext>
            </a:extLst>
          </p:cNvPr>
          <p:cNvSpPr>
            <a:spLocks noChangeArrowheads="1"/>
          </p:cNvSpPr>
          <p:nvPr/>
        </p:nvSpPr>
        <p:spPr bwMode="auto">
          <a:xfrm>
            <a:off x="4436773" y="0"/>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de-DE" sz="900" u="sng">
                <a:solidFill>
                  <a:schemeClr val="bg1"/>
                </a:solidFill>
                <a:latin typeface="Roboto Light" panose="02000000000000000000" pitchFamily="2" charset="0"/>
              </a:rPr>
              <a:t>INTERIEUR </a:t>
            </a:r>
          </a:p>
        </p:txBody>
      </p:sp>
      <p:sp>
        <p:nvSpPr>
          <p:cNvPr id="17" name="Rectangle 47">
            <a:extLst>
              <a:ext uri="{FF2B5EF4-FFF2-40B4-BE49-F238E27FC236}">
                <a16:creationId xmlns:a16="http://schemas.microsoft.com/office/drawing/2014/main" id="{7ADC02FE-70D4-B2C3-A23E-D9D7333EA1B5}"/>
              </a:ext>
            </a:extLst>
          </p:cNvPr>
          <p:cNvSpPr>
            <a:spLocks noChangeArrowheads="1"/>
          </p:cNvSpPr>
          <p:nvPr/>
        </p:nvSpPr>
        <p:spPr bwMode="auto">
          <a:xfrm>
            <a:off x="4436773"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18" name="Rectangle 55">
            <a:extLst>
              <a:ext uri="{FF2B5EF4-FFF2-40B4-BE49-F238E27FC236}">
                <a16:creationId xmlns:a16="http://schemas.microsoft.com/office/drawing/2014/main" id="{F53A8DF4-150B-D2AB-C9F5-A984F5EFB880}"/>
              </a:ext>
            </a:extLst>
          </p:cNvPr>
          <p:cNvSpPr>
            <a:spLocks noChangeArrowheads="1"/>
          </p:cNvSpPr>
          <p:nvPr/>
        </p:nvSpPr>
        <p:spPr bwMode="auto">
          <a:xfrm>
            <a:off x="6231625" y="0"/>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de-DE" sz="900">
                <a:solidFill>
                  <a:schemeClr val="bg1"/>
                </a:solidFill>
                <a:latin typeface="Roboto Light" panose="02000000000000000000" pitchFamily="2" charset="0"/>
              </a:rPr>
              <a:t>ANTRIEB</a:t>
            </a:r>
          </a:p>
        </p:txBody>
      </p:sp>
      <p:sp>
        <p:nvSpPr>
          <p:cNvPr id="19" name="Rectangle 56">
            <a:extLst>
              <a:ext uri="{FF2B5EF4-FFF2-40B4-BE49-F238E27FC236}">
                <a16:creationId xmlns:a16="http://schemas.microsoft.com/office/drawing/2014/main" id="{A48DCFB5-FCF8-AC3C-C28E-7809C784CB6C}"/>
              </a:ext>
            </a:extLst>
          </p:cNvPr>
          <p:cNvSpPr>
            <a:spLocks noChangeArrowheads="1"/>
          </p:cNvSpPr>
          <p:nvPr/>
        </p:nvSpPr>
        <p:spPr bwMode="auto">
          <a:xfrm>
            <a:off x="6231625" y="0"/>
            <a:ext cx="1523603" cy="33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3149" tIns="36574" rIns="73149" bIns="36574" numCol="1" anchor="t" anchorCtr="0" compatLnSpc="1">
            <a:prstTxWarp prst="textNoShape">
              <a:avLst/>
            </a:prstTxWarp>
          </a:bodyPr>
          <a:lstStyle/>
          <a:p>
            <a:endParaRPr lang="en-GB" sz="900">
              <a:latin typeface="Roboto Light" panose="02000000000000000000" pitchFamily="2" charset="0"/>
            </a:endParaRPr>
          </a:p>
        </p:txBody>
      </p:sp>
      <p:sp>
        <p:nvSpPr>
          <p:cNvPr id="26" name="Rectangle 46">
            <a:extLst>
              <a:ext uri="{FF2B5EF4-FFF2-40B4-BE49-F238E27FC236}">
                <a16:creationId xmlns:a16="http://schemas.microsoft.com/office/drawing/2014/main" id="{7BC528B8-862D-79A8-BBDE-56E32323AA09}"/>
              </a:ext>
            </a:extLst>
          </p:cNvPr>
          <p:cNvSpPr>
            <a:spLocks noChangeArrowheads="1"/>
          </p:cNvSpPr>
          <p:nvPr/>
        </p:nvSpPr>
        <p:spPr bwMode="auto">
          <a:xfrm>
            <a:off x="2652706" y="-7903"/>
            <a:ext cx="1523603" cy="334731"/>
          </a:xfrm>
          <a:prstGeom prst="rect">
            <a:avLst/>
          </a:prstGeom>
          <a:solidFill>
            <a:srgbClr val="FF0000"/>
          </a:solidFill>
          <a:ln>
            <a:noFill/>
          </a:ln>
        </p:spPr>
        <p:txBody>
          <a:bodyPr vert="horz" wrap="square" lIns="0" tIns="43198" rIns="0" bIns="36574" numCol="1" anchor="ctr" anchorCtr="0" compatLnSpc="1">
            <a:prstTxWarp prst="textNoShape">
              <a:avLst/>
            </a:prstTxWarp>
          </a:bodyPr>
          <a:lstStyle/>
          <a:p>
            <a:pPr algn="ctr"/>
            <a:r>
              <a:rPr lang="de-DE" sz="900">
                <a:solidFill>
                  <a:schemeClr val="bg1"/>
                </a:solidFill>
                <a:latin typeface="Roboto Light" panose="02000000000000000000" pitchFamily="2" charset="0"/>
              </a:rPr>
              <a:t>EXTERIEUR </a:t>
            </a:r>
          </a:p>
        </p:txBody>
      </p:sp>
      <p:pic>
        <p:nvPicPr>
          <p:cNvPr id="5" name="HS_Dot">
            <a:extLst>
              <a:ext uri="{FF2B5EF4-FFF2-40B4-BE49-F238E27FC236}">
                <a16:creationId xmlns:a16="http://schemas.microsoft.com/office/drawing/2014/main" id="{CFD0409C-4822-F792-89CB-6F3235EC0962}"/>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722466" y="2746809"/>
            <a:ext cx="453843" cy="453843"/>
          </a:xfrm>
          <a:prstGeom prst="rect">
            <a:avLst/>
          </a:prstGeom>
        </p:spPr>
      </p:pic>
      <p:pic>
        <p:nvPicPr>
          <p:cNvPr id="12" name="HS_Dot">
            <a:extLst>
              <a:ext uri="{FF2B5EF4-FFF2-40B4-BE49-F238E27FC236}">
                <a16:creationId xmlns:a16="http://schemas.microsoft.com/office/drawing/2014/main" id="{3425A277-11E2-A1D9-15BC-21933A450DD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150888" y="471386"/>
            <a:ext cx="453843" cy="453843"/>
          </a:xfrm>
          <a:prstGeom prst="rect">
            <a:avLst/>
          </a:prstGeom>
        </p:spPr>
      </p:pic>
    </p:spTree>
    <p:custDataLst>
      <p:tags r:id="rId1"/>
    </p:custDataLst>
    <p:extLst>
      <p:ext uri="{BB962C8B-B14F-4D97-AF65-F5344CB8AC3E}">
        <p14:creationId xmlns:p14="http://schemas.microsoft.com/office/powerpoint/2010/main" val="2152310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pPr marL="0" indent="0">
              <a:buNone/>
            </a:pPr>
            <a:r>
              <a:rPr lang="de-DE" sz="2000" b="1">
                <a:latin typeface="Roboto" panose="02000000000000000000" pitchFamily="2" charset="0"/>
                <a:ea typeface="Roboto"/>
                <a:cs typeface="Roboto" panose="02000000000000000000" pitchFamily="2" charset="0"/>
              </a:rPr>
              <a:t>10”-TOUCHSCREEN MIT NAVIGATION</a:t>
            </a:r>
          </a:p>
        </p:txBody>
      </p:sp>
      <p:pic>
        <p:nvPicPr>
          <p:cNvPr id="10" name="Espace réservé pour une image  9" descr="Une image contenant extérieur, périphérique, panneau de configuration&#10;&#10;Description générée automatiquement">
            <a:extLst>
              <a:ext uri="{FF2B5EF4-FFF2-40B4-BE49-F238E27FC236}">
                <a16:creationId xmlns:a16="http://schemas.microsoft.com/office/drawing/2014/main" id="{F7501DF2-7F2F-0D44-B7BC-D1EE570BCF2E}"/>
              </a:ext>
            </a:extLst>
          </p:cNvPr>
          <p:cNvPicPr>
            <a:picLocks noGrp="1" noChangeAspect="1"/>
          </p:cNvPicPr>
          <p:nvPr>
            <p:ph type="pic" sz="quarter" idx="14"/>
          </p:nvPr>
        </p:nvPicPr>
        <p:blipFill>
          <a:blip r:embed="rId4" cstate="email">
            <a:extLst>
              <a:ext uri="{28A0092B-C50C-407E-A947-70E740481C1C}">
                <a14:useLocalDpi xmlns:a14="http://schemas.microsoft.com/office/drawing/2010/main"/>
              </a:ext>
            </a:extLst>
          </a:blip>
          <a:srcRect/>
          <a:stretch>
            <a:fillRect/>
          </a:stretch>
        </p:blipFill>
        <p:spPr/>
      </p:pic>
      <p:sp>
        <p:nvSpPr>
          <p:cNvPr id="7" name="Text Placeholder 4"/>
          <p:cNvSpPr>
            <a:spLocks noGrp="1"/>
          </p:cNvSpPr>
          <p:nvPr>
            <p:ph type="body" sz="quarter" idx="15"/>
          </p:nvPr>
        </p:nvSpPr>
        <p:spPr>
          <a:xfrm>
            <a:off x="219448" y="6055801"/>
            <a:ext cx="5205646" cy="193899"/>
          </a:xfrm>
        </p:spPr>
        <p:txBody>
          <a:bodyPr/>
          <a:lstStyle/>
          <a:p>
            <a:pPr marL="0" indent="0">
              <a:buNone/>
            </a:pPr>
            <a:r>
              <a:rPr lang="de-DE" sz="1400">
                <a:solidFill>
                  <a:srgbClr val="960100"/>
                </a:solidFill>
              </a:rPr>
              <a:t>ZUM SCHLIESSEN HIER KLICKEN</a:t>
            </a:r>
          </a:p>
        </p:txBody>
      </p:sp>
      <p:sp>
        <p:nvSpPr>
          <p:cNvPr id="3" name="Text Placeholder 2"/>
          <p:cNvSpPr>
            <a:spLocks noGrp="1"/>
          </p:cNvSpPr>
          <p:nvPr>
            <p:ph type="body" sz="quarter" idx="13"/>
          </p:nvPr>
        </p:nvSpPr>
        <p:spPr>
          <a:xfrm>
            <a:off x="219448" y="1009749"/>
            <a:ext cx="4988656" cy="1564531"/>
          </a:xfrm>
        </p:spPr>
        <p:txBody>
          <a:bodyPr wrap="square" lIns="0" tIns="0" rIns="0" bIns="0" rtlCol="0" anchor="t">
            <a:spAutoFit/>
          </a:bodyPr>
          <a:lstStyle/>
          <a:p>
            <a:pPr marL="342900" indent="-342900">
              <a:buFont typeface="Arial" panose="020B0604020202020204" pitchFamily="34" charset="0"/>
              <a:buChar char="•"/>
            </a:pPr>
            <a:r>
              <a:rPr lang="de-DE">
                <a:latin typeface="+mn-lt"/>
              </a:rPr>
              <a:t>Der </a:t>
            </a:r>
            <a:r>
              <a:rPr lang="de-DE" b="1">
                <a:latin typeface="+mn-lt"/>
              </a:rPr>
              <a:t>10“-TOUCHSCREEN </a:t>
            </a:r>
            <a:r>
              <a:rPr lang="de-DE">
                <a:latin typeface="+mn-lt"/>
              </a:rPr>
              <a:t>mit Navigation bietet klare Karten und einfach zu bedienende Bedienelemente. Er hilft Ihnen, sich schnell zurechtzufinden und während der Fahrt in Vernetzt zu bleiben. </a:t>
            </a:r>
          </a:p>
          <a:p>
            <a:pPr marL="342900" indent="-342900">
              <a:buFont typeface="Arial" panose="020B0604020202020204" pitchFamily="34" charset="0"/>
              <a:buChar char="•"/>
            </a:pPr>
            <a:r>
              <a:rPr lang="de-DE" b="1">
                <a:latin typeface="+mn-lt"/>
              </a:rPr>
              <a:t>MAGIC VIEW </a:t>
            </a:r>
            <a:r>
              <a:rPr lang="de-DE">
                <a:latin typeface="+mn-lt"/>
              </a:rPr>
              <a:t>180°-Rückblick mit Parkassistenz-Visualisierung im zentralen HD-Display </a:t>
            </a:r>
          </a:p>
        </p:txBody>
      </p:sp>
      <p:sp>
        <p:nvSpPr>
          <p:cNvPr id="4" name="TextBox 3"/>
          <p:cNvSpPr txBox="1"/>
          <p:nvPr/>
        </p:nvSpPr>
        <p:spPr>
          <a:xfrm>
            <a:off x="2701502" y="6855860"/>
            <a:ext cx="214227" cy="369332"/>
          </a:xfrm>
          <a:prstGeom prst="rect">
            <a:avLst/>
          </a:prstGeom>
          <a:solidFill>
            <a:schemeClr val="bg1"/>
          </a:solidFill>
        </p:spPr>
        <p:txBody>
          <a:bodyPr wrap="square" rtlCol="0">
            <a:spAutoFit/>
          </a:bodyPr>
          <a:lstStyle/>
          <a:p>
            <a:r>
              <a:rPr lang="de-DE"/>
              <a:t>1</a:t>
            </a:r>
          </a:p>
        </p:txBody>
      </p:sp>
      <p:pic>
        <p:nvPicPr>
          <p:cNvPr id="5" name="Immagine 4">
            <a:extLst>
              <a:ext uri="{FF2B5EF4-FFF2-40B4-BE49-F238E27FC236}">
                <a16:creationId xmlns:a16="http://schemas.microsoft.com/office/drawing/2014/main" id="{B986DD2C-A218-8D47-9970-4B96598CAC69}"/>
              </a:ext>
            </a:extLst>
          </p:cNvPr>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6305998" y="432000"/>
            <a:ext cx="5886002" cy="5986799"/>
          </a:xfrm>
          <a:prstGeom prst="rect">
            <a:avLst/>
          </a:prstGeom>
        </p:spPr>
      </p:pic>
    </p:spTree>
    <p:custDataLst>
      <p:tags r:id="rId1"/>
    </p:custDataLst>
    <p:extLst>
      <p:ext uri="{BB962C8B-B14F-4D97-AF65-F5344CB8AC3E}">
        <p14:creationId xmlns:p14="http://schemas.microsoft.com/office/powerpoint/2010/main" val="36577224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35A8B636-5812-E847-0101-8FA41E3EE597}"/>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6305998" y="432000"/>
            <a:ext cx="5886002" cy="5986799"/>
          </a:xfrm>
          <a:prstGeom prst="rect">
            <a:avLst/>
          </a:prstGeom>
        </p:spPr>
      </p:pic>
      <p:sp>
        <p:nvSpPr>
          <p:cNvPr id="2" name="Text Placeholder 1"/>
          <p:cNvSpPr>
            <a:spLocks noGrp="1"/>
          </p:cNvSpPr>
          <p:nvPr>
            <p:ph type="body" sz="quarter" idx="10"/>
          </p:nvPr>
        </p:nvSpPr>
        <p:spPr/>
        <p:txBody>
          <a:bodyPr lIns="0" tIns="45720" rIns="0" bIns="45720" anchor="t"/>
          <a:lstStyle/>
          <a:p>
            <a:pPr>
              <a:buNone/>
            </a:pPr>
            <a:r>
              <a:rPr lang="de-DE" sz="2000" b="1">
                <a:latin typeface="Roboto" panose="02000000000000000000" pitchFamily="2" charset="0"/>
                <a:ea typeface="Roboto"/>
                <a:cs typeface="Roboto" panose="02000000000000000000" pitchFamily="2" charset="0"/>
              </a:rPr>
              <a:t>KABELLOSE LADESTATION und mehr</a:t>
            </a:r>
          </a:p>
        </p:txBody>
      </p:sp>
      <p:sp>
        <p:nvSpPr>
          <p:cNvPr id="9" name="Text Placeholder 4"/>
          <p:cNvSpPr>
            <a:spLocks noGrp="1"/>
          </p:cNvSpPr>
          <p:nvPr>
            <p:ph type="body" sz="quarter" idx="15"/>
          </p:nvPr>
        </p:nvSpPr>
        <p:spPr>
          <a:xfrm>
            <a:off x="219448" y="6055801"/>
            <a:ext cx="5205646" cy="193899"/>
          </a:xfrm>
        </p:spPr>
        <p:txBody>
          <a:bodyPr/>
          <a:lstStyle/>
          <a:p>
            <a:pPr marL="0" indent="0">
              <a:buNone/>
            </a:pPr>
            <a:r>
              <a:rPr lang="de-DE" sz="1400" b="1">
                <a:solidFill>
                  <a:srgbClr val="960100"/>
                </a:solidFill>
                <a:latin typeface="Roboto" panose="02000000000000000000" pitchFamily="2" charset="0"/>
                <a:ea typeface="Roboto"/>
                <a:cs typeface="Roboto" panose="02000000000000000000" pitchFamily="2" charset="0"/>
              </a:rPr>
              <a:t>ZUM SCHLIESSEN HIER KLICKEN</a:t>
            </a:r>
          </a:p>
        </p:txBody>
      </p:sp>
      <p:sp>
        <p:nvSpPr>
          <p:cNvPr id="3" name="Text Placeholder 2"/>
          <p:cNvSpPr>
            <a:spLocks noGrp="1"/>
          </p:cNvSpPr>
          <p:nvPr>
            <p:ph type="body" sz="quarter" idx="13"/>
          </p:nvPr>
        </p:nvSpPr>
        <p:spPr>
          <a:xfrm>
            <a:off x="219448" y="1066857"/>
            <a:ext cx="5205646" cy="2013372"/>
          </a:xfrm>
        </p:spPr>
        <p:txBody>
          <a:bodyPr wrap="square" lIns="0" tIns="0" rIns="0" bIns="0" rtlCol="0" anchor="t">
            <a:spAutoFit/>
          </a:bodyPr>
          <a:lstStyle/>
          <a:p>
            <a:r>
              <a:rPr lang="de-DE"/>
              <a:t>Die </a:t>
            </a:r>
            <a:r>
              <a:rPr lang="de-DE" b="1" i="0" u="none" baseline="0"/>
              <a:t>KABELLOSE LADESTATION</a:t>
            </a:r>
            <a:r>
              <a:rPr lang="de-DE"/>
              <a:t> lädt Ihr Smartphone ohne Kabel.</a:t>
            </a:r>
          </a:p>
          <a:p>
            <a:r>
              <a:rPr lang="de-DE"/>
              <a:t>Mit der </a:t>
            </a:r>
            <a:r>
              <a:rPr lang="de-DE" b="1" i="0" u="none" baseline="0"/>
              <a:t>230-V-STECKDOSE</a:t>
            </a:r>
            <a:r>
              <a:rPr lang="de-DE"/>
              <a:t> können Sie kleine Geräte einfach anschließen und verwenden. Zusammen machen sie jeden Tag praktischer und bequemer.</a:t>
            </a:r>
          </a:p>
          <a:p>
            <a:endParaRPr lang="en-US" dirty="0">
              <a:solidFill>
                <a:srgbClr val="000000"/>
              </a:solidFill>
              <a:ea typeface="Roboto" panose="02000000000000000000" pitchFamily="2" charset="0"/>
              <a:cs typeface="Roboto" panose="02000000000000000000" pitchFamily="2" charset="0"/>
            </a:endParaRPr>
          </a:p>
          <a:p>
            <a:r>
              <a:rPr lang="de-DE">
                <a:solidFill>
                  <a:srgbClr val="000000"/>
                </a:solidFill>
                <a:ea typeface=""/>
                <a:cs typeface="Roboto" panose="02000000000000000000" pitchFamily="2" charset="0"/>
              </a:rPr>
              <a:t>12-V-STECKER am Armaturenbrett und 2 USB-Anschlüsse verfügbar</a:t>
            </a:r>
          </a:p>
        </p:txBody>
      </p:sp>
      <p:sp>
        <p:nvSpPr>
          <p:cNvPr id="8" name="TextBox 7"/>
          <p:cNvSpPr txBox="1"/>
          <p:nvPr/>
        </p:nvSpPr>
        <p:spPr>
          <a:xfrm>
            <a:off x="2701502" y="6855860"/>
            <a:ext cx="214227" cy="369332"/>
          </a:xfrm>
          <a:prstGeom prst="rect">
            <a:avLst/>
          </a:prstGeom>
          <a:solidFill>
            <a:schemeClr val="bg1"/>
          </a:solidFill>
        </p:spPr>
        <p:txBody>
          <a:bodyPr wrap="square" rtlCol="0">
            <a:spAutoFit/>
          </a:bodyPr>
          <a:lstStyle/>
          <a:p>
            <a:r>
              <a:rPr lang="de-DE"/>
              <a:t>3</a:t>
            </a:r>
          </a:p>
        </p:txBody>
      </p:sp>
    </p:spTree>
    <p:custDataLst>
      <p:tags r:id="rId1"/>
    </p:custDataLst>
    <p:extLst>
      <p:ext uri="{BB962C8B-B14F-4D97-AF65-F5344CB8AC3E}">
        <p14:creationId xmlns:p14="http://schemas.microsoft.com/office/powerpoint/2010/main" val="285554524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1_INTRODUCTION" val="lvH6bAS8"/>
  <p:tag name="ARTICULATE_DESIGN_ID_1_VEHICLE SECTION INTRO" val="LsN2Ex1c"/>
  <p:tag name="ARTICULATE_SLIDE_THUMBNAIL_REFRESH" val="1"/>
  <p:tag name="ARTICULATE_SLIDE_COUNT" val="25"/>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Introduction">
  <a:themeElements>
    <a:clrScheme name="Fiat VOL">
      <a:dk1>
        <a:srgbClr val="000000"/>
      </a:dk1>
      <a:lt1>
        <a:srgbClr val="FFFFFF"/>
      </a:lt1>
      <a:dk2>
        <a:srgbClr val="606060"/>
      </a:dk2>
      <a:lt2>
        <a:srgbClr val="E7E6E6"/>
      </a:lt2>
      <a:accent1>
        <a:srgbClr val="AD0C33"/>
      </a:accent1>
      <a:accent2>
        <a:srgbClr val="4F4F4F"/>
      </a:accent2>
      <a:accent3>
        <a:srgbClr val="F2F2F2"/>
      </a:accent3>
      <a:accent4>
        <a:srgbClr val="FFC000"/>
      </a:accent4>
      <a:accent5>
        <a:srgbClr val="4472C4"/>
      </a:accent5>
      <a:accent6>
        <a:srgbClr val="70AD47"/>
      </a:accent6>
      <a:hlink>
        <a:srgbClr val="0563C1"/>
      </a:hlink>
      <a:folHlink>
        <a:srgbClr val="954F72"/>
      </a:folHlink>
    </a:clrScheme>
    <a:fontScheme name="FIAT_LCV">
      <a:majorFont>
        <a:latin typeface="Roboto Black"/>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Vehicle Section Intro">
  <a:themeElements>
    <a:clrScheme name="Fiat VOL">
      <a:dk1>
        <a:srgbClr val="000000"/>
      </a:dk1>
      <a:lt1>
        <a:srgbClr val="FFFFFF"/>
      </a:lt1>
      <a:dk2>
        <a:srgbClr val="606060"/>
      </a:dk2>
      <a:lt2>
        <a:srgbClr val="E7E6E6"/>
      </a:lt2>
      <a:accent1>
        <a:srgbClr val="AD0C33"/>
      </a:accent1>
      <a:accent2>
        <a:srgbClr val="4F4F4F"/>
      </a:accent2>
      <a:accent3>
        <a:srgbClr val="F2F2F2"/>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Administration Master">
  <a:themeElements>
    <a:clrScheme name="Fiat VOL">
      <a:dk1>
        <a:srgbClr val="000000"/>
      </a:dk1>
      <a:lt1>
        <a:srgbClr val="FFFFFF"/>
      </a:lt1>
      <a:dk2>
        <a:srgbClr val="606060"/>
      </a:dk2>
      <a:lt2>
        <a:srgbClr val="E7E6E6"/>
      </a:lt2>
      <a:accent1>
        <a:srgbClr val="AD0C33"/>
      </a:accent1>
      <a:accent2>
        <a:srgbClr val="4F4F4F"/>
      </a:accent2>
      <a:accent3>
        <a:srgbClr val="F2F2F2"/>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Final Quiz Multi Choice">
  <a:themeElements>
    <a:clrScheme name="Fiat VOL">
      <a:dk1>
        <a:srgbClr val="000000"/>
      </a:dk1>
      <a:lt1>
        <a:srgbClr val="FFFFFF"/>
      </a:lt1>
      <a:dk2>
        <a:srgbClr val="606060"/>
      </a:dk2>
      <a:lt2>
        <a:srgbClr val="E7E6E6"/>
      </a:lt2>
      <a:accent1>
        <a:srgbClr val="AD0C33"/>
      </a:accent1>
      <a:accent2>
        <a:srgbClr val="4F4F4F"/>
      </a:accent2>
      <a:accent3>
        <a:srgbClr val="F2F2F2"/>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Knowledge Check Multi Choice">
  <a:themeElements>
    <a:clrScheme name="Fiat VOL">
      <a:dk1>
        <a:srgbClr val="000000"/>
      </a:dk1>
      <a:lt1>
        <a:srgbClr val="FFFFFF"/>
      </a:lt1>
      <a:dk2>
        <a:srgbClr val="606060"/>
      </a:dk2>
      <a:lt2>
        <a:srgbClr val="E7E6E6"/>
      </a:lt2>
      <a:accent1>
        <a:srgbClr val="AD0C33"/>
      </a:accent1>
      <a:accent2>
        <a:srgbClr val="4F4F4F"/>
      </a:accent2>
      <a:accent3>
        <a:srgbClr val="F2F2F2"/>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NotArchiving xmlns="4a3b9bf5-52d3-422b-9a9b-883fe26281e2">false</NotArchiving>
    <lcf76f155ced4ddcb4097134ff3c332f xmlns="4a3b9bf5-52d3-422b-9a9b-883fe26281e2">
      <Terms xmlns="http://schemas.microsoft.com/office/infopath/2007/PartnerControls"/>
    </lcf76f155ced4ddcb4097134ff3c332f>
    <TaxCatchAll xmlns="4da1fc77-fec8-4e78-a9ee-120d966eaccc" xsi:nil="true"/>
    <Liga xmlns="4a3b9bf5-52d3-422b-9a9b-883fe26281e2"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1DB7A617A46BD4B9EE49D0A44BE22E7" ma:contentTypeVersion="21" ma:contentTypeDescription="Create a new document." ma:contentTypeScope="" ma:versionID="9a04f6a497752952eab60319f3e6c7e7">
  <xsd:schema xmlns:xsd="http://www.w3.org/2001/XMLSchema" xmlns:xs="http://www.w3.org/2001/XMLSchema" xmlns:p="http://schemas.microsoft.com/office/2006/metadata/properties" xmlns:ns2="4a3b9bf5-52d3-422b-9a9b-883fe26281e2" xmlns:ns3="4da1fc77-fec8-4e78-a9ee-120d966eaccc" targetNamespace="http://schemas.microsoft.com/office/2006/metadata/properties" ma:root="true" ma:fieldsID="50971a7b715d631482749e375284a10c" ns2:_="" ns3:_="">
    <xsd:import namespace="4a3b9bf5-52d3-422b-9a9b-883fe26281e2"/>
    <xsd:import namespace="4da1fc77-fec8-4e78-a9ee-120d966eacc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Liga" minOccurs="0"/>
                <xsd:element ref="ns2:lcf76f155ced4ddcb4097134ff3c332f" minOccurs="0"/>
                <xsd:element ref="ns3:TaxCatchAll" minOccurs="0"/>
                <xsd:element ref="ns2:MediaServiceObjectDetectorVersions" minOccurs="0"/>
                <xsd:element ref="ns2:MediaServiceSearchProperties" minOccurs="0"/>
                <xsd:element ref="ns2:NotArchiving"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a3b9bf5-52d3-422b-9a9b-883fe26281e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Liga" ma:index="21" nillable="true" ma:displayName="Liga" ma:format="Dropdown" ma:internalName="Liga">
      <xsd:simpleType>
        <xsd:restriction base="dms:Text">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d5da9c22-7670-4096-8b83-59bc4afc1e7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NotArchiving" ma:index="27" nillable="true" ma:displayName="NotArchiving" ma:default="0" ma:internalName="NotArchiving">
      <xsd:simpleType>
        <xsd:restriction base="dms:Boolean"/>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da1fc77-fec8-4e78-a9ee-120d966eaccc"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40036cf-d084-42ff-8af4-44963dbb3b3d}" ma:internalName="TaxCatchAll" ma:showField="CatchAllData" ma:web="4da1fc77-fec8-4e78-a9ee-120d966eacc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6BCF0B9-500F-4065-90F7-7A0EAD453A37}">
  <ds:schemaRefs>
    <ds:schemaRef ds:uri="http://www.w3.org/XML/1998/namespace"/>
    <ds:schemaRef ds:uri="http://schemas.microsoft.com/office/2006/documentManagement/types"/>
    <ds:schemaRef ds:uri="4da1fc77-fec8-4e78-a9ee-120d966eaccc"/>
    <ds:schemaRef ds:uri="4a3b9bf5-52d3-422b-9a9b-883fe26281e2"/>
    <ds:schemaRef ds:uri="http://schemas.microsoft.com/office/infopath/2007/PartnerControls"/>
    <ds:schemaRef ds:uri="http://purl.org/dc/terms/"/>
    <ds:schemaRef ds:uri="http://purl.org/dc/elements/1.1/"/>
    <ds:schemaRef ds:uri="http://schemas.microsoft.com/office/2006/metadata/properties"/>
    <ds:schemaRef ds:uri="http://schemas.openxmlformats.org/package/2006/metadata/core-properties"/>
    <ds:schemaRef ds:uri="http://purl.org/dc/dcmitype/"/>
  </ds:schemaRefs>
</ds:datastoreItem>
</file>

<file path=customXml/itemProps2.xml><?xml version="1.0" encoding="utf-8"?>
<ds:datastoreItem xmlns:ds="http://schemas.openxmlformats.org/officeDocument/2006/customXml" ds:itemID="{76014309-7122-4CD7-A3F6-E1C1BB22AF7B}">
  <ds:schemaRefs>
    <ds:schemaRef ds:uri="http://schemas.microsoft.com/sharepoint/v3/contenttype/forms"/>
  </ds:schemaRefs>
</ds:datastoreItem>
</file>

<file path=customXml/itemProps3.xml><?xml version="1.0" encoding="utf-8"?>
<ds:datastoreItem xmlns:ds="http://schemas.openxmlformats.org/officeDocument/2006/customXml" ds:itemID="{1B995164-5374-4E97-8905-0AE9E4A3546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a3b9bf5-52d3-422b-9a9b-883fe26281e2"/>
    <ds:schemaRef ds:uri="4da1fc77-fec8-4e78-a9ee-120d966eac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725ca717-11da-4935-b601-f527b9741f2e}" enabled="1" method="Standard" siteId="{d852d5cd-724c-4128-8812-ffa5db3f8507}" contentBits="0" removed="0"/>
</clbl:labelList>
</file>

<file path=docProps/app.xml><?xml version="1.0" encoding="utf-8"?>
<Properties xmlns="http://schemas.openxmlformats.org/officeDocument/2006/extended-properties" xmlns:vt="http://schemas.openxmlformats.org/officeDocument/2006/docPropsVTypes">
  <TotalTime>92</TotalTime>
  <Words>1399</Words>
  <Application>Microsoft Office PowerPoint</Application>
  <PresentationFormat>Personalizzato</PresentationFormat>
  <Paragraphs>274</Paragraphs>
  <Slides>25</Slides>
  <Notes>25</Notes>
  <HiddenSlides>0</HiddenSlides>
  <MMClips>0</MMClips>
  <ScaleCrop>false</ScaleCrop>
  <HeadingPairs>
    <vt:vector size="6" baseType="variant">
      <vt:variant>
        <vt:lpstr>Caratteri utilizzati</vt:lpstr>
      </vt:variant>
      <vt:variant>
        <vt:i4>14</vt:i4>
      </vt:variant>
      <vt:variant>
        <vt:lpstr>Tema</vt:lpstr>
      </vt:variant>
      <vt:variant>
        <vt:i4>5</vt:i4>
      </vt:variant>
      <vt:variant>
        <vt:lpstr>Titoli diapositive</vt:lpstr>
      </vt:variant>
      <vt:variant>
        <vt:i4>25</vt:i4>
      </vt:variant>
    </vt:vector>
  </HeadingPairs>
  <TitlesOfParts>
    <vt:vector size="44" baseType="lpstr">
      <vt:lpstr>Arial</vt:lpstr>
      <vt:lpstr>Arial Black</vt:lpstr>
      <vt:lpstr>Calibri</vt:lpstr>
      <vt:lpstr>Citroen</vt:lpstr>
      <vt:lpstr>Citroen Black</vt:lpstr>
      <vt:lpstr>Citroen Light</vt:lpstr>
      <vt:lpstr>FIATADVERT01A Rg</vt:lpstr>
      <vt:lpstr>FiatAdvert01B Rg</vt:lpstr>
      <vt:lpstr>Lucida Sans Unicode</vt:lpstr>
      <vt:lpstr>Microsoft Sans Serif</vt:lpstr>
      <vt:lpstr>Opel Next</vt:lpstr>
      <vt:lpstr>Roboto</vt:lpstr>
      <vt:lpstr>Roboto Black</vt:lpstr>
      <vt:lpstr>Roboto Light</vt:lpstr>
      <vt:lpstr>1_Introduction</vt:lpstr>
      <vt:lpstr>1_Vehicle Section Intro</vt:lpstr>
      <vt:lpstr>1_Administration Master</vt:lpstr>
      <vt:lpstr>Final Quiz Multi Choice</vt:lpstr>
      <vt:lpstr>Knowledge Check Multi Choice</vt:lpstr>
      <vt:lpstr>Presentazione standard di PowerPoint</vt:lpstr>
      <vt:lpstr>FIAT QUBO L</vt:lpstr>
      <vt:lpstr>EXTERIEUR</vt:lpstr>
      <vt:lpstr>EXTERIEUR</vt:lpstr>
      <vt:lpstr>EXTERIEUR</vt:lpstr>
      <vt:lpstr>EXTERIEUR</vt:lpstr>
      <vt:lpstr>INNENAUSSTATTUNG LA PRIMA</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SITZ-KONFIGURATION</vt:lpstr>
      <vt:lpstr>SITZ-KONFIGURATION</vt:lpstr>
      <vt:lpstr>KAPAZITÄTEN</vt:lpstr>
      <vt:lpstr>ANTRIEB</vt:lpstr>
      <vt:lpstr>Presentazione standard di PowerPoint</vt:lpstr>
      <vt:lpstr>Presentazione standard di PowerPoint</vt:lpstr>
      <vt:lpstr>ZUSAMMENFASSUNG</vt:lpstr>
      <vt:lpstr>FRAGE 1</vt:lpstr>
      <vt:lpstr>FRAGE 4</vt:lpstr>
      <vt:lpstr>FRAGE 5</vt:lpstr>
      <vt:lpstr>FRAGE 6</vt:lpstr>
      <vt:lpstr>FRAGE 9</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DEV_WorkStation</dc:creator>
  <cp:lastModifiedBy>Patrizia Gariglio</cp:lastModifiedBy>
  <cp:revision>138</cp:revision>
  <dcterms:created xsi:type="dcterms:W3CDTF">2022-04-04T08:40:06Z</dcterms:created>
  <dcterms:modified xsi:type="dcterms:W3CDTF">2026-06-09T07:07:11Z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1FF4A693-2DB1-496F-93D3-8739D7B1B825</vt:lpwstr>
  </property>
  <property fmtid="{D5CDD505-2E9C-101B-9397-08002B2CF9AE}" pid="3" name="ArticulatePath">
    <vt:lpwstr>DRAFT FIAT WBT_PB_V6</vt:lpwstr>
  </property>
  <property fmtid="{D5CDD505-2E9C-101B-9397-08002B2CF9AE}" pid="4" name="Color_new_text_01">
    <vt:i4>49152</vt:i4>
  </property>
  <property fmtid="{D5CDD505-2E9C-101B-9397-08002B2CF9AE}" pid="5" name="Color_new_text_02">
    <vt:i4>2683080</vt:i4>
  </property>
  <property fmtid="{D5CDD505-2E9C-101B-9397-08002B2CF9AE}" pid="6" name="Color_del_text_01">
    <vt:i4>17919</vt:i4>
  </property>
  <property fmtid="{D5CDD505-2E9C-101B-9397-08002B2CF9AE}" pid="7" name="Color_del_text_02">
    <vt:i4>14466610</vt:i4>
  </property>
  <property fmtid="{D5CDD505-2E9C-101B-9397-08002B2CF9AE}" pid="8" name="Color_org_text_01">
    <vt:i4>0</vt:i4>
  </property>
  <property fmtid="{D5CDD505-2E9C-101B-9397-08002B2CF9AE}" pid="9" name="Color_org_text_02">
    <vt:i4>16777215</vt:i4>
  </property>
  <property fmtid="{D5CDD505-2E9C-101B-9397-08002B2CF9AE}" pid="10" name="Color_new_pic_01">
    <vt:i4>49152</vt:i4>
  </property>
  <property fmtid="{D5CDD505-2E9C-101B-9397-08002B2CF9AE}" pid="11" name="But_pic_remove">
    <vt:i4>17919</vt:i4>
  </property>
  <property fmtid="{D5CDD505-2E9C-101B-9397-08002B2CF9AE}" pid="12" name="MSIP_Label_725ca717-11da-4935-b601-f527b9741f2e_Enabled">
    <vt:lpwstr>true</vt:lpwstr>
  </property>
  <property fmtid="{D5CDD505-2E9C-101B-9397-08002B2CF9AE}" pid="13" name="MSIP_Label_725ca717-11da-4935-b601-f527b9741f2e_SetDate">
    <vt:lpwstr>2024-01-31T13:59:21Z</vt:lpwstr>
  </property>
  <property fmtid="{D5CDD505-2E9C-101B-9397-08002B2CF9AE}" pid="14" name="MSIP_Label_725ca717-11da-4935-b601-f527b9741f2e_Method">
    <vt:lpwstr>Standard</vt:lpwstr>
  </property>
  <property fmtid="{D5CDD505-2E9C-101B-9397-08002B2CF9AE}" pid="15" name="MSIP_Label_725ca717-11da-4935-b601-f527b9741f2e_Name">
    <vt:lpwstr>C2 - Internal</vt:lpwstr>
  </property>
  <property fmtid="{D5CDD505-2E9C-101B-9397-08002B2CF9AE}" pid="16" name="MSIP_Label_725ca717-11da-4935-b601-f527b9741f2e_SiteId">
    <vt:lpwstr>d852d5cd-724c-4128-8812-ffa5db3f8507</vt:lpwstr>
  </property>
  <property fmtid="{D5CDD505-2E9C-101B-9397-08002B2CF9AE}" pid="17" name="MSIP_Label_725ca717-11da-4935-b601-f527b9741f2e_ActionId">
    <vt:lpwstr>de456b00-4085-4990-81e1-f22ff3144122</vt:lpwstr>
  </property>
  <property fmtid="{D5CDD505-2E9C-101B-9397-08002B2CF9AE}" pid="18" name="MSIP_Label_725ca717-11da-4935-b601-f527b9741f2e_ContentBits">
    <vt:lpwstr>0</vt:lpwstr>
  </property>
  <property fmtid="{D5CDD505-2E9C-101B-9397-08002B2CF9AE}" pid="19" name="ContentTypeId">
    <vt:lpwstr>0x010100B1DB7A617A46BD4B9EE49D0A44BE22E7</vt:lpwstr>
  </property>
  <property fmtid="{D5CDD505-2E9C-101B-9397-08002B2CF9AE}" pid="20" name="MediaServiceImageTags">
    <vt:lpwstr/>
  </property>
</Properties>
</file>