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147474763" r:id="rId2"/>
    <p:sldId id="2147474764" r:id="rId3"/>
    <p:sldId id="2147474932" r:id="rId4"/>
    <p:sldId id="2147474933" r:id="rId5"/>
    <p:sldId id="2147474936" r:id="rId6"/>
    <p:sldId id="2147474765" r:id="rId7"/>
  </p:sldIdLst>
  <p:sldSz cx="12192000" cy="6858000"/>
  <p:notesSz cx="6858000" cy="9144000"/>
  <p:custDataLst>
    <p:tags r:id="rId9"/>
  </p:custDataLst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3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8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CBE68-F9FA-4C5A-B075-26345B8E7CE7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CBAFD-586F-4E95-9009-EF53D37B5CD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99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E5953-C78D-39BC-8E68-71DBCDBFE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C73907-9C38-A854-5C16-D6160E1AC3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1C0A58-FAB5-DF1F-6040-17B4616957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310932-C04D-2253-D8C7-538DFB780E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124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BF70D-3D6C-4CC4-BF52-3750A20B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BBD5D-D11E-839C-679C-2A309C72B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1C81CD-A6EF-CB75-4139-50DCC853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0D6D8-B617-CFD9-30F5-9E2F771A8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7B19-9BDC-4F85-B897-227814C50B3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5971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B0558D-9850-B7B6-6372-6291579B8B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7D0BF18-F001-6B93-AAAB-212A10ADC1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1F5135-5AC5-10E6-B8CC-94E2F1663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DE23-CC74-4FCB-8406-48C47FCD6907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003F327-1A82-5591-ECF3-FFBBDEE78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E30F9D-326F-81E7-B746-6961E0B5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A6E-9050-437B-8B4C-75C907F10FFF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524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8196AC-363E-FA35-596D-40A18D4CF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C9ED760-CA61-8E9C-168F-D13CA6DCA4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099172F-9D7B-9A3A-ED87-F582D625F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DE23-CC74-4FCB-8406-48C47FCD6907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640D19-F186-7506-2E01-8BC264F4B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141645-0965-F6DB-CF53-A7D22A194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A6E-9050-437B-8B4C-75C907F10FFF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522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4D66B09-0E1D-90AE-72E3-317761713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0599427-0A8E-D21E-3A27-8FE9B5C90C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4C68AE-3FF4-BD2A-64DB-4CC42AD13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DE23-CC74-4FCB-8406-48C47FCD6907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00C34A-15E6-5F37-17F5-1E8079F1C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ABFA84-4972-2751-DE29-99742EC18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A6E-9050-437B-8B4C-75C907F10FFF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537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rmation of capsu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41571" y="1702781"/>
            <a:ext cx="9412447" cy="394468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marL="0" indent="0" algn="ctr">
              <a:buNone/>
              <a:defRPr sz="24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add capsule title (up to 67 words)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241566" y="3883831"/>
            <a:ext cx="9412447" cy="1043583"/>
          </a:xfrm>
          <a:prstGeom prst="rect">
            <a:avLst/>
          </a:prstGeom>
          <a:solidFill>
            <a:srgbClr val="002060"/>
          </a:solidFill>
          <a:ln>
            <a:solidFill>
              <a:srgbClr val="24388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2400"/>
              <a:t>Click to add a capsule description (up to 300 words)</a:t>
            </a:r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1437581" y="1287921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Title ID of capsule</a:t>
            </a:r>
          </a:p>
        </p:txBody>
      </p:sp>
      <p:sp>
        <p:nvSpPr>
          <p:cNvPr id="8" name="6-Point Star 7"/>
          <p:cNvSpPr/>
          <p:nvPr userDrawn="1"/>
        </p:nvSpPr>
        <p:spPr>
          <a:xfrm>
            <a:off x="1272338" y="1384074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437581" y="3485612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Description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 hasCustomPrompt="1"/>
          </p:nvPr>
        </p:nvSpPr>
        <p:spPr>
          <a:xfrm>
            <a:off x="1254154" y="5398375"/>
            <a:ext cx="4533697" cy="1156971"/>
          </a:xfrm>
          <a:prstGeom prst="rect">
            <a:avLst/>
          </a:prstGeom>
          <a:noFill/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image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437581" y="4949558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Image of capsule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1437581" y="2155827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Central reference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254125" y="2600324"/>
            <a:ext cx="9399888" cy="910256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central reference</a:t>
            </a:r>
          </a:p>
        </p:txBody>
      </p:sp>
      <p:sp>
        <p:nvSpPr>
          <p:cNvPr id="2" name="6-Point Star 7">
            <a:extLst>
              <a:ext uri="{FF2B5EF4-FFF2-40B4-BE49-F238E27FC236}">
                <a16:creationId xmlns:a16="http://schemas.microsoft.com/office/drawing/2014/main" id="{88C596BD-EC16-60B1-6A44-0A626C0F505D}"/>
              </a:ext>
            </a:extLst>
          </p:cNvPr>
          <p:cNvSpPr/>
          <p:nvPr userDrawn="1"/>
        </p:nvSpPr>
        <p:spPr>
          <a:xfrm>
            <a:off x="1272338" y="2269899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6-Point Star 7">
            <a:extLst>
              <a:ext uri="{FF2B5EF4-FFF2-40B4-BE49-F238E27FC236}">
                <a16:creationId xmlns:a16="http://schemas.microsoft.com/office/drawing/2014/main" id="{97BBF33C-D609-149F-BC77-33FCA1F9AFF5}"/>
              </a:ext>
            </a:extLst>
          </p:cNvPr>
          <p:cNvSpPr/>
          <p:nvPr userDrawn="1"/>
        </p:nvSpPr>
        <p:spPr>
          <a:xfrm>
            <a:off x="1272338" y="3590065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6-Point Star 7">
            <a:extLst>
              <a:ext uri="{FF2B5EF4-FFF2-40B4-BE49-F238E27FC236}">
                <a16:creationId xmlns:a16="http://schemas.microsoft.com/office/drawing/2014/main" id="{580BCE73-9F03-4837-294A-6DA4612A834C}"/>
              </a:ext>
            </a:extLst>
          </p:cNvPr>
          <p:cNvSpPr/>
          <p:nvPr userDrawn="1"/>
        </p:nvSpPr>
        <p:spPr>
          <a:xfrm>
            <a:off x="1272338" y="5069615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48986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rmation of capsule (category, level, departments, track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41571" y="1702781"/>
            <a:ext cx="9412447" cy="394468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marL="0" indent="0" algn="ctr">
              <a:buNone/>
              <a:defRPr sz="24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add brand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241571" y="2690192"/>
            <a:ext cx="9412447" cy="701341"/>
          </a:xfrm>
          <a:prstGeom prst="rect">
            <a:avLst/>
          </a:prstGeom>
          <a:solidFill>
            <a:srgbClr val="002060"/>
          </a:solidFill>
          <a:ln>
            <a:solidFill>
              <a:srgbClr val="243881"/>
            </a:solidFill>
          </a:ln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aseline="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/>
              <a:t>Click to add group</a:t>
            </a:r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1432730" y="1303432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Brand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1432730" y="2303227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Group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432730" y="3591602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Languages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241570" y="3984476"/>
            <a:ext cx="9412447" cy="701341"/>
          </a:xfrm>
          <a:prstGeom prst="rect">
            <a:avLst/>
          </a:prstGeom>
          <a:solidFill>
            <a:srgbClr val="002060"/>
          </a:solidFill>
          <a:ln>
            <a:solidFill>
              <a:srgbClr val="243881"/>
            </a:solidFill>
          </a:ln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aseline="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/>
              <a:t>Click to add languages</a:t>
            </a:r>
            <a:endParaRPr lang="en-US"/>
          </a:p>
        </p:txBody>
      </p:sp>
      <p:sp>
        <p:nvSpPr>
          <p:cNvPr id="17" name="TextBox 16"/>
          <p:cNvSpPr txBox="1"/>
          <p:nvPr userDrawn="1"/>
        </p:nvSpPr>
        <p:spPr>
          <a:xfrm>
            <a:off x="1432730" y="4874710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Tracks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1241569" y="5277655"/>
            <a:ext cx="9412447" cy="701341"/>
          </a:xfrm>
          <a:prstGeom prst="rect">
            <a:avLst/>
          </a:prstGeom>
          <a:solidFill>
            <a:srgbClr val="002060"/>
          </a:solidFill>
          <a:ln>
            <a:solidFill>
              <a:srgbClr val="243881"/>
            </a:solidFill>
          </a:ln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aseline="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/>
              <a:t>Click to add tracks/</a:t>
            </a:r>
            <a:r>
              <a:rPr lang="en-US" sz="2400" err="1"/>
              <a:t>subtracks</a:t>
            </a:r>
            <a:endParaRPr lang="en-US"/>
          </a:p>
        </p:txBody>
      </p:sp>
      <p:sp>
        <p:nvSpPr>
          <p:cNvPr id="2" name="6-Point Star 7">
            <a:extLst>
              <a:ext uri="{FF2B5EF4-FFF2-40B4-BE49-F238E27FC236}">
                <a16:creationId xmlns:a16="http://schemas.microsoft.com/office/drawing/2014/main" id="{926B4E35-0D1A-EC80-CC56-2173D7FA915C}"/>
              </a:ext>
            </a:extLst>
          </p:cNvPr>
          <p:cNvSpPr/>
          <p:nvPr userDrawn="1"/>
        </p:nvSpPr>
        <p:spPr>
          <a:xfrm>
            <a:off x="1272338" y="1407889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6-Point Star 7">
            <a:extLst>
              <a:ext uri="{FF2B5EF4-FFF2-40B4-BE49-F238E27FC236}">
                <a16:creationId xmlns:a16="http://schemas.microsoft.com/office/drawing/2014/main" id="{A4A8A93A-3612-9871-5777-7FB39010B9AF}"/>
              </a:ext>
            </a:extLst>
          </p:cNvPr>
          <p:cNvSpPr/>
          <p:nvPr userDrawn="1"/>
        </p:nvSpPr>
        <p:spPr>
          <a:xfrm>
            <a:off x="1272338" y="2392139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6-Point Star 7">
            <a:extLst>
              <a:ext uri="{FF2B5EF4-FFF2-40B4-BE49-F238E27FC236}">
                <a16:creationId xmlns:a16="http://schemas.microsoft.com/office/drawing/2014/main" id="{C97EB8AC-FFC0-D2B6-3F43-063C112E6437}"/>
              </a:ext>
            </a:extLst>
          </p:cNvPr>
          <p:cNvSpPr/>
          <p:nvPr userDrawn="1"/>
        </p:nvSpPr>
        <p:spPr>
          <a:xfrm>
            <a:off x="1272338" y="3697064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6-Point Star 7">
            <a:extLst>
              <a:ext uri="{FF2B5EF4-FFF2-40B4-BE49-F238E27FC236}">
                <a16:creationId xmlns:a16="http://schemas.microsoft.com/office/drawing/2014/main" id="{209CF3CE-0FF5-2A32-7BDA-4B79C5EE03DA}"/>
              </a:ext>
            </a:extLst>
          </p:cNvPr>
          <p:cNvSpPr/>
          <p:nvPr userDrawn="1"/>
        </p:nvSpPr>
        <p:spPr>
          <a:xfrm>
            <a:off x="1272338" y="4992464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28616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with a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6400" y="2927612"/>
            <a:ext cx="5328000" cy="3240000"/>
          </a:xfrm>
        </p:spPr>
        <p:txBody>
          <a:bodyPr/>
          <a:lstStyle>
            <a:lvl1pPr>
              <a:defRPr sz="1900"/>
            </a:lvl1pPr>
            <a:lvl2pPr>
              <a:defRPr sz="19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E51F8B3E-14FB-4855-BA2B-DAC0E96F21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6400" y="1635098"/>
            <a:ext cx="5328000" cy="1224000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2" name="Espace réservé pour une image  33">
            <a:extLst>
              <a:ext uri="{FF2B5EF4-FFF2-40B4-BE49-F238E27FC236}">
                <a16:creationId xmlns:a16="http://schemas.microsoft.com/office/drawing/2014/main" id="{895E04EA-65C6-4AA2-8F1E-9A4E11C6614A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6096000" y="1128410"/>
            <a:ext cx="5499370" cy="5039202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tx2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5396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E7616B-A3B8-5C43-B775-309E58036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6D4E04-E3EE-033A-D321-7A3F98BF6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7934111-4BE3-315E-FF14-031D9F406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DE23-CC74-4FCB-8406-48C47FCD6907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7D09C7-B1E1-25C3-ECF5-5AC8A87C3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BFE452-DBD1-D962-7BB7-40DD2ECC9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A6E-9050-437B-8B4C-75C907F10FFF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001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FF3DE0-690E-11B3-50B0-78B5F795F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AFBB60C-E72A-E2F0-EB60-92930E816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FE8256-7FA1-ACAC-236A-23AAE0CF2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DE23-CC74-4FCB-8406-48C47FCD6907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3002219-53AA-222E-D556-B5800F089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295FDF-3C05-EA2F-4035-DD57595B8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A6E-9050-437B-8B4C-75C907F10FFF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945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DA22A5-9E67-A1E3-4AF1-08E3A5AAA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A690C7-5BB3-E7EA-DAB5-E8D420F942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69309FB-EF18-4854-7E08-F5A65DBB65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AA71022-D5E2-FDF2-F663-A1BFD2E0B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DE23-CC74-4FCB-8406-48C47FCD6907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7D0355E-8800-F51D-5E61-801F1E571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B46A014-2F85-0582-6002-1905354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A6E-9050-437B-8B4C-75C907F10FFF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182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76830A-0C8F-A979-663C-B7B7186CA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588272-2975-3282-8A14-B56928770B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5E1AE31-755D-080F-DD7C-B35BE7281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30DAC92-866C-275C-39C4-CDC03ED002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FB39D19-5CDD-7F90-9FD6-2FBD0360C8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713D3D9-489C-741C-9870-F544426AF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DE23-CC74-4FCB-8406-48C47FCD6907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851207B-28D8-E81E-6E42-BD6568BEB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6283B1B-A964-69B6-7575-A0BBEDA37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A6E-9050-437B-8B4C-75C907F10FFF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096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B63EEF-7658-6E68-0C00-C2756D1DE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88FE3F1-9B6E-3D01-C081-006C68E2D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DE23-CC74-4FCB-8406-48C47FCD6907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5534325-DEAC-028A-63E5-E3548CE9D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2592378-458D-CD6C-6EEF-1C0686476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A6E-9050-437B-8B4C-75C907F10FFF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36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D65F2BF-FDC1-D322-D48A-84BB73772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DE23-CC74-4FCB-8406-48C47FCD6907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307A175-C424-E171-854E-8F0EDD741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55CB45A-D94A-4A9F-E5BC-EDBBDD6F1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A6E-9050-437B-8B4C-75C907F10FFF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56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34EDD9-3214-2999-FE59-DE9C3C806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76D0BE-252C-0CBD-393C-3BC780269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DCCC439-61F0-EB62-9F3F-BE6AE79FC9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2A83C3E-2319-211F-E3BA-1A207E607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DE23-CC74-4FCB-8406-48C47FCD6907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79B3A8C-CE93-0855-A5FC-1B3DD3DD5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1D2E173-9A8C-7D26-CFEA-0DE55CCE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A6E-9050-437B-8B4C-75C907F10FFF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69550D-E396-1020-3489-A28D44EB7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3A0C0D9-7394-D2F1-9790-DA4580759F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3D3CC72-20EF-4C23-B689-176480630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0F6AE84-2212-0ABC-6F00-BE821F7E8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DE23-CC74-4FCB-8406-48C47FCD6907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157E870-1818-B41E-AE29-FAFD768BF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459C56E-D50D-7AB4-686D-6E601A845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A6E-9050-437B-8B4C-75C907F10FFF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213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E606AB8-3410-FACC-FD43-9757D956C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C5B2032-0010-D48C-2A68-B5B91C3751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B6B9094-5BF2-783E-39B8-80237A7E8F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1BDE23-CC74-4FCB-8406-48C47FCD6907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F73DDFC-428A-D8DE-F0B8-FDC32889ED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7A1F6E-3270-B467-ED41-592275A35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A88A6E-9050-437B-8B4C-75C907F10FFF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142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7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microsoft.com/office/2007/relationships/hdphoto" Target="../media/hdphoto3.wdp"/><Relationship Id="rId18" Type="http://schemas.openxmlformats.org/officeDocument/2006/relationships/image" Target="../media/image11.png"/><Relationship Id="rId26" Type="http://schemas.microsoft.com/office/2007/relationships/hdphoto" Target="../media/hdphoto8.wdp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3.png"/><Relationship Id="rId7" Type="http://schemas.openxmlformats.org/officeDocument/2006/relationships/image" Target="../media/image5.png"/><Relationship Id="rId12" Type="http://schemas.openxmlformats.org/officeDocument/2006/relationships/image" Target="../media/image8.png"/><Relationship Id="rId17" Type="http://schemas.microsoft.com/office/2007/relationships/hdphoto" Target="../media/hdphoto5.wdp"/><Relationship Id="rId25" Type="http://schemas.openxmlformats.org/officeDocument/2006/relationships/image" Target="../media/image16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10.png"/><Relationship Id="rId20" Type="http://schemas.openxmlformats.org/officeDocument/2006/relationships/image" Target="../media/image12.png"/><Relationship Id="rId1" Type="http://schemas.openxmlformats.org/officeDocument/2006/relationships/tags" Target="../tags/tag8.xml"/><Relationship Id="rId6" Type="http://schemas.openxmlformats.org/officeDocument/2006/relationships/image" Target="../media/image4.png"/><Relationship Id="rId11" Type="http://schemas.microsoft.com/office/2007/relationships/hdphoto" Target="../media/hdphoto2.wdp"/><Relationship Id="rId24" Type="http://schemas.microsoft.com/office/2007/relationships/hdphoto" Target="../media/hdphoto7.wdp"/><Relationship Id="rId5" Type="http://schemas.openxmlformats.org/officeDocument/2006/relationships/image" Target="../media/image2.png"/><Relationship Id="rId15" Type="http://schemas.microsoft.com/office/2007/relationships/hdphoto" Target="../media/hdphoto4.wdp"/><Relationship Id="rId23" Type="http://schemas.openxmlformats.org/officeDocument/2006/relationships/image" Target="../media/image15.png"/><Relationship Id="rId10" Type="http://schemas.openxmlformats.org/officeDocument/2006/relationships/image" Target="../media/image7.png"/><Relationship Id="rId19" Type="http://schemas.microsoft.com/office/2007/relationships/hdphoto" Target="../media/hdphoto6.wdp"/><Relationship Id="rId4" Type="http://schemas.openxmlformats.org/officeDocument/2006/relationships/image" Target="../media/image1.png"/><Relationship Id="rId9" Type="http://schemas.microsoft.com/office/2007/relationships/hdphoto" Target="../media/hdphoto1.wdp"/><Relationship Id="rId14" Type="http://schemas.openxmlformats.org/officeDocument/2006/relationships/image" Target="../media/image9.png"/><Relationship Id="rId22" Type="http://schemas.openxmlformats.org/officeDocument/2006/relationships/image" Target="../media/image14.png"/><Relationship Id="rId27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9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id="{3CAECAA0-0D56-14B4-A121-98B3958994B4}"/>
              </a:ext>
            </a:extLst>
          </p:cNvPr>
          <p:cNvSpPr/>
          <p:nvPr/>
        </p:nvSpPr>
        <p:spPr>
          <a:xfrm>
            <a:off x="4373933" y="5013673"/>
            <a:ext cx="1740501" cy="17405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sz="1800" b="1" dirty="0">
                <a:solidFill>
                  <a:srgbClr val="FFFFFF"/>
                </a:solidFill>
                <a:latin typeface="Encode Sans" pitchFamily="2" charset="0"/>
              </a:rPr>
              <a:t>Fiat Grande Panda 1.2 Pure Tech </a:t>
            </a:r>
            <a:r>
              <a:rPr lang="en-US" sz="1800" b="1" dirty="0" err="1">
                <a:solidFill>
                  <a:srgbClr val="FFFFFF"/>
                </a:solidFill>
                <a:latin typeface="Encode Sans" pitchFamily="2" charset="0"/>
              </a:rPr>
              <a:t>benzina</a:t>
            </a:r>
            <a:r>
              <a:rPr lang="en-US" sz="1800" b="1" dirty="0">
                <a:solidFill>
                  <a:srgbClr val="FFFFFF"/>
                </a:solidFill>
                <a:latin typeface="Encode Sans" pitchFamily="2" charset="0"/>
              </a:rPr>
              <a:t> 100cv</a:t>
            </a:r>
            <a:endParaRPr lang="en-US" sz="800" noProof="0" dirty="0">
              <a:solidFill>
                <a:prstClr val="black"/>
              </a:solidFill>
              <a:latin typeface="Encode Sans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 anchor="ctr">
            <a:normAutofit/>
          </a:bodyPr>
          <a:lstStyle/>
          <a:p>
            <a:r>
              <a:rPr lang="it-IT" sz="2000" b="0" dirty="0"/>
              <a:t>Fiat Grande Panda è ora disponibile con il motore benzina 1.2 da 100cv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 anchor="ctr"/>
          <a:lstStyle/>
          <a:p>
            <a:r>
              <a:rPr lang="it-IT" b="1" dirty="0"/>
              <a:t>WWCPFI505697B09IT</a:t>
            </a:r>
          </a:p>
        </p:txBody>
      </p:sp>
      <p:sp>
        <p:nvSpPr>
          <p:cNvPr id="15" name="Text Placeholder 2"/>
          <p:cNvSpPr txBox="1">
            <a:spLocks/>
          </p:cNvSpPr>
          <p:nvPr/>
        </p:nvSpPr>
        <p:spPr>
          <a:xfrm>
            <a:off x="1" y="449849"/>
            <a:ext cx="9683261" cy="335964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85800" rtl="0" eaLnBrk="1" latinLnBrk="0" hangingPunct="1">
              <a:lnSpc>
                <a:spcPct val="105000"/>
              </a:lnSpc>
              <a:spcBef>
                <a:spcPts val="700"/>
              </a:spcBef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685800" rtl="0" eaLnBrk="1" latinLnBrk="0" hangingPunct="1">
              <a:lnSpc>
                <a:spcPct val="105000"/>
              </a:lnSpc>
              <a:spcBef>
                <a:spcPts val="700"/>
              </a:spcBef>
              <a:buSzPct val="120000"/>
              <a:buFont typeface="Encode Sans" pitchFamily="2" charset="0"/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Encode Sans" pitchFamily="2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fr-FR" sz="1600"/>
              <a:t>  </a:t>
            </a:r>
            <a:r>
              <a:rPr lang="fr-FR" sz="1600" b="1" cap="all">
                <a:latin typeface="Encode Sans" pitchFamily="2" charset="0"/>
              </a:rPr>
              <a:t>HEADER / ID OF THE CAPSULES</a:t>
            </a:r>
            <a:endParaRPr lang="en-US" sz="1600" b="1" cap="all">
              <a:latin typeface="Encode Sans" pitchFamily="2" charset="0"/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2A4707E0-D571-C203-42CF-20A280674A17}"/>
              </a:ext>
            </a:extLst>
          </p:cNvPr>
          <p:cNvSpPr/>
          <p:nvPr/>
        </p:nvSpPr>
        <p:spPr>
          <a:xfrm>
            <a:off x="4312787" y="5584805"/>
            <a:ext cx="35664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err="1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Mandatory</a:t>
            </a:r>
            <a:endParaRPr lang="it-IT" sz="5400" b="1" cap="none" spc="0" dirty="0">
              <a:ln w="22225">
                <a:solidFill>
                  <a:srgbClr val="FF0000"/>
                </a:solidFill>
                <a:prstDash val="solid"/>
              </a:ln>
              <a:solidFill>
                <a:srgbClr val="FFFF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2812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41568" y="1702781"/>
            <a:ext cx="9412447" cy="394468"/>
          </a:xfrm>
        </p:spPr>
        <p:txBody>
          <a:bodyPr anchor="ctr">
            <a:normAutofit lnSpcReduction="10000"/>
          </a:bodyPr>
          <a:lstStyle/>
          <a:p>
            <a:r>
              <a:rPr lang="en-US" sz="2400" b="1" noProof="0" dirty="0">
                <a:solidFill>
                  <a:srgbClr val="FFFFFF"/>
                </a:solidFill>
                <a:latin typeface="Encode Sans" pitchFamily="2" charset="0"/>
              </a:rPr>
              <a:t>FIAT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 anchor="ctr">
            <a:normAutofit/>
          </a:bodyPr>
          <a:lstStyle/>
          <a:p>
            <a:pPr defTabSz="685800">
              <a:lnSpc>
                <a:spcPct val="115000"/>
              </a:lnSpc>
              <a:spcBef>
                <a:spcPts val="0"/>
              </a:spcBef>
            </a:pPr>
            <a:r>
              <a:rPr lang="en-US" b="0"/>
              <a:t>PRODUCT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 anchor="ctr"/>
          <a:lstStyle/>
          <a:p>
            <a:r>
              <a:rPr lang="fr-FR" b="0" dirty="0"/>
              <a:t>ITA</a:t>
            </a:r>
            <a:r>
              <a:rPr lang="fr-FR" dirty="0">
                <a:solidFill>
                  <a:srgbClr val="00B050"/>
                </a:solidFill>
              </a:rPr>
              <a:t>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 anchor="ctr">
            <a:normAutofit/>
          </a:bodyPr>
          <a:lstStyle/>
          <a:p>
            <a:r>
              <a:rPr lang="fr-FR" b="0" dirty="0"/>
              <a:t>Fiat / Range</a:t>
            </a:r>
            <a:endParaRPr lang="en-US" b="0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" y="449849"/>
            <a:ext cx="9683261" cy="335964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85800" rtl="0" eaLnBrk="1" latinLnBrk="0" hangingPunct="1">
              <a:lnSpc>
                <a:spcPct val="105000"/>
              </a:lnSpc>
              <a:spcBef>
                <a:spcPts val="700"/>
              </a:spcBef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685800" rtl="0" eaLnBrk="1" latinLnBrk="0" hangingPunct="1">
              <a:lnSpc>
                <a:spcPct val="105000"/>
              </a:lnSpc>
              <a:spcBef>
                <a:spcPts val="700"/>
              </a:spcBef>
              <a:buSzPct val="120000"/>
              <a:buFont typeface="Encode Sans" pitchFamily="2" charset="0"/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Encode Sans" pitchFamily="2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fr-FR" sz="1600"/>
              <a:t> </a:t>
            </a:r>
            <a:r>
              <a:rPr lang="fr-FR" sz="1600" b="1" cap="all">
                <a:latin typeface="Encode Sans" pitchFamily="2" charset="0"/>
              </a:rPr>
              <a:t>HEADER / ID OF THE CAPSULES</a:t>
            </a:r>
            <a:endParaRPr lang="en-US" sz="1600" b="1" cap="all">
              <a:latin typeface="Encode Sans" pitchFamily="2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7289D4D-E895-7483-33F9-4ECF38E1F336}"/>
              </a:ext>
            </a:extLst>
          </p:cNvPr>
          <p:cNvSpPr txBox="1"/>
          <p:nvPr/>
        </p:nvSpPr>
        <p:spPr>
          <a:xfrm>
            <a:off x="2212758" y="4951067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/>
              <a:t>/ </a:t>
            </a:r>
            <a:r>
              <a:rPr lang="fr-FR" err="1"/>
              <a:t>subtrack</a:t>
            </a:r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4980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91A9C-FB06-71DE-C46D-C28218520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o 23">
            <a:extLst>
              <a:ext uri="{FF2B5EF4-FFF2-40B4-BE49-F238E27FC236}">
                <a16:creationId xmlns:a16="http://schemas.microsoft.com/office/drawing/2014/main" id="{6E47256D-8E59-A259-E640-6C354DEAD002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DBEEC54F-92B7-D52F-A8FF-C17C8E9D8F7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7E1A88B9-8B7C-BA66-6734-2270AD804055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3AC7A1A6-A73B-B6A8-2B7B-74DEB0BE68A0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2F46A1D2-5D66-9DA1-51D3-84D79D416346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A3381CB7-5EE3-EF42-549B-FA75AB726689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3D4929-7574-FE0A-0591-2C21DD2E9E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COVER 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B21EB2A-A74F-675D-DB10-6E9657E2B9B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3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15E8732A-C4A5-A676-E80A-89B6F7BAE441}"/>
              </a:ext>
            </a:extLst>
          </p:cNvPr>
          <p:cNvSpPr txBox="1">
            <a:spLocks/>
          </p:cNvSpPr>
          <p:nvPr/>
        </p:nvSpPr>
        <p:spPr>
          <a:xfrm>
            <a:off x="2489650" y="1684718"/>
            <a:ext cx="4657015" cy="48049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highlight>
                  <a:srgbClr val="FFFF00"/>
                </a:highlight>
                <a:latin typeface="+mn-lt"/>
              </a:rPr>
              <a:t>With the </a:t>
            </a:r>
            <a:r>
              <a:rPr lang="en-US" sz="1400" b="1" dirty="0">
                <a:solidFill>
                  <a:srgbClr val="383838"/>
                </a:solidFill>
                <a:highlight>
                  <a:srgbClr val="FFFF00"/>
                </a:highlight>
                <a:latin typeface="+mn-lt"/>
              </a:rPr>
              <a:t>MY25 Jeep Compass updates itself </a:t>
            </a:r>
            <a:r>
              <a:rPr lang="en-US" sz="1400" dirty="0">
                <a:solidFill>
                  <a:srgbClr val="383838"/>
                </a:solidFill>
                <a:highlight>
                  <a:srgbClr val="FFFF00"/>
                </a:highlight>
                <a:latin typeface="+mn-lt"/>
              </a:rPr>
              <a:t>to continue to be the modern interpretation of the Jeep SUV.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highlight>
                  <a:srgbClr val="FFFF00"/>
                </a:highlight>
                <a:latin typeface="+mn-lt"/>
              </a:rPr>
              <a:t>Let's go and find out the details.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7F23CFE-6586-8123-EBE0-D343C655DDC9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b="1" dirty="0">
                <a:solidFill>
                  <a:srgbClr val="FF0000"/>
                </a:solidFill>
              </a:rPr>
              <a:t>COMPASS MY25</a:t>
            </a:r>
            <a:endParaRPr lang="en-US" sz="1800" b="1" dirty="0">
              <a:solidFill>
                <a:srgbClr val="FF0000"/>
              </a:solidFill>
              <a:effectLst/>
            </a:endParaRP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F98FA52D-12CB-B336-57FC-390A6329CA2F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8B2DB487-8BA9-2ED4-052B-E7D60377BF57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604A8DAD-9DB6-553D-B7FE-1B9DE77916B4}"/>
              </a:ext>
            </a:extLst>
          </p:cNvPr>
          <p:cNvCxnSpPr>
            <a:cxnSpLocks/>
          </p:cNvCxnSpPr>
          <p:nvPr/>
        </p:nvCxnSpPr>
        <p:spPr>
          <a:xfrm flipV="1">
            <a:off x="8079591" y="3410029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FDD97F3E-6A00-43B4-78E1-B40A466F9581}"/>
              </a:ext>
            </a:extLst>
          </p:cNvPr>
          <p:cNvSpPr txBox="1"/>
          <p:nvPr/>
        </p:nvSpPr>
        <p:spPr>
          <a:xfrm>
            <a:off x="8020261" y="3105229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0BFD94DE-5C6D-7C9E-FA3D-D71E25ECE2DF}"/>
              </a:ext>
            </a:extLst>
          </p:cNvPr>
          <p:cNvCxnSpPr>
            <a:cxnSpLocks/>
          </p:cNvCxnSpPr>
          <p:nvPr/>
        </p:nvCxnSpPr>
        <p:spPr>
          <a:xfrm flipV="1">
            <a:off x="8079591" y="507015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A400B3BC-AD17-FE17-A16F-775DBECA175C}"/>
              </a:ext>
            </a:extLst>
          </p:cNvPr>
          <p:cNvSpPr txBox="1"/>
          <p:nvPr/>
        </p:nvSpPr>
        <p:spPr>
          <a:xfrm>
            <a:off x="8020261" y="476535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Text2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3301434D-9C4A-FFDC-A8C2-E2C3384B77F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9CBE33F-25D8-4075-63A3-30F42E1D6859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/>
              <a:t>Contents</a:t>
            </a:r>
            <a:endParaRPr lang="it-IT" sz="1050" b="1" i="1" dirty="0"/>
          </a:p>
          <a:p>
            <a:endParaRPr lang="it-IT" sz="1050" i="1" dirty="0"/>
          </a:p>
          <a:p>
            <a:pPr>
              <a:lnSpc>
                <a:spcPct val="150000"/>
              </a:lnSpc>
            </a:pPr>
            <a:r>
              <a:rPr lang="it-IT" sz="1050" b="1" i="1" dirty="0"/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/>
              <a:t>- </a:t>
            </a:r>
            <a:r>
              <a:rPr lang="it-IT" sz="1050" i="1" dirty="0" err="1">
                <a:highlight>
                  <a:srgbClr val="FFFF00"/>
                </a:highlight>
              </a:rPr>
              <a:t>Compass</a:t>
            </a:r>
            <a:r>
              <a:rPr lang="it-IT" sz="1050" i="1" dirty="0">
                <a:highlight>
                  <a:srgbClr val="FFFF00"/>
                </a:highlight>
              </a:rPr>
              <a:t> </a:t>
            </a:r>
            <a:r>
              <a:rPr lang="it-IT" sz="1050" i="1" dirty="0" err="1">
                <a:highlight>
                  <a:srgbClr val="FFFF00"/>
                </a:highlight>
              </a:rPr>
              <a:t>evolution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Trim </a:t>
            </a:r>
            <a:r>
              <a:rPr lang="it-IT" sz="1050" i="1" dirty="0" err="1">
                <a:highlight>
                  <a:srgbClr val="FFFF00"/>
                </a:highlight>
              </a:rPr>
              <a:t>level</a:t>
            </a:r>
            <a:r>
              <a:rPr lang="it-IT" sz="1050" i="1" dirty="0">
                <a:highlight>
                  <a:srgbClr val="FFFF00"/>
                </a:highlight>
              </a:rPr>
              <a:t> </a:t>
            </a:r>
            <a:r>
              <a:rPr lang="it-IT" sz="1050" i="1" dirty="0" err="1">
                <a:highlight>
                  <a:srgbClr val="FFFF00"/>
                </a:highlight>
              </a:rPr>
              <a:t>equipments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Focus on </a:t>
            </a:r>
            <a:r>
              <a:rPr lang="it-IT" sz="1050" i="1" dirty="0" err="1">
                <a:highlight>
                  <a:srgbClr val="FFFF00"/>
                </a:highlight>
              </a:rPr>
              <a:t>wheels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Range </a:t>
            </a:r>
            <a:r>
              <a:rPr lang="it-IT" sz="1050" i="1" dirty="0" err="1">
                <a:highlight>
                  <a:srgbClr val="FFFF00"/>
                </a:highlight>
              </a:rPr>
              <a:t>evolutions</a:t>
            </a:r>
            <a:r>
              <a:rPr lang="it-IT" sz="1050" i="1" dirty="0">
                <a:highlight>
                  <a:srgbClr val="FFFF00"/>
                </a:highlight>
              </a:rPr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Range </a:t>
            </a:r>
            <a:r>
              <a:rPr lang="it-IT" sz="1050" i="1" dirty="0" err="1">
                <a:highlight>
                  <a:srgbClr val="FFFF00"/>
                </a:highlight>
              </a:rPr>
              <a:t>evolutions</a:t>
            </a:r>
            <a:r>
              <a:rPr lang="it-IT" sz="1050" i="1" dirty="0">
                <a:highlight>
                  <a:srgbClr val="FFFF00"/>
                </a:highlight>
              </a:rPr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Range </a:t>
            </a:r>
            <a:r>
              <a:rPr lang="it-IT" sz="1050" i="1" dirty="0" err="1">
                <a:highlight>
                  <a:srgbClr val="FFFF00"/>
                </a:highlight>
              </a:rPr>
              <a:t>evolutions</a:t>
            </a:r>
            <a:r>
              <a:rPr lang="it-IT" sz="1050" i="1" dirty="0">
                <a:highlight>
                  <a:srgbClr val="FFFF00"/>
                </a:highlight>
              </a:rPr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>
                <a:highlight>
                  <a:srgbClr val="FFFF00"/>
                </a:highlight>
              </a:rPr>
              <a:t>Conclusion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Quiz </a:t>
            </a:r>
            <a:r>
              <a:rPr lang="it-IT" sz="1050" i="1" dirty="0" err="1">
                <a:highlight>
                  <a:srgbClr val="FFFF00"/>
                </a:highlight>
              </a:rPr>
              <a:t>before</a:t>
            </a:r>
            <a:r>
              <a:rPr lang="it-IT" sz="1050" i="1" dirty="0">
                <a:highlight>
                  <a:srgbClr val="FFFF00"/>
                </a:highlight>
              </a:rPr>
              <a:t> </a:t>
            </a:r>
            <a:r>
              <a:rPr lang="it-IT" sz="1050" i="1" dirty="0" err="1">
                <a:highlight>
                  <a:srgbClr val="FFFF00"/>
                </a:highlight>
              </a:rPr>
              <a:t>topic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Quiz </a:t>
            </a:r>
            <a:r>
              <a:rPr lang="it-IT" sz="1050" i="1" dirty="0" err="1">
                <a:highlight>
                  <a:srgbClr val="FFFF00"/>
                </a:highlight>
              </a:rPr>
              <a:t>before</a:t>
            </a:r>
            <a:r>
              <a:rPr lang="it-IT" sz="1050" i="1" dirty="0">
                <a:highlight>
                  <a:srgbClr val="FFFF00"/>
                </a:highlight>
              </a:rPr>
              <a:t> </a:t>
            </a:r>
            <a:r>
              <a:rPr lang="it-IT" sz="1050" i="1" dirty="0" err="1">
                <a:highlight>
                  <a:srgbClr val="FFFF00"/>
                </a:highlight>
              </a:rPr>
              <a:t>topic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Quiz </a:t>
            </a:r>
            <a:r>
              <a:rPr lang="it-IT" sz="1050" i="1" dirty="0" err="1">
                <a:highlight>
                  <a:srgbClr val="FFFF00"/>
                </a:highlight>
              </a:rPr>
              <a:t>before</a:t>
            </a:r>
            <a:r>
              <a:rPr lang="it-IT" sz="1050" i="1" dirty="0">
                <a:highlight>
                  <a:srgbClr val="FFFF00"/>
                </a:highlight>
              </a:rPr>
              <a:t> </a:t>
            </a:r>
            <a:r>
              <a:rPr lang="it-IT" sz="1050" i="1" dirty="0" err="1">
                <a:highlight>
                  <a:srgbClr val="FFFF00"/>
                </a:highlight>
              </a:rPr>
              <a:t>topic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Key points to </a:t>
            </a:r>
            <a:r>
              <a:rPr lang="it-IT" sz="1050" i="1" dirty="0" err="1">
                <a:highlight>
                  <a:srgbClr val="FFFF00"/>
                </a:highlight>
              </a:rPr>
              <a:t>remember</a:t>
            </a:r>
            <a:r>
              <a:rPr lang="it-IT" sz="1050" i="1" dirty="0">
                <a:highlight>
                  <a:srgbClr val="FFFF00"/>
                </a:highlight>
              </a:rPr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Key points to </a:t>
            </a:r>
            <a:r>
              <a:rPr lang="it-IT" sz="1050" i="1" dirty="0" err="1">
                <a:highlight>
                  <a:srgbClr val="FFFF00"/>
                </a:highlight>
              </a:rPr>
              <a:t>remember</a:t>
            </a:r>
            <a:r>
              <a:rPr lang="it-IT" sz="1050" i="1" dirty="0">
                <a:highlight>
                  <a:srgbClr val="FFFF00"/>
                </a:highlight>
              </a:rPr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ABA0FF66-2D19-AA64-EFF5-E9D5AE78EA41}"/>
              </a:ext>
            </a:extLst>
          </p:cNvPr>
          <p:cNvSpPr/>
          <p:nvPr/>
        </p:nvSpPr>
        <p:spPr>
          <a:xfrm>
            <a:off x="9199446" y="1756047"/>
            <a:ext cx="2278875" cy="134918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Foto TBD</a:t>
            </a: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B61E7767-7798-06C3-D1E8-C83B62A60509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5433" y="1686227"/>
            <a:ext cx="2301839" cy="16506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68779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559F-4020-B77F-2670-5F7427D90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ttangolo 68">
            <a:extLst>
              <a:ext uri="{FF2B5EF4-FFF2-40B4-BE49-F238E27FC236}">
                <a16:creationId xmlns:a16="http://schemas.microsoft.com/office/drawing/2014/main" id="{53D22383-A24D-985A-BA3D-00F06DEB3584}"/>
              </a:ext>
            </a:extLst>
          </p:cNvPr>
          <p:cNvSpPr/>
          <p:nvPr/>
        </p:nvSpPr>
        <p:spPr>
          <a:xfrm>
            <a:off x="5424945" y="3381177"/>
            <a:ext cx="2903111" cy="29031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3904C770-7F23-59A6-02E4-BDCAF3A29295}"/>
              </a:ext>
            </a:extLst>
          </p:cNvPr>
          <p:cNvGrpSpPr/>
          <p:nvPr/>
        </p:nvGrpSpPr>
        <p:grpSpPr>
          <a:xfrm>
            <a:off x="8946934" y="1348424"/>
            <a:ext cx="2687305" cy="5393101"/>
            <a:chOff x="4387378" y="0"/>
            <a:chExt cx="3417243" cy="6858000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BE53A5AB-D39A-74DE-D58A-1F79F523C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87378" y="0"/>
              <a:ext cx="341724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C2CC2030-53F0-6819-4FE2-16F0A0072DCA}"/>
                </a:ext>
              </a:extLst>
            </p:cNvPr>
            <p:cNvSpPr/>
            <p:nvPr/>
          </p:nvSpPr>
          <p:spPr>
            <a:xfrm>
              <a:off x="4708478" y="483589"/>
              <a:ext cx="2897873" cy="1836530"/>
            </a:xfrm>
            <a:prstGeom prst="rect">
              <a:avLst/>
            </a:prstGeom>
            <a:solidFill>
              <a:srgbClr val="E96768"/>
            </a:solidFill>
            <a:ln>
              <a:solidFill>
                <a:srgbClr val="E967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FC890CBF-8C10-1F45-C115-DED2430B3CBE}"/>
                </a:ext>
              </a:extLst>
            </p:cNvPr>
            <p:cNvSpPr/>
            <p:nvPr/>
          </p:nvSpPr>
          <p:spPr>
            <a:xfrm>
              <a:off x="4763069" y="2442949"/>
              <a:ext cx="2725003" cy="5346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71F2DBF-C087-CBFD-39A2-AD01221B27E3}"/>
                </a:ext>
              </a:extLst>
            </p:cNvPr>
            <p:cNvSpPr/>
            <p:nvPr/>
          </p:nvSpPr>
          <p:spPr>
            <a:xfrm>
              <a:off x="4763069" y="3562066"/>
              <a:ext cx="2725003" cy="1696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454680B-9AB7-2F3A-95EC-D1429E0A14DF}"/>
                </a:ext>
              </a:extLst>
            </p:cNvPr>
            <p:cNvSpPr/>
            <p:nvPr/>
          </p:nvSpPr>
          <p:spPr>
            <a:xfrm>
              <a:off x="5895837" y="6086902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C516DB-4B0E-7CB0-FB98-45131C214B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061D8-40C2-EE7C-BEDE-7E147C9731F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4</a:t>
            </a:fld>
            <a:endParaRPr lang="en-US" b="0" noProof="0"/>
          </a:p>
        </p:txBody>
      </p:sp>
      <p:sp>
        <p:nvSpPr>
          <p:cNvPr id="12" name="Google Shape;484;p61">
            <a:extLst>
              <a:ext uri="{FF2B5EF4-FFF2-40B4-BE49-F238E27FC236}">
                <a16:creationId xmlns:a16="http://schemas.microsoft.com/office/drawing/2014/main" id="{4142D7CA-9F9F-08CE-2DB4-0CBFBC6181E9}"/>
              </a:ext>
            </a:extLst>
          </p:cNvPr>
          <p:cNvSpPr txBox="1">
            <a:spLocks/>
          </p:cNvSpPr>
          <p:nvPr/>
        </p:nvSpPr>
        <p:spPr>
          <a:xfrm>
            <a:off x="2489650" y="1684718"/>
            <a:ext cx="4657015" cy="48049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085850" indent="-171450" defTabSz="514350" eaLnBrk="1" fontAlgn="auto" latinLnBrk="0" hangingPunct="1">
              <a:buClr>
                <a:srgbClr val="243782"/>
              </a:buClr>
              <a:buSzPts val="1200"/>
              <a:buFont typeface="Arial" panose="020B0604020202020204" pitchFamily="34" charset="0"/>
              <a:buChar char="•"/>
              <a:tabLst/>
              <a:defRPr kumimoji="0" sz="700" kern="1200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" pitchFamily="2" charset="0"/>
                <a:ea typeface="+mn-lt"/>
                <a:cs typeface="+mn-lt"/>
              </a:defRPr>
            </a:lvl1pPr>
            <a:lvl2pPr marL="457200" indent="-43180" defTabSz="514350" eaLnBrk="1" latinLnBrk="0" hangingPunct="1">
              <a:spcBef>
                <a:spcPts val="500"/>
              </a:spcBef>
              <a:buClr>
                <a:srgbClr val="243782"/>
              </a:buClr>
              <a:buSzPts val="1400"/>
              <a:buFont typeface="Arial" panose="020B0604020202020204" pitchFamily="34" charset="0"/>
              <a:buChar char="•"/>
              <a:defRPr sz="1100" kern="1200">
                <a:solidFill>
                  <a:srgbClr val="243782"/>
                </a:solidFill>
                <a:latin typeface="Encode Sans"/>
                <a:ea typeface="+mn-ea"/>
                <a:cs typeface="+mn-cs"/>
              </a:defRPr>
            </a:lvl2pPr>
            <a:lvl3pPr marL="1371600" indent="-228600" defTabSz="514350" eaLnBrk="1" latinLnBrk="0" hangingPunct="1">
              <a:spcBef>
                <a:spcPts val="500"/>
              </a:spcBef>
              <a:buClr>
                <a:schemeClr val="dk2"/>
              </a:buClr>
              <a:buSzPts val="16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indent="-2286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Encode Sans" pitchFamily="2" charset="0"/>
              <a:buNone/>
              <a:defRPr sz="9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indent="-317500" defTabSz="514350" eaLnBrk="1" latinLnBrk="0" hangingPunct="1">
              <a:spcBef>
                <a:spcPts val="300"/>
              </a:spcBef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317500" defTabSz="514350" eaLnBrk="1" latinLnBrk="0" hangingPunct="1">
              <a:spcBef>
                <a:spcPts val="300"/>
              </a:spcBef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>
                <a:solidFill>
                  <a:srgbClr val="383838"/>
                </a:solidFill>
                <a:highlight>
                  <a:srgbClr val="FFFF00"/>
                </a:highlight>
                <a:latin typeface="+mn-lt"/>
              </a:rPr>
              <a:t>The Compass range changes </a:t>
            </a:r>
            <a:r>
              <a:rPr lang="en-US" sz="1400" dirty="0">
                <a:solidFill>
                  <a:srgbClr val="383838"/>
                </a:solidFill>
                <a:highlight>
                  <a:srgbClr val="FFFF00"/>
                </a:highlight>
                <a:latin typeface="+mn-lt"/>
              </a:rPr>
              <a:t>for an even more simple and lean line-up, </a:t>
            </a:r>
            <a:r>
              <a:rPr lang="en-US" sz="1400" b="1" dirty="0">
                <a:solidFill>
                  <a:srgbClr val="383838"/>
                </a:solidFill>
                <a:highlight>
                  <a:srgbClr val="FFFF00"/>
                </a:highlight>
                <a:latin typeface="+mn-lt"/>
              </a:rPr>
              <a:t>passing from 4 to 3 trims</a:t>
            </a:r>
            <a:r>
              <a:rPr lang="en-US" sz="1400" dirty="0">
                <a:solidFill>
                  <a:srgbClr val="383838"/>
                </a:solidFill>
                <a:highlight>
                  <a:srgbClr val="FFFF00"/>
                </a:highlight>
                <a:latin typeface="+mn-lt"/>
              </a:rPr>
              <a:t>: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highlight>
                  <a:srgbClr val="FFFF00"/>
                </a:highlight>
                <a:latin typeface="+mn-lt"/>
              </a:rPr>
              <a:t>- Altitude and Summit trims confirmed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highlight>
                  <a:srgbClr val="FFFF00"/>
                </a:highlight>
                <a:latin typeface="+mn-lt"/>
              </a:rPr>
              <a:t>- Overland and </a:t>
            </a:r>
            <a:r>
              <a:rPr lang="en-US" sz="1400" dirty="0" err="1">
                <a:solidFill>
                  <a:srgbClr val="383838"/>
                </a:solidFill>
                <a:highlight>
                  <a:srgbClr val="FFFF00"/>
                </a:highlight>
                <a:latin typeface="+mn-lt"/>
              </a:rPr>
              <a:t>Trailhawk</a:t>
            </a:r>
            <a:r>
              <a:rPr lang="en-US" sz="1400" dirty="0">
                <a:solidFill>
                  <a:srgbClr val="383838"/>
                </a:solidFill>
                <a:highlight>
                  <a:srgbClr val="FFFF00"/>
                </a:highlight>
                <a:latin typeface="+mn-lt"/>
              </a:rPr>
              <a:t> are closed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383838"/>
                </a:solidFill>
                <a:highlight>
                  <a:srgbClr val="FFFF00"/>
                </a:highlight>
                <a:latin typeface="+mn-lt"/>
              </a:rPr>
              <a:t>and </a:t>
            </a:r>
            <a:r>
              <a:rPr lang="en-US" sz="1400" b="1" dirty="0">
                <a:solidFill>
                  <a:srgbClr val="383838"/>
                </a:solidFill>
                <a:highlight>
                  <a:srgbClr val="FFFF00"/>
                </a:highlight>
                <a:latin typeface="+mn-lt"/>
              </a:rPr>
              <a:t>the new and unprecedented NORTH STAR trim is introduced.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A80CA69-7654-83FB-E335-10A298F84F67}"/>
              </a:ext>
            </a:extLst>
          </p:cNvPr>
          <p:cNvSpPr txBox="1"/>
          <p:nvPr/>
        </p:nvSpPr>
        <p:spPr>
          <a:xfrm>
            <a:off x="2489650" y="1279074"/>
            <a:ext cx="465701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243881"/>
                </a:solidFill>
                <a:effectLst/>
              </a:rPr>
              <a:t>THE NEW RANGE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8BDFC21D-1118-7FA1-1F53-0893E6E88A08}"/>
              </a:ext>
            </a:extLst>
          </p:cNvPr>
          <p:cNvCxnSpPr>
            <a:cxnSpLocks/>
          </p:cNvCxnSpPr>
          <p:nvPr/>
        </p:nvCxnSpPr>
        <p:spPr>
          <a:xfrm flipV="1">
            <a:off x="8087359" y="258064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A277A5A-DC85-4459-265B-473738B6CFED}"/>
              </a:ext>
            </a:extLst>
          </p:cNvPr>
          <p:cNvSpPr txBox="1"/>
          <p:nvPr/>
        </p:nvSpPr>
        <p:spPr>
          <a:xfrm>
            <a:off x="7999655" y="2275840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0B1349B-86F4-EC5F-1BA6-352EA335FF14}"/>
              </a:ext>
            </a:extLst>
          </p:cNvPr>
          <p:cNvCxnSpPr>
            <a:cxnSpLocks/>
          </p:cNvCxnSpPr>
          <p:nvPr/>
        </p:nvCxnSpPr>
        <p:spPr>
          <a:xfrm flipV="1">
            <a:off x="8094096" y="3110918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4160201-1D69-B5E3-C82F-F856E92117F4}"/>
              </a:ext>
            </a:extLst>
          </p:cNvPr>
          <p:cNvSpPr txBox="1"/>
          <p:nvPr/>
        </p:nvSpPr>
        <p:spPr>
          <a:xfrm>
            <a:off x="8034766" y="2806118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F09F1E5B-03C3-D72B-845B-D0FC6BB325F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6879" y="3521075"/>
            <a:ext cx="2122171" cy="511533"/>
          </a:xfrm>
          <a:prstGeom prst="rect">
            <a:avLst/>
          </a:prstGeom>
        </p:spPr>
      </p:pic>
      <p:sp>
        <p:nvSpPr>
          <p:cNvPr id="26" name="Rettangolo 25">
            <a:extLst>
              <a:ext uri="{FF2B5EF4-FFF2-40B4-BE49-F238E27FC236}">
                <a16:creationId xmlns:a16="http://schemas.microsoft.com/office/drawing/2014/main" id="{94606E62-E208-9D6B-25FB-C775213CE503}"/>
              </a:ext>
            </a:extLst>
          </p:cNvPr>
          <p:cNvSpPr/>
          <p:nvPr/>
        </p:nvSpPr>
        <p:spPr>
          <a:xfrm>
            <a:off x="8836055" y="28660"/>
            <a:ext cx="376091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Scratch the card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0C3404D6-3E1C-9E1A-B7D2-6EBDAD42C414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>
                <a:highlight>
                  <a:srgbClr val="FFFF00"/>
                </a:highlight>
              </a:rPr>
              <a:t>Contents</a:t>
            </a:r>
            <a:endParaRPr lang="it-IT" sz="1050" b="1" i="1" dirty="0">
              <a:highlight>
                <a:srgbClr val="FFFF00"/>
              </a:highlight>
            </a:endParaRPr>
          </a:p>
          <a:p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b="1" i="1" dirty="0">
                <a:highlight>
                  <a:srgbClr val="FFFF00"/>
                </a:highlight>
              </a:rPr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</a:t>
            </a:r>
            <a:r>
              <a:rPr lang="it-IT" sz="1050" i="1" dirty="0" err="1">
                <a:highlight>
                  <a:srgbClr val="FFFF00"/>
                </a:highlight>
              </a:rPr>
              <a:t>Compass</a:t>
            </a:r>
            <a:r>
              <a:rPr lang="it-IT" sz="1050" i="1" dirty="0">
                <a:highlight>
                  <a:srgbClr val="FFFF00"/>
                </a:highlight>
              </a:rPr>
              <a:t> </a:t>
            </a:r>
            <a:r>
              <a:rPr lang="it-IT" sz="1050" i="1" dirty="0" err="1">
                <a:highlight>
                  <a:srgbClr val="FFFF00"/>
                </a:highlight>
              </a:rPr>
              <a:t>evolution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b="1" i="1" dirty="0">
                <a:highlight>
                  <a:srgbClr val="FFFF00"/>
                </a:highlight>
              </a:rPr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Trim </a:t>
            </a:r>
            <a:r>
              <a:rPr lang="it-IT" sz="1050" i="1" dirty="0" err="1">
                <a:highlight>
                  <a:srgbClr val="FFFF00"/>
                </a:highlight>
              </a:rPr>
              <a:t>level</a:t>
            </a:r>
            <a:r>
              <a:rPr lang="it-IT" sz="1050" i="1" dirty="0">
                <a:highlight>
                  <a:srgbClr val="FFFF00"/>
                </a:highlight>
              </a:rPr>
              <a:t> </a:t>
            </a:r>
            <a:r>
              <a:rPr lang="it-IT" sz="1050" i="1" dirty="0" err="1">
                <a:highlight>
                  <a:srgbClr val="FFFF00"/>
                </a:highlight>
              </a:rPr>
              <a:t>equipments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Focus on </a:t>
            </a:r>
            <a:r>
              <a:rPr lang="it-IT" sz="1050" i="1" dirty="0" err="1">
                <a:highlight>
                  <a:srgbClr val="FFFF00"/>
                </a:highlight>
              </a:rPr>
              <a:t>wheels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Range </a:t>
            </a:r>
            <a:r>
              <a:rPr lang="it-IT" sz="1050" i="1" dirty="0" err="1">
                <a:highlight>
                  <a:srgbClr val="FFFF00"/>
                </a:highlight>
              </a:rPr>
              <a:t>evolutions</a:t>
            </a:r>
            <a:r>
              <a:rPr lang="it-IT" sz="1050" i="1" dirty="0">
                <a:highlight>
                  <a:srgbClr val="FFFF00"/>
                </a:highlight>
              </a:rPr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Range </a:t>
            </a:r>
            <a:r>
              <a:rPr lang="it-IT" sz="1050" i="1" dirty="0" err="1">
                <a:highlight>
                  <a:srgbClr val="FFFF00"/>
                </a:highlight>
              </a:rPr>
              <a:t>evolutions</a:t>
            </a:r>
            <a:r>
              <a:rPr lang="it-IT" sz="1050" i="1" dirty="0">
                <a:highlight>
                  <a:srgbClr val="FFFF00"/>
                </a:highlight>
              </a:rPr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Range </a:t>
            </a:r>
            <a:r>
              <a:rPr lang="it-IT" sz="1050" i="1" dirty="0" err="1">
                <a:highlight>
                  <a:srgbClr val="FFFF00"/>
                </a:highlight>
              </a:rPr>
              <a:t>evolutions</a:t>
            </a:r>
            <a:r>
              <a:rPr lang="it-IT" sz="1050" i="1" dirty="0">
                <a:highlight>
                  <a:srgbClr val="FFFF00"/>
                </a:highlight>
              </a:rPr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>
                <a:highlight>
                  <a:srgbClr val="FFFF00"/>
                </a:highlight>
              </a:rPr>
              <a:t>Conclusion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Quiz </a:t>
            </a:r>
            <a:r>
              <a:rPr lang="it-IT" sz="1050" i="1" dirty="0" err="1">
                <a:highlight>
                  <a:srgbClr val="FFFF00"/>
                </a:highlight>
              </a:rPr>
              <a:t>before</a:t>
            </a:r>
            <a:r>
              <a:rPr lang="it-IT" sz="1050" i="1" dirty="0">
                <a:highlight>
                  <a:srgbClr val="FFFF00"/>
                </a:highlight>
              </a:rPr>
              <a:t> </a:t>
            </a:r>
            <a:r>
              <a:rPr lang="it-IT" sz="1050" i="1" dirty="0" err="1">
                <a:highlight>
                  <a:srgbClr val="FFFF00"/>
                </a:highlight>
              </a:rPr>
              <a:t>topic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Quiz </a:t>
            </a:r>
            <a:r>
              <a:rPr lang="it-IT" sz="1050" i="1" dirty="0" err="1">
                <a:highlight>
                  <a:srgbClr val="FFFF00"/>
                </a:highlight>
              </a:rPr>
              <a:t>before</a:t>
            </a:r>
            <a:r>
              <a:rPr lang="it-IT" sz="1050" i="1" dirty="0">
                <a:highlight>
                  <a:srgbClr val="FFFF00"/>
                </a:highlight>
              </a:rPr>
              <a:t> </a:t>
            </a:r>
            <a:r>
              <a:rPr lang="it-IT" sz="1050" i="1" dirty="0" err="1">
                <a:highlight>
                  <a:srgbClr val="FFFF00"/>
                </a:highlight>
              </a:rPr>
              <a:t>topic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Quiz </a:t>
            </a:r>
            <a:r>
              <a:rPr lang="it-IT" sz="1050" i="1" dirty="0" err="1">
                <a:highlight>
                  <a:srgbClr val="FFFF00"/>
                </a:highlight>
              </a:rPr>
              <a:t>before</a:t>
            </a:r>
            <a:r>
              <a:rPr lang="it-IT" sz="1050" i="1" dirty="0">
                <a:highlight>
                  <a:srgbClr val="FFFF00"/>
                </a:highlight>
              </a:rPr>
              <a:t> </a:t>
            </a:r>
            <a:r>
              <a:rPr lang="it-IT" sz="1050" i="1" dirty="0" err="1">
                <a:highlight>
                  <a:srgbClr val="FFFF00"/>
                </a:highlight>
              </a:rPr>
              <a:t>topic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Key points to </a:t>
            </a:r>
            <a:r>
              <a:rPr lang="it-IT" sz="1050" i="1" dirty="0" err="1">
                <a:highlight>
                  <a:srgbClr val="FFFF00"/>
                </a:highlight>
              </a:rPr>
              <a:t>remember</a:t>
            </a:r>
            <a:r>
              <a:rPr lang="it-IT" sz="1050" i="1" dirty="0">
                <a:highlight>
                  <a:srgbClr val="FFFF00"/>
                </a:highlight>
              </a:rPr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Key points to </a:t>
            </a:r>
            <a:r>
              <a:rPr lang="it-IT" sz="1050" i="1" dirty="0" err="1">
                <a:highlight>
                  <a:srgbClr val="FFFF00"/>
                </a:highlight>
              </a:rPr>
              <a:t>remember</a:t>
            </a:r>
            <a:r>
              <a:rPr lang="it-IT" sz="1050" i="1" dirty="0">
                <a:highlight>
                  <a:srgbClr val="FFFF00"/>
                </a:highlight>
              </a:rPr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>
              <a:highlight>
                <a:srgbClr val="FFFF00"/>
              </a:highlight>
            </a:endParaRPr>
          </a:p>
        </p:txBody>
      </p:sp>
      <p:grpSp>
        <p:nvGrpSpPr>
          <p:cNvPr id="71" name="Gruppo 70">
            <a:extLst>
              <a:ext uri="{FF2B5EF4-FFF2-40B4-BE49-F238E27FC236}">
                <a16:creationId xmlns:a16="http://schemas.microsoft.com/office/drawing/2014/main" id="{A394BAB7-D83C-AC44-B3B4-215AB70F5942}"/>
              </a:ext>
            </a:extLst>
          </p:cNvPr>
          <p:cNvGrpSpPr/>
          <p:nvPr/>
        </p:nvGrpSpPr>
        <p:grpSpPr>
          <a:xfrm>
            <a:off x="5452110" y="3801532"/>
            <a:ext cx="2817094" cy="2189282"/>
            <a:chOff x="6588262" y="7690504"/>
            <a:chExt cx="2817094" cy="2189282"/>
          </a:xfrm>
        </p:grpSpPr>
        <p:sp>
          <p:nvSpPr>
            <p:cNvPr id="46" name="Google Shape;1059;p103">
              <a:extLst>
                <a:ext uri="{FF2B5EF4-FFF2-40B4-BE49-F238E27FC236}">
                  <a16:creationId xmlns:a16="http://schemas.microsoft.com/office/drawing/2014/main" id="{EBF172D7-A3D9-73A3-450F-45160748C7DC}"/>
                </a:ext>
              </a:extLst>
            </p:cNvPr>
            <p:cNvSpPr txBox="1"/>
            <p:nvPr/>
          </p:nvSpPr>
          <p:spPr>
            <a:xfrm>
              <a:off x="6678915" y="9602809"/>
              <a:ext cx="1033297" cy="2769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spAutoFit/>
            </a:bodyPr>
            <a:lstStyle/>
            <a:p>
              <a:pPr marL="0" marR="0" lvl="0" indent="0" algn="ct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9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ALTITUDE</a:t>
              </a:r>
            </a:p>
          </p:txBody>
        </p:sp>
        <p:sp>
          <p:nvSpPr>
            <p:cNvPr id="47" name="Google Shape;116;gd148027e98_1_140">
              <a:extLst>
                <a:ext uri="{FF2B5EF4-FFF2-40B4-BE49-F238E27FC236}">
                  <a16:creationId xmlns:a16="http://schemas.microsoft.com/office/drawing/2014/main" id="{C7EA75DB-2FC5-D871-6BAD-40062C513AB1}"/>
                </a:ext>
              </a:extLst>
            </p:cNvPr>
            <p:cNvSpPr/>
            <p:nvPr/>
          </p:nvSpPr>
          <p:spPr>
            <a:xfrm rot="10800000">
              <a:off x="7090995" y="8433794"/>
              <a:ext cx="167636" cy="532976"/>
            </a:xfrm>
            <a:prstGeom prst="downArrow">
              <a:avLst/>
            </a:prstGeom>
            <a:gradFill>
              <a:gsLst>
                <a:gs pos="0">
                  <a:srgbClr val="FFFFFF">
                    <a:alpha val="0"/>
                  </a:srgbClr>
                </a:gs>
                <a:gs pos="87000">
                  <a:srgbClr val="E94E24">
                    <a:lumMod val="40000"/>
                    <a:lumOff val="60000"/>
                  </a:srgbClr>
                </a:gs>
                <a:gs pos="100000">
                  <a:srgbClr val="E94E24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algn="l" defTabSz="685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72B35"/>
                </a:buClr>
                <a:buSzPts val="1800"/>
                <a:buFont typeface="Arial"/>
                <a:buNone/>
                <a:tabLst/>
                <a:defRPr/>
              </a:pPr>
              <a:endParaRPr kumimoji="0" lang="it-IT" sz="1050" b="1" i="0" u="none" strike="noStrike" kern="0" cap="none" spc="0" normalizeH="0" baseline="0" noProof="0">
                <a:ln>
                  <a:noFill/>
                </a:ln>
                <a:solidFill>
                  <a:srgbClr val="272B35"/>
                </a:solidFill>
                <a:effectLst/>
                <a:uLnTx/>
                <a:uFillTx/>
                <a:latin typeface="Encode Sans" pitchFamily="2" charset="0"/>
                <a:cs typeface="Arial"/>
                <a:sym typeface="Arial"/>
              </a:endParaRPr>
            </a:p>
          </p:txBody>
        </p:sp>
        <p:sp>
          <p:nvSpPr>
            <p:cNvPr id="48" name="Google Shape;1059;p103">
              <a:extLst>
                <a:ext uri="{FF2B5EF4-FFF2-40B4-BE49-F238E27FC236}">
                  <a16:creationId xmlns:a16="http://schemas.microsoft.com/office/drawing/2014/main" id="{BFA4E4C2-B96D-C9AB-D702-DEFCFDAE78A6}"/>
                </a:ext>
              </a:extLst>
            </p:cNvPr>
            <p:cNvSpPr txBox="1"/>
            <p:nvPr/>
          </p:nvSpPr>
          <p:spPr>
            <a:xfrm>
              <a:off x="6588262" y="8198489"/>
              <a:ext cx="1089624" cy="2923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spAutoFit/>
            </a:bodyPr>
            <a:lstStyle/>
            <a:p>
              <a:pPr marL="0" marR="0" lvl="0" indent="0" algn="ct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SUMMIT</a:t>
              </a:r>
            </a:p>
          </p:txBody>
        </p:sp>
        <p:pic>
          <p:nvPicPr>
            <p:cNvPr id="50" name="Picture 4" descr="logo e-hybrid">
              <a:extLst>
                <a:ext uri="{FF2B5EF4-FFF2-40B4-BE49-F238E27FC236}">
                  <a16:creationId xmlns:a16="http://schemas.microsoft.com/office/drawing/2014/main" id="{AA95BD92-F50C-2720-CC0B-B97F851217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5427" y="9410275"/>
              <a:ext cx="178395" cy="1316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4" descr="logo e-hybrid">
              <a:extLst>
                <a:ext uri="{FF2B5EF4-FFF2-40B4-BE49-F238E27FC236}">
                  <a16:creationId xmlns:a16="http://schemas.microsoft.com/office/drawing/2014/main" id="{BEE6AEFD-A7B1-50BF-726A-70EF31DDCB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7488" y="8037920"/>
              <a:ext cx="178395" cy="1316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Immagine 51">
              <a:extLst>
                <a:ext uri="{FF2B5EF4-FFF2-40B4-BE49-F238E27FC236}">
                  <a16:creationId xmlns:a16="http://schemas.microsoft.com/office/drawing/2014/main" id="{05642688-7497-C844-602C-C3134C85EDD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062821" y="8367165"/>
              <a:ext cx="1102687" cy="757960"/>
            </a:xfrm>
            <a:prstGeom prst="rect">
              <a:avLst/>
            </a:prstGeom>
            <a:noFill/>
          </p:spPr>
        </p:pic>
        <p:pic>
          <p:nvPicPr>
            <p:cNvPr id="53" name="Picture 4" descr="logo e-hybrid">
              <a:extLst>
                <a:ext uri="{FF2B5EF4-FFF2-40B4-BE49-F238E27FC236}">
                  <a16:creationId xmlns:a16="http://schemas.microsoft.com/office/drawing/2014/main" id="{4F4CE9A4-2504-0514-3E63-DCAB0FBB00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39253" y="8756583"/>
              <a:ext cx="178395" cy="1316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Google Shape;1059;p103">
              <a:extLst>
                <a:ext uri="{FF2B5EF4-FFF2-40B4-BE49-F238E27FC236}">
                  <a16:creationId xmlns:a16="http://schemas.microsoft.com/office/drawing/2014/main" id="{4CC641C6-8F8F-DDDC-4A1D-A7255B36C967}"/>
                </a:ext>
              </a:extLst>
            </p:cNvPr>
            <p:cNvSpPr txBox="1"/>
            <p:nvPr/>
          </p:nvSpPr>
          <p:spPr>
            <a:xfrm>
              <a:off x="8197632" y="8991366"/>
              <a:ext cx="1025879" cy="2769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spAutoFit/>
            </a:bodyPr>
            <a:lstStyle/>
            <a:p>
              <a:pPr marL="0" marR="0" lvl="0" indent="0" algn="ct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9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NORTH STAR</a:t>
              </a:r>
            </a:p>
          </p:txBody>
        </p:sp>
        <p:pic>
          <p:nvPicPr>
            <p:cNvPr id="57" name="Google Shape;4369;p140">
              <a:extLst>
                <a:ext uri="{FF2B5EF4-FFF2-40B4-BE49-F238E27FC236}">
                  <a16:creationId xmlns:a16="http://schemas.microsoft.com/office/drawing/2014/main" id="{A7BD3E5E-E7AE-A2D5-E75C-7D34465BC9BF}"/>
                </a:ext>
              </a:extLst>
            </p:cNvPr>
            <p:cNvPicPr preferRelativeResize="0"/>
            <p:nvPr/>
          </p:nvPicPr>
          <p:blipFill rotWithShape="1">
            <a:blip r:embed="rId8" cstate="email">
              <a:alphaModFix/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10000" b="91212" l="8496" r="90619">
                          <a14:foregroundMark x1="8496" y1="54848" x2="10265" y2="71515"/>
                          <a14:foregroundMark x1="44602" y1="44242" x2="55575" y2="54242"/>
                          <a14:foregroundMark x1="57345" y1="91515" x2="57345" y2="91515"/>
                          <a14:foregroundMark x1="90619" y1="48788" x2="90619" y2="48788"/>
                          <a14:backgroundMark x1="42301" y1="94242" x2="42301" y2="94242"/>
                          <a14:backgroundMark x1="44425" y1="92727" x2="44425" y2="92727"/>
                          <a14:backgroundMark x1="55221" y1="95758" x2="55221" y2="95758"/>
                          <a14:backgroundMark x1="56814" y1="94545" x2="56814" y2="9454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697785" y="9078212"/>
              <a:ext cx="980101" cy="57245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" name="Google Shape;4345;p140">
              <a:extLst>
                <a:ext uri="{FF2B5EF4-FFF2-40B4-BE49-F238E27FC236}">
                  <a16:creationId xmlns:a16="http://schemas.microsoft.com/office/drawing/2014/main" id="{DEDDFDE0-B3FA-E0AB-6381-7B4D503A35A3}"/>
                </a:ext>
              </a:extLst>
            </p:cNvPr>
            <p:cNvPicPr preferRelativeResize="0">
              <a:picLocks noChangeAspect="1"/>
            </p:cNvPicPr>
            <p:nvPr/>
          </p:nvPicPr>
          <p:blipFill rotWithShape="1">
            <a:blip r:embed="rId10" cstate="email">
              <a:alphaModFix/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ackgroundRemoval t="8182" b="91212" l="9912" r="89912">
                          <a14:foregroundMark x1="10796" y1="44242" x2="10796" y2="70303"/>
                          <a14:foregroundMark x1="43540" y1="38788" x2="50973" y2="55152"/>
                          <a14:foregroundMark x1="47788" y1="42121" x2="55929" y2="55152"/>
                          <a14:foregroundMark x1="58407" y1="91515" x2="58407" y2="91515"/>
                          <a14:foregroundMark x1="89912" y1="67879" x2="89558" y2="43333"/>
                          <a14:foregroundMark x1="68496" y1="9697" x2="74513" y2="8182"/>
                          <a14:backgroundMark x1="27965" y1="91515" x2="36106" y2="90909"/>
                          <a14:backgroundMark x1="41239" y1="93333" x2="44425" y2="93333"/>
                          <a14:backgroundMark x1="46372" y1="94545" x2="48142" y2="96364"/>
                          <a14:backgroundMark x1="47788" y1="93939" x2="50088" y2="94545"/>
                          <a14:backgroundMark x1="69735" y1="86667" x2="72212" y2="82121"/>
                          <a14:backgroundMark x1="47611" y1="90000" x2="47611" y2="90000"/>
                          <a14:backgroundMark x1="49204" y1="90909" x2="49204" y2="9090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628020" y="7690504"/>
              <a:ext cx="1001927" cy="58519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3" name="Picture 2" descr="Logo 4xe Jeep – Autoappassionati.it">
              <a:extLst>
                <a:ext uri="{FF2B5EF4-FFF2-40B4-BE49-F238E27FC236}">
                  <a16:creationId xmlns:a16="http://schemas.microsoft.com/office/drawing/2014/main" id="{3396C5A6-8D32-B20E-4134-62B68AF85B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9920" b="89276" l="4883" r="95078">
                          <a14:foregroundMark x1="19879" y1="53218" x2="21367" y2="60858"/>
                          <a14:foregroundMark x1="16250" y1="34584" x2="17895" y2="43029"/>
                          <a14:foregroundMark x1="14922" y1="39142" x2="9844" y2="47587"/>
                          <a14:foregroundMark x1="5898" y1="49196" x2="16719" y2="32708"/>
                          <a14:foregroundMark x1="8828" y1="51072" x2="24727" y2="32038"/>
                          <a14:foregroundMark x1="24727" y1="32038" x2="28242" y2="60590"/>
                          <a14:foregroundMark x1="28711" y1="66622" x2="28867" y2="32172"/>
                          <a14:foregroundMark x1="30117" y1="33244" x2="16953" y2="33244"/>
                          <a14:foregroundMark x1="4883" y1="48123" x2="19609" y2="30563"/>
                          <a14:foregroundMark x1="19609" y1="30563" x2="33001" y2="30563"/>
                          <a14:foregroundMark x1="38203" y1="34048" x2="62891" y2="67962"/>
                          <a14:foregroundMark x1="53164" y1="45442" x2="62969" y2="32708"/>
                          <a14:foregroundMark x1="41328" y1="34316" x2="36445" y2="32440"/>
                          <a14:foregroundMark x1="35742" y1="30563" x2="35742" y2="30563"/>
                          <a14:foregroundMark x1="35977" y1="30295" x2="40156" y2="30295"/>
                          <a14:foregroundMark x1="91992" y1="29223" x2="89961" y2="44370"/>
                          <a14:foregroundMark x1="93008" y1="70107" x2="95078" y2="71448"/>
                          <a14:foregroundMark x1="35977" y1="68767" x2="38203" y2="66622"/>
                          <a14:foregroundMark x1="64531" y1="39812" x2="68164" y2="39812"/>
                          <a14:foregroundMark x1="68477" y1="38606" x2="74023" y2="29759"/>
                          <a14:foregroundMark x1="74492" y1="28954" x2="81641" y2="27614"/>
                          <a14:foregroundMark x1="82617" y1="28150" x2="88438" y2="28418"/>
                          <a14:foregroundMark x1="90039" y1="29491" x2="95078" y2="28686"/>
                          <a14:foregroundMark x1="88359" y1="28686" x2="91758" y2="28686"/>
                          <a14:backgroundMark x1="19570" y1="44370" x2="16797" y2="48391"/>
                          <a14:backgroundMark x1="18242" y1="49196" x2="19492" y2="49464"/>
                          <a14:backgroundMark x1="19570" y1="49732" x2="19570" y2="50536"/>
                          <a14:backgroundMark x1="19414" y1="51340" x2="19883" y2="51340"/>
                          <a14:backgroundMark x1="18047" y1="47587" x2="19648" y2="47587"/>
                          <a14:backgroundMark x1="33594" y1="28686" x2="33672" y2="30563"/>
                          <a14:backgroundMark x1="19023" y1="52145" x2="20117" y2="51877"/>
                          <a14:backgroundMark x1="17578" y1="45174" x2="18711" y2="43834"/>
                          <a14:backgroundMark x1="18203" y1="43029" x2="18203" y2="43029"/>
                          <a14:backgroundMark x1="18125" y1="43029" x2="18125" y2="43029"/>
                          <a14:backgroundMark x1="18047" y1="43298" x2="18047" y2="43298"/>
                          <a14:backgroundMark x1="18047" y1="43566" x2="18047" y2="43566"/>
                          <a14:backgroundMark x1="17969" y1="43834" x2="17969" y2="43834"/>
                          <a14:backgroundMark x1="33125" y1="30563" x2="33125" y2="30563"/>
                          <a14:backgroundMark x1="32969" y1="30563" x2="32969" y2="30563"/>
                          <a14:backgroundMark x1="32891" y1="30563" x2="32891" y2="30563"/>
                          <a14:backgroundMark x1="32891" y1="30563" x2="32891" y2="3056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00536" y="8168177"/>
              <a:ext cx="356453" cy="10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4" name="Picture 2" descr="Logo 4xe Jeep – Autoappassionati.it">
              <a:extLst>
                <a:ext uri="{FF2B5EF4-FFF2-40B4-BE49-F238E27FC236}">
                  <a16:creationId xmlns:a16="http://schemas.microsoft.com/office/drawing/2014/main" id="{70132073-2CC4-ED25-15A7-BED9C5F458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9920" b="89276" l="4883" r="95078">
                          <a14:foregroundMark x1="19879" y1="53218" x2="21367" y2="60858"/>
                          <a14:foregroundMark x1="16250" y1="34584" x2="17895" y2="43029"/>
                          <a14:foregroundMark x1="14922" y1="39142" x2="9844" y2="47587"/>
                          <a14:foregroundMark x1="5898" y1="49196" x2="16719" y2="32708"/>
                          <a14:foregroundMark x1="8828" y1="51072" x2="24727" y2="32038"/>
                          <a14:foregroundMark x1="24727" y1="32038" x2="28242" y2="60590"/>
                          <a14:foregroundMark x1="28711" y1="66622" x2="28867" y2="32172"/>
                          <a14:foregroundMark x1="30117" y1="33244" x2="16953" y2="33244"/>
                          <a14:foregroundMark x1="4883" y1="48123" x2="19609" y2="30563"/>
                          <a14:foregroundMark x1="19609" y1="30563" x2="33001" y2="30563"/>
                          <a14:foregroundMark x1="38203" y1="34048" x2="62891" y2="67962"/>
                          <a14:foregroundMark x1="53164" y1="45442" x2="62969" y2="32708"/>
                          <a14:foregroundMark x1="41328" y1="34316" x2="36445" y2="32440"/>
                          <a14:foregroundMark x1="35742" y1="30563" x2="35742" y2="30563"/>
                          <a14:foregroundMark x1="35977" y1="30295" x2="40156" y2="30295"/>
                          <a14:foregroundMark x1="91992" y1="29223" x2="89961" y2="44370"/>
                          <a14:foregroundMark x1="93008" y1="70107" x2="95078" y2="71448"/>
                          <a14:foregroundMark x1="35977" y1="68767" x2="38203" y2="66622"/>
                          <a14:foregroundMark x1="64531" y1="39812" x2="68164" y2="39812"/>
                          <a14:foregroundMark x1="68477" y1="38606" x2="74023" y2="29759"/>
                          <a14:foregroundMark x1="74492" y1="28954" x2="81641" y2="27614"/>
                          <a14:foregroundMark x1="82617" y1="28150" x2="88438" y2="28418"/>
                          <a14:foregroundMark x1="90039" y1="29491" x2="95078" y2="28686"/>
                          <a14:foregroundMark x1="88359" y1="28686" x2="91758" y2="28686"/>
                          <a14:backgroundMark x1="19570" y1="44370" x2="16797" y2="48391"/>
                          <a14:backgroundMark x1="18242" y1="49196" x2="19492" y2="49464"/>
                          <a14:backgroundMark x1="19570" y1="49732" x2="19570" y2="50536"/>
                          <a14:backgroundMark x1="19414" y1="51340" x2="19883" y2="51340"/>
                          <a14:backgroundMark x1="18047" y1="47587" x2="19648" y2="47587"/>
                          <a14:backgroundMark x1="33594" y1="28686" x2="33672" y2="30563"/>
                          <a14:backgroundMark x1="19023" y1="52145" x2="20117" y2="51877"/>
                          <a14:backgroundMark x1="17578" y1="45174" x2="18711" y2="43834"/>
                          <a14:backgroundMark x1="18203" y1="43029" x2="18203" y2="43029"/>
                          <a14:backgroundMark x1="18125" y1="43029" x2="18125" y2="43029"/>
                          <a14:backgroundMark x1="18047" y1="43298" x2="18047" y2="43298"/>
                          <a14:backgroundMark x1="18047" y1="43566" x2="18047" y2="43566"/>
                          <a14:backgroundMark x1="17969" y1="43834" x2="17969" y2="43834"/>
                          <a14:backgroundMark x1="33125" y1="30563" x2="33125" y2="30563"/>
                          <a14:backgroundMark x1="32969" y1="30563" x2="32969" y2="30563"/>
                          <a14:backgroundMark x1="32891" y1="30563" x2="32891" y2="30563"/>
                          <a14:backgroundMark x1="32891" y1="30563" x2="32891" y2="3056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69292" y="9557847"/>
              <a:ext cx="356453" cy="10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5" name="Picture 2" descr="Logo 4xe Jeep – Autoappassionati.it">
              <a:extLst>
                <a:ext uri="{FF2B5EF4-FFF2-40B4-BE49-F238E27FC236}">
                  <a16:creationId xmlns:a16="http://schemas.microsoft.com/office/drawing/2014/main" id="{ED131E3A-5F20-2C24-7287-B580E9BE50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9920" b="89276" l="4883" r="95078">
                          <a14:foregroundMark x1="19879" y1="53218" x2="21367" y2="60858"/>
                          <a14:foregroundMark x1="16250" y1="34584" x2="17895" y2="43029"/>
                          <a14:foregroundMark x1="14922" y1="39142" x2="9844" y2="47587"/>
                          <a14:foregroundMark x1="5898" y1="49196" x2="16719" y2="32708"/>
                          <a14:foregroundMark x1="8828" y1="51072" x2="24727" y2="32038"/>
                          <a14:foregroundMark x1="24727" y1="32038" x2="28242" y2="60590"/>
                          <a14:foregroundMark x1="28711" y1="66622" x2="28867" y2="32172"/>
                          <a14:foregroundMark x1="30117" y1="33244" x2="16953" y2="33244"/>
                          <a14:foregroundMark x1="4883" y1="48123" x2="19609" y2="30563"/>
                          <a14:foregroundMark x1="19609" y1="30563" x2="33001" y2="30563"/>
                          <a14:foregroundMark x1="38203" y1="34048" x2="62891" y2="67962"/>
                          <a14:foregroundMark x1="53164" y1="45442" x2="62969" y2="32708"/>
                          <a14:foregroundMark x1="41328" y1="34316" x2="36445" y2="32440"/>
                          <a14:foregroundMark x1="35742" y1="30563" x2="35742" y2="30563"/>
                          <a14:foregroundMark x1="35977" y1="30295" x2="40156" y2="30295"/>
                          <a14:foregroundMark x1="91992" y1="29223" x2="89961" y2="44370"/>
                          <a14:foregroundMark x1="93008" y1="70107" x2="95078" y2="71448"/>
                          <a14:foregroundMark x1="35977" y1="68767" x2="38203" y2="66622"/>
                          <a14:foregroundMark x1="64531" y1="39812" x2="68164" y2="39812"/>
                          <a14:foregroundMark x1="68477" y1="38606" x2="74023" y2="29759"/>
                          <a14:foregroundMark x1="74492" y1="28954" x2="81641" y2="27614"/>
                          <a14:foregroundMark x1="82617" y1="28150" x2="88438" y2="28418"/>
                          <a14:foregroundMark x1="90039" y1="29491" x2="95078" y2="28686"/>
                          <a14:foregroundMark x1="88359" y1="28686" x2="91758" y2="28686"/>
                          <a14:backgroundMark x1="19570" y1="44370" x2="16797" y2="48391"/>
                          <a14:backgroundMark x1="18242" y1="49196" x2="19492" y2="49464"/>
                          <a14:backgroundMark x1="19570" y1="49732" x2="19570" y2="50536"/>
                          <a14:backgroundMark x1="19414" y1="51340" x2="19883" y2="51340"/>
                          <a14:backgroundMark x1="18047" y1="47587" x2="19648" y2="47587"/>
                          <a14:backgroundMark x1="33594" y1="28686" x2="33672" y2="30563"/>
                          <a14:backgroundMark x1="19023" y1="52145" x2="20117" y2="51877"/>
                          <a14:backgroundMark x1="17578" y1="45174" x2="18711" y2="43834"/>
                          <a14:backgroundMark x1="18203" y1="43029" x2="18203" y2="43029"/>
                          <a14:backgroundMark x1="18125" y1="43029" x2="18125" y2="43029"/>
                          <a14:backgroundMark x1="18047" y1="43298" x2="18047" y2="43298"/>
                          <a14:backgroundMark x1="18047" y1="43566" x2="18047" y2="43566"/>
                          <a14:backgroundMark x1="17969" y1="43834" x2="17969" y2="43834"/>
                          <a14:backgroundMark x1="33125" y1="30563" x2="33125" y2="30563"/>
                          <a14:backgroundMark x1="32969" y1="30563" x2="32969" y2="30563"/>
                          <a14:backgroundMark x1="32891" y1="30563" x2="32891" y2="30563"/>
                          <a14:backgroundMark x1="32891" y1="30563" x2="32891" y2="3056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48903" y="8904255"/>
              <a:ext cx="356453" cy="10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Google Shape;116;gd148027e98_1_140">
              <a:extLst>
                <a:ext uri="{FF2B5EF4-FFF2-40B4-BE49-F238E27FC236}">
                  <a16:creationId xmlns:a16="http://schemas.microsoft.com/office/drawing/2014/main" id="{38F32AC9-816E-AF61-4901-009417E4D199}"/>
                </a:ext>
              </a:extLst>
            </p:cNvPr>
            <p:cNvSpPr/>
            <p:nvPr/>
          </p:nvSpPr>
          <p:spPr>
            <a:xfrm rot="15282489">
              <a:off x="7845360" y="8849139"/>
              <a:ext cx="144599" cy="586272"/>
            </a:xfrm>
            <a:prstGeom prst="downArrow">
              <a:avLst/>
            </a:prstGeom>
            <a:gradFill>
              <a:gsLst>
                <a:gs pos="0">
                  <a:srgbClr val="FFFFFF">
                    <a:alpha val="0"/>
                  </a:srgbClr>
                </a:gs>
                <a:gs pos="87000">
                  <a:srgbClr val="E94E24">
                    <a:lumMod val="40000"/>
                    <a:lumOff val="60000"/>
                  </a:srgbClr>
                </a:gs>
                <a:gs pos="100000">
                  <a:srgbClr val="E94E24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algn="l" defTabSz="685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72B35"/>
                </a:buClr>
                <a:buSzPts val="1800"/>
                <a:buFont typeface="Arial"/>
                <a:buNone/>
                <a:tabLst/>
                <a:defRPr/>
              </a:pPr>
              <a:endParaRPr kumimoji="0" lang="it-IT" sz="1050" b="1" i="0" u="none" strike="noStrike" kern="0" cap="none" spc="0" normalizeH="0" baseline="0" noProof="0">
                <a:ln>
                  <a:noFill/>
                </a:ln>
                <a:solidFill>
                  <a:srgbClr val="272B35"/>
                </a:solidFill>
                <a:effectLst/>
                <a:uLnTx/>
                <a:uFillTx/>
                <a:latin typeface="Encode Sans" pitchFamily="2" charset="0"/>
                <a:cs typeface="Arial"/>
                <a:sym typeface="Arial"/>
              </a:endParaRPr>
            </a:p>
          </p:txBody>
        </p:sp>
      </p:grpSp>
      <p:sp>
        <p:nvSpPr>
          <p:cNvPr id="67" name="Rettangolo 66">
            <a:extLst>
              <a:ext uri="{FF2B5EF4-FFF2-40B4-BE49-F238E27FC236}">
                <a16:creationId xmlns:a16="http://schemas.microsoft.com/office/drawing/2014/main" id="{8B6C025A-1C07-CCC2-D13A-66DC0A2A26A3}"/>
              </a:ext>
            </a:extLst>
          </p:cNvPr>
          <p:cNvSpPr/>
          <p:nvPr/>
        </p:nvSpPr>
        <p:spPr>
          <a:xfrm>
            <a:off x="2191208" y="3381177"/>
            <a:ext cx="2903111" cy="29031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6" name="Google Shape;2094;p3">
            <a:extLst>
              <a:ext uri="{FF2B5EF4-FFF2-40B4-BE49-F238E27FC236}">
                <a16:creationId xmlns:a16="http://schemas.microsoft.com/office/drawing/2014/main" id="{0C2A1E36-0D5F-CA30-E305-1491B7960B8A}"/>
              </a:ext>
            </a:extLst>
          </p:cNvPr>
          <p:cNvSpPr/>
          <p:nvPr/>
        </p:nvSpPr>
        <p:spPr>
          <a:xfrm>
            <a:off x="2248337" y="3494672"/>
            <a:ext cx="2775783" cy="237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000" tIns="54000" rIns="54000" bIns="54000" anchor="ctr" anchorCtr="0">
            <a:spAutoFit/>
          </a:bodyPr>
          <a:lstStyle/>
          <a:p>
            <a:pPr marL="0" marR="0" lvl="0" indent="0" algn="ctr" defTabSz="685783" rtl="0" eaLnBrk="1" fontAlgn="auto" latinLnBrk="0" hangingPunct="1">
              <a:lnSpc>
                <a:spcPts val="975"/>
              </a:lnSpc>
              <a:spcBef>
                <a:spcPts val="0"/>
              </a:spcBef>
              <a:spcAft>
                <a:spcPts val="0"/>
              </a:spcAft>
              <a:buClr>
                <a:srgbClr val="272B35"/>
              </a:buClr>
              <a:buSzPts val="1800"/>
              <a:buFont typeface="Arial"/>
              <a:buNone/>
              <a:tabLst/>
              <a:defRPr/>
            </a:pPr>
            <a:r>
              <a:rPr kumimoji="0" lang="it-IT" sz="1200" b="1" i="0" strike="noStrike" kern="0" cap="none" spc="0" normalizeH="0" baseline="0" noProof="0" dirty="0">
                <a:ln>
                  <a:noFill/>
                </a:ln>
                <a:solidFill>
                  <a:srgbClr val="272B35"/>
                </a:solidFill>
                <a:effectLst/>
                <a:uLnTx/>
                <a:uFillTx/>
                <a:latin typeface="Encode Sans" pitchFamily="2" charset="0"/>
                <a:cs typeface="Arial"/>
                <a:sym typeface="Encode Sans"/>
              </a:rPr>
              <a:t>MY24</a:t>
            </a:r>
          </a:p>
        </p:txBody>
      </p:sp>
      <p:grpSp>
        <p:nvGrpSpPr>
          <p:cNvPr id="68" name="Gruppo 67">
            <a:extLst>
              <a:ext uri="{FF2B5EF4-FFF2-40B4-BE49-F238E27FC236}">
                <a16:creationId xmlns:a16="http://schemas.microsoft.com/office/drawing/2014/main" id="{56E20882-0DE1-613E-3AD2-915907CBA0B4}"/>
              </a:ext>
            </a:extLst>
          </p:cNvPr>
          <p:cNvGrpSpPr/>
          <p:nvPr/>
        </p:nvGrpSpPr>
        <p:grpSpPr>
          <a:xfrm>
            <a:off x="2286001" y="3704670"/>
            <a:ext cx="2841627" cy="2523248"/>
            <a:chOff x="1672191" y="7480174"/>
            <a:chExt cx="3236183" cy="2873596"/>
          </a:xfrm>
        </p:grpSpPr>
        <p:pic>
          <p:nvPicPr>
            <p:cNvPr id="7" name="Google Shape;4369;p140">
              <a:extLst>
                <a:ext uri="{FF2B5EF4-FFF2-40B4-BE49-F238E27FC236}">
                  <a16:creationId xmlns:a16="http://schemas.microsoft.com/office/drawing/2014/main" id="{C3536B29-E45F-F606-7EA9-C0988539458E}"/>
                </a:ext>
              </a:extLst>
            </p:cNvPr>
            <p:cNvPicPr preferRelativeResize="0"/>
            <p:nvPr/>
          </p:nvPicPr>
          <p:blipFill rotWithShape="1">
            <a:blip r:embed="rId14" cstate="email">
              <a:alphaModFix/>
              <a:extLst>
                <a:ext uri="{BEBA8EAE-BF5A-486C-A8C5-ECC9F3942E4B}">
                  <a14:imgProps xmlns:a14="http://schemas.microsoft.com/office/drawing/2010/main">
                    <a14:imgLayer r:embed="rId15">
                      <a14:imgEffect>
                        <a14:backgroundRemoval t="10000" b="91212" l="8496" r="90619">
                          <a14:foregroundMark x1="8496" y1="54848" x2="10265" y2="71515"/>
                          <a14:foregroundMark x1="44602" y1="44242" x2="55575" y2="54242"/>
                          <a14:foregroundMark x1="57345" y1="91515" x2="57345" y2="91515"/>
                          <a14:foregroundMark x1="90619" y1="48788" x2="90619" y2="48788"/>
                          <a14:backgroundMark x1="42301" y1="94242" x2="42301" y2="94242"/>
                          <a14:backgroundMark x1="44425" y1="92727" x2="44425" y2="92727"/>
                          <a14:backgroundMark x1="55221" y1="95758" x2="55221" y2="95758"/>
                          <a14:backgroundMark x1="56814" y1="94545" x2="56814" y2="9454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795775" y="9086654"/>
              <a:ext cx="980101" cy="57245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Google Shape;1059;p103">
              <a:extLst>
                <a:ext uri="{FF2B5EF4-FFF2-40B4-BE49-F238E27FC236}">
                  <a16:creationId xmlns:a16="http://schemas.microsoft.com/office/drawing/2014/main" id="{2F51D7AF-A35B-C23C-B05C-1B17415DE2F8}"/>
                </a:ext>
              </a:extLst>
            </p:cNvPr>
            <p:cNvSpPr txBox="1"/>
            <p:nvPr/>
          </p:nvSpPr>
          <p:spPr>
            <a:xfrm>
              <a:off x="1680869" y="9603683"/>
              <a:ext cx="1222631" cy="3329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spAutoFit/>
            </a:bodyPr>
            <a:lstStyle/>
            <a:p>
              <a:pPr marL="0" marR="0" lvl="0" indent="0" algn="ct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ALTITUDE</a:t>
              </a:r>
            </a:p>
          </p:txBody>
        </p:sp>
        <p:pic>
          <p:nvPicPr>
            <p:cNvPr id="31" name="Picture 2">
              <a:extLst>
                <a:ext uri="{FF2B5EF4-FFF2-40B4-BE49-F238E27FC236}">
                  <a16:creationId xmlns:a16="http://schemas.microsoft.com/office/drawing/2014/main" id="{D56E3038-C220-F5F4-20DB-223A90B15CB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6" cstate="email">
              <a:duotone>
                <a:prstClr val="black"/>
                <a:srgbClr val="274E13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17">
                      <a14:imgEffect>
                        <a14:backgroundRemoval t="0" b="90299" l="8580" r="100000">
                          <a14:foregroundMark x1="8728" y1="68408" x2="8580" y2="49254"/>
                          <a14:foregroundMark x1="48964" y1="90050" x2="52219" y2="90299"/>
                        </a14:backgroundRemoval>
                      </a14:imgEffect>
                      <a14:imgEffect>
                        <a14:artisticPhotocopy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3446198" y="8762506"/>
              <a:ext cx="954763" cy="5680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Google Shape;1059;p103">
              <a:extLst>
                <a:ext uri="{FF2B5EF4-FFF2-40B4-BE49-F238E27FC236}">
                  <a16:creationId xmlns:a16="http://schemas.microsoft.com/office/drawing/2014/main" id="{3FDB0B8C-411B-C3DB-4DD5-16A09D5BD1CB}"/>
                </a:ext>
              </a:extLst>
            </p:cNvPr>
            <p:cNvSpPr txBox="1"/>
            <p:nvPr/>
          </p:nvSpPr>
          <p:spPr>
            <a:xfrm>
              <a:off x="3351547" y="9253735"/>
              <a:ext cx="1255501" cy="3329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spAutoFit/>
            </a:bodyPr>
            <a:lstStyle/>
            <a:p>
              <a:pPr marL="0" marR="0" lvl="0" indent="0" algn="ct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OVERLAND</a:t>
              </a:r>
            </a:p>
          </p:txBody>
        </p:sp>
        <p:sp>
          <p:nvSpPr>
            <p:cNvPr id="33" name="Google Shape;116;gd148027e98_1_140">
              <a:extLst>
                <a:ext uri="{FF2B5EF4-FFF2-40B4-BE49-F238E27FC236}">
                  <a16:creationId xmlns:a16="http://schemas.microsoft.com/office/drawing/2014/main" id="{2C1080DA-5F8F-1D68-EEEC-C6CE4FBDA64D}"/>
                </a:ext>
              </a:extLst>
            </p:cNvPr>
            <p:cNvSpPr/>
            <p:nvPr/>
          </p:nvSpPr>
          <p:spPr>
            <a:xfrm rot="10800000">
              <a:off x="2191208" y="8477770"/>
              <a:ext cx="167636" cy="532976"/>
            </a:xfrm>
            <a:prstGeom prst="downArrow">
              <a:avLst/>
            </a:prstGeom>
            <a:gradFill>
              <a:gsLst>
                <a:gs pos="0">
                  <a:srgbClr val="FFFFFF">
                    <a:alpha val="0"/>
                  </a:srgbClr>
                </a:gs>
                <a:gs pos="87000">
                  <a:srgbClr val="E94E24">
                    <a:lumMod val="40000"/>
                    <a:lumOff val="60000"/>
                  </a:srgbClr>
                </a:gs>
                <a:gs pos="100000">
                  <a:srgbClr val="E94E24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algn="l" defTabSz="685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72B35"/>
                </a:buClr>
                <a:buSzPts val="1800"/>
                <a:buFont typeface="Arial"/>
                <a:buNone/>
                <a:tabLst/>
                <a:defRPr/>
              </a:pPr>
              <a:endParaRPr kumimoji="0" lang="it-IT" sz="1050" b="0" i="0" u="none" strike="noStrike" kern="0" cap="none" spc="0" normalizeH="0" baseline="0" noProof="0">
                <a:ln>
                  <a:noFill/>
                </a:ln>
                <a:solidFill>
                  <a:srgbClr val="272B35"/>
                </a:solidFill>
                <a:effectLst/>
                <a:uLnTx/>
                <a:uFillTx/>
                <a:latin typeface="Encode Sans" pitchFamily="2" charset="0"/>
                <a:cs typeface="Arial"/>
                <a:sym typeface="Arial"/>
              </a:endParaRPr>
            </a:p>
          </p:txBody>
        </p:sp>
        <p:pic>
          <p:nvPicPr>
            <p:cNvPr id="34" name="Google Shape;4345;p140">
              <a:extLst>
                <a:ext uri="{FF2B5EF4-FFF2-40B4-BE49-F238E27FC236}">
                  <a16:creationId xmlns:a16="http://schemas.microsoft.com/office/drawing/2014/main" id="{98B5BDA2-B69D-1CB0-3476-BF221AD03570}"/>
                </a:ext>
              </a:extLst>
            </p:cNvPr>
            <p:cNvPicPr preferRelativeResize="0">
              <a:picLocks noChangeAspect="1"/>
            </p:cNvPicPr>
            <p:nvPr/>
          </p:nvPicPr>
          <p:blipFill rotWithShape="1">
            <a:blip r:embed="rId18" cstate="email">
              <a:alphaModFix/>
              <a:extLst>
                <a:ext uri="{BEBA8EAE-BF5A-486C-A8C5-ECC9F3942E4B}">
                  <a14:imgProps xmlns:a14="http://schemas.microsoft.com/office/drawing/2010/main">
                    <a14:imgLayer r:embed="rId19">
                      <a14:imgEffect>
                        <a14:backgroundRemoval t="8182" b="91212" l="9912" r="89912">
                          <a14:foregroundMark x1="10796" y1="44242" x2="10796" y2="70303"/>
                          <a14:foregroundMark x1="43540" y1="38788" x2="50973" y2="55152"/>
                          <a14:foregroundMark x1="47788" y1="42121" x2="55929" y2="55152"/>
                          <a14:foregroundMark x1="58407" y1="91515" x2="58407" y2="91515"/>
                          <a14:foregroundMark x1="89912" y1="67879" x2="89558" y2="43333"/>
                          <a14:foregroundMark x1="68496" y1="9697" x2="74513" y2="8182"/>
                          <a14:backgroundMark x1="27965" y1="91515" x2="36106" y2="90909"/>
                          <a14:backgroundMark x1="41239" y1="93333" x2="44425" y2="93333"/>
                          <a14:backgroundMark x1="46372" y1="94545" x2="48142" y2="96364"/>
                          <a14:backgroundMark x1="47788" y1="93939" x2="50088" y2="94545"/>
                          <a14:backgroundMark x1="69735" y1="86667" x2="72212" y2="82121"/>
                          <a14:backgroundMark x1="47611" y1="90000" x2="47611" y2="90000"/>
                          <a14:backgroundMark x1="49204" y1="90909" x2="49204" y2="9090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758831" y="7685733"/>
              <a:ext cx="1001927" cy="5851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5" name="Google Shape;1059;p103">
              <a:extLst>
                <a:ext uri="{FF2B5EF4-FFF2-40B4-BE49-F238E27FC236}">
                  <a16:creationId xmlns:a16="http://schemas.microsoft.com/office/drawing/2014/main" id="{42162553-DDFD-7B4B-0C1D-D556D579D444}"/>
                </a:ext>
              </a:extLst>
            </p:cNvPr>
            <p:cNvSpPr txBox="1"/>
            <p:nvPr/>
          </p:nvSpPr>
          <p:spPr>
            <a:xfrm>
              <a:off x="1672191" y="8198489"/>
              <a:ext cx="1155341" cy="3329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spAutoFit/>
            </a:bodyPr>
            <a:lstStyle/>
            <a:p>
              <a:pPr marL="0" marR="0" lvl="0" indent="0" algn="ct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SUMMIT</a:t>
              </a:r>
            </a:p>
          </p:txBody>
        </p:sp>
        <p:sp>
          <p:nvSpPr>
            <p:cNvPr id="36" name="Google Shape;116;gd148027e98_1_140">
              <a:extLst>
                <a:ext uri="{FF2B5EF4-FFF2-40B4-BE49-F238E27FC236}">
                  <a16:creationId xmlns:a16="http://schemas.microsoft.com/office/drawing/2014/main" id="{70D25ECF-5513-1F1F-9EC9-A9B744692FEA}"/>
                </a:ext>
              </a:extLst>
            </p:cNvPr>
            <p:cNvSpPr/>
            <p:nvPr/>
          </p:nvSpPr>
          <p:spPr>
            <a:xfrm rot="10800000">
              <a:off x="3823361" y="8271610"/>
              <a:ext cx="167636" cy="532976"/>
            </a:xfrm>
            <a:prstGeom prst="downArrow">
              <a:avLst/>
            </a:prstGeom>
            <a:gradFill>
              <a:gsLst>
                <a:gs pos="0">
                  <a:srgbClr val="FFFFFF">
                    <a:alpha val="0"/>
                  </a:srgbClr>
                </a:gs>
                <a:gs pos="87000">
                  <a:srgbClr val="E94E24">
                    <a:lumMod val="40000"/>
                    <a:lumOff val="60000"/>
                  </a:srgbClr>
                </a:gs>
                <a:gs pos="100000">
                  <a:srgbClr val="E94E24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algn="l" defTabSz="685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72B35"/>
                </a:buClr>
                <a:buSzPts val="1800"/>
                <a:buFont typeface="Arial"/>
                <a:buNone/>
                <a:tabLst/>
                <a:defRPr/>
              </a:pPr>
              <a:endParaRPr kumimoji="0" lang="it-IT" sz="1050" b="0" i="0" u="none" strike="noStrike" kern="0" cap="none" spc="0" normalizeH="0" baseline="0" noProof="0">
                <a:ln>
                  <a:noFill/>
                </a:ln>
                <a:solidFill>
                  <a:srgbClr val="272B35"/>
                </a:solidFill>
                <a:effectLst/>
                <a:uLnTx/>
                <a:uFillTx/>
                <a:latin typeface="Encode Sans" pitchFamily="2" charset="0"/>
                <a:cs typeface="Arial"/>
                <a:sym typeface="Arial"/>
              </a:endParaRPr>
            </a:p>
          </p:txBody>
        </p:sp>
        <p:pic>
          <p:nvPicPr>
            <p:cNvPr id="37" name="Google Shape;4421;p142">
              <a:extLst>
                <a:ext uri="{FF2B5EF4-FFF2-40B4-BE49-F238E27FC236}">
                  <a16:creationId xmlns:a16="http://schemas.microsoft.com/office/drawing/2014/main" id="{ED51780F-3A68-3CAD-F89C-C206664DA03E}"/>
                </a:ext>
              </a:extLst>
            </p:cNvPr>
            <p:cNvPicPr preferRelativeResize="0"/>
            <p:nvPr/>
          </p:nvPicPr>
          <p:blipFill rotWithShape="1">
            <a:blip r:embed="rId20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429681" y="7480174"/>
              <a:ext cx="979802" cy="57226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" name="Google Shape;1059;p103">
              <a:extLst>
                <a:ext uri="{FF2B5EF4-FFF2-40B4-BE49-F238E27FC236}">
                  <a16:creationId xmlns:a16="http://schemas.microsoft.com/office/drawing/2014/main" id="{BB1A4C60-5C86-17C3-0C49-806AD9314059}"/>
                </a:ext>
              </a:extLst>
            </p:cNvPr>
            <p:cNvSpPr txBox="1"/>
            <p:nvPr/>
          </p:nvSpPr>
          <p:spPr>
            <a:xfrm>
              <a:off x="3286665" y="8002445"/>
              <a:ext cx="1255501" cy="3329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spAutoFit/>
            </a:bodyPr>
            <a:lstStyle/>
            <a:p>
              <a:pPr marL="0" marR="0" lvl="0" indent="0" algn="ct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TRAILHAWK</a:t>
              </a:r>
            </a:p>
          </p:txBody>
        </p:sp>
        <p:sp>
          <p:nvSpPr>
            <p:cNvPr id="39" name="Google Shape;116;gd148027e98_1_140">
              <a:extLst>
                <a:ext uri="{FF2B5EF4-FFF2-40B4-BE49-F238E27FC236}">
                  <a16:creationId xmlns:a16="http://schemas.microsoft.com/office/drawing/2014/main" id="{5CC8C1A2-1D3D-2AC8-85AC-E4EA6D55145A}"/>
                </a:ext>
              </a:extLst>
            </p:cNvPr>
            <p:cNvSpPr/>
            <p:nvPr/>
          </p:nvSpPr>
          <p:spPr>
            <a:xfrm rot="15282489">
              <a:off x="2977941" y="8849139"/>
              <a:ext cx="144599" cy="586272"/>
            </a:xfrm>
            <a:prstGeom prst="downArrow">
              <a:avLst/>
            </a:prstGeom>
            <a:gradFill>
              <a:gsLst>
                <a:gs pos="0">
                  <a:srgbClr val="FFFFFF">
                    <a:alpha val="0"/>
                  </a:srgbClr>
                </a:gs>
                <a:gs pos="87000">
                  <a:srgbClr val="E94E24">
                    <a:lumMod val="40000"/>
                    <a:lumOff val="60000"/>
                  </a:srgbClr>
                </a:gs>
                <a:gs pos="100000">
                  <a:srgbClr val="E94E24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algn="l" defTabSz="685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72B35"/>
                </a:buClr>
                <a:buSzPts val="1800"/>
                <a:buFont typeface="Arial"/>
                <a:buNone/>
                <a:tabLst/>
                <a:defRPr/>
              </a:pPr>
              <a:endParaRPr kumimoji="0" lang="it-IT" sz="1050" b="0" i="0" u="none" strike="noStrike" kern="0" cap="none" spc="0" normalizeH="0" baseline="0" noProof="0">
                <a:ln>
                  <a:noFill/>
                </a:ln>
                <a:solidFill>
                  <a:srgbClr val="272B35"/>
                </a:solidFill>
                <a:effectLst/>
                <a:uLnTx/>
                <a:uFillTx/>
                <a:latin typeface="Encode Sans" pitchFamily="2" charset="0"/>
                <a:cs typeface="Arial"/>
                <a:sym typeface="Arial"/>
              </a:endParaRPr>
            </a:p>
          </p:txBody>
        </p:sp>
        <p:pic>
          <p:nvPicPr>
            <p:cNvPr id="40" name="Picture 4" descr="logo e-hybrid">
              <a:extLst>
                <a:ext uri="{FF2B5EF4-FFF2-40B4-BE49-F238E27FC236}">
                  <a16:creationId xmlns:a16="http://schemas.microsoft.com/office/drawing/2014/main" id="{FFF24E58-C540-3362-ADB4-8F4C108D7D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5106" y="9410851"/>
              <a:ext cx="178395" cy="1316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4" descr="logo e-hybrid">
              <a:extLst>
                <a:ext uri="{FF2B5EF4-FFF2-40B4-BE49-F238E27FC236}">
                  <a16:creationId xmlns:a16="http://schemas.microsoft.com/office/drawing/2014/main" id="{3DFAE094-5552-DECA-0099-50EF4B7866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5022" y="8004968"/>
              <a:ext cx="178395" cy="1316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2" name="Google Shape;1059;p103">
              <a:extLst>
                <a:ext uri="{FF2B5EF4-FFF2-40B4-BE49-F238E27FC236}">
                  <a16:creationId xmlns:a16="http://schemas.microsoft.com/office/drawing/2014/main" id="{7513A25B-240F-2A25-0328-B5899308B091}"/>
                </a:ext>
              </a:extLst>
            </p:cNvPr>
            <p:cNvSpPr txBox="1"/>
            <p:nvPr/>
          </p:nvSpPr>
          <p:spPr>
            <a:xfrm>
              <a:off x="3218481" y="10019477"/>
              <a:ext cx="695885" cy="3271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spAutoFit/>
            </a:bodyPr>
            <a:lstStyle/>
            <a:p>
              <a:pPr marL="0" marR="0" lvl="0" indent="0" defTabSz="9143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667" b="0" i="1" u="none" strike="noStrike" kern="0" cap="none" spc="0" normalizeH="0" baseline="0" noProof="0" dirty="0">
                  <a:ln>
                    <a:noFill/>
                  </a:ln>
                  <a:solidFill>
                    <a:srgbClr val="272B35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MHEV</a:t>
              </a:r>
            </a:p>
          </p:txBody>
        </p:sp>
        <p:sp>
          <p:nvSpPr>
            <p:cNvPr id="43" name="Google Shape;1059;p103">
              <a:extLst>
                <a:ext uri="{FF2B5EF4-FFF2-40B4-BE49-F238E27FC236}">
                  <a16:creationId xmlns:a16="http://schemas.microsoft.com/office/drawing/2014/main" id="{8B7507E0-015A-E370-B0AB-53625AC97752}"/>
                </a:ext>
              </a:extLst>
            </p:cNvPr>
            <p:cNvSpPr txBox="1"/>
            <p:nvPr/>
          </p:nvSpPr>
          <p:spPr>
            <a:xfrm>
              <a:off x="4212489" y="10039420"/>
              <a:ext cx="695885" cy="2872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spAutoFit/>
            </a:bodyPr>
            <a:lstStyle/>
            <a:p>
              <a:pPr marL="0" marR="0" lvl="0" indent="0" algn="ctr" defTabSz="9143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it-IT" sz="667" b="0" i="1" u="none" strike="noStrike" kern="0" cap="none" spc="0" normalizeH="0" baseline="0" noProof="0" dirty="0">
                  <a:ln>
                    <a:noFill/>
                  </a:ln>
                  <a:solidFill>
                    <a:srgbClr val="272B35"/>
                  </a:solidFill>
                  <a:effectLst/>
                  <a:uLnTx/>
                  <a:uFillTx/>
                  <a:latin typeface="Encode Sans" pitchFamily="2" charset="0"/>
                  <a:ea typeface="Encode Sans"/>
                  <a:cs typeface="Encode Sans"/>
                  <a:sym typeface="Encode Sans"/>
                </a:rPr>
                <a:t>PHEV</a:t>
              </a:r>
            </a:p>
          </p:txBody>
        </p:sp>
        <p:pic>
          <p:nvPicPr>
            <p:cNvPr id="44" name="Picture 4" descr="logo e-hybrid">
              <a:extLst>
                <a:ext uri="{FF2B5EF4-FFF2-40B4-BE49-F238E27FC236}">
                  <a16:creationId xmlns:a16="http://schemas.microsoft.com/office/drawing/2014/main" id="{7DA22BB5-BD0A-1FD8-2BCD-3AC579A616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417" y="10029754"/>
              <a:ext cx="438990" cy="3240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" name="Picture 2" descr="Logo 4xe Jeep – Autoappassionati.it">
              <a:extLst>
                <a:ext uri="{FF2B5EF4-FFF2-40B4-BE49-F238E27FC236}">
                  <a16:creationId xmlns:a16="http://schemas.microsoft.com/office/drawing/2014/main" id="{AC1608F3-BA3C-9FC6-F45C-9D60E80BDB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3" cstate="email">
              <a:extLst>
                <a:ext uri="{BEBA8EAE-BF5A-486C-A8C5-ECC9F3942E4B}">
                  <a14:imgProps xmlns:a14="http://schemas.microsoft.com/office/drawing/2010/main">
                    <a14:imgLayer r:embed="rId24">
                      <a14:imgEffect>
                        <a14:backgroundRemoval t="9920" b="89276" l="4883" r="95078">
                          <a14:foregroundMark x1="19879" y1="53218" x2="21367" y2="60858"/>
                          <a14:foregroundMark x1="16250" y1="34584" x2="17895" y2="43029"/>
                          <a14:foregroundMark x1="14922" y1="39142" x2="9844" y2="47587"/>
                          <a14:foregroundMark x1="5898" y1="49196" x2="16719" y2="32708"/>
                          <a14:foregroundMark x1="8828" y1="51072" x2="24727" y2="32038"/>
                          <a14:foregroundMark x1="24727" y1="32038" x2="28242" y2="60590"/>
                          <a14:foregroundMark x1="28711" y1="66622" x2="28867" y2="32172"/>
                          <a14:foregroundMark x1="30117" y1="33244" x2="16953" y2="33244"/>
                          <a14:foregroundMark x1="4883" y1="48123" x2="19609" y2="30563"/>
                          <a14:foregroundMark x1="19609" y1="30563" x2="33001" y2="30563"/>
                          <a14:foregroundMark x1="38203" y1="34048" x2="62891" y2="67962"/>
                          <a14:foregroundMark x1="53164" y1="45442" x2="62969" y2="32708"/>
                          <a14:foregroundMark x1="41328" y1="34316" x2="36445" y2="32440"/>
                          <a14:foregroundMark x1="35742" y1="30563" x2="35742" y2="30563"/>
                          <a14:foregroundMark x1="35977" y1="30295" x2="40156" y2="30295"/>
                          <a14:foregroundMark x1="91992" y1="29223" x2="89961" y2="44370"/>
                          <a14:foregroundMark x1="93008" y1="70107" x2="95078" y2="71448"/>
                          <a14:foregroundMark x1="35977" y1="68767" x2="38203" y2="66622"/>
                          <a14:foregroundMark x1="64531" y1="39812" x2="68164" y2="39812"/>
                          <a14:foregroundMark x1="68477" y1="38606" x2="74023" y2="29759"/>
                          <a14:foregroundMark x1="74492" y1="28954" x2="81641" y2="27614"/>
                          <a14:foregroundMark x1="82617" y1="28150" x2="88438" y2="28418"/>
                          <a14:foregroundMark x1="90039" y1="29491" x2="95078" y2="28686"/>
                          <a14:foregroundMark x1="88359" y1="28686" x2="91758" y2="28686"/>
                          <a14:backgroundMark x1="19570" y1="44370" x2="16797" y2="48391"/>
                          <a14:backgroundMark x1="18242" y1="49196" x2="19492" y2="49464"/>
                          <a14:backgroundMark x1="19570" y1="49732" x2="19570" y2="50536"/>
                          <a14:backgroundMark x1="19414" y1="51340" x2="19883" y2="51340"/>
                          <a14:backgroundMark x1="18047" y1="47587" x2="19648" y2="47587"/>
                          <a14:backgroundMark x1="33594" y1="28686" x2="33672" y2="30563"/>
                          <a14:backgroundMark x1="19023" y1="52145" x2="20117" y2="51877"/>
                          <a14:backgroundMark x1="17578" y1="45174" x2="18711" y2="43834"/>
                          <a14:backgroundMark x1="18203" y1="43029" x2="18203" y2="43029"/>
                          <a14:backgroundMark x1="18125" y1="43029" x2="18125" y2="43029"/>
                          <a14:backgroundMark x1="18047" y1="43298" x2="18047" y2="43298"/>
                          <a14:backgroundMark x1="18047" y1="43566" x2="18047" y2="43566"/>
                          <a14:backgroundMark x1="17969" y1="43834" x2="17969" y2="43834"/>
                          <a14:backgroundMark x1="33125" y1="30563" x2="33125" y2="30563"/>
                          <a14:backgroundMark x1="32969" y1="30563" x2="32969" y2="30563"/>
                          <a14:backgroundMark x1="32891" y1="30563" x2="32891" y2="30563"/>
                          <a14:backgroundMark x1="32891" y1="30563" x2="32891" y2="3056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2721" y="10088444"/>
              <a:ext cx="709091" cy="2066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0" name="Picture 2" descr="Logo 4xe Jeep – Autoappassionati.it">
              <a:extLst>
                <a:ext uri="{FF2B5EF4-FFF2-40B4-BE49-F238E27FC236}">
                  <a16:creationId xmlns:a16="http://schemas.microsoft.com/office/drawing/2014/main" id="{44C4BEEF-EDB9-2ECA-5475-2E4C47F001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 cstate="email">
              <a:extLst>
                <a:ext uri="{BEBA8EAE-BF5A-486C-A8C5-ECC9F3942E4B}">
                  <a14:imgProps xmlns:a14="http://schemas.microsoft.com/office/drawing/2010/main">
                    <a14:imgLayer r:embed="rId26">
                      <a14:imgEffect>
                        <a14:backgroundRemoval t="9920" b="89276" l="4883" r="95078">
                          <a14:foregroundMark x1="19879" y1="53218" x2="21367" y2="60858"/>
                          <a14:foregroundMark x1="16250" y1="34584" x2="17895" y2="43029"/>
                          <a14:foregroundMark x1="14922" y1="39142" x2="9844" y2="47587"/>
                          <a14:foregroundMark x1="5898" y1="49196" x2="16719" y2="32708"/>
                          <a14:foregroundMark x1="8828" y1="51072" x2="24727" y2="32038"/>
                          <a14:foregroundMark x1="24727" y1="32038" x2="28242" y2="60590"/>
                          <a14:foregroundMark x1="28711" y1="66622" x2="28867" y2="32172"/>
                          <a14:foregroundMark x1="30117" y1="33244" x2="16953" y2="33244"/>
                          <a14:foregroundMark x1="4883" y1="48123" x2="19609" y2="30563"/>
                          <a14:foregroundMark x1="19609" y1="30563" x2="33001" y2="30563"/>
                          <a14:foregroundMark x1="38203" y1="34048" x2="62891" y2="67962"/>
                          <a14:foregroundMark x1="53164" y1="45442" x2="62969" y2="32708"/>
                          <a14:foregroundMark x1="41328" y1="34316" x2="36445" y2="32440"/>
                          <a14:foregroundMark x1="35742" y1="30563" x2="35742" y2="30563"/>
                          <a14:foregroundMark x1="35977" y1="30295" x2="40156" y2="30295"/>
                          <a14:foregroundMark x1="91992" y1="29223" x2="89961" y2="44370"/>
                          <a14:foregroundMark x1="93008" y1="70107" x2="95078" y2="71448"/>
                          <a14:foregroundMark x1="35977" y1="68767" x2="38203" y2="66622"/>
                          <a14:foregroundMark x1="64531" y1="39812" x2="68164" y2="39812"/>
                          <a14:foregroundMark x1="68477" y1="38606" x2="74023" y2="29759"/>
                          <a14:foregroundMark x1="74492" y1="28954" x2="81641" y2="27614"/>
                          <a14:foregroundMark x1="82617" y1="28150" x2="88438" y2="28418"/>
                          <a14:foregroundMark x1="90039" y1="29491" x2="95078" y2="28686"/>
                          <a14:foregroundMark x1="88359" y1="28686" x2="91758" y2="28686"/>
                          <a14:backgroundMark x1="19570" y1="44370" x2="16797" y2="48391"/>
                          <a14:backgroundMark x1="18242" y1="49196" x2="19492" y2="49464"/>
                          <a14:backgroundMark x1="19570" y1="49732" x2="19570" y2="50536"/>
                          <a14:backgroundMark x1="19414" y1="51340" x2="19883" y2="51340"/>
                          <a14:backgroundMark x1="18047" y1="47587" x2="19648" y2="47587"/>
                          <a14:backgroundMark x1="33594" y1="28686" x2="33672" y2="30563"/>
                          <a14:backgroundMark x1="19023" y1="52145" x2="20117" y2="51877"/>
                          <a14:backgroundMark x1="17578" y1="45174" x2="18711" y2="43834"/>
                          <a14:backgroundMark x1="18203" y1="43029" x2="18203" y2="43029"/>
                          <a14:backgroundMark x1="18125" y1="43029" x2="18125" y2="43029"/>
                          <a14:backgroundMark x1="18047" y1="43298" x2="18047" y2="43298"/>
                          <a14:backgroundMark x1="18047" y1="43566" x2="18047" y2="43566"/>
                          <a14:backgroundMark x1="17969" y1="43834" x2="17969" y2="43834"/>
                          <a14:backgroundMark x1="33125" y1="30563" x2="33125" y2="30563"/>
                          <a14:backgroundMark x1="32969" y1="30563" x2="32969" y2="30563"/>
                          <a14:backgroundMark x1="32891" y1="30563" x2="32891" y2="30563"/>
                          <a14:backgroundMark x1="32891" y1="30563" x2="32891" y2="3056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6077" y="9549965"/>
              <a:ext cx="356453" cy="10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" name="Picture 2" descr="Logo 4xe Jeep – Autoappassionati.it">
              <a:extLst>
                <a:ext uri="{FF2B5EF4-FFF2-40B4-BE49-F238E27FC236}">
                  <a16:creationId xmlns:a16="http://schemas.microsoft.com/office/drawing/2014/main" id="{36F93283-B613-44C5-C307-35CAA03229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 cstate="email">
              <a:extLst>
                <a:ext uri="{BEBA8EAE-BF5A-486C-A8C5-ECC9F3942E4B}">
                  <a14:imgProps xmlns:a14="http://schemas.microsoft.com/office/drawing/2010/main">
                    <a14:imgLayer r:embed="rId26">
                      <a14:imgEffect>
                        <a14:backgroundRemoval t="9920" b="89276" l="4883" r="95078">
                          <a14:foregroundMark x1="19879" y1="53218" x2="21367" y2="60858"/>
                          <a14:foregroundMark x1="16250" y1="34584" x2="17895" y2="43029"/>
                          <a14:foregroundMark x1="14922" y1="39142" x2="9844" y2="47587"/>
                          <a14:foregroundMark x1="5898" y1="49196" x2="16719" y2="32708"/>
                          <a14:foregroundMark x1="8828" y1="51072" x2="24727" y2="32038"/>
                          <a14:foregroundMark x1="24727" y1="32038" x2="28242" y2="60590"/>
                          <a14:foregroundMark x1="28711" y1="66622" x2="28867" y2="32172"/>
                          <a14:foregroundMark x1="30117" y1="33244" x2="16953" y2="33244"/>
                          <a14:foregroundMark x1="4883" y1="48123" x2="19609" y2="30563"/>
                          <a14:foregroundMark x1="19609" y1="30563" x2="33001" y2="30563"/>
                          <a14:foregroundMark x1="38203" y1="34048" x2="62891" y2="67962"/>
                          <a14:foregroundMark x1="53164" y1="45442" x2="62969" y2="32708"/>
                          <a14:foregroundMark x1="41328" y1="34316" x2="36445" y2="32440"/>
                          <a14:foregroundMark x1="35742" y1="30563" x2="35742" y2="30563"/>
                          <a14:foregroundMark x1="35977" y1="30295" x2="40156" y2="30295"/>
                          <a14:foregroundMark x1="91992" y1="29223" x2="89961" y2="44370"/>
                          <a14:foregroundMark x1="93008" y1="70107" x2="95078" y2="71448"/>
                          <a14:foregroundMark x1="35977" y1="68767" x2="38203" y2="66622"/>
                          <a14:foregroundMark x1="64531" y1="39812" x2="68164" y2="39812"/>
                          <a14:foregroundMark x1="68477" y1="38606" x2="74023" y2="29759"/>
                          <a14:foregroundMark x1="74492" y1="28954" x2="81641" y2="27614"/>
                          <a14:foregroundMark x1="82617" y1="28150" x2="88438" y2="28418"/>
                          <a14:foregroundMark x1="90039" y1="29491" x2="95078" y2="28686"/>
                          <a14:foregroundMark x1="88359" y1="28686" x2="91758" y2="28686"/>
                          <a14:backgroundMark x1="19570" y1="44370" x2="16797" y2="48391"/>
                          <a14:backgroundMark x1="18242" y1="49196" x2="19492" y2="49464"/>
                          <a14:backgroundMark x1="19570" y1="49732" x2="19570" y2="50536"/>
                          <a14:backgroundMark x1="19414" y1="51340" x2="19883" y2="51340"/>
                          <a14:backgroundMark x1="18047" y1="47587" x2="19648" y2="47587"/>
                          <a14:backgroundMark x1="33594" y1="28686" x2="33672" y2="30563"/>
                          <a14:backgroundMark x1="19023" y1="52145" x2="20117" y2="51877"/>
                          <a14:backgroundMark x1="17578" y1="45174" x2="18711" y2="43834"/>
                          <a14:backgroundMark x1="18203" y1="43029" x2="18203" y2="43029"/>
                          <a14:backgroundMark x1="18125" y1="43029" x2="18125" y2="43029"/>
                          <a14:backgroundMark x1="18047" y1="43298" x2="18047" y2="43298"/>
                          <a14:backgroundMark x1="18047" y1="43566" x2="18047" y2="43566"/>
                          <a14:backgroundMark x1="17969" y1="43834" x2="17969" y2="43834"/>
                          <a14:backgroundMark x1="33125" y1="30563" x2="33125" y2="30563"/>
                          <a14:backgroundMark x1="32969" y1="30563" x2="32969" y2="30563"/>
                          <a14:backgroundMark x1="32891" y1="30563" x2="32891" y2="30563"/>
                          <a14:backgroundMark x1="32891" y1="30563" x2="32891" y2="3056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6034" y="7819449"/>
              <a:ext cx="356453" cy="10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" name="Picture 2" descr="Logo 4xe Jeep – Autoappassionati.it">
              <a:extLst>
                <a:ext uri="{FF2B5EF4-FFF2-40B4-BE49-F238E27FC236}">
                  <a16:creationId xmlns:a16="http://schemas.microsoft.com/office/drawing/2014/main" id="{E64F5327-1CEF-3C5F-C83B-C7329802D9D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 cstate="email">
              <a:extLst>
                <a:ext uri="{BEBA8EAE-BF5A-486C-A8C5-ECC9F3942E4B}">
                  <a14:imgProps xmlns:a14="http://schemas.microsoft.com/office/drawing/2010/main">
                    <a14:imgLayer r:embed="rId26">
                      <a14:imgEffect>
                        <a14:backgroundRemoval t="9920" b="89276" l="4883" r="95078">
                          <a14:foregroundMark x1="19879" y1="53218" x2="21367" y2="60858"/>
                          <a14:foregroundMark x1="16250" y1="34584" x2="17895" y2="43029"/>
                          <a14:foregroundMark x1="14922" y1="39142" x2="9844" y2="47587"/>
                          <a14:foregroundMark x1="5898" y1="49196" x2="16719" y2="32708"/>
                          <a14:foregroundMark x1="8828" y1="51072" x2="24727" y2="32038"/>
                          <a14:foregroundMark x1="24727" y1="32038" x2="28242" y2="60590"/>
                          <a14:foregroundMark x1="28711" y1="66622" x2="28867" y2="32172"/>
                          <a14:foregroundMark x1="30117" y1="33244" x2="16953" y2="33244"/>
                          <a14:foregroundMark x1="4883" y1="48123" x2="19609" y2="30563"/>
                          <a14:foregroundMark x1="19609" y1="30563" x2="33001" y2="30563"/>
                          <a14:foregroundMark x1="38203" y1="34048" x2="62891" y2="67962"/>
                          <a14:foregroundMark x1="53164" y1="45442" x2="62969" y2="32708"/>
                          <a14:foregroundMark x1="41328" y1="34316" x2="36445" y2="32440"/>
                          <a14:foregroundMark x1="35742" y1="30563" x2="35742" y2="30563"/>
                          <a14:foregroundMark x1="35977" y1="30295" x2="40156" y2="30295"/>
                          <a14:foregroundMark x1="91992" y1="29223" x2="89961" y2="44370"/>
                          <a14:foregroundMark x1="93008" y1="70107" x2="95078" y2="71448"/>
                          <a14:foregroundMark x1="35977" y1="68767" x2="38203" y2="66622"/>
                          <a14:foregroundMark x1="64531" y1="39812" x2="68164" y2="39812"/>
                          <a14:foregroundMark x1="68477" y1="38606" x2="74023" y2="29759"/>
                          <a14:foregroundMark x1="74492" y1="28954" x2="81641" y2="27614"/>
                          <a14:foregroundMark x1="82617" y1="28150" x2="88438" y2="28418"/>
                          <a14:foregroundMark x1="90039" y1="29491" x2="95078" y2="28686"/>
                          <a14:foregroundMark x1="88359" y1="28686" x2="91758" y2="28686"/>
                          <a14:backgroundMark x1="19570" y1="44370" x2="16797" y2="48391"/>
                          <a14:backgroundMark x1="18242" y1="49196" x2="19492" y2="49464"/>
                          <a14:backgroundMark x1="19570" y1="49732" x2="19570" y2="50536"/>
                          <a14:backgroundMark x1="19414" y1="51340" x2="19883" y2="51340"/>
                          <a14:backgroundMark x1="18047" y1="47587" x2="19648" y2="47587"/>
                          <a14:backgroundMark x1="33594" y1="28686" x2="33672" y2="30563"/>
                          <a14:backgroundMark x1="19023" y1="52145" x2="20117" y2="51877"/>
                          <a14:backgroundMark x1="17578" y1="45174" x2="18711" y2="43834"/>
                          <a14:backgroundMark x1="18203" y1="43029" x2="18203" y2="43029"/>
                          <a14:backgroundMark x1="18125" y1="43029" x2="18125" y2="43029"/>
                          <a14:backgroundMark x1="18047" y1="43298" x2="18047" y2="43298"/>
                          <a14:backgroundMark x1="18047" y1="43566" x2="18047" y2="43566"/>
                          <a14:backgroundMark x1="17969" y1="43834" x2="17969" y2="43834"/>
                          <a14:backgroundMark x1="33125" y1="30563" x2="33125" y2="30563"/>
                          <a14:backgroundMark x1="32969" y1="30563" x2="32969" y2="30563"/>
                          <a14:backgroundMark x1="32891" y1="30563" x2="32891" y2="30563"/>
                          <a14:backgroundMark x1="32891" y1="30563" x2="32891" y2="3056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3729" y="9071969"/>
              <a:ext cx="356453" cy="10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" name="Picture 2" descr="Logo 4xe Jeep – Autoappassionati.it">
              <a:extLst>
                <a:ext uri="{FF2B5EF4-FFF2-40B4-BE49-F238E27FC236}">
                  <a16:creationId xmlns:a16="http://schemas.microsoft.com/office/drawing/2014/main" id="{3F137267-6685-8B64-0E5F-9CD588485D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 cstate="email">
              <a:extLst>
                <a:ext uri="{BEBA8EAE-BF5A-486C-A8C5-ECC9F3942E4B}">
                  <a14:imgProps xmlns:a14="http://schemas.microsoft.com/office/drawing/2010/main">
                    <a14:imgLayer r:embed="rId26">
                      <a14:imgEffect>
                        <a14:backgroundRemoval t="9920" b="89276" l="4883" r="95078">
                          <a14:foregroundMark x1="19879" y1="53218" x2="21367" y2="60858"/>
                          <a14:foregroundMark x1="16250" y1="34584" x2="17895" y2="43029"/>
                          <a14:foregroundMark x1="14922" y1="39142" x2="9844" y2="47587"/>
                          <a14:foregroundMark x1="5898" y1="49196" x2="16719" y2="32708"/>
                          <a14:foregroundMark x1="8828" y1="51072" x2="24727" y2="32038"/>
                          <a14:foregroundMark x1="24727" y1="32038" x2="28242" y2="60590"/>
                          <a14:foregroundMark x1="28711" y1="66622" x2="28867" y2="32172"/>
                          <a14:foregroundMark x1="30117" y1="33244" x2="16953" y2="33244"/>
                          <a14:foregroundMark x1="4883" y1="48123" x2="19609" y2="30563"/>
                          <a14:foregroundMark x1="19609" y1="30563" x2="33001" y2="30563"/>
                          <a14:foregroundMark x1="38203" y1="34048" x2="62891" y2="67962"/>
                          <a14:foregroundMark x1="53164" y1="45442" x2="62969" y2="32708"/>
                          <a14:foregroundMark x1="41328" y1="34316" x2="36445" y2="32440"/>
                          <a14:foregroundMark x1="35742" y1="30563" x2="35742" y2="30563"/>
                          <a14:foregroundMark x1="35977" y1="30295" x2="40156" y2="30295"/>
                          <a14:foregroundMark x1="91992" y1="29223" x2="89961" y2="44370"/>
                          <a14:foregroundMark x1="93008" y1="70107" x2="95078" y2="71448"/>
                          <a14:foregroundMark x1="35977" y1="68767" x2="38203" y2="66622"/>
                          <a14:foregroundMark x1="64531" y1="39812" x2="68164" y2="39812"/>
                          <a14:foregroundMark x1="68477" y1="38606" x2="74023" y2="29759"/>
                          <a14:foregroundMark x1="74492" y1="28954" x2="81641" y2="27614"/>
                          <a14:foregroundMark x1="82617" y1="28150" x2="88438" y2="28418"/>
                          <a14:foregroundMark x1="90039" y1="29491" x2="95078" y2="28686"/>
                          <a14:foregroundMark x1="88359" y1="28686" x2="91758" y2="28686"/>
                          <a14:backgroundMark x1="19570" y1="44370" x2="16797" y2="48391"/>
                          <a14:backgroundMark x1="18242" y1="49196" x2="19492" y2="49464"/>
                          <a14:backgroundMark x1="19570" y1="49732" x2="19570" y2="50536"/>
                          <a14:backgroundMark x1="19414" y1="51340" x2="19883" y2="51340"/>
                          <a14:backgroundMark x1="18047" y1="47587" x2="19648" y2="47587"/>
                          <a14:backgroundMark x1="33594" y1="28686" x2="33672" y2="30563"/>
                          <a14:backgroundMark x1="19023" y1="52145" x2="20117" y2="51877"/>
                          <a14:backgroundMark x1="17578" y1="45174" x2="18711" y2="43834"/>
                          <a14:backgroundMark x1="18203" y1="43029" x2="18203" y2="43029"/>
                          <a14:backgroundMark x1="18125" y1="43029" x2="18125" y2="43029"/>
                          <a14:backgroundMark x1="18047" y1="43298" x2="18047" y2="43298"/>
                          <a14:backgroundMark x1="18047" y1="43566" x2="18047" y2="43566"/>
                          <a14:backgroundMark x1="17969" y1="43834" x2="17969" y2="43834"/>
                          <a14:backgroundMark x1="33125" y1="30563" x2="33125" y2="30563"/>
                          <a14:backgroundMark x1="32969" y1="30563" x2="32969" y2="30563"/>
                          <a14:backgroundMark x1="32891" y1="30563" x2="32891" y2="30563"/>
                          <a14:backgroundMark x1="32891" y1="30563" x2="32891" y2="3056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4071" y="8168984"/>
              <a:ext cx="356453" cy="1038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0" name="Google Shape;2094;p3">
            <a:extLst>
              <a:ext uri="{FF2B5EF4-FFF2-40B4-BE49-F238E27FC236}">
                <a16:creationId xmlns:a16="http://schemas.microsoft.com/office/drawing/2014/main" id="{5F5FE8F2-656F-80CB-0781-143466F87D6D}"/>
              </a:ext>
            </a:extLst>
          </p:cNvPr>
          <p:cNvSpPr/>
          <p:nvPr/>
        </p:nvSpPr>
        <p:spPr>
          <a:xfrm>
            <a:off x="5483905" y="3494672"/>
            <a:ext cx="2775783" cy="237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000" tIns="54000" rIns="54000" bIns="54000" anchor="ctr" anchorCtr="0">
            <a:spAutoFit/>
          </a:bodyPr>
          <a:lstStyle/>
          <a:p>
            <a:pPr marL="0" marR="0" lvl="0" indent="0" algn="ctr" defTabSz="685783" rtl="0" eaLnBrk="1" fontAlgn="auto" latinLnBrk="0" hangingPunct="1">
              <a:lnSpc>
                <a:spcPts val="975"/>
              </a:lnSpc>
              <a:spcBef>
                <a:spcPts val="0"/>
              </a:spcBef>
              <a:spcAft>
                <a:spcPts val="0"/>
              </a:spcAft>
              <a:buClr>
                <a:srgbClr val="272B35"/>
              </a:buClr>
              <a:buSzPts val="1800"/>
              <a:buFont typeface="Arial"/>
              <a:buNone/>
              <a:tabLst/>
              <a:defRPr/>
            </a:pPr>
            <a:r>
              <a:rPr kumimoji="0" lang="it-IT" sz="1200" b="1" i="0" strike="noStrike" kern="0" cap="none" spc="0" normalizeH="0" baseline="0" noProof="0" dirty="0">
                <a:ln>
                  <a:noFill/>
                </a:ln>
                <a:solidFill>
                  <a:srgbClr val="272B35"/>
                </a:solidFill>
                <a:effectLst/>
                <a:uLnTx/>
                <a:uFillTx/>
                <a:latin typeface="Encode Sans" pitchFamily="2" charset="0"/>
                <a:cs typeface="Arial"/>
                <a:sym typeface="Encode Sans"/>
              </a:rPr>
              <a:t>MY25</a:t>
            </a:r>
          </a:p>
        </p:txBody>
      </p:sp>
      <p:pic>
        <p:nvPicPr>
          <p:cNvPr id="72" name="Immagine 71">
            <a:extLst>
              <a:ext uri="{FF2B5EF4-FFF2-40B4-BE49-F238E27FC236}">
                <a16:creationId xmlns:a16="http://schemas.microsoft.com/office/drawing/2014/main" id="{2D6895C6-BD53-1D56-B6C3-4236B315ED77}"/>
              </a:ext>
            </a:extLst>
          </p:cNvPr>
          <p:cNvPicPr>
            <a:picLocks noChangeAspect="1"/>
          </p:cNvPicPr>
          <p:nvPr/>
        </p:nvPicPr>
        <p:blipFill>
          <a:blip r:embed="rId2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5433" y="1686227"/>
            <a:ext cx="2301839" cy="16506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40403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06582-DFB3-CA1D-C808-68BF451D1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9949A57-149C-2587-C24D-9FCAC92B8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14" y="464475"/>
            <a:ext cx="9683261" cy="335964"/>
          </a:xfrm>
        </p:spPr>
        <p:txBody>
          <a:bodyPr/>
          <a:lstStyle/>
          <a:p>
            <a:r>
              <a:rPr lang="en-US" sz="1600" b="1" dirty="0">
                <a:latin typeface="Encode Sans"/>
              </a:rPr>
              <a:t>Quiz BEFORE topic</a:t>
            </a:r>
          </a:p>
        </p:txBody>
      </p:sp>
      <p:pic>
        <p:nvPicPr>
          <p:cNvPr id="10" name="Picture 1">
            <a:extLst>
              <a:ext uri="{FF2B5EF4-FFF2-40B4-BE49-F238E27FC236}">
                <a16:creationId xmlns:a16="http://schemas.microsoft.com/office/drawing/2014/main" id="{4D769B77-7801-93E2-31EC-61CAF76AE16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50309" y="995834"/>
            <a:ext cx="2742606" cy="5724858"/>
          </a:xfrm>
          <a:prstGeom prst="rect">
            <a:avLst/>
          </a:prstGeom>
        </p:spPr>
      </p:pic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F74A4052-ECE1-34F9-7A85-17CFBBD022F6}"/>
              </a:ext>
            </a:extLst>
          </p:cNvPr>
          <p:cNvCxnSpPr>
            <a:cxnSpLocks/>
          </p:cNvCxnSpPr>
          <p:nvPr/>
        </p:nvCxnSpPr>
        <p:spPr>
          <a:xfrm flipV="1">
            <a:off x="8473740" y="2361396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565DE9CD-9886-052C-8452-EBDCE3CB58ED}"/>
              </a:ext>
            </a:extLst>
          </p:cNvPr>
          <p:cNvSpPr txBox="1"/>
          <p:nvPr/>
        </p:nvSpPr>
        <p:spPr>
          <a:xfrm>
            <a:off x="8386036" y="2056596"/>
            <a:ext cx="632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Image</a:t>
            </a:r>
          </a:p>
        </p:txBody>
      </p: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FF3F7C3C-E839-B137-4849-DB9C4CA70068}"/>
              </a:ext>
            </a:extLst>
          </p:cNvPr>
          <p:cNvCxnSpPr>
            <a:cxnSpLocks/>
          </p:cNvCxnSpPr>
          <p:nvPr/>
        </p:nvCxnSpPr>
        <p:spPr>
          <a:xfrm flipV="1">
            <a:off x="8473740" y="3304371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AFBBDC29-3561-DD61-CEE5-7A5467CA9B1B}"/>
              </a:ext>
            </a:extLst>
          </p:cNvPr>
          <p:cNvSpPr txBox="1"/>
          <p:nvPr/>
        </p:nvSpPr>
        <p:spPr>
          <a:xfrm>
            <a:off x="8450220" y="2999571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</a:t>
            </a:r>
          </a:p>
        </p:txBody>
      </p:sp>
      <p:sp>
        <p:nvSpPr>
          <p:cNvPr id="6" name="CasellaDiTesto 12">
            <a:extLst>
              <a:ext uri="{FF2B5EF4-FFF2-40B4-BE49-F238E27FC236}">
                <a16:creationId xmlns:a16="http://schemas.microsoft.com/office/drawing/2014/main" id="{EE8E6DD1-3834-F70E-04AF-947E8931BFFF}"/>
              </a:ext>
            </a:extLst>
          </p:cNvPr>
          <p:cNvSpPr txBox="1"/>
          <p:nvPr/>
        </p:nvSpPr>
        <p:spPr>
          <a:xfrm>
            <a:off x="2501835" y="1271243"/>
            <a:ext cx="52334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2B387F"/>
                </a:solidFill>
                <a:highlight>
                  <a:srgbClr val="FFFF00"/>
                </a:highlight>
              </a:rPr>
              <a:t>Which are the 3 pillars that </a:t>
            </a:r>
            <a:r>
              <a:rPr lang="en-US" sz="1800" b="1" dirty="0">
                <a:solidFill>
                  <a:srgbClr val="2B387F"/>
                </a:solidFill>
                <a:highlight>
                  <a:srgbClr val="FFFF00"/>
                </a:highlight>
                <a:latin typeface="+mn-lt"/>
              </a:rPr>
              <a:t>inspired the North Star new Trim?</a:t>
            </a:r>
          </a:p>
        </p:txBody>
      </p:sp>
      <p:sp>
        <p:nvSpPr>
          <p:cNvPr id="7" name="Segnaposto contenuto 7">
            <a:extLst>
              <a:ext uri="{FF2B5EF4-FFF2-40B4-BE49-F238E27FC236}">
                <a16:creationId xmlns:a16="http://schemas.microsoft.com/office/drawing/2014/main" id="{44C338D1-9CD1-A2D6-8AEA-D04528AC8970}"/>
              </a:ext>
            </a:extLst>
          </p:cNvPr>
          <p:cNvSpPr txBox="1">
            <a:spLocks/>
          </p:cNvSpPr>
          <p:nvPr/>
        </p:nvSpPr>
        <p:spPr>
          <a:xfrm>
            <a:off x="2497267" y="2733950"/>
            <a:ext cx="4469975" cy="12047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685800" rtl="0" eaLnBrk="1" latinLnBrk="0" hangingPunct="1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16000" indent="-216000" algn="l" defTabSz="685800" rtl="0" eaLnBrk="1" latinLnBrk="0" hangingPunct="1">
              <a:lnSpc>
                <a:spcPct val="105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16000" indent="0" algn="l" defTabSz="685800" rtl="0" eaLnBrk="1" latinLnBrk="0" hangingPunct="1">
              <a:lnSpc>
                <a:spcPct val="105000"/>
              </a:lnSpc>
              <a:spcBef>
                <a:spcPts val="700"/>
              </a:spcBef>
              <a:buSzPct val="120000"/>
              <a:buFont typeface="Encode Sans" pitchFamily="2" charset="0"/>
              <a:buNone/>
              <a:defRPr sz="12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16000" indent="0" algn="l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Encode Sans" pitchFamily="2" charset="0"/>
              <a:buNone/>
              <a:defRPr sz="1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360000" indent="-144000" algn="l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1400" b="0" dirty="0">
                <a:solidFill>
                  <a:srgbClr val="FF0000"/>
                </a:solidFill>
                <a:highlight>
                  <a:srgbClr val="FFFF00"/>
                </a:highlight>
                <a:latin typeface="Encode Sans" pitchFamily="2" charset="77"/>
              </a:rPr>
              <a:t>History, Fashion and </a:t>
            </a:r>
            <a:r>
              <a:rPr lang="en-US" sz="1400" b="0" dirty="0" err="1">
                <a:solidFill>
                  <a:srgbClr val="FF0000"/>
                </a:solidFill>
                <a:highlight>
                  <a:srgbClr val="FFFF00"/>
                </a:highlight>
                <a:latin typeface="Encode Sans" pitchFamily="2" charset="77"/>
              </a:rPr>
              <a:t>Jeepness</a:t>
            </a:r>
            <a:endParaRPr lang="en-US" sz="1400" b="0" dirty="0">
              <a:solidFill>
                <a:srgbClr val="FF0000"/>
              </a:solidFill>
              <a:highlight>
                <a:srgbClr val="FFFF00"/>
              </a:highlight>
              <a:latin typeface="Encode Sans" pitchFamily="2" charset="77"/>
            </a:endParaRPr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GB" sz="1400" b="0" dirty="0">
              <a:solidFill>
                <a:srgbClr val="FF0000"/>
              </a:solidFill>
              <a:highlight>
                <a:srgbClr val="FFFF00"/>
              </a:highlight>
              <a:latin typeface="Encode Sans" pitchFamily="2" charset="77"/>
            </a:endParaRP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1400" b="0" dirty="0">
                <a:solidFill>
                  <a:srgbClr val="FF0000"/>
                </a:solidFill>
                <a:highlight>
                  <a:srgbClr val="FFFF00"/>
                </a:highlight>
                <a:latin typeface="Encode Sans" pitchFamily="2" charset="77"/>
              </a:rPr>
              <a:t>Style, Off Road and Capability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GB" sz="1400" b="0" dirty="0">
              <a:solidFill>
                <a:schemeClr val="tx1"/>
              </a:solidFill>
              <a:highlight>
                <a:srgbClr val="FFFF00"/>
              </a:highlight>
              <a:latin typeface="Encode Sans" pitchFamily="2" charset="77"/>
            </a:endParaRP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B050"/>
                </a:solidFill>
                <a:highlight>
                  <a:srgbClr val="FFFF00"/>
                </a:highlight>
                <a:latin typeface="Encode Sans" pitchFamily="2" charset="77"/>
              </a:rPr>
              <a:t>Style, Robustness and </a:t>
            </a:r>
            <a:r>
              <a:rPr lang="en-US" sz="1400" dirty="0" err="1">
                <a:solidFill>
                  <a:srgbClr val="00B050"/>
                </a:solidFill>
                <a:highlight>
                  <a:srgbClr val="FFFF00"/>
                </a:highlight>
                <a:latin typeface="Encode Sans" pitchFamily="2" charset="77"/>
              </a:rPr>
              <a:t>Jeepness</a:t>
            </a:r>
            <a:endParaRPr lang="en-US" sz="1400" dirty="0">
              <a:solidFill>
                <a:srgbClr val="00B050"/>
              </a:solidFill>
              <a:highlight>
                <a:srgbClr val="FFFF00"/>
              </a:highlight>
              <a:latin typeface="Encode Sans" pitchFamily="2" charset="77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313A22CA-22C1-7118-B61C-B02B2FB71AFF}"/>
              </a:ext>
            </a:extLst>
          </p:cNvPr>
          <p:cNvSpPr txBox="1"/>
          <p:nvPr/>
        </p:nvSpPr>
        <p:spPr>
          <a:xfrm>
            <a:off x="0" y="1014153"/>
            <a:ext cx="2086495" cy="571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i="1" dirty="0" err="1">
                <a:highlight>
                  <a:srgbClr val="FFFF00"/>
                </a:highlight>
              </a:rPr>
              <a:t>Contents</a:t>
            </a:r>
            <a:endParaRPr lang="it-IT" sz="1050" b="1" i="1" dirty="0">
              <a:highlight>
                <a:srgbClr val="FFFF00"/>
              </a:highlight>
            </a:endParaRPr>
          </a:p>
          <a:p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b="1" i="1" dirty="0">
                <a:highlight>
                  <a:srgbClr val="FFFF00"/>
                </a:highlight>
              </a:rPr>
              <a:t>COMPASS MY25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</a:t>
            </a:r>
            <a:r>
              <a:rPr lang="it-IT" sz="1050" i="1" dirty="0" err="1">
                <a:highlight>
                  <a:srgbClr val="FFFF00"/>
                </a:highlight>
              </a:rPr>
              <a:t>Compass</a:t>
            </a:r>
            <a:r>
              <a:rPr lang="it-IT" sz="1050" i="1" dirty="0">
                <a:highlight>
                  <a:srgbClr val="FFFF00"/>
                </a:highlight>
              </a:rPr>
              <a:t> </a:t>
            </a:r>
            <a:r>
              <a:rPr lang="it-IT" sz="1050" i="1" dirty="0" err="1">
                <a:highlight>
                  <a:srgbClr val="FFFF00"/>
                </a:highlight>
              </a:rPr>
              <a:t>evolution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The new Range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The North Star (1/4)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The North Star (2/4) 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The North Star (3/4)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The North Star (4/4)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Trim </a:t>
            </a:r>
            <a:r>
              <a:rPr lang="it-IT" sz="1050" i="1" dirty="0" err="1">
                <a:highlight>
                  <a:srgbClr val="FFFF00"/>
                </a:highlight>
              </a:rPr>
              <a:t>level</a:t>
            </a:r>
            <a:r>
              <a:rPr lang="it-IT" sz="1050" i="1" dirty="0">
                <a:highlight>
                  <a:srgbClr val="FFFF00"/>
                </a:highlight>
              </a:rPr>
              <a:t> </a:t>
            </a:r>
            <a:r>
              <a:rPr lang="it-IT" sz="1050" i="1" dirty="0" err="1">
                <a:highlight>
                  <a:srgbClr val="FFFF00"/>
                </a:highlight>
              </a:rPr>
              <a:t>equipments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Focus on </a:t>
            </a:r>
            <a:r>
              <a:rPr lang="it-IT" sz="1050" i="1" dirty="0" err="1">
                <a:highlight>
                  <a:srgbClr val="FFFF00"/>
                </a:highlight>
              </a:rPr>
              <a:t>wheels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Paint news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Range </a:t>
            </a:r>
            <a:r>
              <a:rPr lang="it-IT" sz="1050" i="1" dirty="0" err="1">
                <a:highlight>
                  <a:srgbClr val="FFFF00"/>
                </a:highlight>
              </a:rPr>
              <a:t>evolutions</a:t>
            </a:r>
            <a:r>
              <a:rPr lang="it-IT" sz="1050" i="1" dirty="0">
                <a:highlight>
                  <a:srgbClr val="FFFF00"/>
                </a:highlight>
              </a:rPr>
              <a:t> (1/3)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Range </a:t>
            </a:r>
            <a:r>
              <a:rPr lang="it-IT" sz="1050" i="1" dirty="0" err="1">
                <a:highlight>
                  <a:srgbClr val="FFFF00"/>
                </a:highlight>
              </a:rPr>
              <a:t>evolutions</a:t>
            </a:r>
            <a:r>
              <a:rPr lang="it-IT" sz="1050" i="1" dirty="0">
                <a:highlight>
                  <a:srgbClr val="FFFF00"/>
                </a:highlight>
              </a:rPr>
              <a:t> (2/3)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Range </a:t>
            </a:r>
            <a:r>
              <a:rPr lang="it-IT" sz="1050" i="1" dirty="0" err="1">
                <a:highlight>
                  <a:srgbClr val="FFFF00"/>
                </a:highlight>
              </a:rPr>
              <a:t>evolutions</a:t>
            </a:r>
            <a:r>
              <a:rPr lang="it-IT" sz="1050" i="1" dirty="0">
                <a:highlight>
                  <a:srgbClr val="FFFF00"/>
                </a:highlight>
              </a:rPr>
              <a:t> (3/3)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New Pack strategy (1/2)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New Pack strategy (2/2) </a:t>
            </a:r>
          </a:p>
          <a:p>
            <a:pPr>
              <a:lnSpc>
                <a:spcPct val="150000"/>
              </a:lnSpc>
            </a:pPr>
            <a:r>
              <a:rPr lang="it-IT" sz="1050" i="1" dirty="0" err="1">
                <a:highlight>
                  <a:srgbClr val="FFFF00"/>
                </a:highlight>
              </a:rPr>
              <a:t>Conclusion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</a:t>
            </a:r>
            <a:r>
              <a:rPr lang="it-IT" sz="1050" b="1" i="1" dirty="0">
                <a:highlight>
                  <a:srgbClr val="FFFF00"/>
                </a:highlight>
              </a:rPr>
              <a:t>Quiz </a:t>
            </a:r>
            <a:r>
              <a:rPr lang="it-IT" sz="1050" b="1" i="1" dirty="0" err="1">
                <a:highlight>
                  <a:srgbClr val="FFFF00"/>
                </a:highlight>
              </a:rPr>
              <a:t>before</a:t>
            </a:r>
            <a:r>
              <a:rPr lang="it-IT" sz="1050" b="1" i="1" dirty="0">
                <a:highlight>
                  <a:srgbClr val="FFFF00"/>
                </a:highlight>
              </a:rPr>
              <a:t> </a:t>
            </a:r>
            <a:r>
              <a:rPr lang="it-IT" sz="1050" b="1" i="1" dirty="0" err="1">
                <a:highlight>
                  <a:srgbClr val="FFFF00"/>
                </a:highlight>
              </a:rPr>
              <a:t>topic</a:t>
            </a:r>
            <a:endParaRPr lang="it-IT" sz="1050" b="1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Quiz </a:t>
            </a:r>
            <a:r>
              <a:rPr lang="it-IT" sz="1050" i="1" dirty="0" err="1">
                <a:highlight>
                  <a:srgbClr val="FFFF00"/>
                </a:highlight>
              </a:rPr>
              <a:t>before</a:t>
            </a:r>
            <a:r>
              <a:rPr lang="it-IT" sz="1050" i="1" dirty="0">
                <a:highlight>
                  <a:srgbClr val="FFFF00"/>
                </a:highlight>
              </a:rPr>
              <a:t> </a:t>
            </a:r>
            <a:r>
              <a:rPr lang="it-IT" sz="1050" i="1" dirty="0" err="1">
                <a:highlight>
                  <a:srgbClr val="FFFF00"/>
                </a:highlight>
              </a:rPr>
              <a:t>topic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Quiz </a:t>
            </a:r>
            <a:r>
              <a:rPr lang="it-IT" sz="1050" i="1" dirty="0" err="1">
                <a:highlight>
                  <a:srgbClr val="FFFF00"/>
                </a:highlight>
              </a:rPr>
              <a:t>before</a:t>
            </a:r>
            <a:r>
              <a:rPr lang="it-IT" sz="1050" i="1" dirty="0">
                <a:highlight>
                  <a:srgbClr val="FFFF00"/>
                </a:highlight>
              </a:rPr>
              <a:t> </a:t>
            </a:r>
            <a:r>
              <a:rPr lang="it-IT" sz="1050" i="1" dirty="0" err="1">
                <a:highlight>
                  <a:srgbClr val="FFFF00"/>
                </a:highlight>
              </a:rPr>
              <a:t>topic</a:t>
            </a:r>
            <a:endParaRPr lang="it-IT" sz="1050" i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Key points to </a:t>
            </a:r>
            <a:r>
              <a:rPr lang="it-IT" sz="1050" i="1" dirty="0" err="1">
                <a:highlight>
                  <a:srgbClr val="FFFF00"/>
                </a:highlight>
              </a:rPr>
              <a:t>remember</a:t>
            </a:r>
            <a:r>
              <a:rPr lang="it-IT" sz="1050" i="1" dirty="0">
                <a:highlight>
                  <a:srgbClr val="FFFF00"/>
                </a:highlight>
              </a:rPr>
              <a:t> (1/2)</a:t>
            </a:r>
          </a:p>
          <a:p>
            <a:pPr>
              <a:lnSpc>
                <a:spcPct val="150000"/>
              </a:lnSpc>
            </a:pPr>
            <a:r>
              <a:rPr lang="it-IT" sz="1050" i="1" dirty="0">
                <a:highlight>
                  <a:srgbClr val="FFFF00"/>
                </a:highlight>
              </a:rPr>
              <a:t>- Key points to </a:t>
            </a:r>
            <a:r>
              <a:rPr lang="it-IT" sz="1050" i="1" dirty="0" err="1">
                <a:highlight>
                  <a:srgbClr val="FFFF00"/>
                </a:highlight>
              </a:rPr>
              <a:t>remember</a:t>
            </a:r>
            <a:r>
              <a:rPr lang="it-IT" sz="1050" i="1" dirty="0">
                <a:highlight>
                  <a:srgbClr val="FFFF00"/>
                </a:highlight>
              </a:rPr>
              <a:t> (2/2)</a:t>
            </a:r>
          </a:p>
          <a:p>
            <a:pPr>
              <a:lnSpc>
                <a:spcPct val="150000"/>
              </a:lnSpc>
            </a:pPr>
            <a:endParaRPr lang="it-IT" sz="1050" i="1" dirty="0">
              <a:highlight>
                <a:srgbClr val="FFFF00"/>
              </a:highlight>
            </a:endParaRP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512C6A69-9050-2DBC-1165-0FEFC231A41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27382" y="1594408"/>
            <a:ext cx="2558273" cy="18345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31014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B293A16A-CDE3-5C7E-B8DF-B07C7C609200}"/>
              </a:ext>
            </a:extLst>
          </p:cNvPr>
          <p:cNvSpPr txBox="1"/>
          <p:nvPr/>
        </p:nvSpPr>
        <p:spPr>
          <a:xfrm>
            <a:off x="396240" y="540961"/>
            <a:ext cx="1109091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u="sng" dirty="0">
                <a:effectLst/>
                <a:cs typeface="Times New Roman" panose="02020603050405020304" pitchFamily="18" charset="0"/>
              </a:rPr>
              <a:t>NOTE OPERATIVE</a:t>
            </a:r>
          </a:p>
          <a:p>
            <a:endParaRPr lang="it-IT" b="1" u="sng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cs typeface="Times New Roman" panose="02020603050405020304" pitchFamily="18" charset="0"/>
              </a:rPr>
              <a:t>è una apertura ordini anticipata SOLO per il Mercato Italia (inizio Settembre ‘25)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effectLst/>
                <a:cs typeface="Times New Roman" panose="02020603050405020304" pitchFamily="18" charset="0"/>
              </a:rPr>
              <a:t>essendo un anticipo SOLO per Mercato Italia, testo della capsule in italiano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effectLst/>
                <a:cs typeface="Times New Roman" panose="02020603050405020304" pitchFamily="18" charset="0"/>
              </a:rPr>
              <a:t>l’omologazione ancora </a:t>
            </a:r>
            <a:r>
              <a:rPr lang="it-IT" dirty="0">
                <a:cs typeface="Times New Roman" panose="02020603050405020304" pitchFamily="18" charset="0"/>
              </a:rPr>
              <a:t>non </a:t>
            </a:r>
            <a:r>
              <a:rPr lang="it-IT" dirty="0">
                <a:effectLst/>
                <a:cs typeface="Times New Roman" panose="02020603050405020304" pitchFamily="18" charset="0"/>
              </a:rPr>
              <a:t>disponibile, ipotesi +20 gr/CO</a:t>
            </a:r>
            <a:r>
              <a:rPr lang="it-IT" baseline="-25000" dirty="0">
                <a:effectLst/>
                <a:cs typeface="Times New Roman" panose="02020603050405020304" pitchFamily="18" charset="0"/>
              </a:rPr>
              <a:t>2</a:t>
            </a:r>
            <a:r>
              <a:rPr lang="it-IT" dirty="0">
                <a:effectLst/>
                <a:cs typeface="Times New Roman" panose="02020603050405020304" pitchFamily="18" charset="0"/>
              </a:rPr>
              <a:t> vs </a:t>
            </a:r>
            <a:r>
              <a:rPr lang="it-IT" dirty="0" err="1">
                <a:effectLst/>
                <a:cs typeface="Times New Roman" panose="02020603050405020304" pitchFamily="18" charset="0"/>
              </a:rPr>
              <a:t>Hybrid</a:t>
            </a:r>
            <a:endParaRPr lang="it-IT" dirty="0">
              <a:effectLst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cs typeface="Times New Roman" panose="02020603050405020304" pitchFamily="18" charset="0"/>
              </a:rPr>
              <a:t>ricerca foto by email alla Semeria + rendering a </a:t>
            </a:r>
            <a:r>
              <a:rPr lang="it-IT" dirty="0" err="1">
                <a:cs typeface="Times New Roman" panose="02020603050405020304" pitchFamily="18" charset="0"/>
              </a:rPr>
              <a:t>Lapecorella</a:t>
            </a:r>
            <a:endParaRPr lang="it-IT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cs typeface="Times New Roman" panose="02020603050405020304" pitchFamily="18" charset="0"/>
              </a:rPr>
              <a:t>codice DAMS già definito (disponibile in 1° pagina)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293A16A-CDE3-5C7E-B8DF-B07C7C609200}"/>
              </a:ext>
            </a:extLst>
          </p:cNvPr>
          <p:cNvSpPr txBox="1"/>
          <p:nvPr/>
        </p:nvSpPr>
        <p:spPr>
          <a:xfrm>
            <a:off x="396240" y="2872681"/>
            <a:ext cx="1109091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u="sng" dirty="0">
                <a:effectLst/>
                <a:cs typeface="Times New Roman" panose="02020603050405020304" pitchFamily="18" charset="0"/>
              </a:rPr>
              <a:t>DESCRIZIONE</a:t>
            </a:r>
          </a:p>
          <a:p>
            <a:endParaRPr lang="it-IT" dirty="0">
              <a:cs typeface="Times New Roman" panose="02020603050405020304" pitchFamily="18" charset="0"/>
            </a:endParaRPr>
          </a:p>
          <a:p>
            <a:r>
              <a:rPr lang="it-IT" dirty="0">
                <a:effectLst/>
                <a:cs typeface="Times New Roman" panose="02020603050405020304" pitchFamily="18" charset="0"/>
              </a:rPr>
              <a:t>Fiat Grande Panda prosegue nel suo successo ed amplia la sua gamma, diventando ora disponibile </a:t>
            </a:r>
            <a:r>
              <a:rPr lang="it-IT" dirty="0">
                <a:cs typeface="Times New Roman" panose="02020603050405020304" pitchFamily="18" charset="0"/>
              </a:rPr>
              <a:t>con una nuova motorizzazione a benzina e cambio manuale (*)</a:t>
            </a:r>
          </a:p>
          <a:p>
            <a:endParaRPr lang="it-IT" dirty="0">
              <a:effectLst/>
              <a:cs typeface="Times New Roman" panose="02020603050405020304" pitchFamily="18" charset="0"/>
            </a:endParaRPr>
          </a:p>
          <a:p>
            <a:r>
              <a:rPr lang="it-IT" dirty="0">
                <a:cs typeface="Times New Roman" panose="02020603050405020304" pitchFamily="18" charset="0"/>
              </a:rPr>
              <a:t>L’offerta si arricchisce del motore </a:t>
            </a:r>
            <a:r>
              <a:rPr lang="it-IT" b="1" dirty="0">
                <a:effectLst/>
                <a:cs typeface="Times New Roman" panose="02020603050405020304" pitchFamily="18" charset="0"/>
              </a:rPr>
              <a:t>1.2 PureTech turbo benzina da 100 CV con cambio manuale a 6 marce.</a:t>
            </a:r>
          </a:p>
          <a:p>
            <a:endParaRPr lang="it-IT" dirty="0">
              <a:cs typeface="Times New Roman" panose="02020603050405020304" pitchFamily="18" charset="0"/>
            </a:endParaRPr>
          </a:p>
          <a:p>
            <a:r>
              <a:rPr lang="it-IT" dirty="0">
                <a:effectLst/>
                <a:cs typeface="Times New Roman" panose="02020603050405020304" pitchFamily="18" charset="0"/>
              </a:rPr>
              <a:t>Questo motore a 3 cilindri (**)</a:t>
            </a:r>
            <a:r>
              <a:rPr lang="it-IT" sz="1050" i="1" dirty="0">
                <a:effectLst/>
                <a:cs typeface="Times New Roman" panose="02020603050405020304" pitchFamily="18" charset="0"/>
              </a:rPr>
              <a:t> </a:t>
            </a:r>
            <a:r>
              <a:rPr lang="it-IT" dirty="0">
                <a:effectLst/>
                <a:cs typeface="Times New Roman" panose="02020603050405020304" pitchFamily="18" charset="0"/>
              </a:rPr>
              <a:t>dalla fluida erogazione di potenza è in grado di offrire prestazioni vivaci e una guida brillante, confermandosi un motore versatile e moderno.</a:t>
            </a:r>
          </a:p>
          <a:p>
            <a:endParaRPr lang="it-IT" dirty="0">
              <a:cs typeface="Times New Roman" panose="02020603050405020304" pitchFamily="18" charset="0"/>
            </a:endParaRPr>
          </a:p>
          <a:p>
            <a:r>
              <a:rPr lang="it-IT" dirty="0">
                <a:effectLst/>
                <a:cs typeface="Times New Roman" panose="02020603050405020304" pitchFamily="18" charset="0"/>
              </a:rPr>
              <a:t>(*) accontentando quei clienti che «… e qui bisogna sentire il </a:t>
            </a:r>
            <a:r>
              <a:rPr lang="it-IT" i="1" dirty="0" err="1">
                <a:effectLst/>
                <a:cs typeface="Times New Roman" panose="02020603050405020304" pitchFamily="18" charset="0"/>
              </a:rPr>
              <a:t>tone</a:t>
            </a:r>
            <a:r>
              <a:rPr lang="it-IT" i="1" dirty="0">
                <a:cs typeface="Times New Roman" panose="02020603050405020304" pitchFamily="18" charset="0"/>
              </a:rPr>
              <a:t>-of-voice </a:t>
            </a:r>
            <a:r>
              <a:rPr lang="it-IT" dirty="0">
                <a:cs typeface="Times New Roman" panose="02020603050405020304" pitchFamily="18" charset="0"/>
              </a:rPr>
              <a:t>della Press» </a:t>
            </a:r>
          </a:p>
          <a:p>
            <a:r>
              <a:rPr lang="it-IT" dirty="0">
                <a:cs typeface="Times New Roman" panose="02020603050405020304" pitchFamily="18" charset="0"/>
              </a:rPr>
              <a:t>(**) con distribuzione a cinghia in bagno d’olio: questo punto è molto delicato da comunicare</a:t>
            </a:r>
          </a:p>
          <a:p>
            <a:endParaRPr lang="it-IT" dirty="0">
              <a:effectLst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96480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687</Words>
  <Application>Microsoft Office PowerPoint</Application>
  <PresentationFormat>Widescreen</PresentationFormat>
  <Paragraphs>140</Paragraphs>
  <Slides>6</Slides>
  <Notes>2</Notes>
  <HiddenSlides>1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Encode Sans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IVAN PERINO</dc:creator>
  <cp:lastModifiedBy>Patrizia Gariglio</cp:lastModifiedBy>
  <cp:revision>10</cp:revision>
  <dcterms:created xsi:type="dcterms:W3CDTF">2025-07-11T15:58:17Z</dcterms:created>
  <dcterms:modified xsi:type="dcterms:W3CDTF">2025-07-22T08:28:35Z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cde0bb8-21e0-4ae3-9906-7ac25165b779_Enabled">
    <vt:lpwstr>true</vt:lpwstr>
  </property>
  <property fmtid="{D5CDD505-2E9C-101B-9397-08002B2CF9AE}" pid="3" name="MSIP_Label_4cde0bb8-21e0-4ae3-9906-7ac25165b779_SetDate">
    <vt:lpwstr>2025-07-11T16:18:31Z</vt:lpwstr>
  </property>
  <property fmtid="{D5CDD505-2E9C-101B-9397-08002B2CF9AE}" pid="4" name="MSIP_Label_4cde0bb8-21e0-4ae3-9906-7ac25165b779_Method">
    <vt:lpwstr>Privileged</vt:lpwstr>
  </property>
  <property fmtid="{D5CDD505-2E9C-101B-9397-08002B2CF9AE}" pid="5" name="MSIP_Label_4cde0bb8-21e0-4ae3-9906-7ac25165b779_Name">
    <vt:lpwstr>C1 - Public</vt:lpwstr>
  </property>
  <property fmtid="{D5CDD505-2E9C-101B-9397-08002B2CF9AE}" pid="6" name="MSIP_Label_4cde0bb8-21e0-4ae3-9906-7ac25165b779_SiteId">
    <vt:lpwstr>d852d5cd-724c-4128-8812-ffa5db3f8507</vt:lpwstr>
  </property>
  <property fmtid="{D5CDD505-2E9C-101B-9397-08002B2CF9AE}" pid="7" name="MSIP_Label_4cde0bb8-21e0-4ae3-9906-7ac25165b779_ActionId">
    <vt:lpwstr>2afad09e-a97f-44bc-b6cd-1d0a2a6b92b5</vt:lpwstr>
  </property>
  <property fmtid="{D5CDD505-2E9C-101B-9397-08002B2CF9AE}" pid="8" name="MSIP_Label_4cde0bb8-21e0-4ae3-9906-7ac25165b779_ContentBits">
    <vt:lpwstr>0</vt:lpwstr>
  </property>
  <property fmtid="{D5CDD505-2E9C-101B-9397-08002B2CF9AE}" pid="9" name="ArticulateGUID">
    <vt:lpwstr>FC1A7DA4-EE5D-494D-8033-C82B4DBDA981</vt:lpwstr>
  </property>
  <property fmtid="{D5CDD505-2E9C-101B-9397-08002B2CF9AE}" pid="10" name="ArticulatePath">
    <vt:lpwstr>Fiat Grande Panda ICE Pill Beedeez Mercato Italia</vt:lpwstr>
  </property>
</Properties>
</file>