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tags/tag16.xml" ContentType="application/vnd.openxmlformats-officedocument.presentationml.tags+xml"/>
  <Override PartName="/ppt/notesSlides/notesSlide9.xml" ContentType="application/vnd.openxmlformats-officedocument.presentationml.notesSlide+xml"/>
  <Override PartName="/ppt/tags/tag17.xml" ContentType="application/vnd.openxmlformats-officedocument.presentationml.tags+xml"/>
  <Override PartName="/ppt/notesSlides/notesSlide10.xml" ContentType="application/vnd.openxmlformats-officedocument.presentationml.notesSlide+xml"/>
  <Override PartName="/ppt/tags/tag18.xml" ContentType="application/vnd.openxmlformats-officedocument.presentationml.tags+xml"/>
  <Override PartName="/ppt/notesSlides/notesSlide11.xml" ContentType="application/vnd.openxmlformats-officedocument.presentationml.notesSlide+xml"/>
  <Override PartName="/ppt/tags/tag19.xml" ContentType="application/vnd.openxmlformats-officedocument.presentationml.tags+xml"/>
  <Override PartName="/ppt/notesSlides/notesSlide12.xml" ContentType="application/vnd.openxmlformats-officedocument.presentationml.notesSlide+xml"/>
  <Override PartName="/ppt/tags/tag20.xml" ContentType="application/vnd.openxmlformats-officedocument.presentationml.tags+xml"/>
  <Override PartName="/ppt/notesSlides/notesSlide13.xml" ContentType="application/vnd.openxmlformats-officedocument.presentationml.notesSlide+xml"/>
  <Override PartName="/ppt/tags/tag21.xml" ContentType="application/vnd.openxmlformats-officedocument.presentationml.tags+xml"/>
  <Override PartName="/ppt/notesSlides/notesSlide14.xml" ContentType="application/vnd.openxmlformats-officedocument.presentationml.notesSlide+xml"/>
  <Override PartName="/ppt/tags/tag22.xml" ContentType="application/vnd.openxmlformats-officedocument.presentationml.tags+xml"/>
  <Override PartName="/ppt/notesSlides/notesSlide15.xml" ContentType="application/vnd.openxmlformats-officedocument.presentationml.notesSlide+xml"/>
  <Override PartName="/ppt/tags/tag23.xml" ContentType="application/vnd.openxmlformats-officedocument.presentationml.tags+xml"/>
  <Override PartName="/ppt/notesSlides/notesSlide16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17.xml" ContentType="application/vnd.openxmlformats-officedocument.presentationml.notesSlide+xml"/>
  <Override PartName="/ppt/tags/tag28.xml" ContentType="application/vnd.openxmlformats-officedocument.presentationml.tag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8"/>
  </p:notesMasterIdLst>
  <p:sldIdLst>
    <p:sldId id="2147474763" r:id="rId5"/>
    <p:sldId id="2147474764" r:id="rId6"/>
    <p:sldId id="2147474932" r:id="rId7"/>
    <p:sldId id="2147474930" r:id="rId8"/>
    <p:sldId id="2147474933" r:id="rId9"/>
    <p:sldId id="2147474945" r:id="rId10"/>
    <p:sldId id="2147474946" r:id="rId11"/>
    <p:sldId id="2147474948" r:id="rId12"/>
    <p:sldId id="2147474947" r:id="rId13"/>
    <p:sldId id="2147474949" r:id="rId14"/>
    <p:sldId id="2147474950" r:id="rId15"/>
    <p:sldId id="2147474951" r:id="rId16"/>
    <p:sldId id="2147474952" r:id="rId17"/>
    <p:sldId id="2147474953" r:id="rId18"/>
    <p:sldId id="2147474954" r:id="rId19"/>
    <p:sldId id="2147474955" r:id="rId20"/>
    <p:sldId id="2147474956" r:id="rId21"/>
    <p:sldId id="2147474942" r:id="rId22"/>
    <p:sldId id="2147474936" r:id="rId23"/>
    <p:sldId id="2147474957" r:id="rId24"/>
    <p:sldId id="2147474937" r:id="rId25"/>
    <p:sldId id="2147474943" r:id="rId26"/>
    <p:sldId id="2147474944" r:id="rId27"/>
  </p:sldIdLst>
  <p:sldSz cx="12192000" cy="6858000"/>
  <p:notesSz cx="6858000" cy="9144000"/>
  <p:custDataLst>
    <p:tags r:id="rId29"/>
  </p:custData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782"/>
    <a:srgbClr val="383838"/>
    <a:srgbClr val="2B387F"/>
    <a:srgbClr val="E96768"/>
    <a:srgbClr val="FFFFFF"/>
    <a:srgbClr val="F2F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9" autoAdjust="0"/>
    <p:restoredTop sz="96966" autoAdjust="0"/>
  </p:normalViewPr>
  <p:slideViewPr>
    <p:cSldViewPr snapToGrid="0">
      <p:cViewPr varScale="1">
        <p:scale>
          <a:sx n="98" d="100"/>
          <a:sy n="98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4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09A0D-486B-476F-9A25-1F9FD7A7E7B1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07B19-9BDC-4F85-B897-227814C50B39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511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E5953-C78D-39BC-8E68-71DBCDBFE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C73907-9C38-A854-5C16-D6160E1AC3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1C0A58-FAB5-DF1F-6040-17B461695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10932-C04D-2253-D8C7-538DFB780E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24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4514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3878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2892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449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1777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07748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E5953-C78D-39BC-8E68-71DBCDBFE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C73907-9C38-A854-5C16-D6160E1AC3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1C0A58-FAB5-DF1F-6040-17B461695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10932-C04D-2253-D8C7-538DFB780E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51199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E5953-C78D-39BC-8E68-71DBCDBFE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C73907-9C38-A854-5C16-D6160E1AC3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1C0A58-FAB5-DF1F-6040-17B461695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10932-C04D-2253-D8C7-538DFB780E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7544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E5953-C78D-39BC-8E68-71DBCDBFE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C73907-9C38-A854-5C16-D6160E1AC3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1C0A58-FAB5-DF1F-6040-17B461695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10932-C04D-2253-D8C7-538DFB780E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0945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1693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971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61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54533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460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09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1480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8123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31889" y="2090899"/>
            <a:ext cx="10440000" cy="1548000"/>
          </a:xfrm>
        </p:spPr>
        <p:txBody>
          <a:bodyPr anchor="b"/>
          <a:lstStyle>
            <a:lvl1pPr>
              <a:defRPr sz="5000" b="0">
                <a:solidFill>
                  <a:schemeClr val="bg1"/>
                </a:solidFill>
                <a:latin typeface="Encode Sans ExpandedLight" pitchFamily="2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31889" y="3709352"/>
            <a:ext cx="10440000" cy="792000"/>
          </a:xfrm>
        </p:spPr>
        <p:txBody>
          <a:bodyPr/>
          <a:lstStyle>
            <a:lvl1pPr>
              <a:defRPr sz="2900" b="0">
                <a:solidFill>
                  <a:schemeClr val="bg1"/>
                </a:solidFill>
                <a:latin typeface="Encode Sans ExpandedLight" pitchFamily="2" charset="0"/>
              </a:defRPr>
            </a:lvl1pPr>
            <a:lvl2pPr>
              <a:defRPr sz="2500">
                <a:latin typeface="Encode Sans ExpandedLight" pitchFamily="2" charset="0"/>
              </a:defRPr>
            </a:lvl2pPr>
            <a:lvl3pPr>
              <a:defRPr sz="2500">
                <a:latin typeface="Encode Sans ExpandedLight" pitchFamily="2" charset="0"/>
              </a:defRPr>
            </a:lvl3pPr>
            <a:lvl4pPr>
              <a:defRPr sz="2500">
                <a:latin typeface="Encode Sans ExpandedLight" pitchFamily="2" charset="0"/>
              </a:defRPr>
            </a:lvl4pPr>
            <a:lvl5pPr>
              <a:defRPr sz="2500">
                <a:latin typeface="Encode Sans ExpandedLight" pitchFamily="2" charset="0"/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6319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a graph and a fram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20" name="Espace réservé du graphique 2">
            <a:extLst>
              <a:ext uri="{FF2B5EF4-FFF2-40B4-BE49-F238E27FC236}">
                <a16:creationId xmlns:a16="http://schemas.microsoft.com/office/drawing/2014/main" id="{AAABAA74-A49C-4F16-BABB-0A1D93DDA82F}"/>
              </a:ext>
            </a:extLst>
          </p:cNvPr>
          <p:cNvSpPr>
            <a:spLocks noGrp="1"/>
          </p:cNvSpPr>
          <p:nvPr>
            <p:ph type="chart" sz="quarter" idx="20" hasCustomPrompt="1"/>
          </p:nvPr>
        </p:nvSpPr>
        <p:spPr>
          <a:xfrm>
            <a:off x="536400" y="2556822"/>
            <a:ext cx="7019999" cy="3600138"/>
          </a:xfrm>
          <a:noFill/>
        </p:spPr>
        <p:txBody>
          <a:bodyPr anchor="ctr"/>
          <a:lstStyle>
            <a:lvl1pPr algn="ctr">
              <a:defRPr sz="1200" b="0"/>
            </a:lvl1pPr>
          </a:lstStyle>
          <a:p>
            <a:r>
              <a:rPr lang="en-US" noProof="0"/>
              <a:t>Graph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399" y="1337159"/>
            <a:ext cx="7020000" cy="1707159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18BF0D1-2051-4CDC-8776-6ACE284695A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17908" y="1288067"/>
            <a:ext cx="3656872" cy="4868893"/>
          </a:xfrm>
          <a:custGeom>
            <a:avLst/>
            <a:gdLst>
              <a:gd name="connsiteX0" fmla="*/ 0 w 3656872"/>
              <a:gd name="connsiteY0" fmla="*/ 0 h 4868893"/>
              <a:gd name="connsiteX1" fmla="*/ 3656872 w 3656872"/>
              <a:gd name="connsiteY1" fmla="*/ 0 h 4868893"/>
              <a:gd name="connsiteX2" fmla="*/ 3656872 w 3656872"/>
              <a:gd name="connsiteY2" fmla="*/ 4868893 h 4868893"/>
              <a:gd name="connsiteX3" fmla="*/ 0 w 3656872"/>
              <a:gd name="connsiteY3" fmla="*/ 4868893 h 4868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56872" h="4868893">
                <a:moveTo>
                  <a:pt x="0" y="0"/>
                </a:moveTo>
                <a:lnTo>
                  <a:pt x="3656872" y="0"/>
                </a:lnTo>
                <a:lnTo>
                  <a:pt x="3656872" y="4868893"/>
                </a:lnTo>
                <a:lnTo>
                  <a:pt x="0" y="4868893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288000" tIns="288000" rIns="288000" bIns="288000">
            <a:no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900">
                <a:solidFill>
                  <a:schemeClr val="bg1"/>
                </a:solidFill>
              </a:defRPr>
            </a:lvl2pPr>
            <a:lvl3pPr>
              <a:defRPr sz="15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84566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with 2 texts in 2 fra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20" name="Espace réservé du graphique 2">
            <a:extLst>
              <a:ext uri="{FF2B5EF4-FFF2-40B4-BE49-F238E27FC236}">
                <a16:creationId xmlns:a16="http://schemas.microsoft.com/office/drawing/2014/main" id="{AAABAA74-A49C-4F16-BABB-0A1D93DDA82F}"/>
              </a:ext>
            </a:extLst>
          </p:cNvPr>
          <p:cNvSpPr>
            <a:spLocks noGrp="1"/>
          </p:cNvSpPr>
          <p:nvPr>
            <p:ph type="chart" sz="quarter" idx="20" hasCustomPrompt="1"/>
          </p:nvPr>
        </p:nvSpPr>
        <p:spPr>
          <a:xfrm>
            <a:off x="536401" y="1337159"/>
            <a:ext cx="5400000" cy="4819801"/>
          </a:xfrm>
          <a:noFill/>
        </p:spPr>
        <p:txBody>
          <a:bodyPr anchor="ctr"/>
          <a:lstStyle>
            <a:lvl1pPr algn="ctr">
              <a:defRPr sz="1200" b="0"/>
            </a:lvl1pPr>
          </a:lstStyle>
          <a:p>
            <a:r>
              <a:rPr lang="en-US" noProof="0"/>
              <a:t>Graph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F20727D-5E83-4E0E-9FB9-68D69A7B53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728" y="1288067"/>
            <a:ext cx="5470432" cy="2300953"/>
          </a:xfrm>
          <a:custGeom>
            <a:avLst/>
            <a:gdLst>
              <a:gd name="connsiteX0" fmla="*/ 0 w 5470432"/>
              <a:gd name="connsiteY0" fmla="*/ 0 h 2300953"/>
              <a:gd name="connsiteX1" fmla="*/ 5470432 w 5470432"/>
              <a:gd name="connsiteY1" fmla="*/ 0 h 2300953"/>
              <a:gd name="connsiteX2" fmla="*/ 5470432 w 5470432"/>
              <a:gd name="connsiteY2" fmla="*/ 2300953 h 2300953"/>
              <a:gd name="connsiteX3" fmla="*/ 0 w 5470432"/>
              <a:gd name="connsiteY3" fmla="*/ 2300953 h 230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70432" h="2300953">
                <a:moveTo>
                  <a:pt x="0" y="0"/>
                </a:moveTo>
                <a:lnTo>
                  <a:pt x="5470432" y="0"/>
                </a:lnTo>
                <a:lnTo>
                  <a:pt x="5470432" y="2300953"/>
                </a:lnTo>
                <a:lnTo>
                  <a:pt x="0" y="2300953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252000" tIns="252000" rIns="252000" bIns="252000">
            <a:no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900">
                <a:solidFill>
                  <a:schemeClr val="bg1"/>
                </a:solidFill>
              </a:defRPr>
            </a:lvl2pPr>
            <a:lvl3pPr>
              <a:defRPr sz="15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7196165-27AE-443C-AF47-7B6B0DC5965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096728" y="3856007"/>
            <a:ext cx="5470432" cy="2300953"/>
          </a:xfrm>
          <a:custGeom>
            <a:avLst/>
            <a:gdLst>
              <a:gd name="connsiteX0" fmla="*/ 0 w 5470432"/>
              <a:gd name="connsiteY0" fmla="*/ 0 h 2300953"/>
              <a:gd name="connsiteX1" fmla="*/ 5470432 w 5470432"/>
              <a:gd name="connsiteY1" fmla="*/ 0 h 2300953"/>
              <a:gd name="connsiteX2" fmla="*/ 5470432 w 5470432"/>
              <a:gd name="connsiteY2" fmla="*/ 2300953 h 2300953"/>
              <a:gd name="connsiteX3" fmla="*/ 0 w 5470432"/>
              <a:gd name="connsiteY3" fmla="*/ 2300953 h 230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70432" h="2300953">
                <a:moveTo>
                  <a:pt x="0" y="0"/>
                </a:moveTo>
                <a:lnTo>
                  <a:pt x="5470432" y="0"/>
                </a:lnTo>
                <a:lnTo>
                  <a:pt x="5470432" y="2300953"/>
                </a:lnTo>
                <a:lnTo>
                  <a:pt x="0" y="2300953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252000" tIns="252000" rIns="252000" bIns="252000">
            <a:no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900">
                <a:solidFill>
                  <a:schemeClr val="bg1"/>
                </a:solidFill>
              </a:defRPr>
            </a:lvl2pPr>
            <a:lvl3pPr>
              <a:defRPr sz="15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4763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highlighting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400" y="1337159"/>
            <a:ext cx="11052484" cy="1707159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Espace réservé du texte 10">
            <a:extLst>
              <a:ext uri="{FF2B5EF4-FFF2-40B4-BE49-F238E27FC236}">
                <a16:creationId xmlns:a16="http://schemas.microsoft.com/office/drawing/2014/main" id="{429BDA1B-2BC8-40BC-AA30-CF42B5D03C7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43556" y="3023085"/>
            <a:ext cx="3384000" cy="684000"/>
          </a:xfrm>
          <a:solidFill>
            <a:schemeClr val="tx2"/>
          </a:solidFill>
        </p:spPr>
        <p:txBody>
          <a:bodyPr anchor="ctr"/>
          <a:lstStyle>
            <a:lvl1pPr algn="ctr"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NN</a:t>
            </a:r>
          </a:p>
        </p:txBody>
      </p:sp>
      <p:sp>
        <p:nvSpPr>
          <p:cNvPr id="10" name="Espace réservé du texte 10">
            <a:extLst>
              <a:ext uri="{FF2B5EF4-FFF2-40B4-BE49-F238E27FC236}">
                <a16:creationId xmlns:a16="http://schemas.microsoft.com/office/drawing/2014/main" id="{72106505-DB5F-4F49-8822-4826BDEC7BC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6398" y="3968439"/>
            <a:ext cx="3491157" cy="23400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E5E4DDE7-B2AD-4D6E-B1F1-1AA14E6F518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 rot="10800000">
            <a:off x="1787340" y="3675814"/>
            <a:ext cx="1096433" cy="209480"/>
          </a:xfrm>
          <a:custGeom>
            <a:avLst/>
            <a:gdLst>
              <a:gd name="connsiteX0" fmla="*/ 21781 w 1682584"/>
              <a:gd name="connsiteY0" fmla="*/ 278191 h 321468"/>
              <a:gd name="connsiteX1" fmla="*/ 43562 w 1682584"/>
              <a:gd name="connsiteY1" fmla="*/ 299829 h 321468"/>
              <a:gd name="connsiteX2" fmla="*/ 21781 w 1682584"/>
              <a:gd name="connsiteY2" fmla="*/ 321467 h 321468"/>
              <a:gd name="connsiteX3" fmla="*/ 0 w 1682584"/>
              <a:gd name="connsiteY3" fmla="*/ 299829 h 321468"/>
              <a:gd name="connsiteX4" fmla="*/ 21781 w 1682584"/>
              <a:gd name="connsiteY4" fmla="*/ 278191 h 321468"/>
              <a:gd name="connsiteX5" fmla="*/ 1659441 w 1682584"/>
              <a:gd name="connsiteY5" fmla="*/ 274986 h 321468"/>
              <a:gd name="connsiteX6" fmla="*/ 1682584 w 1682584"/>
              <a:gd name="connsiteY6" fmla="*/ 298227 h 321468"/>
              <a:gd name="connsiteX7" fmla="*/ 1659441 w 1682584"/>
              <a:gd name="connsiteY7" fmla="*/ 321468 h 321468"/>
              <a:gd name="connsiteX8" fmla="*/ 1636298 w 1682584"/>
              <a:gd name="connsiteY8" fmla="*/ 298227 h 321468"/>
              <a:gd name="connsiteX9" fmla="*/ 1659441 w 1682584"/>
              <a:gd name="connsiteY9" fmla="*/ 274986 h 321468"/>
              <a:gd name="connsiteX10" fmla="*/ 197391 w 1682584"/>
              <a:gd name="connsiteY10" fmla="*/ 263766 h 321468"/>
              <a:gd name="connsiteX11" fmla="*/ 225979 w 1682584"/>
              <a:gd name="connsiteY11" fmla="*/ 292617 h 321468"/>
              <a:gd name="connsiteX12" fmla="*/ 197391 w 1682584"/>
              <a:gd name="connsiteY12" fmla="*/ 321468 h 321468"/>
              <a:gd name="connsiteX13" fmla="*/ 168803 w 1682584"/>
              <a:gd name="connsiteY13" fmla="*/ 292617 h 321468"/>
              <a:gd name="connsiteX14" fmla="*/ 197391 w 1682584"/>
              <a:gd name="connsiteY14" fmla="*/ 263766 h 321468"/>
              <a:gd name="connsiteX15" fmla="*/ 1453881 w 1682584"/>
              <a:gd name="connsiteY15" fmla="*/ 255752 h 321468"/>
              <a:gd name="connsiteX16" fmla="*/ 1486553 w 1682584"/>
              <a:gd name="connsiteY16" fmla="*/ 288610 h 321468"/>
              <a:gd name="connsiteX17" fmla="*/ 1453881 w 1682584"/>
              <a:gd name="connsiteY17" fmla="*/ 321468 h 321468"/>
              <a:gd name="connsiteX18" fmla="*/ 1421209 w 1682584"/>
              <a:gd name="connsiteY18" fmla="*/ 288610 h 321468"/>
              <a:gd name="connsiteX19" fmla="*/ 1453881 w 1682584"/>
              <a:gd name="connsiteY19" fmla="*/ 255752 h 321468"/>
              <a:gd name="connsiteX20" fmla="*/ 1261936 w 1682584"/>
              <a:gd name="connsiteY20" fmla="*/ 236519 h 321468"/>
              <a:gd name="connsiteX21" fmla="*/ 1304137 w 1682584"/>
              <a:gd name="connsiteY21" fmla="*/ 278993 h 321468"/>
              <a:gd name="connsiteX22" fmla="*/ 1261936 w 1682584"/>
              <a:gd name="connsiteY22" fmla="*/ 321467 h 321468"/>
              <a:gd name="connsiteX23" fmla="*/ 1219735 w 1682584"/>
              <a:gd name="connsiteY23" fmla="*/ 278993 h 321468"/>
              <a:gd name="connsiteX24" fmla="*/ 1261936 w 1682584"/>
              <a:gd name="connsiteY24" fmla="*/ 236519 h 321468"/>
              <a:gd name="connsiteX25" fmla="*/ 374361 w 1682584"/>
              <a:gd name="connsiteY25" fmla="*/ 236519 h 321468"/>
              <a:gd name="connsiteX26" fmla="*/ 416562 w 1682584"/>
              <a:gd name="connsiteY26" fmla="*/ 278993 h 321468"/>
              <a:gd name="connsiteX27" fmla="*/ 374361 w 1682584"/>
              <a:gd name="connsiteY27" fmla="*/ 321467 h 321468"/>
              <a:gd name="connsiteX28" fmla="*/ 332160 w 1682584"/>
              <a:gd name="connsiteY28" fmla="*/ 278993 h 321468"/>
              <a:gd name="connsiteX29" fmla="*/ 374361 w 1682584"/>
              <a:gd name="connsiteY29" fmla="*/ 236519 h 321468"/>
              <a:gd name="connsiteX30" fmla="*/ 722858 w 1682584"/>
              <a:gd name="connsiteY30" fmla="*/ 231710 h 321468"/>
              <a:gd name="connsiteX31" fmla="*/ 767782 w 1682584"/>
              <a:gd name="connsiteY31" fmla="*/ 276589 h 321468"/>
              <a:gd name="connsiteX32" fmla="*/ 722858 w 1682584"/>
              <a:gd name="connsiteY32" fmla="*/ 321468 h 321468"/>
              <a:gd name="connsiteX33" fmla="*/ 677934 w 1682584"/>
              <a:gd name="connsiteY33" fmla="*/ 276589 h 321468"/>
              <a:gd name="connsiteX34" fmla="*/ 722858 w 1682584"/>
              <a:gd name="connsiteY34" fmla="*/ 231710 h 321468"/>
              <a:gd name="connsiteX35" fmla="*/ 1072714 w 1682584"/>
              <a:gd name="connsiteY35" fmla="*/ 223696 h 321468"/>
              <a:gd name="connsiteX36" fmla="*/ 1121721 w 1682584"/>
              <a:gd name="connsiteY36" fmla="*/ 272582 h 321468"/>
              <a:gd name="connsiteX37" fmla="*/ 1072714 w 1682584"/>
              <a:gd name="connsiteY37" fmla="*/ 321468 h 321468"/>
              <a:gd name="connsiteX38" fmla="*/ 1023707 w 1682584"/>
              <a:gd name="connsiteY38" fmla="*/ 272582 h 321468"/>
              <a:gd name="connsiteX39" fmla="*/ 1072714 w 1682584"/>
              <a:gd name="connsiteY39" fmla="*/ 223696 h 321468"/>
              <a:gd name="connsiteX40" fmla="*/ 895744 w 1682584"/>
              <a:gd name="connsiteY40" fmla="*/ 223696 h 321468"/>
              <a:gd name="connsiteX41" fmla="*/ 944751 w 1682584"/>
              <a:gd name="connsiteY41" fmla="*/ 272582 h 321468"/>
              <a:gd name="connsiteX42" fmla="*/ 895744 w 1682584"/>
              <a:gd name="connsiteY42" fmla="*/ 321468 h 321468"/>
              <a:gd name="connsiteX43" fmla="*/ 846737 w 1682584"/>
              <a:gd name="connsiteY43" fmla="*/ 272582 h 321468"/>
              <a:gd name="connsiteX44" fmla="*/ 895744 w 1682584"/>
              <a:gd name="connsiteY44" fmla="*/ 223696 h 321468"/>
              <a:gd name="connsiteX45" fmla="*/ 549970 w 1682584"/>
              <a:gd name="connsiteY45" fmla="*/ 223696 h 321468"/>
              <a:gd name="connsiteX46" fmla="*/ 598977 w 1682584"/>
              <a:gd name="connsiteY46" fmla="*/ 272582 h 321468"/>
              <a:gd name="connsiteX47" fmla="*/ 549970 w 1682584"/>
              <a:gd name="connsiteY47" fmla="*/ 321468 h 321468"/>
              <a:gd name="connsiteX48" fmla="*/ 500963 w 1682584"/>
              <a:gd name="connsiteY48" fmla="*/ 272582 h 321468"/>
              <a:gd name="connsiteX49" fmla="*/ 549970 w 1682584"/>
              <a:gd name="connsiteY49" fmla="*/ 223696 h 321468"/>
              <a:gd name="connsiteX50" fmla="*/ 1161617 w 1682584"/>
              <a:gd name="connsiteY50" fmla="*/ 130686 h 321468"/>
              <a:gd name="connsiteX51" fmla="*/ 1182454 w 1682584"/>
              <a:gd name="connsiteY51" fmla="*/ 151106 h 321468"/>
              <a:gd name="connsiteX52" fmla="*/ 1161617 w 1682584"/>
              <a:gd name="connsiteY52" fmla="*/ 171526 h 321468"/>
              <a:gd name="connsiteX53" fmla="*/ 1140780 w 1682584"/>
              <a:gd name="connsiteY53" fmla="*/ 151106 h 321468"/>
              <a:gd name="connsiteX54" fmla="*/ 1161617 w 1682584"/>
              <a:gd name="connsiteY54" fmla="*/ 130686 h 321468"/>
              <a:gd name="connsiteX55" fmla="*/ 456457 w 1682584"/>
              <a:gd name="connsiteY55" fmla="*/ 130686 h 321468"/>
              <a:gd name="connsiteX56" fmla="*/ 477294 w 1682584"/>
              <a:gd name="connsiteY56" fmla="*/ 151106 h 321468"/>
              <a:gd name="connsiteX57" fmla="*/ 456457 w 1682584"/>
              <a:gd name="connsiteY57" fmla="*/ 171526 h 321468"/>
              <a:gd name="connsiteX58" fmla="*/ 435620 w 1682584"/>
              <a:gd name="connsiteY58" fmla="*/ 151106 h 321468"/>
              <a:gd name="connsiteX59" fmla="*/ 456457 w 1682584"/>
              <a:gd name="connsiteY59" fmla="*/ 130686 h 321468"/>
              <a:gd name="connsiteX60" fmla="*/ 980145 w 1682584"/>
              <a:gd name="connsiteY60" fmla="*/ 100738 h 321468"/>
              <a:gd name="connsiteX61" fmla="*/ 1015539 w 1682584"/>
              <a:gd name="connsiteY61" fmla="*/ 136132 h 321468"/>
              <a:gd name="connsiteX62" fmla="*/ 980145 w 1682584"/>
              <a:gd name="connsiteY62" fmla="*/ 171526 h 321468"/>
              <a:gd name="connsiteX63" fmla="*/ 944751 w 1682584"/>
              <a:gd name="connsiteY63" fmla="*/ 136132 h 321468"/>
              <a:gd name="connsiteX64" fmla="*/ 980145 w 1682584"/>
              <a:gd name="connsiteY64" fmla="*/ 100738 h 321468"/>
              <a:gd name="connsiteX65" fmla="*/ 803042 w 1682584"/>
              <a:gd name="connsiteY65" fmla="*/ 100738 h 321468"/>
              <a:gd name="connsiteX66" fmla="*/ 838304 w 1682584"/>
              <a:gd name="connsiteY66" fmla="*/ 136132 h 321468"/>
              <a:gd name="connsiteX67" fmla="*/ 803042 w 1682584"/>
              <a:gd name="connsiteY67" fmla="*/ 171526 h 321468"/>
              <a:gd name="connsiteX68" fmla="*/ 767780 w 1682584"/>
              <a:gd name="connsiteY68" fmla="*/ 136132 h 321468"/>
              <a:gd name="connsiteX69" fmla="*/ 803042 w 1682584"/>
              <a:gd name="connsiteY69" fmla="*/ 100738 h 321468"/>
              <a:gd name="connsiteX70" fmla="*/ 634239 w 1682584"/>
              <a:gd name="connsiteY70" fmla="*/ 100738 h 321468"/>
              <a:gd name="connsiteX71" fmla="*/ 669501 w 1682584"/>
              <a:gd name="connsiteY71" fmla="*/ 136132 h 321468"/>
              <a:gd name="connsiteX72" fmla="*/ 634239 w 1682584"/>
              <a:gd name="connsiteY72" fmla="*/ 171526 h 321468"/>
              <a:gd name="connsiteX73" fmla="*/ 598977 w 1682584"/>
              <a:gd name="connsiteY73" fmla="*/ 136132 h 321468"/>
              <a:gd name="connsiteX74" fmla="*/ 634239 w 1682584"/>
              <a:gd name="connsiteY74" fmla="*/ 100738 h 321468"/>
              <a:gd name="connsiteX75" fmla="*/ 898467 w 1682584"/>
              <a:gd name="connsiteY75" fmla="*/ 0 h 321468"/>
              <a:gd name="connsiteX76" fmla="*/ 917526 w 1682584"/>
              <a:gd name="connsiteY76" fmla="*/ 19234 h 321468"/>
              <a:gd name="connsiteX77" fmla="*/ 898467 w 1682584"/>
              <a:gd name="connsiteY77" fmla="*/ 38468 h 321468"/>
              <a:gd name="connsiteX78" fmla="*/ 879408 w 1682584"/>
              <a:gd name="connsiteY78" fmla="*/ 19234 h 321468"/>
              <a:gd name="connsiteX79" fmla="*/ 898467 w 1682584"/>
              <a:gd name="connsiteY79" fmla="*/ 0 h 321468"/>
              <a:gd name="connsiteX80" fmla="*/ 716051 w 1682584"/>
              <a:gd name="connsiteY80" fmla="*/ 0 h 321468"/>
              <a:gd name="connsiteX81" fmla="*/ 735110 w 1682584"/>
              <a:gd name="connsiteY81" fmla="*/ 19234 h 321468"/>
              <a:gd name="connsiteX82" fmla="*/ 716051 w 1682584"/>
              <a:gd name="connsiteY82" fmla="*/ 38468 h 321468"/>
              <a:gd name="connsiteX83" fmla="*/ 696992 w 1682584"/>
              <a:gd name="connsiteY83" fmla="*/ 19234 h 321468"/>
              <a:gd name="connsiteX84" fmla="*/ 716051 w 1682584"/>
              <a:gd name="connsiteY84" fmla="*/ 0 h 32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1682584" h="321468">
                <a:moveTo>
                  <a:pt x="21781" y="278191"/>
                </a:moveTo>
                <a:cubicBezTo>
                  <a:pt x="33810" y="278191"/>
                  <a:pt x="43562" y="287879"/>
                  <a:pt x="43562" y="299829"/>
                </a:cubicBezTo>
                <a:cubicBezTo>
                  <a:pt x="43562" y="311779"/>
                  <a:pt x="33810" y="321467"/>
                  <a:pt x="21781" y="321467"/>
                </a:cubicBezTo>
                <a:cubicBezTo>
                  <a:pt x="9752" y="321467"/>
                  <a:pt x="0" y="311779"/>
                  <a:pt x="0" y="299829"/>
                </a:cubicBezTo>
                <a:cubicBezTo>
                  <a:pt x="0" y="287879"/>
                  <a:pt x="9752" y="278191"/>
                  <a:pt x="21781" y="278191"/>
                </a:cubicBezTo>
                <a:close/>
                <a:moveTo>
                  <a:pt x="1659441" y="274986"/>
                </a:moveTo>
                <a:cubicBezTo>
                  <a:pt x="1672223" y="274986"/>
                  <a:pt x="1682584" y="285391"/>
                  <a:pt x="1682584" y="298227"/>
                </a:cubicBezTo>
                <a:cubicBezTo>
                  <a:pt x="1682584" y="311063"/>
                  <a:pt x="1672223" y="321468"/>
                  <a:pt x="1659441" y="321468"/>
                </a:cubicBezTo>
                <a:cubicBezTo>
                  <a:pt x="1646659" y="321468"/>
                  <a:pt x="1636298" y="311063"/>
                  <a:pt x="1636298" y="298227"/>
                </a:cubicBezTo>
                <a:cubicBezTo>
                  <a:pt x="1636298" y="285391"/>
                  <a:pt x="1646659" y="274986"/>
                  <a:pt x="1659441" y="274986"/>
                </a:cubicBezTo>
                <a:close/>
                <a:moveTo>
                  <a:pt x="197391" y="263766"/>
                </a:moveTo>
                <a:cubicBezTo>
                  <a:pt x="213180" y="263766"/>
                  <a:pt x="225979" y="276683"/>
                  <a:pt x="225979" y="292617"/>
                </a:cubicBezTo>
                <a:cubicBezTo>
                  <a:pt x="225979" y="308551"/>
                  <a:pt x="213180" y="321468"/>
                  <a:pt x="197391" y="321468"/>
                </a:cubicBezTo>
                <a:cubicBezTo>
                  <a:pt x="181602" y="321468"/>
                  <a:pt x="168803" y="308551"/>
                  <a:pt x="168803" y="292617"/>
                </a:cubicBezTo>
                <a:cubicBezTo>
                  <a:pt x="168803" y="276683"/>
                  <a:pt x="181602" y="263766"/>
                  <a:pt x="197391" y="263766"/>
                </a:cubicBezTo>
                <a:close/>
                <a:moveTo>
                  <a:pt x="1453881" y="255752"/>
                </a:moveTo>
                <a:cubicBezTo>
                  <a:pt x="1471925" y="255752"/>
                  <a:pt x="1486553" y="270463"/>
                  <a:pt x="1486553" y="288610"/>
                </a:cubicBezTo>
                <a:cubicBezTo>
                  <a:pt x="1486553" y="306757"/>
                  <a:pt x="1471925" y="321468"/>
                  <a:pt x="1453881" y="321468"/>
                </a:cubicBezTo>
                <a:cubicBezTo>
                  <a:pt x="1435837" y="321468"/>
                  <a:pt x="1421209" y="306757"/>
                  <a:pt x="1421209" y="288610"/>
                </a:cubicBezTo>
                <a:cubicBezTo>
                  <a:pt x="1421209" y="270463"/>
                  <a:pt x="1435837" y="255752"/>
                  <a:pt x="1453881" y="255752"/>
                </a:cubicBezTo>
                <a:close/>
                <a:moveTo>
                  <a:pt x="1261936" y="236519"/>
                </a:moveTo>
                <a:cubicBezTo>
                  <a:pt x="1285243" y="236519"/>
                  <a:pt x="1304137" y="255535"/>
                  <a:pt x="1304137" y="278993"/>
                </a:cubicBezTo>
                <a:cubicBezTo>
                  <a:pt x="1304137" y="302451"/>
                  <a:pt x="1285243" y="321467"/>
                  <a:pt x="1261936" y="321467"/>
                </a:cubicBezTo>
                <a:cubicBezTo>
                  <a:pt x="1238629" y="321467"/>
                  <a:pt x="1219735" y="302451"/>
                  <a:pt x="1219735" y="278993"/>
                </a:cubicBezTo>
                <a:cubicBezTo>
                  <a:pt x="1219735" y="255535"/>
                  <a:pt x="1238629" y="236519"/>
                  <a:pt x="1261936" y="236519"/>
                </a:cubicBezTo>
                <a:close/>
                <a:moveTo>
                  <a:pt x="374361" y="236519"/>
                </a:moveTo>
                <a:cubicBezTo>
                  <a:pt x="397668" y="236519"/>
                  <a:pt x="416562" y="255535"/>
                  <a:pt x="416562" y="278993"/>
                </a:cubicBezTo>
                <a:cubicBezTo>
                  <a:pt x="416562" y="302451"/>
                  <a:pt x="397668" y="321467"/>
                  <a:pt x="374361" y="321467"/>
                </a:cubicBezTo>
                <a:cubicBezTo>
                  <a:pt x="351054" y="321467"/>
                  <a:pt x="332160" y="302451"/>
                  <a:pt x="332160" y="278993"/>
                </a:cubicBezTo>
                <a:cubicBezTo>
                  <a:pt x="332160" y="255535"/>
                  <a:pt x="351054" y="236519"/>
                  <a:pt x="374361" y="236519"/>
                </a:cubicBezTo>
                <a:close/>
                <a:moveTo>
                  <a:pt x="722858" y="231710"/>
                </a:moveTo>
                <a:cubicBezTo>
                  <a:pt x="747669" y="231710"/>
                  <a:pt x="767782" y="251803"/>
                  <a:pt x="767782" y="276589"/>
                </a:cubicBezTo>
                <a:cubicBezTo>
                  <a:pt x="767782" y="301375"/>
                  <a:pt x="747669" y="321468"/>
                  <a:pt x="722858" y="321468"/>
                </a:cubicBezTo>
                <a:cubicBezTo>
                  <a:pt x="698047" y="321468"/>
                  <a:pt x="677934" y="301375"/>
                  <a:pt x="677934" y="276589"/>
                </a:cubicBezTo>
                <a:cubicBezTo>
                  <a:pt x="677934" y="251803"/>
                  <a:pt x="698047" y="231710"/>
                  <a:pt x="722858" y="231710"/>
                </a:cubicBezTo>
                <a:close/>
                <a:moveTo>
                  <a:pt x="1072714" y="223696"/>
                </a:moveTo>
                <a:cubicBezTo>
                  <a:pt x="1099780" y="223696"/>
                  <a:pt x="1121721" y="245583"/>
                  <a:pt x="1121721" y="272582"/>
                </a:cubicBezTo>
                <a:cubicBezTo>
                  <a:pt x="1121721" y="299581"/>
                  <a:pt x="1099780" y="321468"/>
                  <a:pt x="1072714" y="321468"/>
                </a:cubicBezTo>
                <a:cubicBezTo>
                  <a:pt x="1045648" y="321468"/>
                  <a:pt x="1023707" y="299581"/>
                  <a:pt x="1023707" y="272582"/>
                </a:cubicBezTo>
                <a:cubicBezTo>
                  <a:pt x="1023707" y="245583"/>
                  <a:pt x="1045648" y="223696"/>
                  <a:pt x="1072714" y="223696"/>
                </a:cubicBezTo>
                <a:close/>
                <a:moveTo>
                  <a:pt x="895744" y="223696"/>
                </a:moveTo>
                <a:cubicBezTo>
                  <a:pt x="922810" y="223696"/>
                  <a:pt x="944751" y="245583"/>
                  <a:pt x="944751" y="272582"/>
                </a:cubicBezTo>
                <a:cubicBezTo>
                  <a:pt x="944751" y="299581"/>
                  <a:pt x="922810" y="321468"/>
                  <a:pt x="895744" y="321468"/>
                </a:cubicBezTo>
                <a:cubicBezTo>
                  <a:pt x="868678" y="321468"/>
                  <a:pt x="846737" y="299581"/>
                  <a:pt x="846737" y="272582"/>
                </a:cubicBezTo>
                <a:cubicBezTo>
                  <a:pt x="846737" y="245583"/>
                  <a:pt x="868678" y="223696"/>
                  <a:pt x="895744" y="223696"/>
                </a:cubicBezTo>
                <a:close/>
                <a:moveTo>
                  <a:pt x="549970" y="223696"/>
                </a:moveTo>
                <a:cubicBezTo>
                  <a:pt x="577036" y="223696"/>
                  <a:pt x="598977" y="245583"/>
                  <a:pt x="598977" y="272582"/>
                </a:cubicBezTo>
                <a:cubicBezTo>
                  <a:pt x="598977" y="299581"/>
                  <a:pt x="577036" y="321468"/>
                  <a:pt x="549970" y="321468"/>
                </a:cubicBezTo>
                <a:cubicBezTo>
                  <a:pt x="522904" y="321468"/>
                  <a:pt x="500963" y="299581"/>
                  <a:pt x="500963" y="272582"/>
                </a:cubicBezTo>
                <a:cubicBezTo>
                  <a:pt x="500963" y="245583"/>
                  <a:pt x="522904" y="223696"/>
                  <a:pt x="549970" y="223696"/>
                </a:cubicBezTo>
                <a:close/>
                <a:moveTo>
                  <a:pt x="1161617" y="130686"/>
                </a:moveTo>
                <a:cubicBezTo>
                  <a:pt x="1173125" y="130686"/>
                  <a:pt x="1182454" y="139828"/>
                  <a:pt x="1182454" y="151106"/>
                </a:cubicBezTo>
                <a:cubicBezTo>
                  <a:pt x="1182454" y="162384"/>
                  <a:pt x="1173125" y="171526"/>
                  <a:pt x="1161617" y="171526"/>
                </a:cubicBezTo>
                <a:cubicBezTo>
                  <a:pt x="1150109" y="171526"/>
                  <a:pt x="1140780" y="162384"/>
                  <a:pt x="1140780" y="151106"/>
                </a:cubicBezTo>
                <a:cubicBezTo>
                  <a:pt x="1140780" y="139828"/>
                  <a:pt x="1150109" y="130686"/>
                  <a:pt x="1161617" y="130686"/>
                </a:cubicBezTo>
                <a:close/>
                <a:moveTo>
                  <a:pt x="456457" y="130686"/>
                </a:moveTo>
                <a:cubicBezTo>
                  <a:pt x="467965" y="130686"/>
                  <a:pt x="477294" y="139828"/>
                  <a:pt x="477294" y="151106"/>
                </a:cubicBezTo>
                <a:cubicBezTo>
                  <a:pt x="477294" y="162384"/>
                  <a:pt x="467965" y="171526"/>
                  <a:pt x="456457" y="171526"/>
                </a:cubicBezTo>
                <a:cubicBezTo>
                  <a:pt x="444949" y="171526"/>
                  <a:pt x="435620" y="162384"/>
                  <a:pt x="435620" y="151106"/>
                </a:cubicBezTo>
                <a:cubicBezTo>
                  <a:pt x="435620" y="139828"/>
                  <a:pt x="444949" y="130686"/>
                  <a:pt x="456457" y="130686"/>
                </a:cubicBezTo>
                <a:close/>
                <a:moveTo>
                  <a:pt x="980145" y="100738"/>
                </a:moveTo>
                <a:cubicBezTo>
                  <a:pt x="999693" y="100738"/>
                  <a:pt x="1015539" y="116584"/>
                  <a:pt x="1015539" y="136132"/>
                </a:cubicBezTo>
                <a:cubicBezTo>
                  <a:pt x="1015539" y="155680"/>
                  <a:pt x="999693" y="171526"/>
                  <a:pt x="980145" y="171526"/>
                </a:cubicBezTo>
                <a:cubicBezTo>
                  <a:pt x="960597" y="171526"/>
                  <a:pt x="944751" y="155680"/>
                  <a:pt x="944751" y="136132"/>
                </a:cubicBezTo>
                <a:cubicBezTo>
                  <a:pt x="944751" y="116584"/>
                  <a:pt x="960597" y="100738"/>
                  <a:pt x="980145" y="100738"/>
                </a:cubicBezTo>
                <a:close/>
                <a:moveTo>
                  <a:pt x="803042" y="100738"/>
                </a:moveTo>
                <a:cubicBezTo>
                  <a:pt x="822517" y="100738"/>
                  <a:pt x="838304" y="116584"/>
                  <a:pt x="838304" y="136132"/>
                </a:cubicBezTo>
                <a:cubicBezTo>
                  <a:pt x="838304" y="155680"/>
                  <a:pt x="822517" y="171526"/>
                  <a:pt x="803042" y="171526"/>
                </a:cubicBezTo>
                <a:cubicBezTo>
                  <a:pt x="783567" y="171526"/>
                  <a:pt x="767780" y="155680"/>
                  <a:pt x="767780" y="136132"/>
                </a:cubicBezTo>
                <a:cubicBezTo>
                  <a:pt x="767780" y="116584"/>
                  <a:pt x="783567" y="100738"/>
                  <a:pt x="803042" y="100738"/>
                </a:cubicBezTo>
                <a:close/>
                <a:moveTo>
                  <a:pt x="634239" y="100738"/>
                </a:moveTo>
                <a:cubicBezTo>
                  <a:pt x="653714" y="100738"/>
                  <a:pt x="669501" y="116584"/>
                  <a:pt x="669501" y="136132"/>
                </a:cubicBezTo>
                <a:cubicBezTo>
                  <a:pt x="669501" y="155680"/>
                  <a:pt x="653714" y="171526"/>
                  <a:pt x="634239" y="171526"/>
                </a:cubicBezTo>
                <a:cubicBezTo>
                  <a:pt x="614764" y="171526"/>
                  <a:pt x="598977" y="155680"/>
                  <a:pt x="598977" y="136132"/>
                </a:cubicBezTo>
                <a:cubicBezTo>
                  <a:pt x="598977" y="116584"/>
                  <a:pt x="614764" y="100738"/>
                  <a:pt x="634239" y="100738"/>
                </a:cubicBezTo>
                <a:close/>
                <a:moveTo>
                  <a:pt x="898467" y="0"/>
                </a:moveTo>
                <a:cubicBezTo>
                  <a:pt x="908993" y="0"/>
                  <a:pt x="917526" y="8611"/>
                  <a:pt x="917526" y="19234"/>
                </a:cubicBezTo>
                <a:cubicBezTo>
                  <a:pt x="917526" y="29857"/>
                  <a:pt x="908993" y="38468"/>
                  <a:pt x="898467" y="38468"/>
                </a:cubicBezTo>
                <a:cubicBezTo>
                  <a:pt x="887941" y="38468"/>
                  <a:pt x="879408" y="29857"/>
                  <a:pt x="879408" y="19234"/>
                </a:cubicBezTo>
                <a:cubicBezTo>
                  <a:pt x="879408" y="8611"/>
                  <a:pt x="887941" y="0"/>
                  <a:pt x="898467" y="0"/>
                </a:cubicBezTo>
                <a:close/>
                <a:moveTo>
                  <a:pt x="716051" y="0"/>
                </a:moveTo>
                <a:cubicBezTo>
                  <a:pt x="726577" y="0"/>
                  <a:pt x="735110" y="8611"/>
                  <a:pt x="735110" y="19234"/>
                </a:cubicBezTo>
                <a:cubicBezTo>
                  <a:pt x="735110" y="29857"/>
                  <a:pt x="726577" y="38468"/>
                  <a:pt x="716051" y="38468"/>
                </a:cubicBezTo>
                <a:cubicBezTo>
                  <a:pt x="705525" y="38468"/>
                  <a:pt x="696992" y="29857"/>
                  <a:pt x="696992" y="19234"/>
                </a:cubicBezTo>
                <a:cubicBezTo>
                  <a:pt x="696992" y="8611"/>
                  <a:pt x="705525" y="0"/>
                  <a:pt x="716051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3175">
            <a:noFill/>
          </a:ln>
        </p:spPr>
        <p:txBody>
          <a:bodyPr wrap="square">
            <a:noAutofit/>
          </a:bodyPr>
          <a:lstStyle/>
          <a:p>
            <a:pPr lvl="0"/>
            <a:r>
              <a:rPr lang="en-US" noProof="0"/>
              <a:t> </a:t>
            </a:r>
          </a:p>
        </p:txBody>
      </p:sp>
      <p:sp>
        <p:nvSpPr>
          <p:cNvPr id="14" name="Espace réservé du texte 10">
            <a:extLst>
              <a:ext uri="{FF2B5EF4-FFF2-40B4-BE49-F238E27FC236}">
                <a16:creationId xmlns:a16="http://schemas.microsoft.com/office/drawing/2014/main" id="{73C17576-3818-4DAF-8697-2FBB1139D9D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09106" y="3023085"/>
            <a:ext cx="3384000" cy="684000"/>
          </a:xfrm>
          <a:solidFill>
            <a:schemeClr val="tx2"/>
          </a:solidFill>
        </p:spPr>
        <p:txBody>
          <a:bodyPr anchor="ctr"/>
          <a:lstStyle>
            <a:lvl1pPr algn="ctr"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NN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06D58CD4-C66A-40AB-98B4-535A07E2DB9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01948" y="3968439"/>
            <a:ext cx="3491157" cy="23400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Espace réservé du texte 12">
            <a:extLst>
              <a:ext uri="{FF2B5EF4-FFF2-40B4-BE49-F238E27FC236}">
                <a16:creationId xmlns:a16="http://schemas.microsoft.com/office/drawing/2014/main" id="{EFF27A7E-9171-4670-8D42-A17E0C0B08A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 rot="10800000">
            <a:off x="5552890" y="3675814"/>
            <a:ext cx="1096433" cy="209480"/>
          </a:xfrm>
          <a:custGeom>
            <a:avLst/>
            <a:gdLst>
              <a:gd name="connsiteX0" fmla="*/ 21781 w 1682584"/>
              <a:gd name="connsiteY0" fmla="*/ 278191 h 321468"/>
              <a:gd name="connsiteX1" fmla="*/ 43562 w 1682584"/>
              <a:gd name="connsiteY1" fmla="*/ 299829 h 321468"/>
              <a:gd name="connsiteX2" fmla="*/ 21781 w 1682584"/>
              <a:gd name="connsiteY2" fmla="*/ 321467 h 321468"/>
              <a:gd name="connsiteX3" fmla="*/ 0 w 1682584"/>
              <a:gd name="connsiteY3" fmla="*/ 299829 h 321468"/>
              <a:gd name="connsiteX4" fmla="*/ 21781 w 1682584"/>
              <a:gd name="connsiteY4" fmla="*/ 278191 h 321468"/>
              <a:gd name="connsiteX5" fmla="*/ 1659441 w 1682584"/>
              <a:gd name="connsiteY5" fmla="*/ 274986 h 321468"/>
              <a:gd name="connsiteX6" fmla="*/ 1682584 w 1682584"/>
              <a:gd name="connsiteY6" fmla="*/ 298227 h 321468"/>
              <a:gd name="connsiteX7" fmla="*/ 1659441 w 1682584"/>
              <a:gd name="connsiteY7" fmla="*/ 321468 h 321468"/>
              <a:gd name="connsiteX8" fmla="*/ 1636298 w 1682584"/>
              <a:gd name="connsiteY8" fmla="*/ 298227 h 321468"/>
              <a:gd name="connsiteX9" fmla="*/ 1659441 w 1682584"/>
              <a:gd name="connsiteY9" fmla="*/ 274986 h 321468"/>
              <a:gd name="connsiteX10" fmla="*/ 197391 w 1682584"/>
              <a:gd name="connsiteY10" fmla="*/ 263766 h 321468"/>
              <a:gd name="connsiteX11" fmla="*/ 225979 w 1682584"/>
              <a:gd name="connsiteY11" fmla="*/ 292617 h 321468"/>
              <a:gd name="connsiteX12" fmla="*/ 197391 w 1682584"/>
              <a:gd name="connsiteY12" fmla="*/ 321468 h 321468"/>
              <a:gd name="connsiteX13" fmla="*/ 168803 w 1682584"/>
              <a:gd name="connsiteY13" fmla="*/ 292617 h 321468"/>
              <a:gd name="connsiteX14" fmla="*/ 197391 w 1682584"/>
              <a:gd name="connsiteY14" fmla="*/ 263766 h 321468"/>
              <a:gd name="connsiteX15" fmla="*/ 1453881 w 1682584"/>
              <a:gd name="connsiteY15" fmla="*/ 255752 h 321468"/>
              <a:gd name="connsiteX16" fmla="*/ 1486553 w 1682584"/>
              <a:gd name="connsiteY16" fmla="*/ 288610 h 321468"/>
              <a:gd name="connsiteX17" fmla="*/ 1453881 w 1682584"/>
              <a:gd name="connsiteY17" fmla="*/ 321468 h 321468"/>
              <a:gd name="connsiteX18" fmla="*/ 1421209 w 1682584"/>
              <a:gd name="connsiteY18" fmla="*/ 288610 h 321468"/>
              <a:gd name="connsiteX19" fmla="*/ 1453881 w 1682584"/>
              <a:gd name="connsiteY19" fmla="*/ 255752 h 321468"/>
              <a:gd name="connsiteX20" fmla="*/ 1261936 w 1682584"/>
              <a:gd name="connsiteY20" fmla="*/ 236519 h 321468"/>
              <a:gd name="connsiteX21" fmla="*/ 1304137 w 1682584"/>
              <a:gd name="connsiteY21" fmla="*/ 278993 h 321468"/>
              <a:gd name="connsiteX22" fmla="*/ 1261936 w 1682584"/>
              <a:gd name="connsiteY22" fmla="*/ 321467 h 321468"/>
              <a:gd name="connsiteX23" fmla="*/ 1219735 w 1682584"/>
              <a:gd name="connsiteY23" fmla="*/ 278993 h 321468"/>
              <a:gd name="connsiteX24" fmla="*/ 1261936 w 1682584"/>
              <a:gd name="connsiteY24" fmla="*/ 236519 h 321468"/>
              <a:gd name="connsiteX25" fmla="*/ 374361 w 1682584"/>
              <a:gd name="connsiteY25" fmla="*/ 236519 h 321468"/>
              <a:gd name="connsiteX26" fmla="*/ 416562 w 1682584"/>
              <a:gd name="connsiteY26" fmla="*/ 278993 h 321468"/>
              <a:gd name="connsiteX27" fmla="*/ 374361 w 1682584"/>
              <a:gd name="connsiteY27" fmla="*/ 321467 h 321468"/>
              <a:gd name="connsiteX28" fmla="*/ 332160 w 1682584"/>
              <a:gd name="connsiteY28" fmla="*/ 278993 h 321468"/>
              <a:gd name="connsiteX29" fmla="*/ 374361 w 1682584"/>
              <a:gd name="connsiteY29" fmla="*/ 236519 h 321468"/>
              <a:gd name="connsiteX30" fmla="*/ 722858 w 1682584"/>
              <a:gd name="connsiteY30" fmla="*/ 231710 h 321468"/>
              <a:gd name="connsiteX31" fmla="*/ 767782 w 1682584"/>
              <a:gd name="connsiteY31" fmla="*/ 276589 h 321468"/>
              <a:gd name="connsiteX32" fmla="*/ 722858 w 1682584"/>
              <a:gd name="connsiteY32" fmla="*/ 321468 h 321468"/>
              <a:gd name="connsiteX33" fmla="*/ 677934 w 1682584"/>
              <a:gd name="connsiteY33" fmla="*/ 276589 h 321468"/>
              <a:gd name="connsiteX34" fmla="*/ 722858 w 1682584"/>
              <a:gd name="connsiteY34" fmla="*/ 231710 h 321468"/>
              <a:gd name="connsiteX35" fmla="*/ 1072714 w 1682584"/>
              <a:gd name="connsiteY35" fmla="*/ 223696 h 321468"/>
              <a:gd name="connsiteX36" fmla="*/ 1121721 w 1682584"/>
              <a:gd name="connsiteY36" fmla="*/ 272582 h 321468"/>
              <a:gd name="connsiteX37" fmla="*/ 1072714 w 1682584"/>
              <a:gd name="connsiteY37" fmla="*/ 321468 h 321468"/>
              <a:gd name="connsiteX38" fmla="*/ 1023707 w 1682584"/>
              <a:gd name="connsiteY38" fmla="*/ 272582 h 321468"/>
              <a:gd name="connsiteX39" fmla="*/ 1072714 w 1682584"/>
              <a:gd name="connsiteY39" fmla="*/ 223696 h 321468"/>
              <a:gd name="connsiteX40" fmla="*/ 895744 w 1682584"/>
              <a:gd name="connsiteY40" fmla="*/ 223696 h 321468"/>
              <a:gd name="connsiteX41" fmla="*/ 944751 w 1682584"/>
              <a:gd name="connsiteY41" fmla="*/ 272582 h 321468"/>
              <a:gd name="connsiteX42" fmla="*/ 895744 w 1682584"/>
              <a:gd name="connsiteY42" fmla="*/ 321468 h 321468"/>
              <a:gd name="connsiteX43" fmla="*/ 846737 w 1682584"/>
              <a:gd name="connsiteY43" fmla="*/ 272582 h 321468"/>
              <a:gd name="connsiteX44" fmla="*/ 895744 w 1682584"/>
              <a:gd name="connsiteY44" fmla="*/ 223696 h 321468"/>
              <a:gd name="connsiteX45" fmla="*/ 549970 w 1682584"/>
              <a:gd name="connsiteY45" fmla="*/ 223696 h 321468"/>
              <a:gd name="connsiteX46" fmla="*/ 598977 w 1682584"/>
              <a:gd name="connsiteY46" fmla="*/ 272582 h 321468"/>
              <a:gd name="connsiteX47" fmla="*/ 549970 w 1682584"/>
              <a:gd name="connsiteY47" fmla="*/ 321468 h 321468"/>
              <a:gd name="connsiteX48" fmla="*/ 500963 w 1682584"/>
              <a:gd name="connsiteY48" fmla="*/ 272582 h 321468"/>
              <a:gd name="connsiteX49" fmla="*/ 549970 w 1682584"/>
              <a:gd name="connsiteY49" fmla="*/ 223696 h 321468"/>
              <a:gd name="connsiteX50" fmla="*/ 1161617 w 1682584"/>
              <a:gd name="connsiteY50" fmla="*/ 130686 h 321468"/>
              <a:gd name="connsiteX51" fmla="*/ 1182454 w 1682584"/>
              <a:gd name="connsiteY51" fmla="*/ 151106 h 321468"/>
              <a:gd name="connsiteX52" fmla="*/ 1161617 w 1682584"/>
              <a:gd name="connsiteY52" fmla="*/ 171526 h 321468"/>
              <a:gd name="connsiteX53" fmla="*/ 1140780 w 1682584"/>
              <a:gd name="connsiteY53" fmla="*/ 151106 h 321468"/>
              <a:gd name="connsiteX54" fmla="*/ 1161617 w 1682584"/>
              <a:gd name="connsiteY54" fmla="*/ 130686 h 321468"/>
              <a:gd name="connsiteX55" fmla="*/ 456457 w 1682584"/>
              <a:gd name="connsiteY55" fmla="*/ 130686 h 321468"/>
              <a:gd name="connsiteX56" fmla="*/ 477294 w 1682584"/>
              <a:gd name="connsiteY56" fmla="*/ 151106 h 321468"/>
              <a:gd name="connsiteX57" fmla="*/ 456457 w 1682584"/>
              <a:gd name="connsiteY57" fmla="*/ 171526 h 321468"/>
              <a:gd name="connsiteX58" fmla="*/ 435620 w 1682584"/>
              <a:gd name="connsiteY58" fmla="*/ 151106 h 321468"/>
              <a:gd name="connsiteX59" fmla="*/ 456457 w 1682584"/>
              <a:gd name="connsiteY59" fmla="*/ 130686 h 321468"/>
              <a:gd name="connsiteX60" fmla="*/ 980145 w 1682584"/>
              <a:gd name="connsiteY60" fmla="*/ 100738 h 321468"/>
              <a:gd name="connsiteX61" fmla="*/ 1015539 w 1682584"/>
              <a:gd name="connsiteY61" fmla="*/ 136132 h 321468"/>
              <a:gd name="connsiteX62" fmla="*/ 980145 w 1682584"/>
              <a:gd name="connsiteY62" fmla="*/ 171526 h 321468"/>
              <a:gd name="connsiteX63" fmla="*/ 944751 w 1682584"/>
              <a:gd name="connsiteY63" fmla="*/ 136132 h 321468"/>
              <a:gd name="connsiteX64" fmla="*/ 980145 w 1682584"/>
              <a:gd name="connsiteY64" fmla="*/ 100738 h 321468"/>
              <a:gd name="connsiteX65" fmla="*/ 803042 w 1682584"/>
              <a:gd name="connsiteY65" fmla="*/ 100738 h 321468"/>
              <a:gd name="connsiteX66" fmla="*/ 838304 w 1682584"/>
              <a:gd name="connsiteY66" fmla="*/ 136132 h 321468"/>
              <a:gd name="connsiteX67" fmla="*/ 803042 w 1682584"/>
              <a:gd name="connsiteY67" fmla="*/ 171526 h 321468"/>
              <a:gd name="connsiteX68" fmla="*/ 767780 w 1682584"/>
              <a:gd name="connsiteY68" fmla="*/ 136132 h 321468"/>
              <a:gd name="connsiteX69" fmla="*/ 803042 w 1682584"/>
              <a:gd name="connsiteY69" fmla="*/ 100738 h 321468"/>
              <a:gd name="connsiteX70" fmla="*/ 634239 w 1682584"/>
              <a:gd name="connsiteY70" fmla="*/ 100738 h 321468"/>
              <a:gd name="connsiteX71" fmla="*/ 669501 w 1682584"/>
              <a:gd name="connsiteY71" fmla="*/ 136132 h 321468"/>
              <a:gd name="connsiteX72" fmla="*/ 634239 w 1682584"/>
              <a:gd name="connsiteY72" fmla="*/ 171526 h 321468"/>
              <a:gd name="connsiteX73" fmla="*/ 598977 w 1682584"/>
              <a:gd name="connsiteY73" fmla="*/ 136132 h 321468"/>
              <a:gd name="connsiteX74" fmla="*/ 634239 w 1682584"/>
              <a:gd name="connsiteY74" fmla="*/ 100738 h 321468"/>
              <a:gd name="connsiteX75" fmla="*/ 898467 w 1682584"/>
              <a:gd name="connsiteY75" fmla="*/ 0 h 321468"/>
              <a:gd name="connsiteX76" fmla="*/ 917526 w 1682584"/>
              <a:gd name="connsiteY76" fmla="*/ 19234 h 321468"/>
              <a:gd name="connsiteX77" fmla="*/ 898467 w 1682584"/>
              <a:gd name="connsiteY77" fmla="*/ 38468 h 321468"/>
              <a:gd name="connsiteX78" fmla="*/ 879408 w 1682584"/>
              <a:gd name="connsiteY78" fmla="*/ 19234 h 321468"/>
              <a:gd name="connsiteX79" fmla="*/ 898467 w 1682584"/>
              <a:gd name="connsiteY79" fmla="*/ 0 h 321468"/>
              <a:gd name="connsiteX80" fmla="*/ 716051 w 1682584"/>
              <a:gd name="connsiteY80" fmla="*/ 0 h 321468"/>
              <a:gd name="connsiteX81" fmla="*/ 735110 w 1682584"/>
              <a:gd name="connsiteY81" fmla="*/ 19234 h 321468"/>
              <a:gd name="connsiteX82" fmla="*/ 716051 w 1682584"/>
              <a:gd name="connsiteY82" fmla="*/ 38468 h 321468"/>
              <a:gd name="connsiteX83" fmla="*/ 696992 w 1682584"/>
              <a:gd name="connsiteY83" fmla="*/ 19234 h 321468"/>
              <a:gd name="connsiteX84" fmla="*/ 716051 w 1682584"/>
              <a:gd name="connsiteY84" fmla="*/ 0 h 32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1682584" h="321468">
                <a:moveTo>
                  <a:pt x="21781" y="278191"/>
                </a:moveTo>
                <a:cubicBezTo>
                  <a:pt x="33810" y="278191"/>
                  <a:pt x="43562" y="287879"/>
                  <a:pt x="43562" y="299829"/>
                </a:cubicBezTo>
                <a:cubicBezTo>
                  <a:pt x="43562" y="311779"/>
                  <a:pt x="33810" y="321467"/>
                  <a:pt x="21781" y="321467"/>
                </a:cubicBezTo>
                <a:cubicBezTo>
                  <a:pt x="9752" y="321467"/>
                  <a:pt x="0" y="311779"/>
                  <a:pt x="0" y="299829"/>
                </a:cubicBezTo>
                <a:cubicBezTo>
                  <a:pt x="0" y="287879"/>
                  <a:pt x="9752" y="278191"/>
                  <a:pt x="21781" y="278191"/>
                </a:cubicBezTo>
                <a:close/>
                <a:moveTo>
                  <a:pt x="1659441" y="274986"/>
                </a:moveTo>
                <a:cubicBezTo>
                  <a:pt x="1672223" y="274986"/>
                  <a:pt x="1682584" y="285391"/>
                  <a:pt x="1682584" y="298227"/>
                </a:cubicBezTo>
                <a:cubicBezTo>
                  <a:pt x="1682584" y="311063"/>
                  <a:pt x="1672223" y="321468"/>
                  <a:pt x="1659441" y="321468"/>
                </a:cubicBezTo>
                <a:cubicBezTo>
                  <a:pt x="1646659" y="321468"/>
                  <a:pt x="1636298" y="311063"/>
                  <a:pt x="1636298" y="298227"/>
                </a:cubicBezTo>
                <a:cubicBezTo>
                  <a:pt x="1636298" y="285391"/>
                  <a:pt x="1646659" y="274986"/>
                  <a:pt x="1659441" y="274986"/>
                </a:cubicBezTo>
                <a:close/>
                <a:moveTo>
                  <a:pt x="197391" y="263766"/>
                </a:moveTo>
                <a:cubicBezTo>
                  <a:pt x="213180" y="263766"/>
                  <a:pt x="225979" y="276683"/>
                  <a:pt x="225979" y="292617"/>
                </a:cubicBezTo>
                <a:cubicBezTo>
                  <a:pt x="225979" y="308551"/>
                  <a:pt x="213180" y="321468"/>
                  <a:pt x="197391" y="321468"/>
                </a:cubicBezTo>
                <a:cubicBezTo>
                  <a:pt x="181602" y="321468"/>
                  <a:pt x="168803" y="308551"/>
                  <a:pt x="168803" y="292617"/>
                </a:cubicBezTo>
                <a:cubicBezTo>
                  <a:pt x="168803" y="276683"/>
                  <a:pt x="181602" y="263766"/>
                  <a:pt x="197391" y="263766"/>
                </a:cubicBezTo>
                <a:close/>
                <a:moveTo>
                  <a:pt x="1453881" y="255752"/>
                </a:moveTo>
                <a:cubicBezTo>
                  <a:pt x="1471925" y="255752"/>
                  <a:pt x="1486553" y="270463"/>
                  <a:pt x="1486553" y="288610"/>
                </a:cubicBezTo>
                <a:cubicBezTo>
                  <a:pt x="1486553" y="306757"/>
                  <a:pt x="1471925" y="321468"/>
                  <a:pt x="1453881" y="321468"/>
                </a:cubicBezTo>
                <a:cubicBezTo>
                  <a:pt x="1435837" y="321468"/>
                  <a:pt x="1421209" y="306757"/>
                  <a:pt x="1421209" y="288610"/>
                </a:cubicBezTo>
                <a:cubicBezTo>
                  <a:pt x="1421209" y="270463"/>
                  <a:pt x="1435837" y="255752"/>
                  <a:pt x="1453881" y="255752"/>
                </a:cubicBezTo>
                <a:close/>
                <a:moveTo>
                  <a:pt x="1261936" y="236519"/>
                </a:moveTo>
                <a:cubicBezTo>
                  <a:pt x="1285243" y="236519"/>
                  <a:pt x="1304137" y="255535"/>
                  <a:pt x="1304137" y="278993"/>
                </a:cubicBezTo>
                <a:cubicBezTo>
                  <a:pt x="1304137" y="302451"/>
                  <a:pt x="1285243" y="321467"/>
                  <a:pt x="1261936" y="321467"/>
                </a:cubicBezTo>
                <a:cubicBezTo>
                  <a:pt x="1238629" y="321467"/>
                  <a:pt x="1219735" y="302451"/>
                  <a:pt x="1219735" y="278993"/>
                </a:cubicBezTo>
                <a:cubicBezTo>
                  <a:pt x="1219735" y="255535"/>
                  <a:pt x="1238629" y="236519"/>
                  <a:pt x="1261936" y="236519"/>
                </a:cubicBezTo>
                <a:close/>
                <a:moveTo>
                  <a:pt x="374361" y="236519"/>
                </a:moveTo>
                <a:cubicBezTo>
                  <a:pt x="397668" y="236519"/>
                  <a:pt x="416562" y="255535"/>
                  <a:pt x="416562" y="278993"/>
                </a:cubicBezTo>
                <a:cubicBezTo>
                  <a:pt x="416562" y="302451"/>
                  <a:pt x="397668" y="321467"/>
                  <a:pt x="374361" y="321467"/>
                </a:cubicBezTo>
                <a:cubicBezTo>
                  <a:pt x="351054" y="321467"/>
                  <a:pt x="332160" y="302451"/>
                  <a:pt x="332160" y="278993"/>
                </a:cubicBezTo>
                <a:cubicBezTo>
                  <a:pt x="332160" y="255535"/>
                  <a:pt x="351054" y="236519"/>
                  <a:pt x="374361" y="236519"/>
                </a:cubicBezTo>
                <a:close/>
                <a:moveTo>
                  <a:pt x="722858" y="231710"/>
                </a:moveTo>
                <a:cubicBezTo>
                  <a:pt x="747669" y="231710"/>
                  <a:pt x="767782" y="251803"/>
                  <a:pt x="767782" y="276589"/>
                </a:cubicBezTo>
                <a:cubicBezTo>
                  <a:pt x="767782" y="301375"/>
                  <a:pt x="747669" y="321468"/>
                  <a:pt x="722858" y="321468"/>
                </a:cubicBezTo>
                <a:cubicBezTo>
                  <a:pt x="698047" y="321468"/>
                  <a:pt x="677934" y="301375"/>
                  <a:pt x="677934" y="276589"/>
                </a:cubicBezTo>
                <a:cubicBezTo>
                  <a:pt x="677934" y="251803"/>
                  <a:pt x="698047" y="231710"/>
                  <a:pt x="722858" y="231710"/>
                </a:cubicBezTo>
                <a:close/>
                <a:moveTo>
                  <a:pt x="1072714" y="223696"/>
                </a:moveTo>
                <a:cubicBezTo>
                  <a:pt x="1099780" y="223696"/>
                  <a:pt x="1121721" y="245583"/>
                  <a:pt x="1121721" y="272582"/>
                </a:cubicBezTo>
                <a:cubicBezTo>
                  <a:pt x="1121721" y="299581"/>
                  <a:pt x="1099780" y="321468"/>
                  <a:pt x="1072714" y="321468"/>
                </a:cubicBezTo>
                <a:cubicBezTo>
                  <a:pt x="1045648" y="321468"/>
                  <a:pt x="1023707" y="299581"/>
                  <a:pt x="1023707" y="272582"/>
                </a:cubicBezTo>
                <a:cubicBezTo>
                  <a:pt x="1023707" y="245583"/>
                  <a:pt x="1045648" y="223696"/>
                  <a:pt x="1072714" y="223696"/>
                </a:cubicBezTo>
                <a:close/>
                <a:moveTo>
                  <a:pt x="895744" y="223696"/>
                </a:moveTo>
                <a:cubicBezTo>
                  <a:pt x="922810" y="223696"/>
                  <a:pt x="944751" y="245583"/>
                  <a:pt x="944751" y="272582"/>
                </a:cubicBezTo>
                <a:cubicBezTo>
                  <a:pt x="944751" y="299581"/>
                  <a:pt x="922810" y="321468"/>
                  <a:pt x="895744" y="321468"/>
                </a:cubicBezTo>
                <a:cubicBezTo>
                  <a:pt x="868678" y="321468"/>
                  <a:pt x="846737" y="299581"/>
                  <a:pt x="846737" y="272582"/>
                </a:cubicBezTo>
                <a:cubicBezTo>
                  <a:pt x="846737" y="245583"/>
                  <a:pt x="868678" y="223696"/>
                  <a:pt x="895744" y="223696"/>
                </a:cubicBezTo>
                <a:close/>
                <a:moveTo>
                  <a:pt x="549970" y="223696"/>
                </a:moveTo>
                <a:cubicBezTo>
                  <a:pt x="577036" y="223696"/>
                  <a:pt x="598977" y="245583"/>
                  <a:pt x="598977" y="272582"/>
                </a:cubicBezTo>
                <a:cubicBezTo>
                  <a:pt x="598977" y="299581"/>
                  <a:pt x="577036" y="321468"/>
                  <a:pt x="549970" y="321468"/>
                </a:cubicBezTo>
                <a:cubicBezTo>
                  <a:pt x="522904" y="321468"/>
                  <a:pt x="500963" y="299581"/>
                  <a:pt x="500963" y="272582"/>
                </a:cubicBezTo>
                <a:cubicBezTo>
                  <a:pt x="500963" y="245583"/>
                  <a:pt x="522904" y="223696"/>
                  <a:pt x="549970" y="223696"/>
                </a:cubicBezTo>
                <a:close/>
                <a:moveTo>
                  <a:pt x="1161617" y="130686"/>
                </a:moveTo>
                <a:cubicBezTo>
                  <a:pt x="1173125" y="130686"/>
                  <a:pt x="1182454" y="139828"/>
                  <a:pt x="1182454" y="151106"/>
                </a:cubicBezTo>
                <a:cubicBezTo>
                  <a:pt x="1182454" y="162384"/>
                  <a:pt x="1173125" y="171526"/>
                  <a:pt x="1161617" y="171526"/>
                </a:cubicBezTo>
                <a:cubicBezTo>
                  <a:pt x="1150109" y="171526"/>
                  <a:pt x="1140780" y="162384"/>
                  <a:pt x="1140780" y="151106"/>
                </a:cubicBezTo>
                <a:cubicBezTo>
                  <a:pt x="1140780" y="139828"/>
                  <a:pt x="1150109" y="130686"/>
                  <a:pt x="1161617" y="130686"/>
                </a:cubicBezTo>
                <a:close/>
                <a:moveTo>
                  <a:pt x="456457" y="130686"/>
                </a:moveTo>
                <a:cubicBezTo>
                  <a:pt x="467965" y="130686"/>
                  <a:pt x="477294" y="139828"/>
                  <a:pt x="477294" y="151106"/>
                </a:cubicBezTo>
                <a:cubicBezTo>
                  <a:pt x="477294" y="162384"/>
                  <a:pt x="467965" y="171526"/>
                  <a:pt x="456457" y="171526"/>
                </a:cubicBezTo>
                <a:cubicBezTo>
                  <a:pt x="444949" y="171526"/>
                  <a:pt x="435620" y="162384"/>
                  <a:pt x="435620" y="151106"/>
                </a:cubicBezTo>
                <a:cubicBezTo>
                  <a:pt x="435620" y="139828"/>
                  <a:pt x="444949" y="130686"/>
                  <a:pt x="456457" y="130686"/>
                </a:cubicBezTo>
                <a:close/>
                <a:moveTo>
                  <a:pt x="980145" y="100738"/>
                </a:moveTo>
                <a:cubicBezTo>
                  <a:pt x="999693" y="100738"/>
                  <a:pt x="1015539" y="116584"/>
                  <a:pt x="1015539" y="136132"/>
                </a:cubicBezTo>
                <a:cubicBezTo>
                  <a:pt x="1015539" y="155680"/>
                  <a:pt x="999693" y="171526"/>
                  <a:pt x="980145" y="171526"/>
                </a:cubicBezTo>
                <a:cubicBezTo>
                  <a:pt x="960597" y="171526"/>
                  <a:pt x="944751" y="155680"/>
                  <a:pt x="944751" y="136132"/>
                </a:cubicBezTo>
                <a:cubicBezTo>
                  <a:pt x="944751" y="116584"/>
                  <a:pt x="960597" y="100738"/>
                  <a:pt x="980145" y="100738"/>
                </a:cubicBezTo>
                <a:close/>
                <a:moveTo>
                  <a:pt x="803042" y="100738"/>
                </a:moveTo>
                <a:cubicBezTo>
                  <a:pt x="822517" y="100738"/>
                  <a:pt x="838304" y="116584"/>
                  <a:pt x="838304" y="136132"/>
                </a:cubicBezTo>
                <a:cubicBezTo>
                  <a:pt x="838304" y="155680"/>
                  <a:pt x="822517" y="171526"/>
                  <a:pt x="803042" y="171526"/>
                </a:cubicBezTo>
                <a:cubicBezTo>
                  <a:pt x="783567" y="171526"/>
                  <a:pt x="767780" y="155680"/>
                  <a:pt x="767780" y="136132"/>
                </a:cubicBezTo>
                <a:cubicBezTo>
                  <a:pt x="767780" y="116584"/>
                  <a:pt x="783567" y="100738"/>
                  <a:pt x="803042" y="100738"/>
                </a:cubicBezTo>
                <a:close/>
                <a:moveTo>
                  <a:pt x="634239" y="100738"/>
                </a:moveTo>
                <a:cubicBezTo>
                  <a:pt x="653714" y="100738"/>
                  <a:pt x="669501" y="116584"/>
                  <a:pt x="669501" y="136132"/>
                </a:cubicBezTo>
                <a:cubicBezTo>
                  <a:pt x="669501" y="155680"/>
                  <a:pt x="653714" y="171526"/>
                  <a:pt x="634239" y="171526"/>
                </a:cubicBezTo>
                <a:cubicBezTo>
                  <a:pt x="614764" y="171526"/>
                  <a:pt x="598977" y="155680"/>
                  <a:pt x="598977" y="136132"/>
                </a:cubicBezTo>
                <a:cubicBezTo>
                  <a:pt x="598977" y="116584"/>
                  <a:pt x="614764" y="100738"/>
                  <a:pt x="634239" y="100738"/>
                </a:cubicBezTo>
                <a:close/>
                <a:moveTo>
                  <a:pt x="898467" y="0"/>
                </a:moveTo>
                <a:cubicBezTo>
                  <a:pt x="908993" y="0"/>
                  <a:pt x="917526" y="8611"/>
                  <a:pt x="917526" y="19234"/>
                </a:cubicBezTo>
                <a:cubicBezTo>
                  <a:pt x="917526" y="29857"/>
                  <a:pt x="908993" y="38468"/>
                  <a:pt x="898467" y="38468"/>
                </a:cubicBezTo>
                <a:cubicBezTo>
                  <a:pt x="887941" y="38468"/>
                  <a:pt x="879408" y="29857"/>
                  <a:pt x="879408" y="19234"/>
                </a:cubicBezTo>
                <a:cubicBezTo>
                  <a:pt x="879408" y="8611"/>
                  <a:pt x="887941" y="0"/>
                  <a:pt x="898467" y="0"/>
                </a:cubicBezTo>
                <a:close/>
                <a:moveTo>
                  <a:pt x="716051" y="0"/>
                </a:moveTo>
                <a:cubicBezTo>
                  <a:pt x="726577" y="0"/>
                  <a:pt x="735110" y="8611"/>
                  <a:pt x="735110" y="19234"/>
                </a:cubicBezTo>
                <a:cubicBezTo>
                  <a:pt x="735110" y="29857"/>
                  <a:pt x="726577" y="38468"/>
                  <a:pt x="716051" y="38468"/>
                </a:cubicBezTo>
                <a:cubicBezTo>
                  <a:pt x="705525" y="38468"/>
                  <a:pt x="696992" y="29857"/>
                  <a:pt x="696992" y="19234"/>
                </a:cubicBezTo>
                <a:cubicBezTo>
                  <a:pt x="696992" y="8611"/>
                  <a:pt x="705525" y="0"/>
                  <a:pt x="716051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3175">
            <a:noFill/>
          </a:ln>
        </p:spPr>
        <p:txBody>
          <a:bodyPr wrap="square">
            <a:noAutofit/>
          </a:bodyPr>
          <a:lstStyle/>
          <a:p>
            <a:pPr lvl="0"/>
            <a:r>
              <a:rPr lang="en-US" noProof="0"/>
              <a:t> 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929A8655-1F53-480F-8591-3D24D79A7B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74656" y="3023085"/>
            <a:ext cx="3384000" cy="684000"/>
          </a:xfrm>
          <a:solidFill>
            <a:schemeClr val="tx2"/>
          </a:solidFill>
        </p:spPr>
        <p:txBody>
          <a:bodyPr anchor="ctr"/>
          <a:lstStyle>
            <a:lvl1pPr algn="ctr"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NN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2B9BEC67-6961-47E7-8313-1489F4F11B5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67498" y="3968439"/>
            <a:ext cx="3491157" cy="23400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Espace réservé du texte 12">
            <a:extLst>
              <a:ext uri="{FF2B5EF4-FFF2-40B4-BE49-F238E27FC236}">
                <a16:creationId xmlns:a16="http://schemas.microsoft.com/office/drawing/2014/main" id="{A1E2C166-5791-40DB-903C-66BC65C0DDA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 rot="10800000">
            <a:off x="9318440" y="3675814"/>
            <a:ext cx="1096433" cy="209480"/>
          </a:xfrm>
          <a:custGeom>
            <a:avLst/>
            <a:gdLst>
              <a:gd name="connsiteX0" fmla="*/ 21781 w 1682584"/>
              <a:gd name="connsiteY0" fmla="*/ 278191 h 321468"/>
              <a:gd name="connsiteX1" fmla="*/ 43562 w 1682584"/>
              <a:gd name="connsiteY1" fmla="*/ 299829 h 321468"/>
              <a:gd name="connsiteX2" fmla="*/ 21781 w 1682584"/>
              <a:gd name="connsiteY2" fmla="*/ 321467 h 321468"/>
              <a:gd name="connsiteX3" fmla="*/ 0 w 1682584"/>
              <a:gd name="connsiteY3" fmla="*/ 299829 h 321468"/>
              <a:gd name="connsiteX4" fmla="*/ 21781 w 1682584"/>
              <a:gd name="connsiteY4" fmla="*/ 278191 h 321468"/>
              <a:gd name="connsiteX5" fmla="*/ 1659441 w 1682584"/>
              <a:gd name="connsiteY5" fmla="*/ 274986 h 321468"/>
              <a:gd name="connsiteX6" fmla="*/ 1682584 w 1682584"/>
              <a:gd name="connsiteY6" fmla="*/ 298227 h 321468"/>
              <a:gd name="connsiteX7" fmla="*/ 1659441 w 1682584"/>
              <a:gd name="connsiteY7" fmla="*/ 321468 h 321468"/>
              <a:gd name="connsiteX8" fmla="*/ 1636298 w 1682584"/>
              <a:gd name="connsiteY8" fmla="*/ 298227 h 321468"/>
              <a:gd name="connsiteX9" fmla="*/ 1659441 w 1682584"/>
              <a:gd name="connsiteY9" fmla="*/ 274986 h 321468"/>
              <a:gd name="connsiteX10" fmla="*/ 197391 w 1682584"/>
              <a:gd name="connsiteY10" fmla="*/ 263766 h 321468"/>
              <a:gd name="connsiteX11" fmla="*/ 225979 w 1682584"/>
              <a:gd name="connsiteY11" fmla="*/ 292617 h 321468"/>
              <a:gd name="connsiteX12" fmla="*/ 197391 w 1682584"/>
              <a:gd name="connsiteY12" fmla="*/ 321468 h 321468"/>
              <a:gd name="connsiteX13" fmla="*/ 168803 w 1682584"/>
              <a:gd name="connsiteY13" fmla="*/ 292617 h 321468"/>
              <a:gd name="connsiteX14" fmla="*/ 197391 w 1682584"/>
              <a:gd name="connsiteY14" fmla="*/ 263766 h 321468"/>
              <a:gd name="connsiteX15" fmla="*/ 1453881 w 1682584"/>
              <a:gd name="connsiteY15" fmla="*/ 255752 h 321468"/>
              <a:gd name="connsiteX16" fmla="*/ 1486553 w 1682584"/>
              <a:gd name="connsiteY16" fmla="*/ 288610 h 321468"/>
              <a:gd name="connsiteX17" fmla="*/ 1453881 w 1682584"/>
              <a:gd name="connsiteY17" fmla="*/ 321468 h 321468"/>
              <a:gd name="connsiteX18" fmla="*/ 1421209 w 1682584"/>
              <a:gd name="connsiteY18" fmla="*/ 288610 h 321468"/>
              <a:gd name="connsiteX19" fmla="*/ 1453881 w 1682584"/>
              <a:gd name="connsiteY19" fmla="*/ 255752 h 321468"/>
              <a:gd name="connsiteX20" fmla="*/ 1261936 w 1682584"/>
              <a:gd name="connsiteY20" fmla="*/ 236519 h 321468"/>
              <a:gd name="connsiteX21" fmla="*/ 1304137 w 1682584"/>
              <a:gd name="connsiteY21" fmla="*/ 278993 h 321468"/>
              <a:gd name="connsiteX22" fmla="*/ 1261936 w 1682584"/>
              <a:gd name="connsiteY22" fmla="*/ 321467 h 321468"/>
              <a:gd name="connsiteX23" fmla="*/ 1219735 w 1682584"/>
              <a:gd name="connsiteY23" fmla="*/ 278993 h 321468"/>
              <a:gd name="connsiteX24" fmla="*/ 1261936 w 1682584"/>
              <a:gd name="connsiteY24" fmla="*/ 236519 h 321468"/>
              <a:gd name="connsiteX25" fmla="*/ 374361 w 1682584"/>
              <a:gd name="connsiteY25" fmla="*/ 236519 h 321468"/>
              <a:gd name="connsiteX26" fmla="*/ 416562 w 1682584"/>
              <a:gd name="connsiteY26" fmla="*/ 278993 h 321468"/>
              <a:gd name="connsiteX27" fmla="*/ 374361 w 1682584"/>
              <a:gd name="connsiteY27" fmla="*/ 321467 h 321468"/>
              <a:gd name="connsiteX28" fmla="*/ 332160 w 1682584"/>
              <a:gd name="connsiteY28" fmla="*/ 278993 h 321468"/>
              <a:gd name="connsiteX29" fmla="*/ 374361 w 1682584"/>
              <a:gd name="connsiteY29" fmla="*/ 236519 h 321468"/>
              <a:gd name="connsiteX30" fmla="*/ 722858 w 1682584"/>
              <a:gd name="connsiteY30" fmla="*/ 231710 h 321468"/>
              <a:gd name="connsiteX31" fmla="*/ 767782 w 1682584"/>
              <a:gd name="connsiteY31" fmla="*/ 276589 h 321468"/>
              <a:gd name="connsiteX32" fmla="*/ 722858 w 1682584"/>
              <a:gd name="connsiteY32" fmla="*/ 321468 h 321468"/>
              <a:gd name="connsiteX33" fmla="*/ 677934 w 1682584"/>
              <a:gd name="connsiteY33" fmla="*/ 276589 h 321468"/>
              <a:gd name="connsiteX34" fmla="*/ 722858 w 1682584"/>
              <a:gd name="connsiteY34" fmla="*/ 231710 h 321468"/>
              <a:gd name="connsiteX35" fmla="*/ 1072714 w 1682584"/>
              <a:gd name="connsiteY35" fmla="*/ 223696 h 321468"/>
              <a:gd name="connsiteX36" fmla="*/ 1121721 w 1682584"/>
              <a:gd name="connsiteY36" fmla="*/ 272582 h 321468"/>
              <a:gd name="connsiteX37" fmla="*/ 1072714 w 1682584"/>
              <a:gd name="connsiteY37" fmla="*/ 321468 h 321468"/>
              <a:gd name="connsiteX38" fmla="*/ 1023707 w 1682584"/>
              <a:gd name="connsiteY38" fmla="*/ 272582 h 321468"/>
              <a:gd name="connsiteX39" fmla="*/ 1072714 w 1682584"/>
              <a:gd name="connsiteY39" fmla="*/ 223696 h 321468"/>
              <a:gd name="connsiteX40" fmla="*/ 895744 w 1682584"/>
              <a:gd name="connsiteY40" fmla="*/ 223696 h 321468"/>
              <a:gd name="connsiteX41" fmla="*/ 944751 w 1682584"/>
              <a:gd name="connsiteY41" fmla="*/ 272582 h 321468"/>
              <a:gd name="connsiteX42" fmla="*/ 895744 w 1682584"/>
              <a:gd name="connsiteY42" fmla="*/ 321468 h 321468"/>
              <a:gd name="connsiteX43" fmla="*/ 846737 w 1682584"/>
              <a:gd name="connsiteY43" fmla="*/ 272582 h 321468"/>
              <a:gd name="connsiteX44" fmla="*/ 895744 w 1682584"/>
              <a:gd name="connsiteY44" fmla="*/ 223696 h 321468"/>
              <a:gd name="connsiteX45" fmla="*/ 549970 w 1682584"/>
              <a:gd name="connsiteY45" fmla="*/ 223696 h 321468"/>
              <a:gd name="connsiteX46" fmla="*/ 598977 w 1682584"/>
              <a:gd name="connsiteY46" fmla="*/ 272582 h 321468"/>
              <a:gd name="connsiteX47" fmla="*/ 549970 w 1682584"/>
              <a:gd name="connsiteY47" fmla="*/ 321468 h 321468"/>
              <a:gd name="connsiteX48" fmla="*/ 500963 w 1682584"/>
              <a:gd name="connsiteY48" fmla="*/ 272582 h 321468"/>
              <a:gd name="connsiteX49" fmla="*/ 549970 w 1682584"/>
              <a:gd name="connsiteY49" fmla="*/ 223696 h 321468"/>
              <a:gd name="connsiteX50" fmla="*/ 1161617 w 1682584"/>
              <a:gd name="connsiteY50" fmla="*/ 130686 h 321468"/>
              <a:gd name="connsiteX51" fmla="*/ 1182454 w 1682584"/>
              <a:gd name="connsiteY51" fmla="*/ 151106 h 321468"/>
              <a:gd name="connsiteX52" fmla="*/ 1161617 w 1682584"/>
              <a:gd name="connsiteY52" fmla="*/ 171526 h 321468"/>
              <a:gd name="connsiteX53" fmla="*/ 1140780 w 1682584"/>
              <a:gd name="connsiteY53" fmla="*/ 151106 h 321468"/>
              <a:gd name="connsiteX54" fmla="*/ 1161617 w 1682584"/>
              <a:gd name="connsiteY54" fmla="*/ 130686 h 321468"/>
              <a:gd name="connsiteX55" fmla="*/ 456457 w 1682584"/>
              <a:gd name="connsiteY55" fmla="*/ 130686 h 321468"/>
              <a:gd name="connsiteX56" fmla="*/ 477294 w 1682584"/>
              <a:gd name="connsiteY56" fmla="*/ 151106 h 321468"/>
              <a:gd name="connsiteX57" fmla="*/ 456457 w 1682584"/>
              <a:gd name="connsiteY57" fmla="*/ 171526 h 321468"/>
              <a:gd name="connsiteX58" fmla="*/ 435620 w 1682584"/>
              <a:gd name="connsiteY58" fmla="*/ 151106 h 321468"/>
              <a:gd name="connsiteX59" fmla="*/ 456457 w 1682584"/>
              <a:gd name="connsiteY59" fmla="*/ 130686 h 321468"/>
              <a:gd name="connsiteX60" fmla="*/ 980145 w 1682584"/>
              <a:gd name="connsiteY60" fmla="*/ 100738 h 321468"/>
              <a:gd name="connsiteX61" fmla="*/ 1015539 w 1682584"/>
              <a:gd name="connsiteY61" fmla="*/ 136132 h 321468"/>
              <a:gd name="connsiteX62" fmla="*/ 980145 w 1682584"/>
              <a:gd name="connsiteY62" fmla="*/ 171526 h 321468"/>
              <a:gd name="connsiteX63" fmla="*/ 944751 w 1682584"/>
              <a:gd name="connsiteY63" fmla="*/ 136132 h 321468"/>
              <a:gd name="connsiteX64" fmla="*/ 980145 w 1682584"/>
              <a:gd name="connsiteY64" fmla="*/ 100738 h 321468"/>
              <a:gd name="connsiteX65" fmla="*/ 803042 w 1682584"/>
              <a:gd name="connsiteY65" fmla="*/ 100738 h 321468"/>
              <a:gd name="connsiteX66" fmla="*/ 838304 w 1682584"/>
              <a:gd name="connsiteY66" fmla="*/ 136132 h 321468"/>
              <a:gd name="connsiteX67" fmla="*/ 803042 w 1682584"/>
              <a:gd name="connsiteY67" fmla="*/ 171526 h 321468"/>
              <a:gd name="connsiteX68" fmla="*/ 767780 w 1682584"/>
              <a:gd name="connsiteY68" fmla="*/ 136132 h 321468"/>
              <a:gd name="connsiteX69" fmla="*/ 803042 w 1682584"/>
              <a:gd name="connsiteY69" fmla="*/ 100738 h 321468"/>
              <a:gd name="connsiteX70" fmla="*/ 634239 w 1682584"/>
              <a:gd name="connsiteY70" fmla="*/ 100738 h 321468"/>
              <a:gd name="connsiteX71" fmla="*/ 669501 w 1682584"/>
              <a:gd name="connsiteY71" fmla="*/ 136132 h 321468"/>
              <a:gd name="connsiteX72" fmla="*/ 634239 w 1682584"/>
              <a:gd name="connsiteY72" fmla="*/ 171526 h 321468"/>
              <a:gd name="connsiteX73" fmla="*/ 598977 w 1682584"/>
              <a:gd name="connsiteY73" fmla="*/ 136132 h 321468"/>
              <a:gd name="connsiteX74" fmla="*/ 634239 w 1682584"/>
              <a:gd name="connsiteY74" fmla="*/ 100738 h 321468"/>
              <a:gd name="connsiteX75" fmla="*/ 898467 w 1682584"/>
              <a:gd name="connsiteY75" fmla="*/ 0 h 321468"/>
              <a:gd name="connsiteX76" fmla="*/ 917526 w 1682584"/>
              <a:gd name="connsiteY76" fmla="*/ 19234 h 321468"/>
              <a:gd name="connsiteX77" fmla="*/ 898467 w 1682584"/>
              <a:gd name="connsiteY77" fmla="*/ 38468 h 321468"/>
              <a:gd name="connsiteX78" fmla="*/ 879408 w 1682584"/>
              <a:gd name="connsiteY78" fmla="*/ 19234 h 321468"/>
              <a:gd name="connsiteX79" fmla="*/ 898467 w 1682584"/>
              <a:gd name="connsiteY79" fmla="*/ 0 h 321468"/>
              <a:gd name="connsiteX80" fmla="*/ 716051 w 1682584"/>
              <a:gd name="connsiteY80" fmla="*/ 0 h 321468"/>
              <a:gd name="connsiteX81" fmla="*/ 735110 w 1682584"/>
              <a:gd name="connsiteY81" fmla="*/ 19234 h 321468"/>
              <a:gd name="connsiteX82" fmla="*/ 716051 w 1682584"/>
              <a:gd name="connsiteY82" fmla="*/ 38468 h 321468"/>
              <a:gd name="connsiteX83" fmla="*/ 696992 w 1682584"/>
              <a:gd name="connsiteY83" fmla="*/ 19234 h 321468"/>
              <a:gd name="connsiteX84" fmla="*/ 716051 w 1682584"/>
              <a:gd name="connsiteY84" fmla="*/ 0 h 32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1682584" h="321468">
                <a:moveTo>
                  <a:pt x="21781" y="278191"/>
                </a:moveTo>
                <a:cubicBezTo>
                  <a:pt x="33810" y="278191"/>
                  <a:pt x="43562" y="287879"/>
                  <a:pt x="43562" y="299829"/>
                </a:cubicBezTo>
                <a:cubicBezTo>
                  <a:pt x="43562" y="311779"/>
                  <a:pt x="33810" y="321467"/>
                  <a:pt x="21781" y="321467"/>
                </a:cubicBezTo>
                <a:cubicBezTo>
                  <a:pt x="9752" y="321467"/>
                  <a:pt x="0" y="311779"/>
                  <a:pt x="0" y="299829"/>
                </a:cubicBezTo>
                <a:cubicBezTo>
                  <a:pt x="0" y="287879"/>
                  <a:pt x="9752" y="278191"/>
                  <a:pt x="21781" y="278191"/>
                </a:cubicBezTo>
                <a:close/>
                <a:moveTo>
                  <a:pt x="1659441" y="274986"/>
                </a:moveTo>
                <a:cubicBezTo>
                  <a:pt x="1672223" y="274986"/>
                  <a:pt x="1682584" y="285391"/>
                  <a:pt x="1682584" y="298227"/>
                </a:cubicBezTo>
                <a:cubicBezTo>
                  <a:pt x="1682584" y="311063"/>
                  <a:pt x="1672223" y="321468"/>
                  <a:pt x="1659441" y="321468"/>
                </a:cubicBezTo>
                <a:cubicBezTo>
                  <a:pt x="1646659" y="321468"/>
                  <a:pt x="1636298" y="311063"/>
                  <a:pt x="1636298" y="298227"/>
                </a:cubicBezTo>
                <a:cubicBezTo>
                  <a:pt x="1636298" y="285391"/>
                  <a:pt x="1646659" y="274986"/>
                  <a:pt x="1659441" y="274986"/>
                </a:cubicBezTo>
                <a:close/>
                <a:moveTo>
                  <a:pt x="197391" y="263766"/>
                </a:moveTo>
                <a:cubicBezTo>
                  <a:pt x="213180" y="263766"/>
                  <a:pt x="225979" y="276683"/>
                  <a:pt x="225979" y="292617"/>
                </a:cubicBezTo>
                <a:cubicBezTo>
                  <a:pt x="225979" y="308551"/>
                  <a:pt x="213180" y="321468"/>
                  <a:pt x="197391" y="321468"/>
                </a:cubicBezTo>
                <a:cubicBezTo>
                  <a:pt x="181602" y="321468"/>
                  <a:pt x="168803" y="308551"/>
                  <a:pt x="168803" y="292617"/>
                </a:cubicBezTo>
                <a:cubicBezTo>
                  <a:pt x="168803" y="276683"/>
                  <a:pt x="181602" y="263766"/>
                  <a:pt x="197391" y="263766"/>
                </a:cubicBezTo>
                <a:close/>
                <a:moveTo>
                  <a:pt x="1453881" y="255752"/>
                </a:moveTo>
                <a:cubicBezTo>
                  <a:pt x="1471925" y="255752"/>
                  <a:pt x="1486553" y="270463"/>
                  <a:pt x="1486553" y="288610"/>
                </a:cubicBezTo>
                <a:cubicBezTo>
                  <a:pt x="1486553" y="306757"/>
                  <a:pt x="1471925" y="321468"/>
                  <a:pt x="1453881" y="321468"/>
                </a:cubicBezTo>
                <a:cubicBezTo>
                  <a:pt x="1435837" y="321468"/>
                  <a:pt x="1421209" y="306757"/>
                  <a:pt x="1421209" y="288610"/>
                </a:cubicBezTo>
                <a:cubicBezTo>
                  <a:pt x="1421209" y="270463"/>
                  <a:pt x="1435837" y="255752"/>
                  <a:pt x="1453881" y="255752"/>
                </a:cubicBezTo>
                <a:close/>
                <a:moveTo>
                  <a:pt x="1261936" y="236519"/>
                </a:moveTo>
                <a:cubicBezTo>
                  <a:pt x="1285243" y="236519"/>
                  <a:pt x="1304137" y="255535"/>
                  <a:pt x="1304137" y="278993"/>
                </a:cubicBezTo>
                <a:cubicBezTo>
                  <a:pt x="1304137" y="302451"/>
                  <a:pt x="1285243" y="321467"/>
                  <a:pt x="1261936" y="321467"/>
                </a:cubicBezTo>
                <a:cubicBezTo>
                  <a:pt x="1238629" y="321467"/>
                  <a:pt x="1219735" y="302451"/>
                  <a:pt x="1219735" y="278993"/>
                </a:cubicBezTo>
                <a:cubicBezTo>
                  <a:pt x="1219735" y="255535"/>
                  <a:pt x="1238629" y="236519"/>
                  <a:pt x="1261936" y="236519"/>
                </a:cubicBezTo>
                <a:close/>
                <a:moveTo>
                  <a:pt x="374361" y="236519"/>
                </a:moveTo>
                <a:cubicBezTo>
                  <a:pt x="397668" y="236519"/>
                  <a:pt x="416562" y="255535"/>
                  <a:pt x="416562" y="278993"/>
                </a:cubicBezTo>
                <a:cubicBezTo>
                  <a:pt x="416562" y="302451"/>
                  <a:pt x="397668" y="321467"/>
                  <a:pt x="374361" y="321467"/>
                </a:cubicBezTo>
                <a:cubicBezTo>
                  <a:pt x="351054" y="321467"/>
                  <a:pt x="332160" y="302451"/>
                  <a:pt x="332160" y="278993"/>
                </a:cubicBezTo>
                <a:cubicBezTo>
                  <a:pt x="332160" y="255535"/>
                  <a:pt x="351054" y="236519"/>
                  <a:pt x="374361" y="236519"/>
                </a:cubicBezTo>
                <a:close/>
                <a:moveTo>
                  <a:pt x="722858" y="231710"/>
                </a:moveTo>
                <a:cubicBezTo>
                  <a:pt x="747669" y="231710"/>
                  <a:pt x="767782" y="251803"/>
                  <a:pt x="767782" y="276589"/>
                </a:cubicBezTo>
                <a:cubicBezTo>
                  <a:pt x="767782" y="301375"/>
                  <a:pt x="747669" y="321468"/>
                  <a:pt x="722858" y="321468"/>
                </a:cubicBezTo>
                <a:cubicBezTo>
                  <a:pt x="698047" y="321468"/>
                  <a:pt x="677934" y="301375"/>
                  <a:pt x="677934" y="276589"/>
                </a:cubicBezTo>
                <a:cubicBezTo>
                  <a:pt x="677934" y="251803"/>
                  <a:pt x="698047" y="231710"/>
                  <a:pt x="722858" y="231710"/>
                </a:cubicBezTo>
                <a:close/>
                <a:moveTo>
                  <a:pt x="1072714" y="223696"/>
                </a:moveTo>
                <a:cubicBezTo>
                  <a:pt x="1099780" y="223696"/>
                  <a:pt x="1121721" y="245583"/>
                  <a:pt x="1121721" y="272582"/>
                </a:cubicBezTo>
                <a:cubicBezTo>
                  <a:pt x="1121721" y="299581"/>
                  <a:pt x="1099780" y="321468"/>
                  <a:pt x="1072714" y="321468"/>
                </a:cubicBezTo>
                <a:cubicBezTo>
                  <a:pt x="1045648" y="321468"/>
                  <a:pt x="1023707" y="299581"/>
                  <a:pt x="1023707" y="272582"/>
                </a:cubicBezTo>
                <a:cubicBezTo>
                  <a:pt x="1023707" y="245583"/>
                  <a:pt x="1045648" y="223696"/>
                  <a:pt x="1072714" y="223696"/>
                </a:cubicBezTo>
                <a:close/>
                <a:moveTo>
                  <a:pt x="895744" y="223696"/>
                </a:moveTo>
                <a:cubicBezTo>
                  <a:pt x="922810" y="223696"/>
                  <a:pt x="944751" y="245583"/>
                  <a:pt x="944751" y="272582"/>
                </a:cubicBezTo>
                <a:cubicBezTo>
                  <a:pt x="944751" y="299581"/>
                  <a:pt x="922810" y="321468"/>
                  <a:pt x="895744" y="321468"/>
                </a:cubicBezTo>
                <a:cubicBezTo>
                  <a:pt x="868678" y="321468"/>
                  <a:pt x="846737" y="299581"/>
                  <a:pt x="846737" y="272582"/>
                </a:cubicBezTo>
                <a:cubicBezTo>
                  <a:pt x="846737" y="245583"/>
                  <a:pt x="868678" y="223696"/>
                  <a:pt x="895744" y="223696"/>
                </a:cubicBezTo>
                <a:close/>
                <a:moveTo>
                  <a:pt x="549970" y="223696"/>
                </a:moveTo>
                <a:cubicBezTo>
                  <a:pt x="577036" y="223696"/>
                  <a:pt x="598977" y="245583"/>
                  <a:pt x="598977" y="272582"/>
                </a:cubicBezTo>
                <a:cubicBezTo>
                  <a:pt x="598977" y="299581"/>
                  <a:pt x="577036" y="321468"/>
                  <a:pt x="549970" y="321468"/>
                </a:cubicBezTo>
                <a:cubicBezTo>
                  <a:pt x="522904" y="321468"/>
                  <a:pt x="500963" y="299581"/>
                  <a:pt x="500963" y="272582"/>
                </a:cubicBezTo>
                <a:cubicBezTo>
                  <a:pt x="500963" y="245583"/>
                  <a:pt x="522904" y="223696"/>
                  <a:pt x="549970" y="223696"/>
                </a:cubicBezTo>
                <a:close/>
                <a:moveTo>
                  <a:pt x="1161617" y="130686"/>
                </a:moveTo>
                <a:cubicBezTo>
                  <a:pt x="1173125" y="130686"/>
                  <a:pt x="1182454" y="139828"/>
                  <a:pt x="1182454" y="151106"/>
                </a:cubicBezTo>
                <a:cubicBezTo>
                  <a:pt x="1182454" y="162384"/>
                  <a:pt x="1173125" y="171526"/>
                  <a:pt x="1161617" y="171526"/>
                </a:cubicBezTo>
                <a:cubicBezTo>
                  <a:pt x="1150109" y="171526"/>
                  <a:pt x="1140780" y="162384"/>
                  <a:pt x="1140780" y="151106"/>
                </a:cubicBezTo>
                <a:cubicBezTo>
                  <a:pt x="1140780" y="139828"/>
                  <a:pt x="1150109" y="130686"/>
                  <a:pt x="1161617" y="130686"/>
                </a:cubicBezTo>
                <a:close/>
                <a:moveTo>
                  <a:pt x="456457" y="130686"/>
                </a:moveTo>
                <a:cubicBezTo>
                  <a:pt x="467965" y="130686"/>
                  <a:pt x="477294" y="139828"/>
                  <a:pt x="477294" y="151106"/>
                </a:cubicBezTo>
                <a:cubicBezTo>
                  <a:pt x="477294" y="162384"/>
                  <a:pt x="467965" y="171526"/>
                  <a:pt x="456457" y="171526"/>
                </a:cubicBezTo>
                <a:cubicBezTo>
                  <a:pt x="444949" y="171526"/>
                  <a:pt x="435620" y="162384"/>
                  <a:pt x="435620" y="151106"/>
                </a:cubicBezTo>
                <a:cubicBezTo>
                  <a:pt x="435620" y="139828"/>
                  <a:pt x="444949" y="130686"/>
                  <a:pt x="456457" y="130686"/>
                </a:cubicBezTo>
                <a:close/>
                <a:moveTo>
                  <a:pt x="980145" y="100738"/>
                </a:moveTo>
                <a:cubicBezTo>
                  <a:pt x="999693" y="100738"/>
                  <a:pt x="1015539" y="116584"/>
                  <a:pt x="1015539" y="136132"/>
                </a:cubicBezTo>
                <a:cubicBezTo>
                  <a:pt x="1015539" y="155680"/>
                  <a:pt x="999693" y="171526"/>
                  <a:pt x="980145" y="171526"/>
                </a:cubicBezTo>
                <a:cubicBezTo>
                  <a:pt x="960597" y="171526"/>
                  <a:pt x="944751" y="155680"/>
                  <a:pt x="944751" y="136132"/>
                </a:cubicBezTo>
                <a:cubicBezTo>
                  <a:pt x="944751" y="116584"/>
                  <a:pt x="960597" y="100738"/>
                  <a:pt x="980145" y="100738"/>
                </a:cubicBezTo>
                <a:close/>
                <a:moveTo>
                  <a:pt x="803042" y="100738"/>
                </a:moveTo>
                <a:cubicBezTo>
                  <a:pt x="822517" y="100738"/>
                  <a:pt x="838304" y="116584"/>
                  <a:pt x="838304" y="136132"/>
                </a:cubicBezTo>
                <a:cubicBezTo>
                  <a:pt x="838304" y="155680"/>
                  <a:pt x="822517" y="171526"/>
                  <a:pt x="803042" y="171526"/>
                </a:cubicBezTo>
                <a:cubicBezTo>
                  <a:pt x="783567" y="171526"/>
                  <a:pt x="767780" y="155680"/>
                  <a:pt x="767780" y="136132"/>
                </a:cubicBezTo>
                <a:cubicBezTo>
                  <a:pt x="767780" y="116584"/>
                  <a:pt x="783567" y="100738"/>
                  <a:pt x="803042" y="100738"/>
                </a:cubicBezTo>
                <a:close/>
                <a:moveTo>
                  <a:pt x="634239" y="100738"/>
                </a:moveTo>
                <a:cubicBezTo>
                  <a:pt x="653714" y="100738"/>
                  <a:pt x="669501" y="116584"/>
                  <a:pt x="669501" y="136132"/>
                </a:cubicBezTo>
                <a:cubicBezTo>
                  <a:pt x="669501" y="155680"/>
                  <a:pt x="653714" y="171526"/>
                  <a:pt x="634239" y="171526"/>
                </a:cubicBezTo>
                <a:cubicBezTo>
                  <a:pt x="614764" y="171526"/>
                  <a:pt x="598977" y="155680"/>
                  <a:pt x="598977" y="136132"/>
                </a:cubicBezTo>
                <a:cubicBezTo>
                  <a:pt x="598977" y="116584"/>
                  <a:pt x="614764" y="100738"/>
                  <a:pt x="634239" y="100738"/>
                </a:cubicBezTo>
                <a:close/>
                <a:moveTo>
                  <a:pt x="898467" y="0"/>
                </a:moveTo>
                <a:cubicBezTo>
                  <a:pt x="908993" y="0"/>
                  <a:pt x="917526" y="8611"/>
                  <a:pt x="917526" y="19234"/>
                </a:cubicBezTo>
                <a:cubicBezTo>
                  <a:pt x="917526" y="29857"/>
                  <a:pt x="908993" y="38468"/>
                  <a:pt x="898467" y="38468"/>
                </a:cubicBezTo>
                <a:cubicBezTo>
                  <a:pt x="887941" y="38468"/>
                  <a:pt x="879408" y="29857"/>
                  <a:pt x="879408" y="19234"/>
                </a:cubicBezTo>
                <a:cubicBezTo>
                  <a:pt x="879408" y="8611"/>
                  <a:pt x="887941" y="0"/>
                  <a:pt x="898467" y="0"/>
                </a:cubicBezTo>
                <a:close/>
                <a:moveTo>
                  <a:pt x="716051" y="0"/>
                </a:moveTo>
                <a:cubicBezTo>
                  <a:pt x="726577" y="0"/>
                  <a:pt x="735110" y="8611"/>
                  <a:pt x="735110" y="19234"/>
                </a:cubicBezTo>
                <a:cubicBezTo>
                  <a:pt x="735110" y="29857"/>
                  <a:pt x="726577" y="38468"/>
                  <a:pt x="716051" y="38468"/>
                </a:cubicBezTo>
                <a:cubicBezTo>
                  <a:pt x="705525" y="38468"/>
                  <a:pt x="696992" y="29857"/>
                  <a:pt x="696992" y="19234"/>
                </a:cubicBezTo>
                <a:cubicBezTo>
                  <a:pt x="696992" y="8611"/>
                  <a:pt x="705525" y="0"/>
                  <a:pt x="716051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3175">
            <a:noFill/>
          </a:ln>
        </p:spPr>
        <p:txBody>
          <a:bodyPr wrap="square">
            <a:noAutofit/>
          </a:bodyPr>
          <a:lstStyle/>
          <a:p>
            <a:pPr lvl="0"/>
            <a:r>
              <a:rPr lang="en-US" noProof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26857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columns with a fr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400" y="1337159"/>
            <a:ext cx="7127143" cy="1296000"/>
          </a:xfrm>
        </p:spPr>
        <p:txBody>
          <a:bodyPr/>
          <a:lstStyle>
            <a:lvl1pPr>
              <a:defRPr sz="2400"/>
            </a:lvl1pPr>
            <a:lvl2pPr>
              <a:buNone/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Espace réservé du texte 10">
            <a:extLst>
              <a:ext uri="{FF2B5EF4-FFF2-40B4-BE49-F238E27FC236}">
                <a16:creationId xmlns:a16="http://schemas.microsoft.com/office/drawing/2014/main" id="{66ED2081-D062-47AE-9D57-77E330A954E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6400" y="2690848"/>
            <a:ext cx="3528000" cy="3383381"/>
          </a:xfrm>
        </p:spPr>
        <p:txBody>
          <a:bodyPr/>
          <a:lstStyle>
            <a:lvl1pPr>
              <a:defRPr sz="1900"/>
            </a:lvl1pPr>
            <a:lvl2pPr>
              <a:defRPr sz="19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A24175A2-B90D-4CD9-8997-CD3D3F99148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35543" y="2690848"/>
            <a:ext cx="3528000" cy="3383381"/>
          </a:xfrm>
        </p:spPr>
        <p:txBody>
          <a:bodyPr/>
          <a:lstStyle>
            <a:lvl1pPr>
              <a:defRPr sz="1900"/>
            </a:lvl1pPr>
            <a:lvl2pPr>
              <a:defRPr sz="19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7EDC22B2-698E-4E5B-A0AD-BAE9A52C79F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917908" y="1288067"/>
            <a:ext cx="3656872" cy="4868893"/>
          </a:xfrm>
          <a:custGeom>
            <a:avLst/>
            <a:gdLst>
              <a:gd name="connsiteX0" fmla="*/ 0 w 3656872"/>
              <a:gd name="connsiteY0" fmla="*/ 0 h 4868893"/>
              <a:gd name="connsiteX1" fmla="*/ 3656872 w 3656872"/>
              <a:gd name="connsiteY1" fmla="*/ 0 h 4868893"/>
              <a:gd name="connsiteX2" fmla="*/ 3656872 w 3656872"/>
              <a:gd name="connsiteY2" fmla="*/ 4868893 h 4868893"/>
              <a:gd name="connsiteX3" fmla="*/ 0 w 3656872"/>
              <a:gd name="connsiteY3" fmla="*/ 4868893 h 4868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56872" h="4868893">
                <a:moveTo>
                  <a:pt x="0" y="0"/>
                </a:moveTo>
                <a:lnTo>
                  <a:pt x="3656872" y="0"/>
                </a:lnTo>
                <a:lnTo>
                  <a:pt x="3656872" y="4868893"/>
                </a:lnTo>
                <a:lnTo>
                  <a:pt x="0" y="4868893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288000" tIns="288000" rIns="288000" bIns="288000">
            <a:no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900">
                <a:solidFill>
                  <a:schemeClr val="bg1"/>
                </a:solidFill>
              </a:defRPr>
            </a:lvl2pPr>
            <a:lvl3pPr>
              <a:defRPr sz="15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39182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E01D72-D317-48EB-8946-13EE8EFCE2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2822" y="3162277"/>
            <a:ext cx="4320000" cy="1800000"/>
          </a:xfrm>
        </p:spPr>
        <p:txBody>
          <a:bodyPr anchor="b"/>
          <a:lstStyle>
            <a:lvl1pPr>
              <a:defRPr sz="34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Espace réservé du texte 10">
            <a:extLst>
              <a:ext uri="{FF2B5EF4-FFF2-40B4-BE49-F238E27FC236}">
                <a16:creationId xmlns:a16="http://schemas.microsoft.com/office/drawing/2014/main" id="{121B9EDF-81A4-4116-AE20-E6C846380D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72822" y="5028859"/>
            <a:ext cx="4320000" cy="1296000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1340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PTY slide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BEC7FF53-7E59-3C8F-09F2-5CA358FB42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610" y="169340"/>
            <a:ext cx="1233207" cy="315569"/>
          </a:xfrm>
          <a:prstGeom prst="rect">
            <a:avLst/>
          </a:prstGeom>
        </p:spPr>
      </p:pic>
      <p:cxnSp>
        <p:nvCxnSpPr>
          <p:cNvPr id="10" name="Connettore 1 9">
            <a:extLst>
              <a:ext uri="{FF2B5EF4-FFF2-40B4-BE49-F238E27FC236}">
                <a16:creationId xmlns:a16="http://schemas.microsoft.com/office/drawing/2014/main" id="{74D67377-4DB1-3F3A-0C1D-BF9A6131DA49}"/>
              </a:ext>
            </a:extLst>
          </p:cNvPr>
          <p:cNvCxnSpPr>
            <a:cxnSpLocks/>
          </p:cNvCxnSpPr>
          <p:nvPr userDrawn="1"/>
        </p:nvCxnSpPr>
        <p:spPr>
          <a:xfrm>
            <a:off x="11825831" y="345765"/>
            <a:ext cx="36616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testo 13">
            <a:extLst>
              <a:ext uri="{FF2B5EF4-FFF2-40B4-BE49-F238E27FC236}">
                <a16:creationId xmlns:a16="http://schemas.microsoft.com/office/drawing/2014/main" id="{46EDCA9F-4CEF-F07A-89DB-85CFA78754E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18724" y="265586"/>
            <a:ext cx="1561921" cy="203133"/>
          </a:xfrm>
          <a:prstGeom prst="rect">
            <a:avLst/>
          </a:prstGeom>
        </p:spPr>
        <p:txBody>
          <a:bodyPr wrap="none" lIns="360000" numCol="1">
            <a:spAutoFit/>
          </a:bodyPr>
          <a:lstStyle>
            <a:lvl1pPr marL="0" indent="0" algn="r">
              <a:buNone/>
              <a:defRPr sz="800" spc="300"/>
            </a:lvl1pPr>
          </a:lstStyle>
          <a:p>
            <a:pPr lvl="0"/>
            <a:r>
              <a:rPr lang="it-IT"/>
              <a:t>LOREM IPSUM</a:t>
            </a:r>
          </a:p>
        </p:txBody>
      </p:sp>
      <p:sp>
        <p:nvSpPr>
          <p:cNvPr id="12" name="Segnaposto testo 4">
            <a:extLst>
              <a:ext uri="{FF2B5EF4-FFF2-40B4-BE49-F238E27FC236}">
                <a16:creationId xmlns:a16="http://schemas.microsoft.com/office/drawing/2014/main" id="{B4B97A26-A7C9-6BDA-380F-8B987753556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41777" y="103916"/>
            <a:ext cx="553893" cy="470910"/>
          </a:xfrm>
          <a:prstGeom prst="rect">
            <a:avLst/>
          </a:prstGeom>
        </p:spPr>
        <p:txBody>
          <a:bodyPr wrap="none"/>
          <a:lstStyle>
            <a:lvl1pPr marL="0" indent="0">
              <a:buNone/>
              <a:defRPr b="0" i="0">
                <a:solidFill>
                  <a:schemeClr val="bg2">
                    <a:lumMod val="75000"/>
                  </a:schemeClr>
                </a:solidFill>
                <a:latin typeface="GT Super Display Light" pitchFamily="2" charset="77"/>
              </a:defRPr>
            </a:lvl1pPr>
          </a:lstStyle>
          <a:p>
            <a:pPr lvl="0"/>
            <a:r>
              <a:rPr lang="it-IT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4073690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CT-Design4-P-holder9"/>
          <p:cNvSpPr>
            <a:spLocks noGrp="1"/>
          </p:cNvSpPr>
          <p:nvPr>
            <p:ph type="body" sz="quarter" idx="11"/>
          </p:nvPr>
        </p:nvSpPr>
        <p:spPr>
          <a:xfrm>
            <a:off x="762000" y="1270000"/>
            <a:ext cx="11040000" cy="518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1524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241294" indent="-241294">
              <a:buClr>
                <a:schemeClr val="accent1"/>
              </a:buClr>
              <a:defRPr sz="2400">
                <a:solidFill>
                  <a:schemeClr val="bg2">
                    <a:lumMod val="75000"/>
                  </a:schemeClr>
                </a:solidFill>
                <a:latin typeface="Opel Sans Condensed" panose="020B0503000000000004" pitchFamily="34" charset="0"/>
              </a:defRPr>
            </a:lvl1pPr>
            <a:lvl2pPr marL="482588" indent="-241294">
              <a:buClr>
                <a:schemeClr val="accent1"/>
              </a:buClr>
              <a:defRPr sz="2133">
                <a:solidFill>
                  <a:schemeClr val="bg2">
                    <a:lumMod val="75000"/>
                  </a:schemeClr>
                </a:solidFill>
                <a:latin typeface="Opel Sans Condensed" panose="020B0503000000000004" pitchFamily="34" charset="0"/>
              </a:defRPr>
            </a:lvl2pPr>
            <a:lvl3pPr>
              <a:buClr>
                <a:schemeClr val="accent1"/>
              </a:buClr>
              <a:defRPr sz="1600">
                <a:solidFill>
                  <a:schemeClr val="bg2">
                    <a:lumMod val="75000"/>
                  </a:schemeClr>
                </a:solidFill>
                <a:latin typeface="Opel Sans Condensed" panose="020B0503000000000004" pitchFamily="34" charset="0"/>
              </a:defRPr>
            </a:lvl3pPr>
            <a:lvl4pPr>
              <a:buClr>
                <a:schemeClr val="accent1"/>
              </a:buClr>
              <a:defRPr sz="1600">
                <a:solidFill>
                  <a:schemeClr val="bg2">
                    <a:lumMod val="75000"/>
                  </a:schemeClr>
                </a:solidFill>
                <a:latin typeface="Opel Sans Condensed" panose="020B0503000000000004" pitchFamily="34" charset="0"/>
              </a:defRPr>
            </a:lvl4pPr>
            <a:lvl5pPr>
              <a:buClr>
                <a:schemeClr val="accent1"/>
              </a:buClr>
              <a:defRPr sz="1600">
                <a:solidFill>
                  <a:schemeClr val="bg2">
                    <a:lumMod val="75000"/>
                  </a:schemeClr>
                </a:solidFill>
                <a:latin typeface="Opel Sans Condensed" panose="020B05030000000000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VCT-Master-P-holder3"/>
          <p:cNvSpPr>
            <a:spLocks noGrp="1"/>
          </p:cNvSpPr>
          <p:nvPr>
            <p:ph type="title"/>
          </p:nvPr>
        </p:nvSpPr>
        <p:spPr>
          <a:xfrm>
            <a:off x="761999" y="673100"/>
            <a:ext cx="11040000" cy="533401"/>
          </a:xfrm>
          <a:prstGeom prst="rect">
            <a:avLst/>
          </a:prstGeom>
        </p:spPr>
        <p:txBody>
          <a:bodyPr vert="horz" lIns="72000" tIns="0" rIns="72000" bIns="0" rtlCol="0" anchor="ctr">
            <a:noAutofit/>
          </a:bodyPr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VCT-Design4-P-holder8"/>
          <p:cNvSpPr>
            <a:spLocks noGrp="1"/>
          </p:cNvSpPr>
          <p:nvPr>
            <p:ph type="sldNum" sz="quarter" idx="4"/>
          </p:nvPr>
        </p:nvSpPr>
        <p:spPr>
          <a:xfrm>
            <a:off x="11655187" y="6553200"/>
            <a:ext cx="521572" cy="297816"/>
          </a:xfrm>
          <a:prstGeom prst="rect">
            <a:avLst/>
          </a:prstGeom>
        </p:spPr>
        <p:txBody>
          <a:bodyPr lIns="36000" tIns="36000" rIns="36000" bIns="36000" anchor="b"/>
          <a:lstStyle>
            <a:lvl1pPr algn="r">
              <a:defRPr sz="1333">
                <a:solidFill>
                  <a:schemeClr val="bg1">
                    <a:lumMod val="65000"/>
                  </a:schemeClr>
                </a:solidFill>
                <a:latin typeface="Opel Sans Condensed" panose="020B0503000000000004" pitchFamily="34" charset="0"/>
              </a:defRPr>
            </a:lvl1pPr>
          </a:lstStyle>
          <a:p>
            <a:fld id="{0EDB1A2C-E1E0-4349-915F-D816C32639A2}" type="slidenum">
              <a:rPr lang="en-GB" smtClean="0"/>
              <a:pPr/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981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 userDrawn="1"/>
        </p:nvCxnSpPr>
        <p:spPr>
          <a:xfrm>
            <a:off x="395818" y="740701"/>
            <a:ext cx="11460823" cy="0"/>
          </a:xfrm>
          <a:prstGeom prst="line">
            <a:avLst/>
          </a:prstGeom>
          <a:ln w="9525">
            <a:solidFill>
              <a:srgbClr val="83786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1867" baseline="0">
                <a:solidFill>
                  <a:srgbClr val="83786F"/>
                </a:solidFill>
              </a:defRPr>
            </a:lvl1pPr>
          </a:lstStyle>
          <a:p>
            <a:r>
              <a:rPr lang="fr-FR" dirty="0"/>
              <a:t>MODIFIEZ LE TITRE DE LA PAGE</a:t>
            </a:r>
          </a:p>
        </p:txBody>
      </p:sp>
      <p:sp>
        <p:nvSpPr>
          <p:cNvPr id="10" name="Espace réservé du numéro de diapositive 1"/>
          <p:cNvSpPr>
            <a:spLocks noGrp="1"/>
          </p:cNvSpPr>
          <p:nvPr>
            <p:ph type="sldNum" sz="quarter" idx="14"/>
          </p:nvPr>
        </p:nvSpPr>
        <p:spPr>
          <a:xfrm>
            <a:off x="9393662" y="6309320"/>
            <a:ext cx="2558989" cy="384043"/>
          </a:xfrm>
        </p:spPr>
        <p:txBody>
          <a:bodyPr/>
          <a:lstStyle/>
          <a:p>
            <a:fld id="{0F93E2AF-52FA-49AE-99E6-1B1ECCFCFE2D}" type="slidenum">
              <a:rPr lang="fr-FR" smtClean="0"/>
              <a:t>‹N›</a:t>
            </a:fld>
            <a:endParaRPr lang="fr-FR" dirty="0"/>
          </a:p>
        </p:txBody>
      </p:sp>
      <p:sp>
        <p:nvSpPr>
          <p:cNvPr id="11" name="Espace réservé du texte 3"/>
          <p:cNvSpPr>
            <a:spLocks noGrp="1"/>
          </p:cNvSpPr>
          <p:nvPr>
            <p:ph type="body" sz="half" idx="13" hasCustomPrompt="1"/>
          </p:nvPr>
        </p:nvSpPr>
        <p:spPr>
          <a:xfrm>
            <a:off x="6891768" y="6405331"/>
            <a:ext cx="4676840" cy="298307"/>
          </a:xfrm>
        </p:spPr>
        <p:txBody>
          <a:bodyPr>
            <a:noAutofit/>
          </a:bodyPr>
          <a:lstStyle>
            <a:lvl1pPr marL="0" indent="0" algn="r">
              <a:buNone/>
              <a:defRPr sz="800" baseline="0">
                <a:solidFill>
                  <a:schemeClr val="bg1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fr-FR" dirty="0"/>
              <a:t>Titre du document</a:t>
            </a:r>
          </a:p>
        </p:txBody>
      </p:sp>
    </p:spTree>
    <p:extLst>
      <p:ext uri="{BB962C8B-B14F-4D97-AF65-F5344CB8AC3E}">
        <p14:creationId xmlns:p14="http://schemas.microsoft.com/office/powerpoint/2010/main" val="39534993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mation of capsu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41571" y="1702781"/>
            <a:ext cx="9412447" cy="394468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marL="0" indent="0" algn="ctr">
              <a:buNone/>
              <a:defRPr sz="24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add capsule title (up to 67 words)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1566" y="3471715"/>
            <a:ext cx="9412447" cy="1043583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2400" dirty="0"/>
              <a:t>Click to add a capsule description (up to 300 words)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437581" y="1287921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Title ID of capsule</a:t>
            </a:r>
          </a:p>
        </p:txBody>
      </p:sp>
      <p:sp>
        <p:nvSpPr>
          <p:cNvPr id="8" name="6-Point Star 7"/>
          <p:cNvSpPr/>
          <p:nvPr userDrawn="1"/>
        </p:nvSpPr>
        <p:spPr>
          <a:xfrm>
            <a:off x="1272338" y="1384074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437581" y="3073496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Description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 hasCustomPrompt="1"/>
          </p:nvPr>
        </p:nvSpPr>
        <p:spPr>
          <a:xfrm>
            <a:off x="1254154" y="4986259"/>
            <a:ext cx="4533697" cy="1705942"/>
          </a:xfrm>
          <a:prstGeom prst="rect">
            <a:avLst/>
          </a:prstGeom>
          <a:noFill/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437581" y="4537442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of capsule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437581" y="2155827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Central reference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254125" y="2600324"/>
            <a:ext cx="9399888" cy="394197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central reference</a:t>
            </a:r>
          </a:p>
        </p:txBody>
      </p:sp>
      <p:sp>
        <p:nvSpPr>
          <p:cNvPr id="2" name="6-Point Star 7">
            <a:extLst>
              <a:ext uri="{FF2B5EF4-FFF2-40B4-BE49-F238E27FC236}">
                <a16:creationId xmlns:a16="http://schemas.microsoft.com/office/drawing/2014/main" id="{88C596BD-EC16-60B1-6A44-0A626C0F505D}"/>
              </a:ext>
            </a:extLst>
          </p:cNvPr>
          <p:cNvSpPr/>
          <p:nvPr userDrawn="1"/>
        </p:nvSpPr>
        <p:spPr>
          <a:xfrm>
            <a:off x="1272338" y="2269899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6-Point Star 7">
            <a:extLst>
              <a:ext uri="{FF2B5EF4-FFF2-40B4-BE49-F238E27FC236}">
                <a16:creationId xmlns:a16="http://schemas.microsoft.com/office/drawing/2014/main" id="{97BBF33C-D609-149F-BC77-33FCA1F9AFF5}"/>
              </a:ext>
            </a:extLst>
          </p:cNvPr>
          <p:cNvSpPr/>
          <p:nvPr userDrawn="1"/>
        </p:nvSpPr>
        <p:spPr>
          <a:xfrm>
            <a:off x="1272338" y="3177949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6-Point Star 7">
            <a:extLst>
              <a:ext uri="{FF2B5EF4-FFF2-40B4-BE49-F238E27FC236}">
                <a16:creationId xmlns:a16="http://schemas.microsoft.com/office/drawing/2014/main" id="{580BCE73-9F03-4837-294A-6DA4612A834C}"/>
              </a:ext>
            </a:extLst>
          </p:cNvPr>
          <p:cNvSpPr/>
          <p:nvPr userDrawn="1"/>
        </p:nvSpPr>
        <p:spPr>
          <a:xfrm>
            <a:off x="1272338" y="4657499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91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mation of capsule (category, level, departments, track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41571" y="1702781"/>
            <a:ext cx="9412447" cy="394468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marL="0" indent="0" algn="ctr">
              <a:buNone/>
              <a:defRPr sz="24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add brand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1571" y="2690192"/>
            <a:ext cx="9412447" cy="701341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dirty="0"/>
              <a:t>Click to add group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432730" y="1303432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Brand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1432730" y="2303227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Group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432730" y="3591602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Languages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241570" y="3984476"/>
            <a:ext cx="9412447" cy="701341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dirty="0"/>
              <a:t>Click to add languages</a:t>
            </a:r>
            <a:endParaRPr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1432730" y="4874710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Tracks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241569" y="5277655"/>
            <a:ext cx="9412447" cy="701341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dirty="0"/>
              <a:t>Click to add tracks/</a:t>
            </a:r>
            <a:r>
              <a:rPr lang="en-US" sz="2400" dirty="0" err="1"/>
              <a:t>subtracks</a:t>
            </a:r>
            <a:endParaRPr lang="en-US" dirty="0"/>
          </a:p>
        </p:txBody>
      </p:sp>
      <p:sp>
        <p:nvSpPr>
          <p:cNvPr id="2" name="6-Point Star 7">
            <a:extLst>
              <a:ext uri="{FF2B5EF4-FFF2-40B4-BE49-F238E27FC236}">
                <a16:creationId xmlns:a16="http://schemas.microsoft.com/office/drawing/2014/main" id="{926B4E35-0D1A-EC80-CC56-2173D7FA915C}"/>
              </a:ext>
            </a:extLst>
          </p:cNvPr>
          <p:cNvSpPr/>
          <p:nvPr userDrawn="1"/>
        </p:nvSpPr>
        <p:spPr>
          <a:xfrm>
            <a:off x="1272338" y="1407889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6-Point Star 7">
            <a:extLst>
              <a:ext uri="{FF2B5EF4-FFF2-40B4-BE49-F238E27FC236}">
                <a16:creationId xmlns:a16="http://schemas.microsoft.com/office/drawing/2014/main" id="{A4A8A93A-3612-9871-5777-7FB39010B9AF}"/>
              </a:ext>
            </a:extLst>
          </p:cNvPr>
          <p:cNvSpPr/>
          <p:nvPr userDrawn="1"/>
        </p:nvSpPr>
        <p:spPr>
          <a:xfrm>
            <a:off x="1272338" y="2392139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6-Point Star 7">
            <a:extLst>
              <a:ext uri="{FF2B5EF4-FFF2-40B4-BE49-F238E27FC236}">
                <a16:creationId xmlns:a16="http://schemas.microsoft.com/office/drawing/2014/main" id="{C97EB8AC-FFC0-D2B6-3F43-063C112E6437}"/>
              </a:ext>
            </a:extLst>
          </p:cNvPr>
          <p:cNvSpPr/>
          <p:nvPr userDrawn="1"/>
        </p:nvSpPr>
        <p:spPr>
          <a:xfrm>
            <a:off x="1272338" y="3697064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6-Point Star 7">
            <a:extLst>
              <a:ext uri="{FF2B5EF4-FFF2-40B4-BE49-F238E27FC236}">
                <a16:creationId xmlns:a16="http://schemas.microsoft.com/office/drawing/2014/main" id="{209CF3CE-0FF5-2A32-7BDA-4B79C5EE03DA}"/>
              </a:ext>
            </a:extLst>
          </p:cNvPr>
          <p:cNvSpPr/>
          <p:nvPr userDrawn="1"/>
        </p:nvSpPr>
        <p:spPr>
          <a:xfrm>
            <a:off x="1272338" y="4992464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747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with 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456" y="1440919"/>
            <a:ext cx="5472000" cy="183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C616F341-424E-4ECC-B11D-0008CB10FA1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62805" y="1440919"/>
            <a:ext cx="5472000" cy="183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Espace réservé pour une image  33">
            <a:extLst>
              <a:ext uri="{FF2B5EF4-FFF2-40B4-BE49-F238E27FC236}">
                <a16:creationId xmlns:a16="http://schemas.microsoft.com/office/drawing/2014/main" id="{4DCA1355-34B5-49FC-BA6B-273A843D5348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42938" y="3425825"/>
            <a:ext cx="10906128" cy="2916609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3627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400" y="2624400"/>
            <a:ext cx="10800000" cy="36000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E51F8B3E-14FB-4855-BA2B-DAC0E96F21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400" y="1535088"/>
            <a:ext cx="10800000" cy="864000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45213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400" y="2927612"/>
            <a:ext cx="5328000" cy="3240000"/>
          </a:xfrm>
        </p:spPr>
        <p:txBody>
          <a:bodyPr/>
          <a:lstStyle>
            <a:lvl1pPr>
              <a:defRPr sz="1900"/>
            </a:lvl1pPr>
            <a:lvl2pPr>
              <a:defRPr sz="19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E51F8B3E-14FB-4855-BA2B-DAC0E96F21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400" y="1635098"/>
            <a:ext cx="5328000" cy="1224000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2" name="Espace réservé pour une image  33">
            <a:extLst>
              <a:ext uri="{FF2B5EF4-FFF2-40B4-BE49-F238E27FC236}">
                <a16:creationId xmlns:a16="http://schemas.microsoft.com/office/drawing/2014/main" id="{895E04EA-65C6-4AA2-8F1E-9A4E11C6614A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096000" y="1128410"/>
            <a:ext cx="5499370" cy="5039202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93275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hite with 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2" name="Espace réservé pour une image  33">
            <a:extLst>
              <a:ext uri="{FF2B5EF4-FFF2-40B4-BE49-F238E27FC236}">
                <a16:creationId xmlns:a16="http://schemas.microsoft.com/office/drawing/2014/main" id="{895E04EA-65C6-4AA2-8F1E-9A4E11C6614A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096000" y="1128410"/>
            <a:ext cx="5499370" cy="5039202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  <p:sp>
        <p:nvSpPr>
          <p:cNvPr id="14" name="Titre 13">
            <a:extLst>
              <a:ext uri="{FF2B5EF4-FFF2-40B4-BE49-F238E27FC236}">
                <a16:creationId xmlns:a16="http://schemas.microsoft.com/office/drawing/2014/main" id="{8038BA85-2084-4869-B223-D5D52B6CE4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3890" y="1128410"/>
            <a:ext cx="5452110" cy="5039202"/>
          </a:xfrm>
          <a:custGeom>
            <a:avLst/>
            <a:gdLst>
              <a:gd name="connsiteX0" fmla="*/ 0 w 5452110"/>
              <a:gd name="connsiteY0" fmla="*/ 0 h 5039202"/>
              <a:gd name="connsiteX1" fmla="*/ 5452110 w 5452110"/>
              <a:gd name="connsiteY1" fmla="*/ 0 h 5039202"/>
              <a:gd name="connsiteX2" fmla="*/ 5452110 w 5452110"/>
              <a:gd name="connsiteY2" fmla="*/ 5039202 h 5039202"/>
              <a:gd name="connsiteX3" fmla="*/ 0 w 5452110"/>
              <a:gd name="connsiteY3" fmla="*/ 5039202 h 5039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52110" h="5039202">
                <a:moveTo>
                  <a:pt x="0" y="0"/>
                </a:moveTo>
                <a:lnTo>
                  <a:pt x="5452110" y="0"/>
                </a:lnTo>
                <a:lnTo>
                  <a:pt x="5452110" y="5039202"/>
                </a:lnTo>
                <a:lnTo>
                  <a:pt x="0" y="5039202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360000" tIns="540000" rIns="360000" bIns="3600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2536" y="2927612"/>
            <a:ext cx="4932000" cy="2880000"/>
          </a:xfrm>
        </p:spPr>
        <p:txBody>
          <a:bodyPr/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900">
                <a:solidFill>
                  <a:schemeClr val="bg1"/>
                </a:solidFill>
              </a:defRPr>
            </a:lvl2pPr>
            <a:lvl3pPr>
              <a:defRPr sz="15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3CC8265-43A8-4733-994F-26FC35CA74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5400000">
            <a:off x="5475816" y="3525796"/>
            <a:ext cx="1500865" cy="286749"/>
          </a:xfrm>
          <a:custGeom>
            <a:avLst/>
            <a:gdLst>
              <a:gd name="connsiteX0" fmla="*/ 21781 w 1682584"/>
              <a:gd name="connsiteY0" fmla="*/ 278191 h 321468"/>
              <a:gd name="connsiteX1" fmla="*/ 43562 w 1682584"/>
              <a:gd name="connsiteY1" fmla="*/ 299829 h 321468"/>
              <a:gd name="connsiteX2" fmla="*/ 21781 w 1682584"/>
              <a:gd name="connsiteY2" fmla="*/ 321467 h 321468"/>
              <a:gd name="connsiteX3" fmla="*/ 0 w 1682584"/>
              <a:gd name="connsiteY3" fmla="*/ 299829 h 321468"/>
              <a:gd name="connsiteX4" fmla="*/ 21781 w 1682584"/>
              <a:gd name="connsiteY4" fmla="*/ 278191 h 321468"/>
              <a:gd name="connsiteX5" fmla="*/ 1659441 w 1682584"/>
              <a:gd name="connsiteY5" fmla="*/ 274986 h 321468"/>
              <a:gd name="connsiteX6" fmla="*/ 1682584 w 1682584"/>
              <a:gd name="connsiteY6" fmla="*/ 298227 h 321468"/>
              <a:gd name="connsiteX7" fmla="*/ 1659441 w 1682584"/>
              <a:gd name="connsiteY7" fmla="*/ 321468 h 321468"/>
              <a:gd name="connsiteX8" fmla="*/ 1636298 w 1682584"/>
              <a:gd name="connsiteY8" fmla="*/ 298227 h 321468"/>
              <a:gd name="connsiteX9" fmla="*/ 1659441 w 1682584"/>
              <a:gd name="connsiteY9" fmla="*/ 274986 h 321468"/>
              <a:gd name="connsiteX10" fmla="*/ 197391 w 1682584"/>
              <a:gd name="connsiteY10" fmla="*/ 263766 h 321468"/>
              <a:gd name="connsiteX11" fmla="*/ 225979 w 1682584"/>
              <a:gd name="connsiteY11" fmla="*/ 292617 h 321468"/>
              <a:gd name="connsiteX12" fmla="*/ 197391 w 1682584"/>
              <a:gd name="connsiteY12" fmla="*/ 321468 h 321468"/>
              <a:gd name="connsiteX13" fmla="*/ 168803 w 1682584"/>
              <a:gd name="connsiteY13" fmla="*/ 292617 h 321468"/>
              <a:gd name="connsiteX14" fmla="*/ 197391 w 1682584"/>
              <a:gd name="connsiteY14" fmla="*/ 263766 h 321468"/>
              <a:gd name="connsiteX15" fmla="*/ 1453881 w 1682584"/>
              <a:gd name="connsiteY15" fmla="*/ 255752 h 321468"/>
              <a:gd name="connsiteX16" fmla="*/ 1486553 w 1682584"/>
              <a:gd name="connsiteY16" fmla="*/ 288610 h 321468"/>
              <a:gd name="connsiteX17" fmla="*/ 1453881 w 1682584"/>
              <a:gd name="connsiteY17" fmla="*/ 321468 h 321468"/>
              <a:gd name="connsiteX18" fmla="*/ 1421209 w 1682584"/>
              <a:gd name="connsiteY18" fmla="*/ 288610 h 321468"/>
              <a:gd name="connsiteX19" fmla="*/ 1453881 w 1682584"/>
              <a:gd name="connsiteY19" fmla="*/ 255752 h 321468"/>
              <a:gd name="connsiteX20" fmla="*/ 1261936 w 1682584"/>
              <a:gd name="connsiteY20" fmla="*/ 236519 h 321468"/>
              <a:gd name="connsiteX21" fmla="*/ 1304137 w 1682584"/>
              <a:gd name="connsiteY21" fmla="*/ 278993 h 321468"/>
              <a:gd name="connsiteX22" fmla="*/ 1261936 w 1682584"/>
              <a:gd name="connsiteY22" fmla="*/ 321467 h 321468"/>
              <a:gd name="connsiteX23" fmla="*/ 1219735 w 1682584"/>
              <a:gd name="connsiteY23" fmla="*/ 278993 h 321468"/>
              <a:gd name="connsiteX24" fmla="*/ 1261936 w 1682584"/>
              <a:gd name="connsiteY24" fmla="*/ 236519 h 321468"/>
              <a:gd name="connsiteX25" fmla="*/ 374361 w 1682584"/>
              <a:gd name="connsiteY25" fmla="*/ 236519 h 321468"/>
              <a:gd name="connsiteX26" fmla="*/ 416562 w 1682584"/>
              <a:gd name="connsiteY26" fmla="*/ 278993 h 321468"/>
              <a:gd name="connsiteX27" fmla="*/ 374361 w 1682584"/>
              <a:gd name="connsiteY27" fmla="*/ 321467 h 321468"/>
              <a:gd name="connsiteX28" fmla="*/ 332160 w 1682584"/>
              <a:gd name="connsiteY28" fmla="*/ 278993 h 321468"/>
              <a:gd name="connsiteX29" fmla="*/ 374361 w 1682584"/>
              <a:gd name="connsiteY29" fmla="*/ 236519 h 321468"/>
              <a:gd name="connsiteX30" fmla="*/ 722858 w 1682584"/>
              <a:gd name="connsiteY30" fmla="*/ 231710 h 321468"/>
              <a:gd name="connsiteX31" fmla="*/ 767782 w 1682584"/>
              <a:gd name="connsiteY31" fmla="*/ 276589 h 321468"/>
              <a:gd name="connsiteX32" fmla="*/ 722858 w 1682584"/>
              <a:gd name="connsiteY32" fmla="*/ 321468 h 321468"/>
              <a:gd name="connsiteX33" fmla="*/ 677934 w 1682584"/>
              <a:gd name="connsiteY33" fmla="*/ 276589 h 321468"/>
              <a:gd name="connsiteX34" fmla="*/ 722858 w 1682584"/>
              <a:gd name="connsiteY34" fmla="*/ 231710 h 321468"/>
              <a:gd name="connsiteX35" fmla="*/ 1072714 w 1682584"/>
              <a:gd name="connsiteY35" fmla="*/ 223696 h 321468"/>
              <a:gd name="connsiteX36" fmla="*/ 1121721 w 1682584"/>
              <a:gd name="connsiteY36" fmla="*/ 272582 h 321468"/>
              <a:gd name="connsiteX37" fmla="*/ 1072714 w 1682584"/>
              <a:gd name="connsiteY37" fmla="*/ 321468 h 321468"/>
              <a:gd name="connsiteX38" fmla="*/ 1023707 w 1682584"/>
              <a:gd name="connsiteY38" fmla="*/ 272582 h 321468"/>
              <a:gd name="connsiteX39" fmla="*/ 1072714 w 1682584"/>
              <a:gd name="connsiteY39" fmla="*/ 223696 h 321468"/>
              <a:gd name="connsiteX40" fmla="*/ 895744 w 1682584"/>
              <a:gd name="connsiteY40" fmla="*/ 223696 h 321468"/>
              <a:gd name="connsiteX41" fmla="*/ 944751 w 1682584"/>
              <a:gd name="connsiteY41" fmla="*/ 272582 h 321468"/>
              <a:gd name="connsiteX42" fmla="*/ 895744 w 1682584"/>
              <a:gd name="connsiteY42" fmla="*/ 321468 h 321468"/>
              <a:gd name="connsiteX43" fmla="*/ 846737 w 1682584"/>
              <a:gd name="connsiteY43" fmla="*/ 272582 h 321468"/>
              <a:gd name="connsiteX44" fmla="*/ 895744 w 1682584"/>
              <a:gd name="connsiteY44" fmla="*/ 223696 h 321468"/>
              <a:gd name="connsiteX45" fmla="*/ 549970 w 1682584"/>
              <a:gd name="connsiteY45" fmla="*/ 223696 h 321468"/>
              <a:gd name="connsiteX46" fmla="*/ 598977 w 1682584"/>
              <a:gd name="connsiteY46" fmla="*/ 272582 h 321468"/>
              <a:gd name="connsiteX47" fmla="*/ 549970 w 1682584"/>
              <a:gd name="connsiteY47" fmla="*/ 321468 h 321468"/>
              <a:gd name="connsiteX48" fmla="*/ 500963 w 1682584"/>
              <a:gd name="connsiteY48" fmla="*/ 272582 h 321468"/>
              <a:gd name="connsiteX49" fmla="*/ 549970 w 1682584"/>
              <a:gd name="connsiteY49" fmla="*/ 223696 h 321468"/>
              <a:gd name="connsiteX50" fmla="*/ 1161617 w 1682584"/>
              <a:gd name="connsiteY50" fmla="*/ 130686 h 321468"/>
              <a:gd name="connsiteX51" fmla="*/ 1182454 w 1682584"/>
              <a:gd name="connsiteY51" fmla="*/ 151106 h 321468"/>
              <a:gd name="connsiteX52" fmla="*/ 1161617 w 1682584"/>
              <a:gd name="connsiteY52" fmla="*/ 171526 h 321468"/>
              <a:gd name="connsiteX53" fmla="*/ 1140780 w 1682584"/>
              <a:gd name="connsiteY53" fmla="*/ 151106 h 321468"/>
              <a:gd name="connsiteX54" fmla="*/ 1161617 w 1682584"/>
              <a:gd name="connsiteY54" fmla="*/ 130686 h 321468"/>
              <a:gd name="connsiteX55" fmla="*/ 456457 w 1682584"/>
              <a:gd name="connsiteY55" fmla="*/ 130686 h 321468"/>
              <a:gd name="connsiteX56" fmla="*/ 477294 w 1682584"/>
              <a:gd name="connsiteY56" fmla="*/ 151106 h 321468"/>
              <a:gd name="connsiteX57" fmla="*/ 456457 w 1682584"/>
              <a:gd name="connsiteY57" fmla="*/ 171526 h 321468"/>
              <a:gd name="connsiteX58" fmla="*/ 435620 w 1682584"/>
              <a:gd name="connsiteY58" fmla="*/ 151106 h 321468"/>
              <a:gd name="connsiteX59" fmla="*/ 456457 w 1682584"/>
              <a:gd name="connsiteY59" fmla="*/ 130686 h 321468"/>
              <a:gd name="connsiteX60" fmla="*/ 980145 w 1682584"/>
              <a:gd name="connsiteY60" fmla="*/ 100738 h 321468"/>
              <a:gd name="connsiteX61" fmla="*/ 1015539 w 1682584"/>
              <a:gd name="connsiteY61" fmla="*/ 136132 h 321468"/>
              <a:gd name="connsiteX62" fmla="*/ 980145 w 1682584"/>
              <a:gd name="connsiteY62" fmla="*/ 171526 h 321468"/>
              <a:gd name="connsiteX63" fmla="*/ 944751 w 1682584"/>
              <a:gd name="connsiteY63" fmla="*/ 136132 h 321468"/>
              <a:gd name="connsiteX64" fmla="*/ 980145 w 1682584"/>
              <a:gd name="connsiteY64" fmla="*/ 100738 h 321468"/>
              <a:gd name="connsiteX65" fmla="*/ 803042 w 1682584"/>
              <a:gd name="connsiteY65" fmla="*/ 100738 h 321468"/>
              <a:gd name="connsiteX66" fmla="*/ 838304 w 1682584"/>
              <a:gd name="connsiteY66" fmla="*/ 136132 h 321468"/>
              <a:gd name="connsiteX67" fmla="*/ 803042 w 1682584"/>
              <a:gd name="connsiteY67" fmla="*/ 171526 h 321468"/>
              <a:gd name="connsiteX68" fmla="*/ 767780 w 1682584"/>
              <a:gd name="connsiteY68" fmla="*/ 136132 h 321468"/>
              <a:gd name="connsiteX69" fmla="*/ 803042 w 1682584"/>
              <a:gd name="connsiteY69" fmla="*/ 100738 h 321468"/>
              <a:gd name="connsiteX70" fmla="*/ 634239 w 1682584"/>
              <a:gd name="connsiteY70" fmla="*/ 100738 h 321468"/>
              <a:gd name="connsiteX71" fmla="*/ 669501 w 1682584"/>
              <a:gd name="connsiteY71" fmla="*/ 136132 h 321468"/>
              <a:gd name="connsiteX72" fmla="*/ 634239 w 1682584"/>
              <a:gd name="connsiteY72" fmla="*/ 171526 h 321468"/>
              <a:gd name="connsiteX73" fmla="*/ 598977 w 1682584"/>
              <a:gd name="connsiteY73" fmla="*/ 136132 h 321468"/>
              <a:gd name="connsiteX74" fmla="*/ 634239 w 1682584"/>
              <a:gd name="connsiteY74" fmla="*/ 100738 h 321468"/>
              <a:gd name="connsiteX75" fmla="*/ 898467 w 1682584"/>
              <a:gd name="connsiteY75" fmla="*/ 0 h 321468"/>
              <a:gd name="connsiteX76" fmla="*/ 917526 w 1682584"/>
              <a:gd name="connsiteY76" fmla="*/ 19234 h 321468"/>
              <a:gd name="connsiteX77" fmla="*/ 898467 w 1682584"/>
              <a:gd name="connsiteY77" fmla="*/ 38468 h 321468"/>
              <a:gd name="connsiteX78" fmla="*/ 879408 w 1682584"/>
              <a:gd name="connsiteY78" fmla="*/ 19234 h 321468"/>
              <a:gd name="connsiteX79" fmla="*/ 898467 w 1682584"/>
              <a:gd name="connsiteY79" fmla="*/ 0 h 321468"/>
              <a:gd name="connsiteX80" fmla="*/ 716051 w 1682584"/>
              <a:gd name="connsiteY80" fmla="*/ 0 h 321468"/>
              <a:gd name="connsiteX81" fmla="*/ 735110 w 1682584"/>
              <a:gd name="connsiteY81" fmla="*/ 19234 h 321468"/>
              <a:gd name="connsiteX82" fmla="*/ 716051 w 1682584"/>
              <a:gd name="connsiteY82" fmla="*/ 38468 h 321468"/>
              <a:gd name="connsiteX83" fmla="*/ 696992 w 1682584"/>
              <a:gd name="connsiteY83" fmla="*/ 19234 h 321468"/>
              <a:gd name="connsiteX84" fmla="*/ 716051 w 1682584"/>
              <a:gd name="connsiteY84" fmla="*/ 0 h 32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1682584" h="321468">
                <a:moveTo>
                  <a:pt x="21781" y="278191"/>
                </a:moveTo>
                <a:cubicBezTo>
                  <a:pt x="33810" y="278191"/>
                  <a:pt x="43562" y="287879"/>
                  <a:pt x="43562" y="299829"/>
                </a:cubicBezTo>
                <a:cubicBezTo>
                  <a:pt x="43562" y="311779"/>
                  <a:pt x="33810" y="321467"/>
                  <a:pt x="21781" y="321467"/>
                </a:cubicBezTo>
                <a:cubicBezTo>
                  <a:pt x="9752" y="321467"/>
                  <a:pt x="0" y="311779"/>
                  <a:pt x="0" y="299829"/>
                </a:cubicBezTo>
                <a:cubicBezTo>
                  <a:pt x="0" y="287879"/>
                  <a:pt x="9752" y="278191"/>
                  <a:pt x="21781" y="278191"/>
                </a:cubicBezTo>
                <a:close/>
                <a:moveTo>
                  <a:pt x="1659441" y="274986"/>
                </a:moveTo>
                <a:cubicBezTo>
                  <a:pt x="1672223" y="274986"/>
                  <a:pt x="1682584" y="285391"/>
                  <a:pt x="1682584" y="298227"/>
                </a:cubicBezTo>
                <a:cubicBezTo>
                  <a:pt x="1682584" y="311063"/>
                  <a:pt x="1672223" y="321468"/>
                  <a:pt x="1659441" y="321468"/>
                </a:cubicBezTo>
                <a:cubicBezTo>
                  <a:pt x="1646659" y="321468"/>
                  <a:pt x="1636298" y="311063"/>
                  <a:pt x="1636298" y="298227"/>
                </a:cubicBezTo>
                <a:cubicBezTo>
                  <a:pt x="1636298" y="285391"/>
                  <a:pt x="1646659" y="274986"/>
                  <a:pt x="1659441" y="274986"/>
                </a:cubicBezTo>
                <a:close/>
                <a:moveTo>
                  <a:pt x="197391" y="263766"/>
                </a:moveTo>
                <a:cubicBezTo>
                  <a:pt x="213180" y="263766"/>
                  <a:pt x="225979" y="276683"/>
                  <a:pt x="225979" y="292617"/>
                </a:cubicBezTo>
                <a:cubicBezTo>
                  <a:pt x="225979" y="308551"/>
                  <a:pt x="213180" y="321468"/>
                  <a:pt x="197391" y="321468"/>
                </a:cubicBezTo>
                <a:cubicBezTo>
                  <a:pt x="181602" y="321468"/>
                  <a:pt x="168803" y="308551"/>
                  <a:pt x="168803" y="292617"/>
                </a:cubicBezTo>
                <a:cubicBezTo>
                  <a:pt x="168803" y="276683"/>
                  <a:pt x="181602" y="263766"/>
                  <a:pt x="197391" y="263766"/>
                </a:cubicBezTo>
                <a:close/>
                <a:moveTo>
                  <a:pt x="1453881" y="255752"/>
                </a:moveTo>
                <a:cubicBezTo>
                  <a:pt x="1471925" y="255752"/>
                  <a:pt x="1486553" y="270463"/>
                  <a:pt x="1486553" y="288610"/>
                </a:cubicBezTo>
                <a:cubicBezTo>
                  <a:pt x="1486553" y="306757"/>
                  <a:pt x="1471925" y="321468"/>
                  <a:pt x="1453881" y="321468"/>
                </a:cubicBezTo>
                <a:cubicBezTo>
                  <a:pt x="1435837" y="321468"/>
                  <a:pt x="1421209" y="306757"/>
                  <a:pt x="1421209" y="288610"/>
                </a:cubicBezTo>
                <a:cubicBezTo>
                  <a:pt x="1421209" y="270463"/>
                  <a:pt x="1435837" y="255752"/>
                  <a:pt x="1453881" y="255752"/>
                </a:cubicBezTo>
                <a:close/>
                <a:moveTo>
                  <a:pt x="1261936" y="236519"/>
                </a:moveTo>
                <a:cubicBezTo>
                  <a:pt x="1285243" y="236519"/>
                  <a:pt x="1304137" y="255535"/>
                  <a:pt x="1304137" y="278993"/>
                </a:cubicBezTo>
                <a:cubicBezTo>
                  <a:pt x="1304137" y="302451"/>
                  <a:pt x="1285243" y="321467"/>
                  <a:pt x="1261936" y="321467"/>
                </a:cubicBezTo>
                <a:cubicBezTo>
                  <a:pt x="1238629" y="321467"/>
                  <a:pt x="1219735" y="302451"/>
                  <a:pt x="1219735" y="278993"/>
                </a:cubicBezTo>
                <a:cubicBezTo>
                  <a:pt x="1219735" y="255535"/>
                  <a:pt x="1238629" y="236519"/>
                  <a:pt x="1261936" y="236519"/>
                </a:cubicBezTo>
                <a:close/>
                <a:moveTo>
                  <a:pt x="374361" y="236519"/>
                </a:moveTo>
                <a:cubicBezTo>
                  <a:pt x="397668" y="236519"/>
                  <a:pt x="416562" y="255535"/>
                  <a:pt x="416562" y="278993"/>
                </a:cubicBezTo>
                <a:cubicBezTo>
                  <a:pt x="416562" y="302451"/>
                  <a:pt x="397668" y="321467"/>
                  <a:pt x="374361" y="321467"/>
                </a:cubicBezTo>
                <a:cubicBezTo>
                  <a:pt x="351054" y="321467"/>
                  <a:pt x="332160" y="302451"/>
                  <a:pt x="332160" y="278993"/>
                </a:cubicBezTo>
                <a:cubicBezTo>
                  <a:pt x="332160" y="255535"/>
                  <a:pt x="351054" y="236519"/>
                  <a:pt x="374361" y="236519"/>
                </a:cubicBezTo>
                <a:close/>
                <a:moveTo>
                  <a:pt x="722858" y="231710"/>
                </a:moveTo>
                <a:cubicBezTo>
                  <a:pt x="747669" y="231710"/>
                  <a:pt x="767782" y="251803"/>
                  <a:pt x="767782" y="276589"/>
                </a:cubicBezTo>
                <a:cubicBezTo>
                  <a:pt x="767782" y="301375"/>
                  <a:pt x="747669" y="321468"/>
                  <a:pt x="722858" y="321468"/>
                </a:cubicBezTo>
                <a:cubicBezTo>
                  <a:pt x="698047" y="321468"/>
                  <a:pt x="677934" y="301375"/>
                  <a:pt x="677934" y="276589"/>
                </a:cubicBezTo>
                <a:cubicBezTo>
                  <a:pt x="677934" y="251803"/>
                  <a:pt x="698047" y="231710"/>
                  <a:pt x="722858" y="231710"/>
                </a:cubicBezTo>
                <a:close/>
                <a:moveTo>
                  <a:pt x="1072714" y="223696"/>
                </a:moveTo>
                <a:cubicBezTo>
                  <a:pt x="1099780" y="223696"/>
                  <a:pt x="1121721" y="245583"/>
                  <a:pt x="1121721" y="272582"/>
                </a:cubicBezTo>
                <a:cubicBezTo>
                  <a:pt x="1121721" y="299581"/>
                  <a:pt x="1099780" y="321468"/>
                  <a:pt x="1072714" y="321468"/>
                </a:cubicBezTo>
                <a:cubicBezTo>
                  <a:pt x="1045648" y="321468"/>
                  <a:pt x="1023707" y="299581"/>
                  <a:pt x="1023707" y="272582"/>
                </a:cubicBezTo>
                <a:cubicBezTo>
                  <a:pt x="1023707" y="245583"/>
                  <a:pt x="1045648" y="223696"/>
                  <a:pt x="1072714" y="223696"/>
                </a:cubicBezTo>
                <a:close/>
                <a:moveTo>
                  <a:pt x="895744" y="223696"/>
                </a:moveTo>
                <a:cubicBezTo>
                  <a:pt x="922810" y="223696"/>
                  <a:pt x="944751" y="245583"/>
                  <a:pt x="944751" y="272582"/>
                </a:cubicBezTo>
                <a:cubicBezTo>
                  <a:pt x="944751" y="299581"/>
                  <a:pt x="922810" y="321468"/>
                  <a:pt x="895744" y="321468"/>
                </a:cubicBezTo>
                <a:cubicBezTo>
                  <a:pt x="868678" y="321468"/>
                  <a:pt x="846737" y="299581"/>
                  <a:pt x="846737" y="272582"/>
                </a:cubicBezTo>
                <a:cubicBezTo>
                  <a:pt x="846737" y="245583"/>
                  <a:pt x="868678" y="223696"/>
                  <a:pt x="895744" y="223696"/>
                </a:cubicBezTo>
                <a:close/>
                <a:moveTo>
                  <a:pt x="549970" y="223696"/>
                </a:moveTo>
                <a:cubicBezTo>
                  <a:pt x="577036" y="223696"/>
                  <a:pt x="598977" y="245583"/>
                  <a:pt x="598977" y="272582"/>
                </a:cubicBezTo>
                <a:cubicBezTo>
                  <a:pt x="598977" y="299581"/>
                  <a:pt x="577036" y="321468"/>
                  <a:pt x="549970" y="321468"/>
                </a:cubicBezTo>
                <a:cubicBezTo>
                  <a:pt x="522904" y="321468"/>
                  <a:pt x="500963" y="299581"/>
                  <a:pt x="500963" y="272582"/>
                </a:cubicBezTo>
                <a:cubicBezTo>
                  <a:pt x="500963" y="245583"/>
                  <a:pt x="522904" y="223696"/>
                  <a:pt x="549970" y="223696"/>
                </a:cubicBezTo>
                <a:close/>
                <a:moveTo>
                  <a:pt x="1161617" y="130686"/>
                </a:moveTo>
                <a:cubicBezTo>
                  <a:pt x="1173125" y="130686"/>
                  <a:pt x="1182454" y="139828"/>
                  <a:pt x="1182454" y="151106"/>
                </a:cubicBezTo>
                <a:cubicBezTo>
                  <a:pt x="1182454" y="162384"/>
                  <a:pt x="1173125" y="171526"/>
                  <a:pt x="1161617" y="171526"/>
                </a:cubicBezTo>
                <a:cubicBezTo>
                  <a:pt x="1150109" y="171526"/>
                  <a:pt x="1140780" y="162384"/>
                  <a:pt x="1140780" y="151106"/>
                </a:cubicBezTo>
                <a:cubicBezTo>
                  <a:pt x="1140780" y="139828"/>
                  <a:pt x="1150109" y="130686"/>
                  <a:pt x="1161617" y="130686"/>
                </a:cubicBezTo>
                <a:close/>
                <a:moveTo>
                  <a:pt x="456457" y="130686"/>
                </a:moveTo>
                <a:cubicBezTo>
                  <a:pt x="467965" y="130686"/>
                  <a:pt x="477294" y="139828"/>
                  <a:pt x="477294" y="151106"/>
                </a:cubicBezTo>
                <a:cubicBezTo>
                  <a:pt x="477294" y="162384"/>
                  <a:pt x="467965" y="171526"/>
                  <a:pt x="456457" y="171526"/>
                </a:cubicBezTo>
                <a:cubicBezTo>
                  <a:pt x="444949" y="171526"/>
                  <a:pt x="435620" y="162384"/>
                  <a:pt x="435620" y="151106"/>
                </a:cubicBezTo>
                <a:cubicBezTo>
                  <a:pt x="435620" y="139828"/>
                  <a:pt x="444949" y="130686"/>
                  <a:pt x="456457" y="130686"/>
                </a:cubicBezTo>
                <a:close/>
                <a:moveTo>
                  <a:pt x="980145" y="100738"/>
                </a:moveTo>
                <a:cubicBezTo>
                  <a:pt x="999693" y="100738"/>
                  <a:pt x="1015539" y="116584"/>
                  <a:pt x="1015539" y="136132"/>
                </a:cubicBezTo>
                <a:cubicBezTo>
                  <a:pt x="1015539" y="155680"/>
                  <a:pt x="999693" y="171526"/>
                  <a:pt x="980145" y="171526"/>
                </a:cubicBezTo>
                <a:cubicBezTo>
                  <a:pt x="960597" y="171526"/>
                  <a:pt x="944751" y="155680"/>
                  <a:pt x="944751" y="136132"/>
                </a:cubicBezTo>
                <a:cubicBezTo>
                  <a:pt x="944751" y="116584"/>
                  <a:pt x="960597" y="100738"/>
                  <a:pt x="980145" y="100738"/>
                </a:cubicBezTo>
                <a:close/>
                <a:moveTo>
                  <a:pt x="803042" y="100738"/>
                </a:moveTo>
                <a:cubicBezTo>
                  <a:pt x="822517" y="100738"/>
                  <a:pt x="838304" y="116584"/>
                  <a:pt x="838304" y="136132"/>
                </a:cubicBezTo>
                <a:cubicBezTo>
                  <a:pt x="838304" y="155680"/>
                  <a:pt x="822517" y="171526"/>
                  <a:pt x="803042" y="171526"/>
                </a:cubicBezTo>
                <a:cubicBezTo>
                  <a:pt x="783567" y="171526"/>
                  <a:pt x="767780" y="155680"/>
                  <a:pt x="767780" y="136132"/>
                </a:cubicBezTo>
                <a:cubicBezTo>
                  <a:pt x="767780" y="116584"/>
                  <a:pt x="783567" y="100738"/>
                  <a:pt x="803042" y="100738"/>
                </a:cubicBezTo>
                <a:close/>
                <a:moveTo>
                  <a:pt x="634239" y="100738"/>
                </a:moveTo>
                <a:cubicBezTo>
                  <a:pt x="653714" y="100738"/>
                  <a:pt x="669501" y="116584"/>
                  <a:pt x="669501" y="136132"/>
                </a:cubicBezTo>
                <a:cubicBezTo>
                  <a:pt x="669501" y="155680"/>
                  <a:pt x="653714" y="171526"/>
                  <a:pt x="634239" y="171526"/>
                </a:cubicBezTo>
                <a:cubicBezTo>
                  <a:pt x="614764" y="171526"/>
                  <a:pt x="598977" y="155680"/>
                  <a:pt x="598977" y="136132"/>
                </a:cubicBezTo>
                <a:cubicBezTo>
                  <a:pt x="598977" y="116584"/>
                  <a:pt x="614764" y="100738"/>
                  <a:pt x="634239" y="100738"/>
                </a:cubicBezTo>
                <a:close/>
                <a:moveTo>
                  <a:pt x="898467" y="0"/>
                </a:moveTo>
                <a:cubicBezTo>
                  <a:pt x="908993" y="0"/>
                  <a:pt x="917526" y="8611"/>
                  <a:pt x="917526" y="19234"/>
                </a:cubicBezTo>
                <a:cubicBezTo>
                  <a:pt x="917526" y="29857"/>
                  <a:pt x="908993" y="38468"/>
                  <a:pt x="898467" y="38468"/>
                </a:cubicBezTo>
                <a:cubicBezTo>
                  <a:pt x="887941" y="38468"/>
                  <a:pt x="879408" y="29857"/>
                  <a:pt x="879408" y="19234"/>
                </a:cubicBezTo>
                <a:cubicBezTo>
                  <a:pt x="879408" y="8611"/>
                  <a:pt x="887941" y="0"/>
                  <a:pt x="898467" y="0"/>
                </a:cubicBezTo>
                <a:close/>
                <a:moveTo>
                  <a:pt x="716051" y="0"/>
                </a:moveTo>
                <a:cubicBezTo>
                  <a:pt x="726577" y="0"/>
                  <a:pt x="735110" y="8611"/>
                  <a:pt x="735110" y="19234"/>
                </a:cubicBezTo>
                <a:cubicBezTo>
                  <a:pt x="735110" y="29857"/>
                  <a:pt x="726577" y="38468"/>
                  <a:pt x="716051" y="38468"/>
                </a:cubicBezTo>
                <a:cubicBezTo>
                  <a:pt x="705525" y="38468"/>
                  <a:pt x="696992" y="29857"/>
                  <a:pt x="696992" y="19234"/>
                </a:cubicBezTo>
                <a:cubicBezTo>
                  <a:pt x="696992" y="8611"/>
                  <a:pt x="705525" y="0"/>
                  <a:pt x="716051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3175">
            <a:noFill/>
          </a:ln>
        </p:spPr>
        <p:txBody>
          <a:bodyPr wrap="square">
            <a:noAutofit/>
          </a:bodyPr>
          <a:lstStyle/>
          <a:p>
            <a:pPr lvl="0"/>
            <a:r>
              <a:rPr lang="en-US" noProof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79576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highligh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2" name="Espace réservé pour une image  33">
            <a:extLst>
              <a:ext uri="{FF2B5EF4-FFF2-40B4-BE49-F238E27FC236}">
                <a16:creationId xmlns:a16="http://schemas.microsoft.com/office/drawing/2014/main" id="{895E04EA-65C6-4AA2-8F1E-9A4E11C6614A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43890" y="1128410"/>
            <a:ext cx="5454000" cy="5039202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135F8181-64D0-4B6F-93D7-8C10D48D5C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4800" y="1128410"/>
            <a:ext cx="5500800" cy="5039202"/>
          </a:xfrm>
          <a:custGeom>
            <a:avLst/>
            <a:gdLst>
              <a:gd name="connsiteX0" fmla="*/ 0 w 5500800"/>
              <a:gd name="connsiteY0" fmla="*/ 0 h 5039202"/>
              <a:gd name="connsiteX1" fmla="*/ 5500800 w 5500800"/>
              <a:gd name="connsiteY1" fmla="*/ 0 h 5039202"/>
              <a:gd name="connsiteX2" fmla="*/ 5500800 w 5500800"/>
              <a:gd name="connsiteY2" fmla="*/ 5039202 h 5039202"/>
              <a:gd name="connsiteX3" fmla="*/ 0 w 5500800"/>
              <a:gd name="connsiteY3" fmla="*/ 5039202 h 5039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0800" h="5039202">
                <a:moveTo>
                  <a:pt x="0" y="0"/>
                </a:moveTo>
                <a:lnTo>
                  <a:pt x="5500800" y="0"/>
                </a:lnTo>
                <a:lnTo>
                  <a:pt x="5500800" y="5039202"/>
                </a:lnTo>
                <a:lnTo>
                  <a:pt x="0" y="5039202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648000" tIns="360000" rIns="360000" bIns="360000" anchor="ctr"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3CC8265-43A8-4733-994F-26FC35CA74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5400000">
            <a:off x="5475816" y="3525796"/>
            <a:ext cx="1500865" cy="286749"/>
          </a:xfrm>
          <a:custGeom>
            <a:avLst/>
            <a:gdLst>
              <a:gd name="connsiteX0" fmla="*/ 21781 w 1682584"/>
              <a:gd name="connsiteY0" fmla="*/ 278191 h 321468"/>
              <a:gd name="connsiteX1" fmla="*/ 43562 w 1682584"/>
              <a:gd name="connsiteY1" fmla="*/ 299829 h 321468"/>
              <a:gd name="connsiteX2" fmla="*/ 21781 w 1682584"/>
              <a:gd name="connsiteY2" fmla="*/ 321467 h 321468"/>
              <a:gd name="connsiteX3" fmla="*/ 0 w 1682584"/>
              <a:gd name="connsiteY3" fmla="*/ 299829 h 321468"/>
              <a:gd name="connsiteX4" fmla="*/ 21781 w 1682584"/>
              <a:gd name="connsiteY4" fmla="*/ 278191 h 321468"/>
              <a:gd name="connsiteX5" fmla="*/ 1659441 w 1682584"/>
              <a:gd name="connsiteY5" fmla="*/ 274986 h 321468"/>
              <a:gd name="connsiteX6" fmla="*/ 1682584 w 1682584"/>
              <a:gd name="connsiteY6" fmla="*/ 298227 h 321468"/>
              <a:gd name="connsiteX7" fmla="*/ 1659441 w 1682584"/>
              <a:gd name="connsiteY7" fmla="*/ 321468 h 321468"/>
              <a:gd name="connsiteX8" fmla="*/ 1636298 w 1682584"/>
              <a:gd name="connsiteY8" fmla="*/ 298227 h 321468"/>
              <a:gd name="connsiteX9" fmla="*/ 1659441 w 1682584"/>
              <a:gd name="connsiteY9" fmla="*/ 274986 h 321468"/>
              <a:gd name="connsiteX10" fmla="*/ 197391 w 1682584"/>
              <a:gd name="connsiteY10" fmla="*/ 263766 h 321468"/>
              <a:gd name="connsiteX11" fmla="*/ 225979 w 1682584"/>
              <a:gd name="connsiteY11" fmla="*/ 292617 h 321468"/>
              <a:gd name="connsiteX12" fmla="*/ 197391 w 1682584"/>
              <a:gd name="connsiteY12" fmla="*/ 321468 h 321468"/>
              <a:gd name="connsiteX13" fmla="*/ 168803 w 1682584"/>
              <a:gd name="connsiteY13" fmla="*/ 292617 h 321468"/>
              <a:gd name="connsiteX14" fmla="*/ 197391 w 1682584"/>
              <a:gd name="connsiteY14" fmla="*/ 263766 h 321468"/>
              <a:gd name="connsiteX15" fmla="*/ 1453881 w 1682584"/>
              <a:gd name="connsiteY15" fmla="*/ 255752 h 321468"/>
              <a:gd name="connsiteX16" fmla="*/ 1486553 w 1682584"/>
              <a:gd name="connsiteY16" fmla="*/ 288610 h 321468"/>
              <a:gd name="connsiteX17" fmla="*/ 1453881 w 1682584"/>
              <a:gd name="connsiteY17" fmla="*/ 321468 h 321468"/>
              <a:gd name="connsiteX18" fmla="*/ 1421209 w 1682584"/>
              <a:gd name="connsiteY18" fmla="*/ 288610 h 321468"/>
              <a:gd name="connsiteX19" fmla="*/ 1453881 w 1682584"/>
              <a:gd name="connsiteY19" fmla="*/ 255752 h 321468"/>
              <a:gd name="connsiteX20" fmla="*/ 1261936 w 1682584"/>
              <a:gd name="connsiteY20" fmla="*/ 236519 h 321468"/>
              <a:gd name="connsiteX21" fmla="*/ 1304137 w 1682584"/>
              <a:gd name="connsiteY21" fmla="*/ 278993 h 321468"/>
              <a:gd name="connsiteX22" fmla="*/ 1261936 w 1682584"/>
              <a:gd name="connsiteY22" fmla="*/ 321467 h 321468"/>
              <a:gd name="connsiteX23" fmla="*/ 1219735 w 1682584"/>
              <a:gd name="connsiteY23" fmla="*/ 278993 h 321468"/>
              <a:gd name="connsiteX24" fmla="*/ 1261936 w 1682584"/>
              <a:gd name="connsiteY24" fmla="*/ 236519 h 321468"/>
              <a:gd name="connsiteX25" fmla="*/ 374361 w 1682584"/>
              <a:gd name="connsiteY25" fmla="*/ 236519 h 321468"/>
              <a:gd name="connsiteX26" fmla="*/ 416562 w 1682584"/>
              <a:gd name="connsiteY26" fmla="*/ 278993 h 321468"/>
              <a:gd name="connsiteX27" fmla="*/ 374361 w 1682584"/>
              <a:gd name="connsiteY27" fmla="*/ 321467 h 321468"/>
              <a:gd name="connsiteX28" fmla="*/ 332160 w 1682584"/>
              <a:gd name="connsiteY28" fmla="*/ 278993 h 321468"/>
              <a:gd name="connsiteX29" fmla="*/ 374361 w 1682584"/>
              <a:gd name="connsiteY29" fmla="*/ 236519 h 321468"/>
              <a:gd name="connsiteX30" fmla="*/ 722858 w 1682584"/>
              <a:gd name="connsiteY30" fmla="*/ 231710 h 321468"/>
              <a:gd name="connsiteX31" fmla="*/ 767782 w 1682584"/>
              <a:gd name="connsiteY31" fmla="*/ 276589 h 321468"/>
              <a:gd name="connsiteX32" fmla="*/ 722858 w 1682584"/>
              <a:gd name="connsiteY32" fmla="*/ 321468 h 321468"/>
              <a:gd name="connsiteX33" fmla="*/ 677934 w 1682584"/>
              <a:gd name="connsiteY33" fmla="*/ 276589 h 321468"/>
              <a:gd name="connsiteX34" fmla="*/ 722858 w 1682584"/>
              <a:gd name="connsiteY34" fmla="*/ 231710 h 321468"/>
              <a:gd name="connsiteX35" fmla="*/ 1072714 w 1682584"/>
              <a:gd name="connsiteY35" fmla="*/ 223696 h 321468"/>
              <a:gd name="connsiteX36" fmla="*/ 1121721 w 1682584"/>
              <a:gd name="connsiteY36" fmla="*/ 272582 h 321468"/>
              <a:gd name="connsiteX37" fmla="*/ 1072714 w 1682584"/>
              <a:gd name="connsiteY37" fmla="*/ 321468 h 321468"/>
              <a:gd name="connsiteX38" fmla="*/ 1023707 w 1682584"/>
              <a:gd name="connsiteY38" fmla="*/ 272582 h 321468"/>
              <a:gd name="connsiteX39" fmla="*/ 1072714 w 1682584"/>
              <a:gd name="connsiteY39" fmla="*/ 223696 h 321468"/>
              <a:gd name="connsiteX40" fmla="*/ 895744 w 1682584"/>
              <a:gd name="connsiteY40" fmla="*/ 223696 h 321468"/>
              <a:gd name="connsiteX41" fmla="*/ 944751 w 1682584"/>
              <a:gd name="connsiteY41" fmla="*/ 272582 h 321468"/>
              <a:gd name="connsiteX42" fmla="*/ 895744 w 1682584"/>
              <a:gd name="connsiteY42" fmla="*/ 321468 h 321468"/>
              <a:gd name="connsiteX43" fmla="*/ 846737 w 1682584"/>
              <a:gd name="connsiteY43" fmla="*/ 272582 h 321468"/>
              <a:gd name="connsiteX44" fmla="*/ 895744 w 1682584"/>
              <a:gd name="connsiteY44" fmla="*/ 223696 h 321468"/>
              <a:gd name="connsiteX45" fmla="*/ 549970 w 1682584"/>
              <a:gd name="connsiteY45" fmla="*/ 223696 h 321468"/>
              <a:gd name="connsiteX46" fmla="*/ 598977 w 1682584"/>
              <a:gd name="connsiteY46" fmla="*/ 272582 h 321468"/>
              <a:gd name="connsiteX47" fmla="*/ 549970 w 1682584"/>
              <a:gd name="connsiteY47" fmla="*/ 321468 h 321468"/>
              <a:gd name="connsiteX48" fmla="*/ 500963 w 1682584"/>
              <a:gd name="connsiteY48" fmla="*/ 272582 h 321468"/>
              <a:gd name="connsiteX49" fmla="*/ 549970 w 1682584"/>
              <a:gd name="connsiteY49" fmla="*/ 223696 h 321468"/>
              <a:gd name="connsiteX50" fmla="*/ 1161617 w 1682584"/>
              <a:gd name="connsiteY50" fmla="*/ 130686 h 321468"/>
              <a:gd name="connsiteX51" fmla="*/ 1182454 w 1682584"/>
              <a:gd name="connsiteY51" fmla="*/ 151106 h 321468"/>
              <a:gd name="connsiteX52" fmla="*/ 1161617 w 1682584"/>
              <a:gd name="connsiteY52" fmla="*/ 171526 h 321468"/>
              <a:gd name="connsiteX53" fmla="*/ 1140780 w 1682584"/>
              <a:gd name="connsiteY53" fmla="*/ 151106 h 321468"/>
              <a:gd name="connsiteX54" fmla="*/ 1161617 w 1682584"/>
              <a:gd name="connsiteY54" fmla="*/ 130686 h 321468"/>
              <a:gd name="connsiteX55" fmla="*/ 456457 w 1682584"/>
              <a:gd name="connsiteY55" fmla="*/ 130686 h 321468"/>
              <a:gd name="connsiteX56" fmla="*/ 477294 w 1682584"/>
              <a:gd name="connsiteY56" fmla="*/ 151106 h 321468"/>
              <a:gd name="connsiteX57" fmla="*/ 456457 w 1682584"/>
              <a:gd name="connsiteY57" fmla="*/ 171526 h 321468"/>
              <a:gd name="connsiteX58" fmla="*/ 435620 w 1682584"/>
              <a:gd name="connsiteY58" fmla="*/ 151106 h 321468"/>
              <a:gd name="connsiteX59" fmla="*/ 456457 w 1682584"/>
              <a:gd name="connsiteY59" fmla="*/ 130686 h 321468"/>
              <a:gd name="connsiteX60" fmla="*/ 980145 w 1682584"/>
              <a:gd name="connsiteY60" fmla="*/ 100738 h 321468"/>
              <a:gd name="connsiteX61" fmla="*/ 1015539 w 1682584"/>
              <a:gd name="connsiteY61" fmla="*/ 136132 h 321468"/>
              <a:gd name="connsiteX62" fmla="*/ 980145 w 1682584"/>
              <a:gd name="connsiteY62" fmla="*/ 171526 h 321468"/>
              <a:gd name="connsiteX63" fmla="*/ 944751 w 1682584"/>
              <a:gd name="connsiteY63" fmla="*/ 136132 h 321468"/>
              <a:gd name="connsiteX64" fmla="*/ 980145 w 1682584"/>
              <a:gd name="connsiteY64" fmla="*/ 100738 h 321468"/>
              <a:gd name="connsiteX65" fmla="*/ 803042 w 1682584"/>
              <a:gd name="connsiteY65" fmla="*/ 100738 h 321468"/>
              <a:gd name="connsiteX66" fmla="*/ 838304 w 1682584"/>
              <a:gd name="connsiteY66" fmla="*/ 136132 h 321468"/>
              <a:gd name="connsiteX67" fmla="*/ 803042 w 1682584"/>
              <a:gd name="connsiteY67" fmla="*/ 171526 h 321468"/>
              <a:gd name="connsiteX68" fmla="*/ 767780 w 1682584"/>
              <a:gd name="connsiteY68" fmla="*/ 136132 h 321468"/>
              <a:gd name="connsiteX69" fmla="*/ 803042 w 1682584"/>
              <a:gd name="connsiteY69" fmla="*/ 100738 h 321468"/>
              <a:gd name="connsiteX70" fmla="*/ 634239 w 1682584"/>
              <a:gd name="connsiteY70" fmla="*/ 100738 h 321468"/>
              <a:gd name="connsiteX71" fmla="*/ 669501 w 1682584"/>
              <a:gd name="connsiteY71" fmla="*/ 136132 h 321468"/>
              <a:gd name="connsiteX72" fmla="*/ 634239 w 1682584"/>
              <a:gd name="connsiteY72" fmla="*/ 171526 h 321468"/>
              <a:gd name="connsiteX73" fmla="*/ 598977 w 1682584"/>
              <a:gd name="connsiteY73" fmla="*/ 136132 h 321468"/>
              <a:gd name="connsiteX74" fmla="*/ 634239 w 1682584"/>
              <a:gd name="connsiteY74" fmla="*/ 100738 h 321468"/>
              <a:gd name="connsiteX75" fmla="*/ 898467 w 1682584"/>
              <a:gd name="connsiteY75" fmla="*/ 0 h 321468"/>
              <a:gd name="connsiteX76" fmla="*/ 917526 w 1682584"/>
              <a:gd name="connsiteY76" fmla="*/ 19234 h 321468"/>
              <a:gd name="connsiteX77" fmla="*/ 898467 w 1682584"/>
              <a:gd name="connsiteY77" fmla="*/ 38468 h 321468"/>
              <a:gd name="connsiteX78" fmla="*/ 879408 w 1682584"/>
              <a:gd name="connsiteY78" fmla="*/ 19234 h 321468"/>
              <a:gd name="connsiteX79" fmla="*/ 898467 w 1682584"/>
              <a:gd name="connsiteY79" fmla="*/ 0 h 321468"/>
              <a:gd name="connsiteX80" fmla="*/ 716051 w 1682584"/>
              <a:gd name="connsiteY80" fmla="*/ 0 h 321468"/>
              <a:gd name="connsiteX81" fmla="*/ 735110 w 1682584"/>
              <a:gd name="connsiteY81" fmla="*/ 19234 h 321468"/>
              <a:gd name="connsiteX82" fmla="*/ 716051 w 1682584"/>
              <a:gd name="connsiteY82" fmla="*/ 38468 h 321468"/>
              <a:gd name="connsiteX83" fmla="*/ 696992 w 1682584"/>
              <a:gd name="connsiteY83" fmla="*/ 19234 h 321468"/>
              <a:gd name="connsiteX84" fmla="*/ 716051 w 1682584"/>
              <a:gd name="connsiteY84" fmla="*/ 0 h 32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1682584" h="321468">
                <a:moveTo>
                  <a:pt x="21781" y="278191"/>
                </a:moveTo>
                <a:cubicBezTo>
                  <a:pt x="33810" y="278191"/>
                  <a:pt x="43562" y="287879"/>
                  <a:pt x="43562" y="299829"/>
                </a:cubicBezTo>
                <a:cubicBezTo>
                  <a:pt x="43562" y="311779"/>
                  <a:pt x="33810" y="321467"/>
                  <a:pt x="21781" y="321467"/>
                </a:cubicBezTo>
                <a:cubicBezTo>
                  <a:pt x="9752" y="321467"/>
                  <a:pt x="0" y="311779"/>
                  <a:pt x="0" y="299829"/>
                </a:cubicBezTo>
                <a:cubicBezTo>
                  <a:pt x="0" y="287879"/>
                  <a:pt x="9752" y="278191"/>
                  <a:pt x="21781" y="278191"/>
                </a:cubicBezTo>
                <a:close/>
                <a:moveTo>
                  <a:pt x="1659441" y="274986"/>
                </a:moveTo>
                <a:cubicBezTo>
                  <a:pt x="1672223" y="274986"/>
                  <a:pt x="1682584" y="285391"/>
                  <a:pt x="1682584" y="298227"/>
                </a:cubicBezTo>
                <a:cubicBezTo>
                  <a:pt x="1682584" y="311063"/>
                  <a:pt x="1672223" y="321468"/>
                  <a:pt x="1659441" y="321468"/>
                </a:cubicBezTo>
                <a:cubicBezTo>
                  <a:pt x="1646659" y="321468"/>
                  <a:pt x="1636298" y="311063"/>
                  <a:pt x="1636298" y="298227"/>
                </a:cubicBezTo>
                <a:cubicBezTo>
                  <a:pt x="1636298" y="285391"/>
                  <a:pt x="1646659" y="274986"/>
                  <a:pt x="1659441" y="274986"/>
                </a:cubicBezTo>
                <a:close/>
                <a:moveTo>
                  <a:pt x="197391" y="263766"/>
                </a:moveTo>
                <a:cubicBezTo>
                  <a:pt x="213180" y="263766"/>
                  <a:pt x="225979" y="276683"/>
                  <a:pt x="225979" y="292617"/>
                </a:cubicBezTo>
                <a:cubicBezTo>
                  <a:pt x="225979" y="308551"/>
                  <a:pt x="213180" y="321468"/>
                  <a:pt x="197391" y="321468"/>
                </a:cubicBezTo>
                <a:cubicBezTo>
                  <a:pt x="181602" y="321468"/>
                  <a:pt x="168803" y="308551"/>
                  <a:pt x="168803" y="292617"/>
                </a:cubicBezTo>
                <a:cubicBezTo>
                  <a:pt x="168803" y="276683"/>
                  <a:pt x="181602" y="263766"/>
                  <a:pt x="197391" y="263766"/>
                </a:cubicBezTo>
                <a:close/>
                <a:moveTo>
                  <a:pt x="1453881" y="255752"/>
                </a:moveTo>
                <a:cubicBezTo>
                  <a:pt x="1471925" y="255752"/>
                  <a:pt x="1486553" y="270463"/>
                  <a:pt x="1486553" y="288610"/>
                </a:cubicBezTo>
                <a:cubicBezTo>
                  <a:pt x="1486553" y="306757"/>
                  <a:pt x="1471925" y="321468"/>
                  <a:pt x="1453881" y="321468"/>
                </a:cubicBezTo>
                <a:cubicBezTo>
                  <a:pt x="1435837" y="321468"/>
                  <a:pt x="1421209" y="306757"/>
                  <a:pt x="1421209" y="288610"/>
                </a:cubicBezTo>
                <a:cubicBezTo>
                  <a:pt x="1421209" y="270463"/>
                  <a:pt x="1435837" y="255752"/>
                  <a:pt x="1453881" y="255752"/>
                </a:cubicBezTo>
                <a:close/>
                <a:moveTo>
                  <a:pt x="1261936" y="236519"/>
                </a:moveTo>
                <a:cubicBezTo>
                  <a:pt x="1285243" y="236519"/>
                  <a:pt x="1304137" y="255535"/>
                  <a:pt x="1304137" y="278993"/>
                </a:cubicBezTo>
                <a:cubicBezTo>
                  <a:pt x="1304137" y="302451"/>
                  <a:pt x="1285243" y="321467"/>
                  <a:pt x="1261936" y="321467"/>
                </a:cubicBezTo>
                <a:cubicBezTo>
                  <a:pt x="1238629" y="321467"/>
                  <a:pt x="1219735" y="302451"/>
                  <a:pt x="1219735" y="278993"/>
                </a:cubicBezTo>
                <a:cubicBezTo>
                  <a:pt x="1219735" y="255535"/>
                  <a:pt x="1238629" y="236519"/>
                  <a:pt x="1261936" y="236519"/>
                </a:cubicBezTo>
                <a:close/>
                <a:moveTo>
                  <a:pt x="374361" y="236519"/>
                </a:moveTo>
                <a:cubicBezTo>
                  <a:pt x="397668" y="236519"/>
                  <a:pt x="416562" y="255535"/>
                  <a:pt x="416562" y="278993"/>
                </a:cubicBezTo>
                <a:cubicBezTo>
                  <a:pt x="416562" y="302451"/>
                  <a:pt x="397668" y="321467"/>
                  <a:pt x="374361" y="321467"/>
                </a:cubicBezTo>
                <a:cubicBezTo>
                  <a:pt x="351054" y="321467"/>
                  <a:pt x="332160" y="302451"/>
                  <a:pt x="332160" y="278993"/>
                </a:cubicBezTo>
                <a:cubicBezTo>
                  <a:pt x="332160" y="255535"/>
                  <a:pt x="351054" y="236519"/>
                  <a:pt x="374361" y="236519"/>
                </a:cubicBezTo>
                <a:close/>
                <a:moveTo>
                  <a:pt x="722858" y="231710"/>
                </a:moveTo>
                <a:cubicBezTo>
                  <a:pt x="747669" y="231710"/>
                  <a:pt x="767782" y="251803"/>
                  <a:pt x="767782" y="276589"/>
                </a:cubicBezTo>
                <a:cubicBezTo>
                  <a:pt x="767782" y="301375"/>
                  <a:pt x="747669" y="321468"/>
                  <a:pt x="722858" y="321468"/>
                </a:cubicBezTo>
                <a:cubicBezTo>
                  <a:pt x="698047" y="321468"/>
                  <a:pt x="677934" y="301375"/>
                  <a:pt x="677934" y="276589"/>
                </a:cubicBezTo>
                <a:cubicBezTo>
                  <a:pt x="677934" y="251803"/>
                  <a:pt x="698047" y="231710"/>
                  <a:pt x="722858" y="231710"/>
                </a:cubicBezTo>
                <a:close/>
                <a:moveTo>
                  <a:pt x="1072714" y="223696"/>
                </a:moveTo>
                <a:cubicBezTo>
                  <a:pt x="1099780" y="223696"/>
                  <a:pt x="1121721" y="245583"/>
                  <a:pt x="1121721" y="272582"/>
                </a:cubicBezTo>
                <a:cubicBezTo>
                  <a:pt x="1121721" y="299581"/>
                  <a:pt x="1099780" y="321468"/>
                  <a:pt x="1072714" y="321468"/>
                </a:cubicBezTo>
                <a:cubicBezTo>
                  <a:pt x="1045648" y="321468"/>
                  <a:pt x="1023707" y="299581"/>
                  <a:pt x="1023707" y="272582"/>
                </a:cubicBezTo>
                <a:cubicBezTo>
                  <a:pt x="1023707" y="245583"/>
                  <a:pt x="1045648" y="223696"/>
                  <a:pt x="1072714" y="223696"/>
                </a:cubicBezTo>
                <a:close/>
                <a:moveTo>
                  <a:pt x="895744" y="223696"/>
                </a:moveTo>
                <a:cubicBezTo>
                  <a:pt x="922810" y="223696"/>
                  <a:pt x="944751" y="245583"/>
                  <a:pt x="944751" y="272582"/>
                </a:cubicBezTo>
                <a:cubicBezTo>
                  <a:pt x="944751" y="299581"/>
                  <a:pt x="922810" y="321468"/>
                  <a:pt x="895744" y="321468"/>
                </a:cubicBezTo>
                <a:cubicBezTo>
                  <a:pt x="868678" y="321468"/>
                  <a:pt x="846737" y="299581"/>
                  <a:pt x="846737" y="272582"/>
                </a:cubicBezTo>
                <a:cubicBezTo>
                  <a:pt x="846737" y="245583"/>
                  <a:pt x="868678" y="223696"/>
                  <a:pt x="895744" y="223696"/>
                </a:cubicBezTo>
                <a:close/>
                <a:moveTo>
                  <a:pt x="549970" y="223696"/>
                </a:moveTo>
                <a:cubicBezTo>
                  <a:pt x="577036" y="223696"/>
                  <a:pt x="598977" y="245583"/>
                  <a:pt x="598977" y="272582"/>
                </a:cubicBezTo>
                <a:cubicBezTo>
                  <a:pt x="598977" y="299581"/>
                  <a:pt x="577036" y="321468"/>
                  <a:pt x="549970" y="321468"/>
                </a:cubicBezTo>
                <a:cubicBezTo>
                  <a:pt x="522904" y="321468"/>
                  <a:pt x="500963" y="299581"/>
                  <a:pt x="500963" y="272582"/>
                </a:cubicBezTo>
                <a:cubicBezTo>
                  <a:pt x="500963" y="245583"/>
                  <a:pt x="522904" y="223696"/>
                  <a:pt x="549970" y="223696"/>
                </a:cubicBezTo>
                <a:close/>
                <a:moveTo>
                  <a:pt x="1161617" y="130686"/>
                </a:moveTo>
                <a:cubicBezTo>
                  <a:pt x="1173125" y="130686"/>
                  <a:pt x="1182454" y="139828"/>
                  <a:pt x="1182454" y="151106"/>
                </a:cubicBezTo>
                <a:cubicBezTo>
                  <a:pt x="1182454" y="162384"/>
                  <a:pt x="1173125" y="171526"/>
                  <a:pt x="1161617" y="171526"/>
                </a:cubicBezTo>
                <a:cubicBezTo>
                  <a:pt x="1150109" y="171526"/>
                  <a:pt x="1140780" y="162384"/>
                  <a:pt x="1140780" y="151106"/>
                </a:cubicBezTo>
                <a:cubicBezTo>
                  <a:pt x="1140780" y="139828"/>
                  <a:pt x="1150109" y="130686"/>
                  <a:pt x="1161617" y="130686"/>
                </a:cubicBezTo>
                <a:close/>
                <a:moveTo>
                  <a:pt x="456457" y="130686"/>
                </a:moveTo>
                <a:cubicBezTo>
                  <a:pt x="467965" y="130686"/>
                  <a:pt x="477294" y="139828"/>
                  <a:pt x="477294" y="151106"/>
                </a:cubicBezTo>
                <a:cubicBezTo>
                  <a:pt x="477294" y="162384"/>
                  <a:pt x="467965" y="171526"/>
                  <a:pt x="456457" y="171526"/>
                </a:cubicBezTo>
                <a:cubicBezTo>
                  <a:pt x="444949" y="171526"/>
                  <a:pt x="435620" y="162384"/>
                  <a:pt x="435620" y="151106"/>
                </a:cubicBezTo>
                <a:cubicBezTo>
                  <a:pt x="435620" y="139828"/>
                  <a:pt x="444949" y="130686"/>
                  <a:pt x="456457" y="130686"/>
                </a:cubicBezTo>
                <a:close/>
                <a:moveTo>
                  <a:pt x="980145" y="100738"/>
                </a:moveTo>
                <a:cubicBezTo>
                  <a:pt x="999693" y="100738"/>
                  <a:pt x="1015539" y="116584"/>
                  <a:pt x="1015539" y="136132"/>
                </a:cubicBezTo>
                <a:cubicBezTo>
                  <a:pt x="1015539" y="155680"/>
                  <a:pt x="999693" y="171526"/>
                  <a:pt x="980145" y="171526"/>
                </a:cubicBezTo>
                <a:cubicBezTo>
                  <a:pt x="960597" y="171526"/>
                  <a:pt x="944751" y="155680"/>
                  <a:pt x="944751" y="136132"/>
                </a:cubicBezTo>
                <a:cubicBezTo>
                  <a:pt x="944751" y="116584"/>
                  <a:pt x="960597" y="100738"/>
                  <a:pt x="980145" y="100738"/>
                </a:cubicBezTo>
                <a:close/>
                <a:moveTo>
                  <a:pt x="803042" y="100738"/>
                </a:moveTo>
                <a:cubicBezTo>
                  <a:pt x="822517" y="100738"/>
                  <a:pt x="838304" y="116584"/>
                  <a:pt x="838304" y="136132"/>
                </a:cubicBezTo>
                <a:cubicBezTo>
                  <a:pt x="838304" y="155680"/>
                  <a:pt x="822517" y="171526"/>
                  <a:pt x="803042" y="171526"/>
                </a:cubicBezTo>
                <a:cubicBezTo>
                  <a:pt x="783567" y="171526"/>
                  <a:pt x="767780" y="155680"/>
                  <a:pt x="767780" y="136132"/>
                </a:cubicBezTo>
                <a:cubicBezTo>
                  <a:pt x="767780" y="116584"/>
                  <a:pt x="783567" y="100738"/>
                  <a:pt x="803042" y="100738"/>
                </a:cubicBezTo>
                <a:close/>
                <a:moveTo>
                  <a:pt x="634239" y="100738"/>
                </a:moveTo>
                <a:cubicBezTo>
                  <a:pt x="653714" y="100738"/>
                  <a:pt x="669501" y="116584"/>
                  <a:pt x="669501" y="136132"/>
                </a:cubicBezTo>
                <a:cubicBezTo>
                  <a:pt x="669501" y="155680"/>
                  <a:pt x="653714" y="171526"/>
                  <a:pt x="634239" y="171526"/>
                </a:cubicBezTo>
                <a:cubicBezTo>
                  <a:pt x="614764" y="171526"/>
                  <a:pt x="598977" y="155680"/>
                  <a:pt x="598977" y="136132"/>
                </a:cubicBezTo>
                <a:cubicBezTo>
                  <a:pt x="598977" y="116584"/>
                  <a:pt x="614764" y="100738"/>
                  <a:pt x="634239" y="100738"/>
                </a:cubicBezTo>
                <a:close/>
                <a:moveTo>
                  <a:pt x="898467" y="0"/>
                </a:moveTo>
                <a:cubicBezTo>
                  <a:pt x="908993" y="0"/>
                  <a:pt x="917526" y="8611"/>
                  <a:pt x="917526" y="19234"/>
                </a:cubicBezTo>
                <a:cubicBezTo>
                  <a:pt x="917526" y="29857"/>
                  <a:pt x="908993" y="38468"/>
                  <a:pt x="898467" y="38468"/>
                </a:cubicBezTo>
                <a:cubicBezTo>
                  <a:pt x="887941" y="38468"/>
                  <a:pt x="879408" y="29857"/>
                  <a:pt x="879408" y="19234"/>
                </a:cubicBezTo>
                <a:cubicBezTo>
                  <a:pt x="879408" y="8611"/>
                  <a:pt x="887941" y="0"/>
                  <a:pt x="898467" y="0"/>
                </a:cubicBezTo>
                <a:close/>
                <a:moveTo>
                  <a:pt x="716051" y="0"/>
                </a:moveTo>
                <a:cubicBezTo>
                  <a:pt x="726577" y="0"/>
                  <a:pt x="735110" y="8611"/>
                  <a:pt x="735110" y="19234"/>
                </a:cubicBezTo>
                <a:cubicBezTo>
                  <a:pt x="735110" y="29857"/>
                  <a:pt x="726577" y="38468"/>
                  <a:pt x="716051" y="38468"/>
                </a:cubicBezTo>
                <a:cubicBezTo>
                  <a:pt x="705525" y="38468"/>
                  <a:pt x="696992" y="29857"/>
                  <a:pt x="696992" y="19234"/>
                </a:cubicBezTo>
                <a:cubicBezTo>
                  <a:pt x="696992" y="8611"/>
                  <a:pt x="705525" y="0"/>
                  <a:pt x="716051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3175">
            <a:noFill/>
          </a:ln>
        </p:spPr>
        <p:txBody>
          <a:bodyPr wrap="square">
            <a:noAutofit/>
          </a:bodyPr>
          <a:lstStyle/>
          <a:p>
            <a:pPr lvl="0"/>
            <a:r>
              <a:rPr lang="en-US" noProof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6885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frames with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230AACEC-8150-4E58-B999-2C8E63E1A3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3890" y="1128409"/>
            <a:ext cx="5292090" cy="5039202"/>
          </a:xfrm>
          <a:custGeom>
            <a:avLst/>
            <a:gdLst>
              <a:gd name="connsiteX0" fmla="*/ 0 w 5292090"/>
              <a:gd name="connsiteY0" fmla="*/ 0 h 5039202"/>
              <a:gd name="connsiteX1" fmla="*/ 5292090 w 5292090"/>
              <a:gd name="connsiteY1" fmla="*/ 0 h 5039202"/>
              <a:gd name="connsiteX2" fmla="*/ 5292090 w 5292090"/>
              <a:gd name="connsiteY2" fmla="*/ 5039202 h 5039202"/>
              <a:gd name="connsiteX3" fmla="*/ 0 w 5292090"/>
              <a:gd name="connsiteY3" fmla="*/ 5039202 h 5039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2090" h="5039202">
                <a:moveTo>
                  <a:pt x="0" y="0"/>
                </a:moveTo>
                <a:lnTo>
                  <a:pt x="5292090" y="0"/>
                </a:lnTo>
                <a:lnTo>
                  <a:pt x="5292090" y="5039202"/>
                </a:lnTo>
                <a:lnTo>
                  <a:pt x="0" y="5039202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360000" tIns="216000" rIns="360000" bIns="360000">
            <a:no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900">
                <a:solidFill>
                  <a:schemeClr val="bg1"/>
                </a:solidFill>
              </a:defRPr>
            </a:lvl2pPr>
            <a:lvl3pPr>
              <a:defRPr sz="15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0" name="Espace réservé pour une image  33">
            <a:extLst>
              <a:ext uri="{FF2B5EF4-FFF2-40B4-BE49-F238E27FC236}">
                <a16:creationId xmlns:a16="http://schemas.microsoft.com/office/drawing/2014/main" id="{EB38C0A6-0F71-4D15-A062-D159A2D723C4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796868" y="2838450"/>
            <a:ext cx="4986135" cy="3160273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BF34C298-6747-4F09-827E-E3C9685ACC9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6022" y="1128409"/>
            <a:ext cx="5292090" cy="5039202"/>
          </a:xfrm>
          <a:custGeom>
            <a:avLst/>
            <a:gdLst>
              <a:gd name="connsiteX0" fmla="*/ 0 w 5292090"/>
              <a:gd name="connsiteY0" fmla="*/ 0 h 5039202"/>
              <a:gd name="connsiteX1" fmla="*/ 5292090 w 5292090"/>
              <a:gd name="connsiteY1" fmla="*/ 0 h 5039202"/>
              <a:gd name="connsiteX2" fmla="*/ 5292090 w 5292090"/>
              <a:gd name="connsiteY2" fmla="*/ 5039202 h 5039202"/>
              <a:gd name="connsiteX3" fmla="*/ 0 w 5292090"/>
              <a:gd name="connsiteY3" fmla="*/ 5039202 h 5039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2090" h="5039202">
                <a:moveTo>
                  <a:pt x="0" y="0"/>
                </a:moveTo>
                <a:lnTo>
                  <a:pt x="5292090" y="0"/>
                </a:lnTo>
                <a:lnTo>
                  <a:pt x="5292090" y="5039202"/>
                </a:lnTo>
                <a:lnTo>
                  <a:pt x="0" y="5039202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360000" tIns="216000" rIns="360000" bIns="360000">
            <a:no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900">
                <a:solidFill>
                  <a:schemeClr val="bg1"/>
                </a:solidFill>
              </a:defRPr>
            </a:lvl2pPr>
            <a:lvl3pPr>
              <a:defRPr sz="15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Espace réservé pour une image  33">
            <a:extLst>
              <a:ext uri="{FF2B5EF4-FFF2-40B4-BE49-F238E27FC236}">
                <a16:creationId xmlns:a16="http://schemas.microsoft.com/office/drawing/2014/main" id="{F597D9F1-2155-4D83-9236-EC04A593F8AA}"/>
              </a:ext>
            </a:extLst>
          </p:cNvPr>
          <p:cNvSpPr>
            <a:spLocks noGrp="1"/>
          </p:cNvSpPr>
          <p:nvPr>
            <p:ph type="pic" idx="19" hasCustomPrompt="1"/>
          </p:nvPr>
        </p:nvSpPr>
        <p:spPr>
          <a:xfrm>
            <a:off x="6409000" y="2838450"/>
            <a:ext cx="4986135" cy="3160273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006631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81FFD1A-90DF-48A1-9716-E41ABD43762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26319" y="1128407"/>
            <a:ext cx="5462565" cy="5256000"/>
          </a:xfrm>
          <a:custGeom>
            <a:avLst/>
            <a:gdLst>
              <a:gd name="connsiteX0" fmla="*/ 0 w 5462565"/>
              <a:gd name="connsiteY0" fmla="*/ 0 h 5256000"/>
              <a:gd name="connsiteX1" fmla="*/ 5462565 w 5462565"/>
              <a:gd name="connsiteY1" fmla="*/ 0 h 5256000"/>
              <a:gd name="connsiteX2" fmla="*/ 5462565 w 5462565"/>
              <a:gd name="connsiteY2" fmla="*/ 5256000 h 5256000"/>
              <a:gd name="connsiteX3" fmla="*/ 0 w 5462565"/>
              <a:gd name="connsiteY3" fmla="*/ 5256000 h 525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62565" h="5256000">
                <a:moveTo>
                  <a:pt x="0" y="0"/>
                </a:moveTo>
                <a:lnTo>
                  <a:pt x="5462565" y="0"/>
                </a:lnTo>
                <a:lnTo>
                  <a:pt x="5462565" y="5256000"/>
                </a:lnTo>
                <a:lnTo>
                  <a:pt x="0" y="5256000"/>
                </a:lnTo>
                <a:close/>
              </a:path>
            </a:pathLst>
          </a:custGeom>
          <a:solidFill>
            <a:schemeClr val="tx1">
              <a:lumMod val="10000"/>
              <a:lumOff val="90000"/>
            </a:schemeClr>
          </a:solidFill>
        </p:spPr>
        <p:txBody>
          <a:bodyPr wrap="square" lIns="216000" tIns="216000" rIns="216000" bIns="216000">
            <a:noAutofit/>
          </a:bodyPr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20" name="Espace réservé du graphique 2">
            <a:extLst>
              <a:ext uri="{FF2B5EF4-FFF2-40B4-BE49-F238E27FC236}">
                <a16:creationId xmlns:a16="http://schemas.microsoft.com/office/drawing/2014/main" id="{AAABAA74-A49C-4F16-BABB-0A1D93DDA82F}"/>
              </a:ext>
            </a:extLst>
          </p:cNvPr>
          <p:cNvSpPr>
            <a:spLocks noGrp="1"/>
          </p:cNvSpPr>
          <p:nvPr>
            <p:ph type="chart" sz="quarter" idx="20" hasCustomPrompt="1"/>
          </p:nvPr>
        </p:nvSpPr>
        <p:spPr>
          <a:xfrm>
            <a:off x="536400" y="2556822"/>
            <a:ext cx="5076000" cy="3636000"/>
          </a:xfrm>
          <a:noFill/>
        </p:spPr>
        <p:txBody>
          <a:bodyPr anchor="ctr"/>
          <a:lstStyle>
            <a:lvl1pPr algn="ctr">
              <a:defRPr sz="1200" b="0"/>
            </a:lvl1pPr>
          </a:lstStyle>
          <a:p>
            <a:r>
              <a:rPr lang="en-US" noProof="0"/>
              <a:t>Graph</a:t>
            </a:r>
          </a:p>
        </p:txBody>
      </p:sp>
      <p:sp>
        <p:nvSpPr>
          <p:cNvPr id="21" name="Espace réservé du graphique 2">
            <a:extLst>
              <a:ext uri="{FF2B5EF4-FFF2-40B4-BE49-F238E27FC236}">
                <a16:creationId xmlns:a16="http://schemas.microsoft.com/office/drawing/2014/main" id="{EBA46C1A-FD0D-44CC-9BA2-F8724E59CBE7}"/>
              </a:ext>
            </a:extLst>
          </p:cNvPr>
          <p:cNvSpPr>
            <a:spLocks noGrp="1"/>
          </p:cNvSpPr>
          <p:nvPr>
            <p:ph type="chart" sz="quarter" idx="21" hasCustomPrompt="1"/>
          </p:nvPr>
        </p:nvSpPr>
        <p:spPr>
          <a:xfrm>
            <a:off x="6321428" y="2556822"/>
            <a:ext cx="5076000" cy="3636000"/>
          </a:xfrm>
          <a:noFill/>
        </p:spPr>
        <p:txBody>
          <a:bodyPr anchor="ctr"/>
          <a:lstStyle>
            <a:lvl1pPr algn="ctr">
              <a:defRPr sz="1200" b="0"/>
            </a:lvl1pPr>
          </a:lstStyle>
          <a:p>
            <a:r>
              <a:rPr lang="en-US" noProof="0"/>
              <a:t>Graph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400" y="1304733"/>
            <a:ext cx="5076000" cy="1707159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2181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a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20" name="Espace réservé du graphique 2">
            <a:extLst>
              <a:ext uri="{FF2B5EF4-FFF2-40B4-BE49-F238E27FC236}">
                <a16:creationId xmlns:a16="http://schemas.microsoft.com/office/drawing/2014/main" id="{AAABAA74-A49C-4F16-BABB-0A1D93DDA82F}"/>
              </a:ext>
            </a:extLst>
          </p:cNvPr>
          <p:cNvSpPr>
            <a:spLocks noGrp="1"/>
          </p:cNvSpPr>
          <p:nvPr>
            <p:ph type="chart" sz="quarter" idx="20" hasCustomPrompt="1"/>
          </p:nvPr>
        </p:nvSpPr>
        <p:spPr>
          <a:xfrm>
            <a:off x="536400" y="2556822"/>
            <a:ext cx="11052484" cy="3744000"/>
          </a:xfrm>
          <a:noFill/>
        </p:spPr>
        <p:txBody>
          <a:bodyPr anchor="ctr"/>
          <a:lstStyle>
            <a:lvl1pPr algn="ctr">
              <a:defRPr sz="1200" b="0"/>
            </a:lvl1pPr>
          </a:lstStyle>
          <a:p>
            <a:r>
              <a:rPr lang="en-US" noProof="0"/>
              <a:t>Graph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400" y="1337159"/>
            <a:ext cx="11052484" cy="1707159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7625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2988A7E5-E87A-40C8-853C-5046AFC26B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22656" y="347664"/>
            <a:ext cx="1890713" cy="550068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081" y="1535088"/>
            <a:ext cx="108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5081" y="2624771"/>
            <a:ext cx="10800000" cy="360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D59078-F0EA-4B2B-B92A-CB1D0AA4F8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6100" y="6489701"/>
            <a:ext cx="1056000" cy="21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b="0">
                <a:solidFill>
                  <a:schemeClr val="tx2"/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B74129-F7BE-4703-924F-ACEA71B254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9707" y="6489701"/>
            <a:ext cx="4800000" cy="21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b="0">
                <a:solidFill>
                  <a:schemeClr val="tx2"/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1B493F-9EAA-4161-9132-F480E263F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79874" y="6489701"/>
            <a:ext cx="720000" cy="21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 b="0">
                <a:solidFill>
                  <a:schemeClr val="tx2"/>
                </a:solidFill>
              </a:defRPr>
            </a:lvl1pPr>
          </a:lstStyle>
          <a:p>
            <a:fld id="{975A587B-5814-4D9B-9598-FE9CB954CB01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8129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8" r:id="rId15"/>
    <p:sldLayoutId id="2147483680" r:id="rId16"/>
    <p:sldLayoutId id="2147483681" r:id="rId17"/>
    <p:sldLayoutId id="2147483725" r:id="rId18"/>
    <p:sldLayoutId id="2147483726" r:id="rId19"/>
  </p:sldLayoutIdLst>
  <p:hf hdr="0" ftr="0" dt="0"/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2600" b="1" kern="1200" cap="all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216000" indent="-216000" algn="l" defTabSz="685800" rtl="0" eaLnBrk="1" latinLnBrk="0" hangingPunct="1">
        <a:lnSpc>
          <a:spcPct val="105000"/>
        </a:lnSpc>
        <a:spcBef>
          <a:spcPts val="7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216000" indent="0" algn="l" defTabSz="685800" rtl="0" eaLnBrk="1" latinLnBrk="0" hangingPunct="1">
        <a:lnSpc>
          <a:spcPct val="105000"/>
        </a:lnSpc>
        <a:spcBef>
          <a:spcPts val="700"/>
        </a:spcBef>
        <a:buSzPct val="120000"/>
        <a:buFont typeface="Encode Sans" pitchFamily="2" charset="0"/>
        <a:buNone/>
        <a:defRPr sz="12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216000" indent="0" algn="l" defTabSz="685800" rtl="0" eaLnBrk="1" latinLnBrk="0" hangingPunct="1">
        <a:lnSpc>
          <a:spcPct val="105000"/>
        </a:lnSpc>
        <a:spcBef>
          <a:spcPts val="400"/>
        </a:spcBef>
        <a:buFont typeface="Encode Sans" pitchFamily="2" charset="0"/>
        <a:buNone/>
        <a:defRPr sz="1200" b="1" kern="1200">
          <a:solidFill>
            <a:schemeClr val="tx2"/>
          </a:solidFill>
          <a:latin typeface="+mn-lt"/>
          <a:ea typeface="+mn-ea"/>
          <a:cs typeface="+mn-cs"/>
        </a:defRPr>
      </a:lvl4pPr>
      <a:lvl5pPr marL="360000" indent="-144000" algn="l" defTabSz="685800" rtl="0" eaLnBrk="1" latinLnBrk="0" hangingPunct="1">
        <a:lnSpc>
          <a:spcPct val="105000"/>
        </a:lnSpc>
        <a:spcBef>
          <a:spcPts val="4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32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9.png"/><Relationship Id="rId12" Type="http://schemas.microsoft.com/office/2007/relationships/hdphoto" Target="../media/hdphoto9.wdp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Relationship Id="rId6" Type="http://schemas.openxmlformats.org/officeDocument/2006/relationships/image" Target="../media/image28.png"/><Relationship Id="rId11" Type="http://schemas.openxmlformats.org/officeDocument/2006/relationships/image" Target="../media/image31.png"/><Relationship Id="rId5" Type="http://schemas.openxmlformats.org/officeDocument/2006/relationships/image" Target="../media/image7.png"/><Relationship Id="rId10" Type="http://schemas.microsoft.com/office/2007/relationships/hdphoto" Target="../media/hdphoto2.wdp"/><Relationship Id="rId4" Type="http://schemas.openxmlformats.org/officeDocument/2006/relationships/image" Target="../media/image6.png"/><Relationship Id="rId9" Type="http://schemas.openxmlformats.org/officeDocument/2006/relationships/image" Target="../media/image30.png"/><Relationship Id="rId1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4.png"/><Relationship Id="rId12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7.png"/><Relationship Id="rId10" Type="http://schemas.openxmlformats.org/officeDocument/2006/relationships/image" Target="../media/image37.png"/><Relationship Id="rId4" Type="http://schemas.openxmlformats.org/officeDocument/2006/relationships/image" Target="../media/image6.png"/><Relationship Id="rId9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Relationship Id="rId6" Type="http://schemas.openxmlformats.org/officeDocument/2006/relationships/image" Target="../media/image39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Relationship Id="rId6" Type="http://schemas.openxmlformats.org/officeDocument/2006/relationships/image" Target="../media/image42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jpeg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4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Relationship Id="rId6" Type="http://schemas.openxmlformats.org/officeDocument/2006/relationships/image" Target="../media/image45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4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Relationship Id="rId6" Type="http://schemas.openxmlformats.org/officeDocument/2006/relationships/image" Target="../media/image4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5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5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2.xml"/><Relationship Id="rId6" Type="http://schemas.openxmlformats.org/officeDocument/2006/relationships/image" Target="../media/image7.png"/><Relationship Id="rId5" Type="http://schemas.openxmlformats.org/officeDocument/2006/relationships/image" Target="../media/image52.jpe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3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4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tags" Target="../tags/tag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Relationship Id="rId4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6.xml"/><Relationship Id="rId4" Type="http://schemas.openxmlformats.org/officeDocument/2006/relationships/image" Target="../media/image8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7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8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microsoft.com/office/2007/relationships/hdphoto" Target="../media/hdphoto3.wdp"/><Relationship Id="rId18" Type="http://schemas.openxmlformats.org/officeDocument/2006/relationships/image" Target="../media/image16.png"/><Relationship Id="rId26" Type="http://schemas.microsoft.com/office/2007/relationships/hdphoto" Target="../media/hdphoto8.wdp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8.png"/><Relationship Id="rId7" Type="http://schemas.openxmlformats.org/officeDocument/2006/relationships/image" Target="../media/image10.png"/><Relationship Id="rId12" Type="http://schemas.openxmlformats.org/officeDocument/2006/relationships/image" Target="../media/image13.png"/><Relationship Id="rId17" Type="http://schemas.microsoft.com/office/2007/relationships/hdphoto" Target="../media/hdphoto5.wdp"/><Relationship Id="rId25" Type="http://schemas.openxmlformats.org/officeDocument/2006/relationships/image" Target="../media/image21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5.png"/><Relationship Id="rId20" Type="http://schemas.openxmlformats.org/officeDocument/2006/relationships/image" Target="../media/image17.png"/><Relationship Id="rId1" Type="http://schemas.openxmlformats.org/officeDocument/2006/relationships/tags" Target="../tags/tag10.xml"/><Relationship Id="rId6" Type="http://schemas.openxmlformats.org/officeDocument/2006/relationships/image" Target="../media/image9.png"/><Relationship Id="rId11" Type="http://schemas.microsoft.com/office/2007/relationships/hdphoto" Target="../media/hdphoto2.wdp"/><Relationship Id="rId24" Type="http://schemas.microsoft.com/office/2007/relationships/hdphoto" Target="../media/hdphoto7.wdp"/><Relationship Id="rId5" Type="http://schemas.openxmlformats.org/officeDocument/2006/relationships/image" Target="../media/image7.png"/><Relationship Id="rId15" Type="http://schemas.microsoft.com/office/2007/relationships/hdphoto" Target="../media/hdphoto4.wdp"/><Relationship Id="rId23" Type="http://schemas.openxmlformats.org/officeDocument/2006/relationships/image" Target="../media/image20.png"/><Relationship Id="rId10" Type="http://schemas.openxmlformats.org/officeDocument/2006/relationships/image" Target="../media/image12.png"/><Relationship Id="rId19" Type="http://schemas.microsoft.com/office/2007/relationships/hdphoto" Target="../media/hdphoto6.wdp"/><Relationship Id="rId4" Type="http://schemas.openxmlformats.org/officeDocument/2006/relationships/image" Target="../media/image6.png"/><Relationship Id="rId9" Type="http://schemas.microsoft.com/office/2007/relationships/hdphoto" Target="../media/hdphoto1.wdp"/><Relationship Id="rId14" Type="http://schemas.openxmlformats.org/officeDocument/2006/relationships/image" Target="../media/image14.png"/><Relationship Id="rId22" Type="http://schemas.openxmlformats.org/officeDocument/2006/relationships/image" Target="../media/image19.png"/><Relationship Id="rId27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6" Type="http://schemas.openxmlformats.org/officeDocument/2006/relationships/image" Target="../media/image22.png"/><Relationship Id="rId5" Type="http://schemas.openxmlformats.org/officeDocument/2006/relationships/image" Target="../media/image7.png"/><Relationship Id="rId10" Type="http://schemas.openxmlformats.org/officeDocument/2006/relationships/image" Target="../media/image8.jpeg"/><Relationship Id="rId4" Type="http://schemas.openxmlformats.org/officeDocument/2006/relationships/image" Target="../media/image6.png"/><Relationship Id="rId9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Relationship Id="rId6" Type="http://schemas.openxmlformats.org/officeDocument/2006/relationships/image" Target="../media/image26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6" Type="http://schemas.openxmlformats.org/officeDocument/2006/relationships/image" Target="../media/image27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z="1800" b="0" i="0" u="none" strike="noStrike" dirty="0">
                <a:effectLst/>
              </a:rPr>
              <a:t>Jeep </a:t>
            </a:r>
            <a:r>
              <a:rPr lang="it-IT" sz="1800" b="0" i="0" u="none" strike="noStrike" dirty="0" err="1">
                <a:effectLst/>
              </a:rPr>
              <a:t>Compass</a:t>
            </a:r>
            <a:r>
              <a:rPr lang="it-IT" sz="1800" b="0" i="0" u="none" strike="noStrike" dirty="0">
                <a:effectLst/>
              </a:rPr>
              <a:t> MY25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 anchor="ctr"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the MY25 Compass updates its commercial offer and range. Let's discover the new Compass MY25 together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 anchor="ctr"/>
          <a:lstStyle/>
          <a:p>
            <a:r>
              <a:rPr lang="en-GB" dirty="0"/>
              <a:t>WWCPJE505760B01EN</a:t>
            </a:r>
            <a:endParaRPr lang="en-US" b="0" dirty="0"/>
          </a:p>
        </p:txBody>
      </p:sp>
      <p:sp>
        <p:nvSpPr>
          <p:cNvPr id="15" name="Text Placeholder 2"/>
          <p:cNvSpPr txBox="1">
            <a:spLocks/>
          </p:cNvSpPr>
          <p:nvPr/>
        </p:nvSpPr>
        <p:spPr>
          <a:xfrm>
            <a:off x="1" y="449849"/>
            <a:ext cx="9683261" cy="33596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SzPct val="120000"/>
              <a:buFont typeface="Encode Sans" pitchFamily="2" charset="0"/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Encode Sans" pitchFamily="2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fr-FR" sz="1600" dirty="0"/>
              <a:t>  </a:t>
            </a:r>
            <a:r>
              <a:rPr lang="fr-FR" sz="1600" b="1" cap="all" dirty="0">
                <a:latin typeface="Encode Sans" pitchFamily="2" charset="0"/>
              </a:rPr>
              <a:t>HEADER / ID OF THE CAPSULES</a:t>
            </a:r>
            <a:endParaRPr lang="en-US" sz="1600" b="1" cap="all" dirty="0">
              <a:latin typeface="Encode Sans" pitchFamily="2" charset="0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9168DE0C-3E1B-EF73-07E4-C10689221AE3}"/>
              </a:ext>
            </a:extLst>
          </p:cNvPr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8707" y="6197712"/>
            <a:ext cx="325379" cy="323306"/>
          </a:xfrm>
          <a:prstGeom prst="rect">
            <a:avLst/>
          </a:prstGeom>
        </p:spPr>
      </p:pic>
      <p:grpSp>
        <p:nvGrpSpPr>
          <p:cNvPr id="6" name="Gruppo 5">
            <a:extLst>
              <a:ext uri="{FF2B5EF4-FFF2-40B4-BE49-F238E27FC236}">
                <a16:creationId xmlns:a16="http://schemas.microsoft.com/office/drawing/2014/main" id="{DA3388E7-C53F-DEB1-1F42-38A90455DBCD}"/>
              </a:ext>
            </a:extLst>
          </p:cNvPr>
          <p:cNvGrpSpPr/>
          <p:nvPr/>
        </p:nvGrpSpPr>
        <p:grpSpPr>
          <a:xfrm>
            <a:off x="3609148" y="4678175"/>
            <a:ext cx="2004496" cy="2004495"/>
            <a:chOff x="8566219" y="3310916"/>
            <a:chExt cx="3476731" cy="3476730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127F31BC-51FA-1101-1053-1FDE7B659FBA}"/>
                </a:ext>
              </a:extLst>
            </p:cNvPr>
            <p:cNvSpPr/>
            <p:nvPr/>
          </p:nvSpPr>
          <p:spPr>
            <a:xfrm>
              <a:off x="8566220" y="3310916"/>
              <a:ext cx="3476730" cy="347673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E559DDAD-B53C-D830-7760-080AA40B77AA}"/>
                </a:ext>
              </a:extLst>
            </p:cNvPr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566219" y="3807895"/>
              <a:ext cx="3476731" cy="2389817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632812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10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522441" y="1728716"/>
            <a:ext cx="4657015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Let's now do a quick review of the MY25 range to see in more detail the complete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equipment of NORTH STAR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but also to highlight the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new equipment introduced on Altitude and Summit.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TRIM LEVEL EQUIPMENTS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3F96DEBB-96CE-C296-40EC-DBCCDC1AF992}"/>
              </a:ext>
            </a:extLst>
          </p:cNvPr>
          <p:cNvSpPr txBox="1"/>
          <p:nvPr/>
        </p:nvSpPr>
        <p:spPr>
          <a:xfrm>
            <a:off x="6722931" y="3496306"/>
            <a:ext cx="2195532" cy="23544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1050" b="1" dirty="0" err="1">
                <a:latin typeface="Calibri" panose="020F0502020204030204" pitchFamily="34" charset="0"/>
                <a:cs typeface="Calibri" panose="020F0502020204030204" pitchFamily="34" charset="0"/>
              </a:rPr>
              <a:t>Altitude</a:t>
            </a:r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 +:</a:t>
            </a:r>
          </a:p>
          <a:p>
            <a:pPr rtl="0"/>
            <a:r>
              <a:rPr lang="it-IT" sz="1050" dirty="0">
                <a:effectLst/>
              </a:rPr>
              <a:t>•</a:t>
            </a:r>
            <a:r>
              <a:rPr lang="it-IT" sz="1050" dirty="0" err="1">
                <a:effectLst/>
              </a:rPr>
              <a:t>Roof</a:t>
            </a:r>
            <a:r>
              <a:rPr lang="it-IT" sz="1050" dirty="0">
                <a:effectLst/>
              </a:rPr>
              <a:t> </a:t>
            </a:r>
            <a:r>
              <a:rPr lang="it-IT" sz="1050" dirty="0" err="1">
                <a:effectLst/>
              </a:rPr>
              <a:t>rails</a:t>
            </a:r>
            <a:endParaRPr lang="it-IT" sz="1050" dirty="0">
              <a:effectLst/>
            </a:endParaRPr>
          </a:p>
          <a:p>
            <a:pPr rtl="0"/>
            <a:r>
              <a:rPr lang="it-IT" sz="1050" dirty="0">
                <a:effectLst/>
              </a:rPr>
              <a:t>•LED </a:t>
            </a:r>
            <a:r>
              <a:rPr lang="it-IT" sz="1050" dirty="0" err="1">
                <a:effectLst/>
              </a:rPr>
              <a:t>fog</a:t>
            </a:r>
            <a:r>
              <a:rPr lang="it-IT" sz="1050" dirty="0">
                <a:effectLst/>
              </a:rPr>
              <a:t> </a:t>
            </a:r>
            <a:r>
              <a:rPr lang="it-IT" sz="1050" dirty="0" err="1">
                <a:effectLst/>
              </a:rPr>
              <a:t>lamps</a:t>
            </a:r>
            <a:r>
              <a:rPr lang="it-IT" sz="1050" dirty="0">
                <a:effectLst/>
              </a:rPr>
              <a:t> </a:t>
            </a:r>
          </a:p>
          <a:p>
            <a:pPr rtl="0"/>
            <a:r>
              <a:rPr lang="it-IT" sz="1050" dirty="0">
                <a:effectLst/>
              </a:rPr>
              <a:t>•</a:t>
            </a:r>
            <a:r>
              <a:rPr lang="it-IT" sz="1050" dirty="0" err="1"/>
              <a:t>D</a:t>
            </a:r>
            <a:r>
              <a:rPr lang="it-IT" sz="1050" dirty="0" err="1">
                <a:effectLst/>
              </a:rPr>
              <a:t>edicated</a:t>
            </a:r>
            <a:r>
              <a:rPr lang="it-IT" sz="1050" dirty="0">
                <a:effectLst/>
              </a:rPr>
              <a:t> </a:t>
            </a:r>
            <a:r>
              <a:rPr lang="it-IT" sz="1050" dirty="0" err="1">
                <a:effectLst/>
              </a:rPr>
              <a:t>hood</a:t>
            </a:r>
            <a:r>
              <a:rPr lang="it-IT" sz="1050" dirty="0">
                <a:effectLst/>
              </a:rPr>
              <a:t> </a:t>
            </a:r>
            <a:r>
              <a:rPr lang="it-IT" sz="1050" dirty="0" err="1">
                <a:effectLst/>
              </a:rPr>
              <a:t>decal</a:t>
            </a:r>
            <a:endParaRPr lang="it-IT" sz="1050" dirty="0">
              <a:effectLst/>
            </a:endParaRPr>
          </a:p>
          <a:p>
            <a:pPr rtl="0"/>
            <a:r>
              <a:rPr lang="it-IT" sz="1050" dirty="0">
                <a:effectLst/>
              </a:rPr>
              <a:t>•Black logos/</a:t>
            </a:r>
            <a:r>
              <a:rPr lang="it-IT" sz="1050" dirty="0" err="1">
                <a:effectLst/>
              </a:rPr>
              <a:t>dedicated</a:t>
            </a:r>
            <a:r>
              <a:rPr lang="it-IT" sz="1050" dirty="0">
                <a:effectLst/>
              </a:rPr>
              <a:t> badges</a:t>
            </a:r>
          </a:p>
          <a:p>
            <a:pPr rtl="0"/>
            <a:r>
              <a:rPr lang="it-IT" sz="1050" dirty="0">
                <a:effectLst/>
              </a:rPr>
              <a:t>•High </a:t>
            </a:r>
            <a:r>
              <a:rPr lang="it-IT" sz="1050" dirty="0" err="1">
                <a:effectLst/>
              </a:rPr>
              <a:t>resistance</a:t>
            </a:r>
            <a:r>
              <a:rPr lang="it-IT" sz="1050" dirty="0">
                <a:effectLst/>
              </a:rPr>
              <a:t> </a:t>
            </a:r>
            <a:r>
              <a:rPr lang="it-IT" sz="1050" dirty="0" err="1">
                <a:effectLst/>
              </a:rPr>
              <a:t>seats</a:t>
            </a:r>
            <a:r>
              <a:rPr lang="it-IT" sz="1050" dirty="0">
                <a:effectLst/>
              </a:rPr>
              <a:t> </a:t>
            </a:r>
            <a:r>
              <a:rPr lang="it-IT" sz="1050" dirty="0" err="1">
                <a:effectLst/>
              </a:rPr>
              <a:t>material</a:t>
            </a:r>
            <a:endParaRPr lang="it-IT" sz="1050" dirty="0">
              <a:effectLst/>
            </a:endParaRPr>
          </a:p>
          <a:p>
            <a:pPr rtl="0"/>
            <a:r>
              <a:rPr lang="it-IT" sz="1050" dirty="0">
                <a:effectLst/>
              </a:rPr>
              <a:t>•Privacy glasses</a:t>
            </a:r>
          </a:p>
          <a:p>
            <a:pPr rtl="0"/>
            <a:r>
              <a:rPr lang="it-IT" sz="1050" dirty="0">
                <a:effectLst/>
              </a:rPr>
              <a:t>•Two-</a:t>
            </a:r>
            <a:r>
              <a:rPr lang="it-IT" sz="1050" dirty="0" err="1">
                <a:effectLst/>
              </a:rPr>
              <a:t>tone</a:t>
            </a:r>
            <a:r>
              <a:rPr lang="it-IT" sz="1050" dirty="0">
                <a:effectLst/>
              </a:rPr>
              <a:t> black </a:t>
            </a:r>
            <a:r>
              <a:rPr lang="it-IT" sz="1050" dirty="0" err="1">
                <a:effectLst/>
              </a:rPr>
              <a:t>roof</a:t>
            </a:r>
            <a:endParaRPr lang="it-IT" sz="1050" dirty="0">
              <a:effectLst/>
            </a:endParaRPr>
          </a:p>
          <a:p>
            <a:pPr rtl="0"/>
            <a:r>
              <a:rPr lang="it-IT" sz="1050" dirty="0">
                <a:effectLst/>
              </a:rPr>
              <a:t>•</a:t>
            </a:r>
            <a:r>
              <a:rPr lang="it-IT" sz="1050" dirty="0" err="1">
                <a:effectLst/>
              </a:rPr>
              <a:t>Technogreen</a:t>
            </a:r>
            <a:r>
              <a:rPr lang="it-IT" sz="1050" dirty="0">
                <a:effectLst/>
              </a:rPr>
              <a:t> </a:t>
            </a:r>
            <a:r>
              <a:rPr lang="it-IT" sz="1050" dirty="0" err="1">
                <a:effectLst/>
              </a:rPr>
              <a:t>metallic</a:t>
            </a:r>
            <a:r>
              <a:rPr lang="it-IT" sz="1050" dirty="0">
                <a:effectLst/>
              </a:rPr>
              <a:t> </a:t>
            </a:r>
            <a:r>
              <a:rPr lang="it-IT" sz="1050" dirty="0" err="1">
                <a:effectLst/>
              </a:rPr>
              <a:t>paint</a:t>
            </a:r>
            <a:endParaRPr lang="it-IT" sz="1050" dirty="0">
              <a:effectLst/>
            </a:endParaRPr>
          </a:p>
          <a:p>
            <a:pPr rtl="0"/>
            <a:r>
              <a:rPr lang="it-IT" sz="1050" dirty="0">
                <a:effectLst/>
              </a:rPr>
              <a:t>•Dual-pane </a:t>
            </a:r>
            <a:r>
              <a:rPr lang="it-IT" sz="1050" dirty="0" err="1">
                <a:effectLst/>
              </a:rPr>
              <a:t>sunroof</a:t>
            </a:r>
            <a:endParaRPr lang="it-IT" sz="1050" dirty="0">
              <a:effectLst/>
            </a:endParaRPr>
          </a:p>
          <a:p>
            <a:pPr rtl="0"/>
            <a:r>
              <a:rPr lang="it-IT" sz="1050" dirty="0">
                <a:effectLst/>
              </a:rPr>
              <a:t>•18’’ black </a:t>
            </a:r>
            <a:r>
              <a:rPr lang="it-IT" sz="1050" dirty="0" err="1">
                <a:effectLst/>
              </a:rPr>
              <a:t>wheels</a:t>
            </a:r>
            <a:endParaRPr lang="it-IT" sz="1050" dirty="0">
              <a:effectLst/>
            </a:endParaRPr>
          </a:p>
          <a:p>
            <a:pPr rtl="0"/>
            <a:r>
              <a:rPr lang="it-IT" sz="1050" dirty="0">
                <a:effectLst/>
              </a:rPr>
              <a:t>•Front/</a:t>
            </a:r>
            <a:r>
              <a:rPr lang="it-IT" sz="1050" dirty="0" err="1">
                <a:effectLst/>
              </a:rPr>
              <a:t>rear</a:t>
            </a:r>
            <a:r>
              <a:rPr lang="it-IT" sz="1050" dirty="0">
                <a:effectLst/>
              </a:rPr>
              <a:t> parking </a:t>
            </a:r>
            <a:r>
              <a:rPr lang="it-IT" sz="1050" dirty="0" err="1">
                <a:effectLst/>
              </a:rPr>
              <a:t>sensors</a:t>
            </a:r>
            <a:endParaRPr lang="it-IT" sz="1050" dirty="0">
              <a:effectLst/>
            </a:endParaRPr>
          </a:p>
          <a:p>
            <a:pPr rtl="0"/>
            <a:r>
              <a:rPr lang="it-IT" sz="1050" dirty="0">
                <a:effectLst/>
              </a:rPr>
              <a:t>•</a:t>
            </a:r>
            <a:r>
              <a:rPr lang="it-IT" sz="1050" dirty="0" err="1">
                <a:effectLst/>
              </a:rPr>
              <a:t>Parallel</a:t>
            </a:r>
            <a:r>
              <a:rPr lang="it-IT" sz="1050" dirty="0">
                <a:effectLst/>
              </a:rPr>
              <a:t> and </a:t>
            </a:r>
            <a:r>
              <a:rPr lang="it-IT" sz="1050" dirty="0" err="1">
                <a:effectLst/>
              </a:rPr>
              <a:t>perpendicular</a:t>
            </a:r>
            <a:r>
              <a:rPr lang="it-IT" sz="1050" dirty="0">
                <a:effectLst/>
              </a:rPr>
              <a:t> Park Assist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A725ED8-9A12-F548-E954-E78826C941A0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Trim </a:t>
            </a:r>
            <a:r>
              <a:rPr lang="it-IT" sz="1050" b="1" i="1" dirty="0" err="1"/>
              <a:t>level</a:t>
            </a:r>
            <a:r>
              <a:rPr lang="it-IT" sz="1050" b="1" i="1" dirty="0"/>
              <a:t> </a:t>
            </a:r>
            <a:r>
              <a:rPr lang="it-IT" sz="1050" b="1" i="1" dirty="0" err="1"/>
              <a:t>equipments</a:t>
            </a:r>
            <a:endParaRPr lang="it-IT" sz="1050" b="1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E7FC91AC-87D9-3E42-B7D8-6A6B1AA6A6FF}"/>
              </a:ext>
            </a:extLst>
          </p:cNvPr>
          <p:cNvSpPr/>
          <p:nvPr/>
        </p:nvSpPr>
        <p:spPr>
          <a:xfrm>
            <a:off x="2437881" y="3429000"/>
            <a:ext cx="4350339" cy="235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/>
          </a:p>
        </p:txBody>
      </p:sp>
      <p:sp>
        <p:nvSpPr>
          <p:cNvPr id="28" name="Google Shape;1059;p103">
            <a:extLst>
              <a:ext uri="{FF2B5EF4-FFF2-40B4-BE49-F238E27FC236}">
                <a16:creationId xmlns:a16="http://schemas.microsoft.com/office/drawing/2014/main" id="{309885D2-1ECE-50C1-C14F-AFC2804FDB95}"/>
              </a:ext>
            </a:extLst>
          </p:cNvPr>
          <p:cNvSpPr txBox="1"/>
          <p:nvPr/>
        </p:nvSpPr>
        <p:spPr>
          <a:xfrm>
            <a:off x="3595076" y="5277703"/>
            <a:ext cx="1058748" cy="276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marR="0" lvl="0" indent="0" algn="ct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it-IT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ncode Sans" pitchFamily="2" charset="0"/>
                <a:ea typeface="Encode Sans"/>
                <a:cs typeface="Encode Sans"/>
                <a:sym typeface="Encode Sans"/>
              </a:rPr>
              <a:t>ALTITUDE</a:t>
            </a:r>
          </a:p>
        </p:txBody>
      </p:sp>
      <p:sp>
        <p:nvSpPr>
          <p:cNvPr id="29" name="Google Shape;116;gd148027e98_1_140">
            <a:extLst>
              <a:ext uri="{FF2B5EF4-FFF2-40B4-BE49-F238E27FC236}">
                <a16:creationId xmlns:a16="http://schemas.microsoft.com/office/drawing/2014/main" id="{ABF37893-9755-CC33-C734-723B46D6E581}"/>
              </a:ext>
            </a:extLst>
          </p:cNvPr>
          <p:cNvSpPr/>
          <p:nvPr/>
        </p:nvSpPr>
        <p:spPr>
          <a:xfrm rot="10800000">
            <a:off x="4122514" y="4302885"/>
            <a:ext cx="167636" cy="532976"/>
          </a:xfrm>
          <a:prstGeom prst="downArrow">
            <a:avLst/>
          </a:prstGeom>
          <a:gradFill>
            <a:gsLst>
              <a:gs pos="0">
                <a:srgbClr val="FFFFFF">
                  <a:alpha val="0"/>
                </a:srgbClr>
              </a:gs>
              <a:gs pos="87000">
                <a:srgbClr val="E94E24">
                  <a:lumMod val="40000"/>
                  <a:lumOff val="60000"/>
                </a:srgbClr>
              </a:gs>
              <a:gs pos="100000">
                <a:srgbClr val="E94E24"/>
              </a:gs>
            </a:gsLst>
            <a:lin ang="5400012" scaled="0"/>
          </a:gra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2B35"/>
              </a:buClr>
              <a:buSzPts val="1800"/>
              <a:buFont typeface="Arial"/>
              <a:buNone/>
              <a:tabLst/>
              <a:defRPr/>
            </a:pPr>
            <a:endParaRPr kumimoji="0" lang="it-IT" sz="1050" b="1" i="0" u="none" strike="noStrike" kern="0" cap="none" spc="0" normalizeH="0" baseline="0" noProof="0">
              <a:ln>
                <a:noFill/>
              </a:ln>
              <a:solidFill>
                <a:srgbClr val="272B35"/>
              </a:solidFill>
              <a:effectLst/>
              <a:uLnTx/>
              <a:uFillTx/>
              <a:latin typeface="Encode Sans" pitchFamily="2" charset="0"/>
              <a:cs typeface="Arial"/>
              <a:sym typeface="Arial"/>
            </a:endParaRPr>
          </a:p>
        </p:txBody>
      </p:sp>
      <p:sp>
        <p:nvSpPr>
          <p:cNvPr id="30" name="Google Shape;1059;p103">
            <a:extLst>
              <a:ext uri="{FF2B5EF4-FFF2-40B4-BE49-F238E27FC236}">
                <a16:creationId xmlns:a16="http://schemas.microsoft.com/office/drawing/2014/main" id="{C26311AB-7F2E-6C78-845B-F600D7E6E48D}"/>
              </a:ext>
            </a:extLst>
          </p:cNvPr>
          <p:cNvSpPr txBox="1"/>
          <p:nvPr/>
        </p:nvSpPr>
        <p:spPr>
          <a:xfrm>
            <a:off x="3687387" y="4067580"/>
            <a:ext cx="924602" cy="276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marR="0" lvl="0" indent="0" algn="ct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it-IT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ncode Sans" pitchFamily="2" charset="0"/>
                <a:ea typeface="Encode Sans"/>
                <a:cs typeface="Encode Sans"/>
                <a:sym typeface="Encode Sans"/>
              </a:rPr>
              <a:t>SUMMIT</a:t>
            </a:r>
          </a:p>
        </p:txBody>
      </p:sp>
      <p:sp>
        <p:nvSpPr>
          <p:cNvPr id="31" name="Google Shape;116;gd148027e98_1_140">
            <a:extLst>
              <a:ext uri="{FF2B5EF4-FFF2-40B4-BE49-F238E27FC236}">
                <a16:creationId xmlns:a16="http://schemas.microsoft.com/office/drawing/2014/main" id="{55127779-2EEB-8B80-B08A-2FC51D84E3AC}"/>
              </a:ext>
            </a:extLst>
          </p:cNvPr>
          <p:cNvSpPr/>
          <p:nvPr/>
        </p:nvSpPr>
        <p:spPr>
          <a:xfrm rot="15282489">
            <a:off x="4761521" y="4524033"/>
            <a:ext cx="144599" cy="586272"/>
          </a:xfrm>
          <a:prstGeom prst="downArrow">
            <a:avLst/>
          </a:prstGeom>
          <a:gradFill>
            <a:gsLst>
              <a:gs pos="0">
                <a:srgbClr val="FFFFFF">
                  <a:alpha val="0"/>
                </a:srgbClr>
              </a:gs>
              <a:gs pos="87000">
                <a:srgbClr val="E94E24">
                  <a:lumMod val="40000"/>
                  <a:lumOff val="60000"/>
                </a:srgbClr>
              </a:gs>
              <a:gs pos="100000">
                <a:srgbClr val="E94E24"/>
              </a:gs>
            </a:gsLst>
            <a:lin ang="5400012" scaled="0"/>
          </a:gra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2B35"/>
              </a:buClr>
              <a:buSzPts val="1800"/>
              <a:buFont typeface="Arial"/>
              <a:buNone/>
              <a:tabLst/>
              <a:defRPr/>
            </a:pPr>
            <a:endParaRPr kumimoji="0" lang="it-IT" sz="1050" b="1" i="0" u="none" strike="noStrike" kern="0" cap="none" spc="0" normalizeH="0" baseline="0" noProof="0">
              <a:ln>
                <a:noFill/>
              </a:ln>
              <a:solidFill>
                <a:srgbClr val="272B35"/>
              </a:solidFill>
              <a:effectLst/>
              <a:uLnTx/>
              <a:uFillTx/>
              <a:latin typeface="Encode Sans" pitchFamily="2" charset="0"/>
              <a:cs typeface="Arial"/>
              <a:sym typeface="Arial"/>
            </a:endParaRPr>
          </a:p>
        </p:txBody>
      </p:sp>
      <p:pic>
        <p:nvPicPr>
          <p:cNvPr id="32" name="Picture 4" descr="logo e-hybrid">
            <a:extLst>
              <a:ext uri="{FF2B5EF4-FFF2-40B4-BE49-F238E27FC236}">
                <a16:creationId xmlns:a16="http://schemas.microsoft.com/office/drawing/2014/main" id="{080067F7-118B-60E5-57C8-80AE246EE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57246" y="4993785"/>
            <a:ext cx="178395" cy="13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logo e-hybrid">
            <a:extLst>
              <a:ext uri="{FF2B5EF4-FFF2-40B4-BE49-F238E27FC236}">
                <a16:creationId xmlns:a16="http://schemas.microsoft.com/office/drawing/2014/main" id="{D6CD65A2-C900-5CC6-D08C-CF1506AB8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4719" y="3875211"/>
            <a:ext cx="178395" cy="13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logo e-hybrid">
            <a:extLst>
              <a:ext uri="{FF2B5EF4-FFF2-40B4-BE49-F238E27FC236}">
                <a16:creationId xmlns:a16="http://schemas.microsoft.com/office/drawing/2014/main" id="{B96E4B39-5504-A2B0-89A2-3CB9B0AC91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33718" y="4369894"/>
            <a:ext cx="178395" cy="13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Google Shape;1059;p103">
            <a:extLst>
              <a:ext uri="{FF2B5EF4-FFF2-40B4-BE49-F238E27FC236}">
                <a16:creationId xmlns:a16="http://schemas.microsoft.com/office/drawing/2014/main" id="{AE741271-6FB4-1712-73DA-C11644579EAC}"/>
              </a:ext>
            </a:extLst>
          </p:cNvPr>
          <p:cNvSpPr txBox="1"/>
          <p:nvPr/>
        </p:nvSpPr>
        <p:spPr>
          <a:xfrm>
            <a:off x="5126099" y="4693747"/>
            <a:ext cx="1182612" cy="276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marR="0" lvl="0" indent="0" algn="ct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it-IT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ncode Sans" pitchFamily="2" charset="0"/>
                <a:ea typeface="Encode Sans"/>
                <a:cs typeface="Encode Sans"/>
                <a:sym typeface="Encode Sans"/>
              </a:rPr>
              <a:t>NORTH STAR </a:t>
            </a:r>
          </a:p>
        </p:txBody>
      </p:sp>
      <p:pic>
        <p:nvPicPr>
          <p:cNvPr id="37" name="Google Shape;4369;p140">
            <a:extLst>
              <a:ext uri="{FF2B5EF4-FFF2-40B4-BE49-F238E27FC236}">
                <a16:creationId xmlns:a16="http://schemas.microsoft.com/office/drawing/2014/main" id="{6A20C7B2-4CA6-DB3A-615C-F096B9C0811E}"/>
              </a:ext>
            </a:extLst>
          </p:cNvPr>
          <p:cNvPicPr preferRelativeResize="0"/>
          <p:nvPr/>
        </p:nvPicPr>
        <p:blipFill rotWithShape="1">
          <a:blip r:embed="rId7" cstate="email">
            <a:alphaModFix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1212" l="8496" r="90619">
                        <a14:foregroundMark x1="8496" y1="54848" x2="10265" y2="71515"/>
                        <a14:foregroundMark x1="44602" y1="44242" x2="55575" y2="54242"/>
                        <a14:foregroundMark x1="57345" y1="91515" x2="57345" y2="91515"/>
                        <a14:foregroundMark x1="90619" y1="48788" x2="90619" y2="48788"/>
                        <a14:backgroundMark x1="42301" y1="94242" x2="42301" y2="94242"/>
                        <a14:backgroundMark x1="44425" y1="92727" x2="44425" y2="92727"/>
                        <a14:backgroundMark x1="55221" y1="95758" x2="55221" y2="95758"/>
                        <a14:backgroundMark x1="56814" y1="94545" x2="56814" y2="945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57126" y="4752000"/>
            <a:ext cx="980101" cy="5724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4345;p140">
            <a:extLst>
              <a:ext uri="{FF2B5EF4-FFF2-40B4-BE49-F238E27FC236}">
                <a16:creationId xmlns:a16="http://schemas.microsoft.com/office/drawing/2014/main" id="{F8F59CD1-122B-3D19-5F99-700D076BCEF5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9" cstate="email">
            <a:alphaModFix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8182" b="91212" l="9912" r="89912">
                        <a14:foregroundMark x1="10796" y1="44242" x2="10796" y2="70303"/>
                        <a14:foregroundMark x1="43540" y1="38788" x2="50973" y2="55152"/>
                        <a14:foregroundMark x1="47788" y1="42121" x2="55929" y2="55152"/>
                        <a14:foregroundMark x1="58407" y1="91515" x2="58407" y2="91515"/>
                        <a14:foregroundMark x1="89912" y1="67879" x2="89558" y2="43333"/>
                        <a14:foregroundMark x1="68496" y1="9697" x2="74513" y2="8182"/>
                        <a14:backgroundMark x1="27965" y1="91515" x2="36106" y2="90909"/>
                        <a14:backgroundMark x1="41239" y1="93333" x2="44425" y2="93333"/>
                        <a14:backgroundMark x1="46372" y1="94545" x2="48142" y2="96364"/>
                        <a14:backgroundMark x1="47788" y1="93939" x2="50088" y2="94545"/>
                        <a14:backgroundMark x1="69735" y1="86667" x2="72212" y2="82121"/>
                        <a14:backgroundMark x1="47611" y1="90000" x2="47611" y2="90000"/>
                        <a14:backgroundMark x1="49204" y1="90909" x2="49204" y2="9090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40489" y="3553245"/>
            <a:ext cx="1001927" cy="58519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Logo 4xe Jeep – Autoappassionati.it">
            <a:extLst>
              <a:ext uri="{FF2B5EF4-FFF2-40B4-BE49-F238E27FC236}">
                <a16:creationId xmlns:a16="http://schemas.microsoft.com/office/drawing/2014/main" id="{31582444-5FEC-40D2-7AC6-387D5EC54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9920" b="89276" l="4883" r="95078">
                        <a14:foregroundMark x1="19879" y1="53218" x2="21367" y2="60858"/>
                        <a14:foregroundMark x1="16250" y1="34584" x2="17895" y2="43029"/>
                        <a14:foregroundMark x1="14922" y1="39142" x2="9844" y2="47587"/>
                        <a14:foregroundMark x1="5898" y1="49196" x2="16719" y2="32708"/>
                        <a14:foregroundMark x1="8828" y1="51072" x2="24727" y2="32038"/>
                        <a14:foregroundMark x1="24727" y1="32038" x2="28242" y2="60590"/>
                        <a14:foregroundMark x1="28711" y1="66622" x2="28867" y2="32172"/>
                        <a14:foregroundMark x1="30117" y1="33244" x2="16953" y2="33244"/>
                        <a14:foregroundMark x1="4883" y1="48123" x2="19609" y2="30563"/>
                        <a14:foregroundMark x1="19609" y1="30563" x2="33001" y2="30563"/>
                        <a14:foregroundMark x1="38203" y1="34048" x2="62891" y2="67962"/>
                        <a14:foregroundMark x1="53164" y1="45442" x2="62969" y2="32708"/>
                        <a14:foregroundMark x1="41328" y1="34316" x2="36445" y2="32440"/>
                        <a14:foregroundMark x1="35742" y1="30563" x2="35742" y2="30563"/>
                        <a14:foregroundMark x1="35977" y1="30295" x2="40156" y2="30295"/>
                        <a14:foregroundMark x1="91992" y1="29223" x2="89961" y2="44370"/>
                        <a14:foregroundMark x1="93008" y1="70107" x2="95078" y2="71448"/>
                        <a14:foregroundMark x1="35977" y1="68767" x2="38203" y2="66622"/>
                        <a14:foregroundMark x1="64531" y1="39812" x2="68164" y2="39812"/>
                        <a14:foregroundMark x1="68477" y1="38606" x2="74023" y2="29759"/>
                        <a14:foregroundMark x1="74492" y1="28954" x2="81641" y2="27614"/>
                        <a14:foregroundMark x1="82617" y1="28150" x2="88438" y2="28418"/>
                        <a14:foregroundMark x1="90039" y1="29491" x2="95078" y2="28686"/>
                        <a14:foregroundMark x1="88359" y1="28686" x2="91758" y2="28686"/>
                        <a14:backgroundMark x1="19570" y1="44370" x2="16797" y2="48391"/>
                        <a14:backgroundMark x1="18242" y1="49196" x2="19492" y2="49464"/>
                        <a14:backgroundMark x1="19570" y1="49732" x2="19570" y2="50536"/>
                        <a14:backgroundMark x1="19414" y1="51340" x2="19883" y2="51340"/>
                        <a14:backgroundMark x1="18047" y1="47587" x2="19648" y2="47587"/>
                        <a14:backgroundMark x1="33594" y1="28686" x2="33672" y2="30563"/>
                        <a14:backgroundMark x1="19023" y1="52145" x2="20117" y2="51877"/>
                        <a14:backgroundMark x1="17578" y1="45174" x2="18711" y2="43834"/>
                        <a14:backgroundMark x1="18203" y1="43029" x2="18203" y2="43029"/>
                        <a14:backgroundMark x1="18125" y1="43029" x2="18125" y2="43029"/>
                        <a14:backgroundMark x1="18047" y1="43298" x2="18047" y2="43298"/>
                        <a14:backgroundMark x1="18047" y1="43566" x2="18047" y2="43566"/>
                        <a14:backgroundMark x1="17969" y1="43834" x2="17969" y2="43834"/>
                        <a14:backgroundMark x1="33125" y1="30563" x2="33125" y2="30563"/>
                        <a14:backgroundMark x1="32969" y1="30563" x2="32969" y2="30563"/>
                        <a14:backgroundMark x1="32891" y1="30563" x2="32891" y2="30563"/>
                        <a14:backgroundMark x1="32891" y1="30563" x2="32891" y2="305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67767" y="4005468"/>
            <a:ext cx="356453" cy="103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Logo 4xe Jeep – Autoappassionati.it">
            <a:extLst>
              <a:ext uri="{FF2B5EF4-FFF2-40B4-BE49-F238E27FC236}">
                <a16:creationId xmlns:a16="http://schemas.microsoft.com/office/drawing/2014/main" id="{2D528124-4A9C-F042-A993-F6FF64B01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9920" b="89276" l="4883" r="95078">
                        <a14:foregroundMark x1="19879" y1="53218" x2="21367" y2="60858"/>
                        <a14:foregroundMark x1="16250" y1="34584" x2="17895" y2="43029"/>
                        <a14:foregroundMark x1="14922" y1="39142" x2="9844" y2="47587"/>
                        <a14:foregroundMark x1="5898" y1="49196" x2="16719" y2="32708"/>
                        <a14:foregroundMark x1="8828" y1="51072" x2="24727" y2="32038"/>
                        <a14:foregroundMark x1="24727" y1="32038" x2="28242" y2="60590"/>
                        <a14:foregroundMark x1="28711" y1="66622" x2="28867" y2="32172"/>
                        <a14:foregroundMark x1="30117" y1="33244" x2="16953" y2="33244"/>
                        <a14:foregroundMark x1="4883" y1="48123" x2="19609" y2="30563"/>
                        <a14:foregroundMark x1="19609" y1="30563" x2="33001" y2="30563"/>
                        <a14:foregroundMark x1="38203" y1="34048" x2="62891" y2="67962"/>
                        <a14:foregroundMark x1="53164" y1="45442" x2="62969" y2="32708"/>
                        <a14:foregroundMark x1="41328" y1="34316" x2="36445" y2="32440"/>
                        <a14:foregroundMark x1="35742" y1="30563" x2="35742" y2="30563"/>
                        <a14:foregroundMark x1="35977" y1="30295" x2="40156" y2="30295"/>
                        <a14:foregroundMark x1="91992" y1="29223" x2="89961" y2="44370"/>
                        <a14:foregroundMark x1="93008" y1="70107" x2="95078" y2="71448"/>
                        <a14:foregroundMark x1="35977" y1="68767" x2="38203" y2="66622"/>
                        <a14:foregroundMark x1="64531" y1="39812" x2="68164" y2="39812"/>
                        <a14:foregroundMark x1="68477" y1="38606" x2="74023" y2="29759"/>
                        <a14:foregroundMark x1="74492" y1="28954" x2="81641" y2="27614"/>
                        <a14:foregroundMark x1="82617" y1="28150" x2="88438" y2="28418"/>
                        <a14:foregroundMark x1="90039" y1="29491" x2="95078" y2="28686"/>
                        <a14:foregroundMark x1="88359" y1="28686" x2="91758" y2="28686"/>
                        <a14:backgroundMark x1="19570" y1="44370" x2="16797" y2="48391"/>
                        <a14:backgroundMark x1="18242" y1="49196" x2="19492" y2="49464"/>
                        <a14:backgroundMark x1="19570" y1="49732" x2="19570" y2="50536"/>
                        <a14:backgroundMark x1="19414" y1="51340" x2="19883" y2="51340"/>
                        <a14:backgroundMark x1="18047" y1="47587" x2="19648" y2="47587"/>
                        <a14:backgroundMark x1="33594" y1="28686" x2="33672" y2="30563"/>
                        <a14:backgroundMark x1="19023" y1="52145" x2="20117" y2="51877"/>
                        <a14:backgroundMark x1="17578" y1="45174" x2="18711" y2="43834"/>
                        <a14:backgroundMark x1="18203" y1="43029" x2="18203" y2="43029"/>
                        <a14:backgroundMark x1="18125" y1="43029" x2="18125" y2="43029"/>
                        <a14:backgroundMark x1="18047" y1="43298" x2="18047" y2="43298"/>
                        <a14:backgroundMark x1="18047" y1="43566" x2="18047" y2="43566"/>
                        <a14:backgroundMark x1="17969" y1="43834" x2="17969" y2="43834"/>
                        <a14:backgroundMark x1="33125" y1="30563" x2="33125" y2="30563"/>
                        <a14:backgroundMark x1="32969" y1="30563" x2="32969" y2="30563"/>
                        <a14:backgroundMark x1="32891" y1="30563" x2="32891" y2="30563"/>
                        <a14:backgroundMark x1="32891" y1="30563" x2="32891" y2="305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81111" y="5141357"/>
            <a:ext cx="356453" cy="103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Logo 4xe Jeep – Autoappassionati.it">
            <a:extLst>
              <a:ext uri="{FF2B5EF4-FFF2-40B4-BE49-F238E27FC236}">
                <a16:creationId xmlns:a16="http://schemas.microsoft.com/office/drawing/2014/main" id="{952FB0ED-C12F-92A4-FEF2-D376DE910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9920" b="89276" l="4883" r="95078">
                        <a14:foregroundMark x1="19879" y1="53218" x2="21367" y2="60858"/>
                        <a14:foregroundMark x1="16250" y1="34584" x2="17895" y2="43029"/>
                        <a14:foregroundMark x1="14922" y1="39142" x2="9844" y2="47587"/>
                        <a14:foregroundMark x1="5898" y1="49196" x2="16719" y2="32708"/>
                        <a14:foregroundMark x1="8828" y1="51072" x2="24727" y2="32038"/>
                        <a14:foregroundMark x1="24727" y1="32038" x2="28242" y2="60590"/>
                        <a14:foregroundMark x1="28711" y1="66622" x2="28867" y2="32172"/>
                        <a14:foregroundMark x1="30117" y1="33244" x2="16953" y2="33244"/>
                        <a14:foregroundMark x1="4883" y1="48123" x2="19609" y2="30563"/>
                        <a14:foregroundMark x1="19609" y1="30563" x2="33001" y2="30563"/>
                        <a14:foregroundMark x1="38203" y1="34048" x2="62891" y2="67962"/>
                        <a14:foregroundMark x1="53164" y1="45442" x2="62969" y2="32708"/>
                        <a14:foregroundMark x1="41328" y1="34316" x2="36445" y2="32440"/>
                        <a14:foregroundMark x1="35742" y1="30563" x2="35742" y2="30563"/>
                        <a14:foregroundMark x1="35977" y1="30295" x2="40156" y2="30295"/>
                        <a14:foregroundMark x1="91992" y1="29223" x2="89961" y2="44370"/>
                        <a14:foregroundMark x1="93008" y1="70107" x2="95078" y2="71448"/>
                        <a14:foregroundMark x1="35977" y1="68767" x2="38203" y2="66622"/>
                        <a14:foregroundMark x1="64531" y1="39812" x2="68164" y2="39812"/>
                        <a14:foregroundMark x1="68477" y1="38606" x2="74023" y2="29759"/>
                        <a14:foregroundMark x1="74492" y1="28954" x2="81641" y2="27614"/>
                        <a14:foregroundMark x1="82617" y1="28150" x2="88438" y2="28418"/>
                        <a14:foregroundMark x1="90039" y1="29491" x2="95078" y2="28686"/>
                        <a14:foregroundMark x1="88359" y1="28686" x2="91758" y2="28686"/>
                        <a14:backgroundMark x1="19570" y1="44370" x2="16797" y2="48391"/>
                        <a14:backgroundMark x1="18242" y1="49196" x2="19492" y2="49464"/>
                        <a14:backgroundMark x1="19570" y1="49732" x2="19570" y2="50536"/>
                        <a14:backgroundMark x1="19414" y1="51340" x2="19883" y2="51340"/>
                        <a14:backgroundMark x1="18047" y1="47587" x2="19648" y2="47587"/>
                        <a14:backgroundMark x1="33594" y1="28686" x2="33672" y2="30563"/>
                        <a14:backgroundMark x1="19023" y1="52145" x2="20117" y2="51877"/>
                        <a14:backgroundMark x1="17578" y1="45174" x2="18711" y2="43834"/>
                        <a14:backgroundMark x1="18203" y1="43029" x2="18203" y2="43029"/>
                        <a14:backgroundMark x1="18125" y1="43029" x2="18125" y2="43029"/>
                        <a14:backgroundMark x1="18047" y1="43298" x2="18047" y2="43298"/>
                        <a14:backgroundMark x1="18047" y1="43566" x2="18047" y2="43566"/>
                        <a14:backgroundMark x1="17969" y1="43834" x2="17969" y2="43834"/>
                        <a14:backgroundMark x1="33125" y1="30563" x2="33125" y2="30563"/>
                        <a14:backgroundMark x1="32969" y1="30563" x2="32969" y2="30563"/>
                        <a14:backgroundMark x1="32891" y1="30563" x2="32891" y2="30563"/>
                        <a14:backgroundMark x1="32891" y1="30563" x2="32891" y2="305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43368" y="4517566"/>
            <a:ext cx="356453" cy="103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21896C5A-0781-BD14-C3E6-7E1B380F015B}"/>
              </a:ext>
            </a:extLst>
          </p:cNvPr>
          <p:cNvSpPr txBox="1"/>
          <p:nvPr/>
        </p:nvSpPr>
        <p:spPr>
          <a:xfrm>
            <a:off x="2481077" y="3558459"/>
            <a:ext cx="11820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50" b="1" dirty="0">
                <a:latin typeface="Encode Sans" pitchFamily="2" charset="0"/>
                <a:cs typeface="Calibri" panose="020F0502020204030204" pitchFamily="34" charset="0"/>
              </a:rPr>
              <a:t>Δ</a:t>
            </a:r>
            <a:r>
              <a:rPr lang="it-IT" sz="1050" b="1" dirty="0">
                <a:latin typeface="Encode Sans" pitchFamily="2" charset="0"/>
                <a:cs typeface="Calibri" panose="020F0502020204030204" pitchFamily="34" charset="0"/>
              </a:rPr>
              <a:t> vs MY24:</a:t>
            </a:r>
          </a:p>
          <a:p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+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Metallic</a:t>
            </a:r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paint</a:t>
            </a:r>
            <a:endParaRPr lang="it-IT" sz="1050" dirty="0">
              <a:latin typeface="Encode Sans" pitchFamily="2" charset="0"/>
              <a:cs typeface="Calibri" panose="020F0502020204030204" pitchFamily="34" charset="0"/>
            </a:endParaRPr>
          </a:p>
          <a:p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- Two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tone</a:t>
            </a:r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paint</a:t>
            </a:r>
            <a:endParaRPr lang="it-IT" sz="1050" dirty="0">
              <a:latin typeface="Encode Sans" pitchFamily="2" charset="0"/>
              <a:cs typeface="Calibri" panose="020F0502020204030204" pitchFamily="34" charset="0"/>
            </a:endParaRPr>
          </a:p>
          <a:p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  (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opt</a:t>
            </a:r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)</a:t>
            </a:r>
            <a:endParaRPr lang="it-IT" sz="1050" dirty="0">
              <a:latin typeface="Encode Sans" pitchFamily="2" charset="0"/>
            </a:endParaRPr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19967CCA-EDDB-6CAE-0E77-1FC76449A218}"/>
              </a:ext>
            </a:extLst>
          </p:cNvPr>
          <p:cNvSpPr txBox="1"/>
          <p:nvPr/>
        </p:nvSpPr>
        <p:spPr>
          <a:xfrm>
            <a:off x="2495550" y="4788968"/>
            <a:ext cx="190457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50" b="1" dirty="0">
                <a:latin typeface="Encode Sans" pitchFamily="2" charset="0"/>
                <a:cs typeface="Calibri" panose="020F0502020204030204" pitchFamily="34" charset="0"/>
              </a:rPr>
              <a:t>Δ</a:t>
            </a:r>
            <a:r>
              <a:rPr lang="it-IT" sz="1050" b="1" dirty="0">
                <a:latin typeface="Encode Sans" pitchFamily="2" charset="0"/>
                <a:cs typeface="Calibri" panose="020F0502020204030204" pitchFamily="34" charset="0"/>
              </a:rPr>
              <a:t> vs MY24:</a:t>
            </a:r>
          </a:p>
          <a:p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+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Metallic</a:t>
            </a:r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paint</a:t>
            </a:r>
            <a:endParaRPr lang="it-IT" sz="1050" dirty="0">
              <a:latin typeface="Encode Sans" pitchFamily="2" charset="0"/>
              <a:cs typeface="Calibri" panose="020F0502020204030204" pitchFamily="34" charset="0"/>
            </a:endParaRPr>
          </a:p>
          <a:p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- 18’’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Alloy</a:t>
            </a:r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wheels</a:t>
            </a:r>
            <a:endParaRPr lang="it-IT" sz="1050" dirty="0">
              <a:latin typeface="Encode Sans" pitchFamily="2" charset="0"/>
              <a:cs typeface="Calibri" panose="020F0502020204030204" pitchFamily="34" charset="0"/>
            </a:endParaRPr>
          </a:p>
          <a:p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  (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opt</a:t>
            </a:r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)</a:t>
            </a:r>
          </a:p>
          <a:p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-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Electrochromic</a:t>
            </a:r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rear</a:t>
            </a:r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view</a:t>
            </a:r>
            <a:r>
              <a:rPr lang="it-IT" sz="1050" dirty="0">
                <a:latin typeface="Encode Sans" pitchFamily="2" charset="0"/>
                <a:cs typeface="Calibri" panose="020F0502020204030204" pitchFamily="34" charset="0"/>
              </a:rPr>
              <a:t> </a:t>
            </a:r>
            <a:r>
              <a:rPr lang="it-IT" sz="1050" dirty="0" err="1">
                <a:latin typeface="Encode Sans" pitchFamily="2" charset="0"/>
                <a:cs typeface="Calibri" panose="020F0502020204030204" pitchFamily="34" charset="0"/>
              </a:rPr>
              <a:t>mirror</a:t>
            </a:r>
            <a:endParaRPr lang="it-IT" sz="1050" dirty="0">
              <a:latin typeface="Encode Sans" pitchFamily="2" charset="0"/>
            </a:endParaRPr>
          </a:p>
        </p:txBody>
      </p:sp>
      <p:pic>
        <p:nvPicPr>
          <p:cNvPr id="47" name="Immagine 46" descr="Immagine che contiene pneumatico, ruota, veicolo, Veicolo terrestre&#10;&#10;Descrizione generata automaticamente">
            <a:extLst>
              <a:ext uri="{FF2B5EF4-FFF2-40B4-BE49-F238E27FC236}">
                <a16:creationId xmlns:a16="http://schemas.microsoft.com/office/drawing/2014/main" id="{9843E026-9EEE-1B4E-FED5-CFC90F84F750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95255" y="4032160"/>
            <a:ext cx="1108695" cy="762089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34AA0CE9-682C-6C66-B016-074BBA448C84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1414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67814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ttangolo 33">
            <a:extLst>
              <a:ext uri="{FF2B5EF4-FFF2-40B4-BE49-F238E27FC236}">
                <a16:creationId xmlns:a16="http://schemas.microsoft.com/office/drawing/2014/main" id="{DE11D585-F1BD-C520-F524-7DC72F77DE8A}"/>
              </a:ext>
            </a:extLst>
          </p:cNvPr>
          <p:cNvSpPr/>
          <p:nvPr/>
        </p:nvSpPr>
        <p:spPr>
          <a:xfrm>
            <a:off x="2413838" y="5223877"/>
            <a:ext cx="3787614" cy="1505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331C24C2-A8FA-4A37-C876-4F515B5F279C}"/>
              </a:ext>
            </a:extLst>
          </p:cNvPr>
          <p:cNvSpPr/>
          <p:nvPr/>
        </p:nvSpPr>
        <p:spPr>
          <a:xfrm>
            <a:off x="2413838" y="2433008"/>
            <a:ext cx="3787614" cy="1312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DED9DEC1-C873-B89A-3C61-7660F08359C4}"/>
              </a:ext>
            </a:extLst>
          </p:cNvPr>
          <p:cNvSpPr/>
          <p:nvPr/>
        </p:nvSpPr>
        <p:spPr>
          <a:xfrm>
            <a:off x="2413838" y="3815439"/>
            <a:ext cx="3787614" cy="1312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11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484341" y="1728716"/>
            <a:ext cx="4657015" cy="64910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And we continue by making a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focus on the alloy wheel offer,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 highlighting the MY25 variations on the various trims: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FOCUS ON WHEELS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37" name="TextBox 1">
            <a:extLst>
              <a:ext uri="{FF2B5EF4-FFF2-40B4-BE49-F238E27FC236}">
                <a16:creationId xmlns:a16="http://schemas.microsoft.com/office/drawing/2014/main" id="{DDAAED01-F0EC-66C7-4F48-6369A0442260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Focus on </a:t>
            </a:r>
            <a:r>
              <a:rPr lang="it-IT" sz="1050" b="1" i="1" dirty="0" err="1"/>
              <a:t>wheels</a:t>
            </a:r>
            <a:endParaRPr lang="it-IT" sz="1050" b="1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sp>
        <p:nvSpPr>
          <p:cNvPr id="6" name="Google Shape;4827;gbbb7315b75_6_17">
            <a:extLst>
              <a:ext uri="{FF2B5EF4-FFF2-40B4-BE49-F238E27FC236}">
                <a16:creationId xmlns:a16="http://schemas.microsoft.com/office/drawing/2014/main" id="{5B5F7129-216B-DF14-AEEF-F5ABCDF1A7EE}"/>
              </a:ext>
            </a:extLst>
          </p:cNvPr>
          <p:cNvSpPr txBox="1"/>
          <p:nvPr/>
        </p:nvSpPr>
        <p:spPr>
          <a:xfrm>
            <a:off x="2506325" y="2800779"/>
            <a:ext cx="506693" cy="523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694" rIns="91425" bIns="45694" anchor="t" anchorCtr="0">
            <a:spAutoFit/>
          </a:bodyPr>
          <a:lstStyle/>
          <a:p>
            <a:pPr algn="ctr"/>
            <a:r>
              <a:rPr lang="en-US" sz="1400" b="1" dirty="0"/>
              <a:t>19’’</a:t>
            </a:r>
            <a:endParaRPr sz="1400" b="1" dirty="0"/>
          </a:p>
          <a:p>
            <a:pPr algn="ctr"/>
            <a:endParaRPr sz="1400" b="1" dirty="0"/>
          </a:p>
        </p:txBody>
      </p:sp>
      <p:sp>
        <p:nvSpPr>
          <p:cNvPr id="7" name="Google Shape;4828;gbbb7315b75_6_17">
            <a:extLst>
              <a:ext uri="{FF2B5EF4-FFF2-40B4-BE49-F238E27FC236}">
                <a16:creationId xmlns:a16="http://schemas.microsoft.com/office/drawing/2014/main" id="{6F9AACF4-6645-F298-B9A9-7B71A3E4BF05}"/>
              </a:ext>
            </a:extLst>
          </p:cNvPr>
          <p:cNvSpPr txBox="1"/>
          <p:nvPr/>
        </p:nvSpPr>
        <p:spPr>
          <a:xfrm>
            <a:off x="2488477" y="4253831"/>
            <a:ext cx="550098" cy="307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694" rIns="91425" bIns="45694" anchor="t" anchorCtr="0">
            <a:spAutoFit/>
          </a:bodyPr>
          <a:lstStyle/>
          <a:p>
            <a:pPr algn="ctr"/>
            <a:r>
              <a:rPr lang="en-US" sz="1400" b="1" dirty="0"/>
              <a:t>18’’</a:t>
            </a:r>
            <a:endParaRPr sz="1400" b="1" dirty="0"/>
          </a:p>
        </p:txBody>
      </p:sp>
      <p:sp>
        <p:nvSpPr>
          <p:cNvPr id="8" name="Google Shape;4829;gbbb7315b75_6_17">
            <a:extLst>
              <a:ext uri="{FF2B5EF4-FFF2-40B4-BE49-F238E27FC236}">
                <a16:creationId xmlns:a16="http://schemas.microsoft.com/office/drawing/2014/main" id="{98C0087C-0D6E-D949-0AC6-A2538CB641D7}"/>
              </a:ext>
            </a:extLst>
          </p:cNvPr>
          <p:cNvSpPr txBox="1"/>
          <p:nvPr/>
        </p:nvSpPr>
        <p:spPr>
          <a:xfrm>
            <a:off x="2493493" y="5618653"/>
            <a:ext cx="529842" cy="307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694" rIns="91425" bIns="45694" anchor="t" anchorCtr="0">
            <a:spAutoFit/>
          </a:bodyPr>
          <a:lstStyle/>
          <a:p>
            <a:pPr algn="ctr"/>
            <a:r>
              <a:rPr lang="en-US" sz="1400" b="1" dirty="0"/>
              <a:t>17’’</a:t>
            </a:r>
            <a:endParaRPr sz="1400" b="1" dirty="0"/>
          </a:p>
        </p:txBody>
      </p:sp>
      <p:pic>
        <p:nvPicPr>
          <p:cNvPr id="15" name="Google Shape;4823;gbbb7315b75_6_17">
            <a:extLst>
              <a:ext uri="{FF2B5EF4-FFF2-40B4-BE49-F238E27FC236}">
                <a16:creationId xmlns:a16="http://schemas.microsoft.com/office/drawing/2014/main" id="{8904EE1F-D9C7-B72C-181F-B79350273DF6}"/>
              </a:ext>
            </a:extLst>
          </p:cNvPr>
          <p:cNvPicPr preferRelativeResize="0"/>
          <p:nvPr/>
        </p:nvPicPr>
        <p:blipFill rotWithShape="1">
          <a:blip r:embed="rId6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22672" y="5302622"/>
            <a:ext cx="872799" cy="865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6">
            <a:extLst>
              <a:ext uri="{FF2B5EF4-FFF2-40B4-BE49-F238E27FC236}">
                <a16:creationId xmlns:a16="http://schemas.microsoft.com/office/drawing/2014/main" id="{19F38CEC-C11E-C915-59FB-3B1F9021224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11259" y="5263237"/>
            <a:ext cx="906766" cy="944476"/>
          </a:xfrm>
          <a:prstGeom prst="rect">
            <a:avLst/>
          </a:prstGeom>
        </p:spPr>
      </p:pic>
      <p:sp>
        <p:nvSpPr>
          <p:cNvPr id="26" name="Google Shape;4824;gbbb7315b75_6_17">
            <a:extLst>
              <a:ext uri="{FF2B5EF4-FFF2-40B4-BE49-F238E27FC236}">
                <a16:creationId xmlns:a16="http://schemas.microsoft.com/office/drawing/2014/main" id="{B3718827-1867-A297-4B65-D349839F3658}"/>
              </a:ext>
            </a:extLst>
          </p:cNvPr>
          <p:cNvSpPr txBox="1"/>
          <p:nvPr/>
        </p:nvSpPr>
        <p:spPr>
          <a:xfrm>
            <a:off x="2827834" y="6236650"/>
            <a:ext cx="1462474" cy="41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694" rIns="91425" bIns="45694" anchor="t" anchorCtr="0">
            <a:spAutoFit/>
          </a:bodyPr>
          <a:lstStyle/>
          <a:p>
            <a:pPr algn="ctr"/>
            <a:r>
              <a:rPr lang="en-US" sz="1200" dirty="0"/>
              <a:t>Altitude</a:t>
            </a:r>
          </a:p>
          <a:p>
            <a:pPr algn="ctr"/>
            <a:r>
              <a:rPr lang="en-US" sz="1200" dirty="0"/>
              <a:t>Altitude M+S</a:t>
            </a:r>
          </a:p>
        </p:txBody>
      </p:sp>
      <p:sp>
        <p:nvSpPr>
          <p:cNvPr id="28" name="Google Shape;4824;gbbb7315b75_6_17">
            <a:extLst>
              <a:ext uri="{FF2B5EF4-FFF2-40B4-BE49-F238E27FC236}">
                <a16:creationId xmlns:a16="http://schemas.microsoft.com/office/drawing/2014/main" id="{41FD0F82-B539-F37B-D419-B037D903F388}"/>
              </a:ext>
            </a:extLst>
          </p:cNvPr>
          <p:cNvSpPr txBox="1"/>
          <p:nvPr/>
        </p:nvSpPr>
        <p:spPr>
          <a:xfrm>
            <a:off x="4549705" y="6236650"/>
            <a:ext cx="1462474" cy="249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694" rIns="91425" bIns="45694" anchor="t" anchorCtr="0">
            <a:spAutoFit/>
          </a:bodyPr>
          <a:lstStyle/>
          <a:p>
            <a:pPr algn="ctr"/>
            <a:r>
              <a:rPr lang="en-US" sz="1200" dirty="0"/>
              <a:t>Altitude M+S</a:t>
            </a:r>
            <a:endParaRPr sz="1200" dirty="0"/>
          </a:p>
        </p:txBody>
      </p:sp>
      <p:pic>
        <p:nvPicPr>
          <p:cNvPr id="30" name="Google Shape;4822;gbbb7315b75_6_17">
            <a:extLst>
              <a:ext uri="{FF2B5EF4-FFF2-40B4-BE49-F238E27FC236}">
                <a16:creationId xmlns:a16="http://schemas.microsoft.com/office/drawing/2014/main" id="{F8125D29-D9AC-0134-3473-EE21E5F94952}"/>
              </a:ext>
            </a:extLst>
          </p:cNvPr>
          <p:cNvPicPr preferRelativeResize="0"/>
          <p:nvPr/>
        </p:nvPicPr>
        <p:blipFill rotWithShape="1">
          <a:blip r:embed="rId8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74508" y="3992209"/>
            <a:ext cx="1537702" cy="851444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4826;gbbb7315b75_6_17">
            <a:extLst>
              <a:ext uri="{FF2B5EF4-FFF2-40B4-BE49-F238E27FC236}">
                <a16:creationId xmlns:a16="http://schemas.microsoft.com/office/drawing/2014/main" id="{828CD221-7936-93B0-24BC-85DCBE0B8EBC}"/>
              </a:ext>
            </a:extLst>
          </p:cNvPr>
          <p:cNvSpPr txBox="1"/>
          <p:nvPr/>
        </p:nvSpPr>
        <p:spPr>
          <a:xfrm>
            <a:off x="3146890" y="4832713"/>
            <a:ext cx="792939" cy="249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694" rIns="91425" bIns="45694" anchor="t" anchorCtr="0">
            <a:spAutoFit/>
          </a:bodyPr>
          <a:lstStyle/>
          <a:p>
            <a:pPr algn="ctr"/>
            <a:r>
              <a:rPr lang="en-US" sz="1200" dirty="0"/>
              <a:t>Altitude</a:t>
            </a:r>
            <a:endParaRPr sz="1200" dirty="0"/>
          </a:p>
        </p:txBody>
      </p:sp>
      <p:pic>
        <p:nvPicPr>
          <p:cNvPr id="35" name="Google Shape;4836;gbbb7315b75_6_17">
            <a:extLst>
              <a:ext uri="{FF2B5EF4-FFF2-40B4-BE49-F238E27FC236}">
                <a16:creationId xmlns:a16="http://schemas.microsoft.com/office/drawing/2014/main" id="{37318E27-A8BA-440C-BD3F-D8332C3296ED}"/>
              </a:ext>
            </a:extLst>
          </p:cNvPr>
          <p:cNvPicPr preferRelativeResize="0"/>
          <p:nvPr/>
        </p:nvPicPr>
        <p:blipFill rotWithShape="1">
          <a:blip r:embed="rId9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37168" y="3957734"/>
            <a:ext cx="1575011" cy="872102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4839;gbbb7315b75_6_17">
            <a:extLst>
              <a:ext uri="{FF2B5EF4-FFF2-40B4-BE49-F238E27FC236}">
                <a16:creationId xmlns:a16="http://schemas.microsoft.com/office/drawing/2014/main" id="{137C9496-33C7-C365-80FF-0FFB4920B44F}"/>
              </a:ext>
            </a:extLst>
          </p:cNvPr>
          <p:cNvSpPr/>
          <p:nvPr/>
        </p:nvSpPr>
        <p:spPr>
          <a:xfrm>
            <a:off x="4724054" y="4832713"/>
            <a:ext cx="1043603" cy="229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/>
            <a:r>
              <a:rPr lang="en-US" sz="1200" dirty="0"/>
              <a:t>North Star</a:t>
            </a:r>
            <a:endParaRPr sz="1200" dirty="0"/>
          </a:p>
        </p:txBody>
      </p:sp>
      <p:pic>
        <p:nvPicPr>
          <p:cNvPr id="39" name="Google Shape;4820;gbbb7315b75_6_17">
            <a:extLst>
              <a:ext uri="{FF2B5EF4-FFF2-40B4-BE49-F238E27FC236}">
                <a16:creationId xmlns:a16="http://schemas.microsoft.com/office/drawing/2014/main" id="{DEF11E01-094C-7B82-B2F2-A21F5777413C}"/>
              </a:ext>
            </a:extLst>
          </p:cNvPr>
          <p:cNvPicPr preferRelativeResize="0"/>
          <p:nvPr/>
        </p:nvPicPr>
        <p:blipFill rotWithShape="1">
          <a:blip r:embed="rId10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70465" y="2587689"/>
            <a:ext cx="925006" cy="9250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2" name="Connettore diritto 41">
            <a:extLst>
              <a:ext uri="{FF2B5EF4-FFF2-40B4-BE49-F238E27FC236}">
                <a16:creationId xmlns:a16="http://schemas.microsoft.com/office/drawing/2014/main" id="{EA488300-B60B-289C-AEE2-ED39C78912CB}"/>
              </a:ext>
            </a:extLst>
          </p:cNvPr>
          <p:cNvCxnSpPr/>
          <p:nvPr/>
        </p:nvCxnSpPr>
        <p:spPr>
          <a:xfrm>
            <a:off x="2415540" y="3779520"/>
            <a:ext cx="38709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id="{082210C7-F529-27E9-9CBB-33D0D889A333}"/>
              </a:ext>
            </a:extLst>
          </p:cNvPr>
          <p:cNvCxnSpPr>
            <a:cxnSpLocks/>
          </p:cNvCxnSpPr>
          <p:nvPr/>
        </p:nvCxnSpPr>
        <p:spPr>
          <a:xfrm>
            <a:off x="2415540" y="5157192"/>
            <a:ext cx="68046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Immagine 44" descr="Immagine che contiene Elementi grafici, rosso, Carattere, logo&#10;&#10;Descrizione generata automaticamente">
            <a:extLst>
              <a:ext uri="{FF2B5EF4-FFF2-40B4-BE49-F238E27FC236}">
                <a16:creationId xmlns:a16="http://schemas.microsoft.com/office/drawing/2014/main" id="{D5A14F47-D9E3-417F-79EA-5B91A498C389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0677" y="3840479"/>
            <a:ext cx="522923" cy="522923"/>
          </a:xfrm>
          <a:prstGeom prst="rect">
            <a:avLst/>
          </a:prstGeom>
        </p:spPr>
      </p:pic>
      <p:pic>
        <p:nvPicPr>
          <p:cNvPr id="46" name="Immagine 45" descr="Immagine che contiene Elementi grafici, rosso, Carattere, logo&#10;&#10;Descrizione generata automaticamente">
            <a:extLst>
              <a:ext uri="{FF2B5EF4-FFF2-40B4-BE49-F238E27FC236}">
                <a16:creationId xmlns:a16="http://schemas.microsoft.com/office/drawing/2014/main" id="{A6A9B2D8-1FD5-4D23-7A0C-08BEDDD5EC22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0677" y="5227319"/>
            <a:ext cx="522923" cy="522923"/>
          </a:xfrm>
          <a:prstGeom prst="rect">
            <a:avLst/>
          </a:prstGeom>
        </p:spPr>
      </p:pic>
      <p:pic>
        <p:nvPicPr>
          <p:cNvPr id="44" name="Immagine 43">
            <a:extLst>
              <a:ext uri="{FF2B5EF4-FFF2-40B4-BE49-F238E27FC236}">
                <a16:creationId xmlns:a16="http://schemas.microsoft.com/office/drawing/2014/main" id="{E613F78D-8BA7-FEC9-6528-F124CE15C157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6227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8300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12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522441" y="1728716"/>
            <a:ext cx="4657015" cy="56795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MY25 also introduces important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news on the color offering grid: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PAINTS NEWS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7F99661C-4ED9-03E6-A278-FDB981F31CE1}"/>
              </a:ext>
            </a:extLst>
          </p:cNvPr>
          <p:cNvSpPr txBox="1"/>
          <p:nvPr/>
        </p:nvSpPr>
        <p:spPr>
          <a:xfrm>
            <a:off x="2571523" y="2348484"/>
            <a:ext cx="41846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TECHNO GREEN with Black </a:t>
            </a:r>
            <a:r>
              <a:rPr lang="it-IT" sz="1050" b="1" dirty="0" err="1">
                <a:latin typeface="Calibri" panose="020F0502020204030204" pitchFamily="34" charset="0"/>
                <a:cs typeface="Calibri" panose="020F0502020204030204" pitchFamily="34" charset="0"/>
              </a:rPr>
              <a:t>Roof</a:t>
            </a:r>
            <a:endParaRPr lang="it-IT" sz="105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it-IT" sz="1050" b="1" dirty="0" err="1">
                <a:latin typeface="Calibri" panose="020F0502020204030204" pitchFamily="34" charset="0"/>
                <a:cs typeface="Calibri" panose="020F0502020204030204" pitchFamily="34" charset="0"/>
              </a:rPr>
              <a:t>paint</a:t>
            </a:r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 for free on North Star</a:t>
            </a:r>
            <a:endParaRPr lang="it-IT" sz="1050" dirty="0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5CE777D6-BD13-9486-6C72-5DF1F110819F}"/>
              </a:ext>
            </a:extLst>
          </p:cNvPr>
          <p:cNvSpPr txBox="1"/>
          <p:nvPr/>
        </p:nvSpPr>
        <p:spPr>
          <a:xfrm>
            <a:off x="2555936" y="3575861"/>
            <a:ext cx="361024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BLUE SHADE</a:t>
            </a:r>
          </a:p>
          <a:p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it-IT" sz="1050" b="1" dirty="0" err="1">
                <a:latin typeface="Calibri" panose="020F0502020204030204" pitchFamily="34" charset="0"/>
                <a:cs typeface="Calibri" panose="020F0502020204030204" pitchFamily="34" charset="0"/>
              </a:rPr>
              <a:t>paint</a:t>
            </a:r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 for free on </a:t>
            </a:r>
            <a:r>
              <a:rPr lang="it-IT" sz="1050" b="1" dirty="0" err="1">
                <a:latin typeface="Calibri" panose="020F0502020204030204" pitchFamily="34" charset="0"/>
                <a:cs typeface="Calibri" panose="020F0502020204030204" pitchFamily="34" charset="0"/>
              </a:rPr>
              <a:t>Altitude</a:t>
            </a:r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 and Summit</a:t>
            </a:r>
            <a:endParaRPr lang="it-IT" sz="1050" dirty="0"/>
          </a:p>
        </p:txBody>
      </p:sp>
      <p:sp>
        <p:nvSpPr>
          <p:cNvPr id="42" name="TextBox 1">
            <a:extLst>
              <a:ext uri="{FF2B5EF4-FFF2-40B4-BE49-F238E27FC236}">
                <a16:creationId xmlns:a16="http://schemas.microsoft.com/office/drawing/2014/main" id="{D227E177-DC45-887F-ECD4-7A54E7F8D4EB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grpSp>
        <p:nvGrpSpPr>
          <p:cNvPr id="50" name="Gruppo 49">
            <a:extLst>
              <a:ext uri="{FF2B5EF4-FFF2-40B4-BE49-F238E27FC236}">
                <a16:creationId xmlns:a16="http://schemas.microsoft.com/office/drawing/2014/main" id="{ADDFFA71-08FF-E898-4BF9-FE9F98ACFC2B}"/>
              </a:ext>
            </a:extLst>
          </p:cNvPr>
          <p:cNvGrpSpPr/>
          <p:nvPr/>
        </p:nvGrpSpPr>
        <p:grpSpPr>
          <a:xfrm>
            <a:off x="4663841" y="2123722"/>
            <a:ext cx="1750634" cy="950002"/>
            <a:chOff x="6366953" y="2331748"/>
            <a:chExt cx="2547364" cy="1382357"/>
          </a:xfrm>
        </p:grpSpPr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id="{70DDCF4E-AF84-EC78-2321-95FE14E88919}"/>
                </a:ext>
              </a:extLst>
            </p:cNvPr>
            <p:cNvSpPr/>
            <p:nvPr/>
          </p:nvSpPr>
          <p:spPr>
            <a:xfrm>
              <a:off x="6366953" y="2331748"/>
              <a:ext cx="2547364" cy="13823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6" name="Immagine 25">
              <a:extLst>
                <a:ext uri="{FF2B5EF4-FFF2-40B4-BE49-F238E27FC236}">
                  <a16:creationId xmlns:a16="http://schemas.microsoft.com/office/drawing/2014/main" id="{CF247224-472A-5D90-C2F7-87E69D0FE90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716773" y="2441060"/>
              <a:ext cx="1810195" cy="1244283"/>
            </a:xfrm>
            <a:prstGeom prst="rect">
              <a:avLst/>
            </a:prstGeom>
          </p:spPr>
        </p:pic>
        <p:pic>
          <p:nvPicPr>
            <p:cNvPr id="29" name="Immagine 28" descr="Immagine che contiene Elementi grafici, rosso, Carattere, logo&#10;&#10;Descrizione generata automaticamente">
              <a:extLst>
                <a:ext uri="{FF2B5EF4-FFF2-40B4-BE49-F238E27FC236}">
                  <a16:creationId xmlns:a16="http://schemas.microsoft.com/office/drawing/2014/main" id="{7852F059-0234-40BB-ACEC-A27391A7E1D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048638" y="2357256"/>
              <a:ext cx="676871" cy="676871"/>
            </a:xfrm>
            <a:prstGeom prst="rect">
              <a:avLst/>
            </a:prstGeom>
          </p:spPr>
        </p:pic>
      </p:grpSp>
      <p:grpSp>
        <p:nvGrpSpPr>
          <p:cNvPr id="51" name="Gruppo 50">
            <a:extLst>
              <a:ext uri="{FF2B5EF4-FFF2-40B4-BE49-F238E27FC236}">
                <a16:creationId xmlns:a16="http://schemas.microsoft.com/office/drawing/2014/main" id="{C499483B-C3C9-3937-54A5-6ECC40427DDD}"/>
              </a:ext>
            </a:extLst>
          </p:cNvPr>
          <p:cNvGrpSpPr/>
          <p:nvPr/>
        </p:nvGrpSpPr>
        <p:grpSpPr>
          <a:xfrm>
            <a:off x="5091945" y="3259896"/>
            <a:ext cx="1750633" cy="950002"/>
            <a:chOff x="6366953" y="3822523"/>
            <a:chExt cx="2547364" cy="1382357"/>
          </a:xfrm>
        </p:grpSpPr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10320DCD-7F89-499F-5833-9D908F6492CB}"/>
                </a:ext>
              </a:extLst>
            </p:cNvPr>
            <p:cNvSpPr/>
            <p:nvPr/>
          </p:nvSpPr>
          <p:spPr>
            <a:xfrm>
              <a:off x="6366953" y="3822523"/>
              <a:ext cx="2547364" cy="13823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47" name="Immagine 46" descr="Immagine che contiene pneumatico, ruota, veicolo, Veicolo terrestre&#10;&#10;Descrizione generata automaticamente">
              <a:extLst>
                <a:ext uri="{FF2B5EF4-FFF2-40B4-BE49-F238E27FC236}">
                  <a16:creationId xmlns:a16="http://schemas.microsoft.com/office/drawing/2014/main" id="{DB723F76-F529-0BA1-FE38-C1D59AAF87A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87258" y="4061245"/>
              <a:ext cx="1625202" cy="949677"/>
            </a:xfrm>
            <a:prstGeom prst="rect">
              <a:avLst/>
            </a:prstGeom>
          </p:spPr>
        </p:pic>
      </p:grpSp>
      <p:pic>
        <p:nvPicPr>
          <p:cNvPr id="62" name="Immagine 61">
            <a:extLst>
              <a:ext uri="{FF2B5EF4-FFF2-40B4-BE49-F238E27FC236}">
                <a16:creationId xmlns:a16="http://schemas.microsoft.com/office/drawing/2014/main" id="{E3B80F9E-C672-7928-1B75-D373A3EFA4A9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6227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43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13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522917" y="1663174"/>
            <a:ext cx="4657015" cy="79360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… and to complete the product news a look on the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changes introduced on the logos/ badges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that equip the different versions: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RANGE EVOLUTION (1/3)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53FF4A6E-BDA3-0552-52C2-B7EBE62E4DBB}"/>
              </a:ext>
            </a:extLst>
          </p:cNvPr>
          <p:cNvSpPr txBox="1"/>
          <p:nvPr/>
        </p:nvSpPr>
        <p:spPr>
          <a:xfrm>
            <a:off x="3342016" y="2594844"/>
            <a:ext cx="96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2B387F"/>
                </a:solidFill>
                <a:latin typeface="Encode Sans" pitchFamily="2" charset="0"/>
                <a:cs typeface="Calibri" panose="020F0502020204030204" pitchFamily="34" charset="0"/>
              </a:rPr>
              <a:t>WHAT</a:t>
            </a:r>
            <a:endParaRPr lang="it-IT" sz="1200" dirty="0">
              <a:solidFill>
                <a:srgbClr val="2B387F"/>
              </a:solidFill>
              <a:latin typeface="Encode Sans" pitchFamily="2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1D9614E-F891-572F-9B28-F18C0F51ABC4}"/>
              </a:ext>
            </a:extLst>
          </p:cNvPr>
          <p:cNvSpPr txBox="1"/>
          <p:nvPr/>
        </p:nvSpPr>
        <p:spPr>
          <a:xfrm>
            <a:off x="5477793" y="2594844"/>
            <a:ext cx="96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2B387F"/>
                </a:solidFill>
                <a:latin typeface="Encode Sans" pitchFamily="2" charset="0"/>
                <a:cs typeface="Calibri" panose="020F0502020204030204" pitchFamily="34" charset="0"/>
              </a:rPr>
              <a:t>WHY</a:t>
            </a:r>
            <a:endParaRPr lang="it-IT" sz="1200" dirty="0">
              <a:solidFill>
                <a:srgbClr val="2B387F"/>
              </a:solidFill>
              <a:latin typeface="Encode Sans" pitchFamily="2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2EE701C-4266-FABD-9CFA-99227197EFF4}"/>
              </a:ext>
            </a:extLst>
          </p:cNvPr>
          <p:cNvSpPr txBox="1"/>
          <p:nvPr/>
        </p:nvSpPr>
        <p:spPr>
          <a:xfrm>
            <a:off x="2773199" y="4226357"/>
            <a:ext cx="19311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>
                <a:solidFill>
                  <a:srgbClr val="2B387F"/>
                </a:solidFill>
                <a:latin typeface="Encode Sans" pitchFamily="2" charset="0"/>
                <a:cs typeface="Calibri" panose="020F0502020204030204" pitchFamily="34" charset="0"/>
              </a:rPr>
              <a:t>WAS</a:t>
            </a:r>
            <a:endParaRPr lang="it-IT" sz="1100" dirty="0">
              <a:solidFill>
                <a:srgbClr val="2B387F"/>
              </a:solidFill>
              <a:latin typeface="Encode Sans" pitchFamily="2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82A5180-6C81-BFCE-20D4-9D12FADCAA75}"/>
              </a:ext>
            </a:extLst>
          </p:cNvPr>
          <p:cNvSpPr txBox="1"/>
          <p:nvPr/>
        </p:nvSpPr>
        <p:spPr>
          <a:xfrm>
            <a:off x="4784051" y="4232409"/>
            <a:ext cx="20722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>
                <a:solidFill>
                  <a:srgbClr val="2B387F"/>
                </a:solidFill>
                <a:latin typeface="Encode Sans" pitchFamily="2" charset="0"/>
                <a:cs typeface="Calibri" panose="020F0502020204030204" pitchFamily="34" charset="0"/>
              </a:rPr>
              <a:t>BECOMES</a:t>
            </a:r>
            <a:endParaRPr lang="it-IT" sz="1100" dirty="0">
              <a:solidFill>
                <a:srgbClr val="2B387F"/>
              </a:solidFill>
              <a:latin typeface="Encode Sans" pitchFamily="2" charset="0"/>
            </a:endParaRP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2A2B03BD-546C-7E80-FE89-57387682E2DC}"/>
              </a:ext>
            </a:extLst>
          </p:cNvPr>
          <p:cNvSpPr txBox="1"/>
          <p:nvPr/>
        </p:nvSpPr>
        <p:spPr>
          <a:xfrm>
            <a:off x="3063660" y="2898085"/>
            <a:ext cx="15177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Calibri" panose="020F0502020204030204" pitchFamily="34" charset="0"/>
                <a:cs typeface="Calibri" panose="020F0502020204030204" pitchFamily="34" charset="0"/>
              </a:rPr>
              <a:t>e-hybrid badge elimination on all trim level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F9BDA116-EE4B-6D0B-7A69-5FA35922492C}"/>
              </a:ext>
            </a:extLst>
          </p:cNvPr>
          <p:cNvSpPr txBox="1"/>
          <p:nvPr/>
        </p:nvSpPr>
        <p:spPr>
          <a:xfrm>
            <a:off x="5199437" y="2898085"/>
            <a:ext cx="15177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No Conventional engines available in the range: </a:t>
            </a:r>
          </a:p>
          <a:p>
            <a:pPr algn="ctr"/>
            <a:r>
              <a:rPr 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e-Hybrid is the standard engine e does not need of specific badge</a:t>
            </a: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F07C5FB3-C2AC-1D43-532C-EA01577C5873}"/>
              </a:ext>
            </a:extLst>
          </p:cNvPr>
          <p:cNvSpPr/>
          <p:nvPr/>
        </p:nvSpPr>
        <p:spPr>
          <a:xfrm>
            <a:off x="2108750" y="2526935"/>
            <a:ext cx="96098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</a:t>
            </a: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DFBFA364-8AC8-9223-05BF-D1B3786C6E4C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Range </a:t>
            </a:r>
            <a:r>
              <a:rPr lang="it-IT" sz="1050" b="1" i="1" dirty="0" err="1"/>
              <a:t>evolutions</a:t>
            </a:r>
            <a:r>
              <a:rPr lang="it-IT" sz="1050" b="1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29" name="Immagine 28">
            <a:extLst>
              <a:ext uri="{FF2B5EF4-FFF2-40B4-BE49-F238E27FC236}">
                <a16:creationId xmlns:a16="http://schemas.microsoft.com/office/drawing/2014/main" id="{81D5B424-009C-35C8-CB38-E51FB000B72F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25319" y="4487967"/>
            <a:ext cx="1979008" cy="1160236"/>
          </a:xfrm>
          <a:prstGeom prst="rect">
            <a:avLst/>
          </a:prstGeom>
        </p:spPr>
      </p:pic>
      <p:pic>
        <p:nvPicPr>
          <p:cNvPr id="30" name="Immagine 29">
            <a:extLst>
              <a:ext uri="{FF2B5EF4-FFF2-40B4-BE49-F238E27FC236}">
                <a16:creationId xmlns:a16="http://schemas.microsoft.com/office/drawing/2014/main" id="{22838BB2-4246-1C73-6DC5-8D2B54537193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4051" y="4494019"/>
            <a:ext cx="2072254" cy="1153567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04EE9B2E-CAC6-1264-2B0F-B474F678A2A4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02795" y="1731220"/>
            <a:ext cx="2622092" cy="14596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22141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14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522917" y="1663174"/>
            <a:ext cx="4657015" cy="79360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RANGE EVOLUTION (2/3)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53FF4A6E-BDA3-0552-52C2-B7EBE62E4DBB}"/>
              </a:ext>
            </a:extLst>
          </p:cNvPr>
          <p:cNvSpPr txBox="1"/>
          <p:nvPr/>
        </p:nvSpPr>
        <p:spPr>
          <a:xfrm>
            <a:off x="2933300" y="2019171"/>
            <a:ext cx="96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243782"/>
                </a:solidFill>
                <a:latin typeface="Encode Sans" pitchFamily="2" charset="0"/>
                <a:cs typeface="Calibri" panose="020F0502020204030204" pitchFamily="34" charset="0"/>
              </a:rPr>
              <a:t>WHAT</a:t>
            </a:r>
            <a:endParaRPr lang="it-IT" sz="1200" dirty="0">
              <a:solidFill>
                <a:srgbClr val="243782"/>
              </a:solidFill>
              <a:latin typeface="Encode Sans" pitchFamily="2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1D9614E-F891-572F-9B28-F18C0F51ABC4}"/>
              </a:ext>
            </a:extLst>
          </p:cNvPr>
          <p:cNvSpPr txBox="1"/>
          <p:nvPr/>
        </p:nvSpPr>
        <p:spPr>
          <a:xfrm>
            <a:off x="5041495" y="2019171"/>
            <a:ext cx="96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243782"/>
                </a:solidFill>
                <a:latin typeface="Encode Sans" pitchFamily="2" charset="0"/>
                <a:cs typeface="Calibri" panose="020F0502020204030204" pitchFamily="34" charset="0"/>
              </a:rPr>
              <a:t>WHY</a:t>
            </a:r>
            <a:endParaRPr lang="it-IT" sz="1200" dirty="0">
              <a:solidFill>
                <a:srgbClr val="243782"/>
              </a:solidFill>
              <a:latin typeface="Encode Sans" pitchFamily="2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2EE701C-4266-FABD-9CFA-99227197EFF4}"/>
              </a:ext>
            </a:extLst>
          </p:cNvPr>
          <p:cNvSpPr txBox="1"/>
          <p:nvPr/>
        </p:nvSpPr>
        <p:spPr>
          <a:xfrm>
            <a:off x="2632124" y="3349583"/>
            <a:ext cx="18468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>
                <a:solidFill>
                  <a:srgbClr val="2B387F"/>
                </a:solidFill>
                <a:latin typeface="Encode Sans" pitchFamily="2" charset="0"/>
                <a:cs typeface="Calibri" panose="020F0502020204030204" pitchFamily="34" charset="0"/>
              </a:rPr>
              <a:t>WAS</a:t>
            </a:r>
            <a:endParaRPr lang="it-IT" sz="1100" dirty="0">
              <a:solidFill>
                <a:srgbClr val="2B387F"/>
              </a:solidFill>
              <a:latin typeface="Encode Sans" pitchFamily="2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82A5180-6C81-BFCE-20D4-9D12FADCAA75}"/>
              </a:ext>
            </a:extLst>
          </p:cNvPr>
          <p:cNvSpPr txBox="1"/>
          <p:nvPr/>
        </p:nvSpPr>
        <p:spPr>
          <a:xfrm>
            <a:off x="4526825" y="3356549"/>
            <a:ext cx="17051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>
                <a:solidFill>
                  <a:srgbClr val="2B387F"/>
                </a:solidFill>
                <a:latin typeface="Encode Sans" pitchFamily="2" charset="0"/>
                <a:cs typeface="Calibri" panose="020F0502020204030204" pitchFamily="34" charset="0"/>
              </a:rPr>
              <a:t>BECOMES</a:t>
            </a:r>
            <a:endParaRPr lang="it-IT" sz="1100" dirty="0">
              <a:solidFill>
                <a:srgbClr val="2B387F"/>
              </a:solidFill>
              <a:latin typeface="Encode Sans" pitchFamily="2" charset="0"/>
            </a:endParaRP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2A2B03BD-546C-7E80-FE89-57387682E2DC}"/>
              </a:ext>
            </a:extLst>
          </p:cNvPr>
          <p:cNvSpPr txBox="1"/>
          <p:nvPr/>
        </p:nvSpPr>
        <p:spPr>
          <a:xfrm>
            <a:off x="2654944" y="2387979"/>
            <a:ext cx="15177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Encode Sans" pitchFamily="2" charset="0"/>
                <a:cs typeface="Calibri" panose="020F0502020204030204" pitchFamily="34" charset="0"/>
              </a:rPr>
              <a:t>S badge removed from the Summit trim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F9BDA116-EE4B-6D0B-7A69-5FA35922492C}"/>
              </a:ext>
            </a:extLst>
          </p:cNvPr>
          <p:cNvSpPr txBox="1"/>
          <p:nvPr/>
        </p:nvSpPr>
        <p:spPr>
          <a:xfrm>
            <a:off x="4763139" y="2387979"/>
            <a:ext cx="15177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Encode Sans" pitchFamily="2" charset="0"/>
                <a:cs typeface="Calibri" panose="020F0502020204030204" pitchFamily="34" charset="0"/>
              </a:rPr>
              <a:t>Align the ‘’Summit’’ configuration among all models</a:t>
            </a: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F07C5FB3-C2AC-1D43-532C-EA01577C5873}"/>
              </a:ext>
            </a:extLst>
          </p:cNvPr>
          <p:cNvSpPr/>
          <p:nvPr/>
        </p:nvSpPr>
        <p:spPr>
          <a:xfrm>
            <a:off x="1849772" y="1784986"/>
            <a:ext cx="96098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  <a:endParaRPr lang="it-IT" sz="2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748BC051-F357-7C3E-E9DC-77872C19D979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Range </a:t>
            </a:r>
            <a:r>
              <a:rPr lang="it-IT" sz="1050" b="1" i="1" dirty="0" err="1"/>
              <a:t>evolutions</a:t>
            </a:r>
            <a:r>
              <a:rPr lang="it-IT" sz="1050" b="1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28" name="Immagine 27">
            <a:extLst>
              <a:ext uri="{FF2B5EF4-FFF2-40B4-BE49-F238E27FC236}">
                <a16:creationId xmlns:a16="http://schemas.microsoft.com/office/drawing/2014/main" id="{2BD8269D-079B-3FF0-E6F2-0538D8AE475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9777" y="3614476"/>
            <a:ext cx="1835158" cy="1066435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F3623E43-A8EC-3DEA-4D62-72226D41ACCA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30570" y="3614476"/>
            <a:ext cx="1695614" cy="1070281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6E2F757C-09FA-D7AE-3FE8-A63452097906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68777" y="1728438"/>
            <a:ext cx="2288064" cy="14442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98338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15</a:t>
            </a:fld>
            <a:endParaRPr lang="en-US" b="0" noProof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RANGE EVOLUTION (3/3)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53FF4A6E-BDA3-0552-52C2-B7EBE62E4DBB}"/>
              </a:ext>
            </a:extLst>
          </p:cNvPr>
          <p:cNvSpPr txBox="1"/>
          <p:nvPr/>
        </p:nvSpPr>
        <p:spPr>
          <a:xfrm>
            <a:off x="2904954" y="1881337"/>
            <a:ext cx="960988" cy="256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>
                <a:solidFill>
                  <a:srgbClr val="2B387F"/>
                </a:solidFill>
                <a:latin typeface="Encode Sans" pitchFamily="2" charset="0"/>
                <a:cs typeface="Calibri" panose="020F0502020204030204" pitchFamily="34" charset="0"/>
              </a:rPr>
              <a:t>WHAT</a:t>
            </a:r>
            <a:endParaRPr lang="it-IT" sz="1050" dirty="0">
              <a:solidFill>
                <a:srgbClr val="2B387F"/>
              </a:solidFill>
              <a:latin typeface="Encode Sans" pitchFamily="2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1D9614E-F891-572F-9B28-F18C0F51ABC4}"/>
              </a:ext>
            </a:extLst>
          </p:cNvPr>
          <p:cNvSpPr txBox="1"/>
          <p:nvPr/>
        </p:nvSpPr>
        <p:spPr>
          <a:xfrm>
            <a:off x="4742297" y="1856380"/>
            <a:ext cx="960988" cy="256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>
                <a:solidFill>
                  <a:srgbClr val="2B387F"/>
                </a:solidFill>
                <a:latin typeface="Encode Sans" pitchFamily="2" charset="0"/>
                <a:cs typeface="Calibri" panose="020F0502020204030204" pitchFamily="34" charset="0"/>
              </a:rPr>
              <a:t>WHY</a:t>
            </a:r>
            <a:endParaRPr lang="it-IT" sz="1050" dirty="0">
              <a:solidFill>
                <a:srgbClr val="2B387F"/>
              </a:solidFill>
              <a:latin typeface="Encode Sans" pitchFamily="2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2EE701C-4266-FABD-9CFA-99227197EFF4}"/>
              </a:ext>
            </a:extLst>
          </p:cNvPr>
          <p:cNvSpPr txBox="1"/>
          <p:nvPr/>
        </p:nvSpPr>
        <p:spPr>
          <a:xfrm>
            <a:off x="2754280" y="3429000"/>
            <a:ext cx="18246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>
                <a:solidFill>
                  <a:srgbClr val="2B387F"/>
                </a:solidFill>
                <a:latin typeface="Encode Sans" pitchFamily="2" charset="0"/>
                <a:cs typeface="Calibri" panose="020F0502020204030204" pitchFamily="34" charset="0"/>
              </a:rPr>
              <a:t>WAS</a:t>
            </a:r>
            <a:endParaRPr lang="it-IT" sz="1100" dirty="0">
              <a:solidFill>
                <a:srgbClr val="2B387F"/>
              </a:solidFill>
              <a:latin typeface="Encode Sans" pitchFamily="2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82A5180-6C81-BFCE-20D4-9D12FADCAA75}"/>
              </a:ext>
            </a:extLst>
          </p:cNvPr>
          <p:cNvSpPr txBox="1"/>
          <p:nvPr/>
        </p:nvSpPr>
        <p:spPr>
          <a:xfrm>
            <a:off x="4625487" y="3425780"/>
            <a:ext cx="17583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>
                <a:solidFill>
                  <a:srgbClr val="2B387F"/>
                </a:solidFill>
                <a:latin typeface="Encode Sans" pitchFamily="2" charset="0"/>
                <a:cs typeface="Calibri" panose="020F0502020204030204" pitchFamily="34" charset="0"/>
              </a:rPr>
              <a:t>BECOMES</a:t>
            </a:r>
            <a:endParaRPr lang="it-IT" sz="1100" dirty="0">
              <a:solidFill>
                <a:srgbClr val="2B387F"/>
              </a:solidFill>
              <a:latin typeface="Encode Sans" pitchFamily="2" charset="0"/>
            </a:endParaRP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2A2B03BD-546C-7E80-FE89-57387682E2DC}"/>
              </a:ext>
            </a:extLst>
          </p:cNvPr>
          <p:cNvSpPr txBox="1"/>
          <p:nvPr/>
        </p:nvSpPr>
        <p:spPr>
          <a:xfrm>
            <a:off x="2620363" y="2105052"/>
            <a:ext cx="15177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Encode Sans" pitchFamily="2" charset="0"/>
                <a:cs typeface="Calibri" panose="020F0502020204030204" pitchFamily="34" charset="0"/>
              </a:rPr>
              <a:t>Drop of black badges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F9BDA116-EE4B-6D0B-7A69-5FA35922492C}"/>
              </a:ext>
            </a:extLst>
          </p:cNvPr>
          <p:cNvSpPr txBox="1"/>
          <p:nvPr/>
        </p:nvSpPr>
        <p:spPr>
          <a:xfrm>
            <a:off x="4339474" y="2113049"/>
            <a:ext cx="1811487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Encode Sans" pitchFamily="2" charset="0"/>
                <a:cs typeface="Calibri" panose="020F0502020204030204" pitchFamily="34" charset="0"/>
              </a:rPr>
              <a:t>Altitude and Summit equipped with silver badges.</a:t>
            </a:r>
          </a:p>
          <a:p>
            <a:pPr algn="ctr"/>
            <a:r>
              <a:rPr lang="en-US" sz="1050" dirty="0">
                <a:latin typeface="Encode Sans" pitchFamily="2" charset="0"/>
                <a:cs typeface="Calibri" panose="020F0502020204030204" pitchFamily="34" charset="0"/>
              </a:rPr>
              <a:t>Only North Star remains with black badges for a further differentiation of the version.</a:t>
            </a: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F07C5FB3-C2AC-1D43-532C-EA01577C5873}"/>
              </a:ext>
            </a:extLst>
          </p:cNvPr>
          <p:cNvSpPr/>
          <p:nvPr/>
        </p:nvSpPr>
        <p:spPr>
          <a:xfrm>
            <a:off x="1763624" y="1748062"/>
            <a:ext cx="96098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3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6E4E9F98-9D1A-7901-1E3A-E5B6E3DAC8A9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Range </a:t>
            </a:r>
            <a:r>
              <a:rPr lang="it-IT" sz="1050" b="1" i="1" dirty="0" err="1"/>
              <a:t>evolutions</a:t>
            </a:r>
            <a:r>
              <a:rPr lang="it-IT" sz="1050" b="1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27" name="Immagine 26">
            <a:extLst>
              <a:ext uri="{FF2B5EF4-FFF2-40B4-BE49-F238E27FC236}">
                <a16:creationId xmlns:a16="http://schemas.microsoft.com/office/drawing/2014/main" id="{96D874DD-2A55-7A77-E954-81E3889C898A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99446" y="1722923"/>
            <a:ext cx="2288374" cy="1467852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9E742065-1FF1-7479-3C7F-D815A8AD3B9B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30653" y="3684781"/>
            <a:ext cx="1762698" cy="1157402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0581437D-CDE6-54EB-97FF-51133BB849A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63789" y="3684781"/>
            <a:ext cx="1807019" cy="115596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60298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16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522917" y="1663174"/>
            <a:ext cx="4657015" cy="79360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We can now complete the MY25 news with a close look on the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new Pack Strategy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finalized to make the Compass offer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simple and lean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.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In summary: 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4 Packs available only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, identical for all versions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- 3 stand alone opt only: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- Sunroof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- NAV (Altitude only)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- Premium Audio Alpine (North Star only)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Let's discover the names and contents of the 4 Packs: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NEW PACK STRATEGY (1/2)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27" name="Rettangolo 26">
            <a:extLst>
              <a:ext uri="{FF2B5EF4-FFF2-40B4-BE49-F238E27FC236}">
                <a16:creationId xmlns:a16="http://schemas.microsoft.com/office/drawing/2014/main" id="{A2F07267-36E3-AED2-9784-BE76975E1582}"/>
              </a:ext>
            </a:extLst>
          </p:cNvPr>
          <p:cNvSpPr/>
          <p:nvPr/>
        </p:nvSpPr>
        <p:spPr>
          <a:xfrm>
            <a:off x="2522917" y="4603849"/>
            <a:ext cx="96098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BEE5E11B-945C-2375-6F3F-2B5B9DD859B7}"/>
              </a:ext>
            </a:extLst>
          </p:cNvPr>
          <p:cNvSpPr txBox="1"/>
          <p:nvPr/>
        </p:nvSpPr>
        <p:spPr>
          <a:xfrm>
            <a:off x="3393975" y="4738501"/>
            <a:ext cx="145744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SAFETY PACK LIGHT</a:t>
            </a:r>
            <a:endParaRPr lang="it-IT" sz="1050" dirty="0"/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0C224EDF-A031-135D-08A8-A483EA740D71}"/>
              </a:ext>
            </a:extLst>
          </p:cNvPr>
          <p:cNvSpPr/>
          <p:nvPr/>
        </p:nvSpPr>
        <p:spPr>
          <a:xfrm>
            <a:off x="2554884" y="5525139"/>
            <a:ext cx="96098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  <a:endParaRPr lang="it-IT" sz="2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C8F428F8-D003-5EE2-0300-02F6F8881B62}"/>
              </a:ext>
            </a:extLst>
          </p:cNvPr>
          <p:cNvSpPr txBox="1"/>
          <p:nvPr/>
        </p:nvSpPr>
        <p:spPr>
          <a:xfrm>
            <a:off x="3425942" y="5659791"/>
            <a:ext cx="145744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SAFETY PACK FULL</a:t>
            </a:r>
            <a:endParaRPr lang="it-IT" sz="1050" dirty="0"/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3D138FDC-6DC3-38F2-7B11-3ABE85E25C4F}"/>
              </a:ext>
            </a:extLst>
          </p:cNvPr>
          <p:cNvSpPr txBox="1"/>
          <p:nvPr/>
        </p:nvSpPr>
        <p:spPr>
          <a:xfrm>
            <a:off x="4697308" y="5525139"/>
            <a:ext cx="2575654" cy="553998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marL="557213" lvl="1" indent="-214313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05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360° camera</a:t>
            </a:r>
          </a:p>
          <a:p>
            <a:pPr marL="557213" lvl="1" indent="-214313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05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Blind spot monitoring</a:t>
            </a:r>
          </a:p>
          <a:p>
            <a:pPr marL="557213" lvl="1" indent="-214313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05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Exterior mirrors courtesy lamps</a:t>
            </a: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3E0221A3-562F-D93D-68ED-36F6D11D0730}"/>
              </a:ext>
            </a:extLst>
          </p:cNvPr>
          <p:cNvSpPr txBox="1"/>
          <p:nvPr/>
        </p:nvSpPr>
        <p:spPr>
          <a:xfrm>
            <a:off x="4697308" y="4655207"/>
            <a:ext cx="2606841" cy="392415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marL="557213" lvl="1" indent="-214313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05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Front/Rear parking sensors</a:t>
            </a:r>
          </a:p>
          <a:p>
            <a:pPr marL="557213" lvl="1" indent="-214313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05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Park assist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4B70D7A1-A103-1F17-BF1E-A1421188CCC9}"/>
              </a:ext>
            </a:extLst>
          </p:cNvPr>
          <p:cNvSpPr txBox="1"/>
          <p:nvPr/>
        </p:nvSpPr>
        <p:spPr>
          <a:xfrm>
            <a:off x="5367275" y="4289491"/>
            <a:ext cx="14574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Contents</a:t>
            </a:r>
            <a:endParaRPr lang="it-IT" sz="1100" dirty="0"/>
          </a:p>
        </p:txBody>
      </p:sp>
      <p:sp>
        <p:nvSpPr>
          <p:cNvPr id="38" name="TextBox 1">
            <a:extLst>
              <a:ext uri="{FF2B5EF4-FFF2-40B4-BE49-F238E27FC236}">
                <a16:creationId xmlns:a16="http://schemas.microsoft.com/office/drawing/2014/main" id="{D18B98AE-D282-BFDC-18A8-F5DEC900A129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BD206CA-46E5-F9DB-D560-9C7F106BF6D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2206" y="1667963"/>
            <a:ext cx="2233353" cy="1601585"/>
          </a:xfrm>
          <a:prstGeom prst="rect">
            <a:avLst/>
          </a:prstGeom>
        </p:spPr>
      </p:pic>
      <p:pic>
        <p:nvPicPr>
          <p:cNvPr id="36" name="Picture 4" descr="Safety Icon 5020419">
            <a:extLst>
              <a:ext uri="{FF2B5EF4-FFF2-40B4-BE49-F238E27FC236}">
                <a16:creationId xmlns:a16="http://schemas.microsoft.com/office/drawing/2014/main" id="{5C443EA3-64D8-C9B4-6B9A-A8F92E4E2E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22756" y="1740283"/>
            <a:ext cx="521012" cy="521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76371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pic>
        <p:nvPicPr>
          <p:cNvPr id="5" name="Immagine 4">
            <a:extLst>
              <a:ext uri="{FF2B5EF4-FFF2-40B4-BE49-F238E27FC236}">
                <a16:creationId xmlns:a16="http://schemas.microsoft.com/office/drawing/2014/main" id="{14F7242D-9C3C-EEBE-F4E6-1C69AAE2C79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48813" y="1728716"/>
            <a:ext cx="2362325" cy="1444239"/>
          </a:xfrm>
          <a:prstGeom prst="rect">
            <a:avLst/>
          </a:prstGeom>
        </p:spPr>
      </p:pic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17</a:t>
            </a:fld>
            <a:endParaRPr lang="en-US" b="0" noProof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NEW PACK STRATEGY (2/2)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27" name="Rettangolo 26">
            <a:extLst>
              <a:ext uri="{FF2B5EF4-FFF2-40B4-BE49-F238E27FC236}">
                <a16:creationId xmlns:a16="http://schemas.microsoft.com/office/drawing/2014/main" id="{A2F07267-36E3-AED2-9784-BE76975E1582}"/>
              </a:ext>
            </a:extLst>
          </p:cNvPr>
          <p:cNvSpPr/>
          <p:nvPr/>
        </p:nvSpPr>
        <p:spPr>
          <a:xfrm>
            <a:off x="2421307" y="2463240"/>
            <a:ext cx="96098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it-IT" sz="2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BEE5E11B-945C-2375-6F3F-2B5B9DD859B7}"/>
              </a:ext>
            </a:extLst>
          </p:cNvPr>
          <p:cNvSpPr txBox="1"/>
          <p:nvPr/>
        </p:nvSpPr>
        <p:spPr>
          <a:xfrm>
            <a:off x="3292365" y="2597892"/>
            <a:ext cx="145744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WINTER PACK</a:t>
            </a:r>
            <a:endParaRPr lang="it-IT" sz="1050" dirty="0"/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0C224EDF-A031-135D-08A8-A483EA740D71}"/>
              </a:ext>
            </a:extLst>
          </p:cNvPr>
          <p:cNvSpPr/>
          <p:nvPr/>
        </p:nvSpPr>
        <p:spPr>
          <a:xfrm>
            <a:off x="2453274" y="4629130"/>
            <a:ext cx="96098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C8F428F8-D003-5EE2-0300-02F6F8881B62}"/>
              </a:ext>
            </a:extLst>
          </p:cNvPr>
          <p:cNvSpPr txBox="1"/>
          <p:nvPr/>
        </p:nvSpPr>
        <p:spPr>
          <a:xfrm>
            <a:off x="3324332" y="4763782"/>
            <a:ext cx="145744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>
                <a:latin typeface="Calibri" panose="020F0502020204030204" pitchFamily="34" charset="0"/>
                <a:cs typeface="Calibri" panose="020F0502020204030204" pitchFamily="34" charset="0"/>
              </a:rPr>
              <a:t>PREMIUM PACK</a:t>
            </a:r>
            <a:endParaRPr lang="it-IT" sz="1050" dirty="0"/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3D138FDC-6DC3-38F2-7B11-3ABE85E25C4F}"/>
              </a:ext>
            </a:extLst>
          </p:cNvPr>
          <p:cNvSpPr txBox="1"/>
          <p:nvPr/>
        </p:nvSpPr>
        <p:spPr>
          <a:xfrm>
            <a:off x="4595698" y="4629130"/>
            <a:ext cx="2575654" cy="877163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marL="557213" lvl="1" indent="-214313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05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Navigation</a:t>
            </a:r>
          </a:p>
          <a:p>
            <a:pPr marL="557213" lvl="1" indent="-214313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05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Traffic Sign Information</a:t>
            </a:r>
          </a:p>
          <a:p>
            <a:pPr marL="557213" lvl="1" indent="-214313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05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Handsfree power liftgate</a:t>
            </a:r>
          </a:p>
          <a:p>
            <a:pPr marL="557213" lvl="1" indent="-214313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05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L2 Autonomous drive</a:t>
            </a:r>
          </a:p>
          <a:p>
            <a:pPr marL="557213" lvl="1" indent="-214313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05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Wireless charger</a:t>
            </a: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3E0221A3-562F-D93D-68ED-36F6D11D0730}"/>
              </a:ext>
            </a:extLst>
          </p:cNvPr>
          <p:cNvSpPr txBox="1"/>
          <p:nvPr/>
        </p:nvSpPr>
        <p:spPr>
          <a:xfrm>
            <a:off x="4595698" y="2514598"/>
            <a:ext cx="2606841" cy="103874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sz="1050" dirty="0"/>
              <a:t>Heated seats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sz="1050" dirty="0"/>
              <a:t>Heated steering wheel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sz="1050" dirty="0"/>
              <a:t>All weather floor mats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sz="1050" dirty="0"/>
              <a:t>Windshield </a:t>
            </a:r>
            <a:r>
              <a:rPr lang="en-US" sz="1050" dirty="0" err="1"/>
              <a:t>de-icer</a:t>
            </a:r>
            <a:endParaRPr lang="en-US" sz="1050" dirty="0"/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sz="1050" dirty="0"/>
              <a:t>Steering wheel w/leather wrap</a:t>
            </a:r>
          </a:p>
          <a:p>
            <a:pPr marL="557213" lvl="1" indent="-214313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105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4B70D7A1-A103-1F17-BF1E-A1421188CCC9}"/>
              </a:ext>
            </a:extLst>
          </p:cNvPr>
          <p:cNvSpPr txBox="1"/>
          <p:nvPr/>
        </p:nvSpPr>
        <p:spPr>
          <a:xfrm>
            <a:off x="5170393" y="2021924"/>
            <a:ext cx="145744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Contents</a:t>
            </a:r>
            <a:endParaRPr lang="it-IT" sz="1050" dirty="0"/>
          </a:p>
        </p:txBody>
      </p:sp>
      <p:pic>
        <p:nvPicPr>
          <p:cNvPr id="6" name="Picture 2" descr="Winter Icon 1184672">
            <a:extLst>
              <a:ext uri="{FF2B5EF4-FFF2-40B4-BE49-F238E27FC236}">
                <a16:creationId xmlns:a16="http://schemas.microsoft.com/office/drawing/2014/main" id="{0289A32C-9D9E-5A19-EE1E-D27363032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57474" y="2782075"/>
            <a:ext cx="841003" cy="841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premium Icon 1730730">
            <a:extLst>
              <a:ext uri="{FF2B5EF4-FFF2-40B4-BE49-F238E27FC236}">
                <a16:creationId xmlns:a16="http://schemas.microsoft.com/office/drawing/2014/main" id="{206C24EE-AC93-3BBA-8526-0A28405ED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87973" y="4968426"/>
            <a:ext cx="1017614" cy="101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1">
            <a:extLst>
              <a:ext uri="{FF2B5EF4-FFF2-40B4-BE49-F238E27FC236}">
                <a16:creationId xmlns:a16="http://schemas.microsoft.com/office/drawing/2014/main" id="{159D2673-2DCE-B448-EF8F-068DC6855DBB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12" name="Picture 2" descr="Winter Icon 1184672">
            <a:extLst>
              <a:ext uri="{FF2B5EF4-FFF2-40B4-BE49-F238E27FC236}">
                <a16:creationId xmlns:a16="http://schemas.microsoft.com/office/drawing/2014/main" id="{CBE2C440-C6FE-6E49-FC6D-C1574030B2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23308" y="1845915"/>
            <a:ext cx="357728" cy="357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premium Icon 1730730">
            <a:extLst>
              <a:ext uri="{FF2B5EF4-FFF2-40B4-BE49-F238E27FC236}">
                <a16:creationId xmlns:a16="http://schemas.microsoft.com/office/drawing/2014/main" id="{3BE9A154-E4D4-7568-D9FC-8C514E159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93230" y="1831892"/>
            <a:ext cx="380063" cy="38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63205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91A9C-FB06-71DE-C46D-C28218520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6E47256D-8E59-A259-E640-6C354DEAD002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DBEEC54F-92B7-D52F-A8FF-C17C8E9D8F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7E1A88B9-8B7C-BA66-6734-2270AD804055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3AC7A1A6-A73B-B6A8-2B7B-74DEB0BE68A0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2F46A1D2-5D66-9DA1-51D3-84D79D416346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A3381CB7-5EE3-EF42-549B-FA75AB726689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3D4929-7574-FE0A-0591-2C21DD2E9E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COVER 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21EB2A-A74F-675D-DB10-6E9657E2B9B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18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15E8732A-C4A5-A676-E80A-89B6F7BAE441}"/>
              </a:ext>
            </a:extLst>
          </p:cNvPr>
          <p:cNvSpPr txBox="1">
            <a:spLocks/>
          </p:cNvSpPr>
          <p:nvPr/>
        </p:nvSpPr>
        <p:spPr>
          <a:xfrm>
            <a:off x="2489650" y="1684718"/>
            <a:ext cx="4657015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solidFill>
                  <a:srgbClr val="383838"/>
                </a:solidFill>
                <a:latin typeface="+mn-lt"/>
              </a:rPr>
              <a:t>What is important to remember about the Jeep Compass MY25? </a:t>
            </a:r>
          </a:p>
          <a:p>
            <a:pPr marL="0" indent="0">
              <a:buNone/>
            </a:pPr>
            <a:endParaRPr lang="en-US" sz="1400" b="1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Let’s recap with some questions </a:t>
            </a:r>
          </a:p>
          <a:p>
            <a:pPr marL="0" indent="0">
              <a:buNone/>
            </a:pPr>
            <a:endParaRPr lang="en-US" sz="1400" dirty="0">
              <a:solidFill>
                <a:srgbClr val="FF0000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7F23CFE-6586-8123-EBE0-D343C655DDC9}"/>
              </a:ext>
            </a:extLst>
          </p:cNvPr>
          <p:cNvSpPr txBox="1"/>
          <p:nvPr/>
        </p:nvSpPr>
        <p:spPr>
          <a:xfrm>
            <a:off x="2489650" y="1279074"/>
            <a:ext cx="504326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>
                <a:solidFill>
                  <a:srgbClr val="243881"/>
                </a:solidFill>
              </a:rPr>
              <a:t>CONCLUSION</a:t>
            </a:r>
            <a:endParaRPr lang="en-US" sz="1800" b="1" dirty="0">
              <a:solidFill>
                <a:srgbClr val="243881"/>
              </a:solidFill>
              <a:effectLst/>
            </a:endParaRP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F98FA52D-12CB-B336-57FC-390A6329CA2F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8B2DB487-8BA9-2ED4-052B-E7D60377BF57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604A8DAD-9DB6-553D-B7FE-1B9DE77916B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FDD97F3E-6A00-43B4-78E1-B40A466F9581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0BFD94DE-5C6D-7C9E-FA3D-D71E25ECE2D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A400B3BC-AD17-FE17-A16F-775DBECA175C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3301434D-9C4A-FFDC-A8C2-E2C3384B77F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E7F1730F-2C58-36B3-A7A4-CD997DD899B9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b="1" i="1" dirty="0" err="1"/>
              <a:t>Conclusion</a:t>
            </a:r>
            <a:endParaRPr lang="it-IT" sz="1050" b="1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420F2AD9-AA2D-8882-F6E3-B48A6661D65A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99446" y="1717278"/>
            <a:ext cx="2278875" cy="16342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32641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06582-DFB3-CA1D-C808-68BF451D1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949A57-149C-2587-C24D-9FCAC92B8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14" y="464475"/>
            <a:ext cx="9683261" cy="335964"/>
          </a:xfrm>
        </p:spPr>
        <p:txBody>
          <a:bodyPr/>
          <a:lstStyle/>
          <a:p>
            <a:r>
              <a:rPr lang="en-US" sz="1600" b="1" dirty="0">
                <a:latin typeface="Encode Sans"/>
              </a:rPr>
              <a:t>Quiz BEFORE topic</a:t>
            </a:r>
          </a:p>
        </p:txBody>
      </p:sp>
      <p:pic>
        <p:nvPicPr>
          <p:cNvPr id="10" name="Picture 1">
            <a:extLst>
              <a:ext uri="{FF2B5EF4-FFF2-40B4-BE49-F238E27FC236}">
                <a16:creationId xmlns:a16="http://schemas.microsoft.com/office/drawing/2014/main" id="{4D769B77-7801-93E2-31EC-61CAF76AE16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50309" y="995834"/>
            <a:ext cx="2742606" cy="5724858"/>
          </a:xfrm>
          <a:prstGeom prst="rect">
            <a:avLst/>
          </a:prstGeom>
        </p:spPr>
      </p:pic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F74A4052-ECE1-34F9-7A85-17CFBBD022F6}"/>
              </a:ext>
            </a:extLst>
          </p:cNvPr>
          <p:cNvCxnSpPr>
            <a:cxnSpLocks/>
          </p:cNvCxnSpPr>
          <p:nvPr/>
        </p:nvCxnSpPr>
        <p:spPr>
          <a:xfrm flipV="1">
            <a:off x="8473740" y="2361396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565DE9CD-9886-052C-8452-EBDCE3CB58ED}"/>
              </a:ext>
            </a:extLst>
          </p:cNvPr>
          <p:cNvSpPr txBox="1"/>
          <p:nvPr/>
        </p:nvSpPr>
        <p:spPr>
          <a:xfrm>
            <a:off x="8386036" y="2056596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FF3F7C3C-E839-B137-4849-DB9C4CA70068}"/>
              </a:ext>
            </a:extLst>
          </p:cNvPr>
          <p:cNvCxnSpPr>
            <a:cxnSpLocks/>
          </p:cNvCxnSpPr>
          <p:nvPr/>
        </p:nvCxnSpPr>
        <p:spPr>
          <a:xfrm flipV="1">
            <a:off x="8473740" y="3304371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AFBBDC29-3561-DD61-CEE5-7A5467CA9B1B}"/>
              </a:ext>
            </a:extLst>
          </p:cNvPr>
          <p:cNvSpPr txBox="1"/>
          <p:nvPr/>
        </p:nvSpPr>
        <p:spPr>
          <a:xfrm>
            <a:off x="8450220" y="2999571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</a:t>
            </a:r>
          </a:p>
        </p:txBody>
      </p:sp>
      <p:sp>
        <p:nvSpPr>
          <p:cNvPr id="6" name="CasellaDiTesto 12">
            <a:extLst>
              <a:ext uri="{FF2B5EF4-FFF2-40B4-BE49-F238E27FC236}">
                <a16:creationId xmlns:a16="http://schemas.microsoft.com/office/drawing/2014/main" id="{EE8E6DD1-3834-F70E-04AF-947E8931BFFF}"/>
              </a:ext>
            </a:extLst>
          </p:cNvPr>
          <p:cNvSpPr txBox="1"/>
          <p:nvPr/>
        </p:nvSpPr>
        <p:spPr>
          <a:xfrm>
            <a:off x="2501835" y="1271243"/>
            <a:ext cx="52334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2B387F"/>
                </a:solidFill>
              </a:rPr>
              <a:t>Which are the 3 pillars that </a:t>
            </a:r>
            <a:r>
              <a:rPr lang="en-US" sz="1800" b="1" dirty="0">
                <a:solidFill>
                  <a:srgbClr val="2B387F"/>
                </a:solidFill>
                <a:latin typeface="+mn-lt"/>
              </a:rPr>
              <a:t>inspired the North Star new Trim?</a:t>
            </a:r>
          </a:p>
        </p:txBody>
      </p:sp>
      <p:sp>
        <p:nvSpPr>
          <p:cNvPr id="7" name="Segnaposto contenuto 7">
            <a:extLst>
              <a:ext uri="{FF2B5EF4-FFF2-40B4-BE49-F238E27FC236}">
                <a16:creationId xmlns:a16="http://schemas.microsoft.com/office/drawing/2014/main" id="{44C338D1-9CD1-A2D6-8AEA-D04528AC8970}"/>
              </a:ext>
            </a:extLst>
          </p:cNvPr>
          <p:cNvSpPr txBox="1">
            <a:spLocks/>
          </p:cNvSpPr>
          <p:nvPr/>
        </p:nvSpPr>
        <p:spPr>
          <a:xfrm>
            <a:off x="2497267" y="2733950"/>
            <a:ext cx="4469975" cy="12047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685800" rtl="0" eaLnBrk="1" latinLnBrk="0" hangingPunct="1">
              <a:lnSpc>
                <a:spcPct val="105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16000" indent="0" algn="l" defTabSz="685800" rtl="0" eaLnBrk="1" latinLnBrk="0" hangingPunct="1">
              <a:lnSpc>
                <a:spcPct val="105000"/>
              </a:lnSpc>
              <a:spcBef>
                <a:spcPts val="700"/>
              </a:spcBef>
              <a:buSzPct val="120000"/>
              <a:buFont typeface="Encode Sans" pitchFamily="2" charset="0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16000" indent="0" algn="l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Encode Sans" pitchFamily="2" charset="0"/>
              <a:buNone/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360000" indent="-144000" algn="l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rgbClr val="FF0000"/>
                </a:solidFill>
                <a:latin typeface="Encode Sans" pitchFamily="2" charset="77"/>
              </a:rPr>
              <a:t>History, Fashion and </a:t>
            </a:r>
            <a:r>
              <a:rPr lang="en-US" sz="1400" b="0" dirty="0" err="1">
                <a:solidFill>
                  <a:srgbClr val="FF0000"/>
                </a:solidFill>
                <a:latin typeface="Encode Sans" pitchFamily="2" charset="77"/>
              </a:rPr>
              <a:t>Jeepness</a:t>
            </a:r>
            <a:endParaRPr lang="en-US" sz="1400" b="0" dirty="0">
              <a:solidFill>
                <a:srgbClr val="FF0000"/>
              </a:solidFill>
              <a:latin typeface="Encode Sans" pitchFamily="2" charset="77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GB" sz="1400" b="0" dirty="0">
              <a:solidFill>
                <a:srgbClr val="FF0000"/>
              </a:solidFill>
              <a:latin typeface="Encode Sans" pitchFamily="2" charset="77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rgbClr val="FF0000"/>
                </a:solidFill>
                <a:latin typeface="Encode Sans" pitchFamily="2" charset="77"/>
              </a:rPr>
              <a:t>Style, Off Road and Capability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GB" sz="1400" b="0" dirty="0">
              <a:solidFill>
                <a:schemeClr val="tx1"/>
              </a:solidFill>
              <a:latin typeface="Encode Sans" pitchFamily="2" charset="77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B050"/>
                </a:solidFill>
                <a:latin typeface="Encode Sans" pitchFamily="2" charset="77"/>
              </a:rPr>
              <a:t>Style, Robustness and </a:t>
            </a:r>
            <a:r>
              <a:rPr lang="en-US" sz="1400" dirty="0" err="1">
                <a:solidFill>
                  <a:srgbClr val="00B050"/>
                </a:solidFill>
                <a:latin typeface="Encode Sans" pitchFamily="2" charset="77"/>
              </a:rPr>
              <a:t>Jeepness</a:t>
            </a:r>
            <a:endParaRPr lang="en-US" sz="1400" dirty="0">
              <a:solidFill>
                <a:srgbClr val="00B050"/>
              </a:solidFill>
              <a:latin typeface="Encode Sans" pitchFamily="2" charset="77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313A22CA-22C1-7118-B61C-B02B2FB71AFF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Quiz </a:t>
            </a:r>
            <a:r>
              <a:rPr lang="it-IT" sz="1050" b="1" i="1" dirty="0" err="1"/>
              <a:t>before</a:t>
            </a:r>
            <a:r>
              <a:rPr lang="it-IT" sz="1050" b="1" i="1" dirty="0"/>
              <a:t> </a:t>
            </a:r>
            <a:r>
              <a:rPr lang="it-IT" sz="1050" b="1" i="1" dirty="0" err="1"/>
              <a:t>topic</a:t>
            </a:r>
            <a:endParaRPr lang="it-IT" sz="1050" b="1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512C6A69-9050-2DBC-1165-0FEFC231A41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7382" y="1594408"/>
            <a:ext cx="2558273" cy="18345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31014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41568" y="1702781"/>
            <a:ext cx="9412447" cy="394468"/>
          </a:xfrm>
        </p:spPr>
        <p:txBody>
          <a:bodyPr anchor="ctr"/>
          <a:lstStyle/>
          <a:p>
            <a:r>
              <a:rPr lang="en-US" dirty="0"/>
              <a:t>Jeep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 anchor="ctr">
            <a:normAutofit/>
          </a:bodyPr>
          <a:lstStyle/>
          <a:p>
            <a:pPr defTabSz="685800">
              <a:lnSpc>
                <a:spcPct val="115000"/>
              </a:lnSpc>
              <a:spcBef>
                <a:spcPts val="0"/>
              </a:spcBef>
            </a:pPr>
            <a:r>
              <a:rPr lang="en-US" b="0" dirty="0"/>
              <a:t>New Vehicles Sales Advisor; New Vehicles Sales manager; B2B Specialist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 anchor="ctr"/>
          <a:lstStyle/>
          <a:p>
            <a:r>
              <a:rPr lang="fr-FR" b="0" dirty="0"/>
              <a:t>EN</a:t>
            </a:r>
            <a:r>
              <a:rPr lang="fr-FR" dirty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 anchor="ctr">
            <a:normAutofit/>
          </a:bodyPr>
          <a:lstStyle/>
          <a:p>
            <a:r>
              <a:rPr lang="fr-FR" b="0" dirty="0"/>
              <a:t>Jeep/ Compass</a:t>
            </a:r>
            <a:endParaRPr lang="en-US" b="0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" y="449849"/>
            <a:ext cx="9683261" cy="33596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SzPct val="120000"/>
              <a:buFont typeface="Encode Sans" pitchFamily="2" charset="0"/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Encode Sans" pitchFamily="2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fr-FR" sz="1600" dirty="0"/>
              <a:t> </a:t>
            </a:r>
            <a:r>
              <a:rPr lang="fr-FR" sz="1600" b="1" cap="all" dirty="0">
                <a:latin typeface="Encode Sans" pitchFamily="2" charset="0"/>
              </a:rPr>
              <a:t>HEADER / ID OF THE CAPSULES</a:t>
            </a:r>
            <a:endParaRPr lang="en-US" sz="1600" b="1" cap="all" dirty="0">
              <a:latin typeface="Encode Sans" pitchFamily="2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7289D4D-E895-7483-33F9-4ECF38E1F336}"/>
              </a:ext>
            </a:extLst>
          </p:cNvPr>
          <p:cNvSpPr txBox="1"/>
          <p:nvPr/>
        </p:nvSpPr>
        <p:spPr>
          <a:xfrm>
            <a:off x="2212758" y="4951067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/ </a:t>
            </a:r>
            <a:r>
              <a:rPr lang="fr-FR" dirty="0" err="1"/>
              <a:t>subtrack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49804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06582-DFB3-CA1D-C808-68BF451D1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949A57-149C-2587-C24D-9FCAC92B8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14" y="464475"/>
            <a:ext cx="9683261" cy="335964"/>
          </a:xfrm>
        </p:spPr>
        <p:txBody>
          <a:bodyPr/>
          <a:lstStyle/>
          <a:p>
            <a:r>
              <a:rPr lang="en-US" sz="1600" b="1" dirty="0">
                <a:latin typeface="Encode Sans"/>
              </a:rPr>
              <a:t>Quiz BEFORE topic</a:t>
            </a:r>
          </a:p>
        </p:txBody>
      </p:sp>
      <p:pic>
        <p:nvPicPr>
          <p:cNvPr id="10" name="Picture 1">
            <a:extLst>
              <a:ext uri="{FF2B5EF4-FFF2-40B4-BE49-F238E27FC236}">
                <a16:creationId xmlns:a16="http://schemas.microsoft.com/office/drawing/2014/main" id="{4D769B77-7801-93E2-31EC-61CAF76AE16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50309" y="995834"/>
            <a:ext cx="2742606" cy="5724858"/>
          </a:xfrm>
          <a:prstGeom prst="rect">
            <a:avLst/>
          </a:prstGeom>
        </p:spPr>
      </p:pic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F74A4052-ECE1-34F9-7A85-17CFBBD022F6}"/>
              </a:ext>
            </a:extLst>
          </p:cNvPr>
          <p:cNvCxnSpPr>
            <a:cxnSpLocks/>
          </p:cNvCxnSpPr>
          <p:nvPr/>
        </p:nvCxnSpPr>
        <p:spPr>
          <a:xfrm flipV="1">
            <a:off x="8473740" y="2361396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565DE9CD-9886-052C-8452-EBDCE3CB58ED}"/>
              </a:ext>
            </a:extLst>
          </p:cNvPr>
          <p:cNvSpPr txBox="1"/>
          <p:nvPr/>
        </p:nvSpPr>
        <p:spPr>
          <a:xfrm>
            <a:off x="8386036" y="2056596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FF3F7C3C-E839-B137-4849-DB9C4CA70068}"/>
              </a:ext>
            </a:extLst>
          </p:cNvPr>
          <p:cNvCxnSpPr>
            <a:cxnSpLocks/>
          </p:cNvCxnSpPr>
          <p:nvPr/>
        </p:nvCxnSpPr>
        <p:spPr>
          <a:xfrm flipV="1">
            <a:off x="8473740" y="3304371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AFBBDC29-3561-DD61-CEE5-7A5467CA9B1B}"/>
              </a:ext>
            </a:extLst>
          </p:cNvPr>
          <p:cNvSpPr txBox="1"/>
          <p:nvPr/>
        </p:nvSpPr>
        <p:spPr>
          <a:xfrm>
            <a:off x="8450220" y="2999571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</a:t>
            </a:r>
          </a:p>
        </p:txBody>
      </p:sp>
      <p:sp>
        <p:nvSpPr>
          <p:cNvPr id="6" name="CasellaDiTesto 12">
            <a:extLst>
              <a:ext uri="{FF2B5EF4-FFF2-40B4-BE49-F238E27FC236}">
                <a16:creationId xmlns:a16="http://schemas.microsoft.com/office/drawing/2014/main" id="{EE8E6DD1-3834-F70E-04AF-947E8931BFFF}"/>
              </a:ext>
            </a:extLst>
          </p:cNvPr>
          <p:cNvSpPr txBox="1"/>
          <p:nvPr/>
        </p:nvSpPr>
        <p:spPr>
          <a:xfrm>
            <a:off x="2501835" y="1271243"/>
            <a:ext cx="52334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243881"/>
                </a:solidFill>
              </a:rPr>
              <a:t>The new North Star trim </a:t>
            </a:r>
            <a:r>
              <a:rPr lang="it-IT" b="1" dirty="0" err="1">
                <a:solidFill>
                  <a:srgbClr val="243881"/>
                </a:solidFill>
              </a:rPr>
              <a:t>is</a:t>
            </a:r>
            <a:r>
              <a:rPr lang="en-US" b="1" dirty="0">
                <a:solidFill>
                  <a:srgbClr val="243881"/>
                </a:solidFill>
              </a:rPr>
              <a:t> characterized, among other things, by:</a:t>
            </a:r>
            <a:endParaRPr lang="it-IT" dirty="0"/>
          </a:p>
        </p:txBody>
      </p:sp>
      <p:sp>
        <p:nvSpPr>
          <p:cNvPr id="7" name="Segnaposto contenuto 7">
            <a:extLst>
              <a:ext uri="{FF2B5EF4-FFF2-40B4-BE49-F238E27FC236}">
                <a16:creationId xmlns:a16="http://schemas.microsoft.com/office/drawing/2014/main" id="{44C338D1-9CD1-A2D6-8AEA-D04528AC8970}"/>
              </a:ext>
            </a:extLst>
          </p:cNvPr>
          <p:cNvSpPr txBox="1">
            <a:spLocks/>
          </p:cNvSpPr>
          <p:nvPr/>
        </p:nvSpPr>
        <p:spPr>
          <a:xfrm>
            <a:off x="2497267" y="2733950"/>
            <a:ext cx="4469975" cy="188340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685800" rtl="0" eaLnBrk="1" latinLnBrk="0" hangingPunct="1">
              <a:lnSpc>
                <a:spcPct val="105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16000" indent="0" algn="l" defTabSz="685800" rtl="0" eaLnBrk="1" latinLnBrk="0" hangingPunct="1">
              <a:lnSpc>
                <a:spcPct val="105000"/>
              </a:lnSpc>
              <a:spcBef>
                <a:spcPts val="700"/>
              </a:spcBef>
              <a:buSzPct val="120000"/>
              <a:buFont typeface="Encode Sans" pitchFamily="2" charset="0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16000" indent="0" algn="l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Encode Sans" pitchFamily="2" charset="0"/>
              <a:buNone/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360000" indent="-144000" algn="l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rgbClr val="FF0000"/>
                </a:solidFill>
                <a:latin typeface="Encode Sans" pitchFamily="2" charset="77"/>
              </a:rPr>
              <a:t>The new dashboard leather covered and full black body </a:t>
            </a:r>
            <a:r>
              <a:rPr lang="en-US" sz="1400" b="0" dirty="0" err="1">
                <a:solidFill>
                  <a:srgbClr val="FF0000"/>
                </a:solidFill>
                <a:latin typeface="Encode Sans" pitchFamily="2" charset="77"/>
              </a:rPr>
              <a:t>colour</a:t>
            </a:r>
            <a:endParaRPr lang="en-US" sz="1400" b="0" dirty="0">
              <a:solidFill>
                <a:srgbClr val="FF0000"/>
              </a:solidFill>
              <a:latin typeface="Encode Sans" pitchFamily="2" charset="77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GB" sz="1400" b="0" dirty="0">
              <a:solidFill>
                <a:srgbClr val="FF0000"/>
              </a:solidFill>
              <a:latin typeface="Encode Sans" pitchFamily="2" charset="77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rgbClr val="FF0000"/>
                </a:solidFill>
                <a:latin typeface="Encode Sans" pitchFamily="2" charset="77"/>
              </a:rPr>
              <a:t>The new 7 slot front grille in Techno Green 3D effect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GB" sz="1400" b="0" dirty="0">
              <a:solidFill>
                <a:schemeClr val="tx1"/>
              </a:solidFill>
              <a:latin typeface="Encode Sans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B050"/>
                </a:solidFill>
                <a:latin typeface="Encode Sans" pitchFamily="2" charset="77"/>
              </a:rPr>
              <a:t>The new body </a:t>
            </a:r>
            <a:r>
              <a:rPr lang="en-US" sz="1400" dirty="0" err="1">
                <a:solidFill>
                  <a:srgbClr val="00B050"/>
                </a:solidFill>
                <a:latin typeface="Encode Sans" pitchFamily="2" charset="77"/>
              </a:rPr>
              <a:t>colour</a:t>
            </a:r>
            <a:r>
              <a:rPr lang="en-US" sz="1400" dirty="0">
                <a:solidFill>
                  <a:srgbClr val="00B050"/>
                </a:solidFill>
                <a:latin typeface="Encode Sans" pitchFamily="2" charset="77"/>
              </a:rPr>
              <a:t> Techno Green and dedicated exterior and interior finishing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53CAFCC8-E011-527D-10F5-F32F459E30C3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Quiz </a:t>
            </a:r>
            <a:r>
              <a:rPr lang="it-IT" sz="1050" b="1" i="1" dirty="0" err="1"/>
              <a:t>before</a:t>
            </a:r>
            <a:r>
              <a:rPr lang="it-IT" sz="1050" b="1" i="1" dirty="0"/>
              <a:t> </a:t>
            </a:r>
            <a:r>
              <a:rPr lang="it-IT" sz="1050" b="1" i="1" dirty="0" err="1"/>
              <a:t>topic</a:t>
            </a:r>
            <a:endParaRPr lang="it-IT" sz="1050" b="1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0F22343D-8E8A-3F7C-D8A7-50EED412768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42475" y="1671411"/>
            <a:ext cx="2558273" cy="18345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09805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06582-DFB3-CA1D-C808-68BF451D1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949A57-149C-2587-C24D-9FCAC92B8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14" y="464475"/>
            <a:ext cx="9683261" cy="335964"/>
          </a:xfrm>
        </p:spPr>
        <p:txBody>
          <a:bodyPr/>
          <a:lstStyle/>
          <a:p>
            <a:r>
              <a:rPr lang="en-US" sz="1600" b="1" dirty="0">
                <a:latin typeface="Encode Sans"/>
              </a:rPr>
              <a:t>Quiz </a:t>
            </a:r>
            <a:r>
              <a:rPr lang="en-US" sz="1600" dirty="0">
                <a:latin typeface="Encode Sans"/>
              </a:rPr>
              <a:t>BEFORE</a:t>
            </a:r>
            <a:r>
              <a:rPr lang="en-US" sz="1600" b="1" dirty="0">
                <a:latin typeface="Encode Sans"/>
              </a:rPr>
              <a:t> topic</a:t>
            </a:r>
          </a:p>
        </p:txBody>
      </p:sp>
      <p:pic>
        <p:nvPicPr>
          <p:cNvPr id="10" name="Picture 1">
            <a:extLst>
              <a:ext uri="{FF2B5EF4-FFF2-40B4-BE49-F238E27FC236}">
                <a16:creationId xmlns:a16="http://schemas.microsoft.com/office/drawing/2014/main" id="{4D769B77-7801-93E2-31EC-61CAF76AE16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50309" y="995834"/>
            <a:ext cx="2742606" cy="5724858"/>
          </a:xfrm>
          <a:prstGeom prst="rect">
            <a:avLst/>
          </a:prstGeom>
        </p:spPr>
      </p:pic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F74A4052-ECE1-34F9-7A85-17CFBBD022F6}"/>
              </a:ext>
            </a:extLst>
          </p:cNvPr>
          <p:cNvCxnSpPr>
            <a:cxnSpLocks/>
          </p:cNvCxnSpPr>
          <p:nvPr/>
        </p:nvCxnSpPr>
        <p:spPr>
          <a:xfrm flipV="1">
            <a:off x="8473740" y="2361396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565DE9CD-9886-052C-8452-EBDCE3CB58ED}"/>
              </a:ext>
            </a:extLst>
          </p:cNvPr>
          <p:cNvSpPr txBox="1"/>
          <p:nvPr/>
        </p:nvSpPr>
        <p:spPr>
          <a:xfrm>
            <a:off x="8386036" y="2056596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FF3F7C3C-E839-B137-4849-DB9C4CA70068}"/>
              </a:ext>
            </a:extLst>
          </p:cNvPr>
          <p:cNvCxnSpPr>
            <a:cxnSpLocks/>
          </p:cNvCxnSpPr>
          <p:nvPr/>
        </p:nvCxnSpPr>
        <p:spPr>
          <a:xfrm flipV="1">
            <a:off x="8473740" y="3304371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AFBBDC29-3561-DD61-CEE5-7A5467CA9B1B}"/>
              </a:ext>
            </a:extLst>
          </p:cNvPr>
          <p:cNvSpPr txBox="1"/>
          <p:nvPr/>
        </p:nvSpPr>
        <p:spPr>
          <a:xfrm>
            <a:off x="8450220" y="2999571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</a:t>
            </a:r>
          </a:p>
        </p:txBody>
      </p:sp>
      <p:sp>
        <p:nvSpPr>
          <p:cNvPr id="6" name="CasellaDiTesto 12">
            <a:extLst>
              <a:ext uri="{FF2B5EF4-FFF2-40B4-BE49-F238E27FC236}">
                <a16:creationId xmlns:a16="http://schemas.microsoft.com/office/drawing/2014/main" id="{EE8E6DD1-3834-F70E-04AF-947E8931BFFF}"/>
              </a:ext>
            </a:extLst>
          </p:cNvPr>
          <p:cNvSpPr txBox="1"/>
          <p:nvPr/>
        </p:nvSpPr>
        <p:spPr>
          <a:xfrm>
            <a:off x="2501835" y="1271243"/>
            <a:ext cx="52334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243881"/>
                </a:solidFill>
              </a:rPr>
              <a:t>The new Pack strategy is characterized by</a:t>
            </a:r>
            <a:r>
              <a:rPr lang="it-IT" b="1" dirty="0">
                <a:solidFill>
                  <a:srgbClr val="243881"/>
                </a:solidFill>
              </a:rPr>
              <a:t>:</a:t>
            </a:r>
            <a:endParaRPr lang="it-IT" dirty="0"/>
          </a:p>
        </p:txBody>
      </p:sp>
      <p:sp>
        <p:nvSpPr>
          <p:cNvPr id="7" name="Segnaposto contenuto 7">
            <a:extLst>
              <a:ext uri="{FF2B5EF4-FFF2-40B4-BE49-F238E27FC236}">
                <a16:creationId xmlns:a16="http://schemas.microsoft.com/office/drawing/2014/main" id="{44C338D1-9CD1-A2D6-8AEA-D04528AC8970}"/>
              </a:ext>
            </a:extLst>
          </p:cNvPr>
          <p:cNvSpPr txBox="1">
            <a:spLocks/>
          </p:cNvSpPr>
          <p:nvPr/>
        </p:nvSpPr>
        <p:spPr>
          <a:xfrm>
            <a:off x="2497267" y="2733950"/>
            <a:ext cx="4469975" cy="143096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685800" rtl="0" eaLnBrk="1" latinLnBrk="0" hangingPunct="1">
              <a:lnSpc>
                <a:spcPct val="105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16000" indent="0" algn="l" defTabSz="685800" rtl="0" eaLnBrk="1" latinLnBrk="0" hangingPunct="1">
              <a:lnSpc>
                <a:spcPct val="105000"/>
              </a:lnSpc>
              <a:spcBef>
                <a:spcPts val="700"/>
              </a:spcBef>
              <a:buSzPct val="120000"/>
              <a:buFont typeface="Encode Sans" pitchFamily="2" charset="0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16000" indent="0" algn="l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Encode Sans" pitchFamily="2" charset="0"/>
              <a:buNone/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360000" indent="-144000" algn="l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rgbClr val="FF0000"/>
                </a:solidFill>
                <a:latin typeface="Encode Sans" pitchFamily="2" charset="77"/>
              </a:rPr>
              <a:t>No packs available, the new range is characterized by trim levels fully equipped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GB" sz="1400" b="0" dirty="0">
              <a:solidFill>
                <a:srgbClr val="FF0000"/>
              </a:solidFill>
              <a:latin typeface="Encode Sans" pitchFamily="2" charset="77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rgbClr val="FF0000"/>
                </a:solidFill>
                <a:latin typeface="Encode Sans" pitchFamily="2" charset="77"/>
              </a:rPr>
              <a:t>3 packs available on top to the normal opt list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GB" sz="1400" b="0" dirty="0">
              <a:solidFill>
                <a:schemeClr val="tx1"/>
              </a:solidFill>
              <a:latin typeface="Encode Sans" pitchFamily="2" charset="77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B050"/>
                </a:solidFill>
                <a:latin typeface="Encode Sans" pitchFamily="2" charset="77"/>
              </a:rPr>
              <a:t>4 packs available and 3 only stand alone opt</a:t>
            </a:r>
            <a:endParaRPr lang="en-GB" sz="1400" dirty="0">
              <a:solidFill>
                <a:srgbClr val="00B050"/>
              </a:solidFill>
              <a:latin typeface="Encode Sans" pitchFamily="2" charset="77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9D379F16-B569-92CC-AE30-F63AE6155A32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Quiz </a:t>
            </a:r>
            <a:r>
              <a:rPr lang="it-IT" sz="1050" b="1" i="1" dirty="0" err="1"/>
              <a:t>before</a:t>
            </a:r>
            <a:r>
              <a:rPr lang="it-IT" sz="1050" b="1" i="1" dirty="0"/>
              <a:t> </a:t>
            </a:r>
            <a:r>
              <a:rPr lang="it-IT" sz="1050" b="1" i="1" dirty="0" err="1"/>
              <a:t>topic</a:t>
            </a:r>
            <a:endParaRPr lang="it-IT" sz="1050" b="1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2" name="Immagine 1" descr="Immagine che contiene ruota, pneumatico, automobile, veicolo&#10;&#10;Descrizione generata automaticamente">
            <a:extLst>
              <a:ext uri="{FF2B5EF4-FFF2-40B4-BE49-F238E27FC236}">
                <a16:creationId xmlns:a16="http://schemas.microsoft.com/office/drawing/2014/main" id="{77D5A632-E930-90C9-E699-FEC7FFC116E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52186" y="1702786"/>
            <a:ext cx="2517875" cy="180562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98816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91A9C-FB06-71DE-C46D-C28218520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6E47256D-8E59-A259-E640-6C354DEAD002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DBEEC54F-92B7-D52F-A8FF-C17C8E9D8F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7E1A88B9-8B7C-BA66-6734-2270AD804055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3AC7A1A6-A73B-B6A8-2B7B-74DEB0BE68A0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2F46A1D2-5D66-9DA1-51D3-84D79D416346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A3381CB7-5EE3-EF42-549B-FA75AB726689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3D4929-7574-FE0A-0591-2C21DD2E9E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21EB2A-A74F-675D-DB10-6E9657E2B9B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22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15E8732A-C4A5-A676-E80A-89B6F7BAE441}"/>
              </a:ext>
            </a:extLst>
          </p:cNvPr>
          <p:cNvSpPr txBox="1">
            <a:spLocks/>
          </p:cNvSpPr>
          <p:nvPr/>
        </p:nvSpPr>
        <p:spPr>
          <a:xfrm>
            <a:off x="2623744" y="1612028"/>
            <a:ext cx="5073311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solidFill>
                  <a:srgbClr val="383838"/>
                </a:solidFill>
                <a:latin typeface="+mn-lt"/>
              </a:rPr>
              <a:t>Jeep Compass MY25 is renewed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to continue to be the market leader in its segment. The new features in summary are the following: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New range with 3 Trims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(instead of 4) one of which is completely new, the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North Star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North Star new trim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characterized by: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- New and exclusive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body </a:t>
            </a:r>
            <a:r>
              <a:rPr lang="en-US" sz="1400" b="1" dirty="0" err="1">
                <a:solidFill>
                  <a:srgbClr val="383838"/>
                </a:solidFill>
                <a:latin typeface="+mn-lt"/>
              </a:rPr>
              <a:t>colour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 Techno Green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  <a:latin typeface="+mn-lt"/>
              </a:rPr>
              <a:t>	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-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Dedicated exterior and interior finishing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  <a:latin typeface="+mn-lt"/>
              </a:rPr>
              <a:t>	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- Dedicated hood decal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- New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high resistance seats material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C000"/>
                </a:solidFill>
                <a:latin typeface="+mn-lt"/>
              </a:rPr>
              <a:t>	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- Standard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Dual pane Sunroof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285750" indent="-285750"/>
            <a:endParaRPr lang="en-US" sz="1400" dirty="0">
              <a:solidFill>
                <a:srgbClr val="383838"/>
              </a:solidFill>
              <a:latin typeface="+mn-lt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7F23CFE-6586-8123-EBE0-D343C655DDC9}"/>
              </a:ext>
            </a:extLst>
          </p:cNvPr>
          <p:cNvSpPr txBox="1"/>
          <p:nvPr/>
        </p:nvSpPr>
        <p:spPr>
          <a:xfrm>
            <a:off x="2489650" y="1279074"/>
            <a:ext cx="504326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>
                <a:solidFill>
                  <a:srgbClr val="243881"/>
                </a:solidFill>
              </a:rPr>
              <a:t>KEY POINTS TO REMEMBER (1/2)</a:t>
            </a:r>
            <a:endParaRPr lang="en-US" sz="1800" b="1" dirty="0">
              <a:solidFill>
                <a:srgbClr val="243881"/>
              </a:solidFill>
              <a:effectLst/>
            </a:endParaRP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F98FA52D-12CB-B336-57FC-390A6329CA2F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8B2DB487-8BA9-2ED4-052B-E7D60377BF57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604A8DAD-9DB6-553D-B7FE-1B9DE77916B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FDD97F3E-6A00-43B4-78E1-B40A466F9581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0BFD94DE-5C6D-7C9E-FA3D-D71E25ECE2D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A400B3BC-AD17-FE17-A16F-775DBECA175C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3301434D-9C4A-FFDC-A8C2-E2C3384B77F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4054D2DD-AE2F-5534-E809-B2EADEC93357}"/>
              </a:ext>
            </a:extLst>
          </p:cNvPr>
          <p:cNvSpPr txBox="1"/>
          <p:nvPr/>
        </p:nvSpPr>
        <p:spPr>
          <a:xfrm>
            <a:off x="0" y="1014153"/>
            <a:ext cx="2133600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Key points to </a:t>
            </a:r>
            <a:r>
              <a:rPr lang="it-IT" sz="1050" b="1" i="1" dirty="0" err="1"/>
              <a:t>remember</a:t>
            </a:r>
            <a:r>
              <a:rPr lang="it-IT" sz="1050" b="1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2" name="Immagine 1" descr="Immagine che contiene ruota, pneumatico, automobile, veicolo&#10;&#10;Descrizione generata automaticamente">
            <a:extLst>
              <a:ext uri="{FF2B5EF4-FFF2-40B4-BE49-F238E27FC236}">
                <a16:creationId xmlns:a16="http://schemas.microsoft.com/office/drawing/2014/main" id="{1062C529-FB4C-4739-A3E4-5F0AB76DBE6B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97164" y="1719090"/>
            <a:ext cx="2329220" cy="16703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77042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91A9C-FB06-71DE-C46D-C28218520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6E47256D-8E59-A259-E640-6C354DEAD002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DBEEC54F-92B7-D52F-A8FF-C17C8E9D8F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7E1A88B9-8B7C-BA66-6734-2270AD804055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3AC7A1A6-A73B-B6A8-2B7B-74DEB0BE68A0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2F46A1D2-5D66-9DA1-51D3-84D79D416346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A3381CB7-5EE3-EF42-549B-FA75AB726689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3D4929-7574-FE0A-0591-2C21DD2E9E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21EB2A-A74F-675D-DB10-6E9657E2B9B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23</a:t>
            </a:fld>
            <a:endParaRPr lang="en-US" b="0" noProof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7F23CFE-6586-8123-EBE0-D343C655DDC9}"/>
              </a:ext>
            </a:extLst>
          </p:cNvPr>
          <p:cNvSpPr txBox="1"/>
          <p:nvPr/>
        </p:nvSpPr>
        <p:spPr>
          <a:xfrm>
            <a:off x="2489650" y="1279074"/>
            <a:ext cx="504326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>
                <a:solidFill>
                  <a:srgbClr val="243881"/>
                </a:solidFill>
              </a:rPr>
              <a:t>KEY POINTS TO REMEMBER (2/2)</a:t>
            </a:r>
            <a:endParaRPr lang="en-US" sz="1800" b="1" dirty="0">
              <a:solidFill>
                <a:srgbClr val="243881"/>
              </a:solidFill>
              <a:effectLst/>
            </a:endParaRP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F98FA52D-12CB-B336-57FC-390A6329CA2F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8B2DB487-8BA9-2ED4-052B-E7D60377BF57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604A8DAD-9DB6-553D-B7FE-1B9DE77916B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FDD97F3E-6A00-43B4-78E1-B40A466F9581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0BFD94DE-5C6D-7C9E-FA3D-D71E25ECE2D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A400B3BC-AD17-FE17-A16F-775DBECA175C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3301434D-9C4A-FFDC-A8C2-E2C3384B77F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81C702E8-3B19-DD97-3FFC-B025DEAB9042}"/>
              </a:ext>
            </a:extLst>
          </p:cNvPr>
          <p:cNvSpPr txBox="1"/>
          <p:nvPr/>
        </p:nvSpPr>
        <p:spPr>
          <a:xfrm>
            <a:off x="0" y="1014153"/>
            <a:ext cx="2174404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Key points to </a:t>
            </a:r>
            <a:r>
              <a:rPr lang="it-IT" sz="1050" b="1" i="1" dirty="0" err="1"/>
              <a:t>remember</a:t>
            </a:r>
            <a:r>
              <a:rPr lang="it-IT" sz="1050" b="1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sp>
        <p:nvSpPr>
          <p:cNvPr id="7" name="Google Shape;484;p61">
            <a:extLst>
              <a:ext uri="{FF2B5EF4-FFF2-40B4-BE49-F238E27FC236}">
                <a16:creationId xmlns:a16="http://schemas.microsoft.com/office/drawing/2014/main" id="{28BE4333-E589-9F3D-BD78-D7C74F51CD31}"/>
              </a:ext>
            </a:extLst>
          </p:cNvPr>
          <p:cNvSpPr txBox="1">
            <a:spLocks/>
          </p:cNvSpPr>
          <p:nvPr/>
        </p:nvSpPr>
        <p:spPr>
          <a:xfrm>
            <a:off x="2489650" y="1769425"/>
            <a:ext cx="5073311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New trim levels equipment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New Alloy wheels offer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with dedicated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new 18’’ design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specific for North Star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Range evolution with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new Badge Strategy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aimed to: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- Range harmonization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- further differentiation for the North Star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83838"/>
                </a:solidFill>
                <a:latin typeface="+mn-lt"/>
              </a:rPr>
              <a:t>- New pack strategy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characterized by: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- 4 Packs available only, identical for all versions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- 3 stand alone opt only: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	- Sunroof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	- NAV (Altitude only)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		- Premium Audio Alpine (North Star only)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285750" indent="-285750"/>
            <a:endParaRPr lang="en-US" sz="1400" dirty="0">
              <a:solidFill>
                <a:srgbClr val="383838"/>
              </a:solidFill>
              <a:latin typeface="+mn-lt"/>
            </a:endParaRPr>
          </a:p>
        </p:txBody>
      </p:sp>
      <p:pic>
        <p:nvPicPr>
          <p:cNvPr id="2" name="Immagine 1" descr="Immagine che contiene ruota, pneumatico, automobile, veicolo&#10;&#10;Descrizione generata automaticamente">
            <a:extLst>
              <a:ext uri="{FF2B5EF4-FFF2-40B4-BE49-F238E27FC236}">
                <a16:creationId xmlns:a16="http://schemas.microsoft.com/office/drawing/2014/main" id="{904F95EB-8976-139A-D41D-5F47CEB1161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7298" y="1706713"/>
            <a:ext cx="2359902" cy="169233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0886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91A9C-FB06-71DE-C46D-C28218520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6E47256D-8E59-A259-E640-6C354DEAD002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DBEEC54F-92B7-D52F-A8FF-C17C8E9D8F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7E1A88B9-8B7C-BA66-6734-2270AD804055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3AC7A1A6-A73B-B6A8-2B7B-74DEB0BE68A0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2F46A1D2-5D66-9DA1-51D3-84D79D416346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A3381CB7-5EE3-EF42-549B-FA75AB726689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3D4929-7574-FE0A-0591-2C21DD2E9E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COVER 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21EB2A-A74F-675D-DB10-6E9657E2B9B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3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15E8732A-C4A5-A676-E80A-89B6F7BAE441}"/>
              </a:ext>
            </a:extLst>
          </p:cNvPr>
          <p:cNvSpPr txBox="1">
            <a:spLocks/>
          </p:cNvSpPr>
          <p:nvPr/>
        </p:nvSpPr>
        <p:spPr>
          <a:xfrm>
            <a:off x="2489650" y="1684718"/>
            <a:ext cx="4657015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With the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MY25 Jeep Compass updates itself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to continue to be the modern interpretation of the Jeep SUV.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Let's go and find out the details.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7F23CFE-6586-8123-EBE0-D343C655DDC9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>
                <a:solidFill>
                  <a:srgbClr val="243881"/>
                </a:solidFill>
              </a:rPr>
              <a:t>COMPASS MY25</a:t>
            </a:r>
            <a:endParaRPr lang="en-US" sz="1800" b="1" dirty="0">
              <a:solidFill>
                <a:srgbClr val="243881"/>
              </a:solidFill>
              <a:effectLst/>
            </a:endParaRP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F98FA52D-12CB-B336-57FC-390A6329CA2F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8B2DB487-8BA9-2ED4-052B-E7D60377BF57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604A8DAD-9DB6-553D-B7FE-1B9DE77916B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FDD97F3E-6A00-43B4-78E1-B40A466F9581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0BFD94DE-5C6D-7C9E-FA3D-D71E25ECE2D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A400B3BC-AD17-FE17-A16F-775DBECA175C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3301434D-9C4A-FFDC-A8C2-E2C3384B77F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9CBE33F-25D8-4075-63A3-30F42E1D6859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ABA0FF66-2D19-AA64-EFF5-E9D5AE78EA41}"/>
              </a:ext>
            </a:extLst>
          </p:cNvPr>
          <p:cNvSpPr/>
          <p:nvPr/>
        </p:nvSpPr>
        <p:spPr>
          <a:xfrm>
            <a:off x="9199446" y="1756047"/>
            <a:ext cx="2278875" cy="134918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Foto TBD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B61E7767-7798-06C3-D1E8-C83B62A6050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6227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6877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WELCOME 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4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489650" y="1684718"/>
            <a:ext cx="4657015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solidFill>
                  <a:srgbClr val="383838"/>
                </a:solidFill>
                <a:latin typeface="+mn-lt"/>
              </a:rPr>
              <a:t>The MY25 news can be summarized as follows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: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New Range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New Buzz Model Version: NORTH STAR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Trim level Equipment review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Paints news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Range evolution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New pack Strategy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COMPASS EVOLUTION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EF3A0158-FDBE-E49E-99CB-5FE06E15B590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 err="1"/>
              <a:t>Compass</a:t>
            </a:r>
            <a:r>
              <a:rPr lang="it-IT" sz="1050" b="1" i="1" dirty="0"/>
              <a:t> </a:t>
            </a:r>
            <a:r>
              <a:rPr lang="it-IT" sz="1050" b="1" i="1" dirty="0" err="1"/>
              <a:t>evolution</a:t>
            </a:r>
            <a:endParaRPr lang="it-IT" sz="1050" b="1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E98A4F9C-EC9F-60C2-AFA1-0F37E095A8B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6227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17213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ttangolo 68">
            <a:extLst>
              <a:ext uri="{FF2B5EF4-FFF2-40B4-BE49-F238E27FC236}">
                <a16:creationId xmlns:a16="http://schemas.microsoft.com/office/drawing/2014/main" id="{53D22383-A24D-985A-BA3D-00F06DEB3584}"/>
              </a:ext>
            </a:extLst>
          </p:cNvPr>
          <p:cNvSpPr/>
          <p:nvPr/>
        </p:nvSpPr>
        <p:spPr>
          <a:xfrm>
            <a:off x="5424945" y="3381177"/>
            <a:ext cx="2903111" cy="29031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5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489650" y="1684718"/>
            <a:ext cx="4657015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solidFill>
                  <a:srgbClr val="383838"/>
                </a:solidFill>
                <a:latin typeface="+mn-lt"/>
              </a:rPr>
              <a:t>The Compass range changes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for an even more simple and lean line-up,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passing from 4 to 3 trims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: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Altitude and Summit trims confirmed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Overland and </a:t>
            </a:r>
            <a:r>
              <a:rPr lang="en-US" sz="1400" dirty="0" err="1">
                <a:solidFill>
                  <a:srgbClr val="383838"/>
                </a:solidFill>
                <a:latin typeface="+mn-lt"/>
              </a:rPr>
              <a:t>Trailhawk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 are closed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and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the new and unprecedented NORTH STAR trim is introduced.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THE NEW RANGE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94096" y="311091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34766" y="280611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26" name="Rettangolo 25">
            <a:extLst>
              <a:ext uri="{FF2B5EF4-FFF2-40B4-BE49-F238E27FC236}">
                <a16:creationId xmlns:a16="http://schemas.microsoft.com/office/drawing/2014/main" id="{94606E62-E208-9D6B-25FB-C775213CE503}"/>
              </a:ext>
            </a:extLst>
          </p:cNvPr>
          <p:cNvSpPr/>
          <p:nvPr/>
        </p:nvSpPr>
        <p:spPr>
          <a:xfrm>
            <a:off x="8836055" y="28660"/>
            <a:ext cx="376091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Scratch the card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C3404D6-3E1C-9E1A-B7D2-6EBDAD42C414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grpSp>
        <p:nvGrpSpPr>
          <p:cNvPr id="71" name="Gruppo 70">
            <a:extLst>
              <a:ext uri="{FF2B5EF4-FFF2-40B4-BE49-F238E27FC236}">
                <a16:creationId xmlns:a16="http://schemas.microsoft.com/office/drawing/2014/main" id="{A394BAB7-D83C-AC44-B3B4-215AB70F5942}"/>
              </a:ext>
            </a:extLst>
          </p:cNvPr>
          <p:cNvGrpSpPr/>
          <p:nvPr/>
        </p:nvGrpSpPr>
        <p:grpSpPr>
          <a:xfrm>
            <a:off x="5452110" y="3801532"/>
            <a:ext cx="2817094" cy="2189282"/>
            <a:chOff x="6588262" y="7690504"/>
            <a:chExt cx="2817094" cy="2189282"/>
          </a:xfrm>
        </p:grpSpPr>
        <p:sp>
          <p:nvSpPr>
            <p:cNvPr id="46" name="Google Shape;1059;p103">
              <a:extLst>
                <a:ext uri="{FF2B5EF4-FFF2-40B4-BE49-F238E27FC236}">
                  <a16:creationId xmlns:a16="http://schemas.microsoft.com/office/drawing/2014/main" id="{EBF172D7-A3D9-73A3-450F-45160748C7DC}"/>
                </a:ext>
              </a:extLst>
            </p:cNvPr>
            <p:cNvSpPr txBox="1"/>
            <p:nvPr/>
          </p:nvSpPr>
          <p:spPr>
            <a:xfrm>
              <a:off x="6678915" y="9602809"/>
              <a:ext cx="1033297" cy="2769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9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ALTITUDE</a:t>
              </a:r>
            </a:p>
          </p:txBody>
        </p:sp>
        <p:sp>
          <p:nvSpPr>
            <p:cNvPr id="47" name="Google Shape;116;gd148027e98_1_140">
              <a:extLst>
                <a:ext uri="{FF2B5EF4-FFF2-40B4-BE49-F238E27FC236}">
                  <a16:creationId xmlns:a16="http://schemas.microsoft.com/office/drawing/2014/main" id="{C7EA75DB-2FC5-D871-6BAD-40062C513AB1}"/>
                </a:ext>
              </a:extLst>
            </p:cNvPr>
            <p:cNvSpPr/>
            <p:nvPr/>
          </p:nvSpPr>
          <p:spPr>
            <a:xfrm rot="10800000">
              <a:off x="7090995" y="8433794"/>
              <a:ext cx="167636" cy="532976"/>
            </a:xfrm>
            <a:prstGeom prst="downArrow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87000">
                  <a:srgbClr val="E94E24">
                    <a:lumMod val="40000"/>
                    <a:lumOff val="60000"/>
                  </a:srgbClr>
                </a:gs>
                <a:gs pos="100000">
                  <a:srgbClr val="E94E2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algn="l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72B35"/>
                </a:buClr>
                <a:buSzPts val="1800"/>
                <a:buFont typeface="Arial"/>
                <a:buNone/>
                <a:tabLst/>
                <a:defRPr/>
              </a:pPr>
              <a:endParaRPr kumimoji="0" lang="it-IT" sz="1050" b="1" i="0" u="none" strike="noStrike" kern="0" cap="none" spc="0" normalizeH="0" baseline="0" noProof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Arial"/>
              </a:endParaRPr>
            </a:p>
          </p:txBody>
        </p:sp>
        <p:sp>
          <p:nvSpPr>
            <p:cNvPr id="48" name="Google Shape;1059;p103">
              <a:extLst>
                <a:ext uri="{FF2B5EF4-FFF2-40B4-BE49-F238E27FC236}">
                  <a16:creationId xmlns:a16="http://schemas.microsoft.com/office/drawing/2014/main" id="{BFA4E4C2-B96D-C9AB-D702-DEFCFDAE78A6}"/>
                </a:ext>
              </a:extLst>
            </p:cNvPr>
            <p:cNvSpPr txBox="1"/>
            <p:nvPr/>
          </p:nvSpPr>
          <p:spPr>
            <a:xfrm>
              <a:off x="6588262" y="8198489"/>
              <a:ext cx="1089624" cy="2923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SUMMIT</a:t>
              </a:r>
            </a:p>
          </p:txBody>
        </p:sp>
        <p:pic>
          <p:nvPicPr>
            <p:cNvPr id="50" name="Picture 4" descr="logo e-hybrid">
              <a:extLst>
                <a:ext uri="{FF2B5EF4-FFF2-40B4-BE49-F238E27FC236}">
                  <a16:creationId xmlns:a16="http://schemas.microsoft.com/office/drawing/2014/main" id="{AA95BD92-F50C-2720-CC0B-B97F851217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5427" y="9410275"/>
              <a:ext cx="178395" cy="1316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4" descr="logo e-hybrid">
              <a:extLst>
                <a:ext uri="{FF2B5EF4-FFF2-40B4-BE49-F238E27FC236}">
                  <a16:creationId xmlns:a16="http://schemas.microsoft.com/office/drawing/2014/main" id="{BEE6AEFD-A7B1-50BF-726A-70EF31DDCB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7488" y="8037920"/>
              <a:ext cx="178395" cy="1316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Immagine 51">
              <a:extLst>
                <a:ext uri="{FF2B5EF4-FFF2-40B4-BE49-F238E27FC236}">
                  <a16:creationId xmlns:a16="http://schemas.microsoft.com/office/drawing/2014/main" id="{05642688-7497-C844-602C-C3134C85EDD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062821" y="8367165"/>
              <a:ext cx="1102687" cy="757960"/>
            </a:xfrm>
            <a:prstGeom prst="rect">
              <a:avLst/>
            </a:prstGeom>
            <a:noFill/>
          </p:spPr>
        </p:pic>
        <p:pic>
          <p:nvPicPr>
            <p:cNvPr id="53" name="Picture 4" descr="logo e-hybrid">
              <a:extLst>
                <a:ext uri="{FF2B5EF4-FFF2-40B4-BE49-F238E27FC236}">
                  <a16:creationId xmlns:a16="http://schemas.microsoft.com/office/drawing/2014/main" id="{4F4CE9A4-2504-0514-3E63-DCAB0FBB00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39253" y="8756583"/>
              <a:ext cx="178395" cy="1316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Google Shape;1059;p103">
              <a:extLst>
                <a:ext uri="{FF2B5EF4-FFF2-40B4-BE49-F238E27FC236}">
                  <a16:creationId xmlns:a16="http://schemas.microsoft.com/office/drawing/2014/main" id="{4CC641C6-8F8F-DDDC-4A1D-A7255B36C967}"/>
                </a:ext>
              </a:extLst>
            </p:cNvPr>
            <p:cNvSpPr txBox="1"/>
            <p:nvPr/>
          </p:nvSpPr>
          <p:spPr>
            <a:xfrm>
              <a:off x="8197632" y="8991366"/>
              <a:ext cx="1025879" cy="2769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9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NORTH STAR</a:t>
              </a:r>
            </a:p>
          </p:txBody>
        </p:sp>
        <p:pic>
          <p:nvPicPr>
            <p:cNvPr id="57" name="Google Shape;4369;p140">
              <a:extLst>
                <a:ext uri="{FF2B5EF4-FFF2-40B4-BE49-F238E27FC236}">
                  <a16:creationId xmlns:a16="http://schemas.microsoft.com/office/drawing/2014/main" id="{A7BD3E5E-E7AE-A2D5-E75C-7D34465BC9BF}"/>
                </a:ext>
              </a:extLst>
            </p:cNvPr>
            <p:cNvPicPr preferRelativeResize="0"/>
            <p:nvPr/>
          </p:nvPicPr>
          <p:blipFill rotWithShape="1">
            <a:blip r:embed="rId8" cstate="email">
              <a:alphaModFix/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10000" b="91212" l="8496" r="90619">
                          <a14:foregroundMark x1="8496" y1="54848" x2="10265" y2="71515"/>
                          <a14:foregroundMark x1="44602" y1="44242" x2="55575" y2="54242"/>
                          <a14:foregroundMark x1="57345" y1="91515" x2="57345" y2="91515"/>
                          <a14:foregroundMark x1="90619" y1="48788" x2="90619" y2="48788"/>
                          <a14:backgroundMark x1="42301" y1="94242" x2="42301" y2="94242"/>
                          <a14:backgroundMark x1="44425" y1="92727" x2="44425" y2="92727"/>
                          <a14:backgroundMark x1="55221" y1="95758" x2="55221" y2="95758"/>
                          <a14:backgroundMark x1="56814" y1="94545" x2="56814" y2="9454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697785" y="9078212"/>
              <a:ext cx="980101" cy="57245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4345;p140">
              <a:extLst>
                <a:ext uri="{FF2B5EF4-FFF2-40B4-BE49-F238E27FC236}">
                  <a16:creationId xmlns:a16="http://schemas.microsoft.com/office/drawing/2014/main" id="{DEDDFDE0-B3FA-E0AB-6381-7B4D503A35A3}"/>
                </a:ext>
              </a:extLst>
            </p:cNvPr>
            <p:cNvPicPr preferRelativeResize="0">
              <a:picLocks noChangeAspect="1"/>
            </p:cNvPicPr>
            <p:nvPr/>
          </p:nvPicPr>
          <p:blipFill rotWithShape="1">
            <a:blip r:embed="rId10" cstate="email">
              <a:alphaModFix/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8182" b="91212" l="9912" r="89912">
                          <a14:foregroundMark x1="10796" y1="44242" x2="10796" y2="70303"/>
                          <a14:foregroundMark x1="43540" y1="38788" x2="50973" y2="55152"/>
                          <a14:foregroundMark x1="47788" y1="42121" x2="55929" y2="55152"/>
                          <a14:foregroundMark x1="58407" y1="91515" x2="58407" y2="91515"/>
                          <a14:foregroundMark x1="89912" y1="67879" x2="89558" y2="43333"/>
                          <a14:foregroundMark x1="68496" y1="9697" x2="74513" y2="8182"/>
                          <a14:backgroundMark x1="27965" y1="91515" x2="36106" y2="90909"/>
                          <a14:backgroundMark x1="41239" y1="93333" x2="44425" y2="93333"/>
                          <a14:backgroundMark x1="46372" y1="94545" x2="48142" y2="96364"/>
                          <a14:backgroundMark x1="47788" y1="93939" x2="50088" y2="94545"/>
                          <a14:backgroundMark x1="69735" y1="86667" x2="72212" y2="82121"/>
                          <a14:backgroundMark x1="47611" y1="90000" x2="47611" y2="90000"/>
                          <a14:backgroundMark x1="49204" y1="90909" x2="49204" y2="9090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628020" y="7690504"/>
              <a:ext cx="1001927" cy="58519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Picture 2" descr="Logo 4xe Jeep – Autoappassionati.it">
              <a:extLst>
                <a:ext uri="{FF2B5EF4-FFF2-40B4-BE49-F238E27FC236}">
                  <a16:creationId xmlns:a16="http://schemas.microsoft.com/office/drawing/2014/main" id="{3396C5A6-8D32-B20E-4134-62B68AF85B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00536" y="8168177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" name="Picture 2" descr="Logo 4xe Jeep – Autoappassionati.it">
              <a:extLst>
                <a:ext uri="{FF2B5EF4-FFF2-40B4-BE49-F238E27FC236}">
                  <a16:creationId xmlns:a16="http://schemas.microsoft.com/office/drawing/2014/main" id="{70132073-2CC4-ED25-15A7-BED9C5F458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9292" y="9557847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5" name="Picture 2" descr="Logo 4xe Jeep – Autoappassionati.it">
              <a:extLst>
                <a:ext uri="{FF2B5EF4-FFF2-40B4-BE49-F238E27FC236}">
                  <a16:creationId xmlns:a16="http://schemas.microsoft.com/office/drawing/2014/main" id="{ED131E3A-5F20-2C24-7287-B580E9BE50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48903" y="8904255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Google Shape;116;gd148027e98_1_140">
              <a:extLst>
                <a:ext uri="{FF2B5EF4-FFF2-40B4-BE49-F238E27FC236}">
                  <a16:creationId xmlns:a16="http://schemas.microsoft.com/office/drawing/2014/main" id="{38F32AC9-816E-AF61-4901-009417E4D199}"/>
                </a:ext>
              </a:extLst>
            </p:cNvPr>
            <p:cNvSpPr/>
            <p:nvPr/>
          </p:nvSpPr>
          <p:spPr>
            <a:xfrm rot="15282489">
              <a:off x="7845360" y="8849139"/>
              <a:ext cx="144599" cy="586272"/>
            </a:xfrm>
            <a:prstGeom prst="downArrow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87000">
                  <a:srgbClr val="E94E24">
                    <a:lumMod val="40000"/>
                    <a:lumOff val="60000"/>
                  </a:srgbClr>
                </a:gs>
                <a:gs pos="100000">
                  <a:srgbClr val="E94E2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algn="l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72B35"/>
                </a:buClr>
                <a:buSzPts val="1800"/>
                <a:buFont typeface="Arial"/>
                <a:buNone/>
                <a:tabLst/>
                <a:defRPr/>
              </a:pPr>
              <a:endParaRPr kumimoji="0" lang="it-IT" sz="1050" b="1" i="0" u="none" strike="noStrike" kern="0" cap="none" spc="0" normalizeH="0" baseline="0" noProof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Arial"/>
              </a:endParaRPr>
            </a:p>
          </p:txBody>
        </p:sp>
      </p:grpSp>
      <p:sp>
        <p:nvSpPr>
          <p:cNvPr id="67" name="Rettangolo 66">
            <a:extLst>
              <a:ext uri="{FF2B5EF4-FFF2-40B4-BE49-F238E27FC236}">
                <a16:creationId xmlns:a16="http://schemas.microsoft.com/office/drawing/2014/main" id="{8B6C025A-1C07-CCC2-D13A-66DC0A2A26A3}"/>
              </a:ext>
            </a:extLst>
          </p:cNvPr>
          <p:cNvSpPr/>
          <p:nvPr/>
        </p:nvSpPr>
        <p:spPr>
          <a:xfrm>
            <a:off x="2191208" y="3381177"/>
            <a:ext cx="2903111" cy="29031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6" name="Google Shape;2094;p3">
            <a:extLst>
              <a:ext uri="{FF2B5EF4-FFF2-40B4-BE49-F238E27FC236}">
                <a16:creationId xmlns:a16="http://schemas.microsoft.com/office/drawing/2014/main" id="{0C2A1E36-0D5F-CA30-E305-1491B7960B8A}"/>
              </a:ext>
            </a:extLst>
          </p:cNvPr>
          <p:cNvSpPr/>
          <p:nvPr/>
        </p:nvSpPr>
        <p:spPr>
          <a:xfrm>
            <a:off x="2248337" y="3494672"/>
            <a:ext cx="2775783" cy="237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000" tIns="54000" rIns="54000" bIns="54000" anchor="ctr" anchorCtr="0">
            <a:spAutoFit/>
          </a:bodyPr>
          <a:lstStyle/>
          <a:p>
            <a:pPr marL="0" marR="0" lvl="0" indent="0" algn="ctr" defTabSz="685783" rtl="0" eaLnBrk="1" fontAlgn="auto" latinLnBrk="0" hangingPunct="1">
              <a:lnSpc>
                <a:spcPts val="975"/>
              </a:lnSpc>
              <a:spcBef>
                <a:spcPts val="0"/>
              </a:spcBef>
              <a:spcAft>
                <a:spcPts val="0"/>
              </a:spcAft>
              <a:buClr>
                <a:srgbClr val="272B35"/>
              </a:buClr>
              <a:buSzPts val="1800"/>
              <a:buFont typeface="Arial"/>
              <a:buNone/>
              <a:tabLst/>
              <a:defRPr/>
            </a:pPr>
            <a:r>
              <a:rPr kumimoji="0" lang="it-IT" sz="1200" b="1" i="0" strike="noStrike" kern="0" cap="none" spc="0" normalizeH="0" baseline="0" noProof="0" dirty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Encode Sans"/>
              </a:rPr>
              <a:t>MY24</a:t>
            </a:r>
          </a:p>
        </p:txBody>
      </p:sp>
      <p:grpSp>
        <p:nvGrpSpPr>
          <p:cNvPr id="68" name="Gruppo 67">
            <a:extLst>
              <a:ext uri="{FF2B5EF4-FFF2-40B4-BE49-F238E27FC236}">
                <a16:creationId xmlns:a16="http://schemas.microsoft.com/office/drawing/2014/main" id="{56E20882-0DE1-613E-3AD2-915907CBA0B4}"/>
              </a:ext>
            </a:extLst>
          </p:cNvPr>
          <p:cNvGrpSpPr/>
          <p:nvPr/>
        </p:nvGrpSpPr>
        <p:grpSpPr>
          <a:xfrm>
            <a:off x="2286001" y="3704670"/>
            <a:ext cx="2841627" cy="2523248"/>
            <a:chOff x="1672191" y="7480174"/>
            <a:chExt cx="3236183" cy="2873596"/>
          </a:xfrm>
        </p:grpSpPr>
        <p:pic>
          <p:nvPicPr>
            <p:cNvPr id="7" name="Google Shape;4369;p140">
              <a:extLst>
                <a:ext uri="{FF2B5EF4-FFF2-40B4-BE49-F238E27FC236}">
                  <a16:creationId xmlns:a16="http://schemas.microsoft.com/office/drawing/2014/main" id="{C3536B29-E45F-F606-7EA9-C0988539458E}"/>
                </a:ext>
              </a:extLst>
            </p:cNvPr>
            <p:cNvPicPr preferRelativeResize="0"/>
            <p:nvPr/>
          </p:nvPicPr>
          <p:blipFill rotWithShape="1">
            <a:blip r:embed="rId14" cstate="email">
              <a:alphaModFix/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backgroundRemoval t="10000" b="91212" l="8496" r="90619">
                          <a14:foregroundMark x1="8496" y1="54848" x2="10265" y2="71515"/>
                          <a14:foregroundMark x1="44602" y1="44242" x2="55575" y2="54242"/>
                          <a14:foregroundMark x1="57345" y1="91515" x2="57345" y2="91515"/>
                          <a14:foregroundMark x1="90619" y1="48788" x2="90619" y2="48788"/>
                          <a14:backgroundMark x1="42301" y1="94242" x2="42301" y2="94242"/>
                          <a14:backgroundMark x1="44425" y1="92727" x2="44425" y2="92727"/>
                          <a14:backgroundMark x1="55221" y1="95758" x2="55221" y2="95758"/>
                          <a14:backgroundMark x1="56814" y1="94545" x2="56814" y2="9454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795775" y="9086654"/>
              <a:ext cx="980101" cy="57245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Google Shape;1059;p103">
              <a:extLst>
                <a:ext uri="{FF2B5EF4-FFF2-40B4-BE49-F238E27FC236}">
                  <a16:creationId xmlns:a16="http://schemas.microsoft.com/office/drawing/2014/main" id="{2F51D7AF-A35B-C23C-B05C-1B17415DE2F8}"/>
                </a:ext>
              </a:extLst>
            </p:cNvPr>
            <p:cNvSpPr txBox="1"/>
            <p:nvPr/>
          </p:nvSpPr>
          <p:spPr>
            <a:xfrm>
              <a:off x="1680869" y="9603683"/>
              <a:ext cx="1222631" cy="3329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ALTITUDE</a:t>
              </a:r>
            </a:p>
          </p:txBody>
        </p:sp>
        <p:pic>
          <p:nvPicPr>
            <p:cNvPr id="31" name="Picture 2">
              <a:extLst>
                <a:ext uri="{FF2B5EF4-FFF2-40B4-BE49-F238E27FC236}">
                  <a16:creationId xmlns:a16="http://schemas.microsoft.com/office/drawing/2014/main" id="{D56E3038-C220-F5F4-20DB-223A90B15CB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6" cstate="email">
              <a:duotone>
                <a:prstClr val="black"/>
                <a:srgbClr val="274E13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7">
                      <a14:imgEffect>
                        <a14:backgroundRemoval t="0" b="90299" l="8580" r="100000">
                          <a14:foregroundMark x1="8728" y1="68408" x2="8580" y2="49254"/>
                          <a14:foregroundMark x1="48964" y1="90050" x2="52219" y2="90299"/>
                        </a14:backgroundRemoval>
                      </a14:imgEffect>
                      <a14:imgEffect>
                        <a14:artisticPhotocopy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3446198" y="8762506"/>
              <a:ext cx="954763" cy="5680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Google Shape;1059;p103">
              <a:extLst>
                <a:ext uri="{FF2B5EF4-FFF2-40B4-BE49-F238E27FC236}">
                  <a16:creationId xmlns:a16="http://schemas.microsoft.com/office/drawing/2014/main" id="{3FDB0B8C-411B-C3DB-4DD5-16A09D5BD1CB}"/>
                </a:ext>
              </a:extLst>
            </p:cNvPr>
            <p:cNvSpPr txBox="1"/>
            <p:nvPr/>
          </p:nvSpPr>
          <p:spPr>
            <a:xfrm>
              <a:off x="3351547" y="9253735"/>
              <a:ext cx="1255501" cy="3329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OVERLAND</a:t>
              </a:r>
            </a:p>
          </p:txBody>
        </p:sp>
        <p:sp>
          <p:nvSpPr>
            <p:cNvPr id="33" name="Google Shape;116;gd148027e98_1_140">
              <a:extLst>
                <a:ext uri="{FF2B5EF4-FFF2-40B4-BE49-F238E27FC236}">
                  <a16:creationId xmlns:a16="http://schemas.microsoft.com/office/drawing/2014/main" id="{2C1080DA-5F8F-1D68-EEEC-C6CE4FBDA64D}"/>
                </a:ext>
              </a:extLst>
            </p:cNvPr>
            <p:cNvSpPr/>
            <p:nvPr/>
          </p:nvSpPr>
          <p:spPr>
            <a:xfrm rot="10800000">
              <a:off x="2191208" y="8477770"/>
              <a:ext cx="167636" cy="532976"/>
            </a:xfrm>
            <a:prstGeom prst="downArrow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87000">
                  <a:srgbClr val="E94E24">
                    <a:lumMod val="40000"/>
                    <a:lumOff val="60000"/>
                  </a:srgbClr>
                </a:gs>
                <a:gs pos="100000">
                  <a:srgbClr val="E94E2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algn="l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72B35"/>
                </a:buClr>
                <a:buSzPts val="1800"/>
                <a:buFont typeface="Arial"/>
                <a:buNone/>
                <a:tabLst/>
                <a:defRPr/>
              </a:pPr>
              <a:endParaRPr kumimoji="0" lang="it-IT" sz="1050" b="0" i="0" u="none" strike="noStrike" kern="0" cap="none" spc="0" normalizeH="0" baseline="0" noProof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Arial"/>
              </a:endParaRPr>
            </a:p>
          </p:txBody>
        </p:sp>
        <p:pic>
          <p:nvPicPr>
            <p:cNvPr id="34" name="Google Shape;4345;p140">
              <a:extLst>
                <a:ext uri="{FF2B5EF4-FFF2-40B4-BE49-F238E27FC236}">
                  <a16:creationId xmlns:a16="http://schemas.microsoft.com/office/drawing/2014/main" id="{98B5BDA2-B69D-1CB0-3476-BF221AD03570}"/>
                </a:ext>
              </a:extLst>
            </p:cNvPr>
            <p:cNvPicPr preferRelativeResize="0">
              <a:picLocks noChangeAspect="1"/>
            </p:cNvPicPr>
            <p:nvPr/>
          </p:nvPicPr>
          <p:blipFill rotWithShape="1">
            <a:blip r:embed="rId18" cstate="email">
              <a:alphaModFix/>
              <a:extLst>
                <a:ext uri="{BEBA8EAE-BF5A-486C-A8C5-ECC9F3942E4B}">
                  <a14:imgProps xmlns:a14="http://schemas.microsoft.com/office/drawing/2010/main">
                    <a14:imgLayer r:embed="rId19">
                      <a14:imgEffect>
                        <a14:backgroundRemoval t="8182" b="91212" l="9912" r="89912">
                          <a14:foregroundMark x1="10796" y1="44242" x2="10796" y2="70303"/>
                          <a14:foregroundMark x1="43540" y1="38788" x2="50973" y2="55152"/>
                          <a14:foregroundMark x1="47788" y1="42121" x2="55929" y2="55152"/>
                          <a14:foregroundMark x1="58407" y1="91515" x2="58407" y2="91515"/>
                          <a14:foregroundMark x1="89912" y1="67879" x2="89558" y2="43333"/>
                          <a14:foregroundMark x1="68496" y1="9697" x2="74513" y2="8182"/>
                          <a14:backgroundMark x1="27965" y1="91515" x2="36106" y2="90909"/>
                          <a14:backgroundMark x1="41239" y1="93333" x2="44425" y2="93333"/>
                          <a14:backgroundMark x1="46372" y1="94545" x2="48142" y2="96364"/>
                          <a14:backgroundMark x1="47788" y1="93939" x2="50088" y2="94545"/>
                          <a14:backgroundMark x1="69735" y1="86667" x2="72212" y2="82121"/>
                          <a14:backgroundMark x1="47611" y1="90000" x2="47611" y2="90000"/>
                          <a14:backgroundMark x1="49204" y1="90909" x2="49204" y2="9090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758831" y="7685733"/>
              <a:ext cx="1001927" cy="5851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5" name="Google Shape;1059;p103">
              <a:extLst>
                <a:ext uri="{FF2B5EF4-FFF2-40B4-BE49-F238E27FC236}">
                  <a16:creationId xmlns:a16="http://schemas.microsoft.com/office/drawing/2014/main" id="{42162553-DDFD-7B4B-0C1D-D556D579D444}"/>
                </a:ext>
              </a:extLst>
            </p:cNvPr>
            <p:cNvSpPr txBox="1"/>
            <p:nvPr/>
          </p:nvSpPr>
          <p:spPr>
            <a:xfrm>
              <a:off x="1672191" y="8198489"/>
              <a:ext cx="1155341" cy="3329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SUMMIT</a:t>
              </a:r>
            </a:p>
          </p:txBody>
        </p:sp>
        <p:sp>
          <p:nvSpPr>
            <p:cNvPr id="36" name="Google Shape;116;gd148027e98_1_140">
              <a:extLst>
                <a:ext uri="{FF2B5EF4-FFF2-40B4-BE49-F238E27FC236}">
                  <a16:creationId xmlns:a16="http://schemas.microsoft.com/office/drawing/2014/main" id="{70D25ECF-5513-1F1F-9EC9-A9B744692FEA}"/>
                </a:ext>
              </a:extLst>
            </p:cNvPr>
            <p:cNvSpPr/>
            <p:nvPr/>
          </p:nvSpPr>
          <p:spPr>
            <a:xfrm rot="10800000">
              <a:off x="3823361" y="8271610"/>
              <a:ext cx="167636" cy="532976"/>
            </a:xfrm>
            <a:prstGeom prst="downArrow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87000">
                  <a:srgbClr val="E94E24">
                    <a:lumMod val="40000"/>
                    <a:lumOff val="60000"/>
                  </a:srgbClr>
                </a:gs>
                <a:gs pos="100000">
                  <a:srgbClr val="E94E2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algn="l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72B35"/>
                </a:buClr>
                <a:buSzPts val="1800"/>
                <a:buFont typeface="Arial"/>
                <a:buNone/>
                <a:tabLst/>
                <a:defRPr/>
              </a:pPr>
              <a:endParaRPr kumimoji="0" lang="it-IT" sz="1050" b="0" i="0" u="none" strike="noStrike" kern="0" cap="none" spc="0" normalizeH="0" baseline="0" noProof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Arial"/>
              </a:endParaRPr>
            </a:p>
          </p:txBody>
        </p:sp>
        <p:pic>
          <p:nvPicPr>
            <p:cNvPr id="37" name="Google Shape;4421;p142">
              <a:extLst>
                <a:ext uri="{FF2B5EF4-FFF2-40B4-BE49-F238E27FC236}">
                  <a16:creationId xmlns:a16="http://schemas.microsoft.com/office/drawing/2014/main" id="{ED51780F-3A68-3CAD-F89C-C206664DA03E}"/>
                </a:ext>
              </a:extLst>
            </p:cNvPr>
            <p:cNvPicPr preferRelativeResize="0"/>
            <p:nvPr/>
          </p:nvPicPr>
          <p:blipFill rotWithShape="1">
            <a:blip r:embed="rId20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429681" y="7480174"/>
              <a:ext cx="979802" cy="57226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" name="Google Shape;1059;p103">
              <a:extLst>
                <a:ext uri="{FF2B5EF4-FFF2-40B4-BE49-F238E27FC236}">
                  <a16:creationId xmlns:a16="http://schemas.microsoft.com/office/drawing/2014/main" id="{BB1A4C60-5C86-17C3-0C49-806AD9314059}"/>
                </a:ext>
              </a:extLst>
            </p:cNvPr>
            <p:cNvSpPr txBox="1"/>
            <p:nvPr/>
          </p:nvSpPr>
          <p:spPr>
            <a:xfrm>
              <a:off x="3286665" y="8002445"/>
              <a:ext cx="1255501" cy="3329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TRAILHAWK</a:t>
              </a:r>
            </a:p>
          </p:txBody>
        </p:sp>
        <p:sp>
          <p:nvSpPr>
            <p:cNvPr id="39" name="Google Shape;116;gd148027e98_1_140">
              <a:extLst>
                <a:ext uri="{FF2B5EF4-FFF2-40B4-BE49-F238E27FC236}">
                  <a16:creationId xmlns:a16="http://schemas.microsoft.com/office/drawing/2014/main" id="{5CC8C1A2-1D3D-2AC8-85AC-E4EA6D55145A}"/>
                </a:ext>
              </a:extLst>
            </p:cNvPr>
            <p:cNvSpPr/>
            <p:nvPr/>
          </p:nvSpPr>
          <p:spPr>
            <a:xfrm rot="15282489">
              <a:off x="2977941" y="8849139"/>
              <a:ext cx="144599" cy="586272"/>
            </a:xfrm>
            <a:prstGeom prst="downArrow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87000">
                  <a:srgbClr val="E94E24">
                    <a:lumMod val="40000"/>
                    <a:lumOff val="60000"/>
                  </a:srgbClr>
                </a:gs>
                <a:gs pos="100000">
                  <a:srgbClr val="E94E2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algn="l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72B35"/>
                </a:buClr>
                <a:buSzPts val="1800"/>
                <a:buFont typeface="Arial"/>
                <a:buNone/>
                <a:tabLst/>
                <a:defRPr/>
              </a:pPr>
              <a:endParaRPr kumimoji="0" lang="it-IT" sz="1050" b="0" i="0" u="none" strike="noStrike" kern="0" cap="none" spc="0" normalizeH="0" baseline="0" noProof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Arial"/>
              </a:endParaRPr>
            </a:p>
          </p:txBody>
        </p:sp>
        <p:pic>
          <p:nvPicPr>
            <p:cNvPr id="40" name="Picture 4" descr="logo e-hybrid">
              <a:extLst>
                <a:ext uri="{FF2B5EF4-FFF2-40B4-BE49-F238E27FC236}">
                  <a16:creationId xmlns:a16="http://schemas.microsoft.com/office/drawing/2014/main" id="{FFF24E58-C540-3362-ADB4-8F4C108D7D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5106" y="9410851"/>
              <a:ext cx="178395" cy="1316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4" descr="logo e-hybrid">
              <a:extLst>
                <a:ext uri="{FF2B5EF4-FFF2-40B4-BE49-F238E27FC236}">
                  <a16:creationId xmlns:a16="http://schemas.microsoft.com/office/drawing/2014/main" id="{3DFAE094-5552-DECA-0099-50EF4B7866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5022" y="8004968"/>
              <a:ext cx="178395" cy="1316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Google Shape;1059;p103">
              <a:extLst>
                <a:ext uri="{FF2B5EF4-FFF2-40B4-BE49-F238E27FC236}">
                  <a16:creationId xmlns:a16="http://schemas.microsoft.com/office/drawing/2014/main" id="{7513A25B-240F-2A25-0328-B5899308B091}"/>
                </a:ext>
              </a:extLst>
            </p:cNvPr>
            <p:cNvSpPr txBox="1"/>
            <p:nvPr/>
          </p:nvSpPr>
          <p:spPr>
            <a:xfrm>
              <a:off x="3218481" y="10019477"/>
              <a:ext cx="695885" cy="3271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spAutoFit/>
            </a:bodyPr>
            <a:lstStyle/>
            <a:p>
              <a:pPr marL="0" marR="0" lvl="0" indent="0" defTabSz="9143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667" b="0" i="1" u="none" strike="noStrike" kern="0" cap="none" spc="0" normalizeH="0" baseline="0" noProof="0" dirty="0">
                  <a:ln>
                    <a:noFill/>
                  </a:ln>
                  <a:solidFill>
                    <a:srgbClr val="272B35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MHEV</a:t>
              </a:r>
            </a:p>
          </p:txBody>
        </p:sp>
        <p:sp>
          <p:nvSpPr>
            <p:cNvPr id="43" name="Google Shape;1059;p103">
              <a:extLst>
                <a:ext uri="{FF2B5EF4-FFF2-40B4-BE49-F238E27FC236}">
                  <a16:creationId xmlns:a16="http://schemas.microsoft.com/office/drawing/2014/main" id="{8B7507E0-015A-E370-B0AB-53625AC97752}"/>
                </a:ext>
              </a:extLst>
            </p:cNvPr>
            <p:cNvSpPr txBox="1"/>
            <p:nvPr/>
          </p:nvSpPr>
          <p:spPr>
            <a:xfrm>
              <a:off x="4212489" y="10039420"/>
              <a:ext cx="695885" cy="287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spAutoFit/>
            </a:bodyPr>
            <a:lstStyle/>
            <a:p>
              <a:pPr marL="0" marR="0" lvl="0" indent="0" algn="ctr" defTabSz="9143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667" b="0" i="1" u="none" strike="noStrike" kern="0" cap="none" spc="0" normalizeH="0" baseline="0" noProof="0" dirty="0">
                  <a:ln>
                    <a:noFill/>
                  </a:ln>
                  <a:solidFill>
                    <a:srgbClr val="272B35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PHEV</a:t>
              </a:r>
            </a:p>
          </p:txBody>
        </p:sp>
        <p:pic>
          <p:nvPicPr>
            <p:cNvPr id="44" name="Picture 4" descr="logo e-hybrid">
              <a:extLst>
                <a:ext uri="{FF2B5EF4-FFF2-40B4-BE49-F238E27FC236}">
                  <a16:creationId xmlns:a16="http://schemas.microsoft.com/office/drawing/2014/main" id="{7DA22BB5-BD0A-1FD8-2BCD-3AC579A616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417" y="10029754"/>
              <a:ext cx="438990" cy="3240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2" descr="Logo 4xe Jeep – Autoappassionati.it">
              <a:extLst>
                <a:ext uri="{FF2B5EF4-FFF2-40B4-BE49-F238E27FC236}">
                  <a16:creationId xmlns:a16="http://schemas.microsoft.com/office/drawing/2014/main" id="{AC1608F3-BA3C-9FC6-F45C-9D60E80BDB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 cstate="email">
              <a:extLst>
                <a:ext uri="{BEBA8EAE-BF5A-486C-A8C5-ECC9F3942E4B}">
                  <a14:imgProps xmlns:a14="http://schemas.microsoft.com/office/drawing/2010/main">
                    <a14:imgLayer r:embed="rId24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2721" y="10088444"/>
              <a:ext cx="709091" cy="2066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Picture 2" descr="Logo 4xe Jeep – Autoappassionati.it">
              <a:extLst>
                <a:ext uri="{FF2B5EF4-FFF2-40B4-BE49-F238E27FC236}">
                  <a16:creationId xmlns:a16="http://schemas.microsoft.com/office/drawing/2014/main" id="{44C4BEEF-EDB9-2ECA-5475-2E4C47F001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6077" y="9549965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" descr="Logo 4xe Jeep – Autoappassionati.it">
              <a:extLst>
                <a:ext uri="{FF2B5EF4-FFF2-40B4-BE49-F238E27FC236}">
                  <a16:creationId xmlns:a16="http://schemas.microsoft.com/office/drawing/2014/main" id="{36F93283-B613-44C5-C307-35CAA03229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6034" y="7819449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 descr="Logo 4xe Jeep – Autoappassionati.it">
              <a:extLst>
                <a:ext uri="{FF2B5EF4-FFF2-40B4-BE49-F238E27FC236}">
                  <a16:creationId xmlns:a16="http://schemas.microsoft.com/office/drawing/2014/main" id="{E64F5327-1CEF-3C5F-C83B-C7329802D9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3729" y="9071969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" name="Picture 2" descr="Logo 4xe Jeep – Autoappassionati.it">
              <a:extLst>
                <a:ext uri="{FF2B5EF4-FFF2-40B4-BE49-F238E27FC236}">
                  <a16:creationId xmlns:a16="http://schemas.microsoft.com/office/drawing/2014/main" id="{3F137267-6685-8B64-0E5F-9CD588485D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4071" y="8168984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0" name="Google Shape;2094;p3">
            <a:extLst>
              <a:ext uri="{FF2B5EF4-FFF2-40B4-BE49-F238E27FC236}">
                <a16:creationId xmlns:a16="http://schemas.microsoft.com/office/drawing/2014/main" id="{5F5FE8F2-656F-80CB-0781-143466F87D6D}"/>
              </a:ext>
            </a:extLst>
          </p:cNvPr>
          <p:cNvSpPr/>
          <p:nvPr/>
        </p:nvSpPr>
        <p:spPr>
          <a:xfrm>
            <a:off x="5483905" y="3494672"/>
            <a:ext cx="2775783" cy="237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000" tIns="54000" rIns="54000" bIns="54000" anchor="ctr" anchorCtr="0">
            <a:spAutoFit/>
          </a:bodyPr>
          <a:lstStyle/>
          <a:p>
            <a:pPr marL="0" marR="0" lvl="0" indent="0" algn="ctr" defTabSz="685783" rtl="0" eaLnBrk="1" fontAlgn="auto" latinLnBrk="0" hangingPunct="1">
              <a:lnSpc>
                <a:spcPts val="975"/>
              </a:lnSpc>
              <a:spcBef>
                <a:spcPts val="0"/>
              </a:spcBef>
              <a:spcAft>
                <a:spcPts val="0"/>
              </a:spcAft>
              <a:buClr>
                <a:srgbClr val="272B35"/>
              </a:buClr>
              <a:buSzPts val="1800"/>
              <a:buFont typeface="Arial"/>
              <a:buNone/>
              <a:tabLst/>
              <a:defRPr/>
            </a:pPr>
            <a:r>
              <a:rPr kumimoji="0" lang="it-IT" sz="1200" b="1" i="0" strike="noStrike" kern="0" cap="none" spc="0" normalizeH="0" baseline="0" noProof="0" dirty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Encode Sans"/>
              </a:rPr>
              <a:t>MY25</a:t>
            </a:r>
          </a:p>
        </p:txBody>
      </p:sp>
      <p:pic>
        <p:nvPicPr>
          <p:cNvPr id="72" name="Immagine 71">
            <a:extLst>
              <a:ext uri="{FF2B5EF4-FFF2-40B4-BE49-F238E27FC236}">
                <a16:creationId xmlns:a16="http://schemas.microsoft.com/office/drawing/2014/main" id="{2D6895C6-BD53-1D56-B6C3-4236B315ED77}"/>
              </a:ext>
            </a:extLst>
          </p:cNvPr>
          <p:cNvPicPr>
            <a:picLocks noChangeAspect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6227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40403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6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489650" y="1684718"/>
            <a:ext cx="4657015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solidFill>
                  <a:srgbClr val="383838"/>
                </a:solidFill>
                <a:latin typeface="+mn-lt"/>
              </a:rPr>
              <a:t>The NORTH STAR trim celebrates the 1Million unit sold in Europe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by Compass &amp; Renegade together.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This unique and exclusive trim leverage on the 3 pillars that have built the success of these models: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STYLE 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ROBUSTNESS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JEEPNESS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Let’s know the details.</a:t>
            </a:r>
          </a:p>
          <a:p>
            <a:pPr marL="0" indent="0">
              <a:buNone/>
            </a:pPr>
            <a:endParaRPr lang="en-US" sz="1400" b="1" dirty="0">
              <a:solidFill>
                <a:srgbClr val="383838"/>
              </a:solidFill>
              <a:latin typeface="+mn-lt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THE NORTH STAR (1/4)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3161AF42-0DA3-09B9-CF8F-598966834032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BF66036A-07EE-6BD3-27F0-A3C649436FBB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6227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84840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7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489650" y="1684718"/>
            <a:ext cx="4657015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solidFill>
                  <a:srgbClr val="383838"/>
                </a:solidFill>
                <a:latin typeface="+mn-lt"/>
              </a:rPr>
              <a:t>STYLE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elements: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New exclusive </a:t>
            </a:r>
            <a:r>
              <a:rPr lang="en-US" sz="1400" dirty="0" err="1">
                <a:solidFill>
                  <a:srgbClr val="383838"/>
                </a:solidFill>
                <a:latin typeface="+mn-lt"/>
              </a:rPr>
              <a:t>colour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TECHNOGREEN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Dedicated exterior and interior finishing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 Dedicated hood decal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  </a:t>
            </a:r>
          </a:p>
          <a:p>
            <a:pPr marL="0" indent="0">
              <a:buNone/>
            </a:pPr>
            <a:endParaRPr lang="en-US" sz="1400" b="1" dirty="0">
              <a:solidFill>
                <a:srgbClr val="383838"/>
              </a:solidFill>
              <a:latin typeface="+mn-lt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THE NORTH STAR (2/4)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8" name="TextBox 1">
            <a:extLst>
              <a:ext uri="{FF2B5EF4-FFF2-40B4-BE49-F238E27FC236}">
                <a16:creationId xmlns:a16="http://schemas.microsoft.com/office/drawing/2014/main" id="{23570CD7-FC7D-BA6A-3EB4-289A1B52365B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15" name="Immagine 14" descr="Immagine che contiene pneumatico, veicolo, ruota, Veicolo terrestre&#10;&#10;Descrizione generata automaticamente">
            <a:extLst>
              <a:ext uri="{FF2B5EF4-FFF2-40B4-BE49-F238E27FC236}">
                <a16:creationId xmlns:a16="http://schemas.microsoft.com/office/drawing/2014/main" id="{5861CC78-6BC7-685D-718A-EA14C74CAAFD}"/>
              </a:ext>
            </a:extLst>
          </p:cNvPr>
          <p:cNvPicPr/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2714305" y="2517514"/>
            <a:ext cx="1155042" cy="793589"/>
          </a:xfrm>
          <a:prstGeom prst="rect">
            <a:avLst/>
          </a:prstGeom>
        </p:spPr>
      </p:pic>
      <p:grpSp>
        <p:nvGrpSpPr>
          <p:cNvPr id="31" name="Gruppo 30">
            <a:extLst>
              <a:ext uri="{FF2B5EF4-FFF2-40B4-BE49-F238E27FC236}">
                <a16:creationId xmlns:a16="http://schemas.microsoft.com/office/drawing/2014/main" id="{4C243BD1-A368-8242-6888-E80585D112F5}"/>
              </a:ext>
            </a:extLst>
          </p:cNvPr>
          <p:cNvGrpSpPr/>
          <p:nvPr/>
        </p:nvGrpSpPr>
        <p:grpSpPr>
          <a:xfrm>
            <a:off x="2714305" y="3813214"/>
            <a:ext cx="2892927" cy="1031428"/>
            <a:chOff x="2831314" y="4399974"/>
            <a:chExt cx="4171253" cy="1487195"/>
          </a:xfrm>
        </p:grpSpPr>
        <p:pic>
          <p:nvPicPr>
            <p:cNvPr id="23" name="Immagine 22">
              <a:extLst>
                <a:ext uri="{FF2B5EF4-FFF2-40B4-BE49-F238E27FC236}">
                  <a16:creationId xmlns:a16="http://schemas.microsoft.com/office/drawing/2014/main" id="{F04D5D1A-EC4C-02EF-9951-7C0F8D60ABBE}"/>
                </a:ext>
              </a:extLst>
            </p:cNvPr>
            <p:cNvPicPr/>
            <p:nvPr/>
          </p:nvPicPr>
          <p:blipFill rotWithShape="1"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flipH="1">
              <a:off x="2831314" y="4399974"/>
              <a:ext cx="2063296" cy="1487195"/>
            </a:xfrm>
            <a:prstGeom prst="rect">
              <a:avLst/>
            </a:prstGeom>
          </p:spPr>
        </p:pic>
        <p:pic>
          <p:nvPicPr>
            <p:cNvPr id="27" name="Immagine 26">
              <a:extLst>
                <a:ext uri="{FF2B5EF4-FFF2-40B4-BE49-F238E27FC236}">
                  <a16:creationId xmlns:a16="http://schemas.microsoft.com/office/drawing/2014/main" id="{0F76EE84-E9EF-8772-EFE7-ECD270C39F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940793" y="4399974"/>
              <a:ext cx="2061774" cy="1487195"/>
            </a:xfrm>
            <a:prstGeom prst="rect">
              <a:avLst/>
            </a:prstGeom>
          </p:spPr>
        </p:pic>
      </p:grpSp>
      <p:pic>
        <p:nvPicPr>
          <p:cNvPr id="30" name="Immagine 29">
            <a:extLst>
              <a:ext uri="{FF2B5EF4-FFF2-40B4-BE49-F238E27FC236}">
                <a16:creationId xmlns:a16="http://schemas.microsoft.com/office/drawing/2014/main" id="{32F1498B-91EA-DD3F-DA18-228163F104CB}"/>
              </a:ext>
            </a:extLst>
          </p:cNvPr>
          <p:cNvPicPr/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07535" y="5478914"/>
            <a:ext cx="1730528" cy="1047093"/>
          </a:xfrm>
          <a:prstGeom prst="rect">
            <a:avLst/>
          </a:prstGeom>
        </p:spPr>
      </p:pic>
      <p:pic>
        <p:nvPicPr>
          <p:cNvPr id="32" name="Immagine 31">
            <a:extLst>
              <a:ext uri="{FF2B5EF4-FFF2-40B4-BE49-F238E27FC236}">
                <a16:creationId xmlns:a16="http://schemas.microsoft.com/office/drawing/2014/main" id="{936AFCF3-67F7-9C7F-ECFC-937DAD268B81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6227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81524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8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489650" y="1684718"/>
            <a:ext cx="4657015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solidFill>
                  <a:srgbClr val="383838"/>
                </a:solidFill>
                <a:latin typeface="+mn-lt"/>
              </a:rPr>
              <a:t>ROBUSTNESS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elements: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New High Resistance seats material</a:t>
            </a: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  </a:t>
            </a:r>
          </a:p>
          <a:p>
            <a:pPr marL="0" indent="0">
              <a:buNone/>
            </a:pPr>
            <a:endParaRPr lang="en-US" sz="1400" b="1" dirty="0">
              <a:solidFill>
                <a:srgbClr val="383838"/>
              </a:solidFill>
              <a:latin typeface="+mn-lt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THE NORTH STAR (3/4)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8" name="TextBox 1">
            <a:extLst>
              <a:ext uri="{FF2B5EF4-FFF2-40B4-BE49-F238E27FC236}">
                <a16:creationId xmlns:a16="http://schemas.microsoft.com/office/drawing/2014/main" id="{010C88F2-B745-57C1-B923-7A280CB15DDA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19D3DF07-02D4-57D9-2BB0-3BEA47742DF5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60091" y="2682030"/>
            <a:ext cx="879555" cy="1824666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D3A99F9C-84B9-496E-F053-4B422DEDCE2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6227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88269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9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489650" y="1684718"/>
            <a:ext cx="4657015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solidFill>
                  <a:srgbClr val="383838"/>
                </a:solidFill>
                <a:latin typeface="+mn-lt"/>
              </a:rPr>
              <a:t>JEEPNESS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 elements: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-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Standard Open Air experience 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thanks to the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Dual pane sunroof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, which allows a unique and typically Jeep travel experience</a:t>
            </a: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endParaRPr lang="en-US" sz="1400" dirty="0">
              <a:solidFill>
                <a:srgbClr val="383838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In short, a unique mix of elements that allow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NORTH STAR</a:t>
            </a:r>
            <a:r>
              <a:rPr lang="en-US" sz="1400" dirty="0">
                <a:solidFill>
                  <a:srgbClr val="383838"/>
                </a:solidFill>
                <a:latin typeface="+mn-lt"/>
              </a:rPr>
              <a:t> to best represent the </a:t>
            </a:r>
            <a:r>
              <a:rPr lang="en-US" sz="1400" b="1" dirty="0">
                <a:solidFill>
                  <a:srgbClr val="383838"/>
                </a:solidFill>
                <a:latin typeface="+mn-lt"/>
              </a:rPr>
              <a:t>authenticity of Jeep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latin typeface="+mn-lt"/>
              </a:rPr>
              <a:t>  </a:t>
            </a:r>
          </a:p>
          <a:p>
            <a:pPr marL="0" indent="0">
              <a:buNone/>
            </a:pPr>
            <a:endParaRPr lang="en-US" sz="1400" b="1" dirty="0">
              <a:solidFill>
                <a:srgbClr val="383838"/>
              </a:solidFill>
              <a:latin typeface="+mn-lt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THE NORTH STAR (4/4)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C02165F-2546-165D-482E-55BC895F5E3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3156C71-0F1C-0E26-7233-659D774A2E63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7578F3CA-CA5A-1DE7-02F2-6D7F13B5C417}"/>
              </a:ext>
            </a:extLst>
          </p:cNvPr>
          <p:cNvSpPr/>
          <p:nvPr/>
        </p:nvSpPr>
        <p:spPr>
          <a:xfrm>
            <a:off x="9166179" y="1753897"/>
            <a:ext cx="2356920" cy="13513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Foto </a:t>
            </a:r>
            <a:r>
              <a:rPr lang="it-IT" dirty="0" err="1"/>
              <a:t>Compass</a:t>
            </a:r>
            <a:r>
              <a:rPr lang="it-IT" dirty="0"/>
              <a:t> North Star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07F364A5-8139-A51A-953C-010F66AAD545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/>
              <a:t>Compass</a:t>
            </a:r>
            <a:r>
              <a:rPr lang="it-IT" sz="1050" i="1" dirty="0"/>
              <a:t> </a:t>
            </a:r>
            <a:r>
              <a:rPr lang="it-IT" sz="1050" i="1" dirty="0" err="1"/>
              <a:t>evolution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b="1" i="1" dirty="0"/>
              <a:t>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Trim </a:t>
            </a:r>
            <a:r>
              <a:rPr lang="it-IT" sz="1050" i="1" dirty="0" err="1"/>
              <a:t>level</a:t>
            </a:r>
            <a:r>
              <a:rPr lang="it-IT" sz="1050" i="1" dirty="0"/>
              <a:t> </a:t>
            </a:r>
            <a:r>
              <a:rPr lang="it-IT" sz="1050" i="1" dirty="0" err="1"/>
              <a:t>equipments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Focus on </a:t>
            </a:r>
            <a:r>
              <a:rPr lang="it-IT" sz="1050" i="1" dirty="0" err="1"/>
              <a:t>wheels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Range </a:t>
            </a:r>
            <a:r>
              <a:rPr lang="it-IT" sz="1050" i="1" dirty="0" err="1"/>
              <a:t>evolutions</a:t>
            </a:r>
            <a:r>
              <a:rPr lang="it-IT" sz="1050" i="1" dirty="0"/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/>
              <a:t>Conclusion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Quiz </a:t>
            </a:r>
            <a:r>
              <a:rPr lang="it-IT" sz="1050" i="1" dirty="0" err="1"/>
              <a:t>before</a:t>
            </a:r>
            <a:r>
              <a:rPr lang="it-IT" sz="1050" i="1" dirty="0"/>
              <a:t> </a:t>
            </a:r>
            <a:r>
              <a:rPr lang="it-IT" sz="1050" i="1" dirty="0" err="1"/>
              <a:t>topic</a:t>
            </a:r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Key points to </a:t>
            </a:r>
            <a:r>
              <a:rPr lang="it-IT" sz="1050" i="1" dirty="0" err="1"/>
              <a:t>remember</a:t>
            </a:r>
            <a:r>
              <a:rPr lang="it-IT" sz="1050" i="1" dirty="0"/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pic>
        <p:nvPicPr>
          <p:cNvPr id="5" name="Picture 4" descr="Interior &amp; Exterior Features - 2024 Jeep Compass | Jeep Canada">
            <a:extLst>
              <a:ext uri="{FF2B5EF4-FFF2-40B4-BE49-F238E27FC236}">
                <a16:creationId xmlns:a16="http://schemas.microsoft.com/office/drawing/2014/main" id="{EAA6CE58-C92C-BB58-6C11-093CA28DF6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 bwMode="auto">
          <a:xfrm>
            <a:off x="2875344" y="2971284"/>
            <a:ext cx="1942813" cy="16111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6D878194-D3A5-834C-7EDC-695FF875AB41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6227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0028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STELLANTIS - CHAPTER BLUE" val="jk6HfgLa"/>
  <p:tag name="ARTICULATE_SLIDE_COUNT" val="2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tellantis - Chapter blue">
  <a:themeElements>
    <a:clrScheme name="Stellantis">
      <a:dk1>
        <a:srgbClr val="272B35"/>
      </a:dk1>
      <a:lt1>
        <a:sysClr val="window" lastClr="FFFFFF"/>
      </a:lt1>
      <a:dk2>
        <a:srgbClr val="243782"/>
      </a:dk2>
      <a:lt2>
        <a:srgbClr val="EEECE1"/>
      </a:lt2>
      <a:accent1>
        <a:srgbClr val="243782"/>
      </a:accent1>
      <a:accent2>
        <a:srgbClr val="E94E24"/>
      </a:accent2>
      <a:accent3>
        <a:srgbClr val="00ADA0"/>
      </a:accent3>
      <a:accent4>
        <a:srgbClr val="F7A600"/>
      </a:accent4>
      <a:accent5>
        <a:srgbClr val="272B35"/>
      </a:accent5>
      <a:accent6>
        <a:srgbClr val="243782"/>
      </a:accent6>
      <a:hlink>
        <a:srgbClr val="243782"/>
      </a:hlink>
      <a:folHlink>
        <a:srgbClr val="272B35"/>
      </a:folHlink>
    </a:clrScheme>
    <a:fontScheme name="Stellantis QN">
      <a:majorFont>
        <a:latin typeface="Encode Sans ExpandedLight"/>
        <a:ea typeface=""/>
        <a:cs typeface=""/>
      </a:majorFont>
      <a:minorFont>
        <a:latin typeface="Encod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ellantis Template PowerPoint 16-9 v1.potx" id="{AF6AE716-1209-4599-9086-7EB01C99DBE6}" vid="{DC08C376-4686-4684-B245-4472F83D1AD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8C41E815640F4BAC9B0D203129FDA5" ma:contentTypeVersion="6" ma:contentTypeDescription="Create a new document." ma:contentTypeScope="" ma:versionID="00a6968300ffeb05a625972bb164c0a1">
  <xsd:schema xmlns:xsd="http://www.w3.org/2001/XMLSchema" xmlns:xs="http://www.w3.org/2001/XMLSchema" xmlns:p="http://schemas.microsoft.com/office/2006/metadata/properties" xmlns:ns2="44abe34f-7870-4f0a-ac6d-d3e1bf80773a" xmlns:ns3="58e64a98-75cc-4117-bc03-e4e9305b0382" targetNamespace="http://schemas.microsoft.com/office/2006/metadata/properties" ma:root="true" ma:fieldsID="37582e97bc562a1b8a840856c2d17bb8" ns2:_="" ns3:_="">
    <xsd:import namespace="44abe34f-7870-4f0a-ac6d-d3e1bf80773a"/>
    <xsd:import namespace="58e64a98-75cc-4117-bc03-e4e9305b03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abe34f-7870-4f0a-ac6d-d3e1bf807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e64a98-75cc-4117-bc03-e4e9305b038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B1253E-9436-4DB1-8ED5-F9626C2E9C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51A0F4-1100-4E10-90A6-4A4E75B5BD5B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58e64a98-75cc-4117-bc03-e4e9305b0382"/>
    <ds:schemaRef ds:uri="http://purl.org/dc/elements/1.1/"/>
    <ds:schemaRef ds:uri="http://purl.org/dc/terms/"/>
    <ds:schemaRef ds:uri="http://schemas.openxmlformats.org/package/2006/metadata/core-properties"/>
    <ds:schemaRef ds:uri="44abe34f-7870-4f0a-ac6d-d3e1bf80773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C7E9BB1-432A-40A0-B78C-2D5A1F88B7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abe34f-7870-4f0a-ac6d-d3e1bf80773a"/>
    <ds:schemaRef ds:uri="58e64a98-75cc-4117-bc03-e4e9305b03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72848</TotalTime>
  <Words>3597</Words>
  <Application>Microsoft Office PowerPoint</Application>
  <PresentationFormat>Widescreen</PresentationFormat>
  <Paragraphs>859</Paragraphs>
  <Slides>23</Slides>
  <Notes>18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30" baseType="lpstr">
      <vt:lpstr>Arial</vt:lpstr>
      <vt:lpstr>Calibri</vt:lpstr>
      <vt:lpstr>Encode Sans</vt:lpstr>
      <vt:lpstr>Encode Sans ExpandedLight</vt:lpstr>
      <vt:lpstr>GT Super Display Light</vt:lpstr>
      <vt:lpstr>Opel Sans Condensed</vt:lpstr>
      <vt:lpstr>Stellantis - Chapter blue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RENZO BARBIRATO</dc:creator>
  <cp:lastModifiedBy>Patrizia Gariglio</cp:lastModifiedBy>
  <cp:revision>712</cp:revision>
  <dcterms:created xsi:type="dcterms:W3CDTF">2023-03-29T15:34:21Z</dcterms:created>
  <dcterms:modified xsi:type="dcterms:W3CDTF">2025-07-22T08:21:56Z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0x010100128C41E815640F4BAC9B0D203129FDA5</vt:lpwstr>
  </property>
  <property fmtid="{D5CDD505-2E9C-101B-9397-08002B2CF9AE}" pid="3" name="MSIP_Label_2fd53d93-3f4c-4b90-b511-bd6bdbb4fba9_Enabled">
    <vt:lpwstr>true</vt:lpwstr>
  </property>
  <property fmtid="{D5CDD505-2E9C-101B-9397-08002B2CF9AE}" pid="4" name="MSIP_Label_2fd53d93-3f4c-4b90-b511-bd6bdbb4fba9_SetDate">
    <vt:lpwstr>2023-03-30T07:03:18Z</vt:lpwstr>
  </property>
  <property fmtid="{D5CDD505-2E9C-101B-9397-08002B2CF9AE}" pid="5" name="MSIP_Label_2fd53d93-3f4c-4b90-b511-bd6bdbb4fba9_Method">
    <vt:lpwstr>Standard</vt:lpwstr>
  </property>
  <property fmtid="{D5CDD505-2E9C-101B-9397-08002B2CF9AE}" pid="6" name="MSIP_Label_2fd53d93-3f4c-4b90-b511-bd6bdbb4fba9_Name">
    <vt:lpwstr>2fd53d93-3f4c-4b90-b511-bd6bdbb4fba9</vt:lpwstr>
  </property>
  <property fmtid="{D5CDD505-2E9C-101B-9397-08002B2CF9AE}" pid="7" name="MSIP_Label_2fd53d93-3f4c-4b90-b511-bd6bdbb4fba9_SiteId">
    <vt:lpwstr>d852d5cd-724c-4128-8812-ffa5db3f8507</vt:lpwstr>
  </property>
  <property fmtid="{D5CDD505-2E9C-101B-9397-08002B2CF9AE}" pid="8" name="MSIP_Label_2fd53d93-3f4c-4b90-b511-bd6bdbb4fba9_ActionId">
    <vt:lpwstr>9c3c70de-e931-401e-a5cc-effd6037030b</vt:lpwstr>
  </property>
  <property fmtid="{D5CDD505-2E9C-101B-9397-08002B2CF9AE}" pid="9" name="MSIP_Label_2fd53d93-3f4c-4b90-b511-bd6bdbb4fba9_ContentBits">
    <vt:lpwstr>0</vt:lpwstr>
  </property>
  <property fmtid="{D5CDD505-2E9C-101B-9397-08002B2CF9AE}" pid="10" name="ArticulateGUID">
    <vt:lpwstr>177B0CCF-A6D0-4782-A9DC-EF848126ACA3</vt:lpwstr>
  </property>
  <property fmtid="{D5CDD505-2E9C-101B-9397-08002B2CF9AE}" pid="11" name="ArticulatePath">
    <vt:lpwstr>Capsule Giulia &amp; Stelvio MCE SEPTEMBER 23</vt:lpwstr>
  </property>
</Properties>
</file>