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notesSlides/notesSlide32.xml" ContentType="application/vnd.openxmlformats-officedocument.presentationml.notesSlide+xml"/>
  <Override PartName="/ppt/tags/tag44.xml" ContentType="application/vnd.openxmlformats-officedocument.presentationml.tags+xml"/>
  <Override PartName="/ppt/notesSlides/notesSlide33.xml" ContentType="application/vnd.openxmlformats-officedocument.presentationml.notesSlide+xml"/>
  <Override PartName="/ppt/tags/tag45.xml" ContentType="application/vnd.openxmlformats-officedocument.presentationml.tags+xml"/>
  <Override PartName="/ppt/notesSlides/notesSlide34.xml" ContentType="application/vnd.openxmlformats-officedocument.presentationml.notesSlide+xml"/>
  <Override PartName="/ppt/tags/tag46.xml" ContentType="application/vnd.openxmlformats-officedocument.presentationml.tags+xml"/>
  <Override PartName="/ppt/notesSlides/notesSlide35.xml" ContentType="application/vnd.openxmlformats-officedocument.presentationml.notesSlide+xml"/>
  <Override PartName="/ppt/tags/tag47.xml" ContentType="application/vnd.openxmlformats-officedocument.presentationml.tags+xml"/>
  <Override PartName="/ppt/notesSlides/notesSlide36.xml" ContentType="application/vnd.openxmlformats-officedocument.presentationml.notesSlide+xml"/>
  <Override PartName="/ppt/tags/tag48.xml" ContentType="application/vnd.openxmlformats-officedocument.presentationml.tags+xml"/>
  <Override PartName="/ppt/notesSlides/notesSlide37.xml" ContentType="application/vnd.openxmlformats-officedocument.presentationml.notesSlide+xml"/>
  <Override PartName="/ppt/tags/tag49.xml" ContentType="application/vnd.openxmlformats-officedocument.presentationml.tags+xml"/>
  <Override PartName="/ppt/notesSlides/notesSlide38.xml" ContentType="application/vnd.openxmlformats-officedocument.presentationml.notesSlide+xml"/>
  <Override PartName="/ppt/tags/tag50.xml" ContentType="application/vnd.openxmlformats-officedocument.presentationml.tags+xml"/>
  <Override PartName="/ppt/notesSlides/notesSlide39.xml" ContentType="application/vnd.openxmlformats-officedocument.presentationml.notesSlide+xml"/>
  <Override PartName="/ppt/tags/tag51.xml" ContentType="application/vnd.openxmlformats-officedocument.presentationml.tags+xml"/>
  <Override PartName="/ppt/notesSlides/notesSlide40.xml" ContentType="application/vnd.openxmlformats-officedocument.presentationml.notesSlide+xml"/>
  <Override PartName="/ppt/tags/tag52.xml" ContentType="application/vnd.openxmlformats-officedocument.presentationml.tags+xml"/>
  <Override PartName="/ppt/notesSlides/notesSlide41.xml" ContentType="application/vnd.openxmlformats-officedocument.presentationml.notesSlide+xml"/>
  <Override PartName="/ppt/tags/tag53.xml" ContentType="application/vnd.openxmlformats-officedocument.presentationml.tags+xml"/>
  <Override PartName="/ppt/notesSlides/notesSlide42.xml" ContentType="application/vnd.openxmlformats-officedocument.presentationml.notesSlide+xml"/>
  <Override PartName="/ppt/tags/tag54.xml" ContentType="application/vnd.openxmlformats-officedocument.presentationml.tags+xml"/>
  <Override PartName="/ppt/notesSlides/notesSlide43.xml" ContentType="application/vnd.openxmlformats-officedocument.presentationml.notesSlide+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notesSlides/notesSlide4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46.xml" ContentType="application/vnd.openxmlformats-officedocument.presentationml.notesSlide+xml"/>
  <Override PartName="/ppt/tags/tag63.xml" ContentType="application/vnd.openxmlformats-officedocument.presentationml.tags+xml"/>
  <Override PartName="/ppt/notesSlides/notesSlide47.xml" ContentType="application/vnd.openxmlformats-officedocument.presentationml.notesSlide+xml"/>
  <Override PartName="/ppt/tags/tag64.xml" ContentType="application/vnd.openxmlformats-officedocument.presentationml.tags+xml"/>
  <Override PartName="/ppt/notesSlides/notesSlide48.xml" ContentType="application/vnd.openxmlformats-officedocument.presentationml.notesSlide+xml"/>
  <Override PartName="/ppt/tags/tag65.xml" ContentType="application/vnd.openxmlformats-officedocument.presentationml.tags+xml"/>
  <Override PartName="/ppt/notesSlides/notesSlide49.xml" ContentType="application/vnd.openxmlformats-officedocument.presentationml.notesSlide+xml"/>
  <Override PartName="/ppt/tags/tag66.xml" ContentType="application/vnd.openxmlformats-officedocument.presentationml.tags+xml"/>
  <Override PartName="/ppt/notesSlides/notesSlide50.xml" ContentType="application/vnd.openxmlformats-officedocument.presentationml.notesSlide+xml"/>
  <Override PartName="/ppt/tags/tag67.xml" ContentType="application/vnd.openxmlformats-officedocument.presentationml.tags+xml"/>
  <Override PartName="/ppt/notesSlides/notesSlide51.xml" ContentType="application/vnd.openxmlformats-officedocument.presentationml.notesSlide+xml"/>
  <Override PartName="/ppt/tags/tag68.xml" ContentType="application/vnd.openxmlformats-officedocument.presentationml.tags+xml"/>
  <Override PartName="/ppt/notesSlides/notesSlide52.xml" ContentType="application/vnd.openxmlformats-officedocument.presentationml.notesSlide+xml"/>
  <Override PartName="/ppt/tags/tag69.xml" ContentType="application/vnd.openxmlformats-officedocument.presentationml.tags+xml"/>
  <Override PartName="/ppt/notesSlides/notesSlide53.xml" ContentType="application/vnd.openxmlformats-officedocument.presentationml.notesSlide+xml"/>
  <Override PartName="/ppt/tags/tag70.xml" ContentType="application/vnd.openxmlformats-officedocument.presentationml.tags+xml"/>
  <Override PartName="/ppt/notesSlides/notesSlide54.xml" ContentType="application/vnd.openxmlformats-officedocument.presentationml.notesSlide+xml"/>
  <Override PartName="/ppt/tags/tag71.xml" ContentType="application/vnd.openxmlformats-officedocument.presentationml.tags+xml"/>
  <Override PartName="/ppt/notesSlides/notesSlide55.xml" ContentType="application/vnd.openxmlformats-officedocument.presentationml.notesSlide+xml"/>
  <Override PartName="/ppt/tags/tag72.xml" ContentType="application/vnd.openxmlformats-officedocument.presentationml.tags+xml"/>
  <Override PartName="/ppt/notesSlides/notesSlide56.xml" ContentType="application/vnd.openxmlformats-officedocument.presentationml.notesSlide+xml"/>
  <Override PartName="/ppt/tags/tag73.xml" ContentType="application/vnd.openxmlformats-officedocument.presentationml.tags+xml"/>
  <Override PartName="/ppt/notesSlides/notesSlide57.xml" ContentType="application/vnd.openxmlformats-officedocument.presentationml.notesSlide+xml"/>
  <Override PartName="/ppt/tags/tag74.xml" ContentType="application/vnd.openxmlformats-officedocument.presentationml.tags+xml"/>
  <Override PartName="/ppt/notesSlides/notesSlide58.xml" ContentType="application/vnd.openxmlformats-officedocument.presentationml.notesSlide+xml"/>
  <Override PartName="/ppt/tags/tag75.xml" ContentType="application/vnd.openxmlformats-officedocument.presentationml.tags+xml"/>
  <Override PartName="/ppt/notesSlides/notesSlide59.xml" ContentType="application/vnd.openxmlformats-officedocument.presentationml.notesSlide+xml"/>
  <Override PartName="/ppt/tags/tag76.xml" ContentType="application/vnd.openxmlformats-officedocument.presentationml.tags+xml"/>
  <Override PartName="/ppt/notesSlides/notesSlide60.xml" ContentType="application/vnd.openxmlformats-officedocument.presentationml.notesSlide+xml"/>
  <Override PartName="/ppt/tags/tag77.xml" ContentType="application/vnd.openxmlformats-officedocument.presentationml.tags+xml"/>
  <Override PartName="/ppt/notesSlides/notesSlide61.xml" ContentType="application/vnd.openxmlformats-officedocument.presentationml.notesSlide+xml"/>
  <Override PartName="/ppt/tags/tag78.xml" ContentType="application/vnd.openxmlformats-officedocument.presentationml.tags+xml"/>
  <Override PartName="/ppt/notesSlides/notesSlide62.xml" ContentType="application/vnd.openxmlformats-officedocument.presentationml.notesSlide+xml"/>
  <Override PartName="/ppt/tags/tag79.xml" ContentType="application/vnd.openxmlformats-officedocument.presentationml.tags+xml"/>
  <Override PartName="/ppt/notesSlides/notesSlide63.xml" ContentType="application/vnd.openxmlformats-officedocument.presentationml.notesSlide+xml"/>
  <Override PartName="/ppt/tags/tag80.xml" ContentType="application/vnd.openxmlformats-officedocument.presentationml.tags+xml"/>
  <Override PartName="/ppt/notesSlides/notesSlide64.xml" ContentType="application/vnd.openxmlformats-officedocument.presentationml.notesSlide+xml"/>
  <Override PartName="/ppt/tags/tag81.xml" ContentType="application/vnd.openxmlformats-officedocument.presentationml.tags+xml"/>
  <Override PartName="/ppt/notesSlides/notesSlide65.xml" ContentType="application/vnd.openxmlformats-officedocument.presentationml.notesSlide+xml"/>
  <Override PartName="/ppt/tags/tag82.xml" ContentType="application/vnd.openxmlformats-officedocument.presentationml.tags+xml"/>
  <Override PartName="/ppt/notesSlides/notesSlide66.xml" ContentType="application/vnd.openxmlformats-officedocument.presentationml.notesSlide+xml"/>
  <Override PartName="/ppt/tags/tag83.xml" ContentType="application/vnd.openxmlformats-officedocument.presentationml.tags+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97" r:id="rId4"/>
  </p:sldMasterIdLst>
  <p:notesMasterIdLst>
    <p:notesMasterId r:id="rId82"/>
  </p:notesMasterIdLst>
  <p:sldIdLst>
    <p:sldId id="275" r:id="rId5"/>
    <p:sldId id="2147481771" r:id="rId6"/>
    <p:sldId id="2147481785" r:id="rId7"/>
    <p:sldId id="2147481755" r:id="rId8"/>
    <p:sldId id="2147481772" r:id="rId9"/>
    <p:sldId id="2147481773" r:id="rId10"/>
    <p:sldId id="2147481774" r:id="rId11"/>
    <p:sldId id="2147481776" r:id="rId12"/>
    <p:sldId id="2147481775" r:id="rId13"/>
    <p:sldId id="2147481777" r:id="rId14"/>
    <p:sldId id="2147481778" r:id="rId15"/>
    <p:sldId id="2147481779" r:id="rId16"/>
    <p:sldId id="2147481780" r:id="rId17"/>
    <p:sldId id="2147481782" r:id="rId18"/>
    <p:sldId id="2147481783" r:id="rId19"/>
    <p:sldId id="2147481786" r:id="rId20"/>
    <p:sldId id="2147481788" r:id="rId21"/>
    <p:sldId id="2147481796" r:id="rId22"/>
    <p:sldId id="2147481792" r:id="rId23"/>
    <p:sldId id="2147481848" r:id="rId24"/>
    <p:sldId id="2147481793" r:id="rId25"/>
    <p:sldId id="2147481794" r:id="rId26"/>
    <p:sldId id="2147481795" r:id="rId27"/>
    <p:sldId id="2147481797" r:id="rId28"/>
    <p:sldId id="2147481798" r:id="rId29"/>
    <p:sldId id="2147481799" r:id="rId30"/>
    <p:sldId id="2147481800" r:id="rId31"/>
    <p:sldId id="2147481801" r:id="rId32"/>
    <p:sldId id="2147481802" r:id="rId33"/>
    <p:sldId id="2147481803" r:id="rId34"/>
    <p:sldId id="2147481804" r:id="rId35"/>
    <p:sldId id="2147481805" r:id="rId36"/>
    <p:sldId id="2147481806" r:id="rId37"/>
    <p:sldId id="2147481807" r:id="rId38"/>
    <p:sldId id="2147481711" r:id="rId39"/>
    <p:sldId id="2147481808" r:id="rId40"/>
    <p:sldId id="2147481809" r:id="rId41"/>
    <p:sldId id="2147481810" r:id="rId42"/>
    <p:sldId id="2147481710" r:id="rId43"/>
    <p:sldId id="2147481812" r:id="rId44"/>
    <p:sldId id="2147481813" r:id="rId45"/>
    <p:sldId id="2147481823" r:id="rId46"/>
    <p:sldId id="2147481816" r:id="rId47"/>
    <p:sldId id="2147481817" r:id="rId48"/>
    <p:sldId id="2147481818" r:id="rId49"/>
    <p:sldId id="2147481819" r:id="rId50"/>
    <p:sldId id="2147481820" r:id="rId51"/>
    <p:sldId id="2147481821" r:id="rId52"/>
    <p:sldId id="2147481822" r:id="rId53"/>
    <p:sldId id="2147481846" r:id="rId54"/>
    <p:sldId id="2147481824" r:id="rId55"/>
    <p:sldId id="2147481825" r:id="rId56"/>
    <p:sldId id="2147481826" r:id="rId57"/>
    <p:sldId id="2147481827" r:id="rId58"/>
    <p:sldId id="2147481828" r:id="rId59"/>
    <p:sldId id="2147481728" r:id="rId60"/>
    <p:sldId id="2147481716" r:id="rId61"/>
    <p:sldId id="2147481829" r:id="rId62"/>
    <p:sldId id="2147481830" r:id="rId63"/>
    <p:sldId id="2147481831" r:id="rId64"/>
    <p:sldId id="2147481832" r:id="rId65"/>
    <p:sldId id="2147481833" r:id="rId66"/>
    <p:sldId id="2147481834" r:id="rId67"/>
    <p:sldId id="2147481835" r:id="rId68"/>
    <p:sldId id="2147481836" r:id="rId69"/>
    <p:sldId id="2147481837" r:id="rId70"/>
    <p:sldId id="2147481840" r:id="rId71"/>
    <p:sldId id="2147481838" r:id="rId72"/>
    <p:sldId id="2147481839" r:id="rId73"/>
    <p:sldId id="2147481721" r:id="rId74"/>
    <p:sldId id="2147481841" r:id="rId75"/>
    <p:sldId id="2147481742" r:id="rId76"/>
    <p:sldId id="2147481842" r:id="rId77"/>
    <p:sldId id="2147481843" r:id="rId78"/>
    <p:sldId id="2147481844" r:id="rId79"/>
    <p:sldId id="2147481845" r:id="rId80"/>
    <p:sldId id="2147481725" r:id="rId81"/>
  </p:sldIdLst>
  <p:sldSz cx="12192000" cy="6858000"/>
  <p:notesSz cx="6858000" cy="9144000"/>
  <p:custDataLst>
    <p:tags r:id="rId8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B08B7E44-C045-4469-BCA4-20E8993F32DE}">
          <p14:sldIdLst>
            <p14:sldId id="275"/>
            <p14:sldId id="2147481771"/>
            <p14:sldId id="2147481785"/>
            <p14:sldId id="2147481755"/>
            <p14:sldId id="2147481772"/>
            <p14:sldId id="2147481773"/>
            <p14:sldId id="2147481774"/>
            <p14:sldId id="2147481776"/>
            <p14:sldId id="2147481775"/>
            <p14:sldId id="2147481777"/>
            <p14:sldId id="2147481778"/>
            <p14:sldId id="2147481779"/>
            <p14:sldId id="2147481780"/>
            <p14:sldId id="2147481782"/>
            <p14:sldId id="2147481783"/>
            <p14:sldId id="2147481786"/>
            <p14:sldId id="2147481788"/>
            <p14:sldId id="2147481796"/>
            <p14:sldId id="2147481792"/>
            <p14:sldId id="2147481848"/>
            <p14:sldId id="2147481793"/>
            <p14:sldId id="2147481794"/>
            <p14:sldId id="2147481795"/>
            <p14:sldId id="2147481797"/>
            <p14:sldId id="2147481798"/>
            <p14:sldId id="2147481799"/>
            <p14:sldId id="2147481800"/>
            <p14:sldId id="2147481801"/>
            <p14:sldId id="2147481802"/>
            <p14:sldId id="2147481803"/>
            <p14:sldId id="2147481804"/>
            <p14:sldId id="2147481805"/>
            <p14:sldId id="2147481806"/>
            <p14:sldId id="2147481807"/>
            <p14:sldId id="2147481711"/>
            <p14:sldId id="2147481808"/>
            <p14:sldId id="2147481809"/>
            <p14:sldId id="2147481810"/>
            <p14:sldId id="2147481710"/>
            <p14:sldId id="2147481812"/>
            <p14:sldId id="2147481813"/>
            <p14:sldId id="2147481823"/>
            <p14:sldId id="2147481816"/>
            <p14:sldId id="2147481817"/>
            <p14:sldId id="2147481818"/>
            <p14:sldId id="2147481819"/>
            <p14:sldId id="2147481820"/>
            <p14:sldId id="2147481821"/>
            <p14:sldId id="2147481822"/>
            <p14:sldId id="2147481846"/>
            <p14:sldId id="2147481824"/>
            <p14:sldId id="2147481825"/>
            <p14:sldId id="2147481826"/>
            <p14:sldId id="2147481827"/>
            <p14:sldId id="2147481828"/>
            <p14:sldId id="2147481728"/>
            <p14:sldId id="2147481716"/>
            <p14:sldId id="2147481829"/>
            <p14:sldId id="2147481830"/>
            <p14:sldId id="2147481831"/>
            <p14:sldId id="2147481832"/>
            <p14:sldId id="2147481833"/>
            <p14:sldId id="2147481834"/>
            <p14:sldId id="2147481835"/>
            <p14:sldId id="2147481836"/>
            <p14:sldId id="2147481837"/>
            <p14:sldId id="2147481840"/>
            <p14:sldId id="2147481838"/>
            <p14:sldId id="2147481839"/>
            <p14:sldId id="2147481721"/>
            <p14:sldId id="2147481841"/>
            <p14:sldId id="2147481742"/>
            <p14:sldId id="2147481842"/>
            <p14:sldId id="2147481843"/>
            <p14:sldId id="2147481844"/>
            <p14:sldId id="2147481845"/>
            <p14:sldId id="2147481725"/>
          </p14:sldIdLst>
        </p14:section>
        <p14:section name="Sezione senza titolo" id="{566ACC2B-998D-47D1-9069-C7F8E2FEADC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6F52"/>
    <a:srgbClr val="D2D8DF"/>
    <a:srgbClr val="233782"/>
    <a:srgbClr val="394359"/>
    <a:srgbClr val="303957"/>
    <a:srgbClr val="EEB500"/>
    <a:srgbClr val="22293E"/>
    <a:srgbClr val="3A4459"/>
    <a:srgbClr val="2F3854"/>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62" autoAdjust="0"/>
    <p:restoredTop sz="94511" autoAdjust="0"/>
  </p:normalViewPr>
  <p:slideViewPr>
    <p:cSldViewPr snapToGrid="0">
      <p:cViewPr varScale="1">
        <p:scale>
          <a:sx n="147" d="100"/>
          <a:sy n="147" d="100"/>
        </p:scale>
        <p:origin x="1122" y="114"/>
      </p:cViewPr>
      <p:guideLst/>
    </p:cSldViewPr>
  </p:slideViewPr>
  <p:notesTextViewPr>
    <p:cViewPr>
      <p:scale>
        <a:sx n="1" d="1"/>
        <a:sy n="1" d="1"/>
      </p:scale>
      <p:origin x="0" y="0"/>
    </p:cViewPr>
  </p:notesTextViewPr>
  <p:sorterViewPr>
    <p:cViewPr>
      <p:scale>
        <a:sx n="100" d="100"/>
        <a:sy n="100" d="100"/>
      </p:scale>
      <p:origin x="0" y="-2268"/>
    </p:cViewPr>
  </p:sorterViewPr>
  <p:notesViewPr>
    <p:cSldViewPr snapToGrid="0">
      <p:cViewPr varScale="1">
        <p:scale>
          <a:sx n="57" d="100"/>
          <a:sy n="57" d="100"/>
        </p:scale>
        <p:origin x="178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390260-A8BC-7445-A0A1-F58DCFD5F989}" type="datetimeFigureOut">
              <a:rPr lang="it-IT" smtClean="0"/>
              <a:t>27/02/2026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3C75A-566B-B548-A111-D686872AF4B1}" type="slidenum">
              <a:rPr lang="it-IT" smtClean="0"/>
              <a:t>‹N›</a:t>
            </a:fld>
            <a:endParaRPr lang="it-IT"/>
          </a:p>
        </p:txBody>
      </p:sp>
    </p:spTree>
    <p:extLst>
      <p:ext uri="{BB962C8B-B14F-4D97-AF65-F5344CB8AC3E}">
        <p14:creationId xmlns:p14="http://schemas.microsoft.com/office/powerpoint/2010/main" val="3882168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Course cover, background music to be </a:t>
            </a:r>
            <a:r>
              <a:rPr lang="it-IT" dirty="0" err="1"/>
              <a:t>played</a:t>
            </a:r>
            <a:r>
              <a:rPr lang="it-IT" dirty="0"/>
              <a:t> </a:t>
            </a:r>
            <a:r>
              <a:rPr lang="it-IT" dirty="0" err="1"/>
              <a:t>consistently</a:t>
            </a:r>
            <a:r>
              <a:rPr lang="it-IT" dirty="0"/>
              <a:t> </a:t>
            </a:r>
            <a:r>
              <a:rPr lang="it-IT" dirty="0" err="1"/>
              <a:t>within</a:t>
            </a:r>
            <a:r>
              <a:rPr lang="it-IT" dirty="0"/>
              <a:t> the </a:t>
            </a:r>
            <a:r>
              <a:rPr lang="it-IT" dirty="0" err="1"/>
              <a:t>course</a:t>
            </a:r>
            <a:r>
              <a:rPr lang="it-IT" dirty="0"/>
              <a:t>. A sound on/off </a:t>
            </a:r>
            <a:r>
              <a:rPr lang="it-IT" dirty="0" err="1"/>
              <a:t>button</a:t>
            </a:r>
            <a:r>
              <a:rPr lang="it-IT" dirty="0"/>
              <a:t> </a:t>
            </a:r>
            <a:r>
              <a:rPr lang="it-IT" dirty="0" err="1"/>
              <a:t>will</a:t>
            </a:r>
            <a:r>
              <a:rPr lang="it-IT" dirty="0"/>
              <a:t> be </a:t>
            </a:r>
            <a:r>
              <a:rPr lang="it-IT" dirty="0" err="1"/>
              <a:t>displayed</a:t>
            </a:r>
            <a:r>
              <a:rPr lang="it-IT" dirty="0"/>
              <a:t> on the player.</a:t>
            </a:r>
            <a:br>
              <a:rPr lang="it-IT" dirty="0"/>
            </a:br>
            <a:r>
              <a:rPr lang="it-IT" dirty="0"/>
              <a:t>https://audiojungle.net/item/epic-uplifting-countdown/3331039</a:t>
            </a:r>
          </a:p>
          <a:p>
            <a:r>
              <a:rPr lang="it-IT" dirty="0"/>
              <a:t>https://audiojungle.net/item/magical/11363054</a:t>
            </a:r>
          </a:p>
        </p:txBody>
      </p:sp>
      <p:sp>
        <p:nvSpPr>
          <p:cNvPr id="4" name="Segnaposto numero diapositiva 3"/>
          <p:cNvSpPr>
            <a:spLocks noGrp="1"/>
          </p:cNvSpPr>
          <p:nvPr>
            <p:ph type="sldNum" sz="quarter" idx="5"/>
          </p:nvPr>
        </p:nvSpPr>
        <p:spPr/>
        <p:txBody>
          <a:bodyPr/>
          <a:lstStyle/>
          <a:p>
            <a:fld id="{18D3C75A-566B-B548-A111-D686872AF4B1}" type="slidenum">
              <a:rPr lang="it-IT" smtClean="0"/>
              <a:t>1</a:t>
            </a:fld>
            <a:endParaRPr lang="it-IT"/>
          </a:p>
        </p:txBody>
      </p:sp>
    </p:spTree>
    <p:extLst>
      <p:ext uri="{BB962C8B-B14F-4D97-AF65-F5344CB8AC3E}">
        <p14:creationId xmlns:p14="http://schemas.microsoft.com/office/powerpoint/2010/main" val="136148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9FCC-DD0E-40EF-C877-7A37F9E9942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151B641-F53D-AD4F-CE1F-EC41B1DB721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C27EB5E-959B-0CAE-43CA-72256105E94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91834CE-D45B-3506-CA54-5CE686378971}"/>
              </a:ext>
            </a:extLst>
          </p:cNvPr>
          <p:cNvSpPr>
            <a:spLocks noGrp="1"/>
          </p:cNvSpPr>
          <p:nvPr>
            <p:ph type="sldNum" sz="quarter" idx="5"/>
          </p:nvPr>
        </p:nvSpPr>
        <p:spPr/>
        <p:txBody>
          <a:bodyPr/>
          <a:lstStyle/>
          <a:p>
            <a:fld id="{18D3C75A-566B-B548-A111-D686872AF4B1}" type="slidenum">
              <a:rPr lang="it-IT" smtClean="0"/>
              <a:t>15</a:t>
            </a:fld>
            <a:endParaRPr lang="it-IT"/>
          </a:p>
        </p:txBody>
      </p:sp>
    </p:spTree>
    <p:extLst>
      <p:ext uri="{BB962C8B-B14F-4D97-AF65-F5344CB8AC3E}">
        <p14:creationId xmlns:p14="http://schemas.microsoft.com/office/powerpoint/2010/main" val="411641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16</a:t>
            </a:fld>
            <a:endParaRPr lang="it-IT"/>
          </a:p>
        </p:txBody>
      </p:sp>
    </p:spTree>
    <p:extLst>
      <p:ext uri="{BB962C8B-B14F-4D97-AF65-F5344CB8AC3E}">
        <p14:creationId xmlns:p14="http://schemas.microsoft.com/office/powerpoint/2010/main" val="3162648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clue-found</a:t>
            </a:r>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17</a:t>
            </a:fld>
            <a:endParaRPr lang="it-IT"/>
          </a:p>
        </p:txBody>
      </p:sp>
    </p:spTree>
    <p:extLst>
      <p:ext uri="{BB962C8B-B14F-4D97-AF65-F5344CB8AC3E}">
        <p14:creationId xmlns:p14="http://schemas.microsoft.com/office/powerpoint/2010/main" val="16570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B104C-6639-CBA0-52BD-A7885D05C16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FB09E83-337F-0B24-9F87-35B253BE835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0B8A816-5B35-DB33-A6A2-B0CF8B2E0598}"/>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8C558BB-A496-6B3E-93EE-CDE389B7EE17}"/>
              </a:ext>
            </a:extLst>
          </p:cNvPr>
          <p:cNvSpPr>
            <a:spLocks noGrp="1"/>
          </p:cNvSpPr>
          <p:nvPr>
            <p:ph type="sldNum" sz="quarter" idx="5"/>
          </p:nvPr>
        </p:nvSpPr>
        <p:spPr/>
        <p:txBody>
          <a:bodyPr/>
          <a:lstStyle/>
          <a:p>
            <a:fld id="{18D3C75A-566B-B548-A111-D686872AF4B1}" type="slidenum">
              <a:rPr lang="it-IT" smtClean="0"/>
              <a:t>18</a:t>
            </a:fld>
            <a:endParaRPr lang="it-IT"/>
          </a:p>
        </p:txBody>
      </p:sp>
    </p:spTree>
    <p:extLst>
      <p:ext uri="{BB962C8B-B14F-4D97-AF65-F5344CB8AC3E}">
        <p14:creationId xmlns:p14="http://schemas.microsoft.com/office/powerpoint/2010/main" val="409593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78195-F5DA-C8C0-4041-0EEB3966DB4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FFA9BFC-4E4C-19D5-19F8-4E9FC7645AA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1C11A1B-CEF3-2F0D-F436-9DC5F9317452}"/>
              </a:ext>
            </a:extLst>
          </p:cNvPr>
          <p:cNvSpPr>
            <a:spLocks noGrp="1"/>
          </p:cNvSpPr>
          <p:nvPr>
            <p:ph type="body" idx="1"/>
          </p:nvPr>
        </p:nvSpPr>
        <p:spPr/>
        <p:txBody>
          <a:bodyPr/>
          <a:lstStyle/>
          <a:p>
            <a:r>
              <a:rPr lang="it-IT" dirty="0"/>
              <a:t>Drag and drop interaction </a:t>
            </a:r>
          </a:p>
          <a:p>
            <a:r>
              <a:rPr lang="it-IT" dirty="0" err="1"/>
              <a:t>Instructions</a:t>
            </a:r>
            <a:r>
              <a:rPr lang="it-IT" dirty="0"/>
              <a:t> </a:t>
            </a:r>
            <a:r>
              <a:rPr lang="it-IT" dirty="0" err="1"/>
              <a:t>appear</a:t>
            </a:r>
            <a:r>
              <a:rPr lang="it-IT" dirty="0"/>
              <a:t> in the </a:t>
            </a:r>
            <a:r>
              <a:rPr lang="it-IT" dirty="0" err="1"/>
              <a:t>left</a:t>
            </a:r>
            <a:r>
              <a:rPr lang="it-IT" dirty="0"/>
              <a:t>-hand page. </a:t>
            </a:r>
          </a:p>
          <a:p>
            <a:r>
              <a:rPr lang="it-IT" dirty="0" err="1"/>
              <a:t>Learners</a:t>
            </a:r>
            <a:r>
              <a:rPr lang="it-IT" dirty="0"/>
              <a:t> </a:t>
            </a:r>
            <a:r>
              <a:rPr lang="it-IT" dirty="0" err="1"/>
              <a:t>need</a:t>
            </a:r>
            <a:r>
              <a:rPr lang="it-IT" dirty="0"/>
              <a:t> to drag the </a:t>
            </a:r>
            <a:r>
              <a:rPr lang="it-IT" dirty="0" err="1"/>
              <a:t>correct</a:t>
            </a:r>
            <a:r>
              <a:rPr lang="it-IT" dirty="0"/>
              <a:t> 4 </a:t>
            </a:r>
            <a:r>
              <a:rPr lang="it-IT" dirty="0" err="1"/>
              <a:t>pillars</a:t>
            </a:r>
            <a:r>
              <a:rPr lang="it-IT" dirty="0"/>
              <a:t> in the </a:t>
            </a:r>
            <a:r>
              <a:rPr lang="it-IT" dirty="0" err="1"/>
              <a:t>empty</a:t>
            </a:r>
            <a:r>
              <a:rPr lang="it-IT" dirty="0"/>
              <a:t> </a:t>
            </a:r>
            <a:r>
              <a:rPr lang="it-IT" dirty="0" err="1"/>
              <a:t>spaces</a:t>
            </a:r>
            <a:r>
              <a:rPr lang="it-IT" dirty="0"/>
              <a:t> of the page (e.g. Style and Brand </a:t>
            </a:r>
            <a:r>
              <a:rPr lang="it-IT" dirty="0" err="1"/>
              <a:t>Differentiation</a:t>
            </a:r>
            <a:r>
              <a:rPr lang="it-IT" dirty="0"/>
              <a:t>). </a:t>
            </a:r>
            <a:r>
              <a:rPr lang="it-IT" dirty="0" err="1"/>
              <a:t>They</a:t>
            </a:r>
            <a:r>
              <a:rPr lang="it-IT" dirty="0"/>
              <a:t> </a:t>
            </a:r>
            <a:r>
              <a:rPr lang="it-IT" dirty="0" err="1"/>
              <a:t>appear</a:t>
            </a:r>
            <a:r>
              <a:rPr lang="it-IT" dirty="0"/>
              <a:t> in small labels </a:t>
            </a:r>
            <a:r>
              <a:rPr lang="it-IT" dirty="0" err="1"/>
              <a:t>as</a:t>
            </a:r>
            <a:r>
              <a:rPr lang="it-IT" dirty="0"/>
              <a:t> </a:t>
            </a:r>
            <a:r>
              <a:rPr lang="it-IT" dirty="0" err="1"/>
              <a:t>scrap</a:t>
            </a:r>
            <a:r>
              <a:rPr lang="it-IT" dirty="0"/>
              <a:t> </a:t>
            </a:r>
            <a:r>
              <a:rPr lang="it-IT" dirty="0" err="1"/>
              <a:t>pieces</a:t>
            </a:r>
            <a:r>
              <a:rPr lang="it-IT" dirty="0"/>
              <a:t> of papers </a:t>
            </a:r>
            <a:r>
              <a:rPr lang="it-IT" dirty="0" err="1"/>
              <a:t>scattered</a:t>
            </a:r>
            <a:r>
              <a:rPr lang="it-IT" dirty="0"/>
              <a:t> </a:t>
            </a:r>
            <a:r>
              <a:rPr lang="it-IT" dirty="0" err="1"/>
              <a:t>around</a:t>
            </a:r>
            <a:r>
              <a:rPr lang="it-IT" dirty="0"/>
              <a:t> the book.</a:t>
            </a:r>
          </a:p>
          <a:p>
            <a:r>
              <a:rPr lang="it-IT" dirty="0" err="1"/>
              <a:t>When</a:t>
            </a:r>
            <a:r>
              <a:rPr lang="it-IT" dirty="0"/>
              <a:t> </a:t>
            </a:r>
            <a:r>
              <a:rPr lang="it-IT" dirty="0" err="1"/>
              <a:t>they</a:t>
            </a:r>
            <a:r>
              <a:rPr lang="it-IT" dirty="0"/>
              <a:t> drag an item in the </a:t>
            </a:r>
            <a:r>
              <a:rPr lang="it-IT" dirty="0" err="1"/>
              <a:t>correct</a:t>
            </a:r>
            <a:r>
              <a:rPr lang="it-IT" dirty="0"/>
              <a:t> spot, a feedback pop-up </a:t>
            </a:r>
            <a:r>
              <a:rPr lang="it-IT" dirty="0" err="1"/>
              <a:t>appears</a:t>
            </a:r>
            <a:r>
              <a:rPr lang="it-IT" dirty="0"/>
              <a:t> </a:t>
            </a:r>
            <a:r>
              <a:rPr lang="it-IT" dirty="0" err="1"/>
              <a:t>providing</a:t>
            </a:r>
            <a:r>
              <a:rPr lang="it-IT" dirty="0"/>
              <a:t> a short </a:t>
            </a:r>
            <a:r>
              <a:rPr lang="it-IT" dirty="0" err="1"/>
              <a:t>explanation</a:t>
            </a:r>
            <a:r>
              <a:rPr lang="it-IT" dirty="0"/>
              <a:t> of the pillar. Two options are </a:t>
            </a:r>
            <a:r>
              <a:rPr lang="it-IT" dirty="0" err="1"/>
              <a:t>wrong</a:t>
            </a:r>
            <a:r>
              <a:rPr lang="it-IT" dirty="0"/>
              <a:t>.</a:t>
            </a:r>
          </a:p>
          <a:p>
            <a:endParaRPr lang="it-IT" dirty="0"/>
          </a:p>
          <a:p>
            <a:r>
              <a:rPr lang="it-IT" dirty="0"/>
              <a:t>At the end, TURN THE PAGE </a:t>
            </a:r>
            <a:r>
              <a:rPr lang="it-IT" dirty="0" err="1"/>
              <a:t>button</a:t>
            </a:r>
            <a:r>
              <a:rPr lang="it-IT" dirty="0"/>
              <a:t> </a:t>
            </a:r>
            <a:r>
              <a:rPr lang="it-IT" dirty="0" err="1"/>
              <a:t>appears</a:t>
            </a:r>
            <a:r>
              <a:rPr lang="it-IT" dirty="0"/>
              <a:t> on screen and leads to the </a:t>
            </a:r>
            <a:r>
              <a:rPr lang="it-IT" dirty="0" err="1"/>
              <a:t>next</a:t>
            </a:r>
            <a:r>
              <a:rPr lang="it-IT" dirty="0"/>
              <a:t> slide. </a:t>
            </a:r>
            <a:r>
              <a:rPr lang="it-IT" dirty="0" err="1"/>
              <a:t>Question</a:t>
            </a:r>
            <a:r>
              <a:rPr lang="it-IT" dirty="0"/>
              <a:t> counter </a:t>
            </a:r>
            <a:r>
              <a:rPr lang="it-IT" dirty="0" err="1"/>
              <a:t>goes</a:t>
            </a:r>
            <a:r>
              <a:rPr lang="it-IT" dirty="0"/>
              <a:t> up by 1.</a:t>
            </a:r>
          </a:p>
        </p:txBody>
      </p:sp>
      <p:sp>
        <p:nvSpPr>
          <p:cNvPr id="4" name="Segnaposto numero diapositiva 3">
            <a:extLst>
              <a:ext uri="{FF2B5EF4-FFF2-40B4-BE49-F238E27FC236}">
                <a16:creationId xmlns:a16="http://schemas.microsoft.com/office/drawing/2014/main" id="{71C2C24B-703E-0D71-0959-63CED4F98AE5}"/>
              </a:ext>
            </a:extLst>
          </p:cNvPr>
          <p:cNvSpPr>
            <a:spLocks noGrp="1"/>
          </p:cNvSpPr>
          <p:nvPr>
            <p:ph type="sldNum" sz="quarter" idx="5"/>
          </p:nvPr>
        </p:nvSpPr>
        <p:spPr/>
        <p:txBody>
          <a:bodyPr/>
          <a:lstStyle/>
          <a:p>
            <a:fld id="{18D3C75A-566B-B548-A111-D686872AF4B1}" type="slidenum">
              <a:rPr lang="it-IT" smtClean="0"/>
              <a:t>19</a:t>
            </a:fld>
            <a:endParaRPr lang="it-IT"/>
          </a:p>
        </p:txBody>
      </p:sp>
    </p:spTree>
    <p:extLst>
      <p:ext uri="{BB962C8B-B14F-4D97-AF65-F5344CB8AC3E}">
        <p14:creationId xmlns:p14="http://schemas.microsoft.com/office/powerpoint/2010/main" val="2419053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3B55D-1FE6-2B71-9459-FF2B34AB866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6180CC3-BA0F-7C40-4525-486D484130D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2E810DA-C535-624C-5EBB-74E3B7442CEB}"/>
              </a:ext>
            </a:extLst>
          </p:cNvPr>
          <p:cNvSpPr>
            <a:spLocks noGrp="1"/>
          </p:cNvSpPr>
          <p:nvPr>
            <p:ph type="body" idx="1"/>
          </p:nvPr>
        </p:nvSpPr>
        <p:spPr/>
        <p:txBody>
          <a:bodyPr/>
          <a:lstStyle/>
          <a:p>
            <a:r>
              <a:rPr lang="it-IT" dirty="0"/>
              <a:t>Drag and drop interaction </a:t>
            </a:r>
          </a:p>
          <a:p>
            <a:r>
              <a:rPr lang="it-IT" dirty="0" err="1"/>
              <a:t>Instructions</a:t>
            </a:r>
            <a:r>
              <a:rPr lang="it-IT" dirty="0"/>
              <a:t> </a:t>
            </a:r>
            <a:r>
              <a:rPr lang="it-IT" dirty="0" err="1"/>
              <a:t>appear</a:t>
            </a:r>
            <a:r>
              <a:rPr lang="it-IT" dirty="0"/>
              <a:t> in the </a:t>
            </a:r>
            <a:r>
              <a:rPr lang="it-IT" dirty="0" err="1"/>
              <a:t>left</a:t>
            </a:r>
            <a:r>
              <a:rPr lang="it-IT" dirty="0"/>
              <a:t>-hand page. </a:t>
            </a:r>
          </a:p>
          <a:p>
            <a:r>
              <a:rPr lang="it-IT" dirty="0" err="1"/>
              <a:t>Learners</a:t>
            </a:r>
            <a:r>
              <a:rPr lang="it-IT" dirty="0"/>
              <a:t> </a:t>
            </a:r>
            <a:r>
              <a:rPr lang="it-IT" dirty="0" err="1"/>
              <a:t>need</a:t>
            </a:r>
            <a:r>
              <a:rPr lang="it-IT" dirty="0"/>
              <a:t> to drag the </a:t>
            </a:r>
            <a:r>
              <a:rPr lang="it-IT" dirty="0" err="1"/>
              <a:t>correct</a:t>
            </a:r>
            <a:r>
              <a:rPr lang="it-IT" dirty="0"/>
              <a:t> 4 </a:t>
            </a:r>
            <a:r>
              <a:rPr lang="it-IT" dirty="0" err="1"/>
              <a:t>pillars</a:t>
            </a:r>
            <a:r>
              <a:rPr lang="it-IT" dirty="0"/>
              <a:t> in the </a:t>
            </a:r>
            <a:r>
              <a:rPr lang="it-IT" dirty="0" err="1"/>
              <a:t>empty</a:t>
            </a:r>
            <a:r>
              <a:rPr lang="it-IT" dirty="0"/>
              <a:t> </a:t>
            </a:r>
            <a:r>
              <a:rPr lang="it-IT" dirty="0" err="1"/>
              <a:t>spaces</a:t>
            </a:r>
            <a:r>
              <a:rPr lang="it-IT" dirty="0"/>
              <a:t> of the page (e.g. Style and Brand </a:t>
            </a:r>
            <a:r>
              <a:rPr lang="it-IT" dirty="0" err="1"/>
              <a:t>Differentiation</a:t>
            </a:r>
            <a:r>
              <a:rPr lang="it-IT" dirty="0"/>
              <a:t>). </a:t>
            </a:r>
            <a:r>
              <a:rPr lang="it-IT" dirty="0" err="1"/>
              <a:t>They</a:t>
            </a:r>
            <a:r>
              <a:rPr lang="it-IT" dirty="0"/>
              <a:t> </a:t>
            </a:r>
            <a:r>
              <a:rPr lang="it-IT" dirty="0" err="1"/>
              <a:t>appear</a:t>
            </a:r>
            <a:r>
              <a:rPr lang="it-IT" dirty="0"/>
              <a:t> in small labels </a:t>
            </a:r>
            <a:r>
              <a:rPr lang="it-IT" dirty="0" err="1"/>
              <a:t>as</a:t>
            </a:r>
            <a:r>
              <a:rPr lang="it-IT" dirty="0"/>
              <a:t> </a:t>
            </a:r>
            <a:r>
              <a:rPr lang="it-IT" dirty="0" err="1"/>
              <a:t>scrap</a:t>
            </a:r>
            <a:r>
              <a:rPr lang="it-IT" dirty="0"/>
              <a:t> </a:t>
            </a:r>
            <a:r>
              <a:rPr lang="it-IT" dirty="0" err="1"/>
              <a:t>pieces</a:t>
            </a:r>
            <a:r>
              <a:rPr lang="it-IT" dirty="0"/>
              <a:t> of papers </a:t>
            </a:r>
            <a:r>
              <a:rPr lang="it-IT" dirty="0" err="1"/>
              <a:t>scattered</a:t>
            </a:r>
            <a:r>
              <a:rPr lang="it-IT" dirty="0"/>
              <a:t> </a:t>
            </a:r>
            <a:r>
              <a:rPr lang="it-IT" dirty="0" err="1"/>
              <a:t>around</a:t>
            </a:r>
            <a:r>
              <a:rPr lang="it-IT" dirty="0"/>
              <a:t> the book.</a:t>
            </a:r>
          </a:p>
          <a:p>
            <a:r>
              <a:rPr lang="it-IT" dirty="0" err="1"/>
              <a:t>When</a:t>
            </a:r>
            <a:r>
              <a:rPr lang="it-IT" dirty="0"/>
              <a:t> </a:t>
            </a:r>
            <a:r>
              <a:rPr lang="it-IT" dirty="0" err="1"/>
              <a:t>they</a:t>
            </a:r>
            <a:r>
              <a:rPr lang="it-IT" dirty="0"/>
              <a:t> drag an item in the </a:t>
            </a:r>
            <a:r>
              <a:rPr lang="it-IT" dirty="0" err="1"/>
              <a:t>correct</a:t>
            </a:r>
            <a:r>
              <a:rPr lang="it-IT" dirty="0"/>
              <a:t> spot, a feedback pop-up </a:t>
            </a:r>
            <a:r>
              <a:rPr lang="it-IT" dirty="0" err="1"/>
              <a:t>appears</a:t>
            </a:r>
            <a:r>
              <a:rPr lang="it-IT" dirty="0"/>
              <a:t> </a:t>
            </a:r>
            <a:r>
              <a:rPr lang="it-IT" dirty="0" err="1"/>
              <a:t>providing</a:t>
            </a:r>
            <a:r>
              <a:rPr lang="it-IT" dirty="0"/>
              <a:t> a short </a:t>
            </a:r>
            <a:r>
              <a:rPr lang="it-IT" dirty="0" err="1"/>
              <a:t>explanation</a:t>
            </a:r>
            <a:r>
              <a:rPr lang="it-IT" dirty="0"/>
              <a:t> of the pillar. Two options are </a:t>
            </a:r>
            <a:r>
              <a:rPr lang="it-IT" dirty="0" err="1"/>
              <a:t>wrong</a:t>
            </a:r>
            <a:r>
              <a:rPr lang="it-IT" dirty="0"/>
              <a:t>.</a:t>
            </a:r>
          </a:p>
          <a:p>
            <a:endParaRPr lang="it-IT" dirty="0"/>
          </a:p>
          <a:p>
            <a:r>
              <a:rPr lang="it-IT" dirty="0"/>
              <a:t>At the end, TURN THE PAGE </a:t>
            </a:r>
            <a:r>
              <a:rPr lang="it-IT" dirty="0" err="1"/>
              <a:t>button</a:t>
            </a:r>
            <a:r>
              <a:rPr lang="it-IT" dirty="0"/>
              <a:t> </a:t>
            </a:r>
            <a:r>
              <a:rPr lang="it-IT" dirty="0" err="1"/>
              <a:t>appears</a:t>
            </a:r>
            <a:r>
              <a:rPr lang="it-IT" dirty="0"/>
              <a:t> on screen and leads to the </a:t>
            </a:r>
            <a:r>
              <a:rPr lang="it-IT" dirty="0" err="1"/>
              <a:t>next</a:t>
            </a:r>
            <a:r>
              <a:rPr lang="it-IT" dirty="0"/>
              <a:t> slide. </a:t>
            </a:r>
            <a:r>
              <a:rPr lang="it-IT" dirty="0" err="1"/>
              <a:t>Question</a:t>
            </a:r>
            <a:r>
              <a:rPr lang="it-IT" dirty="0"/>
              <a:t> counter </a:t>
            </a:r>
            <a:r>
              <a:rPr lang="it-IT" dirty="0" err="1"/>
              <a:t>goes</a:t>
            </a:r>
            <a:r>
              <a:rPr lang="it-IT" dirty="0"/>
              <a:t> up by 1.</a:t>
            </a:r>
          </a:p>
        </p:txBody>
      </p:sp>
      <p:sp>
        <p:nvSpPr>
          <p:cNvPr id="4" name="Segnaposto numero diapositiva 3">
            <a:extLst>
              <a:ext uri="{FF2B5EF4-FFF2-40B4-BE49-F238E27FC236}">
                <a16:creationId xmlns:a16="http://schemas.microsoft.com/office/drawing/2014/main" id="{013C314B-2ADE-E704-3B88-01B7929F6E1E}"/>
              </a:ext>
            </a:extLst>
          </p:cNvPr>
          <p:cNvSpPr>
            <a:spLocks noGrp="1"/>
          </p:cNvSpPr>
          <p:nvPr>
            <p:ph type="sldNum" sz="quarter" idx="5"/>
          </p:nvPr>
        </p:nvSpPr>
        <p:spPr/>
        <p:txBody>
          <a:bodyPr/>
          <a:lstStyle/>
          <a:p>
            <a:fld id="{18D3C75A-566B-B548-A111-D686872AF4B1}" type="slidenum">
              <a:rPr lang="it-IT" smtClean="0"/>
              <a:t>20</a:t>
            </a:fld>
            <a:endParaRPr lang="it-IT"/>
          </a:p>
        </p:txBody>
      </p:sp>
    </p:spTree>
    <p:extLst>
      <p:ext uri="{BB962C8B-B14F-4D97-AF65-F5344CB8AC3E}">
        <p14:creationId xmlns:p14="http://schemas.microsoft.com/office/powerpoint/2010/main" val="2644889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8E46B-E7BD-F070-288F-A59EF4BEF82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1CF589A-DA3E-2E8A-ABA6-87F2E6BBBA0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64446E6-BBA2-0297-B9DB-7BDA6449A61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556A4AB-BC49-3EF5-D676-204B88C47A39}"/>
              </a:ext>
            </a:extLst>
          </p:cNvPr>
          <p:cNvSpPr>
            <a:spLocks noGrp="1"/>
          </p:cNvSpPr>
          <p:nvPr>
            <p:ph type="sldNum" sz="quarter" idx="5"/>
          </p:nvPr>
        </p:nvSpPr>
        <p:spPr/>
        <p:txBody>
          <a:bodyPr/>
          <a:lstStyle/>
          <a:p>
            <a:fld id="{18D3C75A-566B-B548-A111-D686872AF4B1}" type="slidenum">
              <a:rPr lang="it-IT" smtClean="0"/>
              <a:t>21</a:t>
            </a:fld>
            <a:endParaRPr lang="it-IT"/>
          </a:p>
        </p:txBody>
      </p:sp>
    </p:spTree>
    <p:extLst>
      <p:ext uri="{BB962C8B-B14F-4D97-AF65-F5344CB8AC3E}">
        <p14:creationId xmlns:p14="http://schemas.microsoft.com/office/powerpoint/2010/main" val="300500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0EBE0-70B9-A4C4-30CC-BBB990ED165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3E0D02C-EF50-A8CB-7BB1-A873900F025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6394140-D6B6-ABC1-3A81-E77C88B9192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20C36BE-FEF2-FFC7-484F-6BC587381B73}"/>
              </a:ext>
            </a:extLst>
          </p:cNvPr>
          <p:cNvSpPr>
            <a:spLocks noGrp="1"/>
          </p:cNvSpPr>
          <p:nvPr>
            <p:ph type="sldNum" sz="quarter" idx="5"/>
          </p:nvPr>
        </p:nvSpPr>
        <p:spPr/>
        <p:txBody>
          <a:bodyPr/>
          <a:lstStyle/>
          <a:p>
            <a:fld id="{18D3C75A-566B-B548-A111-D686872AF4B1}" type="slidenum">
              <a:rPr lang="it-IT" smtClean="0"/>
              <a:t>22</a:t>
            </a:fld>
            <a:endParaRPr lang="it-IT"/>
          </a:p>
        </p:txBody>
      </p:sp>
    </p:spTree>
    <p:extLst>
      <p:ext uri="{BB962C8B-B14F-4D97-AF65-F5344CB8AC3E}">
        <p14:creationId xmlns:p14="http://schemas.microsoft.com/office/powerpoint/2010/main" val="1015567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27442-8013-3B66-04DB-2B0C2A0595A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28AEA8E-211B-C01D-2E2C-597D11C6533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DCDB548-DD7D-7A01-324C-20DD222EC30E}"/>
              </a:ext>
            </a:extLst>
          </p:cNvPr>
          <p:cNvSpPr>
            <a:spLocks noGrp="1"/>
          </p:cNvSpPr>
          <p:nvPr>
            <p:ph type="body" idx="1"/>
          </p:nvPr>
        </p:nvSpPr>
        <p:spPr/>
        <p:txBody>
          <a:bodyPr/>
          <a:lstStyle/>
          <a:p>
            <a:r>
              <a:rPr lang="it-IT" dirty="0"/>
              <a:t>Multiple </a:t>
            </a:r>
            <a:r>
              <a:rPr lang="it-IT" dirty="0" err="1"/>
              <a:t>choice</a:t>
            </a:r>
            <a:r>
              <a:rPr lang="it-IT" dirty="0"/>
              <a:t> quiz on the </a:t>
            </a:r>
            <a:r>
              <a:rPr lang="it-IT" dirty="0" err="1"/>
              <a:t>left</a:t>
            </a:r>
            <a:r>
              <a:rPr lang="it-IT" dirty="0"/>
              <a:t>-hand page, feedback </a:t>
            </a:r>
            <a:r>
              <a:rPr lang="it-IT" dirty="0" err="1"/>
              <a:t>message</a:t>
            </a:r>
            <a:r>
              <a:rPr lang="it-IT" dirty="0"/>
              <a:t> on the </a:t>
            </a:r>
            <a:r>
              <a:rPr lang="it-IT" dirty="0" err="1"/>
              <a:t>right</a:t>
            </a:r>
            <a:r>
              <a:rPr lang="it-IT" dirty="0"/>
              <a:t>-hand page.</a:t>
            </a:r>
          </a:p>
          <a:p>
            <a:r>
              <a:rPr lang="it-IT" dirty="0" err="1"/>
              <a:t>Question</a:t>
            </a:r>
            <a:r>
              <a:rPr lang="it-IT" dirty="0"/>
              <a:t> counter </a:t>
            </a:r>
            <a:r>
              <a:rPr lang="it-IT" dirty="0" err="1"/>
              <a:t>goes</a:t>
            </a:r>
            <a:r>
              <a:rPr lang="it-IT" dirty="0"/>
              <a:t> up by 1.</a:t>
            </a:r>
          </a:p>
        </p:txBody>
      </p:sp>
      <p:sp>
        <p:nvSpPr>
          <p:cNvPr id="4" name="Segnaposto numero diapositiva 3">
            <a:extLst>
              <a:ext uri="{FF2B5EF4-FFF2-40B4-BE49-F238E27FC236}">
                <a16:creationId xmlns:a16="http://schemas.microsoft.com/office/drawing/2014/main" id="{CDF9B85A-72F1-B27C-1E8D-7ADC5FCB3DC5}"/>
              </a:ext>
            </a:extLst>
          </p:cNvPr>
          <p:cNvSpPr>
            <a:spLocks noGrp="1"/>
          </p:cNvSpPr>
          <p:nvPr>
            <p:ph type="sldNum" sz="quarter" idx="5"/>
          </p:nvPr>
        </p:nvSpPr>
        <p:spPr/>
        <p:txBody>
          <a:bodyPr/>
          <a:lstStyle/>
          <a:p>
            <a:fld id="{18D3C75A-566B-B548-A111-D686872AF4B1}" type="slidenum">
              <a:rPr lang="it-IT" smtClean="0"/>
              <a:t>23</a:t>
            </a:fld>
            <a:endParaRPr lang="it-IT"/>
          </a:p>
        </p:txBody>
      </p:sp>
    </p:spTree>
    <p:extLst>
      <p:ext uri="{BB962C8B-B14F-4D97-AF65-F5344CB8AC3E}">
        <p14:creationId xmlns:p14="http://schemas.microsoft.com/office/powerpoint/2010/main" val="3791277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7F6A1-CCCE-B3C2-CC63-D26DBF0B79F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915BCBC-8354-EF0C-7C16-A57FF0A05C9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FAF4E69-0105-A577-4FB0-4F6A8908586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8473B02-CEDE-9DBE-9CF4-5276F8EFA882}"/>
              </a:ext>
            </a:extLst>
          </p:cNvPr>
          <p:cNvSpPr>
            <a:spLocks noGrp="1"/>
          </p:cNvSpPr>
          <p:nvPr>
            <p:ph type="sldNum" sz="quarter" idx="5"/>
          </p:nvPr>
        </p:nvSpPr>
        <p:spPr/>
        <p:txBody>
          <a:bodyPr/>
          <a:lstStyle/>
          <a:p>
            <a:fld id="{18D3C75A-566B-B548-A111-D686872AF4B1}" type="slidenum">
              <a:rPr lang="it-IT" smtClean="0"/>
              <a:t>24</a:t>
            </a:fld>
            <a:endParaRPr lang="it-IT"/>
          </a:p>
        </p:txBody>
      </p:sp>
    </p:spTree>
    <p:extLst>
      <p:ext uri="{BB962C8B-B14F-4D97-AF65-F5344CB8AC3E}">
        <p14:creationId xmlns:p14="http://schemas.microsoft.com/office/powerpoint/2010/main" val="233270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https://audiojungle.net/item/retro-classic-90s-video-game-start-sound-19/59951841</a:t>
            </a:r>
          </a:p>
        </p:txBody>
      </p:sp>
      <p:sp>
        <p:nvSpPr>
          <p:cNvPr id="4" name="Segnaposto numero diapositiva 3"/>
          <p:cNvSpPr>
            <a:spLocks noGrp="1"/>
          </p:cNvSpPr>
          <p:nvPr>
            <p:ph type="sldNum" sz="quarter" idx="5"/>
          </p:nvPr>
        </p:nvSpPr>
        <p:spPr/>
        <p:txBody>
          <a:bodyPr/>
          <a:lstStyle/>
          <a:p>
            <a:fld id="{18D3C75A-566B-B548-A111-D686872AF4B1}" type="slidenum">
              <a:rPr lang="it-IT" smtClean="0"/>
              <a:t>5</a:t>
            </a:fld>
            <a:endParaRPr lang="it-IT"/>
          </a:p>
        </p:txBody>
      </p:sp>
    </p:spTree>
    <p:extLst>
      <p:ext uri="{BB962C8B-B14F-4D97-AF65-F5344CB8AC3E}">
        <p14:creationId xmlns:p14="http://schemas.microsoft.com/office/powerpoint/2010/main" val="3700634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161E-B56D-19D6-0FAF-D64912CB809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9842C8F-4262-BCA3-D6D4-D5A114AAA8E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EA993DA-A3D3-A1B9-CA3B-A8897FEC10F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041202F-2816-973A-D117-3C752DADA1F9}"/>
              </a:ext>
            </a:extLst>
          </p:cNvPr>
          <p:cNvSpPr>
            <a:spLocks noGrp="1"/>
          </p:cNvSpPr>
          <p:nvPr>
            <p:ph type="sldNum" sz="quarter" idx="5"/>
          </p:nvPr>
        </p:nvSpPr>
        <p:spPr/>
        <p:txBody>
          <a:bodyPr/>
          <a:lstStyle/>
          <a:p>
            <a:fld id="{18D3C75A-566B-B548-A111-D686872AF4B1}" type="slidenum">
              <a:rPr lang="it-IT" smtClean="0"/>
              <a:t>25</a:t>
            </a:fld>
            <a:endParaRPr lang="it-IT"/>
          </a:p>
        </p:txBody>
      </p:sp>
    </p:spTree>
    <p:extLst>
      <p:ext uri="{BB962C8B-B14F-4D97-AF65-F5344CB8AC3E}">
        <p14:creationId xmlns:p14="http://schemas.microsoft.com/office/powerpoint/2010/main" val="954868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28B62-BF35-E2ED-6F15-1DEE17DC7AD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3C89C81-E61B-EA10-8018-2A3E5F81B21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4A9838E-BC48-9225-F087-392B573CCB63}"/>
              </a:ext>
            </a:extLst>
          </p:cNvPr>
          <p:cNvSpPr>
            <a:spLocks noGrp="1"/>
          </p:cNvSpPr>
          <p:nvPr>
            <p:ph type="body" idx="1"/>
          </p:nvPr>
        </p:nvSpPr>
        <p:spPr/>
        <p:txBody>
          <a:bodyPr/>
          <a:lstStyle/>
          <a:p>
            <a:r>
              <a:rPr lang="it-IT" dirty="0" err="1"/>
              <a:t>This</a:t>
            </a:r>
            <a:r>
              <a:rPr lang="it-IT" dirty="0"/>
              <a:t> </a:t>
            </a:r>
            <a:r>
              <a:rPr lang="it-IT" dirty="0" err="1"/>
              <a:t>is</a:t>
            </a:r>
            <a:r>
              <a:rPr lang="it-IT" dirty="0"/>
              <a:t> a standard multiple-</a:t>
            </a:r>
            <a:r>
              <a:rPr lang="it-IT" dirty="0" err="1"/>
              <a:t>choice</a:t>
            </a:r>
            <a:r>
              <a:rPr lang="it-IT" dirty="0"/>
              <a:t> quiz with feedback. An </a:t>
            </a:r>
            <a:r>
              <a:rPr lang="it-IT" dirty="0" err="1"/>
              <a:t>icon</a:t>
            </a:r>
            <a:r>
              <a:rPr lang="it-IT" dirty="0"/>
              <a:t> </a:t>
            </a:r>
            <a:r>
              <a:rPr lang="it-IT" dirty="0" err="1"/>
              <a:t>showing</a:t>
            </a:r>
            <a:r>
              <a:rPr lang="it-IT" dirty="0"/>
              <a:t> a low </a:t>
            </a:r>
            <a:r>
              <a:rPr lang="it-IT" dirty="0" err="1"/>
              <a:t>battery</a:t>
            </a:r>
            <a:r>
              <a:rPr lang="it-IT" dirty="0"/>
              <a:t> </a:t>
            </a:r>
            <a:r>
              <a:rPr lang="it-IT" dirty="0" err="1"/>
              <a:t>charge</a:t>
            </a:r>
            <a:r>
              <a:rPr lang="it-IT" dirty="0"/>
              <a:t> </a:t>
            </a:r>
            <a:r>
              <a:rPr lang="it-IT" dirty="0" err="1"/>
              <a:t>appears</a:t>
            </a:r>
            <a:r>
              <a:rPr lang="it-IT" dirty="0"/>
              <a:t>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When</a:t>
            </a:r>
            <a:r>
              <a:rPr lang="it-IT" dirty="0"/>
              <a:t> the </a:t>
            </a:r>
            <a:r>
              <a:rPr lang="it-IT" dirty="0" err="1"/>
              <a:t>correct</a:t>
            </a:r>
            <a:r>
              <a:rPr lang="it-IT" dirty="0"/>
              <a:t> </a:t>
            </a:r>
            <a:r>
              <a:rPr lang="it-IT" dirty="0" err="1"/>
              <a:t>answer</a:t>
            </a:r>
            <a:r>
              <a:rPr lang="it-IT" dirty="0"/>
              <a:t> </a:t>
            </a:r>
            <a:r>
              <a:rPr lang="it-IT" dirty="0" err="1"/>
              <a:t>is</a:t>
            </a:r>
            <a:r>
              <a:rPr lang="it-IT" dirty="0"/>
              <a:t> </a:t>
            </a:r>
            <a:r>
              <a:rPr lang="it-IT" dirty="0" err="1"/>
              <a:t>given</a:t>
            </a:r>
            <a:r>
              <a:rPr lang="it-IT" dirty="0"/>
              <a:t>, the </a:t>
            </a:r>
            <a:r>
              <a:rPr lang="it-IT" dirty="0" err="1"/>
              <a:t>question</a:t>
            </a:r>
            <a:r>
              <a:rPr lang="it-IT" dirty="0"/>
              <a:t> counters </a:t>
            </a:r>
            <a:r>
              <a:rPr lang="it-IT" dirty="0" err="1"/>
              <a:t>increases</a:t>
            </a:r>
            <a:r>
              <a:rPr lang="it-IT" dirty="0"/>
              <a:t> by 1.</a:t>
            </a:r>
          </a:p>
          <a:p>
            <a:endParaRPr lang="it-IT" dirty="0"/>
          </a:p>
        </p:txBody>
      </p:sp>
      <p:sp>
        <p:nvSpPr>
          <p:cNvPr id="4" name="Segnaposto numero diapositiva 3">
            <a:extLst>
              <a:ext uri="{FF2B5EF4-FFF2-40B4-BE49-F238E27FC236}">
                <a16:creationId xmlns:a16="http://schemas.microsoft.com/office/drawing/2014/main" id="{65BEDF09-FB29-9A1D-AA5C-387F51169EE8}"/>
              </a:ext>
            </a:extLst>
          </p:cNvPr>
          <p:cNvSpPr>
            <a:spLocks noGrp="1"/>
          </p:cNvSpPr>
          <p:nvPr>
            <p:ph type="sldNum" sz="quarter" idx="5"/>
          </p:nvPr>
        </p:nvSpPr>
        <p:spPr/>
        <p:txBody>
          <a:bodyPr/>
          <a:lstStyle/>
          <a:p>
            <a:fld id="{18D3C75A-566B-B548-A111-D686872AF4B1}" type="slidenum">
              <a:rPr lang="it-IT" smtClean="0"/>
              <a:t>26</a:t>
            </a:fld>
            <a:endParaRPr lang="it-IT"/>
          </a:p>
        </p:txBody>
      </p:sp>
    </p:spTree>
    <p:extLst>
      <p:ext uri="{BB962C8B-B14F-4D97-AF65-F5344CB8AC3E}">
        <p14:creationId xmlns:p14="http://schemas.microsoft.com/office/powerpoint/2010/main" val="4288406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5117-C83D-6E67-6714-C38A24F757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B29855C-0CBA-8766-0DEE-03B3CBA03E1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C3CA3C0-092B-E656-8AB8-8D19D3D6472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6108D87-2481-C9A7-91A5-E70167A0A51E}"/>
              </a:ext>
            </a:extLst>
          </p:cNvPr>
          <p:cNvSpPr>
            <a:spLocks noGrp="1"/>
          </p:cNvSpPr>
          <p:nvPr>
            <p:ph type="sldNum" sz="quarter" idx="5"/>
          </p:nvPr>
        </p:nvSpPr>
        <p:spPr/>
        <p:txBody>
          <a:bodyPr/>
          <a:lstStyle/>
          <a:p>
            <a:fld id="{18D3C75A-566B-B548-A111-D686872AF4B1}" type="slidenum">
              <a:rPr lang="it-IT" smtClean="0"/>
              <a:t>27</a:t>
            </a:fld>
            <a:endParaRPr lang="it-IT"/>
          </a:p>
        </p:txBody>
      </p:sp>
    </p:spTree>
    <p:extLst>
      <p:ext uri="{BB962C8B-B14F-4D97-AF65-F5344CB8AC3E}">
        <p14:creationId xmlns:p14="http://schemas.microsoft.com/office/powerpoint/2010/main" val="1430904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341F-A02E-66C6-EEC9-36D6AB68F1F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6F632D-D9A5-3A52-FA1D-2BD98ECBFBC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F7E62F5-097E-8B8B-E2F7-188B314DD63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F9541C3-C128-005A-0B67-95941F56A32B}"/>
              </a:ext>
            </a:extLst>
          </p:cNvPr>
          <p:cNvSpPr>
            <a:spLocks noGrp="1"/>
          </p:cNvSpPr>
          <p:nvPr>
            <p:ph type="sldNum" sz="quarter" idx="5"/>
          </p:nvPr>
        </p:nvSpPr>
        <p:spPr/>
        <p:txBody>
          <a:bodyPr/>
          <a:lstStyle/>
          <a:p>
            <a:fld id="{18D3C75A-566B-B548-A111-D686872AF4B1}" type="slidenum">
              <a:rPr lang="it-IT" smtClean="0"/>
              <a:t>28</a:t>
            </a:fld>
            <a:endParaRPr lang="it-IT"/>
          </a:p>
        </p:txBody>
      </p:sp>
    </p:spTree>
    <p:extLst>
      <p:ext uri="{BB962C8B-B14F-4D97-AF65-F5344CB8AC3E}">
        <p14:creationId xmlns:p14="http://schemas.microsoft.com/office/powerpoint/2010/main" val="3466586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29</a:t>
            </a:fld>
            <a:endParaRPr lang="it-IT"/>
          </a:p>
        </p:txBody>
      </p:sp>
    </p:spTree>
    <p:extLst>
      <p:ext uri="{BB962C8B-B14F-4D97-AF65-F5344CB8AC3E}">
        <p14:creationId xmlns:p14="http://schemas.microsoft.com/office/powerpoint/2010/main" val="2200364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41E5B-CDE2-4CB1-7C37-D56F9829412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2023E41-E0DE-90BB-84C6-10712743619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5FA47C5-2115-00FA-F11D-573E8F60C52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96A6CA4-8141-9D69-954A-6F2C62A0A18B}"/>
              </a:ext>
            </a:extLst>
          </p:cNvPr>
          <p:cNvSpPr>
            <a:spLocks noGrp="1"/>
          </p:cNvSpPr>
          <p:nvPr>
            <p:ph type="sldNum" sz="quarter" idx="5"/>
          </p:nvPr>
        </p:nvSpPr>
        <p:spPr/>
        <p:txBody>
          <a:bodyPr/>
          <a:lstStyle/>
          <a:p>
            <a:fld id="{18D3C75A-566B-B548-A111-D686872AF4B1}" type="slidenum">
              <a:rPr lang="it-IT" smtClean="0"/>
              <a:t>30</a:t>
            </a:fld>
            <a:endParaRPr lang="it-IT"/>
          </a:p>
        </p:txBody>
      </p:sp>
    </p:spTree>
    <p:extLst>
      <p:ext uri="{BB962C8B-B14F-4D97-AF65-F5344CB8AC3E}">
        <p14:creationId xmlns:p14="http://schemas.microsoft.com/office/powerpoint/2010/main" val="4161040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B7C0A-8FCD-595D-F199-476DD2B21F1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FA63964-2238-0E1E-8054-3133E6B3608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0A74380-FB04-A3E7-AD5A-FC4AAF73A7D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E63AC3F-3673-77BF-F09A-5DE88662A7C4}"/>
              </a:ext>
            </a:extLst>
          </p:cNvPr>
          <p:cNvSpPr>
            <a:spLocks noGrp="1"/>
          </p:cNvSpPr>
          <p:nvPr>
            <p:ph type="sldNum" sz="quarter" idx="5"/>
          </p:nvPr>
        </p:nvSpPr>
        <p:spPr/>
        <p:txBody>
          <a:bodyPr/>
          <a:lstStyle/>
          <a:p>
            <a:fld id="{18D3C75A-566B-B548-A111-D686872AF4B1}" type="slidenum">
              <a:rPr lang="it-IT" smtClean="0"/>
              <a:t>31</a:t>
            </a:fld>
            <a:endParaRPr lang="it-IT"/>
          </a:p>
        </p:txBody>
      </p:sp>
    </p:spTree>
    <p:extLst>
      <p:ext uri="{BB962C8B-B14F-4D97-AF65-F5344CB8AC3E}">
        <p14:creationId xmlns:p14="http://schemas.microsoft.com/office/powerpoint/2010/main" val="2444870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C6CFB-31EB-6093-43DE-AD0CEA98358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CBFA167-93C6-889D-B48A-C840335673E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C7A4E47-B338-6F2A-A75A-1122C09B93B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285EA12-2803-3914-2FD6-B2E74B08C22D}"/>
              </a:ext>
            </a:extLst>
          </p:cNvPr>
          <p:cNvSpPr>
            <a:spLocks noGrp="1"/>
          </p:cNvSpPr>
          <p:nvPr>
            <p:ph type="sldNum" sz="quarter" idx="5"/>
          </p:nvPr>
        </p:nvSpPr>
        <p:spPr/>
        <p:txBody>
          <a:bodyPr/>
          <a:lstStyle/>
          <a:p>
            <a:fld id="{18D3C75A-566B-B548-A111-D686872AF4B1}" type="slidenum">
              <a:rPr lang="it-IT" smtClean="0"/>
              <a:t>32</a:t>
            </a:fld>
            <a:endParaRPr lang="it-IT"/>
          </a:p>
        </p:txBody>
      </p:sp>
    </p:spTree>
    <p:extLst>
      <p:ext uri="{BB962C8B-B14F-4D97-AF65-F5344CB8AC3E}">
        <p14:creationId xmlns:p14="http://schemas.microsoft.com/office/powerpoint/2010/main" val="2996275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17C8C-FBED-4D9A-77BF-9CBF6797EE3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4F368DE-2D1A-D06A-6D22-1684E1E1D58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8DEF470-1BD2-3AA9-7DB6-E62947EE80D1}"/>
              </a:ext>
            </a:extLst>
          </p:cNvPr>
          <p:cNvSpPr>
            <a:spLocks noGrp="1"/>
          </p:cNvSpPr>
          <p:nvPr>
            <p:ph type="body" idx="1"/>
          </p:nvPr>
        </p:nvSpPr>
        <p:spPr/>
        <p:txBody>
          <a:bodyPr/>
          <a:lstStyle/>
          <a:p>
            <a:r>
              <a:rPr lang="it-IT" dirty="0"/>
              <a:t>The smartphone </a:t>
            </a:r>
            <a:r>
              <a:rPr lang="it-IT" dirty="0" err="1"/>
              <a:t>has</a:t>
            </a:r>
            <a:r>
              <a:rPr lang="it-IT" dirty="0"/>
              <a:t> </a:t>
            </a:r>
            <a:r>
              <a:rPr lang="it-IT" dirty="0" err="1"/>
              <a:t>now</a:t>
            </a:r>
            <a:r>
              <a:rPr lang="it-IT" dirty="0"/>
              <a:t> </a:t>
            </a:r>
            <a:r>
              <a:rPr lang="it-IT" dirty="0" err="1"/>
              <a:t>been</a:t>
            </a:r>
            <a:r>
              <a:rPr lang="it-IT" dirty="0"/>
              <a:t> </a:t>
            </a:r>
            <a:r>
              <a:rPr lang="it-IT" dirty="0" err="1"/>
              <a:t>unlocked</a:t>
            </a:r>
            <a:r>
              <a:rPr lang="it-IT" dirty="0"/>
              <a:t>:</a:t>
            </a:r>
          </a:p>
          <a:p>
            <a:pPr marL="171450" indent="-171450">
              <a:buFontTx/>
              <a:buChar char="-"/>
            </a:pPr>
            <a:r>
              <a:rPr lang="it-IT" dirty="0" err="1"/>
              <a:t>When</a:t>
            </a:r>
            <a:r>
              <a:rPr lang="it-IT" dirty="0"/>
              <a:t> hovering the mouse, </a:t>
            </a:r>
            <a:r>
              <a:rPr lang="it-IT" dirty="0" err="1"/>
              <a:t>learners</a:t>
            </a:r>
            <a:r>
              <a:rPr lang="it-IT" dirty="0"/>
              <a:t> </a:t>
            </a:r>
            <a:r>
              <a:rPr lang="it-IT" dirty="0" err="1"/>
              <a:t>see</a:t>
            </a:r>
            <a:r>
              <a:rPr lang="it-IT" dirty="0"/>
              <a:t> the «open lock» </a:t>
            </a:r>
            <a:r>
              <a:rPr lang="it-IT" dirty="0" err="1"/>
              <a:t>icon</a:t>
            </a:r>
            <a:r>
              <a:rPr lang="it-IT" dirty="0"/>
              <a:t> </a:t>
            </a:r>
            <a:r>
              <a:rPr lang="it-IT" dirty="0" err="1"/>
              <a:t>next</a:t>
            </a:r>
            <a:r>
              <a:rPr lang="it-IT" dirty="0"/>
              <a:t> to </a:t>
            </a:r>
            <a:r>
              <a:rPr lang="it-IT" dirty="0" err="1"/>
              <a:t>it</a:t>
            </a:r>
            <a:r>
              <a:rPr lang="it-IT" dirty="0"/>
              <a:t>. </a:t>
            </a:r>
            <a:r>
              <a:rPr lang="it-IT" dirty="0" err="1"/>
              <a:t>When</a:t>
            </a:r>
            <a:r>
              <a:rPr lang="it-IT" dirty="0"/>
              <a:t> </a:t>
            </a:r>
            <a:r>
              <a:rPr lang="it-IT" dirty="0" err="1"/>
              <a:t>clicking</a:t>
            </a:r>
            <a:r>
              <a:rPr lang="it-IT" dirty="0"/>
              <a:t> on </a:t>
            </a:r>
            <a:r>
              <a:rPr lang="it-IT" dirty="0" err="1"/>
              <a:t>it</a:t>
            </a:r>
            <a:r>
              <a:rPr lang="it-IT" dirty="0"/>
              <a:t>, </a:t>
            </a:r>
            <a:r>
              <a:rPr lang="it-IT" dirty="0" err="1"/>
              <a:t>learners</a:t>
            </a:r>
            <a:r>
              <a:rPr lang="it-IT" dirty="0"/>
              <a:t> are </a:t>
            </a:r>
            <a:r>
              <a:rPr lang="it-IT" dirty="0" err="1"/>
              <a:t>directed</a:t>
            </a:r>
            <a:r>
              <a:rPr lang="it-IT" dirty="0"/>
              <a:t> to the </a:t>
            </a:r>
            <a:r>
              <a:rPr lang="it-IT" dirty="0" err="1"/>
              <a:t>next</a:t>
            </a:r>
            <a:r>
              <a:rPr lang="it-IT" dirty="0"/>
              <a:t> slide.</a:t>
            </a:r>
          </a:p>
        </p:txBody>
      </p:sp>
      <p:sp>
        <p:nvSpPr>
          <p:cNvPr id="4" name="Segnaposto numero diapositiva 3">
            <a:extLst>
              <a:ext uri="{FF2B5EF4-FFF2-40B4-BE49-F238E27FC236}">
                <a16:creationId xmlns:a16="http://schemas.microsoft.com/office/drawing/2014/main" id="{965E1436-1A49-134A-022B-C310EFC40C38}"/>
              </a:ext>
            </a:extLst>
          </p:cNvPr>
          <p:cNvSpPr>
            <a:spLocks noGrp="1"/>
          </p:cNvSpPr>
          <p:nvPr>
            <p:ph type="sldNum" sz="quarter" idx="5"/>
          </p:nvPr>
        </p:nvSpPr>
        <p:spPr/>
        <p:txBody>
          <a:bodyPr/>
          <a:lstStyle/>
          <a:p>
            <a:fld id="{18D3C75A-566B-B548-A111-D686872AF4B1}" type="slidenum">
              <a:rPr lang="it-IT" smtClean="0"/>
              <a:t>33</a:t>
            </a:fld>
            <a:endParaRPr lang="it-IT"/>
          </a:p>
        </p:txBody>
      </p:sp>
    </p:spTree>
    <p:extLst>
      <p:ext uri="{BB962C8B-B14F-4D97-AF65-F5344CB8AC3E}">
        <p14:creationId xmlns:p14="http://schemas.microsoft.com/office/powerpoint/2010/main" val="496146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8E05A-2126-8B9F-CC28-E4B88223C59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92F801D-53D5-396F-3FEB-BA1FC1FCB78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43EEDAE-912F-73FA-3338-1410DC78229A}"/>
              </a:ext>
            </a:extLst>
          </p:cNvPr>
          <p:cNvSpPr>
            <a:spLocks noGrp="1"/>
          </p:cNvSpPr>
          <p:nvPr>
            <p:ph type="body" idx="1"/>
          </p:nvPr>
        </p:nvSpPr>
        <p:spPr/>
        <p:txBody>
          <a:bodyPr/>
          <a:lstStyle/>
          <a:p>
            <a:endParaRPr lang="it-IT" strike="noStrike" dirty="0"/>
          </a:p>
        </p:txBody>
      </p:sp>
      <p:sp>
        <p:nvSpPr>
          <p:cNvPr id="4" name="Segnaposto numero diapositiva 3">
            <a:extLst>
              <a:ext uri="{FF2B5EF4-FFF2-40B4-BE49-F238E27FC236}">
                <a16:creationId xmlns:a16="http://schemas.microsoft.com/office/drawing/2014/main" id="{57D119D0-A8F2-1B39-12D9-0F43704AB0BB}"/>
              </a:ext>
            </a:extLst>
          </p:cNvPr>
          <p:cNvSpPr>
            <a:spLocks noGrp="1"/>
          </p:cNvSpPr>
          <p:nvPr>
            <p:ph type="sldNum" sz="quarter" idx="5"/>
          </p:nvPr>
        </p:nvSpPr>
        <p:spPr/>
        <p:txBody>
          <a:bodyPr/>
          <a:lstStyle/>
          <a:p>
            <a:fld id="{18D3C75A-566B-B548-A111-D686872AF4B1}" type="slidenum">
              <a:rPr lang="it-IT" smtClean="0"/>
              <a:t>34</a:t>
            </a:fld>
            <a:endParaRPr lang="it-IT"/>
          </a:p>
        </p:txBody>
      </p:sp>
    </p:spTree>
    <p:extLst>
      <p:ext uri="{BB962C8B-B14F-4D97-AF65-F5344CB8AC3E}">
        <p14:creationId xmlns:p14="http://schemas.microsoft.com/office/powerpoint/2010/main" val="201746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After </a:t>
            </a:r>
            <a:r>
              <a:rPr lang="it-IT" dirty="0" err="1"/>
              <a:t>clicking</a:t>
            </a:r>
            <a:r>
              <a:rPr lang="it-IT" dirty="0"/>
              <a:t> on the navigator, </a:t>
            </a:r>
            <a:r>
              <a:rPr lang="it-IT" dirty="0" err="1"/>
              <a:t>learners</a:t>
            </a:r>
            <a:r>
              <a:rPr lang="it-IT" dirty="0"/>
              <a:t> </a:t>
            </a:r>
            <a:r>
              <a:rPr lang="it-IT" dirty="0" err="1"/>
              <a:t>land</a:t>
            </a:r>
            <a:r>
              <a:rPr lang="it-IT" dirty="0"/>
              <a:t> on </a:t>
            </a:r>
            <a:r>
              <a:rPr lang="it-IT" dirty="0" err="1"/>
              <a:t>this</a:t>
            </a:r>
            <a:r>
              <a:rPr lang="it-IT" dirty="0"/>
              <a:t> slide </a:t>
            </a:r>
            <a:r>
              <a:rPr lang="it-IT" dirty="0" err="1"/>
              <a:t>which</a:t>
            </a:r>
            <a:r>
              <a:rPr lang="it-IT" dirty="0"/>
              <a:t> </a:t>
            </a:r>
            <a:r>
              <a:rPr lang="it-IT" dirty="0" err="1"/>
              <a:t>is</a:t>
            </a:r>
            <a:r>
              <a:rPr lang="it-IT" dirty="0"/>
              <a:t> the </a:t>
            </a:r>
            <a:r>
              <a:rPr lang="it-IT" dirty="0" err="1"/>
              <a:t>course</a:t>
            </a:r>
            <a:r>
              <a:rPr lang="it-IT" dirty="0"/>
              <a:t> </a:t>
            </a:r>
            <a:r>
              <a:rPr lang="it-IT" dirty="0" err="1"/>
              <a:t>main</a:t>
            </a:r>
            <a:r>
              <a:rPr lang="it-IT" dirty="0"/>
              <a:t> dashboard. </a:t>
            </a:r>
            <a:r>
              <a:rPr lang="it-IT" dirty="0" err="1"/>
              <a:t>It</a:t>
            </a:r>
            <a:r>
              <a:rPr lang="it-IT" dirty="0"/>
              <a:t> </a:t>
            </a:r>
            <a:r>
              <a:rPr lang="it-IT" dirty="0" err="1"/>
              <a:t>contains</a:t>
            </a:r>
            <a:r>
              <a:rPr lang="it-IT" dirty="0"/>
              <a:t> the following </a:t>
            </a:r>
            <a:r>
              <a:rPr lang="it-IT" dirty="0" err="1"/>
              <a:t>elements</a:t>
            </a:r>
            <a:r>
              <a:rPr lang="it-IT" dirty="0"/>
              <a:t>:</a:t>
            </a:r>
          </a:p>
          <a:p>
            <a:pPr marL="171450" indent="-171450">
              <a:buFontTx/>
              <a:buChar char="-"/>
            </a:pPr>
            <a:r>
              <a:rPr lang="it-IT" dirty="0"/>
              <a:t>A </a:t>
            </a:r>
            <a:r>
              <a:rPr lang="it-IT" dirty="0" err="1"/>
              <a:t>central</a:t>
            </a:r>
            <a:r>
              <a:rPr lang="it-IT" dirty="0"/>
              <a:t> </a:t>
            </a:r>
            <a:r>
              <a:rPr lang="it-IT" dirty="0" err="1"/>
              <a:t>section</a:t>
            </a:r>
            <a:r>
              <a:rPr lang="it-IT" dirty="0"/>
              <a:t> with text and </a:t>
            </a:r>
            <a:r>
              <a:rPr lang="it-IT" dirty="0" err="1"/>
              <a:t>buttons</a:t>
            </a:r>
            <a:r>
              <a:rPr lang="it-IT" dirty="0"/>
              <a:t>. </a:t>
            </a:r>
            <a:r>
              <a:rPr lang="it-IT" dirty="0" err="1"/>
              <a:t>This</a:t>
            </a:r>
            <a:r>
              <a:rPr lang="it-IT" dirty="0"/>
              <a:t> </a:t>
            </a:r>
            <a:r>
              <a:rPr lang="it-IT" dirty="0" err="1"/>
              <a:t>is</a:t>
            </a:r>
            <a:r>
              <a:rPr lang="it-IT" dirty="0"/>
              <a:t> </a:t>
            </a:r>
            <a:r>
              <a:rPr lang="it-IT" dirty="0" err="1"/>
              <a:t>where</a:t>
            </a:r>
            <a:r>
              <a:rPr lang="it-IT" dirty="0"/>
              <a:t> the </a:t>
            </a:r>
            <a:r>
              <a:rPr lang="it-IT" dirty="0" err="1"/>
              <a:t>learner</a:t>
            </a:r>
            <a:r>
              <a:rPr lang="it-IT" dirty="0"/>
              <a:t> </a:t>
            </a:r>
            <a:r>
              <a:rPr lang="it-IT" dirty="0" err="1"/>
              <a:t>will</a:t>
            </a:r>
            <a:r>
              <a:rPr lang="it-IT" dirty="0"/>
              <a:t> </a:t>
            </a:r>
            <a:r>
              <a:rPr lang="it-IT" dirty="0" err="1"/>
              <a:t>interact</a:t>
            </a:r>
            <a:r>
              <a:rPr lang="it-IT" dirty="0"/>
              <a:t> with the </a:t>
            </a:r>
            <a:r>
              <a:rPr lang="it-IT" dirty="0" err="1"/>
              <a:t>course</a:t>
            </a:r>
            <a:r>
              <a:rPr lang="it-IT" dirty="0"/>
              <a:t> and the </a:t>
            </a:r>
            <a:r>
              <a:rPr lang="it-IT" dirty="0" err="1"/>
              <a:t>questions</a:t>
            </a:r>
            <a:r>
              <a:rPr lang="it-IT" dirty="0"/>
              <a:t>/</a:t>
            </a:r>
            <a:r>
              <a:rPr lang="it-IT" dirty="0" err="1"/>
              <a:t>instructions</a:t>
            </a:r>
            <a:r>
              <a:rPr lang="it-IT" dirty="0"/>
              <a:t> </a:t>
            </a:r>
            <a:r>
              <a:rPr lang="it-IT" dirty="0" err="1"/>
              <a:t>will</a:t>
            </a:r>
            <a:r>
              <a:rPr lang="it-IT" dirty="0"/>
              <a:t> be </a:t>
            </a:r>
            <a:r>
              <a:rPr lang="it-IT" dirty="0" err="1"/>
              <a:t>shown</a:t>
            </a:r>
            <a:r>
              <a:rPr lang="it-IT" dirty="0"/>
              <a:t>. </a:t>
            </a:r>
            <a:br>
              <a:rPr lang="it-IT" dirty="0"/>
            </a:br>
            <a:endParaRPr lang="it-IT" dirty="0"/>
          </a:p>
          <a:p>
            <a:pPr marL="0" indent="0">
              <a:buFontTx/>
              <a:buNone/>
            </a:pPr>
            <a:r>
              <a:rPr lang="it-IT" dirty="0"/>
              <a:t>NOTES: </a:t>
            </a:r>
          </a:p>
          <a:p>
            <a:pPr marL="628650" lvl="1" indent="-171450">
              <a:buFontTx/>
              <a:buChar char="-"/>
            </a:pPr>
            <a:r>
              <a:rPr lang="it-IT" dirty="0"/>
              <a:t>The text </a:t>
            </a:r>
            <a:r>
              <a:rPr lang="it-IT" dirty="0" err="1"/>
              <a:t>written</a:t>
            </a:r>
            <a:r>
              <a:rPr lang="it-IT" dirty="0"/>
              <a:t> in capital </a:t>
            </a:r>
            <a:r>
              <a:rPr lang="it-IT" dirty="0" err="1"/>
              <a:t>letters</a:t>
            </a:r>
            <a:r>
              <a:rPr lang="it-IT" dirty="0"/>
              <a:t> </a:t>
            </a:r>
            <a:r>
              <a:rPr lang="it-IT" dirty="0" err="1"/>
              <a:t>will</a:t>
            </a:r>
            <a:r>
              <a:rPr lang="it-IT" dirty="0"/>
              <a:t> </a:t>
            </a:r>
            <a:r>
              <a:rPr lang="it-IT" dirty="0" err="1"/>
              <a:t>appears</a:t>
            </a:r>
            <a:r>
              <a:rPr lang="it-IT" dirty="0"/>
              <a:t> inside the </a:t>
            </a:r>
            <a:r>
              <a:rPr lang="it-IT" dirty="0" err="1"/>
              <a:t>buttons</a:t>
            </a:r>
            <a:r>
              <a:rPr lang="it-IT" dirty="0"/>
              <a:t>. </a:t>
            </a:r>
            <a:r>
              <a:rPr lang="it-IT" dirty="0" err="1"/>
              <a:t>When</a:t>
            </a:r>
            <a:r>
              <a:rPr lang="it-IT" dirty="0"/>
              <a:t> </a:t>
            </a:r>
            <a:r>
              <a:rPr lang="it-IT" dirty="0" err="1"/>
              <a:t>buttons</a:t>
            </a:r>
            <a:r>
              <a:rPr lang="it-IT" dirty="0"/>
              <a:t> are </a:t>
            </a:r>
            <a:r>
              <a:rPr lang="it-IT" dirty="0" err="1"/>
              <a:t>clicked</a:t>
            </a:r>
            <a:r>
              <a:rPr lang="it-IT" dirty="0"/>
              <a:t>, the </a:t>
            </a:r>
            <a:r>
              <a:rPr lang="it-IT" dirty="0" err="1"/>
              <a:t>learner</a:t>
            </a:r>
            <a:r>
              <a:rPr lang="it-IT" dirty="0"/>
              <a:t> </a:t>
            </a:r>
            <a:r>
              <a:rPr lang="it-IT" dirty="0" err="1"/>
              <a:t>either</a:t>
            </a:r>
            <a:r>
              <a:rPr lang="it-IT" dirty="0"/>
              <a:t> </a:t>
            </a:r>
            <a:r>
              <a:rPr lang="it-IT" dirty="0" err="1"/>
              <a:t>sees</a:t>
            </a:r>
            <a:r>
              <a:rPr lang="it-IT" dirty="0"/>
              <a:t> the </a:t>
            </a:r>
            <a:r>
              <a:rPr lang="it-IT" dirty="0" err="1"/>
              <a:t>next</a:t>
            </a:r>
            <a:r>
              <a:rPr lang="it-IT" dirty="0"/>
              <a:t> </a:t>
            </a:r>
            <a:r>
              <a:rPr lang="it-IT" dirty="0" err="1"/>
              <a:t>chunk</a:t>
            </a:r>
            <a:r>
              <a:rPr lang="it-IT" dirty="0"/>
              <a:t> of text or </a:t>
            </a:r>
            <a:r>
              <a:rPr lang="it-IT" dirty="0" err="1"/>
              <a:t>is</a:t>
            </a:r>
            <a:r>
              <a:rPr lang="it-IT" dirty="0"/>
              <a:t> </a:t>
            </a:r>
            <a:r>
              <a:rPr lang="it-IT" dirty="0" err="1"/>
              <a:t>directed</a:t>
            </a:r>
            <a:r>
              <a:rPr lang="it-IT" dirty="0"/>
              <a:t> to the </a:t>
            </a:r>
            <a:r>
              <a:rPr lang="it-IT" dirty="0" err="1"/>
              <a:t>next</a:t>
            </a:r>
            <a:r>
              <a:rPr lang="it-IT" dirty="0"/>
              <a:t> slide.</a:t>
            </a:r>
          </a:p>
          <a:p>
            <a:pPr marL="628650" lvl="1" indent="-171450">
              <a:buFontTx/>
              <a:buChar char="-"/>
            </a:pPr>
            <a:r>
              <a:rPr lang="it-IT" dirty="0"/>
              <a:t>In </a:t>
            </a:r>
            <a:r>
              <a:rPr lang="it-IT" dirty="0" err="1"/>
              <a:t>this</a:t>
            </a:r>
            <a:r>
              <a:rPr lang="it-IT" dirty="0"/>
              <a:t> case, </a:t>
            </a:r>
            <a:r>
              <a:rPr lang="it-IT" dirty="0" err="1"/>
              <a:t>learners</a:t>
            </a:r>
            <a:r>
              <a:rPr lang="it-IT" dirty="0"/>
              <a:t> can click on </a:t>
            </a:r>
            <a:r>
              <a:rPr lang="it-IT" dirty="0" err="1"/>
              <a:t>either</a:t>
            </a:r>
            <a:r>
              <a:rPr lang="it-IT" dirty="0"/>
              <a:t> </a:t>
            </a:r>
            <a:r>
              <a:rPr lang="it-IT" dirty="0" err="1"/>
              <a:t>button</a:t>
            </a:r>
            <a:r>
              <a:rPr lang="it-IT" dirty="0"/>
              <a:t> </a:t>
            </a:r>
            <a:r>
              <a:rPr lang="it-IT" dirty="0" err="1"/>
              <a:t>but</a:t>
            </a:r>
            <a:r>
              <a:rPr lang="it-IT" dirty="0"/>
              <a:t> the flow of the </a:t>
            </a:r>
            <a:r>
              <a:rPr lang="it-IT" dirty="0" err="1"/>
              <a:t>conversation</a:t>
            </a:r>
            <a:r>
              <a:rPr lang="it-IT" dirty="0"/>
              <a:t> </a:t>
            </a:r>
            <a:r>
              <a:rPr lang="it-IT" dirty="0" err="1"/>
              <a:t>won’t</a:t>
            </a:r>
            <a:r>
              <a:rPr lang="it-IT" dirty="0"/>
              <a:t> </a:t>
            </a:r>
            <a:r>
              <a:rPr lang="it-IT" dirty="0" err="1"/>
              <a:t>change</a:t>
            </a:r>
            <a:r>
              <a:rPr lang="it-IT" dirty="0"/>
              <a:t>.</a:t>
            </a:r>
          </a:p>
          <a:p>
            <a:pPr marL="628650" lvl="1" indent="-171450">
              <a:buFontTx/>
              <a:buChar char="-"/>
            </a:pPr>
            <a:r>
              <a:rPr lang="it-IT" dirty="0"/>
              <a:t>In the first </a:t>
            </a:r>
            <a:r>
              <a:rPr lang="it-IT" dirty="0" err="1"/>
              <a:t>message</a:t>
            </a:r>
            <a:r>
              <a:rPr lang="it-IT" dirty="0"/>
              <a:t> </a:t>
            </a:r>
            <a:r>
              <a:rPr lang="it-IT" dirty="0" err="1"/>
              <a:t>that</a:t>
            </a:r>
            <a:r>
              <a:rPr lang="it-IT" dirty="0"/>
              <a:t> </a:t>
            </a:r>
            <a:r>
              <a:rPr lang="it-IT" dirty="0" err="1"/>
              <a:t>appears</a:t>
            </a:r>
            <a:r>
              <a:rPr lang="it-IT" dirty="0"/>
              <a:t> on the screen, </a:t>
            </a:r>
            <a:r>
              <a:rPr lang="it-IT" dirty="0" err="1"/>
              <a:t>it</a:t>
            </a:r>
            <a:r>
              <a:rPr lang="it-IT" dirty="0"/>
              <a:t> </a:t>
            </a:r>
            <a:r>
              <a:rPr lang="it-IT" dirty="0" err="1"/>
              <a:t>would</a:t>
            </a:r>
            <a:r>
              <a:rPr lang="it-IT" dirty="0"/>
              <a:t> be </a:t>
            </a:r>
            <a:r>
              <a:rPr lang="it-IT" dirty="0" err="1"/>
              <a:t>great</a:t>
            </a:r>
            <a:r>
              <a:rPr lang="it-IT" dirty="0"/>
              <a:t> to </a:t>
            </a:r>
            <a:r>
              <a:rPr lang="it-IT" dirty="0" err="1"/>
              <a:t>have</a:t>
            </a:r>
            <a:r>
              <a:rPr lang="it-IT" dirty="0"/>
              <a:t> the </a:t>
            </a:r>
            <a:r>
              <a:rPr lang="it-IT" dirty="0" err="1"/>
              <a:t>learner’s</a:t>
            </a:r>
            <a:r>
              <a:rPr lang="it-IT" dirty="0"/>
              <a:t> name </a:t>
            </a:r>
            <a:r>
              <a:rPr lang="it-IT" dirty="0" err="1"/>
              <a:t>appear</a:t>
            </a:r>
            <a:r>
              <a:rPr lang="it-IT" dirty="0"/>
              <a:t> </a:t>
            </a:r>
            <a:r>
              <a:rPr lang="it-IT" dirty="0" err="1"/>
              <a:t>next</a:t>
            </a:r>
            <a:r>
              <a:rPr lang="it-IT" dirty="0"/>
              <a:t> to «Hi…». </a:t>
            </a:r>
            <a:r>
              <a:rPr lang="it-IT" dirty="0" err="1"/>
              <a:t>It</a:t>
            </a:r>
            <a:r>
              <a:rPr lang="it-IT" dirty="0"/>
              <a:t> can be </a:t>
            </a:r>
            <a:r>
              <a:rPr lang="it-IT" dirty="0" err="1"/>
              <a:t>done</a:t>
            </a:r>
            <a:r>
              <a:rPr lang="it-IT" dirty="0"/>
              <a:t> in </a:t>
            </a:r>
            <a:r>
              <a:rPr lang="it-IT" dirty="0" err="1"/>
              <a:t>most</a:t>
            </a:r>
            <a:r>
              <a:rPr lang="it-IT" dirty="0"/>
              <a:t> </a:t>
            </a:r>
            <a:r>
              <a:rPr lang="it-IT" dirty="0" err="1"/>
              <a:t>cases</a:t>
            </a:r>
            <a:r>
              <a:rPr lang="it-IT" dirty="0"/>
              <a:t> by </a:t>
            </a:r>
            <a:r>
              <a:rPr lang="it-IT" dirty="0" err="1"/>
              <a:t>extracting</a:t>
            </a:r>
            <a:r>
              <a:rPr lang="it-IT" dirty="0"/>
              <a:t> the name from the LMS.</a:t>
            </a:r>
          </a:p>
          <a:p>
            <a:endParaRPr lang="it-IT" dirty="0"/>
          </a:p>
          <a:p>
            <a:pPr marL="171450" indent="-171450">
              <a:buFontTx/>
              <a:buChar char="-"/>
            </a:pPr>
            <a:r>
              <a:rPr lang="it-IT" dirty="0"/>
              <a:t>A counter (0/13) </a:t>
            </a:r>
            <a:r>
              <a:rPr lang="it-IT" dirty="0" err="1"/>
              <a:t>showing</a:t>
            </a:r>
            <a:r>
              <a:rPr lang="it-IT" dirty="0"/>
              <a:t> the </a:t>
            </a:r>
            <a:r>
              <a:rPr lang="it-IT" dirty="0" err="1"/>
              <a:t>number</a:t>
            </a:r>
            <a:r>
              <a:rPr lang="it-IT" dirty="0"/>
              <a:t> of </a:t>
            </a:r>
            <a:r>
              <a:rPr lang="it-IT" dirty="0" err="1"/>
              <a:t>answers</a:t>
            </a:r>
            <a:r>
              <a:rPr lang="it-IT" dirty="0"/>
              <a:t> </a:t>
            </a:r>
            <a:r>
              <a:rPr lang="it-IT" dirty="0" err="1"/>
              <a:t>given</a:t>
            </a:r>
            <a:r>
              <a:rPr lang="it-IT" dirty="0"/>
              <a:t>.</a:t>
            </a:r>
          </a:p>
          <a:p>
            <a:pPr marL="171450" indent="-171450">
              <a:buFontTx/>
              <a:buChar char="-"/>
            </a:pPr>
            <a:r>
              <a:rPr lang="it-IT" dirty="0"/>
              <a:t>A countdown (from 1 hours to 0), </a:t>
            </a:r>
            <a:r>
              <a:rPr lang="it-IT" dirty="0" err="1"/>
              <a:t>which</a:t>
            </a:r>
            <a:r>
              <a:rPr lang="it-IT" dirty="0"/>
              <a:t> starts the moment the </a:t>
            </a:r>
            <a:r>
              <a:rPr lang="it-IT" dirty="0" err="1"/>
              <a:t>learner</a:t>
            </a:r>
            <a:r>
              <a:rPr lang="it-IT" dirty="0"/>
              <a:t> clicks on </a:t>
            </a:r>
            <a:r>
              <a:rPr lang="it-IT" dirty="0" err="1"/>
              <a:t>Let’s</a:t>
            </a:r>
            <a:r>
              <a:rPr lang="it-IT" dirty="0"/>
              <a:t> start on the </a:t>
            </a:r>
            <a:r>
              <a:rPr lang="it-IT" dirty="0" err="1"/>
              <a:t>next</a:t>
            </a:r>
            <a:r>
              <a:rPr lang="it-IT" dirty="0"/>
              <a:t> slide.</a:t>
            </a:r>
          </a:p>
          <a:p>
            <a:pPr marL="171450" indent="-171450">
              <a:buFontTx/>
              <a:buChar char="-"/>
            </a:pPr>
            <a:r>
              <a:rPr lang="it-IT" dirty="0"/>
              <a:t>A phone </a:t>
            </a:r>
            <a:r>
              <a:rPr lang="it-IT" dirty="0" err="1"/>
              <a:t>icon</a:t>
            </a:r>
            <a:r>
              <a:rPr lang="it-IT" dirty="0"/>
              <a:t>, </a:t>
            </a:r>
            <a:r>
              <a:rPr lang="it-IT" dirty="0" err="1"/>
              <a:t>which</a:t>
            </a:r>
            <a:r>
              <a:rPr lang="it-IT" dirty="0"/>
              <a:t> the </a:t>
            </a:r>
            <a:r>
              <a:rPr lang="it-IT" dirty="0" err="1"/>
              <a:t>learner</a:t>
            </a:r>
            <a:r>
              <a:rPr lang="it-IT" dirty="0"/>
              <a:t> can click </a:t>
            </a:r>
            <a:r>
              <a:rPr lang="it-IT" dirty="0" err="1"/>
              <a:t>when</a:t>
            </a:r>
            <a:r>
              <a:rPr lang="it-IT" dirty="0"/>
              <a:t> </a:t>
            </a:r>
            <a:r>
              <a:rPr lang="it-IT" dirty="0" err="1"/>
              <a:t>they</a:t>
            </a:r>
            <a:r>
              <a:rPr lang="it-IT" dirty="0"/>
              <a:t> </a:t>
            </a:r>
            <a:r>
              <a:rPr lang="it-IT" dirty="0" err="1"/>
              <a:t>need</a:t>
            </a:r>
            <a:r>
              <a:rPr lang="it-IT" dirty="0"/>
              <a:t> help on a </a:t>
            </a:r>
            <a:r>
              <a:rPr lang="it-IT" dirty="0" err="1"/>
              <a:t>topic</a:t>
            </a:r>
            <a:r>
              <a:rPr lang="it-IT" dirty="0"/>
              <a:t> (max. </a:t>
            </a:r>
            <a:r>
              <a:rPr lang="it-IT" dirty="0" err="1"/>
              <a:t>twice</a:t>
            </a:r>
            <a:r>
              <a:rPr lang="it-IT" dirty="0"/>
              <a:t> in the </a:t>
            </a:r>
            <a:r>
              <a:rPr lang="it-IT" dirty="0" err="1"/>
              <a:t>course</a:t>
            </a:r>
            <a:r>
              <a:rPr lang="it-IT" dirty="0"/>
              <a:t>)</a:t>
            </a:r>
          </a:p>
          <a:p>
            <a:pPr marL="171450" indent="-171450">
              <a:buFontTx/>
              <a:buChar char="-"/>
            </a:pPr>
            <a:r>
              <a:rPr lang="it-IT" dirty="0"/>
              <a:t>A </a:t>
            </a:r>
            <a:r>
              <a:rPr lang="it-IT" dirty="0" err="1"/>
              <a:t>diary</a:t>
            </a:r>
            <a:r>
              <a:rPr lang="it-IT" dirty="0"/>
              <a:t> </a:t>
            </a:r>
            <a:r>
              <a:rPr lang="it-IT" dirty="0" err="1"/>
              <a:t>icon</a:t>
            </a:r>
            <a:r>
              <a:rPr lang="it-IT" dirty="0"/>
              <a:t>, </a:t>
            </a:r>
            <a:r>
              <a:rPr lang="it-IT" dirty="0" err="1"/>
              <a:t>showing</a:t>
            </a:r>
            <a:r>
              <a:rPr lang="it-IT" dirty="0"/>
              <a:t> the </a:t>
            </a:r>
            <a:r>
              <a:rPr lang="it-IT" dirty="0" err="1"/>
              <a:t>learner’s</a:t>
            </a:r>
            <a:r>
              <a:rPr lang="it-IT" dirty="0"/>
              <a:t> </a:t>
            </a:r>
            <a:r>
              <a:rPr lang="it-IT" dirty="0" err="1"/>
              <a:t>contacts</a:t>
            </a:r>
            <a:endParaRPr lang="it-IT" dirty="0"/>
          </a:p>
          <a:p>
            <a:pPr marL="171450" indent="-171450">
              <a:buFontTx/>
              <a:buChar char="-"/>
            </a:pPr>
            <a:r>
              <a:rPr lang="it-IT" dirty="0"/>
              <a:t>A small </a:t>
            </a:r>
            <a:r>
              <a:rPr lang="it-IT" dirty="0" err="1"/>
              <a:t>icon</a:t>
            </a:r>
            <a:r>
              <a:rPr lang="it-IT" dirty="0"/>
              <a:t> of a steering </a:t>
            </a:r>
            <a:r>
              <a:rPr lang="it-IT" dirty="0" err="1"/>
              <a:t>wheel</a:t>
            </a:r>
            <a:r>
              <a:rPr lang="it-IT" dirty="0"/>
              <a:t>, </a:t>
            </a:r>
            <a:r>
              <a:rPr lang="it-IT" dirty="0" err="1"/>
              <a:t>which</a:t>
            </a:r>
            <a:r>
              <a:rPr lang="it-IT" dirty="0"/>
              <a:t> leads back to the homepage (slide 2)</a:t>
            </a:r>
          </a:p>
          <a:p>
            <a:pPr marL="171450" indent="-171450">
              <a:buFontTx/>
              <a:buChar char="-"/>
            </a:pPr>
            <a:r>
              <a:rPr lang="it-IT" dirty="0"/>
              <a:t>Two badges (</a:t>
            </a:r>
            <a:r>
              <a:rPr lang="it-IT" dirty="0" err="1"/>
              <a:t>now</a:t>
            </a:r>
            <a:r>
              <a:rPr lang="it-IT" dirty="0"/>
              <a:t> </a:t>
            </a:r>
            <a:r>
              <a:rPr lang="it-IT" dirty="0" err="1"/>
              <a:t>inactive</a:t>
            </a:r>
            <a:r>
              <a:rPr lang="it-IT" dirty="0"/>
              <a:t>, </a:t>
            </a:r>
            <a:r>
              <a:rPr lang="it-IT" dirty="0" err="1"/>
              <a:t>will</a:t>
            </a:r>
            <a:r>
              <a:rPr lang="it-IT" dirty="0"/>
              <a:t> turn green </a:t>
            </a:r>
            <a:r>
              <a:rPr lang="it-IT" dirty="0" err="1"/>
              <a:t>when</a:t>
            </a:r>
            <a:r>
              <a:rPr lang="it-IT" dirty="0"/>
              <a:t> </a:t>
            </a:r>
            <a:r>
              <a:rPr lang="it-IT" dirty="0" err="1"/>
              <a:t>active</a:t>
            </a:r>
            <a:r>
              <a:rPr lang="it-IT" dirty="0"/>
              <a:t>): a </a:t>
            </a:r>
            <a:r>
              <a:rPr lang="it-IT" dirty="0" err="1"/>
              <a:t>grind</a:t>
            </a:r>
            <a:r>
              <a:rPr lang="it-IT" dirty="0"/>
              <a:t>, </a:t>
            </a:r>
            <a:r>
              <a:rPr lang="it-IT" dirty="0" err="1"/>
              <a:t>that</a:t>
            </a:r>
            <a:r>
              <a:rPr lang="it-IT" dirty="0"/>
              <a:t> the </a:t>
            </a:r>
            <a:r>
              <a:rPr lang="it-IT" dirty="0" err="1"/>
              <a:t>learner</a:t>
            </a:r>
            <a:r>
              <a:rPr lang="it-IT" dirty="0"/>
              <a:t> </a:t>
            </a:r>
            <a:r>
              <a:rPr lang="it-IT" dirty="0" err="1"/>
              <a:t>obtains</a:t>
            </a:r>
            <a:r>
              <a:rPr lang="it-IT" dirty="0"/>
              <a:t> </a:t>
            </a:r>
            <a:r>
              <a:rPr lang="it-IT" dirty="0" err="1"/>
              <a:t>when</a:t>
            </a:r>
            <a:r>
              <a:rPr lang="it-IT" dirty="0"/>
              <a:t> </a:t>
            </a:r>
            <a:r>
              <a:rPr lang="it-IT" dirty="0" err="1"/>
              <a:t>completing</a:t>
            </a:r>
            <a:r>
              <a:rPr lang="it-IT" dirty="0"/>
              <a:t> </a:t>
            </a:r>
            <a:r>
              <a:rPr lang="it-IT" dirty="0" err="1"/>
              <a:t>all</a:t>
            </a:r>
            <a:r>
              <a:rPr lang="it-IT" dirty="0"/>
              <a:t> technical </a:t>
            </a:r>
            <a:r>
              <a:rPr lang="it-IT" dirty="0" err="1"/>
              <a:t>questions</a:t>
            </a:r>
            <a:r>
              <a:rPr lang="it-IT" dirty="0"/>
              <a:t>, and a </a:t>
            </a:r>
            <a:r>
              <a:rPr lang="it-IT" dirty="0" err="1"/>
              <a:t>handshake</a:t>
            </a:r>
            <a:r>
              <a:rPr lang="it-IT" dirty="0"/>
              <a:t>, </a:t>
            </a:r>
            <a:r>
              <a:rPr lang="it-IT" dirty="0" err="1"/>
              <a:t>obtained</a:t>
            </a:r>
            <a:r>
              <a:rPr lang="it-IT" dirty="0"/>
              <a:t> after </a:t>
            </a:r>
            <a:r>
              <a:rPr lang="it-IT" dirty="0" err="1"/>
              <a:t>completing</a:t>
            </a:r>
            <a:r>
              <a:rPr lang="it-IT" dirty="0"/>
              <a:t> </a:t>
            </a:r>
            <a:r>
              <a:rPr lang="it-IT" dirty="0" err="1"/>
              <a:t>all</a:t>
            </a:r>
            <a:r>
              <a:rPr lang="it-IT" dirty="0"/>
              <a:t> customer-</a:t>
            </a:r>
            <a:r>
              <a:rPr lang="it-IT" dirty="0" err="1"/>
              <a:t>focused</a:t>
            </a:r>
            <a:r>
              <a:rPr lang="it-IT" dirty="0"/>
              <a:t> </a:t>
            </a:r>
            <a:r>
              <a:rPr lang="it-IT" dirty="0" err="1"/>
              <a:t>questions</a:t>
            </a:r>
            <a:r>
              <a:rPr lang="it-IT" dirty="0"/>
              <a:t>.</a:t>
            </a:r>
          </a:p>
          <a:p>
            <a:pPr marL="171450" indent="-171450">
              <a:buFontTx/>
              <a:buChar char="-"/>
            </a:pPr>
            <a:endParaRPr lang="it-IT" dirty="0"/>
          </a:p>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7</a:t>
            </a:fld>
            <a:endParaRPr lang="it-IT"/>
          </a:p>
        </p:txBody>
      </p:sp>
    </p:spTree>
    <p:extLst>
      <p:ext uri="{BB962C8B-B14F-4D97-AF65-F5344CB8AC3E}">
        <p14:creationId xmlns:p14="http://schemas.microsoft.com/office/powerpoint/2010/main" val="3278217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trike="noStrike" dirty="0" err="1"/>
              <a:t>Labeled</a:t>
            </a:r>
            <a:r>
              <a:rPr lang="it-IT" strike="noStrike" dirty="0"/>
              <a:t> image. The page </a:t>
            </a:r>
            <a:r>
              <a:rPr lang="it-IT" strike="noStrike" dirty="0" err="1"/>
              <a:t>contains</a:t>
            </a:r>
            <a:r>
              <a:rPr lang="it-IT" strike="noStrike" dirty="0"/>
              <a:t> a </a:t>
            </a:r>
            <a:r>
              <a:rPr lang="it-IT" strike="noStrike" dirty="0" err="1"/>
              <a:t>stylized</a:t>
            </a:r>
            <a:r>
              <a:rPr lang="it-IT" strike="noStrike" dirty="0"/>
              <a:t> image of the smartphone and the K9 infotainment system with 3 hotspots, </a:t>
            </a:r>
            <a:r>
              <a:rPr lang="it-IT" strike="noStrike" dirty="0" err="1"/>
              <a:t>placed</a:t>
            </a:r>
            <a:r>
              <a:rPr lang="it-IT" strike="noStrike" dirty="0"/>
              <a:t> on:</a:t>
            </a:r>
          </a:p>
          <a:p>
            <a:pPr marL="171450" indent="-171450">
              <a:buFontTx/>
              <a:buChar char="-"/>
            </a:pPr>
            <a:r>
              <a:rPr lang="it-IT" strike="noStrike" dirty="0"/>
              <a:t>A bluetooth </a:t>
            </a:r>
            <a:r>
              <a:rPr lang="it-IT" strike="noStrike" dirty="0" err="1"/>
              <a:t>icon</a:t>
            </a:r>
            <a:r>
              <a:rPr lang="it-IT" strike="noStrike" dirty="0"/>
              <a:t> on the dashboard screen</a:t>
            </a:r>
          </a:p>
          <a:p>
            <a:pPr marL="171450" indent="-171450">
              <a:buFontTx/>
              <a:buChar char="-"/>
            </a:pPr>
            <a:r>
              <a:rPr lang="it-IT" strike="noStrike" dirty="0"/>
              <a:t>A smartphone holder</a:t>
            </a:r>
          </a:p>
          <a:p>
            <a:pPr marL="171450" indent="-171450">
              <a:buFontTx/>
              <a:buChar char="-"/>
            </a:pPr>
            <a:r>
              <a:rPr lang="it-IT" strike="noStrike" dirty="0"/>
              <a:t>A USB port. </a:t>
            </a:r>
          </a:p>
          <a:p>
            <a:pPr marL="171450" indent="-171450">
              <a:buFontTx/>
              <a:buChar char="-"/>
            </a:pPr>
            <a:endParaRPr lang="it-IT" strike="noStrike" dirty="0"/>
          </a:p>
          <a:p>
            <a:pPr marL="171450" indent="-171450">
              <a:buFontTx/>
              <a:buChar char="-"/>
            </a:pPr>
            <a:r>
              <a:rPr lang="it-IT" strike="noStrike" dirty="0"/>
              <a:t>The </a:t>
            </a:r>
            <a:r>
              <a:rPr lang="it-IT" strike="noStrike" dirty="0" err="1"/>
              <a:t>learner</a:t>
            </a:r>
            <a:r>
              <a:rPr lang="it-IT" strike="noStrike" dirty="0"/>
              <a:t> </a:t>
            </a:r>
            <a:r>
              <a:rPr lang="it-IT" strike="noStrike" dirty="0" err="1"/>
              <a:t>needs</a:t>
            </a:r>
            <a:r>
              <a:rPr lang="it-IT" strike="noStrike" dirty="0"/>
              <a:t> to </a:t>
            </a:r>
            <a:r>
              <a:rPr lang="it-IT" strike="noStrike" dirty="0" err="1"/>
              <a:t>answer</a:t>
            </a:r>
            <a:r>
              <a:rPr lang="it-IT" strike="noStrike" dirty="0"/>
              <a:t> the </a:t>
            </a:r>
            <a:r>
              <a:rPr lang="it-IT" strike="noStrike" dirty="0" err="1"/>
              <a:t>question</a:t>
            </a:r>
            <a:r>
              <a:rPr lang="it-IT" strike="noStrike" dirty="0"/>
              <a:t> by </a:t>
            </a:r>
            <a:r>
              <a:rPr lang="it-IT" strike="noStrike" dirty="0" err="1"/>
              <a:t>clicking</a:t>
            </a:r>
            <a:r>
              <a:rPr lang="it-IT" strike="noStrike" dirty="0"/>
              <a:t> on the </a:t>
            </a:r>
            <a:r>
              <a:rPr lang="it-IT" strike="noStrike" dirty="0" err="1"/>
              <a:t>correct</a:t>
            </a:r>
            <a:r>
              <a:rPr lang="it-IT" strike="noStrike" dirty="0"/>
              <a:t> spot (the USB port) and pressing </a:t>
            </a:r>
            <a:r>
              <a:rPr lang="it-IT" strike="noStrike" dirty="0" err="1"/>
              <a:t>Confirm</a:t>
            </a:r>
            <a:r>
              <a:rPr lang="it-IT" strike="noStrike" dirty="0"/>
              <a:t>. </a:t>
            </a:r>
          </a:p>
          <a:p>
            <a:pPr marL="0" indent="0">
              <a:buFontTx/>
              <a:buNone/>
            </a:pPr>
            <a:endParaRPr lang="it-IT" strike="noStrike" dirty="0"/>
          </a:p>
          <a:p>
            <a:r>
              <a:rPr lang="it-IT" strike="noStrike" dirty="0" err="1"/>
              <a:t>When</a:t>
            </a:r>
            <a:r>
              <a:rPr lang="it-IT" strike="noStrike" dirty="0"/>
              <a:t> </a:t>
            </a:r>
            <a:r>
              <a:rPr lang="it-IT" strike="noStrike" dirty="0" err="1"/>
              <a:t>each</a:t>
            </a:r>
            <a:r>
              <a:rPr lang="it-IT" strike="noStrike" dirty="0"/>
              <a:t> hotspot </a:t>
            </a:r>
            <a:r>
              <a:rPr lang="it-IT" strike="noStrike" dirty="0" err="1"/>
              <a:t>is</a:t>
            </a:r>
            <a:r>
              <a:rPr lang="it-IT" strike="noStrike" dirty="0"/>
              <a:t> </a:t>
            </a:r>
            <a:r>
              <a:rPr lang="it-IT" strike="noStrike" dirty="0" err="1"/>
              <a:t>clicked</a:t>
            </a:r>
            <a:r>
              <a:rPr lang="it-IT" strike="noStrike" dirty="0"/>
              <a:t>, a small text box </a:t>
            </a:r>
            <a:r>
              <a:rPr lang="it-IT" strike="noStrike" dirty="0" err="1"/>
              <a:t>opens</a:t>
            </a:r>
            <a:r>
              <a:rPr lang="it-IT" strike="noStrike" dirty="0"/>
              <a:t> </a:t>
            </a:r>
            <a:r>
              <a:rPr lang="it-IT" strike="noStrike" dirty="0" err="1"/>
              <a:t>describing</a:t>
            </a:r>
            <a:r>
              <a:rPr lang="it-IT" strike="noStrike" dirty="0"/>
              <a:t> </a:t>
            </a:r>
            <a:r>
              <a:rPr lang="it-IT" strike="noStrike" dirty="0" err="1"/>
              <a:t>what</a:t>
            </a:r>
            <a:r>
              <a:rPr lang="it-IT" strike="noStrike" dirty="0"/>
              <a:t> </a:t>
            </a:r>
            <a:r>
              <a:rPr lang="it-IT" strike="noStrike" dirty="0" err="1"/>
              <a:t>it</a:t>
            </a:r>
            <a:r>
              <a:rPr lang="it-IT" strike="noStrike" dirty="0"/>
              <a:t> </a:t>
            </a:r>
            <a:r>
              <a:rPr lang="it-IT" strike="noStrike" dirty="0" err="1"/>
              <a:t>corresponds</a:t>
            </a:r>
            <a:r>
              <a:rPr lang="it-IT" strike="noStrike" dirty="0"/>
              <a:t> to, and </a:t>
            </a:r>
            <a:r>
              <a:rPr lang="it-IT" strike="noStrike" dirty="0" err="1"/>
              <a:t>showing</a:t>
            </a:r>
            <a:r>
              <a:rPr lang="it-IT" strike="noStrike" dirty="0"/>
              <a:t> </a:t>
            </a:r>
            <a:r>
              <a:rPr lang="it-IT" strike="noStrike" dirty="0" err="1"/>
              <a:t>two</a:t>
            </a:r>
            <a:r>
              <a:rPr lang="it-IT" strike="noStrike" dirty="0"/>
              <a:t> </a:t>
            </a:r>
            <a:r>
              <a:rPr lang="it-IT" strike="noStrike" dirty="0" err="1"/>
              <a:t>buttons</a:t>
            </a:r>
            <a:r>
              <a:rPr lang="it-IT" strike="noStrike" dirty="0"/>
              <a:t>: CONFIRM or GO BACK.</a:t>
            </a:r>
          </a:p>
          <a:p>
            <a:endParaRPr lang="it-IT" strike="noStrike" dirty="0"/>
          </a:p>
          <a:p>
            <a:r>
              <a:rPr lang="it-IT" strike="noStrike" dirty="0" err="1"/>
              <a:t>When</a:t>
            </a:r>
            <a:r>
              <a:rPr lang="it-IT" strike="noStrike" dirty="0"/>
              <a:t> </a:t>
            </a:r>
            <a:r>
              <a:rPr lang="it-IT" strike="noStrike" dirty="0" err="1"/>
              <a:t>learners</a:t>
            </a:r>
            <a:r>
              <a:rPr lang="it-IT" strike="noStrike" dirty="0"/>
              <a:t> </a:t>
            </a:r>
            <a:r>
              <a:rPr lang="it-IT" strike="noStrike" dirty="0" err="1"/>
              <a:t>select</a:t>
            </a:r>
            <a:r>
              <a:rPr lang="it-IT" strike="noStrike" dirty="0"/>
              <a:t> the </a:t>
            </a:r>
            <a:r>
              <a:rPr lang="it-IT" strike="noStrike" dirty="0" err="1"/>
              <a:t>correct</a:t>
            </a:r>
            <a:r>
              <a:rPr lang="it-IT" strike="noStrike" dirty="0"/>
              <a:t> </a:t>
            </a:r>
            <a:r>
              <a:rPr lang="it-IT" strike="noStrike" dirty="0" err="1"/>
              <a:t>answer</a:t>
            </a:r>
            <a:r>
              <a:rPr lang="it-IT" strike="noStrike" dirty="0"/>
              <a:t>, a pop-up feedback shows the </a:t>
            </a:r>
            <a:r>
              <a:rPr lang="it-IT" strike="noStrike" dirty="0" err="1"/>
              <a:t>dedicated</a:t>
            </a:r>
            <a:r>
              <a:rPr lang="it-IT" strike="noStrike" dirty="0"/>
              <a:t> USB port image and </a:t>
            </a:r>
            <a:r>
              <a:rPr lang="it-IT" strike="noStrike" dirty="0" err="1"/>
              <a:t>provides</a:t>
            </a:r>
            <a:r>
              <a:rPr lang="it-IT" strike="noStrike" dirty="0"/>
              <a:t> </a:t>
            </a:r>
            <a:r>
              <a:rPr lang="it-IT" strike="noStrike" dirty="0" err="1"/>
              <a:t>additional</a:t>
            </a:r>
            <a:r>
              <a:rPr lang="it-IT" strike="noStrike" dirty="0"/>
              <a:t> information. </a:t>
            </a:r>
            <a:r>
              <a:rPr lang="it-IT" strike="noStrike" dirty="0" err="1"/>
              <a:t>Question</a:t>
            </a:r>
            <a:r>
              <a:rPr lang="it-IT" strike="noStrike" dirty="0"/>
              <a:t> counter </a:t>
            </a:r>
            <a:r>
              <a:rPr lang="it-IT" strike="noStrike" dirty="0" err="1"/>
              <a:t>goes</a:t>
            </a:r>
            <a:r>
              <a:rPr lang="it-IT" strike="noStrike" dirty="0"/>
              <a:t> up by 1.</a:t>
            </a:r>
          </a:p>
          <a:p>
            <a:r>
              <a:rPr lang="it-IT" strike="noStrike" dirty="0" err="1"/>
              <a:t>If</a:t>
            </a:r>
            <a:r>
              <a:rPr lang="it-IT" strike="noStrike" dirty="0"/>
              <a:t> </a:t>
            </a:r>
            <a:r>
              <a:rPr lang="it-IT" strike="noStrike" dirty="0" err="1"/>
              <a:t>they</a:t>
            </a:r>
            <a:r>
              <a:rPr lang="it-IT" strike="noStrike" dirty="0"/>
              <a:t> pick the </a:t>
            </a:r>
            <a:r>
              <a:rPr lang="it-IT" strike="noStrike" dirty="0" err="1"/>
              <a:t>wrong</a:t>
            </a:r>
            <a:r>
              <a:rPr lang="it-IT" strike="noStrike" dirty="0"/>
              <a:t> </a:t>
            </a:r>
            <a:r>
              <a:rPr lang="it-IT" strike="noStrike" dirty="0" err="1"/>
              <a:t>answer</a:t>
            </a:r>
            <a:r>
              <a:rPr lang="it-IT" strike="noStrike" dirty="0"/>
              <a:t>, </a:t>
            </a:r>
            <a:r>
              <a:rPr lang="it-IT" strike="noStrike" dirty="0" err="1"/>
              <a:t>they</a:t>
            </a:r>
            <a:r>
              <a:rPr lang="it-IT" strike="noStrike" dirty="0"/>
              <a:t> open the </a:t>
            </a:r>
            <a:r>
              <a:rPr lang="it-IT" strike="noStrike" dirty="0" err="1"/>
              <a:t>corresponding</a:t>
            </a:r>
            <a:r>
              <a:rPr lang="it-IT" strike="noStrike" dirty="0"/>
              <a:t> pop-up feedback. </a:t>
            </a:r>
            <a:r>
              <a:rPr lang="it-IT" strike="noStrike" dirty="0" err="1"/>
              <a:t>They</a:t>
            </a:r>
            <a:r>
              <a:rPr lang="it-IT" strike="noStrike" dirty="0"/>
              <a:t> </a:t>
            </a:r>
            <a:r>
              <a:rPr lang="it-IT" strike="noStrike" dirty="0" err="1"/>
              <a:t>return</a:t>
            </a:r>
            <a:r>
              <a:rPr lang="it-IT" strike="noStrike" dirty="0"/>
              <a:t> to the image </a:t>
            </a:r>
            <a:r>
              <a:rPr lang="it-IT" strike="noStrike" dirty="0" err="1"/>
              <a:t>where</a:t>
            </a:r>
            <a:r>
              <a:rPr lang="it-IT" strike="noStrike" dirty="0"/>
              <a:t> the hotspot </a:t>
            </a:r>
            <a:r>
              <a:rPr lang="it-IT" strike="noStrike" dirty="0" err="1"/>
              <a:t>will</a:t>
            </a:r>
            <a:r>
              <a:rPr lang="it-IT" strike="noStrike" dirty="0"/>
              <a:t> be </a:t>
            </a:r>
            <a:r>
              <a:rPr lang="it-IT" strike="noStrike" dirty="0" err="1"/>
              <a:t>marked</a:t>
            </a:r>
            <a:r>
              <a:rPr lang="it-IT" strike="noStrike" dirty="0"/>
              <a:t> in red, and </a:t>
            </a:r>
            <a:r>
              <a:rPr lang="it-IT" strike="noStrike" dirty="0" err="1"/>
              <a:t>will</a:t>
            </a:r>
            <a:r>
              <a:rPr lang="it-IT" strike="noStrike" dirty="0"/>
              <a:t> </a:t>
            </a:r>
            <a:r>
              <a:rPr lang="it-IT" strike="noStrike" dirty="0" err="1"/>
              <a:t>need</a:t>
            </a:r>
            <a:r>
              <a:rPr lang="it-IT" strike="noStrike" dirty="0"/>
              <a:t> to </a:t>
            </a:r>
            <a:r>
              <a:rPr lang="it-IT" strike="noStrike" dirty="0" err="1"/>
              <a:t>try</a:t>
            </a:r>
            <a:r>
              <a:rPr lang="it-IT" strike="noStrike" dirty="0"/>
              <a:t> </a:t>
            </a:r>
            <a:r>
              <a:rPr lang="it-IT" strike="noStrike" dirty="0" err="1"/>
              <a:t>again</a:t>
            </a:r>
            <a:endParaRPr lang="it-IT" strike="noStrike"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35</a:t>
            </a:fld>
            <a:endParaRPr lang="it-IT"/>
          </a:p>
        </p:txBody>
      </p:sp>
    </p:spTree>
    <p:extLst>
      <p:ext uri="{BB962C8B-B14F-4D97-AF65-F5344CB8AC3E}">
        <p14:creationId xmlns:p14="http://schemas.microsoft.com/office/powerpoint/2010/main" val="4243444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5D7E9-7DE8-8FC7-C0CA-7D1FAB21EC2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9A81434-2C8A-364F-4F7A-07355B5019C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ED6562D-8631-D7D3-0819-67DB57592EA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4E0DCED-6FC7-89BF-9400-702C1FE27426}"/>
              </a:ext>
            </a:extLst>
          </p:cNvPr>
          <p:cNvSpPr>
            <a:spLocks noGrp="1"/>
          </p:cNvSpPr>
          <p:nvPr>
            <p:ph type="sldNum" sz="quarter" idx="5"/>
          </p:nvPr>
        </p:nvSpPr>
        <p:spPr/>
        <p:txBody>
          <a:bodyPr/>
          <a:lstStyle/>
          <a:p>
            <a:fld id="{18D3C75A-566B-B548-A111-D686872AF4B1}" type="slidenum">
              <a:rPr lang="it-IT" smtClean="0"/>
              <a:t>36</a:t>
            </a:fld>
            <a:endParaRPr lang="it-IT"/>
          </a:p>
        </p:txBody>
      </p:sp>
    </p:spTree>
    <p:extLst>
      <p:ext uri="{BB962C8B-B14F-4D97-AF65-F5344CB8AC3E}">
        <p14:creationId xmlns:p14="http://schemas.microsoft.com/office/powerpoint/2010/main" val="238585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7E59B-AA18-BCB5-96BB-4409790DD96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7889CED-850F-7740-A7BB-28094C4E288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46A817B-9AFD-66E6-0B09-E29BABF4370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FE1D0E3-8F90-D7B9-984B-349076A85314}"/>
              </a:ext>
            </a:extLst>
          </p:cNvPr>
          <p:cNvSpPr>
            <a:spLocks noGrp="1"/>
          </p:cNvSpPr>
          <p:nvPr>
            <p:ph type="sldNum" sz="quarter" idx="5"/>
          </p:nvPr>
        </p:nvSpPr>
        <p:spPr/>
        <p:txBody>
          <a:bodyPr/>
          <a:lstStyle/>
          <a:p>
            <a:fld id="{18D3C75A-566B-B548-A111-D686872AF4B1}" type="slidenum">
              <a:rPr lang="it-IT" smtClean="0"/>
              <a:t>37</a:t>
            </a:fld>
            <a:endParaRPr lang="it-IT"/>
          </a:p>
        </p:txBody>
      </p:sp>
    </p:spTree>
    <p:extLst>
      <p:ext uri="{BB962C8B-B14F-4D97-AF65-F5344CB8AC3E}">
        <p14:creationId xmlns:p14="http://schemas.microsoft.com/office/powerpoint/2010/main" val="309248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50017-7952-0CB0-6C57-B45B6A136A7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57D94FA-008A-6C0C-F6D0-DCD3B12BEC8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F240303-2C06-145F-30AC-7FB85633DEE1}"/>
              </a:ext>
            </a:extLst>
          </p:cNvPr>
          <p:cNvSpPr>
            <a:spLocks noGrp="1"/>
          </p:cNvSpPr>
          <p:nvPr>
            <p:ph type="body" idx="1"/>
          </p:nvPr>
        </p:nvSpPr>
        <p:spPr/>
        <p:txBody>
          <a:bodyPr/>
          <a:lstStyle/>
          <a:p>
            <a:r>
              <a:rPr lang="it-IT" dirty="0"/>
              <a:t>Text and graphic slide.</a:t>
            </a:r>
          </a:p>
          <a:p>
            <a:r>
              <a:rPr lang="it-IT" dirty="0"/>
              <a:t>The </a:t>
            </a:r>
            <a:r>
              <a:rPr lang="it-IT" dirty="0" err="1"/>
              <a:t>question</a:t>
            </a:r>
            <a:r>
              <a:rPr lang="it-IT" dirty="0"/>
              <a:t> counter </a:t>
            </a:r>
            <a:r>
              <a:rPr lang="it-IT" dirty="0" err="1"/>
              <a:t>is</a:t>
            </a:r>
            <a:r>
              <a:rPr lang="it-IT" dirty="0"/>
              <a:t> </a:t>
            </a:r>
            <a:r>
              <a:rPr lang="it-IT" dirty="0" err="1"/>
              <a:t>updated</a:t>
            </a:r>
            <a:r>
              <a:rPr lang="it-IT" dirty="0"/>
              <a:t>, the countdown </a:t>
            </a:r>
            <a:r>
              <a:rPr lang="it-IT" dirty="0" err="1"/>
              <a:t>keeps</a:t>
            </a:r>
            <a:r>
              <a:rPr lang="it-IT" dirty="0"/>
              <a:t> running, the badge </a:t>
            </a:r>
            <a:r>
              <a:rPr lang="it-IT" dirty="0" err="1"/>
              <a:t>corresponding</a:t>
            </a:r>
            <a:r>
              <a:rPr lang="it-IT" dirty="0"/>
              <a:t> to the technical </a:t>
            </a:r>
            <a:r>
              <a:rPr lang="it-IT" dirty="0" err="1"/>
              <a:t>section</a:t>
            </a:r>
            <a:r>
              <a:rPr lang="it-IT" dirty="0"/>
              <a:t> (the </a:t>
            </a:r>
            <a:r>
              <a:rPr lang="it-IT" dirty="0" err="1"/>
              <a:t>grind</a:t>
            </a:r>
            <a:r>
              <a:rPr lang="it-IT" dirty="0"/>
              <a:t> </a:t>
            </a:r>
            <a:r>
              <a:rPr lang="it-IT" dirty="0" err="1"/>
              <a:t>icon</a:t>
            </a:r>
            <a:r>
              <a:rPr lang="it-IT" dirty="0"/>
              <a:t>) </a:t>
            </a:r>
            <a:r>
              <a:rPr lang="it-IT" dirty="0" err="1"/>
              <a:t>has</a:t>
            </a:r>
            <a:r>
              <a:rPr lang="it-IT" dirty="0"/>
              <a:t> </a:t>
            </a:r>
            <a:r>
              <a:rPr lang="it-IT" dirty="0" err="1"/>
              <a:t>turned</a:t>
            </a:r>
            <a:r>
              <a:rPr lang="it-IT" dirty="0"/>
              <a:t> green.</a:t>
            </a:r>
          </a:p>
          <a:p>
            <a:endParaRPr lang="it-IT" dirty="0"/>
          </a:p>
        </p:txBody>
      </p:sp>
      <p:sp>
        <p:nvSpPr>
          <p:cNvPr id="4" name="Segnaposto numero diapositiva 3">
            <a:extLst>
              <a:ext uri="{FF2B5EF4-FFF2-40B4-BE49-F238E27FC236}">
                <a16:creationId xmlns:a16="http://schemas.microsoft.com/office/drawing/2014/main" id="{09DDCDF8-5632-880C-8416-582EDCAA92A5}"/>
              </a:ext>
            </a:extLst>
          </p:cNvPr>
          <p:cNvSpPr>
            <a:spLocks noGrp="1"/>
          </p:cNvSpPr>
          <p:nvPr>
            <p:ph type="sldNum" sz="quarter" idx="5"/>
          </p:nvPr>
        </p:nvSpPr>
        <p:spPr/>
        <p:txBody>
          <a:bodyPr/>
          <a:lstStyle/>
          <a:p>
            <a:fld id="{18D3C75A-566B-B548-A111-D686872AF4B1}" type="slidenum">
              <a:rPr lang="it-IT" smtClean="0"/>
              <a:t>38</a:t>
            </a:fld>
            <a:endParaRPr lang="it-IT"/>
          </a:p>
        </p:txBody>
      </p:sp>
    </p:spTree>
    <p:extLst>
      <p:ext uri="{BB962C8B-B14F-4D97-AF65-F5344CB8AC3E}">
        <p14:creationId xmlns:p14="http://schemas.microsoft.com/office/powerpoint/2010/main" val="2024590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Drag and drop interaction.</a:t>
            </a:r>
          </a:p>
          <a:p>
            <a:pPr marL="228600" indent="-228600">
              <a:buAutoNum type="arabicPeriod"/>
            </a:pPr>
            <a:r>
              <a:rPr lang="it-IT" dirty="0"/>
              <a:t>The dashboard screen shows the text in the box. To </a:t>
            </a:r>
            <a:r>
              <a:rPr lang="it-IT" dirty="0" err="1"/>
              <a:t>advance</a:t>
            </a:r>
            <a:r>
              <a:rPr lang="it-IT" dirty="0"/>
              <a:t> from one </a:t>
            </a:r>
            <a:r>
              <a:rPr lang="it-IT" dirty="0" err="1"/>
              <a:t>paragraph</a:t>
            </a:r>
            <a:r>
              <a:rPr lang="it-IT" dirty="0"/>
              <a:t> to the </a:t>
            </a:r>
            <a:r>
              <a:rPr lang="it-IT" dirty="0" err="1"/>
              <a:t>next</a:t>
            </a:r>
            <a:r>
              <a:rPr lang="it-IT" dirty="0"/>
              <a:t>, </a:t>
            </a:r>
            <a:r>
              <a:rPr lang="it-IT" dirty="0" err="1"/>
              <a:t>learners</a:t>
            </a:r>
            <a:r>
              <a:rPr lang="it-IT" dirty="0"/>
              <a:t> </a:t>
            </a:r>
            <a:r>
              <a:rPr lang="it-IT" dirty="0" err="1"/>
              <a:t>need</a:t>
            </a:r>
            <a:r>
              <a:rPr lang="it-IT" dirty="0"/>
              <a:t> to click on the </a:t>
            </a:r>
            <a:r>
              <a:rPr lang="it-IT" dirty="0" err="1"/>
              <a:t>buttons</a:t>
            </a:r>
            <a:r>
              <a:rPr lang="it-IT" dirty="0"/>
              <a:t>.</a:t>
            </a:r>
          </a:p>
          <a:p>
            <a:pPr marL="228600" indent="-228600">
              <a:buAutoNum type="arabicPeriod"/>
            </a:pPr>
            <a:r>
              <a:rPr lang="it-IT" dirty="0"/>
              <a:t>After </a:t>
            </a:r>
            <a:r>
              <a:rPr lang="it-IT" dirty="0" err="1"/>
              <a:t>clicking</a:t>
            </a:r>
            <a:r>
              <a:rPr lang="it-IT" dirty="0"/>
              <a:t> LET’S TRY, the </a:t>
            </a:r>
            <a:r>
              <a:rPr lang="it-IT" dirty="0" err="1"/>
              <a:t>map</a:t>
            </a:r>
            <a:r>
              <a:rPr lang="it-IT" dirty="0"/>
              <a:t> shows on screen with the 3 </a:t>
            </a:r>
            <a:r>
              <a:rPr lang="it-IT" dirty="0" err="1"/>
              <a:t>numbered</a:t>
            </a:r>
            <a:r>
              <a:rPr lang="it-IT" dirty="0"/>
              <a:t> steps and 3 </a:t>
            </a:r>
            <a:r>
              <a:rPr lang="it-IT" dirty="0" err="1"/>
              <a:t>empty</a:t>
            </a:r>
            <a:r>
              <a:rPr lang="it-IT" dirty="0"/>
              <a:t> </a:t>
            </a:r>
            <a:r>
              <a:rPr lang="it-IT" dirty="0" err="1"/>
              <a:t>droppable</a:t>
            </a:r>
            <a:r>
              <a:rPr lang="it-IT" dirty="0"/>
              <a:t> </a:t>
            </a:r>
            <a:r>
              <a:rPr lang="it-IT" dirty="0" err="1"/>
              <a:t>areas</a:t>
            </a:r>
            <a:r>
              <a:rPr lang="it-IT" dirty="0"/>
              <a:t> </a:t>
            </a:r>
            <a:r>
              <a:rPr lang="it-IT" dirty="0" err="1"/>
              <a:t>next</a:t>
            </a:r>
            <a:r>
              <a:rPr lang="it-IT" dirty="0"/>
              <a:t> to </a:t>
            </a:r>
            <a:r>
              <a:rPr lang="it-IT" dirty="0" err="1"/>
              <a:t>them</a:t>
            </a:r>
            <a:r>
              <a:rPr lang="it-IT" dirty="0"/>
              <a:t>. Under the </a:t>
            </a:r>
            <a:r>
              <a:rPr lang="it-IT" dirty="0" err="1"/>
              <a:t>map</a:t>
            </a:r>
            <a:r>
              <a:rPr lang="it-IT" dirty="0"/>
              <a:t>, 3 text labels </a:t>
            </a:r>
            <a:r>
              <a:rPr lang="it-IT" dirty="0" err="1"/>
              <a:t>appear</a:t>
            </a:r>
            <a:r>
              <a:rPr lang="it-IT" dirty="0"/>
              <a:t> in random </a:t>
            </a:r>
            <a:r>
              <a:rPr lang="it-IT" dirty="0" err="1"/>
              <a:t>order</a:t>
            </a:r>
            <a:r>
              <a:rPr lang="it-IT" dirty="0"/>
              <a:t> and </a:t>
            </a:r>
            <a:r>
              <a:rPr lang="it-IT" dirty="0" err="1"/>
              <a:t>need</a:t>
            </a:r>
            <a:r>
              <a:rPr lang="it-IT" dirty="0"/>
              <a:t> to be </a:t>
            </a:r>
            <a:r>
              <a:rPr lang="it-IT" dirty="0" err="1"/>
              <a:t>dragged</a:t>
            </a:r>
            <a:r>
              <a:rPr lang="it-IT" dirty="0"/>
              <a:t> on the </a:t>
            </a:r>
            <a:r>
              <a:rPr lang="it-IT" dirty="0" err="1"/>
              <a:t>corresponding</a:t>
            </a:r>
            <a:r>
              <a:rPr lang="it-IT" dirty="0"/>
              <a:t> </a:t>
            </a:r>
            <a:r>
              <a:rPr lang="it-IT" dirty="0" err="1"/>
              <a:t>droppable</a:t>
            </a:r>
            <a:r>
              <a:rPr lang="it-IT" dirty="0"/>
              <a:t> </a:t>
            </a:r>
            <a:r>
              <a:rPr lang="it-IT" dirty="0" err="1"/>
              <a:t>areas</a:t>
            </a:r>
            <a:r>
              <a:rPr lang="it-IT" dirty="0"/>
              <a:t>: MISSION, CAPABILITIES, USAGE. </a:t>
            </a:r>
            <a:r>
              <a:rPr lang="it-IT" dirty="0" err="1"/>
              <a:t>When</a:t>
            </a:r>
            <a:r>
              <a:rPr lang="it-IT" dirty="0"/>
              <a:t> </a:t>
            </a:r>
            <a:r>
              <a:rPr lang="it-IT" dirty="0" err="1"/>
              <a:t>each</a:t>
            </a:r>
            <a:r>
              <a:rPr lang="it-IT" dirty="0"/>
              <a:t> item </a:t>
            </a:r>
            <a:r>
              <a:rPr lang="it-IT" dirty="0" err="1"/>
              <a:t>is</a:t>
            </a:r>
            <a:r>
              <a:rPr lang="it-IT" dirty="0"/>
              <a:t> </a:t>
            </a:r>
            <a:r>
              <a:rPr lang="it-IT" dirty="0" err="1"/>
              <a:t>dropped</a:t>
            </a:r>
            <a:r>
              <a:rPr lang="it-IT" dirty="0"/>
              <a:t> </a:t>
            </a:r>
            <a:r>
              <a:rPr lang="it-IT" dirty="0" err="1"/>
              <a:t>correctly</a:t>
            </a:r>
            <a:r>
              <a:rPr lang="it-IT" dirty="0"/>
              <a:t>, a feedback pop-up </a:t>
            </a:r>
            <a:r>
              <a:rPr lang="it-IT" dirty="0" err="1"/>
              <a:t>appears</a:t>
            </a:r>
            <a:r>
              <a:rPr lang="it-IT" dirty="0"/>
              <a:t>, </a:t>
            </a:r>
            <a:r>
              <a:rPr lang="it-IT" dirty="0" err="1"/>
              <a:t>providing</a:t>
            </a:r>
            <a:r>
              <a:rPr lang="it-IT" dirty="0"/>
              <a:t> more information </a:t>
            </a:r>
            <a:r>
              <a:rPr lang="it-IT" dirty="0" err="1"/>
              <a:t>about</a:t>
            </a:r>
            <a:r>
              <a:rPr lang="it-IT" dirty="0"/>
              <a:t> </a:t>
            </a:r>
            <a:r>
              <a:rPr lang="it-IT" dirty="0" err="1"/>
              <a:t>how</a:t>
            </a:r>
            <a:r>
              <a:rPr lang="it-IT" dirty="0"/>
              <a:t> to </a:t>
            </a:r>
            <a:r>
              <a:rPr lang="it-IT" dirty="0" err="1"/>
              <a:t>carry</a:t>
            </a:r>
            <a:r>
              <a:rPr lang="it-IT" dirty="0"/>
              <a:t> out the </a:t>
            </a:r>
            <a:r>
              <a:rPr lang="it-IT" dirty="0" err="1"/>
              <a:t>needs</a:t>
            </a:r>
            <a:r>
              <a:rPr lang="it-IT" dirty="0"/>
              <a:t> </a:t>
            </a:r>
            <a:r>
              <a:rPr lang="it-IT" dirty="0" err="1"/>
              <a:t>analysis</a:t>
            </a:r>
            <a:r>
              <a:rPr lang="it-IT" dirty="0"/>
              <a:t> (</a:t>
            </a:r>
            <a:r>
              <a:rPr lang="it-IT" dirty="0" err="1"/>
              <a:t>including</a:t>
            </a:r>
            <a:r>
              <a:rPr lang="it-IT" dirty="0"/>
              <a:t> some sample </a:t>
            </a:r>
            <a:r>
              <a:rPr lang="it-IT" dirty="0" err="1"/>
              <a:t>questions</a:t>
            </a:r>
            <a:r>
              <a:rPr lang="it-IT" dirty="0"/>
              <a:t> and </a:t>
            </a:r>
            <a:r>
              <a:rPr lang="it-IT" dirty="0" err="1"/>
              <a:t>focal</a:t>
            </a:r>
            <a:r>
              <a:rPr lang="it-IT" dirty="0"/>
              <a:t> points </a:t>
            </a:r>
            <a:r>
              <a:rPr lang="it-IT" dirty="0" err="1"/>
              <a:t>taken</a:t>
            </a:r>
            <a:r>
              <a:rPr lang="it-IT" dirty="0"/>
              <a:t> from the SOS).</a:t>
            </a:r>
          </a:p>
          <a:p>
            <a:pPr marL="228600" indent="-228600">
              <a:buAutoNum type="arabicPeriod"/>
            </a:pPr>
            <a:r>
              <a:rPr lang="it-IT" dirty="0" err="1"/>
              <a:t>When</a:t>
            </a:r>
            <a:r>
              <a:rPr lang="it-IT" dirty="0"/>
              <a:t> the </a:t>
            </a:r>
            <a:r>
              <a:rPr lang="it-IT" dirty="0" err="1"/>
              <a:t>third</a:t>
            </a:r>
            <a:r>
              <a:rPr lang="it-IT" dirty="0"/>
              <a:t> pop-up feedback </a:t>
            </a:r>
            <a:r>
              <a:rPr lang="it-IT" dirty="0" err="1"/>
              <a:t>is</a:t>
            </a:r>
            <a:r>
              <a:rPr lang="it-IT" dirty="0"/>
              <a:t> </a:t>
            </a:r>
            <a:r>
              <a:rPr lang="it-IT" dirty="0" err="1"/>
              <a:t>closed</a:t>
            </a:r>
            <a:r>
              <a:rPr lang="it-IT" dirty="0"/>
              <a:t>, </a:t>
            </a:r>
            <a:r>
              <a:rPr lang="it-IT" dirty="0" err="1"/>
              <a:t>learners</a:t>
            </a:r>
            <a:r>
              <a:rPr lang="it-IT" dirty="0"/>
              <a:t> </a:t>
            </a:r>
            <a:r>
              <a:rPr lang="it-IT" dirty="0" err="1"/>
              <a:t>advance</a:t>
            </a:r>
            <a:r>
              <a:rPr lang="it-IT" dirty="0"/>
              <a:t> to the </a:t>
            </a:r>
            <a:r>
              <a:rPr lang="it-IT" dirty="0" err="1"/>
              <a:t>next</a:t>
            </a:r>
            <a:r>
              <a:rPr lang="it-IT" dirty="0"/>
              <a:t> slide.</a:t>
            </a:r>
          </a:p>
          <a:p>
            <a:pPr marL="0" indent="0">
              <a:buNone/>
            </a:pPr>
            <a:endParaRPr lang="it-IT" dirty="0"/>
          </a:p>
          <a:p>
            <a:pPr marL="0" indent="0">
              <a:buNone/>
            </a:pPr>
            <a:r>
              <a:rPr lang="it-IT" dirty="0"/>
              <a:t>OPTIONAL: </a:t>
            </a:r>
            <a:r>
              <a:rPr lang="it-IT" dirty="0" err="1"/>
              <a:t>Learners</a:t>
            </a:r>
            <a:r>
              <a:rPr lang="it-IT" dirty="0"/>
              <a:t> can click on the phone </a:t>
            </a:r>
            <a:r>
              <a:rPr lang="it-IT" dirty="0" err="1"/>
              <a:t>icon</a:t>
            </a:r>
            <a:r>
              <a:rPr lang="it-IT" dirty="0"/>
              <a:t>, </a:t>
            </a:r>
            <a:r>
              <a:rPr lang="it-IT" dirty="0" err="1"/>
              <a:t>which</a:t>
            </a:r>
            <a:r>
              <a:rPr lang="it-IT" dirty="0"/>
              <a:t> </a:t>
            </a:r>
            <a:r>
              <a:rPr lang="it-IT" dirty="0" err="1"/>
              <a:t>will</a:t>
            </a:r>
            <a:r>
              <a:rPr lang="it-IT" dirty="0"/>
              <a:t> flash, and </a:t>
            </a:r>
            <a:r>
              <a:rPr lang="it-IT" dirty="0" err="1"/>
              <a:t>get</a:t>
            </a:r>
            <a:r>
              <a:rPr lang="it-IT" dirty="0"/>
              <a:t> a </a:t>
            </a:r>
            <a:r>
              <a:rPr lang="it-IT" dirty="0" err="1"/>
              <a:t>hint</a:t>
            </a:r>
            <a:r>
              <a:rPr lang="it-IT" dirty="0"/>
              <a:t> from a friend (</a:t>
            </a:r>
            <a:r>
              <a:rPr lang="it-IT" dirty="0" err="1"/>
              <a:t>see</a:t>
            </a:r>
            <a:r>
              <a:rPr lang="it-IT" dirty="0"/>
              <a:t> </a:t>
            </a:r>
            <a:r>
              <a:rPr lang="it-IT" dirty="0" err="1"/>
              <a:t>next</a:t>
            </a:r>
            <a:r>
              <a:rPr lang="it-IT" dirty="0"/>
              <a:t> slide).</a:t>
            </a:r>
          </a:p>
          <a:p>
            <a:endParaRPr lang="it-IT" dirty="0"/>
          </a:p>
          <a:p>
            <a:r>
              <a:rPr lang="it-IT" dirty="0" err="1"/>
              <a:t>Map</a:t>
            </a:r>
            <a:r>
              <a:rPr lang="it-IT" dirty="0"/>
              <a:t> image </a:t>
            </a:r>
            <a:r>
              <a:rPr lang="it-IT" dirty="0" err="1"/>
              <a:t>taken</a:t>
            </a:r>
            <a:r>
              <a:rPr lang="it-IT" dirty="0"/>
              <a:t> from: https://www.shutterstock.com/it/image-vector/vector-generic-city-map-navigator-screen-2712122447?trackingId=62844254-c22c-48de-8f6d-2289d5e3bd43&amp;listId=searchResults</a:t>
            </a:r>
          </a:p>
          <a:p>
            <a:endParaRPr lang="it-IT" dirty="0"/>
          </a:p>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39</a:t>
            </a:fld>
            <a:endParaRPr lang="it-IT"/>
          </a:p>
        </p:txBody>
      </p:sp>
    </p:spTree>
    <p:extLst>
      <p:ext uri="{BB962C8B-B14F-4D97-AF65-F5344CB8AC3E}">
        <p14:creationId xmlns:p14="http://schemas.microsoft.com/office/powerpoint/2010/main" val="164171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75375-4566-2D16-C0F0-693C922451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BFAC605-E96E-F010-7C15-A255BFC661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5C78F4E-F30C-1992-72C0-B361D2C4045E}"/>
              </a:ext>
            </a:extLst>
          </p:cNvPr>
          <p:cNvSpPr>
            <a:spLocks noGrp="1"/>
          </p:cNvSpPr>
          <p:nvPr>
            <p:ph type="body" idx="1"/>
          </p:nvPr>
        </p:nvSpPr>
        <p:spPr/>
        <p:txBody>
          <a:bodyPr/>
          <a:lstStyle/>
          <a:p>
            <a:r>
              <a:rPr lang="it-IT" dirty="0"/>
              <a:t>Drag and drop interaction.</a:t>
            </a:r>
          </a:p>
          <a:p>
            <a:pPr marL="228600" indent="-228600">
              <a:buAutoNum type="arabicPeriod"/>
            </a:pPr>
            <a:r>
              <a:rPr lang="it-IT" dirty="0"/>
              <a:t>The dashboard screen shows the text in the box. To </a:t>
            </a:r>
            <a:r>
              <a:rPr lang="it-IT" dirty="0" err="1"/>
              <a:t>advance</a:t>
            </a:r>
            <a:r>
              <a:rPr lang="it-IT" dirty="0"/>
              <a:t> from one </a:t>
            </a:r>
            <a:r>
              <a:rPr lang="it-IT" dirty="0" err="1"/>
              <a:t>paragraph</a:t>
            </a:r>
            <a:r>
              <a:rPr lang="it-IT" dirty="0"/>
              <a:t> to the </a:t>
            </a:r>
            <a:r>
              <a:rPr lang="it-IT" dirty="0" err="1"/>
              <a:t>next</a:t>
            </a:r>
            <a:r>
              <a:rPr lang="it-IT" dirty="0"/>
              <a:t>, </a:t>
            </a:r>
            <a:r>
              <a:rPr lang="it-IT" dirty="0" err="1"/>
              <a:t>learners</a:t>
            </a:r>
            <a:r>
              <a:rPr lang="it-IT" dirty="0"/>
              <a:t> </a:t>
            </a:r>
            <a:r>
              <a:rPr lang="it-IT" dirty="0" err="1"/>
              <a:t>need</a:t>
            </a:r>
            <a:r>
              <a:rPr lang="it-IT" dirty="0"/>
              <a:t> to click on the </a:t>
            </a:r>
            <a:r>
              <a:rPr lang="it-IT" dirty="0" err="1"/>
              <a:t>buttons</a:t>
            </a:r>
            <a:r>
              <a:rPr lang="it-IT" dirty="0"/>
              <a:t>.</a:t>
            </a:r>
          </a:p>
          <a:p>
            <a:pPr marL="228600" indent="-228600">
              <a:buAutoNum type="arabicPeriod"/>
            </a:pPr>
            <a:r>
              <a:rPr lang="it-IT" dirty="0"/>
              <a:t>After </a:t>
            </a:r>
            <a:r>
              <a:rPr lang="it-IT" dirty="0" err="1"/>
              <a:t>clicking</a:t>
            </a:r>
            <a:r>
              <a:rPr lang="it-IT" dirty="0"/>
              <a:t> LET’S TRY, the </a:t>
            </a:r>
            <a:r>
              <a:rPr lang="it-IT" dirty="0" err="1"/>
              <a:t>map</a:t>
            </a:r>
            <a:r>
              <a:rPr lang="it-IT" dirty="0"/>
              <a:t> shows on screen with the 3 </a:t>
            </a:r>
            <a:r>
              <a:rPr lang="it-IT" dirty="0" err="1"/>
              <a:t>numbered</a:t>
            </a:r>
            <a:r>
              <a:rPr lang="it-IT" dirty="0"/>
              <a:t> steps and 3 </a:t>
            </a:r>
            <a:r>
              <a:rPr lang="it-IT" dirty="0" err="1"/>
              <a:t>empty</a:t>
            </a:r>
            <a:r>
              <a:rPr lang="it-IT" dirty="0"/>
              <a:t> </a:t>
            </a:r>
            <a:r>
              <a:rPr lang="it-IT" dirty="0" err="1"/>
              <a:t>droppable</a:t>
            </a:r>
            <a:r>
              <a:rPr lang="it-IT" dirty="0"/>
              <a:t> </a:t>
            </a:r>
            <a:r>
              <a:rPr lang="it-IT" dirty="0" err="1"/>
              <a:t>areas</a:t>
            </a:r>
            <a:r>
              <a:rPr lang="it-IT" dirty="0"/>
              <a:t> </a:t>
            </a:r>
            <a:r>
              <a:rPr lang="it-IT" dirty="0" err="1"/>
              <a:t>next</a:t>
            </a:r>
            <a:r>
              <a:rPr lang="it-IT" dirty="0"/>
              <a:t> to </a:t>
            </a:r>
            <a:r>
              <a:rPr lang="it-IT" dirty="0" err="1"/>
              <a:t>them</a:t>
            </a:r>
            <a:r>
              <a:rPr lang="it-IT" dirty="0"/>
              <a:t>. Under the </a:t>
            </a:r>
            <a:r>
              <a:rPr lang="it-IT" dirty="0" err="1"/>
              <a:t>map</a:t>
            </a:r>
            <a:r>
              <a:rPr lang="it-IT" dirty="0"/>
              <a:t>, 3 text labels </a:t>
            </a:r>
            <a:r>
              <a:rPr lang="it-IT" dirty="0" err="1"/>
              <a:t>appear</a:t>
            </a:r>
            <a:r>
              <a:rPr lang="it-IT" dirty="0"/>
              <a:t> in random </a:t>
            </a:r>
            <a:r>
              <a:rPr lang="it-IT" dirty="0" err="1"/>
              <a:t>order</a:t>
            </a:r>
            <a:r>
              <a:rPr lang="it-IT" dirty="0"/>
              <a:t> and </a:t>
            </a:r>
            <a:r>
              <a:rPr lang="it-IT" dirty="0" err="1"/>
              <a:t>need</a:t>
            </a:r>
            <a:r>
              <a:rPr lang="it-IT" dirty="0"/>
              <a:t> to be </a:t>
            </a:r>
            <a:r>
              <a:rPr lang="it-IT" dirty="0" err="1"/>
              <a:t>dragged</a:t>
            </a:r>
            <a:r>
              <a:rPr lang="it-IT" dirty="0"/>
              <a:t> on the </a:t>
            </a:r>
            <a:r>
              <a:rPr lang="it-IT" dirty="0" err="1"/>
              <a:t>corresponding</a:t>
            </a:r>
            <a:r>
              <a:rPr lang="it-IT" dirty="0"/>
              <a:t> </a:t>
            </a:r>
            <a:r>
              <a:rPr lang="it-IT" dirty="0" err="1"/>
              <a:t>droppable</a:t>
            </a:r>
            <a:r>
              <a:rPr lang="it-IT" dirty="0"/>
              <a:t> </a:t>
            </a:r>
            <a:r>
              <a:rPr lang="it-IT" dirty="0" err="1"/>
              <a:t>areas</a:t>
            </a:r>
            <a:r>
              <a:rPr lang="it-IT" dirty="0"/>
              <a:t>: MISSION, CAPABILITIES, USAGE. </a:t>
            </a:r>
            <a:r>
              <a:rPr lang="it-IT" dirty="0" err="1"/>
              <a:t>When</a:t>
            </a:r>
            <a:r>
              <a:rPr lang="it-IT" dirty="0"/>
              <a:t> </a:t>
            </a:r>
            <a:r>
              <a:rPr lang="it-IT" dirty="0" err="1"/>
              <a:t>each</a:t>
            </a:r>
            <a:r>
              <a:rPr lang="it-IT" dirty="0"/>
              <a:t> item </a:t>
            </a:r>
            <a:r>
              <a:rPr lang="it-IT" dirty="0" err="1"/>
              <a:t>is</a:t>
            </a:r>
            <a:r>
              <a:rPr lang="it-IT" dirty="0"/>
              <a:t> </a:t>
            </a:r>
            <a:r>
              <a:rPr lang="it-IT" dirty="0" err="1"/>
              <a:t>dropped</a:t>
            </a:r>
            <a:r>
              <a:rPr lang="it-IT" dirty="0"/>
              <a:t> </a:t>
            </a:r>
            <a:r>
              <a:rPr lang="it-IT" dirty="0" err="1"/>
              <a:t>correctly</a:t>
            </a:r>
            <a:r>
              <a:rPr lang="it-IT" dirty="0"/>
              <a:t>, a feedback pop-up </a:t>
            </a:r>
            <a:r>
              <a:rPr lang="it-IT" dirty="0" err="1"/>
              <a:t>appears</a:t>
            </a:r>
            <a:r>
              <a:rPr lang="it-IT" dirty="0"/>
              <a:t>, </a:t>
            </a:r>
            <a:r>
              <a:rPr lang="it-IT" dirty="0" err="1"/>
              <a:t>providing</a:t>
            </a:r>
            <a:r>
              <a:rPr lang="it-IT" dirty="0"/>
              <a:t> more information </a:t>
            </a:r>
            <a:r>
              <a:rPr lang="it-IT" dirty="0" err="1"/>
              <a:t>about</a:t>
            </a:r>
            <a:r>
              <a:rPr lang="it-IT" dirty="0"/>
              <a:t> </a:t>
            </a:r>
            <a:r>
              <a:rPr lang="it-IT" dirty="0" err="1"/>
              <a:t>how</a:t>
            </a:r>
            <a:r>
              <a:rPr lang="it-IT" dirty="0"/>
              <a:t> to </a:t>
            </a:r>
            <a:r>
              <a:rPr lang="it-IT" dirty="0" err="1"/>
              <a:t>carry</a:t>
            </a:r>
            <a:r>
              <a:rPr lang="it-IT" dirty="0"/>
              <a:t> out the </a:t>
            </a:r>
            <a:r>
              <a:rPr lang="it-IT" dirty="0" err="1"/>
              <a:t>needs</a:t>
            </a:r>
            <a:r>
              <a:rPr lang="it-IT" dirty="0"/>
              <a:t> </a:t>
            </a:r>
            <a:r>
              <a:rPr lang="it-IT" dirty="0" err="1"/>
              <a:t>analysis</a:t>
            </a:r>
            <a:r>
              <a:rPr lang="it-IT" dirty="0"/>
              <a:t> (</a:t>
            </a:r>
            <a:r>
              <a:rPr lang="it-IT" dirty="0" err="1"/>
              <a:t>including</a:t>
            </a:r>
            <a:r>
              <a:rPr lang="it-IT" dirty="0"/>
              <a:t> some sample </a:t>
            </a:r>
            <a:r>
              <a:rPr lang="it-IT" dirty="0" err="1"/>
              <a:t>questions</a:t>
            </a:r>
            <a:r>
              <a:rPr lang="it-IT" dirty="0"/>
              <a:t> and </a:t>
            </a:r>
            <a:r>
              <a:rPr lang="it-IT" dirty="0" err="1"/>
              <a:t>focal</a:t>
            </a:r>
            <a:r>
              <a:rPr lang="it-IT" dirty="0"/>
              <a:t> points </a:t>
            </a:r>
            <a:r>
              <a:rPr lang="it-IT" dirty="0" err="1"/>
              <a:t>taken</a:t>
            </a:r>
            <a:r>
              <a:rPr lang="it-IT" dirty="0"/>
              <a:t> from the SOS).</a:t>
            </a:r>
          </a:p>
          <a:p>
            <a:pPr marL="228600" indent="-228600">
              <a:buAutoNum type="arabicPeriod"/>
            </a:pPr>
            <a:r>
              <a:rPr lang="it-IT" dirty="0" err="1"/>
              <a:t>When</a:t>
            </a:r>
            <a:r>
              <a:rPr lang="it-IT" dirty="0"/>
              <a:t> the </a:t>
            </a:r>
            <a:r>
              <a:rPr lang="it-IT" dirty="0" err="1"/>
              <a:t>third</a:t>
            </a:r>
            <a:r>
              <a:rPr lang="it-IT" dirty="0"/>
              <a:t> pop-up feedback </a:t>
            </a:r>
            <a:r>
              <a:rPr lang="it-IT" dirty="0" err="1"/>
              <a:t>is</a:t>
            </a:r>
            <a:r>
              <a:rPr lang="it-IT" dirty="0"/>
              <a:t> </a:t>
            </a:r>
            <a:r>
              <a:rPr lang="it-IT" dirty="0" err="1"/>
              <a:t>closed</a:t>
            </a:r>
            <a:r>
              <a:rPr lang="it-IT" dirty="0"/>
              <a:t>, </a:t>
            </a:r>
            <a:r>
              <a:rPr lang="it-IT" dirty="0" err="1"/>
              <a:t>learners</a:t>
            </a:r>
            <a:r>
              <a:rPr lang="it-IT" dirty="0"/>
              <a:t> </a:t>
            </a:r>
            <a:r>
              <a:rPr lang="it-IT" dirty="0" err="1"/>
              <a:t>advance</a:t>
            </a:r>
            <a:r>
              <a:rPr lang="it-IT" dirty="0"/>
              <a:t> to the </a:t>
            </a:r>
            <a:r>
              <a:rPr lang="it-IT" dirty="0" err="1"/>
              <a:t>next</a:t>
            </a:r>
            <a:r>
              <a:rPr lang="it-IT" dirty="0"/>
              <a:t> slide.</a:t>
            </a:r>
          </a:p>
          <a:p>
            <a:pPr marL="0" indent="0">
              <a:buNone/>
            </a:pPr>
            <a:endParaRPr lang="it-IT" dirty="0"/>
          </a:p>
          <a:p>
            <a:pPr marL="0" indent="0">
              <a:buNone/>
            </a:pPr>
            <a:r>
              <a:rPr lang="it-IT" dirty="0"/>
              <a:t>OPTIONAL: </a:t>
            </a:r>
            <a:r>
              <a:rPr lang="it-IT" dirty="0" err="1"/>
              <a:t>Learners</a:t>
            </a:r>
            <a:r>
              <a:rPr lang="it-IT" dirty="0"/>
              <a:t> can click on the phone </a:t>
            </a:r>
            <a:r>
              <a:rPr lang="it-IT" dirty="0" err="1"/>
              <a:t>icon</a:t>
            </a:r>
            <a:r>
              <a:rPr lang="it-IT" dirty="0"/>
              <a:t>, </a:t>
            </a:r>
            <a:r>
              <a:rPr lang="it-IT" dirty="0" err="1"/>
              <a:t>which</a:t>
            </a:r>
            <a:r>
              <a:rPr lang="it-IT" dirty="0"/>
              <a:t> </a:t>
            </a:r>
            <a:r>
              <a:rPr lang="it-IT" dirty="0" err="1"/>
              <a:t>will</a:t>
            </a:r>
            <a:r>
              <a:rPr lang="it-IT" dirty="0"/>
              <a:t> flash, and </a:t>
            </a:r>
            <a:r>
              <a:rPr lang="it-IT" dirty="0" err="1"/>
              <a:t>get</a:t>
            </a:r>
            <a:r>
              <a:rPr lang="it-IT" dirty="0"/>
              <a:t> a </a:t>
            </a:r>
            <a:r>
              <a:rPr lang="it-IT" dirty="0" err="1"/>
              <a:t>hint</a:t>
            </a:r>
            <a:r>
              <a:rPr lang="it-IT" dirty="0"/>
              <a:t> from a friend (</a:t>
            </a:r>
            <a:r>
              <a:rPr lang="it-IT" dirty="0" err="1"/>
              <a:t>see</a:t>
            </a:r>
            <a:r>
              <a:rPr lang="it-IT" dirty="0"/>
              <a:t> </a:t>
            </a:r>
            <a:r>
              <a:rPr lang="it-IT" dirty="0" err="1"/>
              <a:t>next</a:t>
            </a:r>
            <a:r>
              <a:rPr lang="it-IT" dirty="0"/>
              <a:t> slide).</a:t>
            </a:r>
          </a:p>
          <a:p>
            <a:endParaRPr lang="it-IT" dirty="0"/>
          </a:p>
          <a:p>
            <a:r>
              <a:rPr lang="it-IT" dirty="0" err="1"/>
              <a:t>Map</a:t>
            </a:r>
            <a:r>
              <a:rPr lang="it-IT" dirty="0"/>
              <a:t> image </a:t>
            </a:r>
            <a:r>
              <a:rPr lang="it-IT" dirty="0" err="1"/>
              <a:t>taken</a:t>
            </a:r>
            <a:r>
              <a:rPr lang="it-IT" dirty="0"/>
              <a:t> from: https://www.shutterstock.com/it/image-vector/vector-generic-city-map-navigator-screen-2712122447?trackingId=62844254-c22c-48de-8f6d-2289d5e3bd43&amp;listId=searchResults</a:t>
            </a:r>
          </a:p>
          <a:p>
            <a:endParaRPr lang="it-IT" dirty="0"/>
          </a:p>
          <a:p>
            <a:endParaRPr lang="it-IT" dirty="0"/>
          </a:p>
        </p:txBody>
      </p:sp>
      <p:sp>
        <p:nvSpPr>
          <p:cNvPr id="4" name="Segnaposto numero diapositiva 3">
            <a:extLst>
              <a:ext uri="{FF2B5EF4-FFF2-40B4-BE49-F238E27FC236}">
                <a16:creationId xmlns:a16="http://schemas.microsoft.com/office/drawing/2014/main" id="{2C6636E4-6E8B-2C47-90F6-A831D5957AB9}"/>
              </a:ext>
            </a:extLst>
          </p:cNvPr>
          <p:cNvSpPr>
            <a:spLocks noGrp="1"/>
          </p:cNvSpPr>
          <p:nvPr>
            <p:ph type="sldNum" sz="quarter" idx="5"/>
          </p:nvPr>
        </p:nvSpPr>
        <p:spPr/>
        <p:txBody>
          <a:bodyPr/>
          <a:lstStyle/>
          <a:p>
            <a:fld id="{18D3C75A-566B-B548-A111-D686872AF4B1}" type="slidenum">
              <a:rPr lang="it-IT" smtClean="0"/>
              <a:t>40</a:t>
            </a:fld>
            <a:endParaRPr lang="it-IT"/>
          </a:p>
        </p:txBody>
      </p:sp>
    </p:spTree>
    <p:extLst>
      <p:ext uri="{BB962C8B-B14F-4D97-AF65-F5344CB8AC3E}">
        <p14:creationId xmlns:p14="http://schemas.microsoft.com/office/powerpoint/2010/main" val="1977470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FA1F7-69FD-2BC4-D290-0769AF5BCAC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406333F-907D-D3EB-2A97-0EC0A7DAD19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0AFB634-9BC3-1E67-E314-D0B59BD0FD4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93953FE-6E4B-8795-5E42-E49BDAD4FE3C}"/>
              </a:ext>
            </a:extLst>
          </p:cNvPr>
          <p:cNvSpPr>
            <a:spLocks noGrp="1"/>
          </p:cNvSpPr>
          <p:nvPr>
            <p:ph type="sldNum" sz="quarter" idx="5"/>
          </p:nvPr>
        </p:nvSpPr>
        <p:spPr/>
        <p:txBody>
          <a:bodyPr/>
          <a:lstStyle/>
          <a:p>
            <a:fld id="{18D3C75A-566B-B548-A111-D686872AF4B1}" type="slidenum">
              <a:rPr lang="it-IT" smtClean="0"/>
              <a:t>41</a:t>
            </a:fld>
            <a:endParaRPr lang="it-IT"/>
          </a:p>
        </p:txBody>
      </p:sp>
    </p:spTree>
    <p:extLst>
      <p:ext uri="{BB962C8B-B14F-4D97-AF65-F5344CB8AC3E}">
        <p14:creationId xmlns:p14="http://schemas.microsoft.com/office/powerpoint/2010/main" val="4254686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BD08E-97C4-8F17-BF74-394D08447F2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0219054-E4D7-D33A-4EF2-944EB3926EA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552B82C-093E-8A29-845E-99E2BD095271}"/>
              </a:ext>
            </a:extLst>
          </p:cNvPr>
          <p:cNvSpPr>
            <a:spLocks noGrp="1"/>
          </p:cNvSpPr>
          <p:nvPr>
            <p:ph type="body" idx="1"/>
          </p:nvPr>
        </p:nvSpPr>
        <p:spPr/>
        <p:txBody>
          <a:bodyPr/>
          <a:lstStyle/>
          <a:p>
            <a:r>
              <a:rPr lang="it-IT" dirty="0"/>
              <a:t>Text and graphic slide. The speech </a:t>
            </a:r>
            <a:r>
              <a:rPr lang="it-IT" dirty="0" err="1"/>
              <a:t>bubbles</a:t>
            </a:r>
            <a:r>
              <a:rPr lang="it-IT" dirty="0"/>
              <a:t> </a:t>
            </a:r>
            <a:r>
              <a:rPr lang="it-IT" dirty="0" err="1"/>
              <a:t>represent</a:t>
            </a:r>
            <a:r>
              <a:rPr lang="it-IT" dirty="0"/>
              <a:t> an </a:t>
            </a:r>
            <a:r>
              <a:rPr lang="it-IT" dirty="0" err="1"/>
              <a:t>exchange</a:t>
            </a:r>
            <a:r>
              <a:rPr lang="it-IT" dirty="0"/>
              <a:t> </a:t>
            </a:r>
            <a:r>
              <a:rPr lang="it-IT" dirty="0" err="1"/>
              <a:t>between</a:t>
            </a:r>
            <a:r>
              <a:rPr lang="it-IT" dirty="0"/>
              <a:t> the driver and a friend, and </a:t>
            </a:r>
            <a:r>
              <a:rPr lang="it-IT" dirty="0" err="1"/>
              <a:t>appear</a:t>
            </a:r>
            <a:r>
              <a:rPr lang="it-IT" dirty="0"/>
              <a:t> in </a:t>
            </a:r>
            <a:r>
              <a:rPr lang="it-IT" dirty="0" err="1"/>
              <a:t>sequence</a:t>
            </a:r>
            <a:r>
              <a:rPr lang="it-IT" dirty="0"/>
              <a:t> from top to bottom. </a:t>
            </a:r>
            <a:r>
              <a:rPr lang="it-IT" dirty="0" err="1"/>
              <a:t>When</a:t>
            </a:r>
            <a:r>
              <a:rPr lang="it-IT" dirty="0"/>
              <a:t> the Continue </a:t>
            </a:r>
            <a:r>
              <a:rPr lang="it-IT" dirty="0" err="1"/>
              <a:t>button</a:t>
            </a:r>
            <a:r>
              <a:rPr lang="it-IT" dirty="0"/>
              <a:t> </a:t>
            </a:r>
            <a:r>
              <a:rPr lang="it-IT" dirty="0" err="1"/>
              <a:t>is</a:t>
            </a:r>
            <a:r>
              <a:rPr lang="it-IT" dirty="0"/>
              <a:t> </a:t>
            </a:r>
            <a:r>
              <a:rPr lang="it-IT" dirty="0" err="1"/>
              <a:t>pressed</a:t>
            </a:r>
            <a:r>
              <a:rPr lang="it-IT" dirty="0"/>
              <a:t>, </a:t>
            </a:r>
            <a:r>
              <a:rPr lang="it-IT" dirty="0" err="1"/>
              <a:t>learners</a:t>
            </a:r>
            <a:r>
              <a:rPr lang="it-IT" dirty="0"/>
              <a:t> </a:t>
            </a:r>
            <a:r>
              <a:rPr lang="it-IT" dirty="0" err="1"/>
              <a:t>return</a:t>
            </a:r>
            <a:r>
              <a:rPr lang="it-IT" dirty="0"/>
              <a:t> to the </a:t>
            </a:r>
            <a:r>
              <a:rPr lang="it-IT" dirty="0" err="1"/>
              <a:t>previous</a:t>
            </a:r>
            <a:r>
              <a:rPr lang="it-IT" dirty="0"/>
              <a:t> slide.</a:t>
            </a:r>
          </a:p>
        </p:txBody>
      </p:sp>
      <p:sp>
        <p:nvSpPr>
          <p:cNvPr id="4" name="Segnaposto numero diapositiva 3">
            <a:extLst>
              <a:ext uri="{FF2B5EF4-FFF2-40B4-BE49-F238E27FC236}">
                <a16:creationId xmlns:a16="http://schemas.microsoft.com/office/drawing/2014/main" id="{F96A4039-4841-77B4-7A97-91262E6E5B6C}"/>
              </a:ext>
            </a:extLst>
          </p:cNvPr>
          <p:cNvSpPr>
            <a:spLocks noGrp="1"/>
          </p:cNvSpPr>
          <p:nvPr>
            <p:ph type="sldNum" sz="quarter" idx="5"/>
          </p:nvPr>
        </p:nvSpPr>
        <p:spPr/>
        <p:txBody>
          <a:bodyPr/>
          <a:lstStyle/>
          <a:p>
            <a:fld id="{18D3C75A-566B-B548-A111-D686872AF4B1}" type="slidenum">
              <a:rPr lang="it-IT" smtClean="0"/>
              <a:t>42</a:t>
            </a:fld>
            <a:endParaRPr lang="it-IT"/>
          </a:p>
        </p:txBody>
      </p:sp>
    </p:spTree>
    <p:extLst>
      <p:ext uri="{BB962C8B-B14F-4D97-AF65-F5344CB8AC3E}">
        <p14:creationId xmlns:p14="http://schemas.microsoft.com/office/powerpoint/2010/main" val="2367775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DCFF7-EBBD-9B2B-A5B1-1729CE1D6F0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86339EF-C948-8844-5ED4-09296E25FFF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B29AD1C-32B1-1E5F-C450-3CC14C34F20C}"/>
              </a:ext>
            </a:extLst>
          </p:cNvPr>
          <p:cNvSpPr>
            <a:spLocks noGrp="1"/>
          </p:cNvSpPr>
          <p:nvPr>
            <p:ph type="body" idx="1"/>
          </p:nvPr>
        </p:nvSpPr>
        <p:spPr/>
        <p:txBody>
          <a:bodyPr/>
          <a:lstStyle/>
          <a:p>
            <a:r>
              <a:rPr lang="it-IT" dirty="0"/>
              <a:t>Drag and drop interaction.</a:t>
            </a:r>
          </a:p>
          <a:p>
            <a:pPr marL="228600" indent="-228600">
              <a:buAutoNum type="arabicPeriod"/>
            </a:pPr>
            <a:r>
              <a:rPr lang="it-IT" dirty="0"/>
              <a:t>The dashboard screen shows the text in the box. To </a:t>
            </a:r>
            <a:r>
              <a:rPr lang="it-IT" dirty="0" err="1"/>
              <a:t>advance</a:t>
            </a:r>
            <a:r>
              <a:rPr lang="it-IT" dirty="0"/>
              <a:t> from one </a:t>
            </a:r>
            <a:r>
              <a:rPr lang="it-IT" dirty="0" err="1"/>
              <a:t>paragraph</a:t>
            </a:r>
            <a:r>
              <a:rPr lang="it-IT" dirty="0"/>
              <a:t> to the </a:t>
            </a:r>
            <a:r>
              <a:rPr lang="it-IT" dirty="0" err="1"/>
              <a:t>next</a:t>
            </a:r>
            <a:r>
              <a:rPr lang="it-IT" dirty="0"/>
              <a:t>, </a:t>
            </a:r>
            <a:r>
              <a:rPr lang="it-IT" dirty="0" err="1"/>
              <a:t>learners</a:t>
            </a:r>
            <a:r>
              <a:rPr lang="it-IT" dirty="0"/>
              <a:t> </a:t>
            </a:r>
            <a:r>
              <a:rPr lang="it-IT" dirty="0" err="1"/>
              <a:t>need</a:t>
            </a:r>
            <a:r>
              <a:rPr lang="it-IT" dirty="0"/>
              <a:t> to click on the </a:t>
            </a:r>
            <a:r>
              <a:rPr lang="it-IT" dirty="0" err="1"/>
              <a:t>buttons</a:t>
            </a:r>
            <a:r>
              <a:rPr lang="it-IT" dirty="0"/>
              <a:t>.</a:t>
            </a:r>
          </a:p>
          <a:p>
            <a:pPr marL="228600" indent="-228600">
              <a:buAutoNum type="arabicPeriod"/>
            </a:pPr>
            <a:r>
              <a:rPr lang="it-IT" dirty="0"/>
              <a:t>After </a:t>
            </a:r>
            <a:r>
              <a:rPr lang="it-IT" dirty="0" err="1"/>
              <a:t>clicking</a:t>
            </a:r>
            <a:r>
              <a:rPr lang="it-IT" dirty="0"/>
              <a:t> LET’S TRY, the </a:t>
            </a:r>
            <a:r>
              <a:rPr lang="it-IT" dirty="0" err="1"/>
              <a:t>map</a:t>
            </a:r>
            <a:r>
              <a:rPr lang="it-IT" dirty="0"/>
              <a:t> shows on screen with the 3 </a:t>
            </a:r>
            <a:r>
              <a:rPr lang="it-IT" dirty="0" err="1"/>
              <a:t>numbered</a:t>
            </a:r>
            <a:r>
              <a:rPr lang="it-IT" dirty="0"/>
              <a:t> steps and 3 </a:t>
            </a:r>
            <a:r>
              <a:rPr lang="it-IT" dirty="0" err="1"/>
              <a:t>empty</a:t>
            </a:r>
            <a:r>
              <a:rPr lang="it-IT" dirty="0"/>
              <a:t> </a:t>
            </a:r>
            <a:r>
              <a:rPr lang="it-IT" dirty="0" err="1"/>
              <a:t>droppable</a:t>
            </a:r>
            <a:r>
              <a:rPr lang="it-IT" dirty="0"/>
              <a:t> </a:t>
            </a:r>
            <a:r>
              <a:rPr lang="it-IT" dirty="0" err="1"/>
              <a:t>areas</a:t>
            </a:r>
            <a:r>
              <a:rPr lang="it-IT" dirty="0"/>
              <a:t> </a:t>
            </a:r>
            <a:r>
              <a:rPr lang="it-IT" dirty="0" err="1"/>
              <a:t>next</a:t>
            </a:r>
            <a:r>
              <a:rPr lang="it-IT" dirty="0"/>
              <a:t> to </a:t>
            </a:r>
            <a:r>
              <a:rPr lang="it-IT" dirty="0" err="1"/>
              <a:t>them</a:t>
            </a:r>
            <a:r>
              <a:rPr lang="it-IT" dirty="0"/>
              <a:t>. Under the </a:t>
            </a:r>
            <a:r>
              <a:rPr lang="it-IT" dirty="0" err="1"/>
              <a:t>map</a:t>
            </a:r>
            <a:r>
              <a:rPr lang="it-IT" dirty="0"/>
              <a:t>, 3 text labels </a:t>
            </a:r>
            <a:r>
              <a:rPr lang="it-IT" dirty="0" err="1"/>
              <a:t>appear</a:t>
            </a:r>
            <a:r>
              <a:rPr lang="it-IT" dirty="0"/>
              <a:t> in random </a:t>
            </a:r>
            <a:r>
              <a:rPr lang="it-IT" dirty="0" err="1"/>
              <a:t>order</a:t>
            </a:r>
            <a:r>
              <a:rPr lang="it-IT" dirty="0"/>
              <a:t> and </a:t>
            </a:r>
            <a:r>
              <a:rPr lang="it-IT" dirty="0" err="1"/>
              <a:t>need</a:t>
            </a:r>
            <a:r>
              <a:rPr lang="it-IT" dirty="0"/>
              <a:t> to be </a:t>
            </a:r>
            <a:r>
              <a:rPr lang="it-IT" dirty="0" err="1"/>
              <a:t>dragged</a:t>
            </a:r>
            <a:r>
              <a:rPr lang="it-IT" dirty="0"/>
              <a:t> on the </a:t>
            </a:r>
            <a:r>
              <a:rPr lang="it-IT" dirty="0" err="1"/>
              <a:t>corresponding</a:t>
            </a:r>
            <a:r>
              <a:rPr lang="it-IT" dirty="0"/>
              <a:t> </a:t>
            </a:r>
            <a:r>
              <a:rPr lang="it-IT" dirty="0" err="1"/>
              <a:t>droppable</a:t>
            </a:r>
            <a:r>
              <a:rPr lang="it-IT" dirty="0"/>
              <a:t> </a:t>
            </a:r>
            <a:r>
              <a:rPr lang="it-IT" dirty="0" err="1"/>
              <a:t>areas</a:t>
            </a:r>
            <a:r>
              <a:rPr lang="it-IT" dirty="0"/>
              <a:t>: MISSION, CAPABILITIES, USAGE. </a:t>
            </a:r>
            <a:r>
              <a:rPr lang="it-IT" dirty="0" err="1"/>
              <a:t>When</a:t>
            </a:r>
            <a:r>
              <a:rPr lang="it-IT" dirty="0"/>
              <a:t> </a:t>
            </a:r>
            <a:r>
              <a:rPr lang="it-IT" dirty="0" err="1"/>
              <a:t>each</a:t>
            </a:r>
            <a:r>
              <a:rPr lang="it-IT" dirty="0"/>
              <a:t> item </a:t>
            </a:r>
            <a:r>
              <a:rPr lang="it-IT" dirty="0" err="1"/>
              <a:t>is</a:t>
            </a:r>
            <a:r>
              <a:rPr lang="it-IT" dirty="0"/>
              <a:t> </a:t>
            </a:r>
            <a:r>
              <a:rPr lang="it-IT" dirty="0" err="1"/>
              <a:t>dropped</a:t>
            </a:r>
            <a:r>
              <a:rPr lang="it-IT" dirty="0"/>
              <a:t> </a:t>
            </a:r>
            <a:r>
              <a:rPr lang="it-IT" dirty="0" err="1"/>
              <a:t>correctly</a:t>
            </a:r>
            <a:r>
              <a:rPr lang="it-IT" dirty="0"/>
              <a:t>, a feedback pop-up </a:t>
            </a:r>
            <a:r>
              <a:rPr lang="it-IT" dirty="0" err="1"/>
              <a:t>appears</a:t>
            </a:r>
            <a:r>
              <a:rPr lang="it-IT" dirty="0"/>
              <a:t>, </a:t>
            </a:r>
            <a:r>
              <a:rPr lang="it-IT" dirty="0" err="1"/>
              <a:t>providing</a:t>
            </a:r>
            <a:r>
              <a:rPr lang="it-IT" dirty="0"/>
              <a:t> more information </a:t>
            </a:r>
            <a:r>
              <a:rPr lang="it-IT" dirty="0" err="1"/>
              <a:t>about</a:t>
            </a:r>
            <a:r>
              <a:rPr lang="it-IT" dirty="0"/>
              <a:t> </a:t>
            </a:r>
            <a:r>
              <a:rPr lang="it-IT" dirty="0" err="1"/>
              <a:t>how</a:t>
            </a:r>
            <a:r>
              <a:rPr lang="it-IT" dirty="0"/>
              <a:t> to </a:t>
            </a:r>
            <a:r>
              <a:rPr lang="it-IT" dirty="0" err="1"/>
              <a:t>carry</a:t>
            </a:r>
            <a:r>
              <a:rPr lang="it-IT" dirty="0"/>
              <a:t> out the </a:t>
            </a:r>
            <a:r>
              <a:rPr lang="it-IT" dirty="0" err="1"/>
              <a:t>needs</a:t>
            </a:r>
            <a:r>
              <a:rPr lang="it-IT" dirty="0"/>
              <a:t> </a:t>
            </a:r>
            <a:r>
              <a:rPr lang="it-IT" dirty="0" err="1"/>
              <a:t>analysis</a:t>
            </a:r>
            <a:r>
              <a:rPr lang="it-IT" dirty="0"/>
              <a:t> (</a:t>
            </a:r>
            <a:r>
              <a:rPr lang="it-IT" dirty="0" err="1"/>
              <a:t>including</a:t>
            </a:r>
            <a:r>
              <a:rPr lang="it-IT" dirty="0"/>
              <a:t> some sample </a:t>
            </a:r>
            <a:r>
              <a:rPr lang="it-IT" dirty="0" err="1"/>
              <a:t>questions</a:t>
            </a:r>
            <a:r>
              <a:rPr lang="it-IT" dirty="0"/>
              <a:t> and </a:t>
            </a:r>
            <a:r>
              <a:rPr lang="it-IT" dirty="0" err="1"/>
              <a:t>focal</a:t>
            </a:r>
            <a:r>
              <a:rPr lang="it-IT" dirty="0"/>
              <a:t> points </a:t>
            </a:r>
            <a:r>
              <a:rPr lang="it-IT" dirty="0" err="1"/>
              <a:t>taken</a:t>
            </a:r>
            <a:r>
              <a:rPr lang="it-IT" dirty="0"/>
              <a:t> from the SOS).</a:t>
            </a:r>
          </a:p>
          <a:p>
            <a:pPr marL="228600" indent="-228600">
              <a:buAutoNum type="arabicPeriod"/>
            </a:pPr>
            <a:r>
              <a:rPr lang="it-IT" dirty="0" err="1"/>
              <a:t>When</a:t>
            </a:r>
            <a:r>
              <a:rPr lang="it-IT" dirty="0"/>
              <a:t> the </a:t>
            </a:r>
            <a:r>
              <a:rPr lang="it-IT" dirty="0" err="1"/>
              <a:t>third</a:t>
            </a:r>
            <a:r>
              <a:rPr lang="it-IT" dirty="0"/>
              <a:t> pop-up feedback </a:t>
            </a:r>
            <a:r>
              <a:rPr lang="it-IT" dirty="0" err="1"/>
              <a:t>is</a:t>
            </a:r>
            <a:r>
              <a:rPr lang="it-IT" dirty="0"/>
              <a:t> </a:t>
            </a:r>
            <a:r>
              <a:rPr lang="it-IT" dirty="0" err="1"/>
              <a:t>closed</a:t>
            </a:r>
            <a:r>
              <a:rPr lang="it-IT" dirty="0"/>
              <a:t>, </a:t>
            </a:r>
            <a:r>
              <a:rPr lang="it-IT" dirty="0" err="1"/>
              <a:t>learners</a:t>
            </a:r>
            <a:r>
              <a:rPr lang="it-IT" dirty="0"/>
              <a:t> </a:t>
            </a:r>
            <a:r>
              <a:rPr lang="it-IT" dirty="0" err="1"/>
              <a:t>advance</a:t>
            </a:r>
            <a:r>
              <a:rPr lang="it-IT" dirty="0"/>
              <a:t> to the </a:t>
            </a:r>
            <a:r>
              <a:rPr lang="it-IT" dirty="0" err="1"/>
              <a:t>next</a:t>
            </a:r>
            <a:r>
              <a:rPr lang="it-IT" dirty="0"/>
              <a:t> slide.</a:t>
            </a:r>
          </a:p>
          <a:p>
            <a:pPr marL="0" indent="0">
              <a:buNone/>
            </a:pPr>
            <a:endParaRPr lang="it-IT" dirty="0"/>
          </a:p>
          <a:p>
            <a:pPr marL="0" indent="0">
              <a:buNone/>
            </a:pPr>
            <a:r>
              <a:rPr lang="it-IT" dirty="0"/>
              <a:t>OPTIONAL: </a:t>
            </a:r>
            <a:r>
              <a:rPr lang="it-IT" dirty="0" err="1"/>
              <a:t>Learners</a:t>
            </a:r>
            <a:r>
              <a:rPr lang="it-IT" dirty="0"/>
              <a:t> can click on the phone </a:t>
            </a:r>
            <a:r>
              <a:rPr lang="it-IT" dirty="0" err="1"/>
              <a:t>icon</a:t>
            </a:r>
            <a:r>
              <a:rPr lang="it-IT" dirty="0"/>
              <a:t>, </a:t>
            </a:r>
            <a:r>
              <a:rPr lang="it-IT" dirty="0" err="1"/>
              <a:t>which</a:t>
            </a:r>
            <a:r>
              <a:rPr lang="it-IT" dirty="0"/>
              <a:t> </a:t>
            </a:r>
            <a:r>
              <a:rPr lang="it-IT" dirty="0" err="1"/>
              <a:t>will</a:t>
            </a:r>
            <a:r>
              <a:rPr lang="it-IT" dirty="0"/>
              <a:t> flash, and </a:t>
            </a:r>
            <a:r>
              <a:rPr lang="it-IT" dirty="0" err="1"/>
              <a:t>get</a:t>
            </a:r>
            <a:r>
              <a:rPr lang="it-IT" dirty="0"/>
              <a:t> a </a:t>
            </a:r>
            <a:r>
              <a:rPr lang="it-IT" dirty="0" err="1"/>
              <a:t>hint</a:t>
            </a:r>
            <a:r>
              <a:rPr lang="it-IT" dirty="0"/>
              <a:t> from a friend (</a:t>
            </a:r>
            <a:r>
              <a:rPr lang="it-IT" dirty="0" err="1"/>
              <a:t>see</a:t>
            </a:r>
            <a:r>
              <a:rPr lang="it-IT" dirty="0"/>
              <a:t> </a:t>
            </a:r>
            <a:r>
              <a:rPr lang="it-IT" dirty="0" err="1"/>
              <a:t>next</a:t>
            </a:r>
            <a:r>
              <a:rPr lang="it-IT" dirty="0"/>
              <a:t> slide).</a:t>
            </a:r>
          </a:p>
          <a:p>
            <a:endParaRPr lang="it-IT" dirty="0"/>
          </a:p>
          <a:p>
            <a:r>
              <a:rPr lang="it-IT" dirty="0" err="1"/>
              <a:t>Map</a:t>
            </a:r>
            <a:r>
              <a:rPr lang="it-IT" dirty="0"/>
              <a:t> image </a:t>
            </a:r>
            <a:r>
              <a:rPr lang="it-IT" dirty="0" err="1"/>
              <a:t>taken</a:t>
            </a:r>
            <a:r>
              <a:rPr lang="it-IT" dirty="0"/>
              <a:t> from: https://www.shutterstock.com/it/image-vector/vector-generic-city-map-navigator-screen-2712122447?trackingId=62844254-c22c-48de-8f6d-2289d5e3bd43&amp;listId=searchResults</a:t>
            </a:r>
          </a:p>
          <a:p>
            <a:endParaRPr lang="it-IT" dirty="0"/>
          </a:p>
          <a:p>
            <a:endParaRPr lang="it-IT" dirty="0"/>
          </a:p>
        </p:txBody>
      </p:sp>
      <p:sp>
        <p:nvSpPr>
          <p:cNvPr id="4" name="Segnaposto numero diapositiva 3">
            <a:extLst>
              <a:ext uri="{FF2B5EF4-FFF2-40B4-BE49-F238E27FC236}">
                <a16:creationId xmlns:a16="http://schemas.microsoft.com/office/drawing/2014/main" id="{34A42366-8625-05F0-BC70-73F1FB3D4519}"/>
              </a:ext>
            </a:extLst>
          </p:cNvPr>
          <p:cNvSpPr>
            <a:spLocks noGrp="1"/>
          </p:cNvSpPr>
          <p:nvPr>
            <p:ph type="sldNum" sz="quarter" idx="5"/>
          </p:nvPr>
        </p:nvSpPr>
        <p:spPr/>
        <p:txBody>
          <a:bodyPr/>
          <a:lstStyle/>
          <a:p>
            <a:fld id="{18D3C75A-566B-B548-A111-D686872AF4B1}" type="slidenum">
              <a:rPr lang="it-IT" smtClean="0"/>
              <a:t>43</a:t>
            </a:fld>
            <a:endParaRPr lang="it-IT"/>
          </a:p>
        </p:txBody>
      </p:sp>
    </p:spTree>
    <p:extLst>
      <p:ext uri="{BB962C8B-B14F-4D97-AF65-F5344CB8AC3E}">
        <p14:creationId xmlns:p14="http://schemas.microsoft.com/office/powerpoint/2010/main" val="3947367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376FD-2C4E-2315-B0C7-4270B28559D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98DB4D7-7EB0-40A1-D2FF-007F20A3213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3233800-1548-5DF6-02E5-8E931888365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7CA14F4-69CC-60D0-6C34-00FF44E1BFAD}"/>
              </a:ext>
            </a:extLst>
          </p:cNvPr>
          <p:cNvSpPr>
            <a:spLocks noGrp="1"/>
          </p:cNvSpPr>
          <p:nvPr>
            <p:ph type="sldNum" sz="quarter" idx="5"/>
          </p:nvPr>
        </p:nvSpPr>
        <p:spPr/>
        <p:txBody>
          <a:bodyPr/>
          <a:lstStyle/>
          <a:p>
            <a:fld id="{18D3C75A-566B-B548-A111-D686872AF4B1}" type="slidenum">
              <a:rPr lang="it-IT" smtClean="0"/>
              <a:t>44</a:t>
            </a:fld>
            <a:endParaRPr lang="it-IT"/>
          </a:p>
        </p:txBody>
      </p:sp>
    </p:spTree>
    <p:extLst>
      <p:ext uri="{BB962C8B-B14F-4D97-AF65-F5344CB8AC3E}">
        <p14:creationId xmlns:p14="http://schemas.microsoft.com/office/powerpoint/2010/main" val="406931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58B6C-7552-3FD1-1A34-108BFD27912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C5516FE-195A-208C-1C42-1D56CF70C0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A831FB3-6588-3C1D-C854-B6BFD5EA7A92}"/>
              </a:ext>
            </a:extLst>
          </p:cNvPr>
          <p:cNvSpPr>
            <a:spLocks noGrp="1"/>
          </p:cNvSpPr>
          <p:nvPr>
            <p:ph type="body" idx="1"/>
          </p:nvPr>
        </p:nvSpPr>
        <p:spPr/>
        <p:txBody>
          <a:bodyPr/>
          <a:lstStyle/>
          <a:p>
            <a:pPr marL="171450" indent="-171450">
              <a:buFontTx/>
              <a:buChar char="-"/>
            </a:pPr>
            <a:endParaRPr lang="it-IT" dirty="0"/>
          </a:p>
          <a:p>
            <a:endParaRPr lang="it-IT" dirty="0"/>
          </a:p>
        </p:txBody>
      </p:sp>
      <p:sp>
        <p:nvSpPr>
          <p:cNvPr id="4" name="Segnaposto numero diapositiva 3">
            <a:extLst>
              <a:ext uri="{FF2B5EF4-FFF2-40B4-BE49-F238E27FC236}">
                <a16:creationId xmlns:a16="http://schemas.microsoft.com/office/drawing/2014/main" id="{239782D8-4AAD-C0A6-9D47-5F527BB16CED}"/>
              </a:ext>
            </a:extLst>
          </p:cNvPr>
          <p:cNvSpPr>
            <a:spLocks noGrp="1"/>
          </p:cNvSpPr>
          <p:nvPr>
            <p:ph type="sldNum" sz="quarter" idx="5"/>
          </p:nvPr>
        </p:nvSpPr>
        <p:spPr/>
        <p:txBody>
          <a:bodyPr/>
          <a:lstStyle/>
          <a:p>
            <a:fld id="{18D3C75A-566B-B548-A111-D686872AF4B1}" type="slidenum">
              <a:rPr lang="it-IT" smtClean="0"/>
              <a:t>8</a:t>
            </a:fld>
            <a:endParaRPr lang="it-IT"/>
          </a:p>
        </p:txBody>
      </p:sp>
    </p:spTree>
    <p:extLst>
      <p:ext uri="{BB962C8B-B14F-4D97-AF65-F5344CB8AC3E}">
        <p14:creationId xmlns:p14="http://schemas.microsoft.com/office/powerpoint/2010/main" val="1285470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C3C36-04B9-066F-98A8-78E784F1AF3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C35A832-5B0F-D63A-D087-4EC91AD8866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E02C627-96E1-6575-1943-59F5116E004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7B816D0-49F4-20BC-F97E-7A132987BF5A}"/>
              </a:ext>
            </a:extLst>
          </p:cNvPr>
          <p:cNvSpPr>
            <a:spLocks noGrp="1"/>
          </p:cNvSpPr>
          <p:nvPr>
            <p:ph type="sldNum" sz="quarter" idx="5"/>
          </p:nvPr>
        </p:nvSpPr>
        <p:spPr/>
        <p:txBody>
          <a:bodyPr/>
          <a:lstStyle/>
          <a:p>
            <a:fld id="{18D3C75A-566B-B548-A111-D686872AF4B1}" type="slidenum">
              <a:rPr lang="it-IT" smtClean="0"/>
              <a:t>45</a:t>
            </a:fld>
            <a:endParaRPr lang="it-IT"/>
          </a:p>
        </p:txBody>
      </p:sp>
    </p:spTree>
    <p:extLst>
      <p:ext uri="{BB962C8B-B14F-4D97-AF65-F5344CB8AC3E}">
        <p14:creationId xmlns:p14="http://schemas.microsoft.com/office/powerpoint/2010/main" val="62006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EEBDB-1132-A545-A9A9-BB07F4F775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287B5F5-B71B-3EAD-43C6-FF653D529C5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51FC40E-2429-C093-EC16-27FD1F4A8CC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1E548CF-6F13-E053-F6BC-2193CBC95B8E}"/>
              </a:ext>
            </a:extLst>
          </p:cNvPr>
          <p:cNvSpPr>
            <a:spLocks noGrp="1"/>
          </p:cNvSpPr>
          <p:nvPr>
            <p:ph type="sldNum" sz="quarter" idx="5"/>
          </p:nvPr>
        </p:nvSpPr>
        <p:spPr/>
        <p:txBody>
          <a:bodyPr/>
          <a:lstStyle/>
          <a:p>
            <a:fld id="{18D3C75A-566B-B548-A111-D686872AF4B1}" type="slidenum">
              <a:rPr lang="it-IT" smtClean="0"/>
              <a:t>46</a:t>
            </a:fld>
            <a:endParaRPr lang="it-IT"/>
          </a:p>
        </p:txBody>
      </p:sp>
    </p:spTree>
    <p:extLst>
      <p:ext uri="{BB962C8B-B14F-4D97-AF65-F5344CB8AC3E}">
        <p14:creationId xmlns:p14="http://schemas.microsoft.com/office/powerpoint/2010/main" val="4241675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4EFE-8264-C54C-5609-42E936F2C44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5C6FB79-70C5-B140-EAC5-DB2571CDEF9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56DA9F0-170F-4E6E-82EB-4E45D75C9F4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7C7F765-6F3B-4592-89A0-764DFE8886BF}"/>
              </a:ext>
            </a:extLst>
          </p:cNvPr>
          <p:cNvSpPr>
            <a:spLocks noGrp="1"/>
          </p:cNvSpPr>
          <p:nvPr>
            <p:ph type="sldNum" sz="quarter" idx="5"/>
          </p:nvPr>
        </p:nvSpPr>
        <p:spPr/>
        <p:txBody>
          <a:bodyPr/>
          <a:lstStyle/>
          <a:p>
            <a:fld id="{18D3C75A-566B-B548-A111-D686872AF4B1}" type="slidenum">
              <a:rPr lang="it-IT" smtClean="0"/>
              <a:t>47</a:t>
            </a:fld>
            <a:endParaRPr lang="it-IT"/>
          </a:p>
        </p:txBody>
      </p:sp>
    </p:spTree>
    <p:extLst>
      <p:ext uri="{BB962C8B-B14F-4D97-AF65-F5344CB8AC3E}">
        <p14:creationId xmlns:p14="http://schemas.microsoft.com/office/powerpoint/2010/main" val="1492257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4F0E8-51D6-AFB9-BBFB-0E3932B6F15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D865FE3-BEE1-4611-DE2B-CB92F3DA0CD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50041C-36DB-1058-3496-F09D88EC0B9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EBB7613-B769-6088-A07D-E25CBC700D69}"/>
              </a:ext>
            </a:extLst>
          </p:cNvPr>
          <p:cNvSpPr>
            <a:spLocks noGrp="1"/>
          </p:cNvSpPr>
          <p:nvPr>
            <p:ph type="sldNum" sz="quarter" idx="5"/>
          </p:nvPr>
        </p:nvSpPr>
        <p:spPr/>
        <p:txBody>
          <a:bodyPr/>
          <a:lstStyle/>
          <a:p>
            <a:fld id="{18D3C75A-566B-B548-A111-D686872AF4B1}" type="slidenum">
              <a:rPr lang="it-IT" smtClean="0"/>
              <a:t>48</a:t>
            </a:fld>
            <a:endParaRPr lang="it-IT"/>
          </a:p>
        </p:txBody>
      </p:sp>
    </p:spTree>
    <p:extLst>
      <p:ext uri="{BB962C8B-B14F-4D97-AF65-F5344CB8AC3E}">
        <p14:creationId xmlns:p14="http://schemas.microsoft.com/office/powerpoint/2010/main" val="3755552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277D5-5D15-3606-D79B-4054EF6C5BE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3AE44C5-D13D-363A-25E8-1D80FF7336C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10464B2-15A9-C6E9-6810-62F87FCFA7F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DBFEDA9-755F-D42D-33FC-CC8E4568D662}"/>
              </a:ext>
            </a:extLst>
          </p:cNvPr>
          <p:cNvSpPr>
            <a:spLocks noGrp="1"/>
          </p:cNvSpPr>
          <p:nvPr>
            <p:ph type="sldNum" sz="quarter" idx="5"/>
          </p:nvPr>
        </p:nvSpPr>
        <p:spPr/>
        <p:txBody>
          <a:bodyPr/>
          <a:lstStyle/>
          <a:p>
            <a:fld id="{18D3C75A-566B-B548-A111-D686872AF4B1}" type="slidenum">
              <a:rPr lang="it-IT" smtClean="0"/>
              <a:t>49</a:t>
            </a:fld>
            <a:endParaRPr lang="it-IT"/>
          </a:p>
        </p:txBody>
      </p:sp>
    </p:spTree>
    <p:extLst>
      <p:ext uri="{BB962C8B-B14F-4D97-AF65-F5344CB8AC3E}">
        <p14:creationId xmlns:p14="http://schemas.microsoft.com/office/powerpoint/2010/main" val="428941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5B1E2-57F4-7E95-A694-319F19C6546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C91C804-E538-F7E7-F644-244BE25C284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789D85C-A55A-D2D3-C8FE-1009005C05C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E952682-C78F-DCB5-89B8-55C41CF5644E}"/>
              </a:ext>
            </a:extLst>
          </p:cNvPr>
          <p:cNvSpPr>
            <a:spLocks noGrp="1"/>
          </p:cNvSpPr>
          <p:nvPr>
            <p:ph type="sldNum" sz="quarter" idx="5"/>
          </p:nvPr>
        </p:nvSpPr>
        <p:spPr/>
        <p:txBody>
          <a:bodyPr/>
          <a:lstStyle/>
          <a:p>
            <a:fld id="{18D3C75A-566B-B548-A111-D686872AF4B1}" type="slidenum">
              <a:rPr lang="it-IT" smtClean="0"/>
              <a:t>50</a:t>
            </a:fld>
            <a:endParaRPr lang="it-IT"/>
          </a:p>
        </p:txBody>
      </p:sp>
    </p:spTree>
    <p:extLst>
      <p:ext uri="{BB962C8B-B14F-4D97-AF65-F5344CB8AC3E}">
        <p14:creationId xmlns:p14="http://schemas.microsoft.com/office/powerpoint/2010/main" val="1478490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56</a:t>
            </a:fld>
            <a:endParaRPr lang="it-IT"/>
          </a:p>
        </p:txBody>
      </p:sp>
    </p:spTree>
    <p:extLst>
      <p:ext uri="{BB962C8B-B14F-4D97-AF65-F5344CB8AC3E}">
        <p14:creationId xmlns:p14="http://schemas.microsoft.com/office/powerpoint/2010/main" val="1029893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This</a:t>
            </a:r>
            <a:r>
              <a:rPr lang="it-IT" dirty="0"/>
              <a:t> </a:t>
            </a:r>
            <a:r>
              <a:rPr lang="it-IT" dirty="0" err="1"/>
              <a:t>is</a:t>
            </a:r>
            <a:r>
              <a:rPr lang="it-IT" dirty="0"/>
              <a:t> a standard multiple-</a:t>
            </a:r>
            <a:r>
              <a:rPr lang="it-IT" dirty="0" err="1"/>
              <a:t>choice</a:t>
            </a:r>
            <a:r>
              <a:rPr lang="it-IT" dirty="0"/>
              <a:t> quiz with feedback. </a:t>
            </a:r>
            <a:r>
              <a:rPr lang="it-IT" dirty="0" err="1"/>
              <a:t>When</a:t>
            </a:r>
            <a:r>
              <a:rPr lang="it-IT" dirty="0"/>
              <a:t> the </a:t>
            </a:r>
            <a:r>
              <a:rPr lang="it-IT" dirty="0" err="1"/>
              <a:t>correct</a:t>
            </a:r>
            <a:r>
              <a:rPr lang="it-IT" dirty="0"/>
              <a:t> </a:t>
            </a:r>
            <a:r>
              <a:rPr lang="it-IT" dirty="0" err="1"/>
              <a:t>answer</a:t>
            </a:r>
            <a:r>
              <a:rPr lang="it-IT" dirty="0"/>
              <a:t> </a:t>
            </a:r>
            <a:r>
              <a:rPr lang="it-IT" dirty="0" err="1"/>
              <a:t>is</a:t>
            </a:r>
            <a:r>
              <a:rPr lang="it-IT" dirty="0"/>
              <a:t> </a:t>
            </a:r>
            <a:r>
              <a:rPr lang="it-IT" dirty="0" err="1"/>
              <a:t>given</a:t>
            </a:r>
            <a:r>
              <a:rPr lang="it-IT" dirty="0"/>
              <a:t>, the </a:t>
            </a:r>
            <a:r>
              <a:rPr lang="it-IT" dirty="0" err="1"/>
              <a:t>question</a:t>
            </a:r>
            <a:r>
              <a:rPr lang="it-IT" dirty="0"/>
              <a:t> counters </a:t>
            </a:r>
            <a:r>
              <a:rPr lang="it-IT" dirty="0" err="1"/>
              <a:t>increases</a:t>
            </a:r>
            <a:r>
              <a:rPr lang="it-IT" dirty="0"/>
              <a:t> by 1.</a:t>
            </a:r>
          </a:p>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57</a:t>
            </a:fld>
            <a:endParaRPr lang="it-IT"/>
          </a:p>
        </p:txBody>
      </p:sp>
    </p:spTree>
    <p:extLst>
      <p:ext uri="{BB962C8B-B14F-4D97-AF65-F5344CB8AC3E}">
        <p14:creationId xmlns:p14="http://schemas.microsoft.com/office/powerpoint/2010/main" val="384131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BB3BA-E1AE-C413-A60F-11A248BAC85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8526C0D-F8AA-CA2D-1FDB-959BEFF2B16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C79D9A9-E16F-133B-72A7-F36F00AA5AB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819E8CC-53C2-2C2A-91FE-92F27843C717}"/>
              </a:ext>
            </a:extLst>
          </p:cNvPr>
          <p:cNvSpPr>
            <a:spLocks noGrp="1"/>
          </p:cNvSpPr>
          <p:nvPr>
            <p:ph type="sldNum" sz="quarter" idx="5"/>
          </p:nvPr>
        </p:nvSpPr>
        <p:spPr/>
        <p:txBody>
          <a:bodyPr/>
          <a:lstStyle/>
          <a:p>
            <a:fld id="{18D3C75A-566B-B548-A111-D686872AF4B1}" type="slidenum">
              <a:rPr lang="it-IT" smtClean="0"/>
              <a:t>58</a:t>
            </a:fld>
            <a:endParaRPr lang="it-IT"/>
          </a:p>
        </p:txBody>
      </p:sp>
    </p:spTree>
    <p:extLst>
      <p:ext uri="{BB962C8B-B14F-4D97-AF65-F5344CB8AC3E}">
        <p14:creationId xmlns:p14="http://schemas.microsoft.com/office/powerpoint/2010/main" val="1203471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B341-08AB-8B89-BBB8-6F20924CC10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6A8F887-28E8-13A9-312B-609CE299A75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C99B799-5336-F5F1-0B2E-D670D8867E9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1D5C40A-61F0-7577-12D7-23D8F74C0A57}"/>
              </a:ext>
            </a:extLst>
          </p:cNvPr>
          <p:cNvSpPr>
            <a:spLocks noGrp="1"/>
          </p:cNvSpPr>
          <p:nvPr>
            <p:ph type="sldNum" sz="quarter" idx="5"/>
          </p:nvPr>
        </p:nvSpPr>
        <p:spPr/>
        <p:txBody>
          <a:bodyPr/>
          <a:lstStyle/>
          <a:p>
            <a:fld id="{18D3C75A-566B-B548-A111-D686872AF4B1}" type="slidenum">
              <a:rPr lang="it-IT" smtClean="0"/>
              <a:t>59</a:t>
            </a:fld>
            <a:endParaRPr lang="it-IT"/>
          </a:p>
        </p:txBody>
      </p:sp>
    </p:spTree>
    <p:extLst>
      <p:ext uri="{BB962C8B-B14F-4D97-AF65-F5344CB8AC3E}">
        <p14:creationId xmlns:p14="http://schemas.microsoft.com/office/powerpoint/2010/main" val="153808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10</a:t>
            </a:fld>
            <a:endParaRPr lang="it-IT"/>
          </a:p>
        </p:txBody>
      </p:sp>
    </p:spTree>
    <p:extLst>
      <p:ext uri="{BB962C8B-B14F-4D97-AF65-F5344CB8AC3E}">
        <p14:creationId xmlns:p14="http://schemas.microsoft.com/office/powerpoint/2010/main" val="14215112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F73F-0B9C-6BE6-4165-269B1F1B401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D05EC4-32F4-4299-9D4E-DBB5E945B05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6810469-080E-0F7E-97A5-DE29C040E1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This</a:t>
            </a:r>
            <a:r>
              <a:rPr lang="it-IT" dirty="0"/>
              <a:t> </a:t>
            </a:r>
            <a:r>
              <a:rPr lang="it-IT" dirty="0" err="1"/>
              <a:t>is</a:t>
            </a:r>
            <a:r>
              <a:rPr lang="it-IT" dirty="0"/>
              <a:t> a standard multiple-</a:t>
            </a:r>
            <a:r>
              <a:rPr lang="it-IT" dirty="0" err="1"/>
              <a:t>choice</a:t>
            </a:r>
            <a:r>
              <a:rPr lang="it-IT" dirty="0"/>
              <a:t> quiz with feedback. </a:t>
            </a:r>
            <a:r>
              <a:rPr lang="it-IT" dirty="0" err="1"/>
              <a:t>When</a:t>
            </a:r>
            <a:r>
              <a:rPr lang="it-IT" dirty="0"/>
              <a:t> the </a:t>
            </a:r>
            <a:r>
              <a:rPr lang="it-IT" dirty="0" err="1"/>
              <a:t>correct</a:t>
            </a:r>
            <a:r>
              <a:rPr lang="it-IT" dirty="0"/>
              <a:t> </a:t>
            </a:r>
            <a:r>
              <a:rPr lang="it-IT" dirty="0" err="1"/>
              <a:t>answer</a:t>
            </a:r>
            <a:r>
              <a:rPr lang="it-IT" dirty="0"/>
              <a:t> </a:t>
            </a:r>
            <a:r>
              <a:rPr lang="it-IT" dirty="0" err="1"/>
              <a:t>is</a:t>
            </a:r>
            <a:r>
              <a:rPr lang="it-IT" dirty="0"/>
              <a:t> </a:t>
            </a:r>
            <a:r>
              <a:rPr lang="it-IT" dirty="0" err="1"/>
              <a:t>given</a:t>
            </a:r>
            <a:r>
              <a:rPr lang="it-IT" dirty="0"/>
              <a:t>, the </a:t>
            </a:r>
            <a:r>
              <a:rPr lang="it-IT" dirty="0" err="1"/>
              <a:t>question</a:t>
            </a:r>
            <a:r>
              <a:rPr lang="it-IT" dirty="0"/>
              <a:t> counters </a:t>
            </a:r>
            <a:r>
              <a:rPr lang="it-IT" dirty="0" err="1"/>
              <a:t>increases</a:t>
            </a:r>
            <a:r>
              <a:rPr lang="it-IT" dirty="0"/>
              <a:t> by 1.</a:t>
            </a:r>
          </a:p>
          <a:p>
            <a:endParaRPr lang="it-IT" dirty="0"/>
          </a:p>
        </p:txBody>
      </p:sp>
      <p:sp>
        <p:nvSpPr>
          <p:cNvPr id="4" name="Segnaposto numero diapositiva 3">
            <a:extLst>
              <a:ext uri="{FF2B5EF4-FFF2-40B4-BE49-F238E27FC236}">
                <a16:creationId xmlns:a16="http://schemas.microsoft.com/office/drawing/2014/main" id="{16D9C8C6-4D63-A086-40C4-29E21F95701A}"/>
              </a:ext>
            </a:extLst>
          </p:cNvPr>
          <p:cNvSpPr>
            <a:spLocks noGrp="1"/>
          </p:cNvSpPr>
          <p:nvPr>
            <p:ph type="sldNum" sz="quarter" idx="5"/>
          </p:nvPr>
        </p:nvSpPr>
        <p:spPr/>
        <p:txBody>
          <a:bodyPr/>
          <a:lstStyle/>
          <a:p>
            <a:fld id="{18D3C75A-566B-B548-A111-D686872AF4B1}" type="slidenum">
              <a:rPr lang="it-IT" smtClean="0"/>
              <a:t>60</a:t>
            </a:fld>
            <a:endParaRPr lang="it-IT"/>
          </a:p>
        </p:txBody>
      </p:sp>
    </p:spTree>
    <p:extLst>
      <p:ext uri="{BB962C8B-B14F-4D97-AF65-F5344CB8AC3E}">
        <p14:creationId xmlns:p14="http://schemas.microsoft.com/office/powerpoint/2010/main" val="13397080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A2CAE-4ACC-55E4-5E14-4F818F729C7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C0B4E71-0DD5-7584-4C1F-4F7471647FA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DEFB1E3-3680-0F44-CAE2-847CD4BE72F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3E4FD2D-22C0-B79E-856E-76461DB42B53}"/>
              </a:ext>
            </a:extLst>
          </p:cNvPr>
          <p:cNvSpPr>
            <a:spLocks noGrp="1"/>
          </p:cNvSpPr>
          <p:nvPr>
            <p:ph type="sldNum" sz="quarter" idx="5"/>
          </p:nvPr>
        </p:nvSpPr>
        <p:spPr/>
        <p:txBody>
          <a:bodyPr/>
          <a:lstStyle/>
          <a:p>
            <a:fld id="{18D3C75A-566B-B548-A111-D686872AF4B1}" type="slidenum">
              <a:rPr lang="it-IT" smtClean="0"/>
              <a:t>61</a:t>
            </a:fld>
            <a:endParaRPr lang="it-IT"/>
          </a:p>
        </p:txBody>
      </p:sp>
    </p:spTree>
    <p:extLst>
      <p:ext uri="{BB962C8B-B14F-4D97-AF65-F5344CB8AC3E}">
        <p14:creationId xmlns:p14="http://schemas.microsoft.com/office/powerpoint/2010/main" val="1390001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FF3C2-E710-B07B-45B2-5C5230A4E8D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8133B6D-2340-A128-D330-D330B8F41F0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B3E345E-FAFC-72DC-6179-2B70ACF55158}"/>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09D6F74-CD1D-6EEE-4AAF-30C34565475B}"/>
              </a:ext>
            </a:extLst>
          </p:cNvPr>
          <p:cNvSpPr>
            <a:spLocks noGrp="1"/>
          </p:cNvSpPr>
          <p:nvPr>
            <p:ph type="sldNum" sz="quarter" idx="5"/>
          </p:nvPr>
        </p:nvSpPr>
        <p:spPr/>
        <p:txBody>
          <a:bodyPr/>
          <a:lstStyle/>
          <a:p>
            <a:fld id="{18D3C75A-566B-B548-A111-D686872AF4B1}" type="slidenum">
              <a:rPr lang="it-IT" smtClean="0"/>
              <a:t>62</a:t>
            </a:fld>
            <a:endParaRPr lang="it-IT"/>
          </a:p>
        </p:txBody>
      </p:sp>
    </p:spTree>
    <p:extLst>
      <p:ext uri="{BB962C8B-B14F-4D97-AF65-F5344CB8AC3E}">
        <p14:creationId xmlns:p14="http://schemas.microsoft.com/office/powerpoint/2010/main" val="3859231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ED872-80B1-AAFB-90BD-10B335D6A73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0F7B40C-2253-70B6-EE30-D31CEADB29D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F538E6E-396E-488D-9665-2B79A310CE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This</a:t>
            </a:r>
            <a:r>
              <a:rPr lang="it-IT" dirty="0"/>
              <a:t> </a:t>
            </a:r>
            <a:r>
              <a:rPr lang="it-IT" dirty="0" err="1"/>
              <a:t>is</a:t>
            </a:r>
            <a:r>
              <a:rPr lang="it-IT" dirty="0"/>
              <a:t> a standard multiple-</a:t>
            </a:r>
            <a:r>
              <a:rPr lang="it-IT" dirty="0" err="1"/>
              <a:t>choice</a:t>
            </a:r>
            <a:r>
              <a:rPr lang="it-IT" dirty="0"/>
              <a:t> quiz with feedback. </a:t>
            </a:r>
            <a:r>
              <a:rPr lang="it-IT" dirty="0" err="1"/>
              <a:t>When</a:t>
            </a:r>
            <a:r>
              <a:rPr lang="it-IT" dirty="0"/>
              <a:t> the </a:t>
            </a:r>
            <a:r>
              <a:rPr lang="it-IT" dirty="0" err="1"/>
              <a:t>correct</a:t>
            </a:r>
            <a:r>
              <a:rPr lang="it-IT" dirty="0"/>
              <a:t> </a:t>
            </a:r>
            <a:r>
              <a:rPr lang="it-IT" dirty="0" err="1"/>
              <a:t>answer</a:t>
            </a:r>
            <a:r>
              <a:rPr lang="it-IT" dirty="0"/>
              <a:t> </a:t>
            </a:r>
            <a:r>
              <a:rPr lang="it-IT" dirty="0" err="1"/>
              <a:t>is</a:t>
            </a:r>
            <a:r>
              <a:rPr lang="it-IT" dirty="0"/>
              <a:t> </a:t>
            </a:r>
            <a:r>
              <a:rPr lang="it-IT" dirty="0" err="1"/>
              <a:t>given</a:t>
            </a:r>
            <a:r>
              <a:rPr lang="it-IT" dirty="0"/>
              <a:t>, the </a:t>
            </a:r>
            <a:r>
              <a:rPr lang="it-IT" dirty="0" err="1"/>
              <a:t>question</a:t>
            </a:r>
            <a:r>
              <a:rPr lang="it-IT" dirty="0"/>
              <a:t> counters </a:t>
            </a:r>
            <a:r>
              <a:rPr lang="it-IT" dirty="0" err="1"/>
              <a:t>increases</a:t>
            </a:r>
            <a:r>
              <a:rPr lang="it-IT" dirty="0"/>
              <a:t> by 1.</a:t>
            </a:r>
          </a:p>
          <a:p>
            <a:endParaRPr lang="it-IT" dirty="0"/>
          </a:p>
        </p:txBody>
      </p:sp>
      <p:sp>
        <p:nvSpPr>
          <p:cNvPr id="4" name="Segnaposto numero diapositiva 3">
            <a:extLst>
              <a:ext uri="{FF2B5EF4-FFF2-40B4-BE49-F238E27FC236}">
                <a16:creationId xmlns:a16="http://schemas.microsoft.com/office/drawing/2014/main" id="{BE026641-7F2E-17FD-2873-B2BD628DCD95}"/>
              </a:ext>
            </a:extLst>
          </p:cNvPr>
          <p:cNvSpPr>
            <a:spLocks noGrp="1"/>
          </p:cNvSpPr>
          <p:nvPr>
            <p:ph type="sldNum" sz="quarter" idx="5"/>
          </p:nvPr>
        </p:nvSpPr>
        <p:spPr/>
        <p:txBody>
          <a:bodyPr/>
          <a:lstStyle/>
          <a:p>
            <a:fld id="{18D3C75A-566B-B548-A111-D686872AF4B1}" type="slidenum">
              <a:rPr lang="it-IT" smtClean="0"/>
              <a:t>63</a:t>
            </a:fld>
            <a:endParaRPr lang="it-IT"/>
          </a:p>
        </p:txBody>
      </p:sp>
    </p:spTree>
    <p:extLst>
      <p:ext uri="{BB962C8B-B14F-4D97-AF65-F5344CB8AC3E}">
        <p14:creationId xmlns:p14="http://schemas.microsoft.com/office/powerpoint/2010/main" val="1357669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15400-01A5-6B97-3D67-A86CEC05203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2661E49-1432-5DA0-3180-E7D32D3396D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60A4B60-12E1-893D-557B-DE9652D582FE}"/>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05F21F3-73E9-1B28-5308-E766E7BBD7A1}"/>
              </a:ext>
            </a:extLst>
          </p:cNvPr>
          <p:cNvSpPr>
            <a:spLocks noGrp="1"/>
          </p:cNvSpPr>
          <p:nvPr>
            <p:ph type="sldNum" sz="quarter" idx="5"/>
          </p:nvPr>
        </p:nvSpPr>
        <p:spPr/>
        <p:txBody>
          <a:bodyPr/>
          <a:lstStyle/>
          <a:p>
            <a:fld id="{18D3C75A-566B-B548-A111-D686872AF4B1}" type="slidenum">
              <a:rPr lang="it-IT" smtClean="0"/>
              <a:t>64</a:t>
            </a:fld>
            <a:endParaRPr lang="it-IT"/>
          </a:p>
        </p:txBody>
      </p:sp>
    </p:spTree>
    <p:extLst>
      <p:ext uri="{BB962C8B-B14F-4D97-AF65-F5344CB8AC3E}">
        <p14:creationId xmlns:p14="http://schemas.microsoft.com/office/powerpoint/2010/main" val="206035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0BF-40A1-BD96-7D52-86D932D8002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8D6B8DE-DA26-D40D-6F4A-37C80EB6832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1450CDC-7C32-0F36-147B-CB22D629156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E242668-B502-A6FD-B7E5-CB5C5AD5176C}"/>
              </a:ext>
            </a:extLst>
          </p:cNvPr>
          <p:cNvSpPr>
            <a:spLocks noGrp="1"/>
          </p:cNvSpPr>
          <p:nvPr>
            <p:ph type="sldNum" sz="quarter" idx="5"/>
          </p:nvPr>
        </p:nvSpPr>
        <p:spPr/>
        <p:txBody>
          <a:bodyPr/>
          <a:lstStyle/>
          <a:p>
            <a:fld id="{18D3C75A-566B-B548-A111-D686872AF4B1}" type="slidenum">
              <a:rPr lang="it-IT" smtClean="0"/>
              <a:t>65</a:t>
            </a:fld>
            <a:endParaRPr lang="it-IT"/>
          </a:p>
        </p:txBody>
      </p:sp>
    </p:spTree>
    <p:extLst>
      <p:ext uri="{BB962C8B-B14F-4D97-AF65-F5344CB8AC3E}">
        <p14:creationId xmlns:p14="http://schemas.microsoft.com/office/powerpoint/2010/main" val="1058457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0121-175B-2A74-0EB2-A82438470A1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7F8AF83-B6DB-F36D-9D3D-190CFC73341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F2447C6-0263-AC69-0ECB-BF9F36B65F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This</a:t>
            </a:r>
            <a:r>
              <a:rPr lang="it-IT" dirty="0"/>
              <a:t> </a:t>
            </a:r>
            <a:r>
              <a:rPr lang="it-IT" dirty="0" err="1"/>
              <a:t>is</a:t>
            </a:r>
            <a:r>
              <a:rPr lang="it-IT" dirty="0"/>
              <a:t> a standard multiple-</a:t>
            </a:r>
            <a:r>
              <a:rPr lang="it-IT" dirty="0" err="1"/>
              <a:t>choice</a:t>
            </a:r>
            <a:r>
              <a:rPr lang="it-IT" dirty="0"/>
              <a:t> quiz with feedback. </a:t>
            </a:r>
            <a:r>
              <a:rPr lang="it-IT" dirty="0" err="1"/>
              <a:t>When</a:t>
            </a:r>
            <a:r>
              <a:rPr lang="it-IT" dirty="0"/>
              <a:t> the </a:t>
            </a:r>
            <a:r>
              <a:rPr lang="it-IT" dirty="0" err="1"/>
              <a:t>correct</a:t>
            </a:r>
            <a:r>
              <a:rPr lang="it-IT" dirty="0"/>
              <a:t> </a:t>
            </a:r>
            <a:r>
              <a:rPr lang="it-IT" dirty="0" err="1"/>
              <a:t>answer</a:t>
            </a:r>
            <a:r>
              <a:rPr lang="it-IT" dirty="0"/>
              <a:t> </a:t>
            </a:r>
            <a:r>
              <a:rPr lang="it-IT" dirty="0" err="1"/>
              <a:t>is</a:t>
            </a:r>
            <a:r>
              <a:rPr lang="it-IT" dirty="0"/>
              <a:t> </a:t>
            </a:r>
            <a:r>
              <a:rPr lang="it-IT" dirty="0" err="1"/>
              <a:t>given</a:t>
            </a:r>
            <a:r>
              <a:rPr lang="it-IT" dirty="0"/>
              <a:t>, the </a:t>
            </a:r>
            <a:r>
              <a:rPr lang="it-IT" dirty="0" err="1"/>
              <a:t>question</a:t>
            </a:r>
            <a:r>
              <a:rPr lang="it-IT" dirty="0"/>
              <a:t> counters </a:t>
            </a:r>
            <a:r>
              <a:rPr lang="it-IT" dirty="0" err="1"/>
              <a:t>increases</a:t>
            </a:r>
            <a:r>
              <a:rPr lang="it-IT" dirty="0"/>
              <a:t> by 1.</a:t>
            </a:r>
          </a:p>
          <a:p>
            <a:endParaRPr lang="it-IT" dirty="0"/>
          </a:p>
        </p:txBody>
      </p:sp>
      <p:sp>
        <p:nvSpPr>
          <p:cNvPr id="4" name="Segnaposto numero diapositiva 3">
            <a:extLst>
              <a:ext uri="{FF2B5EF4-FFF2-40B4-BE49-F238E27FC236}">
                <a16:creationId xmlns:a16="http://schemas.microsoft.com/office/drawing/2014/main" id="{403021BA-1BC1-C969-20F6-C47904635DF4}"/>
              </a:ext>
            </a:extLst>
          </p:cNvPr>
          <p:cNvSpPr>
            <a:spLocks noGrp="1"/>
          </p:cNvSpPr>
          <p:nvPr>
            <p:ph type="sldNum" sz="quarter" idx="5"/>
          </p:nvPr>
        </p:nvSpPr>
        <p:spPr/>
        <p:txBody>
          <a:bodyPr/>
          <a:lstStyle/>
          <a:p>
            <a:fld id="{18D3C75A-566B-B548-A111-D686872AF4B1}" type="slidenum">
              <a:rPr lang="it-IT" smtClean="0"/>
              <a:t>66</a:t>
            </a:fld>
            <a:endParaRPr lang="it-IT"/>
          </a:p>
        </p:txBody>
      </p:sp>
    </p:spTree>
    <p:extLst>
      <p:ext uri="{BB962C8B-B14F-4D97-AF65-F5344CB8AC3E}">
        <p14:creationId xmlns:p14="http://schemas.microsoft.com/office/powerpoint/2010/main" val="38543101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53673-33C6-A32E-55CD-D0BCE5D117F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E14EF24-AE4E-7AA2-CF49-A131E15C86D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D85FBFA-55AE-5942-8D89-D0DA4F0EBF8E}"/>
              </a:ext>
            </a:extLst>
          </p:cNvPr>
          <p:cNvSpPr>
            <a:spLocks noGrp="1"/>
          </p:cNvSpPr>
          <p:nvPr>
            <p:ph type="body" idx="1"/>
          </p:nvPr>
        </p:nvSpPr>
        <p:spPr/>
        <p:txBody>
          <a:bodyPr/>
          <a:lstStyle/>
          <a:p>
            <a:r>
              <a:rPr lang="it-IT" dirty="0"/>
              <a:t>Text and graphic slide. The speech </a:t>
            </a:r>
            <a:r>
              <a:rPr lang="it-IT" dirty="0" err="1"/>
              <a:t>bubbles</a:t>
            </a:r>
            <a:r>
              <a:rPr lang="it-IT" dirty="0"/>
              <a:t> </a:t>
            </a:r>
            <a:r>
              <a:rPr lang="it-IT" dirty="0" err="1"/>
              <a:t>represent</a:t>
            </a:r>
            <a:r>
              <a:rPr lang="it-IT" dirty="0"/>
              <a:t> an </a:t>
            </a:r>
            <a:r>
              <a:rPr lang="it-IT" dirty="0" err="1"/>
              <a:t>exchange</a:t>
            </a:r>
            <a:r>
              <a:rPr lang="it-IT" dirty="0"/>
              <a:t> </a:t>
            </a:r>
            <a:r>
              <a:rPr lang="it-IT" dirty="0" err="1"/>
              <a:t>between</a:t>
            </a:r>
            <a:r>
              <a:rPr lang="it-IT" dirty="0"/>
              <a:t> the driver and a friend, and </a:t>
            </a:r>
            <a:r>
              <a:rPr lang="it-IT" dirty="0" err="1"/>
              <a:t>appear</a:t>
            </a:r>
            <a:r>
              <a:rPr lang="it-IT" dirty="0"/>
              <a:t> in </a:t>
            </a:r>
            <a:r>
              <a:rPr lang="it-IT" dirty="0" err="1"/>
              <a:t>sequence</a:t>
            </a:r>
            <a:r>
              <a:rPr lang="it-IT" dirty="0"/>
              <a:t> from top to bottom. </a:t>
            </a:r>
            <a:r>
              <a:rPr lang="it-IT" dirty="0" err="1"/>
              <a:t>When</a:t>
            </a:r>
            <a:r>
              <a:rPr lang="it-IT" dirty="0"/>
              <a:t> the Continue </a:t>
            </a:r>
            <a:r>
              <a:rPr lang="it-IT" dirty="0" err="1"/>
              <a:t>button</a:t>
            </a:r>
            <a:r>
              <a:rPr lang="it-IT" dirty="0"/>
              <a:t> </a:t>
            </a:r>
            <a:r>
              <a:rPr lang="it-IT" dirty="0" err="1"/>
              <a:t>is</a:t>
            </a:r>
            <a:r>
              <a:rPr lang="it-IT" dirty="0"/>
              <a:t> </a:t>
            </a:r>
            <a:r>
              <a:rPr lang="it-IT" dirty="0" err="1"/>
              <a:t>pressed</a:t>
            </a:r>
            <a:r>
              <a:rPr lang="it-IT" dirty="0"/>
              <a:t>, </a:t>
            </a:r>
            <a:r>
              <a:rPr lang="it-IT" dirty="0" err="1"/>
              <a:t>learners</a:t>
            </a:r>
            <a:r>
              <a:rPr lang="it-IT" dirty="0"/>
              <a:t> </a:t>
            </a:r>
            <a:r>
              <a:rPr lang="it-IT" dirty="0" err="1"/>
              <a:t>return</a:t>
            </a:r>
            <a:r>
              <a:rPr lang="it-IT" dirty="0"/>
              <a:t> to the </a:t>
            </a:r>
            <a:r>
              <a:rPr lang="it-IT" dirty="0" err="1"/>
              <a:t>previous</a:t>
            </a:r>
            <a:r>
              <a:rPr lang="it-IT" dirty="0"/>
              <a:t> slide.</a:t>
            </a:r>
          </a:p>
        </p:txBody>
      </p:sp>
      <p:sp>
        <p:nvSpPr>
          <p:cNvPr id="4" name="Segnaposto numero diapositiva 3">
            <a:extLst>
              <a:ext uri="{FF2B5EF4-FFF2-40B4-BE49-F238E27FC236}">
                <a16:creationId xmlns:a16="http://schemas.microsoft.com/office/drawing/2014/main" id="{07641D05-44FF-549A-9971-18D53C0F160A}"/>
              </a:ext>
            </a:extLst>
          </p:cNvPr>
          <p:cNvSpPr>
            <a:spLocks noGrp="1"/>
          </p:cNvSpPr>
          <p:nvPr>
            <p:ph type="sldNum" sz="quarter" idx="5"/>
          </p:nvPr>
        </p:nvSpPr>
        <p:spPr/>
        <p:txBody>
          <a:bodyPr/>
          <a:lstStyle/>
          <a:p>
            <a:fld id="{18D3C75A-566B-B548-A111-D686872AF4B1}" type="slidenum">
              <a:rPr lang="it-IT" smtClean="0"/>
              <a:t>67</a:t>
            </a:fld>
            <a:endParaRPr lang="it-IT"/>
          </a:p>
        </p:txBody>
      </p:sp>
    </p:spTree>
    <p:extLst>
      <p:ext uri="{BB962C8B-B14F-4D97-AF65-F5344CB8AC3E}">
        <p14:creationId xmlns:p14="http://schemas.microsoft.com/office/powerpoint/2010/main" val="33195346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2EAA-D94E-1CFE-0C92-C889E4076D5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E7FF143-3400-C1D5-154B-2C9C6614159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7D92233-A46F-8B27-D251-669B64E4866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CA432B0-34F3-D20D-F1C7-039BDF5FB43B}"/>
              </a:ext>
            </a:extLst>
          </p:cNvPr>
          <p:cNvSpPr>
            <a:spLocks noGrp="1"/>
          </p:cNvSpPr>
          <p:nvPr>
            <p:ph type="sldNum" sz="quarter" idx="5"/>
          </p:nvPr>
        </p:nvSpPr>
        <p:spPr/>
        <p:txBody>
          <a:bodyPr/>
          <a:lstStyle/>
          <a:p>
            <a:fld id="{18D3C75A-566B-B548-A111-D686872AF4B1}" type="slidenum">
              <a:rPr lang="it-IT" smtClean="0"/>
              <a:t>68</a:t>
            </a:fld>
            <a:endParaRPr lang="it-IT"/>
          </a:p>
        </p:txBody>
      </p:sp>
    </p:spTree>
    <p:extLst>
      <p:ext uri="{BB962C8B-B14F-4D97-AF65-F5344CB8AC3E}">
        <p14:creationId xmlns:p14="http://schemas.microsoft.com/office/powerpoint/2010/main" val="3260401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7348-7014-06F2-1DA1-6DC495381ED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6E94812-3362-0477-3DF2-22429102878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7593B3A-A646-AEB2-5A6E-0CF8FE25D40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1909E32-0C92-A61F-8879-69D616B08D07}"/>
              </a:ext>
            </a:extLst>
          </p:cNvPr>
          <p:cNvSpPr>
            <a:spLocks noGrp="1"/>
          </p:cNvSpPr>
          <p:nvPr>
            <p:ph type="sldNum" sz="quarter" idx="5"/>
          </p:nvPr>
        </p:nvSpPr>
        <p:spPr/>
        <p:txBody>
          <a:bodyPr/>
          <a:lstStyle/>
          <a:p>
            <a:fld id="{18D3C75A-566B-B548-A111-D686872AF4B1}" type="slidenum">
              <a:rPr lang="it-IT" smtClean="0"/>
              <a:t>69</a:t>
            </a:fld>
            <a:endParaRPr lang="it-IT"/>
          </a:p>
        </p:txBody>
      </p:sp>
    </p:spTree>
    <p:extLst>
      <p:ext uri="{BB962C8B-B14F-4D97-AF65-F5344CB8AC3E}">
        <p14:creationId xmlns:p14="http://schemas.microsoft.com/office/powerpoint/2010/main" val="1258002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11</a:t>
            </a:fld>
            <a:endParaRPr lang="it-IT"/>
          </a:p>
        </p:txBody>
      </p:sp>
    </p:spTree>
    <p:extLst>
      <p:ext uri="{BB962C8B-B14F-4D97-AF65-F5344CB8AC3E}">
        <p14:creationId xmlns:p14="http://schemas.microsoft.com/office/powerpoint/2010/main" val="235324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Text and graphic slide.</a:t>
            </a:r>
          </a:p>
          <a:p>
            <a:r>
              <a:rPr lang="it-IT" dirty="0"/>
              <a:t>The </a:t>
            </a:r>
            <a:r>
              <a:rPr lang="it-IT" dirty="0" err="1"/>
              <a:t>question</a:t>
            </a:r>
            <a:r>
              <a:rPr lang="it-IT" dirty="0"/>
              <a:t> counter </a:t>
            </a:r>
            <a:r>
              <a:rPr lang="it-IT" dirty="0" err="1"/>
              <a:t>is</a:t>
            </a:r>
            <a:r>
              <a:rPr lang="it-IT" dirty="0"/>
              <a:t> </a:t>
            </a:r>
            <a:r>
              <a:rPr lang="it-IT" dirty="0" err="1"/>
              <a:t>updated</a:t>
            </a:r>
            <a:r>
              <a:rPr lang="it-IT" dirty="0"/>
              <a:t>, the countdown </a:t>
            </a:r>
            <a:r>
              <a:rPr lang="it-IT" dirty="0" err="1"/>
              <a:t>keeps</a:t>
            </a:r>
            <a:r>
              <a:rPr lang="it-IT" dirty="0"/>
              <a:t> running, the badge </a:t>
            </a:r>
            <a:r>
              <a:rPr lang="it-IT" dirty="0" err="1"/>
              <a:t>corresponding</a:t>
            </a:r>
            <a:r>
              <a:rPr lang="it-IT" dirty="0"/>
              <a:t> to the </a:t>
            </a:r>
            <a:r>
              <a:rPr lang="it-IT" dirty="0" err="1"/>
              <a:t>needs</a:t>
            </a:r>
            <a:r>
              <a:rPr lang="it-IT" dirty="0"/>
              <a:t> </a:t>
            </a:r>
            <a:r>
              <a:rPr lang="it-IT" dirty="0" err="1"/>
              <a:t>analysis</a:t>
            </a:r>
            <a:r>
              <a:rPr lang="it-IT" dirty="0"/>
              <a:t> </a:t>
            </a:r>
            <a:r>
              <a:rPr lang="it-IT" dirty="0" err="1"/>
              <a:t>section</a:t>
            </a:r>
            <a:r>
              <a:rPr lang="it-IT" dirty="0"/>
              <a:t> (the </a:t>
            </a:r>
            <a:r>
              <a:rPr lang="it-IT" dirty="0" err="1"/>
              <a:t>handshake</a:t>
            </a:r>
            <a:r>
              <a:rPr lang="it-IT" dirty="0"/>
              <a:t> </a:t>
            </a:r>
            <a:r>
              <a:rPr lang="it-IT" dirty="0" err="1"/>
              <a:t>icon</a:t>
            </a:r>
            <a:r>
              <a:rPr lang="it-IT" dirty="0"/>
              <a:t>) </a:t>
            </a:r>
            <a:r>
              <a:rPr lang="it-IT" dirty="0" err="1"/>
              <a:t>has</a:t>
            </a:r>
            <a:r>
              <a:rPr lang="it-IT" dirty="0"/>
              <a:t> </a:t>
            </a:r>
            <a:r>
              <a:rPr lang="it-IT" dirty="0" err="1"/>
              <a:t>turned</a:t>
            </a:r>
            <a:r>
              <a:rPr lang="it-IT" dirty="0"/>
              <a:t> green.</a:t>
            </a:r>
          </a:p>
          <a:p>
            <a:endParaRPr lang="it-IT" dirty="0"/>
          </a:p>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70</a:t>
            </a:fld>
            <a:endParaRPr lang="it-IT"/>
          </a:p>
        </p:txBody>
      </p:sp>
    </p:spTree>
    <p:extLst>
      <p:ext uri="{BB962C8B-B14F-4D97-AF65-F5344CB8AC3E}">
        <p14:creationId xmlns:p14="http://schemas.microsoft.com/office/powerpoint/2010/main" val="29795737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B1851-D82B-FD27-D1C1-D5C60BA7167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5E010CD-72C8-3450-BCE9-6DC218CAB7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4A8A4F4-811F-410B-FACC-A25529BBD9F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F19BA92-11FE-6F42-FB39-D250F73A8E30}"/>
              </a:ext>
            </a:extLst>
          </p:cNvPr>
          <p:cNvSpPr>
            <a:spLocks noGrp="1"/>
          </p:cNvSpPr>
          <p:nvPr>
            <p:ph type="sldNum" sz="quarter" idx="5"/>
          </p:nvPr>
        </p:nvSpPr>
        <p:spPr/>
        <p:txBody>
          <a:bodyPr/>
          <a:lstStyle/>
          <a:p>
            <a:fld id="{18D3C75A-566B-B548-A111-D686872AF4B1}" type="slidenum">
              <a:rPr lang="it-IT" smtClean="0"/>
              <a:t>71</a:t>
            </a:fld>
            <a:endParaRPr lang="it-IT"/>
          </a:p>
        </p:txBody>
      </p:sp>
    </p:spTree>
    <p:extLst>
      <p:ext uri="{BB962C8B-B14F-4D97-AF65-F5344CB8AC3E}">
        <p14:creationId xmlns:p14="http://schemas.microsoft.com/office/powerpoint/2010/main" val="13419040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F6A28-F9D5-8F88-08D5-BC1A9443577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2F68523-6C82-BF96-9F03-8EFDB49D217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910AB0E-BC80-70B1-0B64-835D87FC804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DCBF99F-FD05-4694-5839-2456D155090C}"/>
              </a:ext>
            </a:extLst>
          </p:cNvPr>
          <p:cNvSpPr>
            <a:spLocks noGrp="1"/>
          </p:cNvSpPr>
          <p:nvPr>
            <p:ph type="sldNum" sz="quarter" idx="5"/>
          </p:nvPr>
        </p:nvSpPr>
        <p:spPr/>
        <p:txBody>
          <a:bodyPr/>
          <a:lstStyle/>
          <a:p>
            <a:fld id="{18D3C75A-566B-B548-A111-D686872AF4B1}" type="slidenum">
              <a:rPr lang="it-IT" smtClean="0"/>
              <a:t>72</a:t>
            </a:fld>
            <a:endParaRPr lang="it-IT"/>
          </a:p>
        </p:txBody>
      </p:sp>
    </p:spTree>
    <p:extLst>
      <p:ext uri="{BB962C8B-B14F-4D97-AF65-F5344CB8AC3E}">
        <p14:creationId xmlns:p14="http://schemas.microsoft.com/office/powerpoint/2010/main" val="14816546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0C822-9F81-87FE-BF10-B5E2694B82E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FB38055-9807-EEF4-C0C9-3DFA6649FA0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EE0ACCF-B21F-2475-0B01-BAFD53F5AA8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D0D01F1-0D9A-F93B-AF45-6F12D095ABF7}"/>
              </a:ext>
            </a:extLst>
          </p:cNvPr>
          <p:cNvSpPr>
            <a:spLocks noGrp="1"/>
          </p:cNvSpPr>
          <p:nvPr>
            <p:ph type="sldNum" sz="quarter" idx="5"/>
          </p:nvPr>
        </p:nvSpPr>
        <p:spPr/>
        <p:txBody>
          <a:bodyPr/>
          <a:lstStyle/>
          <a:p>
            <a:fld id="{18D3C75A-566B-B548-A111-D686872AF4B1}" type="slidenum">
              <a:rPr lang="it-IT" smtClean="0"/>
              <a:t>73</a:t>
            </a:fld>
            <a:endParaRPr lang="it-IT"/>
          </a:p>
        </p:txBody>
      </p:sp>
    </p:spTree>
    <p:extLst>
      <p:ext uri="{BB962C8B-B14F-4D97-AF65-F5344CB8AC3E}">
        <p14:creationId xmlns:p14="http://schemas.microsoft.com/office/powerpoint/2010/main" val="30136645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166AE-C236-0229-4076-10BCC0E4E09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D92AAFB-3A76-3448-B7CB-3CE832BAA54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85059BB-9448-6DDB-92DA-F87C1AEA00A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D94738A-61B4-A077-3906-AA56525E8381}"/>
              </a:ext>
            </a:extLst>
          </p:cNvPr>
          <p:cNvSpPr>
            <a:spLocks noGrp="1"/>
          </p:cNvSpPr>
          <p:nvPr>
            <p:ph type="sldNum" sz="quarter" idx="5"/>
          </p:nvPr>
        </p:nvSpPr>
        <p:spPr/>
        <p:txBody>
          <a:bodyPr/>
          <a:lstStyle/>
          <a:p>
            <a:fld id="{18D3C75A-566B-B548-A111-D686872AF4B1}" type="slidenum">
              <a:rPr lang="it-IT" smtClean="0"/>
              <a:t>74</a:t>
            </a:fld>
            <a:endParaRPr lang="it-IT"/>
          </a:p>
        </p:txBody>
      </p:sp>
    </p:spTree>
    <p:extLst>
      <p:ext uri="{BB962C8B-B14F-4D97-AF65-F5344CB8AC3E}">
        <p14:creationId xmlns:p14="http://schemas.microsoft.com/office/powerpoint/2010/main" val="8140385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9CC2C-8689-2B6D-943D-60AF3026589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E3A0923-357B-3A92-EA58-45CF0D24781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6B7E103-9E2B-AC83-F371-FDC61D6A3D7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29B0B03-CBD7-6E82-2E10-007291E4DF13}"/>
              </a:ext>
            </a:extLst>
          </p:cNvPr>
          <p:cNvSpPr>
            <a:spLocks noGrp="1"/>
          </p:cNvSpPr>
          <p:nvPr>
            <p:ph type="sldNum" sz="quarter" idx="5"/>
          </p:nvPr>
        </p:nvSpPr>
        <p:spPr/>
        <p:txBody>
          <a:bodyPr/>
          <a:lstStyle/>
          <a:p>
            <a:fld id="{18D3C75A-566B-B548-A111-D686872AF4B1}" type="slidenum">
              <a:rPr lang="it-IT" smtClean="0"/>
              <a:t>75</a:t>
            </a:fld>
            <a:endParaRPr lang="it-IT"/>
          </a:p>
        </p:txBody>
      </p:sp>
    </p:spTree>
    <p:extLst>
      <p:ext uri="{BB962C8B-B14F-4D97-AF65-F5344CB8AC3E}">
        <p14:creationId xmlns:p14="http://schemas.microsoft.com/office/powerpoint/2010/main" val="15418314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E9960-EDE9-5986-819F-C0AC2877254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F3A2E7A-8063-6915-AE69-4A5DAADCBCE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AD905DF-B6F8-A8F7-5BFA-323C3A6C155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1FF145F-2D90-8D90-3A74-5DCF66BBF6DF}"/>
              </a:ext>
            </a:extLst>
          </p:cNvPr>
          <p:cNvSpPr>
            <a:spLocks noGrp="1"/>
          </p:cNvSpPr>
          <p:nvPr>
            <p:ph type="sldNum" sz="quarter" idx="5"/>
          </p:nvPr>
        </p:nvSpPr>
        <p:spPr/>
        <p:txBody>
          <a:bodyPr/>
          <a:lstStyle/>
          <a:p>
            <a:fld id="{18D3C75A-566B-B548-A111-D686872AF4B1}" type="slidenum">
              <a:rPr lang="it-IT" smtClean="0"/>
              <a:t>76</a:t>
            </a:fld>
            <a:endParaRPr lang="it-IT"/>
          </a:p>
        </p:txBody>
      </p:sp>
    </p:spTree>
    <p:extLst>
      <p:ext uri="{BB962C8B-B14F-4D97-AF65-F5344CB8AC3E}">
        <p14:creationId xmlns:p14="http://schemas.microsoft.com/office/powerpoint/2010/main" val="21471907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77</a:t>
            </a:fld>
            <a:endParaRPr lang="it-IT"/>
          </a:p>
        </p:txBody>
      </p:sp>
    </p:spTree>
    <p:extLst>
      <p:ext uri="{BB962C8B-B14F-4D97-AF65-F5344CB8AC3E}">
        <p14:creationId xmlns:p14="http://schemas.microsoft.com/office/powerpoint/2010/main" val="1281336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D3C75A-566B-B548-A111-D686872AF4B1}" type="slidenum">
              <a:rPr lang="it-IT" smtClean="0"/>
              <a:t>12</a:t>
            </a:fld>
            <a:endParaRPr lang="it-IT"/>
          </a:p>
        </p:txBody>
      </p:sp>
    </p:spTree>
    <p:extLst>
      <p:ext uri="{BB962C8B-B14F-4D97-AF65-F5344CB8AC3E}">
        <p14:creationId xmlns:p14="http://schemas.microsoft.com/office/powerpoint/2010/main" val="87363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253DF-4533-0A2F-783B-377B61B07D2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56EC2D5-06F6-B0FE-F5EA-85BFEBE494C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78FD98B-F282-DB60-9779-5CE3FF388DD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1EF3F1A-CB61-4877-93AE-6A45393ABCB6}"/>
              </a:ext>
            </a:extLst>
          </p:cNvPr>
          <p:cNvSpPr>
            <a:spLocks noGrp="1"/>
          </p:cNvSpPr>
          <p:nvPr>
            <p:ph type="sldNum" sz="quarter" idx="5"/>
          </p:nvPr>
        </p:nvSpPr>
        <p:spPr/>
        <p:txBody>
          <a:bodyPr/>
          <a:lstStyle/>
          <a:p>
            <a:fld id="{18D3C75A-566B-B548-A111-D686872AF4B1}" type="slidenum">
              <a:rPr lang="it-IT" smtClean="0"/>
              <a:t>13</a:t>
            </a:fld>
            <a:endParaRPr lang="it-IT"/>
          </a:p>
        </p:txBody>
      </p:sp>
    </p:spTree>
    <p:extLst>
      <p:ext uri="{BB962C8B-B14F-4D97-AF65-F5344CB8AC3E}">
        <p14:creationId xmlns:p14="http://schemas.microsoft.com/office/powerpoint/2010/main" val="469044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9A50-FE64-7114-5A34-525E133614D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29EF3C3-1A22-7AB5-D736-377395D1997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432B497-8882-6E84-C900-21E4BDFA98E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3E028C9-3D42-616B-0C8F-F73A84F15C1E}"/>
              </a:ext>
            </a:extLst>
          </p:cNvPr>
          <p:cNvSpPr>
            <a:spLocks noGrp="1"/>
          </p:cNvSpPr>
          <p:nvPr>
            <p:ph type="sldNum" sz="quarter" idx="5"/>
          </p:nvPr>
        </p:nvSpPr>
        <p:spPr/>
        <p:txBody>
          <a:bodyPr/>
          <a:lstStyle/>
          <a:p>
            <a:fld id="{18D3C75A-566B-B548-A111-D686872AF4B1}" type="slidenum">
              <a:rPr lang="it-IT" smtClean="0"/>
              <a:t>14</a:t>
            </a:fld>
            <a:endParaRPr lang="it-IT"/>
          </a:p>
        </p:txBody>
      </p:sp>
    </p:spTree>
    <p:extLst>
      <p:ext uri="{BB962C8B-B14F-4D97-AF65-F5344CB8AC3E}">
        <p14:creationId xmlns:p14="http://schemas.microsoft.com/office/powerpoint/2010/main" val="2028728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25.jp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6.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6.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7.png"/><Relationship Id="rId1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7.png"/><Relationship Id="rId1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81EEBE3-A7F0-C8DA-5CD6-197BC628AE69}"/>
              </a:ext>
            </a:extLst>
          </p:cNvPr>
          <p:cNvPicPr>
            <a:picLocks noChangeAspect="1"/>
          </p:cNvPicPr>
          <p:nvPr userDrawn="1"/>
        </p:nvPicPr>
        <p:blipFill>
          <a:blip r:embed="rId2">
            <a:alphaModFix/>
          </a:blip>
          <a:srcRect t="7812" b="7812"/>
          <a:stretch/>
        </p:blipFill>
        <p:spPr>
          <a:xfrm>
            <a:off x="0" y="0"/>
            <a:ext cx="12192000" cy="6858000"/>
          </a:xfrm>
          <a:prstGeom prst="rect">
            <a:avLst/>
          </a:prstGeom>
        </p:spPr>
      </p:pic>
      <p:pic>
        <p:nvPicPr>
          <p:cNvPr id="3" name="Immagine 2" descr="Immagine che contiene Dispositivo elettronico, schermata, gadget, Cellulare&#10;&#10;Il contenuto generato dall'IA potrebbe non essere corretto.">
            <a:extLst>
              <a:ext uri="{FF2B5EF4-FFF2-40B4-BE49-F238E27FC236}">
                <a16:creationId xmlns:a16="http://schemas.microsoft.com/office/drawing/2014/main" id="{314E9631-5CDC-C66A-97E8-1B030C2774E4}"/>
              </a:ext>
            </a:extLst>
          </p:cNvPr>
          <p:cNvPicPr>
            <a:picLocks noChangeAspect="1"/>
          </p:cNvPicPr>
          <p:nvPr userDrawn="1"/>
        </p:nvPicPr>
        <p:blipFill>
          <a:blip r:embed="rId3"/>
          <a:stretch>
            <a:fillRect/>
          </a:stretch>
        </p:blipFill>
        <p:spPr>
          <a:xfrm>
            <a:off x="5314156" y="4337050"/>
            <a:ext cx="1238249" cy="825499"/>
          </a:xfrm>
          <a:prstGeom prst="rect">
            <a:avLst/>
          </a:prstGeom>
        </p:spPr>
      </p:pic>
      <p:sp>
        <p:nvSpPr>
          <p:cNvPr id="2" name="Rettangolo con angoli arrotondati 1">
            <a:extLst>
              <a:ext uri="{FF2B5EF4-FFF2-40B4-BE49-F238E27FC236}">
                <a16:creationId xmlns:a16="http://schemas.microsoft.com/office/drawing/2014/main" id="{46DD9A9A-BB39-9C7C-5420-DB53D272CB54}"/>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88540A61-E4F0-82F9-D9CF-6505672E5D95}"/>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Tree>
    <p:extLst>
      <p:ext uri="{BB962C8B-B14F-4D97-AF65-F5344CB8AC3E}">
        <p14:creationId xmlns:p14="http://schemas.microsoft.com/office/powerpoint/2010/main" val="333276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bro 2">
    <p:spTree>
      <p:nvGrpSpPr>
        <p:cNvPr id="1" name=""/>
        <p:cNvGrpSpPr/>
        <p:nvPr/>
      </p:nvGrpSpPr>
      <p:grpSpPr>
        <a:xfrm>
          <a:off x="0" y="0"/>
          <a:ext cx="0" cy="0"/>
          <a:chOff x="0" y="0"/>
          <a:chExt cx="0" cy="0"/>
        </a:xfrm>
      </p:grpSpPr>
      <p:pic>
        <p:nvPicPr>
          <p:cNvPr id="51" name="Immagine 50">
            <a:extLst>
              <a:ext uri="{FF2B5EF4-FFF2-40B4-BE49-F238E27FC236}">
                <a16:creationId xmlns:a16="http://schemas.microsoft.com/office/drawing/2014/main" id="{88BEB32C-8F5D-13A4-E39E-3C749A88A7EB}"/>
              </a:ext>
            </a:extLst>
          </p:cNvPr>
          <p:cNvPicPr>
            <a:picLocks noChangeAspect="1"/>
          </p:cNvPicPr>
          <p:nvPr userDrawn="1"/>
        </p:nvPicPr>
        <p:blipFill>
          <a:blip r:embed="rId2">
            <a:alphaModFix/>
          </a:blip>
          <a:srcRect l="12721" t="10869" r="9985" b="23913"/>
          <a:stretch>
            <a:fillRect/>
          </a:stretch>
        </p:blipFill>
        <p:spPr>
          <a:xfrm>
            <a:off x="0" y="0"/>
            <a:ext cx="12192000" cy="6858000"/>
          </a:xfrm>
          <a:prstGeom prst="rect">
            <a:avLst/>
          </a:prstGeom>
        </p:spPr>
      </p:pic>
      <p:pic>
        <p:nvPicPr>
          <p:cNvPr id="5" name="Immagine 4">
            <a:extLst>
              <a:ext uri="{FF2B5EF4-FFF2-40B4-BE49-F238E27FC236}">
                <a16:creationId xmlns:a16="http://schemas.microsoft.com/office/drawing/2014/main" id="{3CDDAC60-5CDB-127C-7D86-E151C296351C}"/>
              </a:ext>
            </a:extLst>
          </p:cNvPr>
          <p:cNvPicPr>
            <a:picLocks noChangeAspect="1"/>
          </p:cNvPicPr>
          <p:nvPr userDrawn="1"/>
        </p:nvPicPr>
        <p:blipFill>
          <a:blip r:embed="rId3"/>
          <a:srcRect l="13707" t="12702" r="1867" b="32158"/>
          <a:stretch>
            <a:fillRect/>
          </a:stretch>
        </p:blipFill>
        <p:spPr>
          <a:xfrm>
            <a:off x="-708380" y="576912"/>
            <a:ext cx="15110160" cy="6579214"/>
          </a:xfrm>
          <a:prstGeom prst="rect">
            <a:avLst/>
          </a:prstGeom>
        </p:spPr>
      </p:pic>
      <p:pic>
        <p:nvPicPr>
          <p:cNvPr id="2" name="Picture 2">
            <a:extLst>
              <a:ext uri="{FF2B5EF4-FFF2-40B4-BE49-F238E27FC236}">
                <a16:creationId xmlns:a16="http://schemas.microsoft.com/office/drawing/2014/main" id="{B2E64180-BB8F-719D-682B-F9478A7AE23D}"/>
              </a:ext>
            </a:extLst>
          </p:cNvPr>
          <p:cNvPicPr>
            <a:picLocks noChangeAspect="1" noChangeArrowheads="1"/>
          </p:cNvPicPr>
          <p:nvPr userDrawn="1"/>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477550" y="650996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4343D0D4-FB15-C955-F1EE-2D270484A3D6}"/>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4882C41-31BF-4259-B5AB-59F301258169}"/>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9" name="Gruppo 8">
            <a:extLst>
              <a:ext uri="{FF2B5EF4-FFF2-40B4-BE49-F238E27FC236}">
                <a16:creationId xmlns:a16="http://schemas.microsoft.com/office/drawing/2014/main" id="{2903BE07-8ADB-68AE-956E-72D88578BBE3}"/>
              </a:ext>
            </a:extLst>
          </p:cNvPr>
          <p:cNvGrpSpPr/>
          <p:nvPr userDrawn="1"/>
        </p:nvGrpSpPr>
        <p:grpSpPr>
          <a:xfrm>
            <a:off x="11449277" y="106363"/>
            <a:ext cx="575026" cy="700647"/>
            <a:chOff x="11449277" y="1833658"/>
            <a:chExt cx="575026" cy="700647"/>
          </a:xfrm>
        </p:grpSpPr>
        <p:sp>
          <p:nvSpPr>
            <p:cNvPr id="16" name="Rettangolo con angoli arrotondati 15">
              <a:extLst>
                <a:ext uri="{FF2B5EF4-FFF2-40B4-BE49-F238E27FC236}">
                  <a16:creationId xmlns:a16="http://schemas.microsoft.com/office/drawing/2014/main" id="{A63C5BA7-4BAF-5187-8A9F-71190CCDE98E}"/>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con angoli arrotondati 16">
              <a:extLst>
                <a:ext uri="{FF2B5EF4-FFF2-40B4-BE49-F238E27FC236}">
                  <a16:creationId xmlns:a16="http://schemas.microsoft.com/office/drawing/2014/main" id="{46AD8EF3-7776-0242-A8B4-659D792A516D}"/>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F45BA2EC-47D6-0045-BA91-54D167A109E7}"/>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19" name="Gruppo 18">
            <a:extLst>
              <a:ext uri="{FF2B5EF4-FFF2-40B4-BE49-F238E27FC236}">
                <a16:creationId xmlns:a16="http://schemas.microsoft.com/office/drawing/2014/main" id="{F81E4841-E854-EF46-A2C7-E0BACA9979B1}"/>
              </a:ext>
            </a:extLst>
          </p:cNvPr>
          <p:cNvGrpSpPr/>
          <p:nvPr userDrawn="1"/>
        </p:nvGrpSpPr>
        <p:grpSpPr>
          <a:xfrm>
            <a:off x="11449277" y="4952304"/>
            <a:ext cx="575026" cy="1738151"/>
            <a:chOff x="11449277" y="4952304"/>
            <a:chExt cx="575026" cy="1738151"/>
          </a:xfrm>
        </p:grpSpPr>
        <p:sp>
          <p:nvSpPr>
            <p:cNvPr id="20" name="Rettangolo con angoli arrotondati 19">
              <a:extLst>
                <a:ext uri="{FF2B5EF4-FFF2-40B4-BE49-F238E27FC236}">
                  <a16:creationId xmlns:a16="http://schemas.microsoft.com/office/drawing/2014/main" id="{EE4D804C-E037-7EB8-74A4-EB348482AB4F}"/>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con angoli arrotondati 20">
              <a:extLst>
                <a:ext uri="{FF2B5EF4-FFF2-40B4-BE49-F238E27FC236}">
                  <a16:creationId xmlns:a16="http://schemas.microsoft.com/office/drawing/2014/main" id="{8E9AD1D7-944C-E506-B273-F4D3430A2D54}"/>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A475353B-B9B6-06AF-8B75-6A953B05AF5C}"/>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08217B86-5F5E-69D8-1697-A2059C8079BB}"/>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146E7AC0-C3D3-0D8D-5E0B-2EBA30253F38}"/>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DC64BB5A-2171-915E-0097-B54A1F9800BD}"/>
                </a:ext>
              </a:extLst>
            </p:cNvPr>
            <p:cNvPicPr>
              <a:picLocks noChangeAspect="1"/>
            </p:cNvPicPr>
            <p:nvPr/>
          </p:nvPicPr>
          <p:blipFill>
            <a:blip r:embed="rId7"/>
            <a:srcRect/>
            <a:stretch/>
          </p:blipFill>
          <p:spPr>
            <a:xfrm>
              <a:off x="11656196" y="5171117"/>
              <a:ext cx="183221" cy="183221"/>
            </a:xfrm>
            <a:prstGeom prst="rect">
              <a:avLst/>
            </a:prstGeom>
          </p:spPr>
        </p:pic>
        <p:pic>
          <p:nvPicPr>
            <p:cNvPr id="26" name="Immagine 25">
              <a:extLst>
                <a:ext uri="{FF2B5EF4-FFF2-40B4-BE49-F238E27FC236}">
                  <a16:creationId xmlns:a16="http://schemas.microsoft.com/office/drawing/2014/main" id="{9E53F0ED-37B6-3158-DCD5-2C467BAAA17C}"/>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27" name="Gruppo 26">
            <a:extLst>
              <a:ext uri="{FF2B5EF4-FFF2-40B4-BE49-F238E27FC236}">
                <a16:creationId xmlns:a16="http://schemas.microsoft.com/office/drawing/2014/main" id="{26A4FD51-E2F4-1B61-C531-9002650CF18C}"/>
              </a:ext>
            </a:extLst>
          </p:cNvPr>
          <p:cNvGrpSpPr/>
          <p:nvPr userDrawn="1"/>
        </p:nvGrpSpPr>
        <p:grpSpPr>
          <a:xfrm>
            <a:off x="11449277" y="2058972"/>
            <a:ext cx="575026" cy="2865342"/>
            <a:chOff x="11449277" y="1833658"/>
            <a:chExt cx="575026" cy="2865342"/>
          </a:xfrm>
        </p:grpSpPr>
        <p:sp>
          <p:nvSpPr>
            <p:cNvPr id="28" name="Rettangolo con angoli arrotondati 27">
              <a:extLst>
                <a:ext uri="{FF2B5EF4-FFF2-40B4-BE49-F238E27FC236}">
                  <a16:creationId xmlns:a16="http://schemas.microsoft.com/office/drawing/2014/main" id="{7C5988CD-FF5E-CDB8-4F27-AED37513F74C}"/>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con angoli arrotondati 28">
              <a:extLst>
                <a:ext uri="{FF2B5EF4-FFF2-40B4-BE49-F238E27FC236}">
                  <a16:creationId xmlns:a16="http://schemas.microsoft.com/office/drawing/2014/main" id="{008BFB83-D462-02FA-6235-A38A80A38463}"/>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727E7F94-5E43-5F5A-591F-33FC470E78A3}"/>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DC0C0691-EA53-80F0-B0E3-082036582DBA}"/>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FC37EAC4-8ED3-BE6D-C15C-05FB1F832A7D}"/>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801E20BF-FBD9-1D53-94A3-AA7A41C96CE3}"/>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008D177-19F1-0A0C-8842-5A8CF2B365C9}"/>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BE6AEFF9-AB28-71DD-ACD5-8203FA7FBF3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Immagine 58">
              <a:extLst>
                <a:ext uri="{FF2B5EF4-FFF2-40B4-BE49-F238E27FC236}">
                  <a16:creationId xmlns:a16="http://schemas.microsoft.com/office/drawing/2014/main" id="{524F0BBE-FE34-2C4D-EAD1-08F795287533}"/>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0" name="Immagine 59">
              <a:extLst>
                <a:ext uri="{FF2B5EF4-FFF2-40B4-BE49-F238E27FC236}">
                  <a16:creationId xmlns:a16="http://schemas.microsoft.com/office/drawing/2014/main" id="{5074EEF6-0782-0C87-6227-919BAC65C82F}"/>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1" name="Immagine 60">
              <a:extLst>
                <a:ext uri="{FF2B5EF4-FFF2-40B4-BE49-F238E27FC236}">
                  <a16:creationId xmlns:a16="http://schemas.microsoft.com/office/drawing/2014/main" id="{30C1B604-DC4B-67C8-6404-F22DEB69CD1F}"/>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62" name="Immagine 61">
              <a:extLst>
                <a:ext uri="{FF2B5EF4-FFF2-40B4-BE49-F238E27FC236}">
                  <a16:creationId xmlns:a16="http://schemas.microsoft.com/office/drawing/2014/main" id="{C9A7471B-6A8A-27EC-6E2C-FDE4BDB1EE51}"/>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63" name="Immagine 62">
              <a:extLst>
                <a:ext uri="{FF2B5EF4-FFF2-40B4-BE49-F238E27FC236}">
                  <a16:creationId xmlns:a16="http://schemas.microsoft.com/office/drawing/2014/main" id="{34AA99B0-154F-05EC-A5B1-85EFE2F85F44}"/>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64" name="Immagine 63">
              <a:extLst>
                <a:ext uri="{FF2B5EF4-FFF2-40B4-BE49-F238E27FC236}">
                  <a16:creationId xmlns:a16="http://schemas.microsoft.com/office/drawing/2014/main" id="{0B99E871-F1CD-9263-AA52-C9BE691224AC}"/>
                </a:ext>
              </a:extLst>
            </p:cNvPr>
            <p:cNvPicPr>
              <a:picLocks noChangeAspect="1"/>
            </p:cNvPicPr>
            <p:nvPr/>
          </p:nvPicPr>
          <p:blipFill>
            <a:blip r:embed="rId13">
              <a:alphaModFix amt="28000"/>
            </a:blip>
            <a:srcRect/>
            <a:stretch/>
          </p:blipFill>
          <p:spPr>
            <a:xfrm>
              <a:off x="11631700" y="2942081"/>
              <a:ext cx="207388" cy="207388"/>
            </a:xfrm>
            <a:prstGeom prst="rect">
              <a:avLst/>
            </a:prstGeom>
          </p:spPr>
        </p:pic>
      </p:grpSp>
      <p:grpSp>
        <p:nvGrpSpPr>
          <p:cNvPr id="65" name="Gruppo 64">
            <a:extLst>
              <a:ext uri="{FF2B5EF4-FFF2-40B4-BE49-F238E27FC236}">
                <a16:creationId xmlns:a16="http://schemas.microsoft.com/office/drawing/2014/main" id="{4BE1E057-C86F-4ED6-BAB6-09BD59D0A359}"/>
              </a:ext>
            </a:extLst>
          </p:cNvPr>
          <p:cNvGrpSpPr/>
          <p:nvPr userDrawn="1"/>
        </p:nvGrpSpPr>
        <p:grpSpPr>
          <a:xfrm>
            <a:off x="11449277" y="906463"/>
            <a:ext cx="575026" cy="1083942"/>
            <a:chOff x="11449277" y="1833658"/>
            <a:chExt cx="575026" cy="1083942"/>
          </a:xfrm>
        </p:grpSpPr>
        <p:sp>
          <p:nvSpPr>
            <p:cNvPr id="66" name="Rettangolo con angoli arrotondati 65">
              <a:extLst>
                <a:ext uri="{FF2B5EF4-FFF2-40B4-BE49-F238E27FC236}">
                  <a16:creationId xmlns:a16="http://schemas.microsoft.com/office/drawing/2014/main" id="{96339220-92C0-C19B-A37D-83394586D365}"/>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con angoli arrotondati 66">
              <a:extLst>
                <a:ext uri="{FF2B5EF4-FFF2-40B4-BE49-F238E27FC236}">
                  <a16:creationId xmlns:a16="http://schemas.microsoft.com/office/drawing/2014/main" id="{69288286-C0BF-AB2B-7354-D739E5167A95}"/>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DCFB491B-E4CC-8536-6CC9-346AD3C4835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9" name="Immagine 68">
              <a:extLst>
                <a:ext uri="{FF2B5EF4-FFF2-40B4-BE49-F238E27FC236}">
                  <a16:creationId xmlns:a16="http://schemas.microsoft.com/office/drawing/2014/main" id="{AF2C35A8-9C16-80CE-0061-AF83CFC73B76}"/>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0" name="Ovale 69">
              <a:extLst>
                <a:ext uri="{FF2B5EF4-FFF2-40B4-BE49-F238E27FC236}">
                  <a16:creationId xmlns:a16="http://schemas.microsoft.com/office/drawing/2014/main" id="{2BC6E92A-1A18-49AB-9364-16E111740C8A}"/>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1" name="Immagine 70">
              <a:extLst>
                <a:ext uri="{FF2B5EF4-FFF2-40B4-BE49-F238E27FC236}">
                  <a16:creationId xmlns:a16="http://schemas.microsoft.com/office/drawing/2014/main" id="{79390660-02BA-363F-CF9E-13F4CB89D402}"/>
                </a:ext>
              </a:extLst>
            </p:cNvPr>
            <p:cNvPicPr>
              <a:picLocks noChangeAspect="1"/>
            </p:cNvPicPr>
            <p:nvPr/>
          </p:nvPicPr>
          <p:blipFill>
            <a:blip r:embed="rId15">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179969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bro">
    <p:spTree>
      <p:nvGrpSpPr>
        <p:cNvPr id="1" name=""/>
        <p:cNvGrpSpPr/>
        <p:nvPr/>
      </p:nvGrpSpPr>
      <p:grpSpPr>
        <a:xfrm>
          <a:off x="0" y="0"/>
          <a:ext cx="0" cy="0"/>
          <a:chOff x="0" y="0"/>
          <a:chExt cx="0" cy="0"/>
        </a:xfrm>
      </p:grpSpPr>
      <p:pic>
        <p:nvPicPr>
          <p:cNvPr id="51" name="Immagine 50">
            <a:extLst>
              <a:ext uri="{FF2B5EF4-FFF2-40B4-BE49-F238E27FC236}">
                <a16:creationId xmlns:a16="http://schemas.microsoft.com/office/drawing/2014/main" id="{88BEB32C-8F5D-13A4-E39E-3C749A88A7EB}"/>
              </a:ext>
            </a:extLst>
          </p:cNvPr>
          <p:cNvPicPr>
            <a:picLocks noChangeAspect="1"/>
          </p:cNvPicPr>
          <p:nvPr userDrawn="1"/>
        </p:nvPicPr>
        <p:blipFill>
          <a:blip r:embed="rId2">
            <a:alphaModFix/>
          </a:blip>
          <a:srcRect l="12721" t="10869" r="9985" b="23913"/>
          <a:stretch>
            <a:fillRect/>
          </a:stretch>
        </p:blipFill>
        <p:spPr>
          <a:xfrm>
            <a:off x="0" y="0"/>
            <a:ext cx="12192000" cy="6858000"/>
          </a:xfrm>
          <a:prstGeom prst="rect">
            <a:avLst/>
          </a:prstGeom>
        </p:spPr>
      </p:pic>
      <p:pic>
        <p:nvPicPr>
          <p:cNvPr id="5" name="Immagine 4" descr="The image shows an open book with several blank pages.&#10;&#10;Il contenuto generato dall'IA potrebbe non essere corretto.">
            <a:extLst>
              <a:ext uri="{FF2B5EF4-FFF2-40B4-BE49-F238E27FC236}">
                <a16:creationId xmlns:a16="http://schemas.microsoft.com/office/drawing/2014/main" id="{6E7A9FDE-7047-0CC8-14C1-E4E6158E2C53}"/>
              </a:ext>
            </a:extLst>
          </p:cNvPr>
          <p:cNvPicPr>
            <a:picLocks noChangeAspect="1"/>
          </p:cNvPicPr>
          <p:nvPr userDrawn="1"/>
        </p:nvPicPr>
        <p:blipFill>
          <a:blip r:embed="rId3"/>
          <a:srcRect l="17522" t="-619" r="1638" b="33274"/>
          <a:stretch>
            <a:fillRect/>
          </a:stretch>
        </p:blipFill>
        <p:spPr>
          <a:xfrm>
            <a:off x="-1" y="-1157996"/>
            <a:ext cx="14570795" cy="8092196"/>
          </a:xfrm>
          <a:prstGeom prst="rect">
            <a:avLst/>
          </a:prstGeom>
        </p:spPr>
      </p:pic>
      <p:pic>
        <p:nvPicPr>
          <p:cNvPr id="2" name="Picture 2">
            <a:extLst>
              <a:ext uri="{FF2B5EF4-FFF2-40B4-BE49-F238E27FC236}">
                <a16:creationId xmlns:a16="http://schemas.microsoft.com/office/drawing/2014/main" id="{B2E64180-BB8F-719D-682B-F9478A7AE23D}"/>
              </a:ext>
            </a:extLst>
          </p:cNvPr>
          <p:cNvPicPr>
            <a:picLocks noChangeAspect="1" noChangeArrowheads="1"/>
          </p:cNvPicPr>
          <p:nvPr userDrawn="1"/>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535663" y="6291280"/>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4343D0D4-FB15-C955-F1EE-2D270484A3D6}"/>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4882C41-31BF-4259-B5AB-59F301258169}"/>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9" name="Gruppo 8">
            <a:extLst>
              <a:ext uri="{FF2B5EF4-FFF2-40B4-BE49-F238E27FC236}">
                <a16:creationId xmlns:a16="http://schemas.microsoft.com/office/drawing/2014/main" id="{2903BE07-8ADB-68AE-956E-72D88578BBE3}"/>
              </a:ext>
            </a:extLst>
          </p:cNvPr>
          <p:cNvGrpSpPr/>
          <p:nvPr userDrawn="1"/>
        </p:nvGrpSpPr>
        <p:grpSpPr>
          <a:xfrm>
            <a:off x="11449277" y="106363"/>
            <a:ext cx="575026" cy="700647"/>
            <a:chOff x="11449277" y="1833658"/>
            <a:chExt cx="575026" cy="700647"/>
          </a:xfrm>
        </p:grpSpPr>
        <p:sp>
          <p:nvSpPr>
            <p:cNvPr id="16" name="Rettangolo con angoli arrotondati 15">
              <a:extLst>
                <a:ext uri="{FF2B5EF4-FFF2-40B4-BE49-F238E27FC236}">
                  <a16:creationId xmlns:a16="http://schemas.microsoft.com/office/drawing/2014/main" id="{A63C5BA7-4BAF-5187-8A9F-71190CCDE98E}"/>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con angoli arrotondati 16">
              <a:extLst>
                <a:ext uri="{FF2B5EF4-FFF2-40B4-BE49-F238E27FC236}">
                  <a16:creationId xmlns:a16="http://schemas.microsoft.com/office/drawing/2014/main" id="{46AD8EF3-7776-0242-A8B4-659D792A516D}"/>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F45BA2EC-47D6-0045-BA91-54D167A109E7}"/>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19" name="Gruppo 18">
            <a:extLst>
              <a:ext uri="{FF2B5EF4-FFF2-40B4-BE49-F238E27FC236}">
                <a16:creationId xmlns:a16="http://schemas.microsoft.com/office/drawing/2014/main" id="{F81E4841-E854-EF46-A2C7-E0BACA9979B1}"/>
              </a:ext>
            </a:extLst>
          </p:cNvPr>
          <p:cNvGrpSpPr/>
          <p:nvPr userDrawn="1"/>
        </p:nvGrpSpPr>
        <p:grpSpPr>
          <a:xfrm>
            <a:off x="11449277" y="4952304"/>
            <a:ext cx="575026" cy="1738151"/>
            <a:chOff x="11449277" y="4952304"/>
            <a:chExt cx="575026" cy="1738151"/>
          </a:xfrm>
        </p:grpSpPr>
        <p:sp>
          <p:nvSpPr>
            <p:cNvPr id="20" name="Rettangolo con angoli arrotondati 19">
              <a:extLst>
                <a:ext uri="{FF2B5EF4-FFF2-40B4-BE49-F238E27FC236}">
                  <a16:creationId xmlns:a16="http://schemas.microsoft.com/office/drawing/2014/main" id="{EE4D804C-E037-7EB8-74A4-EB348482AB4F}"/>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con angoli arrotondati 20">
              <a:extLst>
                <a:ext uri="{FF2B5EF4-FFF2-40B4-BE49-F238E27FC236}">
                  <a16:creationId xmlns:a16="http://schemas.microsoft.com/office/drawing/2014/main" id="{8E9AD1D7-944C-E506-B273-F4D3430A2D54}"/>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A475353B-B9B6-06AF-8B75-6A953B05AF5C}"/>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08217B86-5F5E-69D8-1697-A2059C8079BB}"/>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146E7AC0-C3D3-0D8D-5E0B-2EBA30253F38}"/>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DC64BB5A-2171-915E-0097-B54A1F9800BD}"/>
                </a:ext>
              </a:extLst>
            </p:cNvPr>
            <p:cNvPicPr>
              <a:picLocks noChangeAspect="1"/>
            </p:cNvPicPr>
            <p:nvPr/>
          </p:nvPicPr>
          <p:blipFill>
            <a:blip r:embed="rId7"/>
            <a:srcRect/>
            <a:stretch/>
          </p:blipFill>
          <p:spPr>
            <a:xfrm>
              <a:off x="11656196" y="5171117"/>
              <a:ext cx="183221" cy="183221"/>
            </a:xfrm>
            <a:prstGeom prst="rect">
              <a:avLst/>
            </a:prstGeom>
          </p:spPr>
        </p:pic>
        <p:pic>
          <p:nvPicPr>
            <p:cNvPr id="26" name="Immagine 25">
              <a:extLst>
                <a:ext uri="{FF2B5EF4-FFF2-40B4-BE49-F238E27FC236}">
                  <a16:creationId xmlns:a16="http://schemas.microsoft.com/office/drawing/2014/main" id="{9E53F0ED-37B6-3158-DCD5-2C467BAAA17C}"/>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27" name="Gruppo 26">
            <a:extLst>
              <a:ext uri="{FF2B5EF4-FFF2-40B4-BE49-F238E27FC236}">
                <a16:creationId xmlns:a16="http://schemas.microsoft.com/office/drawing/2014/main" id="{26A4FD51-E2F4-1B61-C531-9002650CF18C}"/>
              </a:ext>
            </a:extLst>
          </p:cNvPr>
          <p:cNvGrpSpPr/>
          <p:nvPr userDrawn="1"/>
        </p:nvGrpSpPr>
        <p:grpSpPr>
          <a:xfrm>
            <a:off x="11449277" y="2058972"/>
            <a:ext cx="575026" cy="2865342"/>
            <a:chOff x="11449277" y="1833658"/>
            <a:chExt cx="575026" cy="2865342"/>
          </a:xfrm>
        </p:grpSpPr>
        <p:sp>
          <p:nvSpPr>
            <p:cNvPr id="28" name="Rettangolo con angoli arrotondati 27">
              <a:extLst>
                <a:ext uri="{FF2B5EF4-FFF2-40B4-BE49-F238E27FC236}">
                  <a16:creationId xmlns:a16="http://schemas.microsoft.com/office/drawing/2014/main" id="{7C5988CD-FF5E-CDB8-4F27-AED37513F74C}"/>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con angoli arrotondati 28">
              <a:extLst>
                <a:ext uri="{FF2B5EF4-FFF2-40B4-BE49-F238E27FC236}">
                  <a16:creationId xmlns:a16="http://schemas.microsoft.com/office/drawing/2014/main" id="{008BFB83-D462-02FA-6235-A38A80A38463}"/>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727E7F94-5E43-5F5A-591F-33FC470E78A3}"/>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DC0C0691-EA53-80F0-B0E3-082036582DBA}"/>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FC37EAC4-8ED3-BE6D-C15C-05FB1F832A7D}"/>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801E20BF-FBD9-1D53-94A3-AA7A41C96CE3}"/>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008D177-19F1-0A0C-8842-5A8CF2B365C9}"/>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BE6AEFF9-AB28-71DD-ACD5-8203FA7FBF3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Immagine 58">
              <a:extLst>
                <a:ext uri="{FF2B5EF4-FFF2-40B4-BE49-F238E27FC236}">
                  <a16:creationId xmlns:a16="http://schemas.microsoft.com/office/drawing/2014/main" id="{524F0BBE-FE34-2C4D-EAD1-08F795287533}"/>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0" name="Immagine 59">
              <a:extLst>
                <a:ext uri="{FF2B5EF4-FFF2-40B4-BE49-F238E27FC236}">
                  <a16:creationId xmlns:a16="http://schemas.microsoft.com/office/drawing/2014/main" id="{5074EEF6-0782-0C87-6227-919BAC65C82F}"/>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1" name="Immagine 60">
              <a:extLst>
                <a:ext uri="{FF2B5EF4-FFF2-40B4-BE49-F238E27FC236}">
                  <a16:creationId xmlns:a16="http://schemas.microsoft.com/office/drawing/2014/main" id="{30C1B604-DC4B-67C8-6404-F22DEB69CD1F}"/>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62" name="Immagine 61">
              <a:extLst>
                <a:ext uri="{FF2B5EF4-FFF2-40B4-BE49-F238E27FC236}">
                  <a16:creationId xmlns:a16="http://schemas.microsoft.com/office/drawing/2014/main" id="{C9A7471B-6A8A-27EC-6E2C-FDE4BDB1EE51}"/>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63" name="Immagine 62">
              <a:extLst>
                <a:ext uri="{FF2B5EF4-FFF2-40B4-BE49-F238E27FC236}">
                  <a16:creationId xmlns:a16="http://schemas.microsoft.com/office/drawing/2014/main" id="{34AA99B0-154F-05EC-A5B1-85EFE2F85F44}"/>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64" name="Immagine 63">
              <a:extLst>
                <a:ext uri="{FF2B5EF4-FFF2-40B4-BE49-F238E27FC236}">
                  <a16:creationId xmlns:a16="http://schemas.microsoft.com/office/drawing/2014/main" id="{0B99E871-F1CD-9263-AA52-C9BE691224AC}"/>
                </a:ext>
              </a:extLst>
            </p:cNvPr>
            <p:cNvPicPr>
              <a:picLocks noChangeAspect="1"/>
            </p:cNvPicPr>
            <p:nvPr/>
          </p:nvPicPr>
          <p:blipFill>
            <a:blip r:embed="rId13">
              <a:alphaModFix amt="28000"/>
            </a:blip>
            <a:srcRect/>
            <a:stretch/>
          </p:blipFill>
          <p:spPr>
            <a:xfrm>
              <a:off x="11631700" y="2942081"/>
              <a:ext cx="207388" cy="207388"/>
            </a:xfrm>
            <a:prstGeom prst="rect">
              <a:avLst/>
            </a:prstGeom>
          </p:spPr>
        </p:pic>
      </p:grpSp>
      <p:grpSp>
        <p:nvGrpSpPr>
          <p:cNvPr id="65" name="Gruppo 64">
            <a:extLst>
              <a:ext uri="{FF2B5EF4-FFF2-40B4-BE49-F238E27FC236}">
                <a16:creationId xmlns:a16="http://schemas.microsoft.com/office/drawing/2014/main" id="{4BE1E057-C86F-4ED6-BAB6-09BD59D0A359}"/>
              </a:ext>
            </a:extLst>
          </p:cNvPr>
          <p:cNvGrpSpPr/>
          <p:nvPr userDrawn="1"/>
        </p:nvGrpSpPr>
        <p:grpSpPr>
          <a:xfrm>
            <a:off x="11449277" y="906463"/>
            <a:ext cx="575026" cy="1083942"/>
            <a:chOff x="11449277" y="1833658"/>
            <a:chExt cx="575026" cy="1083942"/>
          </a:xfrm>
        </p:grpSpPr>
        <p:sp>
          <p:nvSpPr>
            <p:cNvPr id="66" name="Rettangolo con angoli arrotondati 65">
              <a:extLst>
                <a:ext uri="{FF2B5EF4-FFF2-40B4-BE49-F238E27FC236}">
                  <a16:creationId xmlns:a16="http://schemas.microsoft.com/office/drawing/2014/main" id="{96339220-92C0-C19B-A37D-83394586D365}"/>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con angoli arrotondati 66">
              <a:extLst>
                <a:ext uri="{FF2B5EF4-FFF2-40B4-BE49-F238E27FC236}">
                  <a16:creationId xmlns:a16="http://schemas.microsoft.com/office/drawing/2014/main" id="{69288286-C0BF-AB2B-7354-D739E5167A95}"/>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DCFB491B-E4CC-8536-6CC9-346AD3C4835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9" name="Immagine 68">
              <a:extLst>
                <a:ext uri="{FF2B5EF4-FFF2-40B4-BE49-F238E27FC236}">
                  <a16:creationId xmlns:a16="http://schemas.microsoft.com/office/drawing/2014/main" id="{AF2C35A8-9C16-80CE-0061-AF83CFC73B76}"/>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0" name="Ovale 69">
              <a:extLst>
                <a:ext uri="{FF2B5EF4-FFF2-40B4-BE49-F238E27FC236}">
                  <a16:creationId xmlns:a16="http://schemas.microsoft.com/office/drawing/2014/main" id="{2BC6E92A-1A18-49AB-9364-16E111740C8A}"/>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 name="Immagine 70">
              <a:extLst>
                <a:ext uri="{FF2B5EF4-FFF2-40B4-BE49-F238E27FC236}">
                  <a16:creationId xmlns:a16="http://schemas.microsoft.com/office/drawing/2014/main" id="{79390660-02BA-363F-CF9E-13F4CB89D402}"/>
                </a:ext>
              </a:extLst>
            </p:cNvPr>
            <p:cNvPicPr>
              <a:picLocks noChangeAspect="1"/>
            </p:cNvPicPr>
            <p:nvPr/>
          </p:nvPicPr>
          <p:blipFill>
            <a:blip r:embed="rId15">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3467714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81EEBE3-A7F0-C8DA-5CD6-197BC628AE69}"/>
              </a:ext>
            </a:extLst>
          </p:cNvPr>
          <p:cNvPicPr>
            <a:picLocks noChangeAspect="1"/>
          </p:cNvPicPr>
          <p:nvPr userDrawn="1"/>
        </p:nvPicPr>
        <p:blipFill>
          <a:blip r:embed="rId2">
            <a:alphaModFix/>
          </a:blip>
          <a:srcRect l="5761" t="4591" b="10351"/>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BD625BA0-A35A-162A-BB67-17DA6F06F1FB}"/>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13AB00DF-B0E5-9B44-6829-CBC0B657FAB5}"/>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D43BD0E5-E144-7BCD-F40D-B83B9552C2A3}"/>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Tree>
    <p:extLst>
      <p:ext uri="{BB962C8B-B14F-4D97-AF65-F5344CB8AC3E}">
        <p14:creationId xmlns:p14="http://schemas.microsoft.com/office/powerpoint/2010/main" val="142394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Diapositiva titol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81EEBE3-A7F0-C8DA-5CD6-197BC628AE69}"/>
              </a:ext>
            </a:extLst>
          </p:cNvPr>
          <p:cNvPicPr>
            <a:picLocks noChangeAspect="1"/>
          </p:cNvPicPr>
          <p:nvPr userDrawn="1"/>
        </p:nvPicPr>
        <p:blipFill>
          <a:blip r:embed="rId2">
            <a:alphaModFix/>
          </a:blip>
          <a:srcRect l="24317" t="33228" r="24317" b="23431"/>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D070BD5F-C0C6-EC47-FEA9-C10506B5FBD8}"/>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0102DBB3-F8E5-8D62-8C2C-88D663B3F3A6}"/>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99C61EA9-F0D1-98C1-9DCF-873686E4EED0}"/>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5" name="Gruppo 4">
            <a:extLst>
              <a:ext uri="{FF2B5EF4-FFF2-40B4-BE49-F238E27FC236}">
                <a16:creationId xmlns:a16="http://schemas.microsoft.com/office/drawing/2014/main" id="{F6FE876B-1479-E9E9-E191-932FCE3B9B45}"/>
              </a:ext>
            </a:extLst>
          </p:cNvPr>
          <p:cNvGrpSpPr/>
          <p:nvPr userDrawn="1"/>
        </p:nvGrpSpPr>
        <p:grpSpPr>
          <a:xfrm>
            <a:off x="11449277" y="106363"/>
            <a:ext cx="575026" cy="700647"/>
            <a:chOff x="11449277" y="1833658"/>
            <a:chExt cx="575026" cy="700647"/>
          </a:xfrm>
        </p:grpSpPr>
        <p:sp>
          <p:nvSpPr>
            <p:cNvPr id="6" name="Rettangolo con angoli arrotondati 5">
              <a:extLst>
                <a:ext uri="{FF2B5EF4-FFF2-40B4-BE49-F238E27FC236}">
                  <a16:creationId xmlns:a16="http://schemas.microsoft.com/office/drawing/2014/main" id="{07D872CD-B69A-D707-015E-6A739ED94FDC}"/>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con angoli arrotondati 6">
              <a:extLst>
                <a:ext uri="{FF2B5EF4-FFF2-40B4-BE49-F238E27FC236}">
                  <a16:creationId xmlns:a16="http://schemas.microsoft.com/office/drawing/2014/main" id="{729BECD7-2FB0-6CF7-4767-16F225DE231F}"/>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46C8EA91-B957-5F32-B857-80DF5937E066}"/>
                </a:ext>
              </a:extLst>
            </p:cNvPr>
            <p:cNvPicPr>
              <a:picLocks noChangeAspect="1"/>
            </p:cNvPicPr>
            <p:nvPr/>
          </p:nvPicPr>
          <p:blipFill>
            <a:blip r:embed="rId5">
              <a:alphaModFix/>
            </a:blip>
            <a:srcRect/>
            <a:stretch/>
          </p:blipFill>
          <p:spPr>
            <a:xfrm>
              <a:off x="11621187" y="2060690"/>
              <a:ext cx="231755" cy="231755"/>
            </a:xfrm>
            <a:prstGeom prst="rect">
              <a:avLst/>
            </a:prstGeom>
          </p:spPr>
        </p:pic>
      </p:grpSp>
      <p:grpSp>
        <p:nvGrpSpPr>
          <p:cNvPr id="9" name="Gruppo 8">
            <a:extLst>
              <a:ext uri="{FF2B5EF4-FFF2-40B4-BE49-F238E27FC236}">
                <a16:creationId xmlns:a16="http://schemas.microsoft.com/office/drawing/2014/main" id="{EF0F885C-1E01-E582-4441-EFA301B5E563}"/>
              </a:ext>
            </a:extLst>
          </p:cNvPr>
          <p:cNvGrpSpPr/>
          <p:nvPr userDrawn="1"/>
        </p:nvGrpSpPr>
        <p:grpSpPr>
          <a:xfrm>
            <a:off x="11449277" y="4952304"/>
            <a:ext cx="575026" cy="1738151"/>
            <a:chOff x="11449277" y="4952304"/>
            <a:chExt cx="575026" cy="1738151"/>
          </a:xfrm>
        </p:grpSpPr>
        <p:sp>
          <p:nvSpPr>
            <p:cNvPr id="11" name="Rettangolo con angoli arrotondati 10">
              <a:extLst>
                <a:ext uri="{FF2B5EF4-FFF2-40B4-BE49-F238E27FC236}">
                  <a16:creationId xmlns:a16="http://schemas.microsoft.com/office/drawing/2014/main" id="{9B92D13A-E1BE-892E-E3AC-3F078F43C9AC}"/>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con angoli arrotondati 11">
              <a:extLst>
                <a:ext uri="{FF2B5EF4-FFF2-40B4-BE49-F238E27FC236}">
                  <a16:creationId xmlns:a16="http://schemas.microsoft.com/office/drawing/2014/main" id="{F59D1953-BBC5-9C8A-3E4F-56C2114356FA}"/>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69B9AFB9-E290-C048-BAA9-D8231AB9B2CC}"/>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F8C24061-9BC5-31D9-69D2-FB255386FF39}"/>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con angoli arrotondati 14">
              <a:extLst>
                <a:ext uri="{FF2B5EF4-FFF2-40B4-BE49-F238E27FC236}">
                  <a16:creationId xmlns:a16="http://schemas.microsoft.com/office/drawing/2014/main" id="{88516304-8A8C-77A8-5AAD-C863BCEF3B7C}"/>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6E45D4D0-3C86-53D4-26A4-EECF32B6E50B}"/>
                </a:ext>
              </a:extLst>
            </p:cNvPr>
            <p:cNvPicPr>
              <a:picLocks noChangeAspect="1"/>
            </p:cNvPicPr>
            <p:nvPr/>
          </p:nvPicPr>
          <p:blipFill>
            <a:blip r:embed="rId6"/>
            <a:srcRect/>
            <a:stretch/>
          </p:blipFill>
          <p:spPr>
            <a:xfrm>
              <a:off x="11656196" y="5171117"/>
              <a:ext cx="183221" cy="183221"/>
            </a:xfrm>
            <a:prstGeom prst="rect">
              <a:avLst/>
            </a:prstGeom>
          </p:spPr>
        </p:pic>
        <p:pic>
          <p:nvPicPr>
            <p:cNvPr id="17" name="Immagine 16">
              <a:extLst>
                <a:ext uri="{FF2B5EF4-FFF2-40B4-BE49-F238E27FC236}">
                  <a16:creationId xmlns:a16="http://schemas.microsoft.com/office/drawing/2014/main" id="{6D0BFFCF-B772-DF4F-8974-117572A399E1}"/>
                </a:ext>
              </a:extLst>
            </p:cNvPr>
            <p:cNvPicPr>
              <a:picLocks noChangeAspect="1"/>
            </p:cNvPicPr>
            <p:nvPr/>
          </p:nvPicPr>
          <p:blipFill>
            <a:blip r:embed="rId6"/>
            <a:srcRect/>
            <a:stretch/>
          </p:blipFill>
          <p:spPr>
            <a:xfrm rot="10800000">
              <a:off x="11627624" y="5604505"/>
              <a:ext cx="183221" cy="183221"/>
            </a:xfrm>
            <a:prstGeom prst="rect">
              <a:avLst/>
            </a:prstGeom>
          </p:spPr>
        </p:pic>
      </p:grpSp>
      <p:grpSp>
        <p:nvGrpSpPr>
          <p:cNvPr id="18" name="Gruppo 17">
            <a:extLst>
              <a:ext uri="{FF2B5EF4-FFF2-40B4-BE49-F238E27FC236}">
                <a16:creationId xmlns:a16="http://schemas.microsoft.com/office/drawing/2014/main" id="{CEE7983B-D7F7-AB97-DAD8-B1F7335A9A0C}"/>
              </a:ext>
            </a:extLst>
          </p:cNvPr>
          <p:cNvGrpSpPr/>
          <p:nvPr userDrawn="1"/>
        </p:nvGrpSpPr>
        <p:grpSpPr>
          <a:xfrm>
            <a:off x="11449277" y="2058972"/>
            <a:ext cx="575026" cy="2865342"/>
            <a:chOff x="11449277" y="1833658"/>
            <a:chExt cx="575026" cy="2865342"/>
          </a:xfrm>
        </p:grpSpPr>
        <p:sp>
          <p:nvSpPr>
            <p:cNvPr id="19" name="Rettangolo con angoli arrotondati 18">
              <a:extLst>
                <a:ext uri="{FF2B5EF4-FFF2-40B4-BE49-F238E27FC236}">
                  <a16:creationId xmlns:a16="http://schemas.microsoft.com/office/drawing/2014/main" id="{6E5C31A4-68B6-4690-0654-6C5DFCEF0F1E}"/>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con angoli arrotondati 19">
              <a:extLst>
                <a:ext uri="{FF2B5EF4-FFF2-40B4-BE49-F238E27FC236}">
                  <a16:creationId xmlns:a16="http://schemas.microsoft.com/office/drawing/2014/main" id="{01891E33-AC53-B72C-37A7-14A09A987117}"/>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32FC1C38-3BAA-8CE8-F9EA-A3F0CF7DDBE1}"/>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7AD6F381-21E5-65D6-7DB2-E1C1C78B9BE4}"/>
                </a:ext>
              </a:extLst>
            </p:cNvPr>
            <p:cNvSpPr/>
            <p:nvPr/>
          </p:nvSpPr>
          <p:spPr>
            <a:xfrm>
              <a:off x="11560298" y="2888247"/>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ACA2F14C-516E-558B-FF3C-6A49E12D4927}"/>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CDBDB309-47B1-6170-3036-81F1A3F984C7}"/>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CF11D3AA-DA75-03E6-0DE5-34F35B74EFF1}"/>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092ED9D2-34FA-7000-67BA-04696CE37F87}"/>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7" name="Immagine 26">
              <a:extLst>
                <a:ext uri="{FF2B5EF4-FFF2-40B4-BE49-F238E27FC236}">
                  <a16:creationId xmlns:a16="http://schemas.microsoft.com/office/drawing/2014/main" id="{E58CEFD3-4165-270F-46DA-0B4D340BECC7}"/>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28" name="Immagine 27">
              <a:extLst>
                <a:ext uri="{FF2B5EF4-FFF2-40B4-BE49-F238E27FC236}">
                  <a16:creationId xmlns:a16="http://schemas.microsoft.com/office/drawing/2014/main" id="{3EA8C9FA-DC97-3824-9A56-06E574CF753B}"/>
                </a:ext>
              </a:extLst>
            </p:cNvPr>
            <p:cNvPicPr>
              <a:picLocks noChangeAspect="1"/>
            </p:cNvPicPr>
            <p:nvPr/>
          </p:nvPicPr>
          <p:blipFill>
            <a:blip r:embed="rId8">
              <a:alphaModFix/>
            </a:blip>
            <a:srcRect/>
            <a:stretch/>
          </p:blipFill>
          <p:spPr>
            <a:xfrm>
              <a:off x="11646672" y="2504914"/>
              <a:ext cx="183221" cy="183221"/>
            </a:xfrm>
            <a:prstGeom prst="rect">
              <a:avLst/>
            </a:prstGeom>
          </p:spPr>
        </p:pic>
        <p:pic>
          <p:nvPicPr>
            <p:cNvPr id="29" name="Immagine 28">
              <a:extLst>
                <a:ext uri="{FF2B5EF4-FFF2-40B4-BE49-F238E27FC236}">
                  <a16:creationId xmlns:a16="http://schemas.microsoft.com/office/drawing/2014/main" id="{56DA449F-8504-816F-EED9-CFB839E49493}"/>
                </a:ext>
              </a:extLst>
            </p:cNvPr>
            <p:cNvPicPr>
              <a:picLocks noChangeAspect="1"/>
            </p:cNvPicPr>
            <p:nvPr/>
          </p:nvPicPr>
          <p:blipFill>
            <a:blip r:embed="rId9">
              <a:alphaModFix amt="28000"/>
            </a:blip>
            <a:srcRect/>
            <a:stretch/>
          </p:blipFill>
          <p:spPr>
            <a:xfrm>
              <a:off x="11642992" y="3435839"/>
              <a:ext cx="183221" cy="183221"/>
            </a:xfrm>
            <a:prstGeom prst="rect">
              <a:avLst/>
            </a:prstGeom>
          </p:spPr>
        </p:pic>
        <p:pic>
          <p:nvPicPr>
            <p:cNvPr id="30" name="Immagine 29">
              <a:extLst>
                <a:ext uri="{FF2B5EF4-FFF2-40B4-BE49-F238E27FC236}">
                  <a16:creationId xmlns:a16="http://schemas.microsoft.com/office/drawing/2014/main" id="{CA4FE205-E89E-A570-71F0-C9FF34D1CB0E}"/>
                </a:ext>
              </a:extLst>
            </p:cNvPr>
            <p:cNvPicPr>
              <a:picLocks noChangeAspect="1"/>
            </p:cNvPicPr>
            <p:nvPr/>
          </p:nvPicPr>
          <p:blipFill>
            <a:blip r:embed="rId10">
              <a:alphaModFix amt="28000"/>
            </a:blip>
            <a:srcRect/>
            <a:stretch/>
          </p:blipFill>
          <p:spPr>
            <a:xfrm>
              <a:off x="11644794" y="3868244"/>
              <a:ext cx="183221" cy="183221"/>
            </a:xfrm>
            <a:prstGeom prst="rect">
              <a:avLst/>
            </a:prstGeom>
          </p:spPr>
        </p:pic>
        <p:pic>
          <p:nvPicPr>
            <p:cNvPr id="31" name="Immagine 30">
              <a:extLst>
                <a:ext uri="{FF2B5EF4-FFF2-40B4-BE49-F238E27FC236}">
                  <a16:creationId xmlns:a16="http://schemas.microsoft.com/office/drawing/2014/main" id="{8F6794FD-F584-436F-B545-13D590053163}"/>
                </a:ext>
              </a:extLst>
            </p:cNvPr>
            <p:cNvPicPr>
              <a:picLocks noChangeAspect="1"/>
            </p:cNvPicPr>
            <p:nvPr/>
          </p:nvPicPr>
          <p:blipFill>
            <a:blip r:embed="rId11">
              <a:alphaModFix amt="28000"/>
            </a:blip>
            <a:srcRect/>
            <a:stretch/>
          </p:blipFill>
          <p:spPr>
            <a:xfrm>
              <a:off x="11642992" y="4298675"/>
              <a:ext cx="183221" cy="183221"/>
            </a:xfrm>
            <a:prstGeom prst="rect">
              <a:avLst/>
            </a:prstGeom>
          </p:spPr>
        </p:pic>
        <p:pic>
          <p:nvPicPr>
            <p:cNvPr id="32" name="Immagine 31">
              <a:extLst>
                <a:ext uri="{FF2B5EF4-FFF2-40B4-BE49-F238E27FC236}">
                  <a16:creationId xmlns:a16="http://schemas.microsoft.com/office/drawing/2014/main" id="{73C88AE9-30F4-D004-54D2-6D4025EBD7D4}"/>
                </a:ext>
              </a:extLst>
            </p:cNvPr>
            <p:cNvPicPr>
              <a:picLocks noChangeAspect="1"/>
            </p:cNvPicPr>
            <p:nvPr/>
          </p:nvPicPr>
          <p:blipFill>
            <a:blip r:embed="rId12">
              <a:alphaModFix/>
            </a:blip>
            <a:srcRect/>
            <a:stretch/>
          </p:blipFill>
          <p:spPr>
            <a:xfrm>
              <a:off x="11631700" y="2942081"/>
              <a:ext cx="207388" cy="207388"/>
            </a:xfrm>
            <a:prstGeom prst="rect">
              <a:avLst/>
            </a:prstGeom>
          </p:spPr>
        </p:pic>
      </p:grpSp>
      <p:grpSp>
        <p:nvGrpSpPr>
          <p:cNvPr id="33" name="Gruppo 32">
            <a:extLst>
              <a:ext uri="{FF2B5EF4-FFF2-40B4-BE49-F238E27FC236}">
                <a16:creationId xmlns:a16="http://schemas.microsoft.com/office/drawing/2014/main" id="{276AE9DD-4730-61A6-BE07-D490742D6835}"/>
              </a:ext>
            </a:extLst>
          </p:cNvPr>
          <p:cNvGrpSpPr/>
          <p:nvPr userDrawn="1"/>
        </p:nvGrpSpPr>
        <p:grpSpPr>
          <a:xfrm>
            <a:off x="11449277" y="906463"/>
            <a:ext cx="575026" cy="1083942"/>
            <a:chOff x="11449277" y="1833658"/>
            <a:chExt cx="575026" cy="1083942"/>
          </a:xfrm>
        </p:grpSpPr>
        <p:sp>
          <p:nvSpPr>
            <p:cNvPr id="34" name="Rettangolo con angoli arrotondati 33">
              <a:extLst>
                <a:ext uri="{FF2B5EF4-FFF2-40B4-BE49-F238E27FC236}">
                  <a16:creationId xmlns:a16="http://schemas.microsoft.com/office/drawing/2014/main" id="{05E2C83B-6C77-AC5A-EDDD-D1AA074929C7}"/>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con angoli arrotondati 34">
              <a:extLst>
                <a:ext uri="{FF2B5EF4-FFF2-40B4-BE49-F238E27FC236}">
                  <a16:creationId xmlns:a16="http://schemas.microsoft.com/office/drawing/2014/main" id="{C99287A2-A933-FAAA-ED41-FF25D46C74D4}"/>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D5DFCE35-8ECC-B72C-87B8-3D227073F777}"/>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7" name="Immagine 36">
              <a:extLst>
                <a:ext uri="{FF2B5EF4-FFF2-40B4-BE49-F238E27FC236}">
                  <a16:creationId xmlns:a16="http://schemas.microsoft.com/office/drawing/2014/main" id="{29C78826-A9CF-24D5-34D5-4042E93E533F}"/>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38" name="Ovale 37">
              <a:extLst>
                <a:ext uri="{FF2B5EF4-FFF2-40B4-BE49-F238E27FC236}">
                  <a16:creationId xmlns:a16="http://schemas.microsoft.com/office/drawing/2014/main" id="{9814000F-FC98-216D-FA14-871D9250FAA9}"/>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9" name="Immagine 38">
              <a:extLst>
                <a:ext uri="{FF2B5EF4-FFF2-40B4-BE49-F238E27FC236}">
                  <a16:creationId xmlns:a16="http://schemas.microsoft.com/office/drawing/2014/main" id="{579E933F-263B-D3AA-5941-01188DCE61B1}"/>
                </a:ext>
              </a:extLst>
            </p:cNvPr>
            <p:cNvPicPr>
              <a:picLocks noChangeAspect="1"/>
            </p:cNvPicPr>
            <p:nvPr/>
          </p:nvPicPr>
          <p:blipFill>
            <a:blip r:embed="rId14">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241835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Diapositiva titol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81EEBE3-A7F0-C8DA-5CD6-197BC628AE69}"/>
              </a:ext>
            </a:extLst>
          </p:cNvPr>
          <p:cNvPicPr>
            <a:picLocks noChangeAspect="1"/>
          </p:cNvPicPr>
          <p:nvPr userDrawn="1"/>
        </p:nvPicPr>
        <p:blipFill>
          <a:blip r:embed="rId2">
            <a:alphaModFix/>
          </a:blip>
          <a:srcRect t="7812" b="7812"/>
          <a:stretch>
            <a:fillRect/>
          </a:stretch>
        </p:blipFill>
        <p:spPr>
          <a:xfrm>
            <a:off x="0" y="0"/>
            <a:ext cx="12192000" cy="6858000"/>
          </a:xfrm>
          <a:prstGeom prst="rect">
            <a:avLst/>
          </a:prstGeom>
        </p:spPr>
      </p:pic>
      <p:sp>
        <p:nvSpPr>
          <p:cNvPr id="5" name="Rettangolo 4">
            <a:extLst>
              <a:ext uri="{FF2B5EF4-FFF2-40B4-BE49-F238E27FC236}">
                <a16:creationId xmlns:a16="http://schemas.microsoft.com/office/drawing/2014/main" id="{DBD81FEB-62B6-0A7F-5B8F-199651CEF00C}"/>
              </a:ext>
            </a:extLst>
          </p:cNvPr>
          <p:cNvSpPr/>
          <p:nvPr userDrawn="1"/>
        </p:nvSpPr>
        <p:spPr>
          <a:xfrm>
            <a:off x="0" y="-40461"/>
            <a:ext cx="12192000" cy="5327236"/>
          </a:xfrm>
          <a:prstGeom prst="rect">
            <a:avLst/>
          </a:prstGeom>
          <a:gradFill>
            <a:gsLst>
              <a:gs pos="0">
                <a:srgbClr val="22293E">
                  <a:alpha val="49000"/>
                </a:srgbClr>
              </a:gs>
              <a:gs pos="77000">
                <a:srgbClr val="22293E">
                  <a:alpha val="54000"/>
                </a:srgbClr>
              </a:gs>
              <a:gs pos="100000">
                <a:srgbClr val="30395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a:extLst>
              <a:ext uri="{FF2B5EF4-FFF2-40B4-BE49-F238E27FC236}">
                <a16:creationId xmlns:a16="http://schemas.microsoft.com/office/drawing/2014/main" id="{36FCB92F-EC4B-E8A4-65E0-35E18474C469}"/>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C1DE9A6A-8D3D-6308-4DDC-BE763C28162B}"/>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2A42BAC-3D5B-BC98-5C6B-26F59BF7E0C0}"/>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193" name="Gruppo 192">
            <a:extLst>
              <a:ext uri="{FF2B5EF4-FFF2-40B4-BE49-F238E27FC236}">
                <a16:creationId xmlns:a16="http://schemas.microsoft.com/office/drawing/2014/main" id="{4866DBEB-3A52-E09E-7C8B-6CD077A93626}"/>
              </a:ext>
            </a:extLst>
          </p:cNvPr>
          <p:cNvGrpSpPr/>
          <p:nvPr userDrawn="1"/>
        </p:nvGrpSpPr>
        <p:grpSpPr>
          <a:xfrm>
            <a:off x="11449277" y="106363"/>
            <a:ext cx="575026" cy="700647"/>
            <a:chOff x="11449277" y="1833658"/>
            <a:chExt cx="575026" cy="700647"/>
          </a:xfrm>
        </p:grpSpPr>
        <p:sp>
          <p:nvSpPr>
            <p:cNvPr id="194" name="Rettangolo con angoli arrotondati 193">
              <a:extLst>
                <a:ext uri="{FF2B5EF4-FFF2-40B4-BE49-F238E27FC236}">
                  <a16:creationId xmlns:a16="http://schemas.microsoft.com/office/drawing/2014/main" id="{219C3287-23C3-747F-FBF7-3B439A44F158}"/>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5" name="Rettangolo con angoli arrotondati 194">
              <a:extLst>
                <a:ext uri="{FF2B5EF4-FFF2-40B4-BE49-F238E27FC236}">
                  <a16:creationId xmlns:a16="http://schemas.microsoft.com/office/drawing/2014/main" id="{24A79EDB-7FE8-8442-7BA1-3AC7BE0B0A41}"/>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6" name="Immagine 195">
              <a:extLst>
                <a:ext uri="{FF2B5EF4-FFF2-40B4-BE49-F238E27FC236}">
                  <a16:creationId xmlns:a16="http://schemas.microsoft.com/office/drawing/2014/main" id="{28A9FC55-084D-8219-5064-F48D57D6BCEF}"/>
                </a:ext>
              </a:extLst>
            </p:cNvPr>
            <p:cNvPicPr>
              <a:picLocks noChangeAspect="1"/>
            </p:cNvPicPr>
            <p:nvPr/>
          </p:nvPicPr>
          <p:blipFill>
            <a:blip r:embed="rId5">
              <a:alphaModFix/>
            </a:blip>
            <a:srcRect/>
            <a:stretch/>
          </p:blipFill>
          <p:spPr>
            <a:xfrm>
              <a:off x="11621187" y="2060690"/>
              <a:ext cx="231755" cy="231755"/>
            </a:xfrm>
            <a:prstGeom prst="rect">
              <a:avLst/>
            </a:prstGeom>
          </p:spPr>
        </p:pic>
      </p:grpSp>
      <p:grpSp>
        <p:nvGrpSpPr>
          <p:cNvPr id="197" name="Gruppo 196">
            <a:extLst>
              <a:ext uri="{FF2B5EF4-FFF2-40B4-BE49-F238E27FC236}">
                <a16:creationId xmlns:a16="http://schemas.microsoft.com/office/drawing/2014/main" id="{1610A481-88F9-1FD6-49BE-EA86830EAA88}"/>
              </a:ext>
            </a:extLst>
          </p:cNvPr>
          <p:cNvGrpSpPr/>
          <p:nvPr userDrawn="1"/>
        </p:nvGrpSpPr>
        <p:grpSpPr>
          <a:xfrm>
            <a:off x="11449277" y="4952304"/>
            <a:ext cx="575026" cy="1738151"/>
            <a:chOff x="11449277" y="4952304"/>
            <a:chExt cx="575026" cy="1738151"/>
          </a:xfrm>
        </p:grpSpPr>
        <p:sp>
          <p:nvSpPr>
            <p:cNvPr id="198" name="Rettangolo con angoli arrotondati 197">
              <a:extLst>
                <a:ext uri="{FF2B5EF4-FFF2-40B4-BE49-F238E27FC236}">
                  <a16:creationId xmlns:a16="http://schemas.microsoft.com/office/drawing/2014/main" id="{B048D214-2A72-137D-6CD5-613A5FFF12BE}"/>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9" name="Rettangolo con angoli arrotondati 198">
              <a:extLst>
                <a:ext uri="{FF2B5EF4-FFF2-40B4-BE49-F238E27FC236}">
                  <a16:creationId xmlns:a16="http://schemas.microsoft.com/office/drawing/2014/main" id="{1647801C-CEDC-DA7B-1B40-AE40AD24ED71}"/>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0" name="Ovale 199">
              <a:extLst>
                <a:ext uri="{FF2B5EF4-FFF2-40B4-BE49-F238E27FC236}">
                  <a16:creationId xmlns:a16="http://schemas.microsoft.com/office/drawing/2014/main" id="{B2889ABF-676D-AE7F-4573-A4F3E3EB97AD}"/>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1" name="Ovale 200">
              <a:extLst>
                <a:ext uri="{FF2B5EF4-FFF2-40B4-BE49-F238E27FC236}">
                  <a16:creationId xmlns:a16="http://schemas.microsoft.com/office/drawing/2014/main" id="{C2126571-C302-1959-0A6C-5099C494B696}"/>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2" name="Rettangolo con angoli arrotondati 201">
              <a:extLst>
                <a:ext uri="{FF2B5EF4-FFF2-40B4-BE49-F238E27FC236}">
                  <a16:creationId xmlns:a16="http://schemas.microsoft.com/office/drawing/2014/main" id="{AC4F6249-2315-F5CE-0520-48054600ADCA}"/>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3" name="Immagine 202">
              <a:extLst>
                <a:ext uri="{FF2B5EF4-FFF2-40B4-BE49-F238E27FC236}">
                  <a16:creationId xmlns:a16="http://schemas.microsoft.com/office/drawing/2014/main" id="{339A8C69-75DD-7263-7E43-7DA87764E70F}"/>
                </a:ext>
              </a:extLst>
            </p:cNvPr>
            <p:cNvPicPr>
              <a:picLocks noChangeAspect="1"/>
            </p:cNvPicPr>
            <p:nvPr/>
          </p:nvPicPr>
          <p:blipFill>
            <a:blip r:embed="rId6"/>
            <a:srcRect/>
            <a:stretch/>
          </p:blipFill>
          <p:spPr>
            <a:xfrm>
              <a:off x="11656196" y="5171117"/>
              <a:ext cx="183221" cy="183221"/>
            </a:xfrm>
            <a:prstGeom prst="rect">
              <a:avLst/>
            </a:prstGeom>
          </p:spPr>
        </p:pic>
        <p:pic>
          <p:nvPicPr>
            <p:cNvPr id="204" name="Immagine 203">
              <a:extLst>
                <a:ext uri="{FF2B5EF4-FFF2-40B4-BE49-F238E27FC236}">
                  <a16:creationId xmlns:a16="http://schemas.microsoft.com/office/drawing/2014/main" id="{E1E42FE3-3F86-7E23-06D3-E0D7FD9E07E0}"/>
                </a:ext>
              </a:extLst>
            </p:cNvPr>
            <p:cNvPicPr>
              <a:picLocks noChangeAspect="1"/>
            </p:cNvPicPr>
            <p:nvPr/>
          </p:nvPicPr>
          <p:blipFill>
            <a:blip r:embed="rId6"/>
            <a:srcRect/>
            <a:stretch/>
          </p:blipFill>
          <p:spPr>
            <a:xfrm rot="10800000">
              <a:off x="11627624" y="5604505"/>
              <a:ext cx="183221" cy="183221"/>
            </a:xfrm>
            <a:prstGeom prst="rect">
              <a:avLst/>
            </a:prstGeom>
          </p:spPr>
        </p:pic>
      </p:grpSp>
      <p:grpSp>
        <p:nvGrpSpPr>
          <p:cNvPr id="205" name="Gruppo 204">
            <a:extLst>
              <a:ext uri="{FF2B5EF4-FFF2-40B4-BE49-F238E27FC236}">
                <a16:creationId xmlns:a16="http://schemas.microsoft.com/office/drawing/2014/main" id="{3312CA61-2FB8-4E8C-8DCD-78D17FC6EAC6}"/>
              </a:ext>
            </a:extLst>
          </p:cNvPr>
          <p:cNvGrpSpPr/>
          <p:nvPr userDrawn="1"/>
        </p:nvGrpSpPr>
        <p:grpSpPr>
          <a:xfrm>
            <a:off x="11449277" y="2058972"/>
            <a:ext cx="575026" cy="2865342"/>
            <a:chOff x="11449277" y="1833658"/>
            <a:chExt cx="575026" cy="2865342"/>
          </a:xfrm>
        </p:grpSpPr>
        <p:sp>
          <p:nvSpPr>
            <p:cNvPr id="206" name="Rettangolo con angoli arrotondati 205">
              <a:extLst>
                <a:ext uri="{FF2B5EF4-FFF2-40B4-BE49-F238E27FC236}">
                  <a16:creationId xmlns:a16="http://schemas.microsoft.com/office/drawing/2014/main" id="{3F804359-6979-547E-6FA0-62A7118A9583}"/>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 name="Rettangolo con angoli arrotondati 206">
              <a:extLst>
                <a:ext uri="{FF2B5EF4-FFF2-40B4-BE49-F238E27FC236}">
                  <a16:creationId xmlns:a16="http://schemas.microsoft.com/office/drawing/2014/main" id="{2728CAAE-75A5-2C18-0586-665854F62517}"/>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8" name="Ovale 207">
              <a:extLst>
                <a:ext uri="{FF2B5EF4-FFF2-40B4-BE49-F238E27FC236}">
                  <a16:creationId xmlns:a16="http://schemas.microsoft.com/office/drawing/2014/main" id="{892AE6A7-90B0-2657-D273-62047587B709}"/>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9" name="Ovale 208">
              <a:extLst>
                <a:ext uri="{FF2B5EF4-FFF2-40B4-BE49-F238E27FC236}">
                  <a16:creationId xmlns:a16="http://schemas.microsoft.com/office/drawing/2014/main" id="{C36DB1C5-0E24-2A18-01DB-4B969967958F}"/>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0" name="Ovale 209">
              <a:extLst>
                <a:ext uri="{FF2B5EF4-FFF2-40B4-BE49-F238E27FC236}">
                  <a16:creationId xmlns:a16="http://schemas.microsoft.com/office/drawing/2014/main" id="{DF8676CC-AA8F-E912-0852-EDAE69011E59}"/>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1" name="Ovale 210">
              <a:extLst>
                <a:ext uri="{FF2B5EF4-FFF2-40B4-BE49-F238E27FC236}">
                  <a16:creationId xmlns:a16="http://schemas.microsoft.com/office/drawing/2014/main" id="{A59709BE-04B4-D41A-C41D-F5668651E0A1}"/>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2" name="Ovale 211">
              <a:extLst>
                <a:ext uri="{FF2B5EF4-FFF2-40B4-BE49-F238E27FC236}">
                  <a16:creationId xmlns:a16="http://schemas.microsoft.com/office/drawing/2014/main" id="{79FC9278-AA7A-A027-AD34-8C9DB72BC380}"/>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3" name="Ovale 212">
              <a:extLst>
                <a:ext uri="{FF2B5EF4-FFF2-40B4-BE49-F238E27FC236}">
                  <a16:creationId xmlns:a16="http://schemas.microsoft.com/office/drawing/2014/main" id="{A29C9252-3A87-0548-65E7-4312AD0018E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4" name="Immagine 213">
              <a:extLst>
                <a:ext uri="{FF2B5EF4-FFF2-40B4-BE49-F238E27FC236}">
                  <a16:creationId xmlns:a16="http://schemas.microsoft.com/office/drawing/2014/main" id="{539763C4-7C27-A416-A566-9127EAC428A4}"/>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215" name="Immagine 214">
              <a:extLst>
                <a:ext uri="{FF2B5EF4-FFF2-40B4-BE49-F238E27FC236}">
                  <a16:creationId xmlns:a16="http://schemas.microsoft.com/office/drawing/2014/main" id="{8674650C-1703-49EB-6DA2-516F8394C9AD}"/>
                </a:ext>
              </a:extLst>
            </p:cNvPr>
            <p:cNvPicPr>
              <a:picLocks noChangeAspect="1"/>
            </p:cNvPicPr>
            <p:nvPr/>
          </p:nvPicPr>
          <p:blipFill>
            <a:blip r:embed="rId8">
              <a:alphaModFix/>
            </a:blip>
            <a:srcRect/>
            <a:stretch/>
          </p:blipFill>
          <p:spPr>
            <a:xfrm>
              <a:off x="11646672" y="2504914"/>
              <a:ext cx="183221" cy="183221"/>
            </a:xfrm>
            <a:prstGeom prst="rect">
              <a:avLst/>
            </a:prstGeom>
          </p:spPr>
        </p:pic>
        <p:pic>
          <p:nvPicPr>
            <p:cNvPr id="216" name="Immagine 215">
              <a:extLst>
                <a:ext uri="{FF2B5EF4-FFF2-40B4-BE49-F238E27FC236}">
                  <a16:creationId xmlns:a16="http://schemas.microsoft.com/office/drawing/2014/main" id="{05523976-0D5A-330B-DB95-7D465D7D4E98}"/>
                </a:ext>
              </a:extLst>
            </p:cNvPr>
            <p:cNvPicPr>
              <a:picLocks noChangeAspect="1"/>
            </p:cNvPicPr>
            <p:nvPr/>
          </p:nvPicPr>
          <p:blipFill>
            <a:blip r:embed="rId9">
              <a:alphaModFix/>
            </a:blip>
            <a:srcRect/>
            <a:stretch/>
          </p:blipFill>
          <p:spPr>
            <a:xfrm>
              <a:off x="11642992" y="3435839"/>
              <a:ext cx="183221" cy="183221"/>
            </a:xfrm>
            <a:prstGeom prst="rect">
              <a:avLst/>
            </a:prstGeom>
          </p:spPr>
        </p:pic>
        <p:pic>
          <p:nvPicPr>
            <p:cNvPr id="217" name="Immagine 216">
              <a:extLst>
                <a:ext uri="{FF2B5EF4-FFF2-40B4-BE49-F238E27FC236}">
                  <a16:creationId xmlns:a16="http://schemas.microsoft.com/office/drawing/2014/main" id="{4AEBAF51-B6A5-2C94-C724-A60D6CDAA39B}"/>
                </a:ext>
              </a:extLst>
            </p:cNvPr>
            <p:cNvPicPr>
              <a:picLocks noChangeAspect="1"/>
            </p:cNvPicPr>
            <p:nvPr/>
          </p:nvPicPr>
          <p:blipFill>
            <a:blip r:embed="rId10">
              <a:alphaModFix amt="28000"/>
            </a:blip>
            <a:srcRect/>
            <a:stretch/>
          </p:blipFill>
          <p:spPr>
            <a:xfrm>
              <a:off x="11644794" y="3868244"/>
              <a:ext cx="183221" cy="183221"/>
            </a:xfrm>
            <a:prstGeom prst="rect">
              <a:avLst/>
            </a:prstGeom>
          </p:spPr>
        </p:pic>
        <p:pic>
          <p:nvPicPr>
            <p:cNvPr id="218" name="Immagine 217">
              <a:extLst>
                <a:ext uri="{FF2B5EF4-FFF2-40B4-BE49-F238E27FC236}">
                  <a16:creationId xmlns:a16="http://schemas.microsoft.com/office/drawing/2014/main" id="{99B66E11-AA1C-40C2-CA60-95880A210046}"/>
                </a:ext>
              </a:extLst>
            </p:cNvPr>
            <p:cNvPicPr>
              <a:picLocks noChangeAspect="1"/>
            </p:cNvPicPr>
            <p:nvPr/>
          </p:nvPicPr>
          <p:blipFill>
            <a:blip r:embed="rId11">
              <a:alphaModFix amt="28000"/>
            </a:blip>
            <a:srcRect/>
            <a:stretch/>
          </p:blipFill>
          <p:spPr>
            <a:xfrm>
              <a:off x="11642992" y="4298675"/>
              <a:ext cx="183221" cy="183221"/>
            </a:xfrm>
            <a:prstGeom prst="rect">
              <a:avLst/>
            </a:prstGeom>
          </p:spPr>
        </p:pic>
        <p:pic>
          <p:nvPicPr>
            <p:cNvPr id="219" name="Immagine 218">
              <a:extLst>
                <a:ext uri="{FF2B5EF4-FFF2-40B4-BE49-F238E27FC236}">
                  <a16:creationId xmlns:a16="http://schemas.microsoft.com/office/drawing/2014/main" id="{4D3B65D8-113B-5758-723A-401D45269A5F}"/>
                </a:ext>
              </a:extLst>
            </p:cNvPr>
            <p:cNvPicPr>
              <a:picLocks noChangeAspect="1"/>
            </p:cNvPicPr>
            <p:nvPr/>
          </p:nvPicPr>
          <p:blipFill>
            <a:blip r:embed="rId12">
              <a:alphaModFix/>
            </a:blip>
            <a:srcRect/>
            <a:stretch/>
          </p:blipFill>
          <p:spPr>
            <a:xfrm>
              <a:off x="11631700" y="2942081"/>
              <a:ext cx="207388" cy="207388"/>
            </a:xfrm>
            <a:prstGeom prst="rect">
              <a:avLst/>
            </a:prstGeom>
          </p:spPr>
        </p:pic>
      </p:grpSp>
      <p:grpSp>
        <p:nvGrpSpPr>
          <p:cNvPr id="220" name="Gruppo 219">
            <a:extLst>
              <a:ext uri="{FF2B5EF4-FFF2-40B4-BE49-F238E27FC236}">
                <a16:creationId xmlns:a16="http://schemas.microsoft.com/office/drawing/2014/main" id="{8376C496-6466-5525-AE26-9B3AFB6654EF}"/>
              </a:ext>
            </a:extLst>
          </p:cNvPr>
          <p:cNvGrpSpPr/>
          <p:nvPr userDrawn="1"/>
        </p:nvGrpSpPr>
        <p:grpSpPr>
          <a:xfrm>
            <a:off x="11449277" y="906463"/>
            <a:ext cx="575026" cy="1083942"/>
            <a:chOff x="11449277" y="1833658"/>
            <a:chExt cx="575026" cy="1083942"/>
          </a:xfrm>
        </p:grpSpPr>
        <p:sp>
          <p:nvSpPr>
            <p:cNvPr id="221" name="Rettangolo con angoli arrotondati 220">
              <a:extLst>
                <a:ext uri="{FF2B5EF4-FFF2-40B4-BE49-F238E27FC236}">
                  <a16:creationId xmlns:a16="http://schemas.microsoft.com/office/drawing/2014/main" id="{621F4FB4-F309-D693-4855-E1BE2CD6B168}"/>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2" name="Rettangolo con angoli arrotondati 221">
              <a:extLst>
                <a:ext uri="{FF2B5EF4-FFF2-40B4-BE49-F238E27FC236}">
                  <a16:creationId xmlns:a16="http://schemas.microsoft.com/office/drawing/2014/main" id="{F0D82512-A900-3DF4-0D2D-34D7E1FF6439}"/>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3" name="Ovale 222">
              <a:extLst>
                <a:ext uri="{FF2B5EF4-FFF2-40B4-BE49-F238E27FC236}">
                  <a16:creationId xmlns:a16="http://schemas.microsoft.com/office/drawing/2014/main" id="{2FE4DBF6-DC4B-010E-26D1-AFB4D8BFD9BE}"/>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4" name="Immagine 223">
              <a:extLst>
                <a:ext uri="{FF2B5EF4-FFF2-40B4-BE49-F238E27FC236}">
                  <a16:creationId xmlns:a16="http://schemas.microsoft.com/office/drawing/2014/main" id="{525D51EE-588B-D7EF-F89B-E7B3A8DB4950}"/>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225" name="Ovale 224">
              <a:extLst>
                <a:ext uri="{FF2B5EF4-FFF2-40B4-BE49-F238E27FC236}">
                  <a16:creationId xmlns:a16="http://schemas.microsoft.com/office/drawing/2014/main" id="{3BD1A94B-3D44-A71C-3AE3-AC82452BC96D}"/>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6" name="Immagine 225">
              <a:extLst>
                <a:ext uri="{FF2B5EF4-FFF2-40B4-BE49-F238E27FC236}">
                  <a16:creationId xmlns:a16="http://schemas.microsoft.com/office/drawing/2014/main" id="{91DFDBAC-D775-808F-9472-775D7B14243A}"/>
                </a:ext>
              </a:extLst>
            </p:cNvPr>
            <p:cNvPicPr>
              <a:picLocks noChangeAspect="1"/>
            </p:cNvPicPr>
            <p:nvPr/>
          </p:nvPicPr>
          <p:blipFill>
            <a:blip r:embed="rId14">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157329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Diapositiva titol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81EEBE3-A7F0-C8DA-5CD6-197BC628AE69}"/>
              </a:ext>
            </a:extLst>
          </p:cNvPr>
          <p:cNvPicPr>
            <a:picLocks noChangeAspect="1"/>
          </p:cNvPicPr>
          <p:nvPr userDrawn="1"/>
        </p:nvPicPr>
        <p:blipFill>
          <a:blip r:embed="rId2">
            <a:alphaModFix/>
          </a:blip>
          <a:srcRect l="19332" t="3859" r="19332" b="44390"/>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36FCB92F-EC4B-E8A4-65E0-35E18474C469}"/>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C1DE9A6A-8D3D-6308-4DDC-BE763C28162B}"/>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2A42BAC-3D5B-BC98-5C6B-26F59BF7E0C0}"/>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193" name="Gruppo 192">
            <a:extLst>
              <a:ext uri="{FF2B5EF4-FFF2-40B4-BE49-F238E27FC236}">
                <a16:creationId xmlns:a16="http://schemas.microsoft.com/office/drawing/2014/main" id="{4866DBEB-3A52-E09E-7C8B-6CD077A93626}"/>
              </a:ext>
            </a:extLst>
          </p:cNvPr>
          <p:cNvGrpSpPr/>
          <p:nvPr userDrawn="1"/>
        </p:nvGrpSpPr>
        <p:grpSpPr>
          <a:xfrm>
            <a:off x="11449277" y="106363"/>
            <a:ext cx="575026" cy="700647"/>
            <a:chOff x="11449277" y="1833658"/>
            <a:chExt cx="575026" cy="700647"/>
          </a:xfrm>
        </p:grpSpPr>
        <p:sp>
          <p:nvSpPr>
            <p:cNvPr id="194" name="Rettangolo con angoli arrotondati 193">
              <a:extLst>
                <a:ext uri="{FF2B5EF4-FFF2-40B4-BE49-F238E27FC236}">
                  <a16:creationId xmlns:a16="http://schemas.microsoft.com/office/drawing/2014/main" id="{219C3287-23C3-747F-FBF7-3B439A44F158}"/>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5" name="Rettangolo con angoli arrotondati 194">
              <a:extLst>
                <a:ext uri="{FF2B5EF4-FFF2-40B4-BE49-F238E27FC236}">
                  <a16:creationId xmlns:a16="http://schemas.microsoft.com/office/drawing/2014/main" id="{24A79EDB-7FE8-8442-7BA1-3AC7BE0B0A41}"/>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6" name="Immagine 195">
              <a:extLst>
                <a:ext uri="{FF2B5EF4-FFF2-40B4-BE49-F238E27FC236}">
                  <a16:creationId xmlns:a16="http://schemas.microsoft.com/office/drawing/2014/main" id="{28A9FC55-084D-8219-5064-F48D57D6BCEF}"/>
                </a:ext>
              </a:extLst>
            </p:cNvPr>
            <p:cNvPicPr>
              <a:picLocks noChangeAspect="1"/>
            </p:cNvPicPr>
            <p:nvPr/>
          </p:nvPicPr>
          <p:blipFill>
            <a:blip r:embed="rId5">
              <a:alphaModFix/>
            </a:blip>
            <a:srcRect/>
            <a:stretch/>
          </p:blipFill>
          <p:spPr>
            <a:xfrm>
              <a:off x="11621187" y="2060690"/>
              <a:ext cx="231755" cy="231755"/>
            </a:xfrm>
            <a:prstGeom prst="rect">
              <a:avLst/>
            </a:prstGeom>
          </p:spPr>
        </p:pic>
      </p:grpSp>
      <p:grpSp>
        <p:nvGrpSpPr>
          <p:cNvPr id="197" name="Gruppo 196">
            <a:extLst>
              <a:ext uri="{FF2B5EF4-FFF2-40B4-BE49-F238E27FC236}">
                <a16:creationId xmlns:a16="http://schemas.microsoft.com/office/drawing/2014/main" id="{1610A481-88F9-1FD6-49BE-EA86830EAA88}"/>
              </a:ext>
            </a:extLst>
          </p:cNvPr>
          <p:cNvGrpSpPr/>
          <p:nvPr userDrawn="1"/>
        </p:nvGrpSpPr>
        <p:grpSpPr>
          <a:xfrm>
            <a:off x="11449277" y="4952304"/>
            <a:ext cx="575026" cy="1738151"/>
            <a:chOff x="11449277" y="4952304"/>
            <a:chExt cx="575026" cy="1738151"/>
          </a:xfrm>
        </p:grpSpPr>
        <p:sp>
          <p:nvSpPr>
            <p:cNvPr id="198" name="Rettangolo con angoli arrotondati 197">
              <a:extLst>
                <a:ext uri="{FF2B5EF4-FFF2-40B4-BE49-F238E27FC236}">
                  <a16:creationId xmlns:a16="http://schemas.microsoft.com/office/drawing/2014/main" id="{B048D214-2A72-137D-6CD5-613A5FFF12BE}"/>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9" name="Rettangolo con angoli arrotondati 198">
              <a:extLst>
                <a:ext uri="{FF2B5EF4-FFF2-40B4-BE49-F238E27FC236}">
                  <a16:creationId xmlns:a16="http://schemas.microsoft.com/office/drawing/2014/main" id="{1647801C-CEDC-DA7B-1B40-AE40AD24ED71}"/>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0" name="Ovale 199">
              <a:extLst>
                <a:ext uri="{FF2B5EF4-FFF2-40B4-BE49-F238E27FC236}">
                  <a16:creationId xmlns:a16="http://schemas.microsoft.com/office/drawing/2014/main" id="{B2889ABF-676D-AE7F-4573-A4F3E3EB97AD}"/>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1" name="Ovale 200">
              <a:extLst>
                <a:ext uri="{FF2B5EF4-FFF2-40B4-BE49-F238E27FC236}">
                  <a16:creationId xmlns:a16="http://schemas.microsoft.com/office/drawing/2014/main" id="{C2126571-C302-1959-0A6C-5099C494B696}"/>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2" name="Rettangolo con angoli arrotondati 201">
              <a:extLst>
                <a:ext uri="{FF2B5EF4-FFF2-40B4-BE49-F238E27FC236}">
                  <a16:creationId xmlns:a16="http://schemas.microsoft.com/office/drawing/2014/main" id="{AC4F6249-2315-F5CE-0520-48054600ADCA}"/>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3" name="Immagine 202">
              <a:extLst>
                <a:ext uri="{FF2B5EF4-FFF2-40B4-BE49-F238E27FC236}">
                  <a16:creationId xmlns:a16="http://schemas.microsoft.com/office/drawing/2014/main" id="{339A8C69-75DD-7263-7E43-7DA87764E70F}"/>
                </a:ext>
              </a:extLst>
            </p:cNvPr>
            <p:cNvPicPr>
              <a:picLocks noChangeAspect="1"/>
            </p:cNvPicPr>
            <p:nvPr/>
          </p:nvPicPr>
          <p:blipFill>
            <a:blip r:embed="rId6"/>
            <a:srcRect/>
            <a:stretch/>
          </p:blipFill>
          <p:spPr>
            <a:xfrm>
              <a:off x="11656196" y="5171117"/>
              <a:ext cx="183221" cy="183221"/>
            </a:xfrm>
            <a:prstGeom prst="rect">
              <a:avLst/>
            </a:prstGeom>
          </p:spPr>
        </p:pic>
        <p:pic>
          <p:nvPicPr>
            <p:cNvPr id="204" name="Immagine 203">
              <a:extLst>
                <a:ext uri="{FF2B5EF4-FFF2-40B4-BE49-F238E27FC236}">
                  <a16:creationId xmlns:a16="http://schemas.microsoft.com/office/drawing/2014/main" id="{E1E42FE3-3F86-7E23-06D3-E0D7FD9E07E0}"/>
                </a:ext>
              </a:extLst>
            </p:cNvPr>
            <p:cNvPicPr>
              <a:picLocks noChangeAspect="1"/>
            </p:cNvPicPr>
            <p:nvPr/>
          </p:nvPicPr>
          <p:blipFill>
            <a:blip r:embed="rId6"/>
            <a:srcRect/>
            <a:stretch/>
          </p:blipFill>
          <p:spPr>
            <a:xfrm rot="10800000">
              <a:off x="11627624" y="5604505"/>
              <a:ext cx="183221" cy="183221"/>
            </a:xfrm>
            <a:prstGeom prst="rect">
              <a:avLst/>
            </a:prstGeom>
          </p:spPr>
        </p:pic>
      </p:grpSp>
      <p:grpSp>
        <p:nvGrpSpPr>
          <p:cNvPr id="205" name="Gruppo 204">
            <a:extLst>
              <a:ext uri="{FF2B5EF4-FFF2-40B4-BE49-F238E27FC236}">
                <a16:creationId xmlns:a16="http://schemas.microsoft.com/office/drawing/2014/main" id="{3312CA61-2FB8-4E8C-8DCD-78D17FC6EAC6}"/>
              </a:ext>
            </a:extLst>
          </p:cNvPr>
          <p:cNvGrpSpPr/>
          <p:nvPr userDrawn="1"/>
        </p:nvGrpSpPr>
        <p:grpSpPr>
          <a:xfrm>
            <a:off x="11449277" y="2058972"/>
            <a:ext cx="575026" cy="2865342"/>
            <a:chOff x="11449277" y="1833658"/>
            <a:chExt cx="575026" cy="2865342"/>
          </a:xfrm>
        </p:grpSpPr>
        <p:sp>
          <p:nvSpPr>
            <p:cNvPr id="206" name="Rettangolo con angoli arrotondati 205">
              <a:extLst>
                <a:ext uri="{FF2B5EF4-FFF2-40B4-BE49-F238E27FC236}">
                  <a16:creationId xmlns:a16="http://schemas.microsoft.com/office/drawing/2014/main" id="{3F804359-6979-547E-6FA0-62A7118A9583}"/>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 name="Rettangolo con angoli arrotondati 206">
              <a:extLst>
                <a:ext uri="{FF2B5EF4-FFF2-40B4-BE49-F238E27FC236}">
                  <a16:creationId xmlns:a16="http://schemas.microsoft.com/office/drawing/2014/main" id="{2728CAAE-75A5-2C18-0586-665854F62517}"/>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8" name="Ovale 207">
              <a:extLst>
                <a:ext uri="{FF2B5EF4-FFF2-40B4-BE49-F238E27FC236}">
                  <a16:creationId xmlns:a16="http://schemas.microsoft.com/office/drawing/2014/main" id="{892AE6A7-90B0-2657-D273-62047587B709}"/>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9" name="Ovale 208">
              <a:extLst>
                <a:ext uri="{FF2B5EF4-FFF2-40B4-BE49-F238E27FC236}">
                  <a16:creationId xmlns:a16="http://schemas.microsoft.com/office/drawing/2014/main" id="{C36DB1C5-0E24-2A18-01DB-4B969967958F}"/>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0" name="Ovale 209">
              <a:extLst>
                <a:ext uri="{FF2B5EF4-FFF2-40B4-BE49-F238E27FC236}">
                  <a16:creationId xmlns:a16="http://schemas.microsoft.com/office/drawing/2014/main" id="{DF8676CC-AA8F-E912-0852-EDAE69011E59}"/>
                </a:ext>
              </a:extLst>
            </p:cNvPr>
            <p:cNvSpPr/>
            <p:nvPr/>
          </p:nvSpPr>
          <p:spPr>
            <a:xfrm>
              <a:off x="11560298" y="3353468"/>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1" name="Ovale 210">
              <a:extLst>
                <a:ext uri="{FF2B5EF4-FFF2-40B4-BE49-F238E27FC236}">
                  <a16:creationId xmlns:a16="http://schemas.microsoft.com/office/drawing/2014/main" id="{A59709BE-04B4-D41A-C41D-F5668651E0A1}"/>
                </a:ext>
              </a:extLst>
            </p:cNvPr>
            <p:cNvSpPr/>
            <p:nvPr/>
          </p:nvSpPr>
          <p:spPr>
            <a:xfrm>
              <a:off x="11560298" y="3786605"/>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2" name="Ovale 211">
              <a:extLst>
                <a:ext uri="{FF2B5EF4-FFF2-40B4-BE49-F238E27FC236}">
                  <a16:creationId xmlns:a16="http://schemas.microsoft.com/office/drawing/2014/main" id="{79FC9278-AA7A-A027-AD34-8C9DB72BC380}"/>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3" name="Ovale 212">
              <a:extLst>
                <a:ext uri="{FF2B5EF4-FFF2-40B4-BE49-F238E27FC236}">
                  <a16:creationId xmlns:a16="http://schemas.microsoft.com/office/drawing/2014/main" id="{A29C9252-3A87-0548-65E7-4312AD0018E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4" name="Immagine 213">
              <a:extLst>
                <a:ext uri="{FF2B5EF4-FFF2-40B4-BE49-F238E27FC236}">
                  <a16:creationId xmlns:a16="http://schemas.microsoft.com/office/drawing/2014/main" id="{539763C4-7C27-A416-A566-9127EAC428A4}"/>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215" name="Immagine 214">
              <a:extLst>
                <a:ext uri="{FF2B5EF4-FFF2-40B4-BE49-F238E27FC236}">
                  <a16:creationId xmlns:a16="http://schemas.microsoft.com/office/drawing/2014/main" id="{8674650C-1703-49EB-6DA2-516F8394C9AD}"/>
                </a:ext>
              </a:extLst>
            </p:cNvPr>
            <p:cNvPicPr>
              <a:picLocks noChangeAspect="1"/>
            </p:cNvPicPr>
            <p:nvPr/>
          </p:nvPicPr>
          <p:blipFill>
            <a:blip r:embed="rId8">
              <a:alphaModFix/>
            </a:blip>
            <a:srcRect/>
            <a:stretch/>
          </p:blipFill>
          <p:spPr>
            <a:xfrm>
              <a:off x="11646672" y="2504914"/>
              <a:ext cx="183221" cy="183221"/>
            </a:xfrm>
            <a:prstGeom prst="rect">
              <a:avLst/>
            </a:prstGeom>
          </p:spPr>
        </p:pic>
        <p:pic>
          <p:nvPicPr>
            <p:cNvPr id="216" name="Immagine 215">
              <a:extLst>
                <a:ext uri="{FF2B5EF4-FFF2-40B4-BE49-F238E27FC236}">
                  <a16:creationId xmlns:a16="http://schemas.microsoft.com/office/drawing/2014/main" id="{05523976-0D5A-330B-DB95-7D465D7D4E98}"/>
                </a:ext>
              </a:extLst>
            </p:cNvPr>
            <p:cNvPicPr>
              <a:picLocks noChangeAspect="1"/>
            </p:cNvPicPr>
            <p:nvPr/>
          </p:nvPicPr>
          <p:blipFill>
            <a:blip r:embed="rId9">
              <a:alphaModFix/>
            </a:blip>
            <a:srcRect/>
            <a:stretch/>
          </p:blipFill>
          <p:spPr>
            <a:xfrm>
              <a:off x="11642992" y="3435839"/>
              <a:ext cx="183221" cy="183221"/>
            </a:xfrm>
            <a:prstGeom prst="rect">
              <a:avLst/>
            </a:prstGeom>
          </p:spPr>
        </p:pic>
        <p:pic>
          <p:nvPicPr>
            <p:cNvPr id="217" name="Immagine 216">
              <a:extLst>
                <a:ext uri="{FF2B5EF4-FFF2-40B4-BE49-F238E27FC236}">
                  <a16:creationId xmlns:a16="http://schemas.microsoft.com/office/drawing/2014/main" id="{4AEBAF51-B6A5-2C94-C724-A60D6CDAA39B}"/>
                </a:ext>
              </a:extLst>
            </p:cNvPr>
            <p:cNvPicPr>
              <a:picLocks noChangeAspect="1"/>
            </p:cNvPicPr>
            <p:nvPr/>
          </p:nvPicPr>
          <p:blipFill>
            <a:blip r:embed="rId10">
              <a:alphaModFix/>
            </a:blip>
            <a:srcRect/>
            <a:stretch/>
          </p:blipFill>
          <p:spPr>
            <a:xfrm>
              <a:off x="11644794" y="3868244"/>
              <a:ext cx="183221" cy="183221"/>
            </a:xfrm>
            <a:prstGeom prst="rect">
              <a:avLst/>
            </a:prstGeom>
          </p:spPr>
        </p:pic>
        <p:pic>
          <p:nvPicPr>
            <p:cNvPr id="218" name="Immagine 217">
              <a:extLst>
                <a:ext uri="{FF2B5EF4-FFF2-40B4-BE49-F238E27FC236}">
                  <a16:creationId xmlns:a16="http://schemas.microsoft.com/office/drawing/2014/main" id="{99B66E11-AA1C-40C2-CA60-95880A210046}"/>
                </a:ext>
              </a:extLst>
            </p:cNvPr>
            <p:cNvPicPr>
              <a:picLocks noChangeAspect="1"/>
            </p:cNvPicPr>
            <p:nvPr/>
          </p:nvPicPr>
          <p:blipFill>
            <a:blip r:embed="rId11">
              <a:alphaModFix amt="28000"/>
            </a:blip>
            <a:srcRect/>
            <a:stretch/>
          </p:blipFill>
          <p:spPr>
            <a:xfrm>
              <a:off x="11642992" y="4298675"/>
              <a:ext cx="183221" cy="183221"/>
            </a:xfrm>
            <a:prstGeom prst="rect">
              <a:avLst/>
            </a:prstGeom>
          </p:spPr>
        </p:pic>
        <p:pic>
          <p:nvPicPr>
            <p:cNvPr id="219" name="Immagine 218">
              <a:extLst>
                <a:ext uri="{FF2B5EF4-FFF2-40B4-BE49-F238E27FC236}">
                  <a16:creationId xmlns:a16="http://schemas.microsoft.com/office/drawing/2014/main" id="{4D3B65D8-113B-5758-723A-401D45269A5F}"/>
                </a:ext>
              </a:extLst>
            </p:cNvPr>
            <p:cNvPicPr>
              <a:picLocks noChangeAspect="1"/>
            </p:cNvPicPr>
            <p:nvPr/>
          </p:nvPicPr>
          <p:blipFill>
            <a:blip r:embed="rId12">
              <a:alphaModFix/>
            </a:blip>
            <a:srcRect/>
            <a:stretch/>
          </p:blipFill>
          <p:spPr>
            <a:xfrm>
              <a:off x="11631700" y="2942081"/>
              <a:ext cx="207388" cy="207388"/>
            </a:xfrm>
            <a:prstGeom prst="rect">
              <a:avLst/>
            </a:prstGeom>
          </p:spPr>
        </p:pic>
      </p:grpSp>
      <p:grpSp>
        <p:nvGrpSpPr>
          <p:cNvPr id="220" name="Gruppo 219">
            <a:extLst>
              <a:ext uri="{FF2B5EF4-FFF2-40B4-BE49-F238E27FC236}">
                <a16:creationId xmlns:a16="http://schemas.microsoft.com/office/drawing/2014/main" id="{8376C496-6466-5525-AE26-9B3AFB6654EF}"/>
              </a:ext>
            </a:extLst>
          </p:cNvPr>
          <p:cNvGrpSpPr/>
          <p:nvPr userDrawn="1"/>
        </p:nvGrpSpPr>
        <p:grpSpPr>
          <a:xfrm>
            <a:off x="11449277" y="906463"/>
            <a:ext cx="575026" cy="1083942"/>
            <a:chOff x="11449277" y="1833658"/>
            <a:chExt cx="575026" cy="1083942"/>
          </a:xfrm>
        </p:grpSpPr>
        <p:sp>
          <p:nvSpPr>
            <p:cNvPr id="221" name="Rettangolo con angoli arrotondati 220">
              <a:extLst>
                <a:ext uri="{FF2B5EF4-FFF2-40B4-BE49-F238E27FC236}">
                  <a16:creationId xmlns:a16="http://schemas.microsoft.com/office/drawing/2014/main" id="{621F4FB4-F309-D693-4855-E1BE2CD6B168}"/>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2" name="Rettangolo con angoli arrotondati 221">
              <a:extLst>
                <a:ext uri="{FF2B5EF4-FFF2-40B4-BE49-F238E27FC236}">
                  <a16:creationId xmlns:a16="http://schemas.microsoft.com/office/drawing/2014/main" id="{F0D82512-A900-3DF4-0D2D-34D7E1FF6439}"/>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3" name="Ovale 222">
              <a:extLst>
                <a:ext uri="{FF2B5EF4-FFF2-40B4-BE49-F238E27FC236}">
                  <a16:creationId xmlns:a16="http://schemas.microsoft.com/office/drawing/2014/main" id="{2FE4DBF6-DC4B-010E-26D1-AFB4D8BFD9BE}"/>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24" name="Immagine 223">
              <a:extLst>
                <a:ext uri="{FF2B5EF4-FFF2-40B4-BE49-F238E27FC236}">
                  <a16:creationId xmlns:a16="http://schemas.microsoft.com/office/drawing/2014/main" id="{525D51EE-588B-D7EF-F89B-E7B3A8DB4950}"/>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225" name="Ovale 224">
              <a:extLst>
                <a:ext uri="{FF2B5EF4-FFF2-40B4-BE49-F238E27FC236}">
                  <a16:creationId xmlns:a16="http://schemas.microsoft.com/office/drawing/2014/main" id="{3BD1A94B-3D44-A71C-3AE3-AC82452BC96D}"/>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6" name="Immagine 225">
              <a:extLst>
                <a:ext uri="{FF2B5EF4-FFF2-40B4-BE49-F238E27FC236}">
                  <a16:creationId xmlns:a16="http://schemas.microsoft.com/office/drawing/2014/main" id="{91DFDBAC-D775-808F-9472-775D7B14243A}"/>
                </a:ext>
              </a:extLst>
            </p:cNvPr>
            <p:cNvPicPr>
              <a:picLocks noChangeAspect="1"/>
            </p:cNvPicPr>
            <p:nvPr/>
          </p:nvPicPr>
          <p:blipFill>
            <a:blip r:embed="rId14">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2299998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Diapositiva titol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81EEBE3-A7F0-C8DA-5CD6-197BC628AE69}"/>
              </a:ext>
            </a:extLst>
          </p:cNvPr>
          <p:cNvPicPr>
            <a:picLocks noChangeAspect="1"/>
          </p:cNvPicPr>
          <p:nvPr userDrawn="1"/>
        </p:nvPicPr>
        <p:blipFill>
          <a:blip r:embed="rId2">
            <a:alphaModFix/>
          </a:blip>
          <a:srcRect t="7812" b="7812"/>
          <a:stretch/>
        </p:blipFill>
        <p:spPr>
          <a:xfrm>
            <a:off x="0" y="-16184"/>
            <a:ext cx="12192000" cy="6888345"/>
          </a:xfrm>
          <a:prstGeom prst="rect">
            <a:avLst/>
          </a:prstGeom>
        </p:spPr>
      </p:pic>
      <p:sp>
        <p:nvSpPr>
          <p:cNvPr id="13" name="Figura a mano libera: forma 12">
            <a:extLst>
              <a:ext uri="{FF2B5EF4-FFF2-40B4-BE49-F238E27FC236}">
                <a16:creationId xmlns:a16="http://schemas.microsoft.com/office/drawing/2014/main" id="{D158910E-262B-9DD6-F6C6-3F4793BF8DD4}"/>
              </a:ext>
            </a:extLst>
          </p:cNvPr>
          <p:cNvSpPr/>
          <p:nvPr userDrawn="1"/>
        </p:nvSpPr>
        <p:spPr>
          <a:xfrm rot="20709656">
            <a:off x="-681872" y="-1474267"/>
            <a:ext cx="13555741" cy="9804510"/>
          </a:xfrm>
          <a:custGeom>
            <a:avLst/>
            <a:gdLst>
              <a:gd name="csX0" fmla="*/ 8564478 w 13555741"/>
              <a:gd name="csY0" fmla="*/ 5803759 h 9804510"/>
              <a:gd name="csX1" fmla="*/ 8417859 w 13555741"/>
              <a:gd name="csY1" fmla="*/ 5784994 h 9804510"/>
              <a:gd name="csX2" fmla="*/ 8041183 w 13555741"/>
              <a:gd name="csY2" fmla="*/ 6023780 h 9804510"/>
              <a:gd name="csX3" fmla="*/ 8417859 w 13555741"/>
              <a:gd name="csY3" fmla="*/ 6262566 h 9804510"/>
              <a:gd name="csX4" fmla="*/ 8794535 w 13555741"/>
              <a:gd name="csY4" fmla="*/ 6023780 h 9804510"/>
              <a:gd name="csX5" fmla="*/ 8564478 w 13555741"/>
              <a:gd name="csY5" fmla="*/ 5803759 h 9804510"/>
              <a:gd name="csX6" fmla="*/ 1770357 w 13555741"/>
              <a:gd name="csY6" fmla="*/ 0 h 9804510"/>
              <a:gd name="csX7" fmla="*/ 13555741 w 13555741"/>
              <a:gd name="csY7" fmla="*/ 3122431 h 9804510"/>
              <a:gd name="csX8" fmla="*/ 11785385 w 13555741"/>
              <a:gd name="csY8" fmla="*/ 9804510 h 9804510"/>
              <a:gd name="csX9" fmla="*/ 0 w 13555741"/>
              <a:gd name="csY9" fmla="*/ 6682079 h 98045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3555741" h="9804510">
                <a:moveTo>
                  <a:pt x="8564478" y="5803759"/>
                </a:moveTo>
                <a:cubicBezTo>
                  <a:pt x="8519413" y="5791676"/>
                  <a:pt x="8469867" y="5784994"/>
                  <a:pt x="8417859" y="5784994"/>
                </a:cubicBezTo>
                <a:cubicBezTo>
                  <a:pt x="8209827" y="5784994"/>
                  <a:pt x="8041183" y="5891902"/>
                  <a:pt x="8041183" y="6023780"/>
                </a:cubicBezTo>
                <a:cubicBezTo>
                  <a:pt x="8041183" y="6155658"/>
                  <a:pt x="8209827" y="6262566"/>
                  <a:pt x="8417859" y="6262566"/>
                </a:cubicBezTo>
                <a:cubicBezTo>
                  <a:pt x="8625891" y="6262566"/>
                  <a:pt x="8794535" y="6155658"/>
                  <a:pt x="8794535" y="6023780"/>
                </a:cubicBezTo>
                <a:cubicBezTo>
                  <a:pt x="8794535" y="5924872"/>
                  <a:pt x="8699673" y="5840009"/>
                  <a:pt x="8564478" y="5803759"/>
                </a:cubicBezTo>
                <a:close/>
                <a:moveTo>
                  <a:pt x="1770357" y="0"/>
                </a:moveTo>
                <a:lnTo>
                  <a:pt x="13555741" y="3122431"/>
                </a:lnTo>
                <a:lnTo>
                  <a:pt x="11785385" y="9804510"/>
                </a:lnTo>
                <a:lnTo>
                  <a:pt x="0" y="6682079"/>
                </a:lnTo>
                <a:close/>
              </a:path>
            </a:pathLst>
          </a:cu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it-IT"/>
          </a:p>
        </p:txBody>
      </p:sp>
      <p:pic>
        <p:nvPicPr>
          <p:cNvPr id="2" name="Picture 2">
            <a:extLst>
              <a:ext uri="{FF2B5EF4-FFF2-40B4-BE49-F238E27FC236}">
                <a16:creationId xmlns:a16="http://schemas.microsoft.com/office/drawing/2014/main" id="{36FCB92F-EC4B-E8A4-65E0-35E18474C469}"/>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C1DE9A6A-8D3D-6308-4DDC-BE763C28162B}"/>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2A42BAC-3D5B-BC98-5C6B-26F59BF7E0C0}"/>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193" name="Gruppo 192">
            <a:extLst>
              <a:ext uri="{FF2B5EF4-FFF2-40B4-BE49-F238E27FC236}">
                <a16:creationId xmlns:a16="http://schemas.microsoft.com/office/drawing/2014/main" id="{4866DBEB-3A52-E09E-7C8B-6CD077A93626}"/>
              </a:ext>
            </a:extLst>
          </p:cNvPr>
          <p:cNvGrpSpPr/>
          <p:nvPr userDrawn="1"/>
        </p:nvGrpSpPr>
        <p:grpSpPr>
          <a:xfrm>
            <a:off x="11449277" y="106363"/>
            <a:ext cx="575026" cy="700647"/>
            <a:chOff x="11449277" y="1833658"/>
            <a:chExt cx="575026" cy="700647"/>
          </a:xfrm>
        </p:grpSpPr>
        <p:sp>
          <p:nvSpPr>
            <p:cNvPr id="194" name="Rettangolo con angoli arrotondati 193">
              <a:extLst>
                <a:ext uri="{FF2B5EF4-FFF2-40B4-BE49-F238E27FC236}">
                  <a16:creationId xmlns:a16="http://schemas.microsoft.com/office/drawing/2014/main" id="{219C3287-23C3-747F-FBF7-3B439A44F158}"/>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5" name="Rettangolo con angoli arrotondati 194">
              <a:extLst>
                <a:ext uri="{FF2B5EF4-FFF2-40B4-BE49-F238E27FC236}">
                  <a16:creationId xmlns:a16="http://schemas.microsoft.com/office/drawing/2014/main" id="{24A79EDB-7FE8-8442-7BA1-3AC7BE0B0A41}"/>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6" name="Immagine 195">
              <a:extLst>
                <a:ext uri="{FF2B5EF4-FFF2-40B4-BE49-F238E27FC236}">
                  <a16:creationId xmlns:a16="http://schemas.microsoft.com/office/drawing/2014/main" id="{28A9FC55-084D-8219-5064-F48D57D6BCEF}"/>
                </a:ext>
              </a:extLst>
            </p:cNvPr>
            <p:cNvPicPr>
              <a:picLocks noChangeAspect="1"/>
            </p:cNvPicPr>
            <p:nvPr/>
          </p:nvPicPr>
          <p:blipFill>
            <a:blip r:embed="rId5">
              <a:alphaModFix/>
            </a:blip>
            <a:srcRect/>
            <a:stretch/>
          </p:blipFill>
          <p:spPr>
            <a:xfrm>
              <a:off x="11621187" y="2060690"/>
              <a:ext cx="231755" cy="231755"/>
            </a:xfrm>
            <a:prstGeom prst="rect">
              <a:avLst/>
            </a:prstGeom>
          </p:spPr>
        </p:pic>
      </p:grpSp>
      <p:grpSp>
        <p:nvGrpSpPr>
          <p:cNvPr id="197" name="Gruppo 196">
            <a:extLst>
              <a:ext uri="{FF2B5EF4-FFF2-40B4-BE49-F238E27FC236}">
                <a16:creationId xmlns:a16="http://schemas.microsoft.com/office/drawing/2014/main" id="{1610A481-88F9-1FD6-49BE-EA86830EAA88}"/>
              </a:ext>
            </a:extLst>
          </p:cNvPr>
          <p:cNvGrpSpPr/>
          <p:nvPr userDrawn="1"/>
        </p:nvGrpSpPr>
        <p:grpSpPr>
          <a:xfrm>
            <a:off x="11449277" y="4952304"/>
            <a:ext cx="575026" cy="1738151"/>
            <a:chOff x="11449277" y="4952304"/>
            <a:chExt cx="575026" cy="1738151"/>
          </a:xfrm>
        </p:grpSpPr>
        <p:sp>
          <p:nvSpPr>
            <p:cNvPr id="198" name="Rettangolo con angoli arrotondati 197">
              <a:extLst>
                <a:ext uri="{FF2B5EF4-FFF2-40B4-BE49-F238E27FC236}">
                  <a16:creationId xmlns:a16="http://schemas.microsoft.com/office/drawing/2014/main" id="{B048D214-2A72-137D-6CD5-613A5FFF12BE}"/>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9" name="Rettangolo con angoli arrotondati 198">
              <a:extLst>
                <a:ext uri="{FF2B5EF4-FFF2-40B4-BE49-F238E27FC236}">
                  <a16:creationId xmlns:a16="http://schemas.microsoft.com/office/drawing/2014/main" id="{1647801C-CEDC-DA7B-1B40-AE40AD24ED71}"/>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0" name="Ovale 199">
              <a:extLst>
                <a:ext uri="{FF2B5EF4-FFF2-40B4-BE49-F238E27FC236}">
                  <a16:creationId xmlns:a16="http://schemas.microsoft.com/office/drawing/2014/main" id="{B2889ABF-676D-AE7F-4573-A4F3E3EB97AD}"/>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1" name="Ovale 200">
              <a:extLst>
                <a:ext uri="{FF2B5EF4-FFF2-40B4-BE49-F238E27FC236}">
                  <a16:creationId xmlns:a16="http://schemas.microsoft.com/office/drawing/2014/main" id="{C2126571-C302-1959-0A6C-5099C494B696}"/>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2" name="Rettangolo con angoli arrotondati 201">
              <a:extLst>
                <a:ext uri="{FF2B5EF4-FFF2-40B4-BE49-F238E27FC236}">
                  <a16:creationId xmlns:a16="http://schemas.microsoft.com/office/drawing/2014/main" id="{AC4F6249-2315-F5CE-0520-48054600ADCA}"/>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3" name="Immagine 202">
              <a:extLst>
                <a:ext uri="{FF2B5EF4-FFF2-40B4-BE49-F238E27FC236}">
                  <a16:creationId xmlns:a16="http://schemas.microsoft.com/office/drawing/2014/main" id="{339A8C69-75DD-7263-7E43-7DA87764E70F}"/>
                </a:ext>
              </a:extLst>
            </p:cNvPr>
            <p:cNvPicPr>
              <a:picLocks noChangeAspect="1"/>
            </p:cNvPicPr>
            <p:nvPr/>
          </p:nvPicPr>
          <p:blipFill>
            <a:blip r:embed="rId6"/>
            <a:srcRect/>
            <a:stretch/>
          </p:blipFill>
          <p:spPr>
            <a:xfrm>
              <a:off x="11656196" y="5171117"/>
              <a:ext cx="183221" cy="183221"/>
            </a:xfrm>
            <a:prstGeom prst="rect">
              <a:avLst/>
            </a:prstGeom>
          </p:spPr>
        </p:pic>
        <p:pic>
          <p:nvPicPr>
            <p:cNvPr id="204" name="Immagine 203">
              <a:extLst>
                <a:ext uri="{FF2B5EF4-FFF2-40B4-BE49-F238E27FC236}">
                  <a16:creationId xmlns:a16="http://schemas.microsoft.com/office/drawing/2014/main" id="{E1E42FE3-3F86-7E23-06D3-E0D7FD9E07E0}"/>
                </a:ext>
              </a:extLst>
            </p:cNvPr>
            <p:cNvPicPr>
              <a:picLocks noChangeAspect="1"/>
            </p:cNvPicPr>
            <p:nvPr/>
          </p:nvPicPr>
          <p:blipFill>
            <a:blip r:embed="rId6"/>
            <a:srcRect/>
            <a:stretch/>
          </p:blipFill>
          <p:spPr>
            <a:xfrm rot="10800000">
              <a:off x="11627624" y="5604505"/>
              <a:ext cx="183221" cy="183221"/>
            </a:xfrm>
            <a:prstGeom prst="rect">
              <a:avLst/>
            </a:prstGeom>
          </p:spPr>
        </p:pic>
      </p:grpSp>
      <p:grpSp>
        <p:nvGrpSpPr>
          <p:cNvPr id="205" name="Gruppo 204">
            <a:extLst>
              <a:ext uri="{FF2B5EF4-FFF2-40B4-BE49-F238E27FC236}">
                <a16:creationId xmlns:a16="http://schemas.microsoft.com/office/drawing/2014/main" id="{3312CA61-2FB8-4E8C-8DCD-78D17FC6EAC6}"/>
              </a:ext>
            </a:extLst>
          </p:cNvPr>
          <p:cNvGrpSpPr/>
          <p:nvPr userDrawn="1"/>
        </p:nvGrpSpPr>
        <p:grpSpPr>
          <a:xfrm>
            <a:off x="11449277" y="2058972"/>
            <a:ext cx="575026" cy="2865342"/>
            <a:chOff x="11449277" y="1833658"/>
            <a:chExt cx="575026" cy="2865342"/>
          </a:xfrm>
        </p:grpSpPr>
        <p:sp>
          <p:nvSpPr>
            <p:cNvPr id="206" name="Rettangolo con angoli arrotondati 205">
              <a:extLst>
                <a:ext uri="{FF2B5EF4-FFF2-40B4-BE49-F238E27FC236}">
                  <a16:creationId xmlns:a16="http://schemas.microsoft.com/office/drawing/2014/main" id="{3F804359-6979-547E-6FA0-62A7118A9583}"/>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 name="Rettangolo con angoli arrotondati 206">
              <a:extLst>
                <a:ext uri="{FF2B5EF4-FFF2-40B4-BE49-F238E27FC236}">
                  <a16:creationId xmlns:a16="http://schemas.microsoft.com/office/drawing/2014/main" id="{2728CAAE-75A5-2C18-0586-665854F62517}"/>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8" name="Ovale 207">
              <a:extLst>
                <a:ext uri="{FF2B5EF4-FFF2-40B4-BE49-F238E27FC236}">
                  <a16:creationId xmlns:a16="http://schemas.microsoft.com/office/drawing/2014/main" id="{892AE6A7-90B0-2657-D273-62047587B709}"/>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9" name="Ovale 208">
              <a:extLst>
                <a:ext uri="{FF2B5EF4-FFF2-40B4-BE49-F238E27FC236}">
                  <a16:creationId xmlns:a16="http://schemas.microsoft.com/office/drawing/2014/main" id="{C36DB1C5-0E24-2A18-01DB-4B969967958F}"/>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0" name="Ovale 209">
              <a:extLst>
                <a:ext uri="{FF2B5EF4-FFF2-40B4-BE49-F238E27FC236}">
                  <a16:creationId xmlns:a16="http://schemas.microsoft.com/office/drawing/2014/main" id="{DF8676CC-AA8F-E912-0852-EDAE69011E59}"/>
                </a:ext>
              </a:extLst>
            </p:cNvPr>
            <p:cNvSpPr/>
            <p:nvPr/>
          </p:nvSpPr>
          <p:spPr>
            <a:xfrm>
              <a:off x="11560298" y="3353468"/>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1" name="Ovale 210">
              <a:extLst>
                <a:ext uri="{FF2B5EF4-FFF2-40B4-BE49-F238E27FC236}">
                  <a16:creationId xmlns:a16="http://schemas.microsoft.com/office/drawing/2014/main" id="{A59709BE-04B4-D41A-C41D-F5668651E0A1}"/>
                </a:ext>
              </a:extLst>
            </p:cNvPr>
            <p:cNvSpPr/>
            <p:nvPr/>
          </p:nvSpPr>
          <p:spPr>
            <a:xfrm>
              <a:off x="11560298" y="3786605"/>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2" name="Ovale 211">
              <a:extLst>
                <a:ext uri="{FF2B5EF4-FFF2-40B4-BE49-F238E27FC236}">
                  <a16:creationId xmlns:a16="http://schemas.microsoft.com/office/drawing/2014/main" id="{79FC9278-AA7A-A027-AD34-8C9DB72BC380}"/>
                </a:ext>
              </a:extLst>
            </p:cNvPr>
            <p:cNvSpPr/>
            <p:nvPr/>
          </p:nvSpPr>
          <p:spPr>
            <a:xfrm>
              <a:off x="11560298" y="420370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3" name="Ovale 212">
              <a:extLst>
                <a:ext uri="{FF2B5EF4-FFF2-40B4-BE49-F238E27FC236}">
                  <a16:creationId xmlns:a16="http://schemas.microsoft.com/office/drawing/2014/main" id="{A29C9252-3A87-0548-65E7-4312AD0018E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4" name="Immagine 213">
              <a:extLst>
                <a:ext uri="{FF2B5EF4-FFF2-40B4-BE49-F238E27FC236}">
                  <a16:creationId xmlns:a16="http://schemas.microsoft.com/office/drawing/2014/main" id="{539763C4-7C27-A416-A566-9127EAC428A4}"/>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215" name="Immagine 214">
              <a:extLst>
                <a:ext uri="{FF2B5EF4-FFF2-40B4-BE49-F238E27FC236}">
                  <a16:creationId xmlns:a16="http://schemas.microsoft.com/office/drawing/2014/main" id="{8674650C-1703-49EB-6DA2-516F8394C9AD}"/>
                </a:ext>
              </a:extLst>
            </p:cNvPr>
            <p:cNvPicPr>
              <a:picLocks noChangeAspect="1"/>
            </p:cNvPicPr>
            <p:nvPr/>
          </p:nvPicPr>
          <p:blipFill>
            <a:blip r:embed="rId8">
              <a:alphaModFix/>
            </a:blip>
            <a:srcRect/>
            <a:stretch/>
          </p:blipFill>
          <p:spPr>
            <a:xfrm>
              <a:off x="11646672" y="2504914"/>
              <a:ext cx="183221" cy="183221"/>
            </a:xfrm>
            <a:prstGeom prst="rect">
              <a:avLst/>
            </a:prstGeom>
          </p:spPr>
        </p:pic>
        <p:pic>
          <p:nvPicPr>
            <p:cNvPr id="216" name="Immagine 215">
              <a:extLst>
                <a:ext uri="{FF2B5EF4-FFF2-40B4-BE49-F238E27FC236}">
                  <a16:creationId xmlns:a16="http://schemas.microsoft.com/office/drawing/2014/main" id="{05523976-0D5A-330B-DB95-7D465D7D4E98}"/>
                </a:ext>
              </a:extLst>
            </p:cNvPr>
            <p:cNvPicPr>
              <a:picLocks noChangeAspect="1"/>
            </p:cNvPicPr>
            <p:nvPr/>
          </p:nvPicPr>
          <p:blipFill>
            <a:blip r:embed="rId9">
              <a:alphaModFix/>
            </a:blip>
            <a:srcRect/>
            <a:stretch/>
          </p:blipFill>
          <p:spPr>
            <a:xfrm>
              <a:off x="11642992" y="3435839"/>
              <a:ext cx="183221" cy="183221"/>
            </a:xfrm>
            <a:prstGeom prst="rect">
              <a:avLst/>
            </a:prstGeom>
          </p:spPr>
        </p:pic>
        <p:pic>
          <p:nvPicPr>
            <p:cNvPr id="217" name="Immagine 216">
              <a:extLst>
                <a:ext uri="{FF2B5EF4-FFF2-40B4-BE49-F238E27FC236}">
                  <a16:creationId xmlns:a16="http://schemas.microsoft.com/office/drawing/2014/main" id="{4AEBAF51-B6A5-2C94-C724-A60D6CDAA39B}"/>
                </a:ext>
              </a:extLst>
            </p:cNvPr>
            <p:cNvPicPr>
              <a:picLocks noChangeAspect="1"/>
            </p:cNvPicPr>
            <p:nvPr/>
          </p:nvPicPr>
          <p:blipFill>
            <a:blip r:embed="rId10">
              <a:alphaModFix/>
            </a:blip>
            <a:srcRect/>
            <a:stretch/>
          </p:blipFill>
          <p:spPr>
            <a:xfrm>
              <a:off x="11644794" y="3868244"/>
              <a:ext cx="183221" cy="183221"/>
            </a:xfrm>
            <a:prstGeom prst="rect">
              <a:avLst/>
            </a:prstGeom>
          </p:spPr>
        </p:pic>
        <p:pic>
          <p:nvPicPr>
            <p:cNvPr id="218" name="Immagine 217">
              <a:extLst>
                <a:ext uri="{FF2B5EF4-FFF2-40B4-BE49-F238E27FC236}">
                  <a16:creationId xmlns:a16="http://schemas.microsoft.com/office/drawing/2014/main" id="{99B66E11-AA1C-40C2-CA60-95880A210046}"/>
                </a:ext>
              </a:extLst>
            </p:cNvPr>
            <p:cNvPicPr>
              <a:picLocks noChangeAspect="1"/>
            </p:cNvPicPr>
            <p:nvPr/>
          </p:nvPicPr>
          <p:blipFill>
            <a:blip r:embed="rId11">
              <a:alphaModFix/>
            </a:blip>
            <a:srcRect/>
            <a:stretch/>
          </p:blipFill>
          <p:spPr>
            <a:xfrm>
              <a:off x="11642992" y="4298675"/>
              <a:ext cx="183221" cy="183221"/>
            </a:xfrm>
            <a:prstGeom prst="rect">
              <a:avLst/>
            </a:prstGeom>
          </p:spPr>
        </p:pic>
        <p:pic>
          <p:nvPicPr>
            <p:cNvPr id="219" name="Immagine 218">
              <a:extLst>
                <a:ext uri="{FF2B5EF4-FFF2-40B4-BE49-F238E27FC236}">
                  <a16:creationId xmlns:a16="http://schemas.microsoft.com/office/drawing/2014/main" id="{4D3B65D8-113B-5758-723A-401D45269A5F}"/>
                </a:ext>
              </a:extLst>
            </p:cNvPr>
            <p:cNvPicPr>
              <a:picLocks noChangeAspect="1"/>
            </p:cNvPicPr>
            <p:nvPr/>
          </p:nvPicPr>
          <p:blipFill>
            <a:blip r:embed="rId12">
              <a:alphaModFix/>
            </a:blip>
            <a:srcRect/>
            <a:stretch/>
          </p:blipFill>
          <p:spPr>
            <a:xfrm>
              <a:off x="11631700" y="2942081"/>
              <a:ext cx="207388" cy="207388"/>
            </a:xfrm>
            <a:prstGeom prst="rect">
              <a:avLst/>
            </a:prstGeom>
          </p:spPr>
        </p:pic>
      </p:grpSp>
      <p:grpSp>
        <p:nvGrpSpPr>
          <p:cNvPr id="220" name="Gruppo 219">
            <a:extLst>
              <a:ext uri="{FF2B5EF4-FFF2-40B4-BE49-F238E27FC236}">
                <a16:creationId xmlns:a16="http://schemas.microsoft.com/office/drawing/2014/main" id="{8376C496-6466-5525-AE26-9B3AFB6654EF}"/>
              </a:ext>
            </a:extLst>
          </p:cNvPr>
          <p:cNvGrpSpPr/>
          <p:nvPr userDrawn="1"/>
        </p:nvGrpSpPr>
        <p:grpSpPr>
          <a:xfrm>
            <a:off x="11449277" y="906463"/>
            <a:ext cx="575026" cy="1083942"/>
            <a:chOff x="11449277" y="1833658"/>
            <a:chExt cx="575026" cy="1083942"/>
          </a:xfrm>
        </p:grpSpPr>
        <p:sp>
          <p:nvSpPr>
            <p:cNvPr id="221" name="Rettangolo con angoli arrotondati 220">
              <a:extLst>
                <a:ext uri="{FF2B5EF4-FFF2-40B4-BE49-F238E27FC236}">
                  <a16:creationId xmlns:a16="http://schemas.microsoft.com/office/drawing/2014/main" id="{621F4FB4-F309-D693-4855-E1BE2CD6B168}"/>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2" name="Rettangolo con angoli arrotondati 221">
              <a:extLst>
                <a:ext uri="{FF2B5EF4-FFF2-40B4-BE49-F238E27FC236}">
                  <a16:creationId xmlns:a16="http://schemas.microsoft.com/office/drawing/2014/main" id="{F0D82512-A900-3DF4-0D2D-34D7E1FF6439}"/>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3" name="Ovale 222">
              <a:extLst>
                <a:ext uri="{FF2B5EF4-FFF2-40B4-BE49-F238E27FC236}">
                  <a16:creationId xmlns:a16="http://schemas.microsoft.com/office/drawing/2014/main" id="{2FE4DBF6-DC4B-010E-26D1-AFB4D8BFD9BE}"/>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4" name="Immagine 223">
              <a:extLst>
                <a:ext uri="{FF2B5EF4-FFF2-40B4-BE49-F238E27FC236}">
                  <a16:creationId xmlns:a16="http://schemas.microsoft.com/office/drawing/2014/main" id="{525D51EE-588B-D7EF-F89B-E7B3A8DB4950}"/>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225" name="Ovale 224">
              <a:extLst>
                <a:ext uri="{FF2B5EF4-FFF2-40B4-BE49-F238E27FC236}">
                  <a16:creationId xmlns:a16="http://schemas.microsoft.com/office/drawing/2014/main" id="{3BD1A94B-3D44-A71C-3AE3-AC82452BC96D}"/>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6" name="Immagine 225">
              <a:extLst>
                <a:ext uri="{FF2B5EF4-FFF2-40B4-BE49-F238E27FC236}">
                  <a16:creationId xmlns:a16="http://schemas.microsoft.com/office/drawing/2014/main" id="{91DFDBAC-D775-808F-9472-775D7B14243A}"/>
                </a:ext>
              </a:extLst>
            </p:cNvPr>
            <p:cNvPicPr>
              <a:picLocks noChangeAspect="1"/>
            </p:cNvPicPr>
            <p:nvPr/>
          </p:nvPicPr>
          <p:blipFill>
            <a:blip r:embed="rId14">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2164522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Diapositiva titol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81EEBE3-A7F0-C8DA-5CD6-197BC628AE69}"/>
              </a:ext>
            </a:extLst>
          </p:cNvPr>
          <p:cNvPicPr>
            <a:picLocks noChangeAspect="1"/>
          </p:cNvPicPr>
          <p:nvPr userDrawn="1"/>
        </p:nvPicPr>
        <p:blipFill>
          <a:blip r:embed="rId2">
            <a:alphaModFix/>
          </a:blip>
          <a:srcRect t="7626" b="7626"/>
          <a:stretch/>
        </p:blipFill>
        <p:spPr>
          <a:xfrm>
            <a:off x="0" y="-16184"/>
            <a:ext cx="12192000" cy="6888345"/>
          </a:xfrm>
          <a:prstGeom prst="rect">
            <a:avLst/>
          </a:prstGeom>
        </p:spPr>
      </p:pic>
      <p:pic>
        <p:nvPicPr>
          <p:cNvPr id="2" name="Picture 2">
            <a:extLst>
              <a:ext uri="{FF2B5EF4-FFF2-40B4-BE49-F238E27FC236}">
                <a16:creationId xmlns:a16="http://schemas.microsoft.com/office/drawing/2014/main" id="{36FCB92F-EC4B-E8A4-65E0-35E18474C469}"/>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C1DE9A6A-8D3D-6308-4DDC-BE763C28162B}"/>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2A42BAC-3D5B-BC98-5C6B-26F59BF7E0C0}"/>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193" name="Gruppo 192">
            <a:extLst>
              <a:ext uri="{FF2B5EF4-FFF2-40B4-BE49-F238E27FC236}">
                <a16:creationId xmlns:a16="http://schemas.microsoft.com/office/drawing/2014/main" id="{4866DBEB-3A52-E09E-7C8B-6CD077A93626}"/>
              </a:ext>
            </a:extLst>
          </p:cNvPr>
          <p:cNvGrpSpPr/>
          <p:nvPr userDrawn="1"/>
        </p:nvGrpSpPr>
        <p:grpSpPr>
          <a:xfrm>
            <a:off x="11449277" y="106363"/>
            <a:ext cx="575026" cy="700647"/>
            <a:chOff x="11449277" y="1833658"/>
            <a:chExt cx="575026" cy="700647"/>
          </a:xfrm>
        </p:grpSpPr>
        <p:sp>
          <p:nvSpPr>
            <p:cNvPr id="194" name="Rettangolo con angoli arrotondati 193">
              <a:extLst>
                <a:ext uri="{FF2B5EF4-FFF2-40B4-BE49-F238E27FC236}">
                  <a16:creationId xmlns:a16="http://schemas.microsoft.com/office/drawing/2014/main" id="{219C3287-23C3-747F-FBF7-3B439A44F158}"/>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5" name="Rettangolo con angoli arrotondati 194">
              <a:extLst>
                <a:ext uri="{FF2B5EF4-FFF2-40B4-BE49-F238E27FC236}">
                  <a16:creationId xmlns:a16="http://schemas.microsoft.com/office/drawing/2014/main" id="{24A79EDB-7FE8-8442-7BA1-3AC7BE0B0A41}"/>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6" name="Immagine 195">
              <a:extLst>
                <a:ext uri="{FF2B5EF4-FFF2-40B4-BE49-F238E27FC236}">
                  <a16:creationId xmlns:a16="http://schemas.microsoft.com/office/drawing/2014/main" id="{28A9FC55-084D-8219-5064-F48D57D6BCEF}"/>
                </a:ext>
              </a:extLst>
            </p:cNvPr>
            <p:cNvPicPr>
              <a:picLocks noChangeAspect="1"/>
            </p:cNvPicPr>
            <p:nvPr/>
          </p:nvPicPr>
          <p:blipFill>
            <a:blip r:embed="rId5">
              <a:alphaModFix/>
            </a:blip>
            <a:srcRect/>
            <a:stretch/>
          </p:blipFill>
          <p:spPr>
            <a:xfrm>
              <a:off x="11621187" y="2060690"/>
              <a:ext cx="231755" cy="231755"/>
            </a:xfrm>
            <a:prstGeom prst="rect">
              <a:avLst/>
            </a:prstGeom>
          </p:spPr>
        </p:pic>
      </p:grpSp>
      <p:grpSp>
        <p:nvGrpSpPr>
          <p:cNvPr id="197" name="Gruppo 196">
            <a:extLst>
              <a:ext uri="{FF2B5EF4-FFF2-40B4-BE49-F238E27FC236}">
                <a16:creationId xmlns:a16="http://schemas.microsoft.com/office/drawing/2014/main" id="{1610A481-88F9-1FD6-49BE-EA86830EAA88}"/>
              </a:ext>
            </a:extLst>
          </p:cNvPr>
          <p:cNvGrpSpPr/>
          <p:nvPr userDrawn="1"/>
        </p:nvGrpSpPr>
        <p:grpSpPr>
          <a:xfrm>
            <a:off x="11449277" y="4952304"/>
            <a:ext cx="575026" cy="1738151"/>
            <a:chOff x="11449277" y="4952304"/>
            <a:chExt cx="575026" cy="1738151"/>
          </a:xfrm>
        </p:grpSpPr>
        <p:sp>
          <p:nvSpPr>
            <p:cNvPr id="198" name="Rettangolo con angoli arrotondati 197">
              <a:extLst>
                <a:ext uri="{FF2B5EF4-FFF2-40B4-BE49-F238E27FC236}">
                  <a16:creationId xmlns:a16="http://schemas.microsoft.com/office/drawing/2014/main" id="{B048D214-2A72-137D-6CD5-613A5FFF12BE}"/>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9" name="Rettangolo con angoli arrotondati 198">
              <a:extLst>
                <a:ext uri="{FF2B5EF4-FFF2-40B4-BE49-F238E27FC236}">
                  <a16:creationId xmlns:a16="http://schemas.microsoft.com/office/drawing/2014/main" id="{1647801C-CEDC-DA7B-1B40-AE40AD24ED71}"/>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0" name="Ovale 199">
              <a:extLst>
                <a:ext uri="{FF2B5EF4-FFF2-40B4-BE49-F238E27FC236}">
                  <a16:creationId xmlns:a16="http://schemas.microsoft.com/office/drawing/2014/main" id="{B2889ABF-676D-AE7F-4573-A4F3E3EB97AD}"/>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1" name="Ovale 200">
              <a:extLst>
                <a:ext uri="{FF2B5EF4-FFF2-40B4-BE49-F238E27FC236}">
                  <a16:creationId xmlns:a16="http://schemas.microsoft.com/office/drawing/2014/main" id="{C2126571-C302-1959-0A6C-5099C494B696}"/>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2" name="Rettangolo con angoli arrotondati 201">
              <a:extLst>
                <a:ext uri="{FF2B5EF4-FFF2-40B4-BE49-F238E27FC236}">
                  <a16:creationId xmlns:a16="http://schemas.microsoft.com/office/drawing/2014/main" id="{AC4F6249-2315-F5CE-0520-48054600ADCA}"/>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3" name="Immagine 202">
              <a:extLst>
                <a:ext uri="{FF2B5EF4-FFF2-40B4-BE49-F238E27FC236}">
                  <a16:creationId xmlns:a16="http://schemas.microsoft.com/office/drawing/2014/main" id="{339A8C69-75DD-7263-7E43-7DA87764E70F}"/>
                </a:ext>
              </a:extLst>
            </p:cNvPr>
            <p:cNvPicPr>
              <a:picLocks noChangeAspect="1"/>
            </p:cNvPicPr>
            <p:nvPr/>
          </p:nvPicPr>
          <p:blipFill>
            <a:blip r:embed="rId6"/>
            <a:srcRect/>
            <a:stretch/>
          </p:blipFill>
          <p:spPr>
            <a:xfrm>
              <a:off x="11656196" y="5171117"/>
              <a:ext cx="183221" cy="183221"/>
            </a:xfrm>
            <a:prstGeom prst="rect">
              <a:avLst/>
            </a:prstGeom>
          </p:spPr>
        </p:pic>
        <p:pic>
          <p:nvPicPr>
            <p:cNvPr id="204" name="Immagine 203">
              <a:extLst>
                <a:ext uri="{FF2B5EF4-FFF2-40B4-BE49-F238E27FC236}">
                  <a16:creationId xmlns:a16="http://schemas.microsoft.com/office/drawing/2014/main" id="{E1E42FE3-3F86-7E23-06D3-E0D7FD9E07E0}"/>
                </a:ext>
              </a:extLst>
            </p:cNvPr>
            <p:cNvPicPr>
              <a:picLocks noChangeAspect="1"/>
            </p:cNvPicPr>
            <p:nvPr/>
          </p:nvPicPr>
          <p:blipFill>
            <a:blip r:embed="rId6"/>
            <a:srcRect/>
            <a:stretch/>
          </p:blipFill>
          <p:spPr>
            <a:xfrm rot="10800000">
              <a:off x="11627624" y="5604505"/>
              <a:ext cx="183221" cy="183221"/>
            </a:xfrm>
            <a:prstGeom prst="rect">
              <a:avLst/>
            </a:prstGeom>
          </p:spPr>
        </p:pic>
      </p:grpSp>
      <p:grpSp>
        <p:nvGrpSpPr>
          <p:cNvPr id="205" name="Gruppo 204">
            <a:extLst>
              <a:ext uri="{FF2B5EF4-FFF2-40B4-BE49-F238E27FC236}">
                <a16:creationId xmlns:a16="http://schemas.microsoft.com/office/drawing/2014/main" id="{3312CA61-2FB8-4E8C-8DCD-78D17FC6EAC6}"/>
              </a:ext>
            </a:extLst>
          </p:cNvPr>
          <p:cNvGrpSpPr/>
          <p:nvPr userDrawn="1"/>
        </p:nvGrpSpPr>
        <p:grpSpPr>
          <a:xfrm>
            <a:off x="11449277" y="2058972"/>
            <a:ext cx="575026" cy="2865342"/>
            <a:chOff x="11449277" y="1833658"/>
            <a:chExt cx="575026" cy="2865342"/>
          </a:xfrm>
        </p:grpSpPr>
        <p:sp>
          <p:nvSpPr>
            <p:cNvPr id="206" name="Rettangolo con angoli arrotondati 205">
              <a:extLst>
                <a:ext uri="{FF2B5EF4-FFF2-40B4-BE49-F238E27FC236}">
                  <a16:creationId xmlns:a16="http://schemas.microsoft.com/office/drawing/2014/main" id="{3F804359-6979-547E-6FA0-62A7118A9583}"/>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 name="Rettangolo con angoli arrotondati 206">
              <a:extLst>
                <a:ext uri="{FF2B5EF4-FFF2-40B4-BE49-F238E27FC236}">
                  <a16:creationId xmlns:a16="http://schemas.microsoft.com/office/drawing/2014/main" id="{2728CAAE-75A5-2C18-0586-665854F62517}"/>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8" name="Ovale 207">
              <a:extLst>
                <a:ext uri="{FF2B5EF4-FFF2-40B4-BE49-F238E27FC236}">
                  <a16:creationId xmlns:a16="http://schemas.microsoft.com/office/drawing/2014/main" id="{892AE6A7-90B0-2657-D273-62047587B709}"/>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9" name="Ovale 208">
              <a:extLst>
                <a:ext uri="{FF2B5EF4-FFF2-40B4-BE49-F238E27FC236}">
                  <a16:creationId xmlns:a16="http://schemas.microsoft.com/office/drawing/2014/main" id="{C36DB1C5-0E24-2A18-01DB-4B969967958F}"/>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0" name="Ovale 209">
              <a:extLst>
                <a:ext uri="{FF2B5EF4-FFF2-40B4-BE49-F238E27FC236}">
                  <a16:creationId xmlns:a16="http://schemas.microsoft.com/office/drawing/2014/main" id="{DF8676CC-AA8F-E912-0852-EDAE69011E59}"/>
                </a:ext>
              </a:extLst>
            </p:cNvPr>
            <p:cNvSpPr/>
            <p:nvPr/>
          </p:nvSpPr>
          <p:spPr>
            <a:xfrm>
              <a:off x="11560298" y="3353468"/>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1" name="Ovale 210">
              <a:extLst>
                <a:ext uri="{FF2B5EF4-FFF2-40B4-BE49-F238E27FC236}">
                  <a16:creationId xmlns:a16="http://schemas.microsoft.com/office/drawing/2014/main" id="{A59709BE-04B4-D41A-C41D-F5668651E0A1}"/>
                </a:ext>
              </a:extLst>
            </p:cNvPr>
            <p:cNvSpPr/>
            <p:nvPr/>
          </p:nvSpPr>
          <p:spPr>
            <a:xfrm>
              <a:off x="11560298" y="3786605"/>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2" name="Ovale 211">
              <a:extLst>
                <a:ext uri="{FF2B5EF4-FFF2-40B4-BE49-F238E27FC236}">
                  <a16:creationId xmlns:a16="http://schemas.microsoft.com/office/drawing/2014/main" id="{79FC9278-AA7A-A027-AD34-8C9DB72BC380}"/>
                </a:ext>
              </a:extLst>
            </p:cNvPr>
            <p:cNvSpPr/>
            <p:nvPr/>
          </p:nvSpPr>
          <p:spPr>
            <a:xfrm>
              <a:off x="11560298" y="420370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3" name="Ovale 212">
              <a:extLst>
                <a:ext uri="{FF2B5EF4-FFF2-40B4-BE49-F238E27FC236}">
                  <a16:creationId xmlns:a16="http://schemas.microsoft.com/office/drawing/2014/main" id="{A29C9252-3A87-0548-65E7-4312AD0018E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4" name="Immagine 213">
              <a:extLst>
                <a:ext uri="{FF2B5EF4-FFF2-40B4-BE49-F238E27FC236}">
                  <a16:creationId xmlns:a16="http://schemas.microsoft.com/office/drawing/2014/main" id="{539763C4-7C27-A416-A566-9127EAC428A4}"/>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215" name="Immagine 214">
              <a:extLst>
                <a:ext uri="{FF2B5EF4-FFF2-40B4-BE49-F238E27FC236}">
                  <a16:creationId xmlns:a16="http://schemas.microsoft.com/office/drawing/2014/main" id="{8674650C-1703-49EB-6DA2-516F8394C9AD}"/>
                </a:ext>
              </a:extLst>
            </p:cNvPr>
            <p:cNvPicPr>
              <a:picLocks noChangeAspect="1"/>
            </p:cNvPicPr>
            <p:nvPr/>
          </p:nvPicPr>
          <p:blipFill>
            <a:blip r:embed="rId8">
              <a:alphaModFix/>
            </a:blip>
            <a:srcRect/>
            <a:stretch/>
          </p:blipFill>
          <p:spPr>
            <a:xfrm>
              <a:off x="11646672" y="2504914"/>
              <a:ext cx="183221" cy="183221"/>
            </a:xfrm>
            <a:prstGeom prst="rect">
              <a:avLst/>
            </a:prstGeom>
          </p:spPr>
        </p:pic>
        <p:pic>
          <p:nvPicPr>
            <p:cNvPr id="216" name="Immagine 215">
              <a:extLst>
                <a:ext uri="{FF2B5EF4-FFF2-40B4-BE49-F238E27FC236}">
                  <a16:creationId xmlns:a16="http://schemas.microsoft.com/office/drawing/2014/main" id="{05523976-0D5A-330B-DB95-7D465D7D4E98}"/>
                </a:ext>
              </a:extLst>
            </p:cNvPr>
            <p:cNvPicPr>
              <a:picLocks noChangeAspect="1"/>
            </p:cNvPicPr>
            <p:nvPr/>
          </p:nvPicPr>
          <p:blipFill>
            <a:blip r:embed="rId9">
              <a:alphaModFix/>
            </a:blip>
            <a:srcRect/>
            <a:stretch/>
          </p:blipFill>
          <p:spPr>
            <a:xfrm>
              <a:off x="11642992" y="3435839"/>
              <a:ext cx="183221" cy="183221"/>
            </a:xfrm>
            <a:prstGeom prst="rect">
              <a:avLst/>
            </a:prstGeom>
          </p:spPr>
        </p:pic>
        <p:pic>
          <p:nvPicPr>
            <p:cNvPr id="217" name="Immagine 216">
              <a:extLst>
                <a:ext uri="{FF2B5EF4-FFF2-40B4-BE49-F238E27FC236}">
                  <a16:creationId xmlns:a16="http://schemas.microsoft.com/office/drawing/2014/main" id="{4AEBAF51-B6A5-2C94-C724-A60D6CDAA39B}"/>
                </a:ext>
              </a:extLst>
            </p:cNvPr>
            <p:cNvPicPr>
              <a:picLocks noChangeAspect="1"/>
            </p:cNvPicPr>
            <p:nvPr/>
          </p:nvPicPr>
          <p:blipFill>
            <a:blip r:embed="rId10">
              <a:alphaModFix/>
            </a:blip>
            <a:srcRect/>
            <a:stretch/>
          </p:blipFill>
          <p:spPr>
            <a:xfrm>
              <a:off x="11644794" y="3868244"/>
              <a:ext cx="183221" cy="183221"/>
            </a:xfrm>
            <a:prstGeom prst="rect">
              <a:avLst/>
            </a:prstGeom>
          </p:spPr>
        </p:pic>
        <p:pic>
          <p:nvPicPr>
            <p:cNvPr id="218" name="Immagine 217">
              <a:extLst>
                <a:ext uri="{FF2B5EF4-FFF2-40B4-BE49-F238E27FC236}">
                  <a16:creationId xmlns:a16="http://schemas.microsoft.com/office/drawing/2014/main" id="{99B66E11-AA1C-40C2-CA60-95880A210046}"/>
                </a:ext>
              </a:extLst>
            </p:cNvPr>
            <p:cNvPicPr>
              <a:picLocks noChangeAspect="1"/>
            </p:cNvPicPr>
            <p:nvPr/>
          </p:nvPicPr>
          <p:blipFill>
            <a:blip r:embed="rId11">
              <a:alphaModFix/>
            </a:blip>
            <a:srcRect/>
            <a:stretch/>
          </p:blipFill>
          <p:spPr>
            <a:xfrm>
              <a:off x="11642992" y="4298675"/>
              <a:ext cx="183221" cy="183221"/>
            </a:xfrm>
            <a:prstGeom prst="rect">
              <a:avLst/>
            </a:prstGeom>
          </p:spPr>
        </p:pic>
        <p:pic>
          <p:nvPicPr>
            <p:cNvPr id="219" name="Immagine 218">
              <a:extLst>
                <a:ext uri="{FF2B5EF4-FFF2-40B4-BE49-F238E27FC236}">
                  <a16:creationId xmlns:a16="http://schemas.microsoft.com/office/drawing/2014/main" id="{4D3B65D8-113B-5758-723A-401D45269A5F}"/>
                </a:ext>
              </a:extLst>
            </p:cNvPr>
            <p:cNvPicPr>
              <a:picLocks noChangeAspect="1"/>
            </p:cNvPicPr>
            <p:nvPr/>
          </p:nvPicPr>
          <p:blipFill>
            <a:blip r:embed="rId12">
              <a:alphaModFix/>
            </a:blip>
            <a:srcRect/>
            <a:stretch/>
          </p:blipFill>
          <p:spPr>
            <a:xfrm>
              <a:off x="11631700" y="2942081"/>
              <a:ext cx="207388" cy="207388"/>
            </a:xfrm>
            <a:prstGeom prst="rect">
              <a:avLst/>
            </a:prstGeom>
          </p:spPr>
        </p:pic>
      </p:grpSp>
      <p:grpSp>
        <p:nvGrpSpPr>
          <p:cNvPr id="220" name="Gruppo 219">
            <a:extLst>
              <a:ext uri="{FF2B5EF4-FFF2-40B4-BE49-F238E27FC236}">
                <a16:creationId xmlns:a16="http://schemas.microsoft.com/office/drawing/2014/main" id="{8376C496-6466-5525-AE26-9B3AFB6654EF}"/>
              </a:ext>
            </a:extLst>
          </p:cNvPr>
          <p:cNvGrpSpPr/>
          <p:nvPr userDrawn="1"/>
        </p:nvGrpSpPr>
        <p:grpSpPr>
          <a:xfrm>
            <a:off x="11449277" y="906463"/>
            <a:ext cx="575026" cy="1083942"/>
            <a:chOff x="11449277" y="1833658"/>
            <a:chExt cx="575026" cy="1083942"/>
          </a:xfrm>
        </p:grpSpPr>
        <p:sp>
          <p:nvSpPr>
            <p:cNvPr id="221" name="Rettangolo con angoli arrotondati 220">
              <a:extLst>
                <a:ext uri="{FF2B5EF4-FFF2-40B4-BE49-F238E27FC236}">
                  <a16:creationId xmlns:a16="http://schemas.microsoft.com/office/drawing/2014/main" id="{621F4FB4-F309-D693-4855-E1BE2CD6B168}"/>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2" name="Rettangolo con angoli arrotondati 221">
              <a:extLst>
                <a:ext uri="{FF2B5EF4-FFF2-40B4-BE49-F238E27FC236}">
                  <a16:creationId xmlns:a16="http://schemas.microsoft.com/office/drawing/2014/main" id="{F0D82512-A900-3DF4-0D2D-34D7E1FF6439}"/>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3" name="Ovale 222">
              <a:extLst>
                <a:ext uri="{FF2B5EF4-FFF2-40B4-BE49-F238E27FC236}">
                  <a16:creationId xmlns:a16="http://schemas.microsoft.com/office/drawing/2014/main" id="{2FE4DBF6-DC4B-010E-26D1-AFB4D8BFD9BE}"/>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4" name="Immagine 223">
              <a:extLst>
                <a:ext uri="{FF2B5EF4-FFF2-40B4-BE49-F238E27FC236}">
                  <a16:creationId xmlns:a16="http://schemas.microsoft.com/office/drawing/2014/main" id="{525D51EE-588B-D7EF-F89B-E7B3A8DB4950}"/>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225" name="Ovale 224">
              <a:extLst>
                <a:ext uri="{FF2B5EF4-FFF2-40B4-BE49-F238E27FC236}">
                  <a16:creationId xmlns:a16="http://schemas.microsoft.com/office/drawing/2014/main" id="{3BD1A94B-3D44-A71C-3AE3-AC82452BC96D}"/>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6" name="Immagine 225">
              <a:extLst>
                <a:ext uri="{FF2B5EF4-FFF2-40B4-BE49-F238E27FC236}">
                  <a16:creationId xmlns:a16="http://schemas.microsoft.com/office/drawing/2014/main" id="{91DFDBAC-D775-808F-9472-775D7B14243A}"/>
                </a:ext>
              </a:extLst>
            </p:cNvPr>
            <p:cNvPicPr>
              <a:picLocks noChangeAspect="1"/>
            </p:cNvPicPr>
            <p:nvPr/>
          </p:nvPicPr>
          <p:blipFill>
            <a:blip r:embed="rId14">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3158240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81EEBE3-A7F0-C8DA-5CD6-197BC628AE69}"/>
              </a:ext>
            </a:extLst>
          </p:cNvPr>
          <p:cNvPicPr>
            <a:picLocks noChangeAspect="1"/>
          </p:cNvPicPr>
          <p:nvPr userDrawn="1"/>
        </p:nvPicPr>
        <p:blipFill>
          <a:blip r:embed="rId2">
            <a:alphaModFix/>
          </a:blip>
          <a:srcRect l="11" r="11"/>
          <a:stretch/>
        </p:blipFill>
        <p:spPr>
          <a:xfrm>
            <a:off x="0" y="0"/>
            <a:ext cx="12192000" cy="6858000"/>
          </a:xfrm>
          <a:prstGeom prst="rect">
            <a:avLst/>
          </a:prstGeom>
        </p:spPr>
      </p:pic>
    </p:spTree>
    <p:extLst>
      <p:ext uri="{BB962C8B-B14F-4D97-AF65-F5344CB8AC3E}">
        <p14:creationId xmlns:p14="http://schemas.microsoft.com/office/powerpoint/2010/main" val="821495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BC5677-66C4-2542-56F1-19A7A879DA7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089186A-5F36-2DB0-97AC-93B3A7840DC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BD38EAE-1B9F-55E4-1639-ACAD4B212BF6}"/>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5" name="Segnaposto piè di pagina 4">
            <a:extLst>
              <a:ext uri="{FF2B5EF4-FFF2-40B4-BE49-F238E27FC236}">
                <a16:creationId xmlns:a16="http://schemas.microsoft.com/office/drawing/2014/main" id="{CB237468-4B53-3D01-BB3F-8D1C30B1770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1EDB1E0-910D-7E81-82C8-DBA084D2B3F4}"/>
              </a:ext>
            </a:extLst>
          </p:cNvPr>
          <p:cNvSpPr>
            <a:spLocks noGrp="1"/>
          </p:cNvSpPr>
          <p:nvPr>
            <p:ph type="sldNum" sz="quarter" idx="12"/>
          </p:nvPr>
        </p:nvSpPr>
        <p:spPr/>
        <p:txBody>
          <a:bodyPr/>
          <a:lstStyle/>
          <a:p>
            <a:fld id="{D6DBBF6A-144B-464B-9654-1E786396371B}" type="slidenum">
              <a:rPr lang="it-IT" smtClean="0"/>
              <a:t>‹N›</a:t>
            </a:fld>
            <a:endParaRPr lang="it-IT"/>
          </a:p>
        </p:txBody>
      </p:sp>
    </p:spTree>
    <p:custDataLst>
      <p:tags r:id="rId1"/>
    </p:custDataLst>
    <p:extLst>
      <p:ext uri="{BB962C8B-B14F-4D97-AF65-F5344CB8AC3E}">
        <p14:creationId xmlns:p14="http://schemas.microsoft.com/office/powerpoint/2010/main" val="2546821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981EEBE3-A7F0-C8DA-5CD6-197BC628AE69}"/>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saturation sat="33000"/>
                    </a14:imgEffect>
                  </a14:imgLayer>
                </a14:imgProps>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3640483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960075-2F49-4676-1397-44C548E6024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1B36250-1F3D-CDD3-656A-5D19B86E99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EA72DFD-1A51-46BB-B4A3-DDA7D7AD9EAF}"/>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5" name="Segnaposto piè di pagina 4">
            <a:extLst>
              <a:ext uri="{FF2B5EF4-FFF2-40B4-BE49-F238E27FC236}">
                <a16:creationId xmlns:a16="http://schemas.microsoft.com/office/drawing/2014/main" id="{462528C2-383F-5C62-2B06-074781E1B18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B73CDB-AC62-D14F-EAE9-499579FCC9E3}"/>
              </a:ext>
            </a:extLst>
          </p:cNvPr>
          <p:cNvSpPr>
            <a:spLocks noGrp="1"/>
          </p:cNvSpPr>
          <p:nvPr>
            <p:ph type="sldNum" sz="quarter" idx="12"/>
          </p:nvPr>
        </p:nvSpPr>
        <p:spPr/>
        <p:txBody>
          <a:bodyPr/>
          <a:lstStyle/>
          <a:p>
            <a:fld id="{D6DBBF6A-144B-464B-9654-1E786396371B}" type="slidenum">
              <a:rPr lang="it-IT" smtClean="0"/>
              <a:t>‹N›</a:t>
            </a:fld>
            <a:endParaRPr lang="it-IT"/>
          </a:p>
        </p:txBody>
      </p:sp>
    </p:spTree>
    <p:extLst>
      <p:ext uri="{BB962C8B-B14F-4D97-AF65-F5344CB8AC3E}">
        <p14:creationId xmlns:p14="http://schemas.microsoft.com/office/powerpoint/2010/main" val="607348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9218E0-BD0A-FA73-0ED1-6B864BAB0EA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62D9CC7-C8DB-9E06-93D4-EEAAB96D8F6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4408D19-74B7-DAF1-187C-9DB087A2A80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DAE41CC-D261-EEE9-03D2-109184170300}"/>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6" name="Segnaposto piè di pagina 5">
            <a:extLst>
              <a:ext uri="{FF2B5EF4-FFF2-40B4-BE49-F238E27FC236}">
                <a16:creationId xmlns:a16="http://schemas.microsoft.com/office/drawing/2014/main" id="{9490CD4E-53F0-DDE0-EEAC-1D80798962D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D5BC11E-353E-1DA0-A6E0-BD4AFCA0F7E3}"/>
              </a:ext>
            </a:extLst>
          </p:cNvPr>
          <p:cNvSpPr>
            <a:spLocks noGrp="1"/>
          </p:cNvSpPr>
          <p:nvPr>
            <p:ph type="sldNum" sz="quarter" idx="12"/>
          </p:nvPr>
        </p:nvSpPr>
        <p:spPr/>
        <p:txBody>
          <a:bodyPr/>
          <a:lstStyle/>
          <a:p>
            <a:fld id="{D6DBBF6A-144B-464B-9654-1E786396371B}" type="slidenum">
              <a:rPr lang="it-IT" smtClean="0"/>
              <a:t>‹N›</a:t>
            </a:fld>
            <a:endParaRPr lang="it-IT"/>
          </a:p>
        </p:txBody>
      </p:sp>
    </p:spTree>
    <p:custDataLst>
      <p:tags r:id="rId1"/>
    </p:custDataLst>
    <p:extLst>
      <p:ext uri="{BB962C8B-B14F-4D97-AF65-F5344CB8AC3E}">
        <p14:creationId xmlns:p14="http://schemas.microsoft.com/office/powerpoint/2010/main" val="1623445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16382-5066-8768-222A-DE18BCD8EDB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85355AE-59D7-EE1A-1276-A3AD31B59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9CCCFE1-39A6-F60B-2AFF-BEA6CCF384B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74E6773-A50A-15F8-62AC-48676B131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700991B-3E6E-77AD-82EA-F75469E2413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0A95CA3-9257-2690-C8D7-DA297BFDD17B}"/>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8" name="Segnaposto piè di pagina 7">
            <a:extLst>
              <a:ext uri="{FF2B5EF4-FFF2-40B4-BE49-F238E27FC236}">
                <a16:creationId xmlns:a16="http://schemas.microsoft.com/office/drawing/2014/main" id="{7819A0C1-9172-344B-BBE5-A2D663BDEAA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4F4851A-D56D-3939-8102-6951991E7B2E}"/>
              </a:ext>
            </a:extLst>
          </p:cNvPr>
          <p:cNvSpPr>
            <a:spLocks noGrp="1"/>
          </p:cNvSpPr>
          <p:nvPr>
            <p:ph type="sldNum" sz="quarter" idx="12"/>
          </p:nvPr>
        </p:nvSpPr>
        <p:spPr/>
        <p:txBody>
          <a:bodyPr/>
          <a:lstStyle/>
          <a:p>
            <a:fld id="{D6DBBF6A-144B-464B-9654-1E786396371B}" type="slidenum">
              <a:rPr lang="it-IT" smtClean="0"/>
              <a:t>‹N›</a:t>
            </a:fld>
            <a:endParaRPr lang="it-IT"/>
          </a:p>
        </p:txBody>
      </p:sp>
    </p:spTree>
    <p:extLst>
      <p:ext uri="{BB962C8B-B14F-4D97-AF65-F5344CB8AC3E}">
        <p14:creationId xmlns:p14="http://schemas.microsoft.com/office/powerpoint/2010/main" val="1114743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2480F6-4888-E4A5-A1EC-0506B1C42D6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B67A401-523D-50CE-84F2-C0A01A1AEE12}"/>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4" name="Segnaposto piè di pagina 3">
            <a:extLst>
              <a:ext uri="{FF2B5EF4-FFF2-40B4-BE49-F238E27FC236}">
                <a16:creationId xmlns:a16="http://schemas.microsoft.com/office/drawing/2014/main" id="{E9F3B57C-E2FF-955D-4D22-2E7EF8267B0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22F17B6-EC95-53F0-75CB-629DC646A303}"/>
              </a:ext>
            </a:extLst>
          </p:cNvPr>
          <p:cNvSpPr>
            <a:spLocks noGrp="1"/>
          </p:cNvSpPr>
          <p:nvPr>
            <p:ph type="sldNum" sz="quarter" idx="12"/>
          </p:nvPr>
        </p:nvSpPr>
        <p:spPr/>
        <p:txBody>
          <a:bodyPr/>
          <a:lstStyle/>
          <a:p>
            <a:fld id="{D6DBBF6A-144B-464B-9654-1E786396371B}" type="slidenum">
              <a:rPr lang="it-IT" smtClean="0"/>
              <a:t>‹N›</a:t>
            </a:fld>
            <a:endParaRPr lang="it-IT"/>
          </a:p>
        </p:txBody>
      </p:sp>
    </p:spTree>
    <p:extLst>
      <p:ext uri="{BB962C8B-B14F-4D97-AF65-F5344CB8AC3E}">
        <p14:creationId xmlns:p14="http://schemas.microsoft.com/office/powerpoint/2010/main" val="3853573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AF65C1D-1BFD-107D-6078-BB34D2E59463}"/>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3" name="Segnaposto piè di pagina 2">
            <a:extLst>
              <a:ext uri="{FF2B5EF4-FFF2-40B4-BE49-F238E27FC236}">
                <a16:creationId xmlns:a16="http://schemas.microsoft.com/office/drawing/2014/main" id="{2D9619C4-6E22-1470-1138-E2A0C69A20A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2BB9C28-E70B-8302-6E63-489D68CBA743}"/>
              </a:ext>
            </a:extLst>
          </p:cNvPr>
          <p:cNvSpPr>
            <a:spLocks noGrp="1"/>
          </p:cNvSpPr>
          <p:nvPr>
            <p:ph type="sldNum" sz="quarter" idx="12"/>
          </p:nvPr>
        </p:nvSpPr>
        <p:spPr/>
        <p:txBody>
          <a:bodyPr/>
          <a:lstStyle/>
          <a:p>
            <a:fld id="{D6DBBF6A-144B-464B-9654-1E786396371B}" type="slidenum">
              <a:rPr lang="it-IT" smtClean="0"/>
              <a:t>‹N›</a:t>
            </a:fld>
            <a:endParaRPr lang="it-IT"/>
          </a:p>
        </p:txBody>
      </p:sp>
    </p:spTree>
    <p:extLst>
      <p:ext uri="{BB962C8B-B14F-4D97-AF65-F5344CB8AC3E}">
        <p14:creationId xmlns:p14="http://schemas.microsoft.com/office/powerpoint/2010/main" val="367734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C43E70-28B9-DFA8-0047-CE1A6075860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B05D5D-06FD-7204-CCD2-30F0E7DA3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092AD3A-6AF0-A7A9-4798-A287B513C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9E2992F-1040-31A3-173E-2B9041EBF46E}"/>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6" name="Segnaposto piè di pagina 5">
            <a:extLst>
              <a:ext uri="{FF2B5EF4-FFF2-40B4-BE49-F238E27FC236}">
                <a16:creationId xmlns:a16="http://schemas.microsoft.com/office/drawing/2014/main" id="{07B84EEE-38D6-4906-6D80-6772AB3737F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E26A1E-8136-2EDA-4BBF-2EFD6AD21CED}"/>
              </a:ext>
            </a:extLst>
          </p:cNvPr>
          <p:cNvSpPr>
            <a:spLocks noGrp="1"/>
          </p:cNvSpPr>
          <p:nvPr>
            <p:ph type="sldNum" sz="quarter" idx="12"/>
          </p:nvPr>
        </p:nvSpPr>
        <p:spPr/>
        <p:txBody>
          <a:bodyPr/>
          <a:lstStyle/>
          <a:p>
            <a:fld id="{D6DBBF6A-144B-464B-9654-1E786396371B}" type="slidenum">
              <a:rPr lang="it-IT" smtClean="0"/>
              <a:t>‹N›</a:t>
            </a:fld>
            <a:endParaRPr lang="it-IT"/>
          </a:p>
        </p:txBody>
      </p:sp>
    </p:spTree>
    <p:extLst>
      <p:ext uri="{BB962C8B-B14F-4D97-AF65-F5344CB8AC3E}">
        <p14:creationId xmlns:p14="http://schemas.microsoft.com/office/powerpoint/2010/main" val="2469308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AB750B-01FF-6FA5-7ECF-F93D14F68D3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2BED70F-4BD4-9447-FC2B-85C91AE09C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4361815-F445-AD7A-CF86-DB5E52395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9F9B1A4-6995-36BA-7777-6F9BA3E20A66}"/>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6" name="Segnaposto piè di pagina 5">
            <a:extLst>
              <a:ext uri="{FF2B5EF4-FFF2-40B4-BE49-F238E27FC236}">
                <a16:creationId xmlns:a16="http://schemas.microsoft.com/office/drawing/2014/main" id="{E73BF8CD-2472-4B9F-3DA2-36D41FA6B50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012B17E-3235-8F37-6929-A7939DD0E3E5}"/>
              </a:ext>
            </a:extLst>
          </p:cNvPr>
          <p:cNvSpPr>
            <a:spLocks noGrp="1"/>
          </p:cNvSpPr>
          <p:nvPr>
            <p:ph type="sldNum" sz="quarter" idx="12"/>
          </p:nvPr>
        </p:nvSpPr>
        <p:spPr/>
        <p:txBody>
          <a:bodyPr/>
          <a:lstStyle/>
          <a:p>
            <a:fld id="{D6DBBF6A-144B-464B-9654-1E786396371B}" type="slidenum">
              <a:rPr lang="it-IT" smtClean="0"/>
              <a:t>‹N›</a:t>
            </a:fld>
            <a:endParaRPr lang="it-IT"/>
          </a:p>
        </p:txBody>
      </p:sp>
    </p:spTree>
    <p:custDataLst>
      <p:tags r:id="rId1"/>
    </p:custDataLst>
    <p:extLst>
      <p:ext uri="{BB962C8B-B14F-4D97-AF65-F5344CB8AC3E}">
        <p14:creationId xmlns:p14="http://schemas.microsoft.com/office/powerpoint/2010/main" val="3964492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53621-74DE-C5AC-6B5F-1453F07651E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CE94EC-2199-23DC-C24F-54E1CA38165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30F7C0-04E2-3749-F504-C7FCEE36A884}"/>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5" name="Segnaposto piè di pagina 4">
            <a:extLst>
              <a:ext uri="{FF2B5EF4-FFF2-40B4-BE49-F238E27FC236}">
                <a16:creationId xmlns:a16="http://schemas.microsoft.com/office/drawing/2014/main" id="{B22DD6E9-111D-0805-B89C-047BBF5EF63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473D596-52A4-C030-5826-221834134B52}"/>
              </a:ext>
            </a:extLst>
          </p:cNvPr>
          <p:cNvSpPr>
            <a:spLocks noGrp="1"/>
          </p:cNvSpPr>
          <p:nvPr>
            <p:ph type="sldNum" sz="quarter" idx="12"/>
          </p:nvPr>
        </p:nvSpPr>
        <p:spPr/>
        <p:txBody>
          <a:bodyPr/>
          <a:lstStyle/>
          <a:p>
            <a:fld id="{D6DBBF6A-144B-464B-9654-1E786396371B}" type="slidenum">
              <a:rPr lang="it-IT" smtClean="0"/>
              <a:t>‹N›</a:t>
            </a:fld>
            <a:endParaRPr lang="it-IT"/>
          </a:p>
        </p:txBody>
      </p:sp>
    </p:spTree>
    <p:extLst>
      <p:ext uri="{BB962C8B-B14F-4D97-AF65-F5344CB8AC3E}">
        <p14:creationId xmlns:p14="http://schemas.microsoft.com/office/powerpoint/2010/main" val="2914303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A13C924-A62C-11D8-7041-46305FCBF57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C4F6B8A-A7D1-4356-8C45-F7C073CAFB8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D2027A9-5339-08F0-AFC7-60E7B756F694}"/>
              </a:ext>
            </a:extLst>
          </p:cNvPr>
          <p:cNvSpPr>
            <a:spLocks noGrp="1"/>
          </p:cNvSpPr>
          <p:nvPr>
            <p:ph type="dt" sz="half" idx="10"/>
          </p:nvPr>
        </p:nvSpPr>
        <p:spPr/>
        <p:txBody>
          <a:bodyPr/>
          <a:lstStyle/>
          <a:p>
            <a:fld id="{F6A18CF2-3CD0-43F4-9F08-D1E8B887ADDA}" type="datetimeFigureOut">
              <a:rPr lang="it-IT" smtClean="0"/>
              <a:t>27/02/2026</a:t>
            </a:fld>
            <a:endParaRPr lang="it-IT"/>
          </a:p>
        </p:txBody>
      </p:sp>
      <p:sp>
        <p:nvSpPr>
          <p:cNvPr id="5" name="Segnaposto piè di pagina 4">
            <a:extLst>
              <a:ext uri="{FF2B5EF4-FFF2-40B4-BE49-F238E27FC236}">
                <a16:creationId xmlns:a16="http://schemas.microsoft.com/office/drawing/2014/main" id="{69039F91-D7F4-A8D9-CE8A-243811F8F4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8066F2-1EE4-E23C-0947-F769DA8FEA5A}"/>
              </a:ext>
            </a:extLst>
          </p:cNvPr>
          <p:cNvSpPr>
            <a:spLocks noGrp="1"/>
          </p:cNvSpPr>
          <p:nvPr>
            <p:ph type="sldNum" sz="quarter" idx="12"/>
          </p:nvPr>
        </p:nvSpPr>
        <p:spPr/>
        <p:txBody>
          <a:bodyPr/>
          <a:lstStyle/>
          <a:p>
            <a:fld id="{D6DBBF6A-144B-464B-9654-1E786396371B}" type="slidenum">
              <a:rPr lang="it-IT" smtClean="0"/>
              <a:t>‹N›</a:t>
            </a:fld>
            <a:endParaRPr lang="it-IT"/>
          </a:p>
        </p:txBody>
      </p:sp>
    </p:spTree>
    <p:extLst>
      <p:ext uri="{BB962C8B-B14F-4D97-AF65-F5344CB8AC3E}">
        <p14:creationId xmlns:p14="http://schemas.microsoft.com/office/powerpoint/2010/main" val="1079490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C086D7-B5C2-DB86-9FC2-7C861F74A2D9}"/>
              </a:ext>
            </a:extLst>
          </p:cNvPr>
          <p:cNvSpPr>
            <a:spLocks noGrp="1"/>
          </p:cNvSpPr>
          <p:nvPr>
            <p:ph type="title"/>
          </p:nvPr>
        </p:nvSpPr>
        <p:spPr>
          <a:xfrm>
            <a:off x="0" y="942641"/>
            <a:ext cx="12192000" cy="523220"/>
          </a:xfrm>
          <a:prstGeom prst="rect">
            <a:avLst/>
          </a:prstGeom>
        </p:spPr>
        <p:txBody>
          <a:bodyPr wrap="square">
            <a:spAutoFit/>
          </a:bodyPr>
          <a:lstStyle>
            <a:lvl1pPr algn="ctr">
              <a:defRPr lang="it-IT" sz="2800" b="0" cap="all" baseline="0" dirty="0">
                <a:solidFill>
                  <a:srgbClr val="243782"/>
                </a:solidFill>
                <a:latin typeface="Encode Sans ExtraBold" pitchFamily="2" charset="0"/>
                <a:ea typeface="+mn-ea"/>
                <a:cs typeface="+mn-cs"/>
              </a:defRPr>
            </a:lvl1pPr>
          </a:lstStyle>
          <a:p>
            <a:pPr marL="0" lvl="0" algn="ctr" defTabSz="685800">
              <a:lnSpc>
                <a:spcPct val="100000"/>
              </a:lnSpc>
            </a:pPr>
            <a:r>
              <a:rPr lang="it-IT" dirty="0"/>
              <a:t>Fare clic per modificare lo stile del titolo dello schema</a:t>
            </a:r>
          </a:p>
        </p:txBody>
      </p:sp>
      <p:sp>
        <p:nvSpPr>
          <p:cNvPr id="3" name="Segnaposto testo 25">
            <a:extLst>
              <a:ext uri="{FF2B5EF4-FFF2-40B4-BE49-F238E27FC236}">
                <a16:creationId xmlns:a16="http://schemas.microsoft.com/office/drawing/2014/main" id="{B91784D9-C560-D4BA-3988-D4017764BE38}"/>
              </a:ext>
            </a:extLst>
          </p:cNvPr>
          <p:cNvSpPr>
            <a:spLocks noGrp="1"/>
          </p:cNvSpPr>
          <p:nvPr>
            <p:ph type="body" sz="quarter" idx="11" hasCustomPrompt="1"/>
          </p:nvPr>
        </p:nvSpPr>
        <p:spPr>
          <a:xfrm>
            <a:off x="636494" y="1667814"/>
            <a:ext cx="10919014" cy="4703141"/>
          </a:xfrm>
          <a:prstGeom prst="rect">
            <a:avLst/>
          </a:prstGeom>
        </p:spPr>
        <p:txBody>
          <a:bodyPr/>
          <a:lstStyle>
            <a:lvl1pPr marL="0" indent="0">
              <a:buNone/>
              <a:defRPr lang="it-IT" sz="1200" b="0" i="0" kern="1200" dirty="0">
                <a:solidFill>
                  <a:schemeClr val="tx1">
                    <a:lumMod val="50000"/>
                    <a:lumOff val="50000"/>
                  </a:schemeClr>
                </a:solidFill>
                <a:latin typeface="Encode Sans" pitchFamily="2" charset="77"/>
                <a:ea typeface="+mn-ea"/>
                <a:cs typeface="+mn-cs"/>
              </a:defRPr>
            </a:lvl1pPr>
            <a:lvl2pPr marL="457200" indent="0">
              <a:buNone/>
              <a:defRPr sz="1200"/>
            </a:lvl2pPr>
            <a:lvl3pPr marL="914400" indent="0">
              <a:buNone/>
              <a:defRPr sz="1200"/>
            </a:lvl3pPr>
            <a:lvl4pPr marL="1371600" indent="0">
              <a:buNone/>
              <a:defRPr sz="1200"/>
            </a:lvl4pPr>
            <a:lvl5pPr marL="1828800" indent="0">
              <a:buNone/>
              <a:defRPr sz="1200"/>
            </a:lvl5pPr>
          </a:lstStyle>
          <a:p>
            <a:r>
              <a:rPr lang="it-IT" sz="1200" b="0" i="0" dirty="0" err="1">
                <a:solidFill>
                  <a:schemeClr val="tx1">
                    <a:lumMod val="50000"/>
                    <a:lumOff val="50000"/>
                  </a:schemeClr>
                </a:solidFill>
                <a:latin typeface="Encode Sans" pitchFamily="2" charset="77"/>
              </a:rPr>
              <a:t>Lorem</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ipsum</a:t>
            </a:r>
            <a:r>
              <a:rPr lang="it-IT" sz="1200" b="0" i="0" dirty="0">
                <a:solidFill>
                  <a:schemeClr val="tx1">
                    <a:lumMod val="50000"/>
                    <a:lumOff val="50000"/>
                  </a:schemeClr>
                </a:solidFill>
                <a:latin typeface="Encode Sans" pitchFamily="2" charset="77"/>
              </a:rPr>
              <a:t> dolor </a:t>
            </a:r>
            <a:r>
              <a:rPr lang="it-IT" sz="1200" b="0" i="0" dirty="0" err="1">
                <a:solidFill>
                  <a:schemeClr val="tx1">
                    <a:lumMod val="50000"/>
                    <a:lumOff val="50000"/>
                  </a:schemeClr>
                </a:solidFill>
                <a:latin typeface="Encode Sans" pitchFamily="2" charset="77"/>
              </a:rPr>
              <a:t>sit</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amet</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consectetuer</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adipiscing</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elit</a:t>
            </a:r>
            <a:r>
              <a:rPr lang="it-IT" sz="1200" b="0" i="0" dirty="0">
                <a:solidFill>
                  <a:schemeClr val="tx1">
                    <a:lumMod val="50000"/>
                    <a:lumOff val="50000"/>
                  </a:schemeClr>
                </a:solidFill>
                <a:latin typeface="Encode Sans" pitchFamily="2" charset="77"/>
              </a:rPr>
              <a:t>, sed </a:t>
            </a:r>
            <a:r>
              <a:rPr lang="it-IT" sz="1200" b="0" i="0" dirty="0" err="1">
                <a:solidFill>
                  <a:schemeClr val="tx1">
                    <a:lumMod val="50000"/>
                    <a:lumOff val="50000"/>
                  </a:schemeClr>
                </a:solidFill>
                <a:latin typeface="Encode Sans" pitchFamily="2" charset="77"/>
              </a:rPr>
              <a:t>diam</a:t>
            </a:r>
            <a:r>
              <a:rPr lang="it-IT" sz="1200" b="0" i="0" dirty="0">
                <a:solidFill>
                  <a:schemeClr val="tx1">
                    <a:lumMod val="50000"/>
                    <a:lumOff val="50000"/>
                  </a:schemeClr>
                </a:solidFill>
                <a:latin typeface="Encode Sans" pitchFamily="2" charset="77"/>
              </a:rPr>
              <a:t> </a:t>
            </a:r>
            <a:r>
              <a:rPr lang="it-IT" sz="1200" b="1" i="0" dirty="0" err="1">
                <a:solidFill>
                  <a:schemeClr val="tx1"/>
                </a:solidFill>
                <a:latin typeface="Encode Sans" pitchFamily="2" charset="77"/>
              </a:rPr>
              <a:t>nonummy</a:t>
            </a:r>
            <a:r>
              <a:rPr lang="it-IT" sz="1200" b="1" i="0" dirty="0">
                <a:solidFill>
                  <a:schemeClr val="tx1"/>
                </a:solidFill>
                <a:latin typeface="Encode Sans" pitchFamily="2" charset="77"/>
              </a:rPr>
              <a:t> </a:t>
            </a:r>
            <a:r>
              <a:rPr lang="it-IT" sz="1200" b="1" i="0" dirty="0" err="1">
                <a:solidFill>
                  <a:schemeClr val="tx1"/>
                </a:solidFill>
                <a:latin typeface="Encode Sans" pitchFamily="2" charset="77"/>
              </a:rPr>
              <a:t>nibh</a:t>
            </a:r>
            <a:r>
              <a:rPr lang="it-IT" sz="1200" b="1" i="0" dirty="0">
                <a:solidFill>
                  <a:schemeClr val="tx1"/>
                </a:solidFill>
                <a:latin typeface="Encode Sans" pitchFamily="2" charset="77"/>
              </a:rPr>
              <a:t> </a:t>
            </a:r>
            <a:r>
              <a:rPr lang="it-IT" sz="1200" b="1" i="0" dirty="0" err="1">
                <a:solidFill>
                  <a:schemeClr val="tx1"/>
                </a:solidFill>
                <a:latin typeface="Encode Sans" pitchFamily="2" charset="77"/>
              </a:rPr>
              <a:t>euismod</a:t>
            </a:r>
            <a:r>
              <a:rPr lang="it-IT" sz="1200" b="1" i="0" dirty="0">
                <a:solidFill>
                  <a:schemeClr val="tx1"/>
                </a:solidFill>
                <a:latin typeface="Encode Sans" pitchFamily="2" charset="77"/>
              </a:rPr>
              <a:t> </a:t>
            </a:r>
            <a:r>
              <a:rPr lang="it-IT" sz="1200" b="0" i="0" dirty="0" err="1">
                <a:solidFill>
                  <a:schemeClr val="tx1">
                    <a:lumMod val="50000"/>
                    <a:lumOff val="50000"/>
                  </a:schemeClr>
                </a:solidFill>
                <a:latin typeface="Encode Sans" pitchFamily="2" charset="77"/>
              </a:rPr>
              <a:t>tincidunt</a:t>
            </a:r>
            <a:r>
              <a:rPr lang="it-IT" sz="1200" b="0" i="0" dirty="0">
                <a:solidFill>
                  <a:schemeClr val="tx1">
                    <a:lumMod val="50000"/>
                    <a:lumOff val="50000"/>
                  </a:schemeClr>
                </a:solidFill>
                <a:latin typeface="Encode Sans" pitchFamily="2" charset="77"/>
              </a:rPr>
              <a:t> ut </a:t>
            </a:r>
            <a:r>
              <a:rPr lang="it-IT" sz="1200" b="0" i="0" dirty="0" err="1">
                <a:solidFill>
                  <a:schemeClr val="tx1">
                    <a:lumMod val="50000"/>
                    <a:lumOff val="50000"/>
                  </a:schemeClr>
                </a:solidFill>
                <a:latin typeface="Encode Sans" pitchFamily="2" charset="77"/>
              </a:rPr>
              <a:t>laoreet</a:t>
            </a:r>
            <a:r>
              <a:rPr lang="it-IT" sz="1200" b="0" i="0" dirty="0">
                <a:solidFill>
                  <a:schemeClr val="tx1">
                    <a:lumMod val="50000"/>
                    <a:lumOff val="50000"/>
                  </a:schemeClr>
                </a:solidFill>
                <a:latin typeface="Encode Sans" pitchFamily="2" charset="77"/>
              </a:rPr>
              <a:t> dolore magna </a:t>
            </a:r>
            <a:r>
              <a:rPr lang="it-IT" sz="1200" b="0" i="0" dirty="0" err="1">
                <a:solidFill>
                  <a:schemeClr val="tx1">
                    <a:lumMod val="50000"/>
                    <a:lumOff val="50000"/>
                  </a:schemeClr>
                </a:solidFill>
                <a:latin typeface="Encode Sans" pitchFamily="2" charset="77"/>
              </a:rPr>
              <a:t>aliquam</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erat</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volutpat</a:t>
            </a:r>
            <a:r>
              <a:rPr lang="it-IT" sz="1200" b="0" i="0" dirty="0">
                <a:solidFill>
                  <a:schemeClr val="tx1">
                    <a:lumMod val="50000"/>
                    <a:lumOff val="50000"/>
                  </a:schemeClr>
                </a:solidFill>
                <a:latin typeface="Encode Sans" pitchFamily="2" charset="77"/>
              </a:rPr>
              <a:t>. Ut </a:t>
            </a:r>
            <a:r>
              <a:rPr lang="it-IT" sz="1200" b="0" i="0" dirty="0" err="1">
                <a:solidFill>
                  <a:schemeClr val="tx1">
                    <a:lumMod val="50000"/>
                    <a:lumOff val="50000"/>
                  </a:schemeClr>
                </a:solidFill>
                <a:latin typeface="Encode Sans" pitchFamily="2" charset="77"/>
              </a:rPr>
              <a:t>wisi</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enim</a:t>
            </a:r>
            <a:r>
              <a:rPr lang="it-IT" sz="1200" b="0" i="0" dirty="0">
                <a:solidFill>
                  <a:schemeClr val="tx1">
                    <a:lumMod val="50000"/>
                    <a:lumOff val="50000"/>
                  </a:schemeClr>
                </a:solidFill>
                <a:latin typeface="Encode Sans" pitchFamily="2" charset="77"/>
              </a:rPr>
              <a:t> ad </a:t>
            </a:r>
            <a:r>
              <a:rPr lang="it-IT" sz="1200" b="0" i="0" dirty="0" err="1">
                <a:solidFill>
                  <a:schemeClr val="tx1">
                    <a:lumMod val="50000"/>
                    <a:lumOff val="50000"/>
                  </a:schemeClr>
                </a:solidFill>
                <a:latin typeface="Encode Sans" pitchFamily="2" charset="77"/>
              </a:rPr>
              <a:t>minim</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veniam</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quis</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nostrud</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exerci</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tation</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ullamcorper</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suscipit</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lobortis</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nisl</a:t>
            </a:r>
            <a:r>
              <a:rPr lang="it-IT" sz="1200" b="0" i="0" dirty="0">
                <a:solidFill>
                  <a:schemeClr val="tx1">
                    <a:lumMod val="50000"/>
                    <a:lumOff val="50000"/>
                  </a:schemeClr>
                </a:solidFill>
                <a:latin typeface="Encode Sans" pitchFamily="2" charset="77"/>
              </a:rPr>
              <a:t> ut </a:t>
            </a:r>
            <a:r>
              <a:rPr lang="it-IT" sz="1200" b="0" i="0" dirty="0" err="1">
                <a:solidFill>
                  <a:schemeClr val="tx1">
                    <a:lumMod val="50000"/>
                    <a:lumOff val="50000"/>
                  </a:schemeClr>
                </a:solidFill>
                <a:latin typeface="Encode Sans" pitchFamily="2" charset="77"/>
              </a:rPr>
              <a:t>aliquip</a:t>
            </a:r>
            <a:r>
              <a:rPr lang="it-IT" sz="1200" b="0" i="0" dirty="0">
                <a:solidFill>
                  <a:schemeClr val="tx1">
                    <a:lumMod val="50000"/>
                    <a:lumOff val="50000"/>
                  </a:schemeClr>
                </a:solidFill>
                <a:latin typeface="Encode Sans" pitchFamily="2" charset="77"/>
              </a:rPr>
              <a:t> ex ea commodo </a:t>
            </a:r>
            <a:r>
              <a:rPr lang="it-IT" sz="1200" b="0" i="0" dirty="0" err="1">
                <a:solidFill>
                  <a:schemeClr val="tx1">
                    <a:lumMod val="50000"/>
                    <a:lumOff val="50000"/>
                  </a:schemeClr>
                </a:solidFill>
                <a:latin typeface="Encode Sans" pitchFamily="2" charset="77"/>
              </a:rPr>
              <a:t>consequat</a:t>
            </a:r>
            <a:r>
              <a:rPr lang="it-IT" sz="1200" b="0" i="0" dirty="0">
                <a:solidFill>
                  <a:schemeClr val="tx1">
                    <a:lumMod val="50000"/>
                    <a:lumOff val="50000"/>
                  </a:schemeClr>
                </a:solidFill>
                <a:latin typeface="Encode Sans" pitchFamily="2" charset="77"/>
              </a:rPr>
              <a:t>.</a:t>
            </a:r>
          </a:p>
          <a:p>
            <a:endParaRPr lang="it-IT" sz="1200" b="0" i="0" dirty="0">
              <a:solidFill>
                <a:schemeClr val="tx1">
                  <a:lumMod val="50000"/>
                  <a:lumOff val="50000"/>
                </a:schemeClr>
              </a:solidFill>
              <a:latin typeface="Encode Sans" pitchFamily="2" charset="77"/>
            </a:endParaRPr>
          </a:p>
          <a:p>
            <a:r>
              <a:rPr lang="it-IT" sz="1200" b="0" i="0" dirty="0" err="1">
                <a:solidFill>
                  <a:schemeClr val="tx1">
                    <a:lumMod val="50000"/>
                    <a:lumOff val="50000"/>
                  </a:schemeClr>
                </a:solidFill>
                <a:latin typeface="Encode Sans" pitchFamily="2" charset="77"/>
              </a:rPr>
              <a:t>Duis</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autem</a:t>
            </a:r>
            <a:r>
              <a:rPr lang="it-IT" sz="1200" b="0" i="0" dirty="0">
                <a:solidFill>
                  <a:schemeClr val="tx1">
                    <a:lumMod val="50000"/>
                    <a:lumOff val="50000"/>
                  </a:schemeClr>
                </a:solidFill>
                <a:latin typeface="Encode Sans" pitchFamily="2" charset="77"/>
              </a:rPr>
              <a:t> vel </a:t>
            </a:r>
            <a:r>
              <a:rPr lang="it-IT" sz="1200" b="0" i="0" dirty="0" err="1">
                <a:solidFill>
                  <a:schemeClr val="tx1">
                    <a:lumMod val="50000"/>
                    <a:lumOff val="50000"/>
                  </a:schemeClr>
                </a:solidFill>
                <a:latin typeface="Encode Sans" pitchFamily="2" charset="77"/>
              </a:rPr>
              <a:t>eum</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iriure</a:t>
            </a:r>
            <a:r>
              <a:rPr lang="it-IT" sz="1200" b="0" i="0" dirty="0">
                <a:solidFill>
                  <a:schemeClr val="tx1">
                    <a:lumMod val="50000"/>
                    <a:lumOff val="50000"/>
                  </a:schemeClr>
                </a:solidFill>
                <a:latin typeface="Encode Sans" pitchFamily="2" charset="77"/>
              </a:rPr>
              <a:t> dolor in </a:t>
            </a:r>
            <a:r>
              <a:rPr lang="it-IT" sz="1200" b="0" i="0" dirty="0" err="1">
                <a:solidFill>
                  <a:schemeClr val="tx1">
                    <a:lumMod val="50000"/>
                    <a:lumOff val="50000"/>
                  </a:schemeClr>
                </a:solidFill>
                <a:latin typeface="Encode Sans" pitchFamily="2" charset="77"/>
              </a:rPr>
              <a:t>hendrerit</a:t>
            </a:r>
            <a:r>
              <a:rPr lang="it-IT" sz="1200" b="0" i="0" dirty="0">
                <a:solidFill>
                  <a:schemeClr val="tx1">
                    <a:lumMod val="50000"/>
                    <a:lumOff val="50000"/>
                  </a:schemeClr>
                </a:solidFill>
                <a:latin typeface="Encode Sans" pitchFamily="2" charset="77"/>
              </a:rPr>
              <a:t> in </a:t>
            </a:r>
            <a:r>
              <a:rPr lang="it-IT" sz="1200" b="0" i="0" dirty="0" err="1">
                <a:solidFill>
                  <a:schemeClr val="tx1">
                    <a:lumMod val="50000"/>
                    <a:lumOff val="50000"/>
                  </a:schemeClr>
                </a:solidFill>
                <a:latin typeface="Encode Sans" pitchFamily="2" charset="77"/>
              </a:rPr>
              <a:t>vulputate</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velit</a:t>
            </a:r>
            <a:r>
              <a:rPr lang="it-IT" sz="1200" b="0" i="0" dirty="0">
                <a:solidFill>
                  <a:schemeClr val="tx1">
                    <a:lumMod val="50000"/>
                    <a:lumOff val="50000"/>
                  </a:schemeClr>
                </a:solidFill>
                <a:latin typeface="Encode Sans" pitchFamily="2" charset="77"/>
              </a:rPr>
              <a:t> esse molestie </a:t>
            </a:r>
            <a:r>
              <a:rPr lang="it-IT" sz="1200" b="0" i="0" dirty="0" err="1">
                <a:solidFill>
                  <a:schemeClr val="tx1">
                    <a:lumMod val="50000"/>
                    <a:lumOff val="50000"/>
                  </a:schemeClr>
                </a:solidFill>
                <a:latin typeface="Encode Sans" pitchFamily="2" charset="77"/>
              </a:rPr>
              <a:t>consequat</a:t>
            </a:r>
            <a:r>
              <a:rPr lang="it-IT" sz="1200" b="0" i="0" dirty="0">
                <a:solidFill>
                  <a:schemeClr val="tx1">
                    <a:lumMod val="50000"/>
                    <a:lumOff val="50000"/>
                  </a:schemeClr>
                </a:solidFill>
                <a:latin typeface="Encode Sans" pitchFamily="2" charset="77"/>
              </a:rPr>
              <a:t>, vel </a:t>
            </a:r>
            <a:r>
              <a:rPr lang="it-IT" sz="1200" b="0" i="0" dirty="0" err="1">
                <a:solidFill>
                  <a:schemeClr val="tx1">
                    <a:lumMod val="50000"/>
                    <a:lumOff val="50000"/>
                  </a:schemeClr>
                </a:solidFill>
                <a:latin typeface="Encode Sans" pitchFamily="2" charset="77"/>
              </a:rPr>
              <a:t>illum</a:t>
            </a:r>
            <a:r>
              <a:rPr lang="it-IT" sz="1200" b="0" i="0" dirty="0">
                <a:solidFill>
                  <a:schemeClr val="tx1">
                    <a:lumMod val="50000"/>
                    <a:lumOff val="50000"/>
                  </a:schemeClr>
                </a:solidFill>
                <a:latin typeface="Encode Sans" pitchFamily="2" charset="77"/>
              </a:rPr>
              <a:t> dolore </a:t>
            </a:r>
            <a:r>
              <a:rPr lang="it-IT" sz="1200" b="0" i="0" dirty="0" err="1">
                <a:solidFill>
                  <a:schemeClr val="tx1">
                    <a:lumMod val="50000"/>
                    <a:lumOff val="50000"/>
                  </a:schemeClr>
                </a:solidFill>
                <a:latin typeface="Encode Sans" pitchFamily="2" charset="77"/>
              </a:rPr>
              <a:t>eu</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feugiat</a:t>
            </a:r>
            <a:r>
              <a:rPr lang="it-IT" sz="1200" b="0" i="0" dirty="0">
                <a:solidFill>
                  <a:schemeClr val="tx1">
                    <a:lumMod val="50000"/>
                    <a:lumOff val="50000"/>
                  </a:schemeClr>
                </a:solidFill>
                <a:latin typeface="Encode Sans" pitchFamily="2" charset="77"/>
              </a:rPr>
              <a:t> </a:t>
            </a:r>
            <a:r>
              <a:rPr lang="it-IT" sz="1200" b="1" i="0" dirty="0">
                <a:solidFill>
                  <a:schemeClr val="tx1"/>
                </a:solidFill>
                <a:latin typeface="Encode Sans" pitchFamily="2" charset="77"/>
              </a:rPr>
              <a:t>nulla </a:t>
            </a:r>
            <a:r>
              <a:rPr lang="it-IT" sz="1200" b="1" i="0" dirty="0" err="1">
                <a:solidFill>
                  <a:schemeClr val="tx1"/>
                </a:solidFill>
                <a:latin typeface="Encode Sans" pitchFamily="2" charset="77"/>
              </a:rPr>
              <a:t>facilisis</a:t>
            </a:r>
            <a:r>
              <a:rPr lang="it-IT" sz="1200" b="1" i="0" dirty="0">
                <a:solidFill>
                  <a:schemeClr val="tx1"/>
                </a:solidFill>
                <a:latin typeface="Encode Sans" pitchFamily="2" charset="77"/>
              </a:rPr>
              <a:t> </a:t>
            </a:r>
            <a:r>
              <a:rPr lang="it-IT" sz="1200" b="0" i="0" dirty="0" err="1">
                <a:solidFill>
                  <a:schemeClr val="tx1">
                    <a:lumMod val="50000"/>
                    <a:lumOff val="50000"/>
                  </a:schemeClr>
                </a:solidFill>
                <a:latin typeface="Encode Sans" pitchFamily="2" charset="77"/>
              </a:rPr>
              <a:t>at</a:t>
            </a:r>
            <a:r>
              <a:rPr lang="it-IT" sz="1200" b="0" i="0" dirty="0">
                <a:solidFill>
                  <a:schemeClr val="tx1">
                    <a:lumMod val="50000"/>
                    <a:lumOff val="50000"/>
                  </a:schemeClr>
                </a:solidFill>
                <a:latin typeface="Encode Sans" pitchFamily="2" charset="77"/>
              </a:rPr>
              <a:t> vero eros et </a:t>
            </a:r>
            <a:r>
              <a:rPr lang="it-IT" sz="1200" b="0" i="0" dirty="0" err="1">
                <a:solidFill>
                  <a:schemeClr val="tx1">
                    <a:lumMod val="50000"/>
                    <a:lumOff val="50000"/>
                  </a:schemeClr>
                </a:solidFill>
                <a:latin typeface="Encode Sans" pitchFamily="2" charset="77"/>
              </a:rPr>
              <a:t>accumsan</a:t>
            </a:r>
            <a:r>
              <a:rPr lang="it-IT" sz="1200" b="0" i="0" dirty="0">
                <a:solidFill>
                  <a:schemeClr val="tx1">
                    <a:lumMod val="50000"/>
                    <a:lumOff val="50000"/>
                  </a:schemeClr>
                </a:solidFill>
                <a:latin typeface="Encode Sans" pitchFamily="2" charset="77"/>
              </a:rPr>
              <a:t> et </a:t>
            </a:r>
            <a:r>
              <a:rPr lang="it-IT" sz="1200" b="0" i="0" dirty="0" err="1">
                <a:solidFill>
                  <a:schemeClr val="tx1">
                    <a:lumMod val="50000"/>
                    <a:lumOff val="50000"/>
                  </a:schemeClr>
                </a:solidFill>
                <a:latin typeface="Encode Sans" pitchFamily="2" charset="77"/>
              </a:rPr>
              <a:t>iusto</a:t>
            </a:r>
            <a:r>
              <a:rPr lang="it-IT" sz="1200" b="0" i="0" dirty="0">
                <a:solidFill>
                  <a:schemeClr val="tx1">
                    <a:lumMod val="50000"/>
                    <a:lumOff val="50000"/>
                  </a:schemeClr>
                </a:solidFill>
                <a:latin typeface="Encode Sans" pitchFamily="2" charset="77"/>
              </a:rPr>
              <a:t> odio </a:t>
            </a:r>
            <a:r>
              <a:rPr lang="it-IT" sz="1200" b="0" i="0" dirty="0" err="1">
                <a:solidFill>
                  <a:schemeClr val="tx1">
                    <a:lumMod val="50000"/>
                    <a:lumOff val="50000"/>
                  </a:schemeClr>
                </a:solidFill>
                <a:latin typeface="Encode Sans" pitchFamily="2" charset="77"/>
              </a:rPr>
              <a:t>dignissim</a:t>
            </a:r>
            <a:r>
              <a:rPr lang="it-IT" sz="1200" b="0" i="0" dirty="0">
                <a:solidFill>
                  <a:schemeClr val="tx1">
                    <a:lumMod val="50000"/>
                    <a:lumOff val="50000"/>
                  </a:schemeClr>
                </a:solidFill>
                <a:latin typeface="Encode Sans" pitchFamily="2" charset="77"/>
              </a:rPr>
              <a:t> qui </a:t>
            </a:r>
            <a:r>
              <a:rPr lang="it-IT" sz="1200" b="0" i="0" dirty="0" err="1">
                <a:solidFill>
                  <a:schemeClr val="tx1">
                    <a:lumMod val="50000"/>
                    <a:lumOff val="50000"/>
                  </a:schemeClr>
                </a:solidFill>
                <a:latin typeface="Encode Sans" pitchFamily="2" charset="77"/>
              </a:rPr>
              <a:t>blandit</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praesent</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luptatum</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zzril</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delenit</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augue</a:t>
            </a:r>
            <a:r>
              <a:rPr lang="it-IT" sz="1200" b="0" i="0" dirty="0">
                <a:solidFill>
                  <a:schemeClr val="tx1">
                    <a:lumMod val="50000"/>
                    <a:lumOff val="50000"/>
                  </a:schemeClr>
                </a:solidFill>
                <a:latin typeface="Encode Sans" pitchFamily="2" charset="77"/>
              </a:rPr>
              <a:t> </a:t>
            </a:r>
            <a:r>
              <a:rPr lang="it-IT" sz="1200" b="0" i="0" dirty="0" err="1">
                <a:solidFill>
                  <a:schemeClr val="tx1">
                    <a:lumMod val="50000"/>
                    <a:lumOff val="50000"/>
                  </a:schemeClr>
                </a:solidFill>
                <a:latin typeface="Encode Sans" pitchFamily="2" charset="77"/>
              </a:rPr>
              <a:t>duis</a:t>
            </a:r>
            <a:r>
              <a:rPr lang="it-IT" sz="1200" b="0" i="0" dirty="0">
                <a:solidFill>
                  <a:schemeClr val="tx1">
                    <a:lumMod val="50000"/>
                    <a:lumOff val="50000"/>
                  </a:schemeClr>
                </a:solidFill>
                <a:latin typeface="Encode Sans" pitchFamily="2" charset="77"/>
              </a:rPr>
              <a:t> dolore te </a:t>
            </a:r>
            <a:r>
              <a:rPr lang="it-IT" sz="1200" b="0" i="0" dirty="0" err="1">
                <a:solidFill>
                  <a:schemeClr val="tx1">
                    <a:lumMod val="50000"/>
                    <a:lumOff val="50000"/>
                  </a:schemeClr>
                </a:solidFill>
                <a:latin typeface="Encode Sans" pitchFamily="2" charset="77"/>
              </a:rPr>
              <a:t>feugait</a:t>
            </a:r>
            <a:r>
              <a:rPr lang="it-IT" sz="1200" b="0" i="0" dirty="0">
                <a:solidFill>
                  <a:schemeClr val="tx1">
                    <a:lumMod val="50000"/>
                    <a:lumOff val="50000"/>
                  </a:schemeClr>
                </a:solidFill>
                <a:latin typeface="Encode Sans" pitchFamily="2" charset="77"/>
              </a:rPr>
              <a:t> nulla </a:t>
            </a:r>
            <a:r>
              <a:rPr lang="it-IT" sz="1200" b="0" i="0" dirty="0" err="1">
                <a:solidFill>
                  <a:schemeClr val="tx1">
                    <a:lumMod val="50000"/>
                    <a:lumOff val="50000"/>
                  </a:schemeClr>
                </a:solidFill>
                <a:latin typeface="Encode Sans" pitchFamily="2" charset="77"/>
              </a:rPr>
              <a:t>facilisi</a:t>
            </a:r>
            <a:r>
              <a:rPr lang="it-IT" sz="1200" b="0" i="0" dirty="0">
                <a:solidFill>
                  <a:schemeClr val="tx1">
                    <a:lumMod val="50000"/>
                    <a:lumOff val="50000"/>
                  </a:schemeClr>
                </a:solidFill>
                <a:latin typeface="Encode Sans" pitchFamily="2" charset="77"/>
              </a:rPr>
              <a:t>.</a:t>
            </a:r>
          </a:p>
          <a:p>
            <a:endParaRPr lang="it-IT" sz="1200" b="0" i="0" dirty="0">
              <a:solidFill>
                <a:schemeClr val="tx1">
                  <a:lumMod val="50000"/>
                  <a:lumOff val="50000"/>
                </a:schemeClr>
              </a:solidFill>
              <a:latin typeface="Encode Sans" pitchFamily="2" charset="77"/>
            </a:endParaRPr>
          </a:p>
          <a:p>
            <a:endParaRPr lang="it-IT" sz="1200" b="0" i="0" dirty="0">
              <a:solidFill>
                <a:schemeClr val="tx1">
                  <a:lumMod val="50000"/>
                  <a:lumOff val="50000"/>
                </a:schemeClr>
              </a:solidFill>
              <a:latin typeface="Encode Sans" pitchFamily="2" charset="77"/>
            </a:endParaRPr>
          </a:p>
        </p:txBody>
      </p:sp>
    </p:spTree>
    <p:custDataLst>
      <p:tags r:id="rId1"/>
    </p:custDataLst>
    <p:extLst>
      <p:ext uri="{BB962C8B-B14F-4D97-AF65-F5344CB8AC3E}">
        <p14:creationId xmlns:p14="http://schemas.microsoft.com/office/powerpoint/2010/main" val="311378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shboard">
    <p:spTree>
      <p:nvGrpSpPr>
        <p:cNvPr id="1" name=""/>
        <p:cNvGrpSpPr/>
        <p:nvPr/>
      </p:nvGrpSpPr>
      <p:grpSpPr>
        <a:xfrm>
          <a:off x="0" y="0"/>
          <a:ext cx="0" cy="0"/>
          <a:chOff x="0" y="0"/>
          <a:chExt cx="0" cy="0"/>
        </a:xfrm>
      </p:grpSpPr>
      <p:pic>
        <p:nvPicPr>
          <p:cNvPr id="51" name="Immagine 50">
            <a:extLst>
              <a:ext uri="{FF2B5EF4-FFF2-40B4-BE49-F238E27FC236}">
                <a16:creationId xmlns:a16="http://schemas.microsoft.com/office/drawing/2014/main" id="{88BEB32C-8F5D-13A4-E39E-3C749A88A7EB}"/>
              </a:ext>
            </a:extLst>
          </p:cNvPr>
          <p:cNvPicPr>
            <a:picLocks noChangeAspect="1"/>
          </p:cNvPicPr>
          <p:nvPr userDrawn="1"/>
        </p:nvPicPr>
        <p:blipFill>
          <a:blip r:embed="rId2">
            <a:alphaModFix/>
          </a:blip>
          <a:srcRect l="5309" t="4193" r="1477" b="17155"/>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E29BEFF4-DBAD-13E8-25E2-FB8FC348090E}"/>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57" name="Rettangolo con angoli arrotondati 56">
            <a:extLst>
              <a:ext uri="{FF2B5EF4-FFF2-40B4-BE49-F238E27FC236}">
                <a16:creationId xmlns:a16="http://schemas.microsoft.com/office/drawing/2014/main" id="{943963AF-59A6-724F-0174-C6873F180933}"/>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CasellaDiTesto 57">
            <a:extLst>
              <a:ext uri="{FF2B5EF4-FFF2-40B4-BE49-F238E27FC236}">
                <a16:creationId xmlns:a16="http://schemas.microsoft.com/office/drawing/2014/main" id="{78E9C45C-53B1-8ED3-8BD9-4EEAAAB0599E}"/>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2" name="Gruppo 31">
            <a:extLst>
              <a:ext uri="{FF2B5EF4-FFF2-40B4-BE49-F238E27FC236}">
                <a16:creationId xmlns:a16="http://schemas.microsoft.com/office/drawing/2014/main" id="{B5A59992-F2FD-FCF5-1D6B-ACB6B9A74B51}"/>
              </a:ext>
            </a:extLst>
          </p:cNvPr>
          <p:cNvGrpSpPr/>
          <p:nvPr userDrawn="1"/>
        </p:nvGrpSpPr>
        <p:grpSpPr>
          <a:xfrm>
            <a:off x="11449277" y="106363"/>
            <a:ext cx="575026" cy="6584092"/>
            <a:chOff x="11449277" y="106363"/>
            <a:chExt cx="575026" cy="6584092"/>
          </a:xfrm>
        </p:grpSpPr>
        <p:grpSp>
          <p:nvGrpSpPr>
            <p:cNvPr id="37" name="Gruppo 36">
              <a:extLst>
                <a:ext uri="{FF2B5EF4-FFF2-40B4-BE49-F238E27FC236}">
                  <a16:creationId xmlns:a16="http://schemas.microsoft.com/office/drawing/2014/main" id="{7856C520-AA9E-7948-6E4E-26B01EC37E34}"/>
                </a:ext>
              </a:extLst>
            </p:cNvPr>
            <p:cNvGrpSpPr/>
            <p:nvPr/>
          </p:nvGrpSpPr>
          <p:grpSpPr>
            <a:xfrm>
              <a:off x="11449277" y="106363"/>
              <a:ext cx="575026" cy="700647"/>
              <a:chOff x="11449277" y="1833658"/>
              <a:chExt cx="575026" cy="700647"/>
            </a:xfrm>
          </p:grpSpPr>
          <p:sp>
            <p:nvSpPr>
              <p:cNvPr id="75" name="Rettangolo con angoli arrotondati 74">
                <a:extLst>
                  <a:ext uri="{FF2B5EF4-FFF2-40B4-BE49-F238E27FC236}">
                    <a16:creationId xmlns:a16="http://schemas.microsoft.com/office/drawing/2014/main" id="{A4B9C2C9-9327-1C7F-4EEB-D98553AB415F}"/>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578D57AC-B481-5FDD-9BF5-4D3CEE349C44}"/>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7" name="Immagine 76">
                <a:extLst>
                  <a:ext uri="{FF2B5EF4-FFF2-40B4-BE49-F238E27FC236}">
                    <a16:creationId xmlns:a16="http://schemas.microsoft.com/office/drawing/2014/main" id="{207DEC31-3EFB-8D97-FC98-FA87DB8FDB4C}"/>
                  </a:ext>
                </a:extLst>
              </p:cNvPr>
              <p:cNvPicPr>
                <a:picLocks noChangeAspect="1"/>
              </p:cNvPicPr>
              <p:nvPr/>
            </p:nvPicPr>
            <p:blipFill>
              <a:blip r:embed="rId5">
                <a:alphaModFix/>
              </a:blip>
              <a:srcRect/>
              <a:stretch/>
            </p:blipFill>
            <p:spPr>
              <a:xfrm>
                <a:off x="11621187" y="2060690"/>
                <a:ext cx="231755" cy="231755"/>
              </a:xfrm>
              <a:prstGeom prst="rect">
                <a:avLst/>
              </a:prstGeom>
            </p:spPr>
          </p:pic>
        </p:grpSp>
        <p:grpSp>
          <p:nvGrpSpPr>
            <p:cNvPr id="38" name="Gruppo 37">
              <a:extLst>
                <a:ext uri="{FF2B5EF4-FFF2-40B4-BE49-F238E27FC236}">
                  <a16:creationId xmlns:a16="http://schemas.microsoft.com/office/drawing/2014/main" id="{9DCCD57E-7BC5-8184-86CC-9F6E8653DB59}"/>
                </a:ext>
              </a:extLst>
            </p:cNvPr>
            <p:cNvGrpSpPr/>
            <p:nvPr/>
          </p:nvGrpSpPr>
          <p:grpSpPr>
            <a:xfrm>
              <a:off x="11449277" y="4952304"/>
              <a:ext cx="575026" cy="1738151"/>
              <a:chOff x="11449277" y="4952304"/>
              <a:chExt cx="575026" cy="1738151"/>
            </a:xfrm>
          </p:grpSpPr>
          <p:sp>
            <p:nvSpPr>
              <p:cNvPr id="68" name="Rettangolo con angoli arrotondati 67">
                <a:extLst>
                  <a:ext uri="{FF2B5EF4-FFF2-40B4-BE49-F238E27FC236}">
                    <a16:creationId xmlns:a16="http://schemas.microsoft.com/office/drawing/2014/main" id="{8A32741D-2E79-1340-42E8-823E1A346592}"/>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con angoli arrotondati 68">
                <a:extLst>
                  <a:ext uri="{FF2B5EF4-FFF2-40B4-BE49-F238E27FC236}">
                    <a16:creationId xmlns:a16="http://schemas.microsoft.com/office/drawing/2014/main" id="{08F06F10-2263-77AF-3463-CC50AD6769F5}"/>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Ovale 69">
                <a:extLst>
                  <a:ext uri="{FF2B5EF4-FFF2-40B4-BE49-F238E27FC236}">
                    <a16:creationId xmlns:a16="http://schemas.microsoft.com/office/drawing/2014/main" id="{4F7C98CF-A956-12C5-4209-4E34B490F668}"/>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Ovale 70">
                <a:extLst>
                  <a:ext uri="{FF2B5EF4-FFF2-40B4-BE49-F238E27FC236}">
                    <a16:creationId xmlns:a16="http://schemas.microsoft.com/office/drawing/2014/main" id="{9B347F8A-DF62-E10B-5338-3017B6DF53BB}"/>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con angoli arrotondati 71">
                <a:extLst>
                  <a:ext uri="{FF2B5EF4-FFF2-40B4-BE49-F238E27FC236}">
                    <a16:creationId xmlns:a16="http://schemas.microsoft.com/office/drawing/2014/main" id="{280C2477-4DA0-5F75-0A1B-6EDDB270606B}"/>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3" name="Immagine 72">
                <a:extLst>
                  <a:ext uri="{FF2B5EF4-FFF2-40B4-BE49-F238E27FC236}">
                    <a16:creationId xmlns:a16="http://schemas.microsoft.com/office/drawing/2014/main" id="{54177B21-B935-64D8-6CB6-E4A942BB0D5B}"/>
                  </a:ext>
                </a:extLst>
              </p:cNvPr>
              <p:cNvPicPr>
                <a:picLocks noChangeAspect="1"/>
              </p:cNvPicPr>
              <p:nvPr/>
            </p:nvPicPr>
            <p:blipFill>
              <a:blip r:embed="rId6"/>
              <a:srcRect/>
              <a:stretch/>
            </p:blipFill>
            <p:spPr>
              <a:xfrm>
                <a:off x="11656196" y="5171117"/>
                <a:ext cx="183221" cy="183221"/>
              </a:xfrm>
              <a:prstGeom prst="rect">
                <a:avLst/>
              </a:prstGeom>
            </p:spPr>
          </p:pic>
          <p:pic>
            <p:nvPicPr>
              <p:cNvPr id="74" name="Immagine 73">
                <a:extLst>
                  <a:ext uri="{FF2B5EF4-FFF2-40B4-BE49-F238E27FC236}">
                    <a16:creationId xmlns:a16="http://schemas.microsoft.com/office/drawing/2014/main" id="{488A4F42-077C-AE06-9F0F-4C18490F5E58}"/>
                  </a:ext>
                </a:extLst>
              </p:cNvPr>
              <p:cNvPicPr>
                <a:picLocks noChangeAspect="1"/>
              </p:cNvPicPr>
              <p:nvPr/>
            </p:nvPicPr>
            <p:blipFill>
              <a:blip r:embed="rId6"/>
              <a:srcRect/>
              <a:stretch/>
            </p:blipFill>
            <p:spPr>
              <a:xfrm rot="10800000">
                <a:off x="11627624" y="5604505"/>
                <a:ext cx="183221" cy="183221"/>
              </a:xfrm>
              <a:prstGeom prst="rect">
                <a:avLst/>
              </a:prstGeom>
            </p:spPr>
          </p:pic>
        </p:grpSp>
        <p:grpSp>
          <p:nvGrpSpPr>
            <p:cNvPr id="39" name="Gruppo 38">
              <a:extLst>
                <a:ext uri="{FF2B5EF4-FFF2-40B4-BE49-F238E27FC236}">
                  <a16:creationId xmlns:a16="http://schemas.microsoft.com/office/drawing/2014/main" id="{1178439F-8E8B-B39D-67A3-9E39DDB495E8}"/>
                </a:ext>
              </a:extLst>
            </p:cNvPr>
            <p:cNvGrpSpPr/>
            <p:nvPr/>
          </p:nvGrpSpPr>
          <p:grpSpPr>
            <a:xfrm>
              <a:off x="11449277" y="2058972"/>
              <a:ext cx="575026" cy="2865342"/>
              <a:chOff x="11449277" y="1833658"/>
              <a:chExt cx="575026" cy="2865342"/>
            </a:xfrm>
          </p:grpSpPr>
          <p:sp>
            <p:nvSpPr>
              <p:cNvPr id="50" name="Rettangolo con angoli arrotondati 49">
                <a:extLst>
                  <a:ext uri="{FF2B5EF4-FFF2-40B4-BE49-F238E27FC236}">
                    <a16:creationId xmlns:a16="http://schemas.microsoft.com/office/drawing/2014/main" id="{633F5B0A-DBE4-789C-95AE-A0509F3F1D62}"/>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con angoli arrotondati 2">
                <a:extLst>
                  <a:ext uri="{FF2B5EF4-FFF2-40B4-BE49-F238E27FC236}">
                    <a16:creationId xmlns:a16="http://schemas.microsoft.com/office/drawing/2014/main" id="{62FB7DD2-6FF9-BB11-D933-FBD8D92EDEB0}"/>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DBECF72C-12EF-BBE8-24BF-3B454C5587E7}"/>
                  </a:ext>
                </a:extLst>
              </p:cNvPr>
              <p:cNvSpPr/>
              <p:nvPr/>
            </p:nvSpPr>
            <p:spPr>
              <a:xfrm>
                <a:off x="11560298" y="2423026"/>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5C987321-E414-83CC-7FA2-9397D1C711E5}"/>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51D0DA78-669E-CCAC-319D-51CE9BA94076}"/>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BEEE7720-C72D-2AFC-5DA5-4C2240E8B193}"/>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1A27E80F-18FD-B6F0-70FA-D82219A204BA}"/>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a:extLst>
                  <a:ext uri="{FF2B5EF4-FFF2-40B4-BE49-F238E27FC236}">
                    <a16:creationId xmlns:a16="http://schemas.microsoft.com/office/drawing/2014/main" id="{43073305-3AD4-25EE-51B4-913D00457682}"/>
                  </a:ext>
                </a:extLst>
              </p:cNvPr>
              <p:cNvSpPr/>
              <p:nvPr/>
            </p:nvSpPr>
            <p:spPr>
              <a:xfrm>
                <a:off x="11560298" y="199791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E2B67786-1506-7FFF-EE9F-A494079E0A8C}"/>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61" name="Immagine 60">
                <a:extLst>
                  <a:ext uri="{FF2B5EF4-FFF2-40B4-BE49-F238E27FC236}">
                    <a16:creationId xmlns:a16="http://schemas.microsoft.com/office/drawing/2014/main" id="{0AA33CCB-C78F-E260-340D-6E849404B11E}"/>
                  </a:ext>
                </a:extLst>
              </p:cNvPr>
              <p:cNvPicPr>
                <a:picLocks noChangeAspect="1"/>
              </p:cNvPicPr>
              <p:nvPr/>
            </p:nvPicPr>
            <p:blipFill>
              <a:blip r:embed="rId8">
                <a:alphaModFix amt="28000"/>
              </a:blip>
              <a:srcRect/>
              <a:stretch/>
            </p:blipFill>
            <p:spPr>
              <a:xfrm>
                <a:off x="11646672" y="2504914"/>
                <a:ext cx="183221" cy="183221"/>
              </a:xfrm>
              <a:prstGeom prst="rect">
                <a:avLst/>
              </a:prstGeom>
            </p:spPr>
          </p:pic>
          <p:pic>
            <p:nvPicPr>
              <p:cNvPr id="63" name="Immagine 62">
                <a:extLst>
                  <a:ext uri="{FF2B5EF4-FFF2-40B4-BE49-F238E27FC236}">
                    <a16:creationId xmlns:a16="http://schemas.microsoft.com/office/drawing/2014/main" id="{5637D31B-17E6-C676-8243-00DCC71DE61D}"/>
                  </a:ext>
                </a:extLst>
              </p:cNvPr>
              <p:cNvPicPr>
                <a:picLocks noChangeAspect="1"/>
              </p:cNvPicPr>
              <p:nvPr/>
            </p:nvPicPr>
            <p:blipFill>
              <a:blip r:embed="rId9">
                <a:alphaModFix amt="28000"/>
              </a:blip>
              <a:srcRect/>
              <a:stretch/>
            </p:blipFill>
            <p:spPr>
              <a:xfrm>
                <a:off x="11642992" y="3435839"/>
                <a:ext cx="183221" cy="183221"/>
              </a:xfrm>
              <a:prstGeom prst="rect">
                <a:avLst/>
              </a:prstGeom>
            </p:spPr>
          </p:pic>
          <p:pic>
            <p:nvPicPr>
              <p:cNvPr id="65" name="Immagine 64">
                <a:extLst>
                  <a:ext uri="{FF2B5EF4-FFF2-40B4-BE49-F238E27FC236}">
                    <a16:creationId xmlns:a16="http://schemas.microsoft.com/office/drawing/2014/main" id="{14B88346-C442-AB48-A285-2C542CCB3F0E}"/>
                  </a:ext>
                </a:extLst>
              </p:cNvPr>
              <p:cNvPicPr>
                <a:picLocks noChangeAspect="1"/>
              </p:cNvPicPr>
              <p:nvPr/>
            </p:nvPicPr>
            <p:blipFill>
              <a:blip r:embed="rId10">
                <a:alphaModFix amt="28000"/>
              </a:blip>
              <a:srcRect/>
              <a:stretch/>
            </p:blipFill>
            <p:spPr>
              <a:xfrm>
                <a:off x="11644794" y="3868244"/>
                <a:ext cx="183221" cy="183221"/>
              </a:xfrm>
              <a:prstGeom prst="rect">
                <a:avLst/>
              </a:prstGeom>
            </p:spPr>
          </p:pic>
          <p:pic>
            <p:nvPicPr>
              <p:cNvPr id="66" name="Immagine 65">
                <a:extLst>
                  <a:ext uri="{FF2B5EF4-FFF2-40B4-BE49-F238E27FC236}">
                    <a16:creationId xmlns:a16="http://schemas.microsoft.com/office/drawing/2014/main" id="{787E7FB1-BA57-CF01-5222-B5172580E59F}"/>
                  </a:ext>
                </a:extLst>
              </p:cNvPr>
              <p:cNvPicPr>
                <a:picLocks noChangeAspect="1"/>
              </p:cNvPicPr>
              <p:nvPr/>
            </p:nvPicPr>
            <p:blipFill>
              <a:blip r:embed="rId11">
                <a:alphaModFix amt="28000"/>
              </a:blip>
              <a:srcRect/>
              <a:stretch/>
            </p:blipFill>
            <p:spPr>
              <a:xfrm>
                <a:off x="11642992" y="4298675"/>
                <a:ext cx="183221" cy="183221"/>
              </a:xfrm>
              <a:prstGeom prst="rect">
                <a:avLst/>
              </a:prstGeom>
            </p:spPr>
          </p:pic>
          <p:pic>
            <p:nvPicPr>
              <p:cNvPr id="67" name="Immagine 66">
                <a:extLst>
                  <a:ext uri="{FF2B5EF4-FFF2-40B4-BE49-F238E27FC236}">
                    <a16:creationId xmlns:a16="http://schemas.microsoft.com/office/drawing/2014/main" id="{EC621B8D-9BC2-2811-67CC-489F02682482}"/>
                  </a:ext>
                </a:extLst>
              </p:cNvPr>
              <p:cNvPicPr>
                <a:picLocks noChangeAspect="1"/>
              </p:cNvPicPr>
              <p:nvPr/>
            </p:nvPicPr>
            <p:blipFill>
              <a:blip r:embed="rId12">
                <a:alphaModFix amt="28000"/>
              </a:blip>
              <a:srcRect/>
              <a:stretch/>
            </p:blipFill>
            <p:spPr>
              <a:xfrm>
                <a:off x="11631700" y="2942081"/>
                <a:ext cx="207388" cy="207388"/>
              </a:xfrm>
              <a:prstGeom prst="rect">
                <a:avLst/>
              </a:prstGeom>
            </p:spPr>
          </p:pic>
        </p:grpSp>
        <p:grpSp>
          <p:nvGrpSpPr>
            <p:cNvPr id="40" name="Gruppo 39">
              <a:extLst>
                <a:ext uri="{FF2B5EF4-FFF2-40B4-BE49-F238E27FC236}">
                  <a16:creationId xmlns:a16="http://schemas.microsoft.com/office/drawing/2014/main" id="{DB3A2EA6-8AD2-BDD6-C9E4-2CE8B6B63936}"/>
                </a:ext>
              </a:extLst>
            </p:cNvPr>
            <p:cNvGrpSpPr/>
            <p:nvPr/>
          </p:nvGrpSpPr>
          <p:grpSpPr>
            <a:xfrm>
              <a:off x="11449277" y="906463"/>
              <a:ext cx="575026" cy="1083942"/>
              <a:chOff x="11449277" y="1833658"/>
              <a:chExt cx="575026" cy="1083942"/>
            </a:xfrm>
          </p:grpSpPr>
          <p:sp>
            <p:nvSpPr>
              <p:cNvPr id="42" name="Rettangolo con angoli arrotondati 41">
                <a:extLst>
                  <a:ext uri="{FF2B5EF4-FFF2-40B4-BE49-F238E27FC236}">
                    <a16:creationId xmlns:a16="http://schemas.microsoft.com/office/drawing/2014/main" id="{A38AA6C0-7DAC-E4FF-7D19-80AD48340A78}"/>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con angoli arrotondati 42">
                <a:extLst>
                  <a:ext uri="{FF2B5EF4-FFF2-40B4-BE49-F238E27FC236}">
                    <a16:creationId xmlns:a16="http://schemas.microsoft.com/office/drawing/2014/main" id="{925C9F69-F918-F48D-D460-DC995066E904}"/>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a:extLst>
                  <a:ext uri="{FF2B5EF4-FFF2-40B4-BE49-F238E27FC236}">
                    <a16:creationId xmlns:a16="http://schemas.microsoft.com/office/drawing/2014/main" id="{91984788-A545-E7E3-74B3-2BD45D8822CE}"/>
                  </a:ext>
                </a:extLst>
              </p:cNvPr>
              <p:cNvSpPr/>
              <p:nvPr userDrawn="1"/>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 name="Immagine 45">
                <a:extLst>
                  <a:ext uri="{FF2B5EF4-FFF2-40B4-BE49-F238E27FC236}">
                    <a16:creationId xmlns:a16="http://schemas.microsoft.com/office/drawing/2014/main" id="{9B537911-2953-1932-A355-ECBDC6477D26}"/>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48" name="Ovale 47">
                <a:extLst>
                  <a:ext uri="{FF2B5EF4-FFF2-40B4-BE49-F238E27FC236}">
                    <a16:creationId xmlns:a16="http://schemas.microsoft.com/office/drawing/2014/main" id="{0D83073F-6846-D6AC-FB91-D6CE2E518BF2}"/>
                  </a:ext>
                </a:extLst>
              </p:cNvPr>
              <p:cNvSpPr/>
              <p:nvPr userDrawn="1"/>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Immagine 48">
                <a:extLst>
                  <a:ext uri="{FF2B5EF4-FFF2-40B4-BE49-F238E27FC236}">
                    <a16:creationId xmlns:a16="http://schemas.microsoft.com/office/drawing/2014/main" id="{C97214BE-1670-E323-8C87-FAA10145986E}"/>
                  </a:ext>
                </a:extLst>
              </p:cNvPr>
              <p:cNvPicPr>
                <a:picLocks noChangeAspect="1"/>
              </p:cNvPicPr>
              <p:nvPr userDrawn="1"/>
            </p:nvPicPr>
            <p:blipFill>
              <a:blip r:embed="rId14">
                <a:alphaModFix/>
              </a:blip>
              <a:srcRect/>
              <a:stretch/>
            </p:blipFill>
            <p:spPr>
              <a:xfrm>
                <a:off x="11642992" y="2498420"/>
                <a:ext cx="183221" cy="183221"/>
              </a:xfrm>
              <a:prstGeom prst="rect">
                <a:avLst/>
              </a:prstGeom>
            </p:spPr>
          </p:pic>
        </p:grpSp>
      </p:grpSp>
    </p:spTree>
    <p:extLst>
      <p:ext uri="{BB962C8B-B14F-4D97-AF65-F5344CB8AC3E}">
        <p14:creationId xmlns:p14="http://schemas.microsoft.com/office/powerpoint/2010/main" val="3801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ashboard">
    <p:spTree>
      <p:nvGrpSpPr>
        <p:cNvPr id="1" name=""/>
        <p:cNvGrpSpPr/>
        <p:nvPr/>
      </p:nvGrpSpPr>
      <p:grpSpPr>
        <a:xfrm>
          <a:off x="0" y="0"/>
          <a:ext cx="0" cy="0"/>
          <a:chOff x="0" y="0"/>
          <a:chExt cx="0" cy="0"/>
        </a:xfrm>
      </p:grpSpPr>
      <p:pic>
        <p:nvPicPr>
          <p:cNvPr id="51" name="Immagine 50">
            <a:extLst>
              <a:ext uri="{FF2B5EF4-FFF2-40B4-BE49-F238E27FC236}">
                <a16:creationId xmlns:a16="http://schemas.microsoft.com/office/drawing/2014/main" id="{88BEB32C-8F5D-13A4-E39E-3C749A88A7EB}"/>
              </a:ext>
            </a:extLst>
          </p:cNvPr>
          <p:cNvPicPr>
            <a:picLocks noChangeAspect="1"/>
          </p:cNvPicPr>
          <p:nvPr userDrawn="1"/>
        </p:nvPicPr>
        <p:blipFill>
          <a:blip r:embed="rId2">
            <a:alphaModFix/>
          </a:blip>
          <a:srcRect l="5309" t="4193" r="1477" b="17155"/>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E29BEFF4-DBAD-13E8-25E2-FB8FC348090E}"/>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57" name="Rettangolo con angoli arrotondati 56">
            <a:extLst>
              <a:ext uri="{FF2B5EF4-FFF2-40B4-BE49-F238E27FC236}">
                <a16:creationId xmlns:a16="http://schemas.microsoft.com/office/drawing/2014/main" id="{943963AF-59A6-724F-0174-C6873F180933}"/>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CasellaDiTesto 57">
            <a:extLst>
              <a:ext uri="{FF2B5EF4-FFF2-40B4-BE49-F238E27FC236}">
                <a16:creationId xmlns:a16="http://schemas.microsoft.com/office/drawing/2014/main" id="{78E9C45C-53B1-8ED3-8BD9-4EEAAAB0599E}"/>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Tree>
    <p:extLst>
      <p:ext uri="{BB962C8B-B14F-4D97-AF65-F5344CB8AC3E}">
        <p14:creationId xmlns:p14="http://schemas.microsoft.com/office/powerpoint/2010/main" val="232305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rtphone">
    <p:spTree>
      <p:nvGrpSpPr>
        <p:cNvPr id="1" name=""/>
        <p:cNvGrpSpPr/>
        <p:nvPr/>
      </p:nvGrpSpPr>
      <p:grpSpPr>
        <a:xfrm>
          <a:off x="0" y="0"/>
          <a:ext cx="0" cy="0"/>
          <a:chOff x="0" y="0"/>
          <a:chExt cx="0" cy="0"/>
        </a:xfrm>
      </p:grpSpPr>
      <p:pic>
        <p:nvPicPr>
          <p:cNvPr id="51" name="Immagine 50">
            <a:extLst>
              <a:ext uri="{FF2B5EF4-FFF2-40B4-BE49-F238E27FC236}">
                <a16:creationId xmlns:a16="http://schemas.microsoft.com/office/drawing/2014/main" id="{88BEB32C-8F5D-13A4-E39E-3C749A88A7EB}"/>
              </a:ext>
            </a:extLst>
          </p:cNvPr>
          <p:cNvPicPr>
            <a:picLocks noChangeAspect="1"/>
          </p:cNvPicPr>
          <p:nvPr userDrawn="1"/>
        </p:nvPicPr>
        <p:blipFill>
          <a:blip r:embed="rId2">
            <a:alphaModFix/>
          </a:blip>
          <a:srcRect l="5309" t="4193" r="1477" b="17155"/>
          <a:stretch>
            <a:fillRect/>
          </a:stretch>
        </p:blipFill>
        <p:spPr>
          <a:xfrm>
            <a:off x="0" y="0"/>
            <a:ext cx="12192000" cy="6858000"/>
          </a:xfrm>
          <a:prstGeom prst="rect">
            <a:avLst/>
          </a:prstGeom>
        </p:spPr>
      </p:pic>
      <p:grpSp>
        <p:nvGrpSpPr>
          <p:cNvPr id="9" name="Gruppo 8">
            <a:extLst>
              <a:ext uri="{FF2B5EF4-FFF2-40B4-BE49-F238E27FC236}">
                <a16:creationId xmlns:a16="http://schemas.microsoft.com/office/drawing/2014/main" id="{FB390852-A112-9EDD-8C9E-BB4E585D4DE6}"/>
              </a:ext>
            </a:extLst>
          </p:cNvPr>
          <p:cNvGrpSpPr/>
          <p:nvPr userDrawn="1"/>
        </p:nvGrpSpPr>
        <p:grpSpPr>
          <a:xfrm>
            <a:off x="11449277" y="4952304"/>
            <a:ext cx="575026" cy="1738151"/>
            <a:chOff x="11449277" y="4952304"/>
            <a:chExt cx="575026" cy="1738151"/>
          </a:xfrm>
        </p:grpSpPr>
        <p:sp>
          <p:nvSpPr>
            <p:cNvPr id="10" name="Rettangolo con angoli arrotondati 9">
              <a:extLst>
                <a:ext uri="{FF2B5EF4-FFF2-40B4-BE49-F238E27FC236}">
                  <a16:creationId xmlns:a16="http://schemas.microsoft.com/office/drawing/2014/main" id="{99A416B1-6E8A-50AB-DAA2-74FB7CBD7CD1}"/>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con angoli arrotondati 10">
              <a:extLst>
                <a:ext uri="{FF2B5EF4-FFF2-40B4-BE49-F238E27FC236}">
                  <a16:creationId xmlns:a16="http://schemas.microsoft.com/office/drawing/2014/main" id="{5AAD2182-EB30-1FCB-912E-CAEBE2CD59D3}"/>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661E25FC-8229-0582-A4F7-9C3B37FBE551}"/>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E378E1E2-CD63-B6E2-E4AF-377603EAD76C}"/>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E1A0135C-7104-9017-6BB6-59D957E01748}"/>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 name="Immagine 45">
              <a:extLst>
                <a:ext uri="{FF2B5EF4-FFF2-40B4-BE49-F238E27FC236}">
                  <a16:creationId xmlns:a16="http://schemas.microsoft.com/office/drawing/2014/main" id="{6F02207E-2BAD-2A44-910E-F91557FBE148}"/>
                </a:ext>
              </a:extLst>
            </p:cNvPr>
            <p:cNvPicPr>
              <a:picLocks noChangeAspect="1"/>
            </p:cNvPicPr>
            <p:nvPr/>
          </p:nvPicPr>
          <p:blipFill>
            <a:blip r:embed="rId3"/>
            <a:srcRect/>
            <a:stretch/>
          </p:blipFill>
          <p:spPr>
            <a:xfrm>
              <a:off x="11656196" y="5171117"/>
              <a:ext cx="183221" cy="183221"/>
            </a:xfrm>
            <a:prstGeom prst="rect">
              <a:avLst/>
            </a:prstGeom>
          </p:spPr>
        </p:pic>
        <p:pic>
          <p:nvPicPr>
            <p:cNvPr id="48" name="Immagine 47">
              <a:extLst>
                <a:ext uri="{FF2B5EF4-FFF2-40B4-BE49-F238E27FC236}">
                  <a16:creationId xmlns:a16="http://schemas.microsoft.com/office/drawing/2014/main" id="{F534C6E9-ED97-41A9-EFB0-96B5496B1038}"/>
                </a:ext>
              </a:extLst>
            </p:cNvPr>
            <p:cNvPicPr>
              <a:picLocks noChangeAspect="1"/>
            </p:cNvPicPr>
            <p:nvPr/>
          </p:nvPicPr>
          <p:blipFill>
            <a:blip r:embed="rId3"/>
            <a:srcRect/>
            <a:stretch/>
          </p:blipFill>
          <p:spPr>
            <a:xfrm rot="10800000">
              <a:off x="11627624" y="5604505"/>
              <a:ext cx="183221" cy="183221"/>
            </a:xfrm>
            <a:prstGeom prst="rect">
              <a:avLst/>
            </a:prstGeom>
          </p:spPr>
        </p:pic>
      </p:grpSp>
      <p:pic>
        <p:nvPicPr>
          <p:cNvPr id="2" name="Picture 2">
            <a:extLst>
              <a:ext uri="{FF2B5EF4-FFF2-40B4-BE49-F238E27FC236}">
                <a16:creationId xmlns:a16="http://schemas.microsoft.com/office/drawing/2014/main" id="{E29BEFF4-DBAD-13E8-25E2-FB8FC348090E}"/>
              </a:ext>
            </a:extLst>
          </p:cNvPr>
          <p:cNvPicPr>
            <a:picLocks noChangeAspect="1" noChangeArrowheads="1"/>
          </p:cNvPicPr>
          <p:nvPr userDrawn="1"/>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57" name="Rettangolo con angoli arrotondati 56">
            <a:extLst>
              <a:ext uri="{FF2B5EF4-FFF2-40B4-BE49-F238E27FC236}">
                <a16:creationId xmlns:a16="http://schemas.microsoft.com/office/drawing/2014/main" id="{943963AF-59A6-724F-0174-C6873F180933}"/>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CasellaDiTesto 57">
            <a:extLst>
              <a:ext uri="{FF2B5EF4-FFF2-40B4-BE49-F238E27FC236}">
                <a16:creationId xmlns:a16="http://schemas.microsoft.com/office/drawing/2014/main" id="{78E9C45C-53B1-8ED3-8BD9-4EEAAAB0599E}"/>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5" name="Gruppo 4">
            <a:extLst>
              <a:ext uri="{FF2B5EF4-FFF2-40B4-BE49-F238E27FC236}">
                <a16:creationId xmlns:a16="http://schemas.microsoft.com/office/drawing/2014/main" id="{2013DDDA-542C-ADC3-2EAD-08DA17A8221A}"/>
              </a:ext>
            </a:extLst>
          </p:cNvPr>
          <p:cNvGrpSpPr/>
          <p:nvPr userDrawn="1"/>
        </p:nvGrpSpPr>
        <p:grpSpPr>
          <a:xfrm>
            <a:off x="11449277" y="106363"/>
            <a:ext cx="575026" cy="700647"/>
            <a:chOff x="11449277" y="1833658"/>
            <a:chExt cx="575026" cy="700647"/>
          </a:xfrm>
        </p:grpSpPr>
        <p:sp>
          <p:nvSpPr>
            <p:cNvPr id="6" name="Rettangolo con angoli arrotondati 5">
              <a:extLst>
                <a:ext uri="{FF2B5EF4-FFF2-40B4-BE49-F238E27FC236}">
                  <a16:creationId xmlns:a16="http://schemas.microsoft.com/office/drawing/2014/main" id="{1118C7E7-7045-4F6E-11E2-F1765BD694DE}"/>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con angoli arrotondati 6">
              <a:extLst>
                <a:ext uri="{FF2B5EF4-FFF2-40B4-BE49-F238E27FC236}">
                  <a16:creationId xmlns:a16="http://schemas.microsoft.com/office/drawing/2014/main" id="{CE76B02F-5497-2F0F-E145-02999605FD82}"/>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CF622E84-6F3D-8866-E9C1-C8C12D8EB102}"/>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50" name="Gruppo 49">
            <a:extLst>
              <a:ext uri="{FF2B5EF4-FFF2-40B4-BE49-F238E27FC236}">
                <a16:creationId xmlns:a16="http://schemas.microsoft.com/office/drawing/2014/main" id="{4BCD49E6-4C82-FD06-7785-78D319BFEDB6}"/>
              </a:ext>
            </a:extLst>
          </p:cNvPr>
          <p:cNvGrpSpPr/>
          <p:nvPr userDrawn="1"/>
        </p:nvGrpSpPr>
        <p:grpSpPr>
          <a:xfrm>
            <a:off x="11449277" y="2058972"/>
            <a:ext cx="575026" cy="2865342"/>
            <a:chOff x="11449277" y="1833658"/>
            <a:chExt cx="575026" cy="2865342"/>
          </a:xfrm>
        </p:grpSpPr>
        <p:sp>
          <p:nvSpPr>
            <p:cNvPr id="4" name="Rettangolo con angoli arrotondati 3">
              <a:extLst>
                <a:ext uri="{FF2B5EF4-FFF2-40B4-BE49-F238E27FC236}">
                  <a16:creationId xmlns:a16="http://schemas.microsoft.com/office/drawing/2014/main" id="{D81D665E-15A7-8CC3-184C-9114DD286716}"/>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con angoli arrotondati 51">
              <a:extLst>
                <a:ext uri="{FF2B5EF4-FFF2-40B4-BE49-F238E27FC236}">
                  <a16:creationId xmlns:a16="http://schemas.microsoft.com/office/drawing/2014/main" id="{0DD7616E-E817-0D6E-E250-9C6433505B19}"/>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40436AC9-0FCC-CF94-B582-F08C1E289836}"/>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48B2AA12-0ECD-44F7-B747-81A6D54FC989}"/>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0B455D2C-2EA1-2888-3D77-E20D60CC01F3}"/>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28B192F-3C25-D148-72A5-B032DE743BB2}"/>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FF072D37-C862-212B-6B65-907D69B1B91E}"/>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CF2DC06F-246E-C960-32DE-4938E47CF5A8}"/>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Immagine 58">
              <a:extLst>
                <a:ext uri="{FF2B5EF4-FFF2-40B4-BE49-F238E27FC236}">
                  <a16:creationId xmlns:a16="http://schemas.microsoft.com/office/drawing/2014/main" id="{E560E81A-2995-9906-802B-CE64A3845C6C}"/>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60" name="Immagine 59">
              <a:extLst>
                <a:ext uri="{FF2B5EF4-FFF2-40B4-BE49-F238E27FC236}">
                  <a16:creationId xmlns:a16="http://schemas.microsoft.com/office/drawing/2014/main" id="{333DA356-DC6C-370F-606B-047F41C9BD43}"/>
                </a:ext>
              </a:extLst>
            </p:cNvPr>
            <p:cNvPicPr>
              <a:picLocks noChangeAspect="1"/>
            </p:cNvPicPr>
            <p:nvPr/>
          </p:nvPicPr>
          <p:blipFill>
            <a:blip r:embed="rId8">
              <a:alphaModFix/>
            </a:blip>
            <a:srcRect/>
            <a:stretch/>
          </p:blipFill>
          <p:spPr>
            <a:xfrm>
              <a:off x="11646672" y="2504914"/>
              <a:ext cx="183221" cy="183221"/>
            </a:xfrm>
            <a:prstGeom prst="rect">
              <a:avLst/>
            </a:prstGeom>
          </p:spPr>
        </p:pic>
        <p:pic>
          <p:nvPicPr>
            <p:cNvPr id="61" name="Immagine 60">
              <a:extLst>
                <a:ext uri="{FF2B5EF4-FFF2-40B4-BE49-F238E27FC236}">
                  <a16:creationId xmlns:a16="http://schemas.microsoft.com/office/drawing/2014/main" id="{CB16F156-FF57-F1A7-2FF8-CA478FA17996}"/>
                </a:ext>
              </a:extLst>
            </p:cNvPr>
            <p:cNvPicPr>
              <a:picLocks noChangeAspect="1"/>
            </p:cNvPicPr>
            <p:nvPr/>
          </p:nvPicPr>
          <p:blipFill>
            <a:blip r:embed="rId9">
              <a:alphaModFix/>
            </a:blip>
            <a:srcRect/>
            <a:stretch/>
          </p:blipFill>
          <p:spPr>
            <a:xfrm>
              <a:off x="11642992" y="3435839"/>
              <a:ext cx="183221" cy="183221"/>
            </a:xfrm>
            <a:prstGeom prst="rect">
              <a:avLst/>
            </a:prstGeom>
          </p:spPr>
        </p:pic>
        <p:pic>
          <p:nvPicPr>
            <p:cNvPr id="62" name="Immagine 61">
              <a:extLst>
                <a:ext uri="{FF2B5EF4-FFF2-40B4-BE49-F238E27FC236}">
                  <a16:creationId xmlns:a16="http://schemas.microsoft.com/office/drawing/2014/main" id="{72DD5929-667B-FAFE-F540-C98862605ACB}"/>
                </a:ext>
              </a:extLst>
            </p:cNvPr>
            <p:cNvPicPr>
              <a:picLocks noChangeAspect="1"/>
            </p:cNvPicPr>
            <p:nvPr/>
          </p:nvPicPr>
          <p:blipFill>
            <a:blip r:embed="rId10">
              <a:alphaModFix amt="28000"/>
            </a:blip>
            <a:srcRect/>
            <a:stretch/>
          </p:blipFill>
          <p:spPr>
            <a:xfrm>
              <a:off x="11644794" y="3868244"/>
              <a:ext cx="183221" cy="183221"/>
            </a:xfrm>
            <a:prstGeom prst="rect">
              <a:avLst/>
            </a:prstGeom>
          </p:spPr>
        </p:pic>
        <p:pic>
          <p:nvPicPr>
            <p:cNvPr id="63" name="Immagine 62">
              <a:extLst>
                <a:ext uri="{FF2B5EF4-FFF2-40B4-BE49-F238E27FC236}">
                  <a16:creationId xmlns:a16="http://schemas.microsoft.com/office/drawing/2014/main" id="{64ACB984-6EB7-1107-7DFB-6D9FE49E0EE4}"/>
                </a:ext>
              </a:extLst>
            </p:cNvPr>
            <p:cNvPicPr>
              <a:picLocks noChangeAspect="1"/>
            </p:cNvPicPr>
            <p:nvPr/>
          </p:nvPicPr>
          <p:blipFill>
            <a:blip r:embed="rId11">
              <a:alphaModFix amt="28000"/>
            </a:blip>
            <a:srcRect/>
            <a:stretch/>
          </p:blipFill>
          <p:spPr>
            <a:xfrm>
              <a:off x="11642992" y="4298675"/>
              <a:ext cx="183221" cy="183221"/>
            </a:xfrm>
            <a:prstGeom prst="rect">
              <a:avLst/>
            </a:prstGeom>
          </p:spPr>
        </p:pic>
        <p:pic>
          <p:nvPicPr>
            <p:cNvPr id="64" name="Immagine 63">
              <a:extLst>
                <a:ext uri="{FF2B5EF4-FFF2-40B4-BE49-F238E27FC236}">
                  <a16:creationId xmlns:a16="http://schemas.microsoft.com/office/drawing/2014/main" id="{6F6D55D9-7372-A323-CE80-64E2D1322A24}"/>
                </a:ext>
              </a:extLst>
            </p:cNvPr>
            <p:cNvPicPr>
              <a:picLocks noChangeAspect="1"/>
            </p:cNvPicPr>
            <p:nvPr/>
          </p:nvPicPr>
          <p:blipFill>
            <a:blip r:embed="rId12">
              <a:alphaModFix/>
            </a:blip>
            <a:srcRect/>
            <a:stretch/>
          </p:blipFill>
          <p:spPr>
            <a:xfrm>
              <a:off x="11631700" y="2942081"/>
              <a:ext cx="207388" cy="207388"/>
            </a:xfrm>
            <a:prstGeom prst="rect">
              <a:avLst/>
            </a:prstGeom>
          </p:spPr>
        </p:pic>
      </p:grpSp>
      <p:grpSp>
        <p:nvGrpSpPr>
          <p:cNvPr id="65" name="Gruppo 64">
            <a:extLst>
              <a:ext uri="{FF2B5EF4-FFF2-40B4-BE49-F238E27FC236}">
                <a16:creationId xmlns:a16="http://schemas.microsoft.com/office/drawing/2014/main" id="{82BF8ED4-5F07-722B-1660-5B4A5B2BB9F0}"/>
              </a:ext>
            </a:extLst>
          </p:cNvPr>
          <p:cNvGrpSpPr/>
          <p:nvPr userDrawn="1"/>
        </p:nvGrpSpPr>
        <p:grpSpPr>
          <a:xfrm>
            <a:off x="11449277" y="906463"/>
            <a:ext cx="575026" cy="1083942"/>
            <a:chOff x="11449277" y="1833658"/>
            <a:chExt cx="575026" cy="1083942"/>
          </a:xfrm>
        </p:grpSpPr>
        <p:sp>
          <p:nvSpPr>
            <p:cNvPr id="66" name="Rettangolo con angoli arrotondati 65">
              <a:extLst>
                <a:ext uri="{FF2B5EF4-FFF2-40B4-BE49-F238E27FC236}">
                  <a16:creationId xmlns:a16="http://schemas.microsoft.com/office/drawing/2014/main" id="{44DF4E8F-86B1-FD3A-0A7A-CDEE6A37F2C7}"/>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con angoli arrotondati 66">
              <a:extLst>
                <a:ext uri="{FF2B5EF4-FFF2-40B4-BE49-F238E27FC236}">
                  <a16:creationId xmlns:a16="http://schemas.microsoft.com/office/drawing/2014/main" id="{1245FB3A-E640-B8D8-1729-2D0C43107C46}"/>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A0D84B5A-84B9-42A7-572C-0DAD59FC2BE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9" name="Immagine 68">
              <a:extLst>
                <a:ext uri="{FF2B5EF4-FFF2-40B4-BE49-F238E27FC236}">
                  <a16:creationId xmlns:a16="http://schemas.microsoft.com/office/drawing/2014/main" id="{746E2988-2EC4-5B84-D6DF-22A62B3657B5}"/>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70" name="Ovale 69">
              <a:extLst>
                <a:ext uri="{FF2B5EF4-FFF2-40B4-BE49-F238E27FC236}">
                  <a16:creationId xmlns:a16="http://schemas.microsoft.com/office/drawing/2014/main" id="{56FF795E-497F-5E47-6DB7-EE10EF02630A}"/>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 name="Immagine 70">
              <a:extLst>
                <a:ext uri="{FF2B5EF4-FFF2-40B4-BE49-F238E27FC236}">
                  <a16:creationId xmlns:a16="http://schemas.microsoft.com/office/drawing/2014/main" id="{F72BB6FC-C06F-D0CA-1132-2B723EF10152}"/>
                </a:ext>
              </a:extLst>
            </p:cNvPr>
            <p:cNvPicPr>
              <a:picLocks noChangeAspect="1"/>
            </p:cNvPicPr>
            <p:nvPr/>
          </p:nvPicPr>
          <p:blipFill>
            <a:blip r:embed="rId14">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138453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acter">
    <p:spTree>
      <p:nvGrpSpPr>
        <p:cNvPr id="1" name=""/>
        <p:cNvGrpSpPr/>
        <p:nvPr/>
      </p:nvGrpSpPr>
      <p:grpSpPr>
        <a:xfrm>
          <a:off x="0" y="0"/>
          <a:ext cx="0" cy="0"/>
          <a:chOff x="0" y="0"/>
          <a:chExt cx="0" cy="0"/>
        </a:xfrm>
      </p:grpSpPr>
      <p:pic>
        <p:nvPicPr>
          <p:cNvPr id="51" name="Immagine 50">
            <a:extLst>
              <a:ext uri="{FF2B5EF4-FFF2-40B4-BE49-F238E27FC236}">
                <a16:creationId xmlns:a16="http://schemas.microsoft.com/office/drawing/2014/main" id="{88BEB32C-8F5D-13A4-E39E-3C749A88A7EB}"/>
              </a:ext>
            </a:extLst>
          </p:cNvPr>
          <p:cNvPicPr>
            <a:picLocks noChangeAspect="1"/>
          </p:cNvPicPr>
          <p:nvPr userDrawn="1"/>
        </p:nvPicPr>
        <p:blipFill>
          <a:blip r:embed="rId2">
            <a:alphaModFix/>
          </a:blip>
          <a:srcRect l="6354" t="7199" r="5132" b="18115"/>
          <a:stretch>
            <a:fillRect/>
          </a:stretch>
        </p:blipFill>
        <p:spPr>
          <a:xfrm>
            <a:off x="0" y="0"/>
            <a:ext cx="12192000" cy="6858000"/>
          </a:xfrm>
          <a:prstGeom prst="rect">
            <a:avLst/>
          </a:prstGeom>
        </p:spPr>
      </p:pic>
      <p:grpSp>
        <p:nvGrpSpPr>
          <p:cNvPr id="9" name="Gruppo 8">
            <a:extLst>
              <a:ext uri="{FF2B5EF4-FFF2-40B4-BE49-F238E27FC236}">
                <a16:creationId xmlns:a16="http://schemas.microsoft.com/office/drawing/2014/main" id="{FB390852-A112-9EDD-8C9E-BB4E585D4DE6}"/>
              </a:ext>
            </a:extLst>
          </p:cNvPr>
          <p:cNvGrpSpPr/>
          <p:nvPr userDrawn="1"/>
        </p:nvGrpSpPr>
        <p:grpSpPr>
          <a:xfrm>
            <a:off x="11449277" y="4952304"/>
            <a:ext cx="575026" cy="1738151"/>
            <a:chOff x="11449277" y="4952304"/>
            <a:chExt cx="575026" cy="1738151"/>
          </a:xfrm>
        </p:grpSpPr>
        <p:sp>
          <p:nvSpPr>
            <p:cNvPr id="10" name="Rettangolo con angoli arrotondati 9">
              <a:extLst>
                <a:ext uri="{FF2B5EF4-FFF2-40B4-BE49-F238E27FC236}">
                  <a16:creationId xmlns:a16="http://schemas.microsoft.com/office/drawing/2014/main" id="{99A416B1-6E8A-50AB-DAA2-74FB7CBD7CD1}"/>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con angoli arrotondati 10">
              <a:extLst>
                <a:ext uri="{FF2B5EF4-FFF2-40B4-BE49-F238E27FC236}">
                  <a16:creationId xmlns:a16="http://schemas.microsoft.com/office/drawing/2014/main" id="{5AAD2182-EB30-1FCB-912E-CAEBE2CD59D3}"/>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661E25FC-8229-0582-A4F7-9C3B37FBE551}"/>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E378E1E2-CD63-B6E2-E4AF-377603EAD76C}"/>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E1A0135C-7104-9017-6BB6-59D957E01748}"/>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 name="Immagine 45">
              <a:extLst>
                <a:ext uri="{FF2B5EF4-FFF2-40B4-BE49-F238E27FC236}">
                  <a16:creationId xmlns:a16="http://schemas.microsoft.com/office/drawing/2014/main" id="{6F02207E-2BAD-2A44-910E-F91557FBE148}"/>
                </a:ext>
              </a:extLst>
            </p:cNvPr>
            <p:cNvPicPr>
              <a:picLocks noChangeAspect="1"/>
            </p:cNvPicPr>
            <p:nvPr/>
          </p:nvPicPr>
          <p:blipFill>
            <a:blip r:embed="rId3"/>
            <a:srcRect/>
            <a:stretch/>
          </p:blipFill>
          <p:spPr>
            <a:xfrm>
              <a:off x="11656196" y="5171117"/>
              <a:ext cx="183221" cy="183221"/>
            </a:xfrm>
            <a:prstGeom prst="rect">
              <a:avLst/>
            </a:prstGeom>
          </p:spPr>
        </p:pic>
        <p:pic>
          <p:nvPicPr>
            <p:cNvPr id="48" name="Immagine 47">
              <a:extLst>
                <a:ext uri="{FF2B5EF4-FFF2-40B4-BE49-F238E27FC236}">
                  <a16:creationId xmlns:a16="http://schemas.microsoft.com/office/drawing/2014/main" id="{F534C6E9-ED97-41A9-EFB0-96B5496B1038}"/>
                </a:ext>
              </a:extLst>
            </p:cNvPr>
            <p:cNvPicPr>
              <a:picLocks noChangeAspect="1"/>
            </p:cNvPicPr>
            <p:nvPr/>
          </p:nvPicPr>
          <p:blipFill>
            <a:blip r:embed="rId3"/>
            <a:srcRect/>
            <a:stretch/>
          </p:blipFill>
          <p:spPr>
            <a:xfrm rot="10800000">
              <a:off x="11627624" y="5604505"/>
              <a:ext cx="183221" cy="183221"/>
            </a:xfrm>
            <a:prstGeom prst="rect">
              <a:avLst/>
            </a:prstGeom>
          </p:spPr>
        </p:pic>
      </p:grpSp>
      <p:pic>
        <p:nvPicPr>
          <p:cNvPr id="2" name="Picture 2">
            <a:extLst>
              <a:ext uri="{FF2B5EF4-FFF2-40B4-BE49-F238E27FC236}">
                <a16:creationId xmlns:a16="http://schemas.microsoft.com/office/drawing/2014/main" id="{E29BEFF4-DBAD-13E8-25E2-FB8FC348090E}"/>
              </a:ext>
            </a:extLst>
          </p:cNvPr>
          <p:cNvPicPr>
            <a:picLocks noChangeAspect="1" noChangeArrowheads="1"/>
          </p:cNvPicPr>
          <p:nvPr userDrawn="1"/>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57" name="Rettangolo con angoli arrotondati 56">
            <a:extLst>
              <a:ext uri="{FF2B5EF4-FFF2-40B4-BE49-F238E27FC236}">
                <a16:creationId xmlns:a16="http://schemas.microsoft.com/office/drawing/2014/main" id="{943963AF-59A6-724F-0174-C6873F180933}"/>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CasellaDiTesto 57">
            <a:extLst>
              <a:ext uri="{FF2B5EF4-FFF2-40B4-BE49-F238E27FC236}">
                <a16:creationId xmlns:a16="http://schemas.microsoft.com/office/drawing/2014/main" id="{78E9C45C-53B1-8ED3-8BD9-4EEAAAB0599E}"/>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5" name="Gruppo 4">
            <a:extLst>
              <a:ext uri="{FF2B5EF4-FFF2-40B4-BE49-F238E27FC236}">
                <a16:creationId xmlns:a16="http://schemas.microsoft.com/office/drawing/2014/main" id="{2013DDDA-542C-ADC3-2EAD-08DA17A8221A}"/>
              </a:ext>
            </a:extLst>
          </p:cNvPr>
          <p:cNvGrpSpPr/>
          <p:nvPr userDrawn="1"/>
        </p:nvGrpSpPr>
        <p:grpSpPr>
          <a:xfrm>
            <a:off x="11449277" y="106363"/>
            <a:ext cx="575026" cy="700647"/>
            <a:chOff x="11449277" y="1833658"/>
            <a:chExt cx="575026" cy="700647"/>
          </a:xfrm>
        </p:grpSpPr>
        <p:sp>
          <p:nvSpPr>
            <p:cNvPr id="6" name="Rettangolo con angoli arrotondati 5">
              <a:extLst>
                <a:ext uri="{FF2B5EF4-FFF2-40B4-BE49-F238E27FC236}">
                  <a16:creationId xmlns:a16="http://schemas.microsoft.com/office/drawing/2014/main" id="{1118C7E7-7045-4F6E-11E2-F1765BD694DE}"/>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con angoli arrotondati 6">
              <a:extLst>
                <a:ext uri="{FF2B5EF4-FFF2-40B4-BE49-F238E27FC236}">
                  <a16:creationId xmlns:a16="http://schemas.microsoft.com/office/drawing/2014/main" id="{CE76B02F-5497-2F0F-E145-02999605FD82}"/>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CF622E84-6F3D-8866-E9C1-C8C12D8EB102}"/>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50" name="Gruppo 49">
            <a:extLst>
              <a:ext uri="{FF2B5EF4-FFF2-40B4-BE49-F238E27FC236}">
                <a16:creationId xmlns:a16="http://schemas.microsoft.com/office/drawing/2014/main" id="{4BCD49E6-4C82-FD06-7785-78D319BFEDB6}"/>
              </a:ext>
            </a:extLst>
          </p:cNvPr>
          <p:cNvGrpSpPr/>
          <p:nvPr userDrawn="1"/>
        </p:nvGrpSpPr>
        <p:grpSpPr>
          <a:xfrm>
            <a:off x="11449277" y="2058972"/>
            <a:ext cx="575026" cy="2865342"/>
            <a:chOff x="11449277" y="1833658"/>
            <a:chExt cx="575026" cy="2865342"/>
          </a:xfrm>
        </p:grpSpPr>
        <p:sp>
          <p:nvSpPr>
            <p:cNvPr id="4" name="Rettangolo con angoli arrotondati 3">
              <a:extLst>
                <a:ext uri="{FF2B5EF4-FFF2-40B4-BE49-F238E27FC236}">
                  <a16:creationId xmlns:a16="http://schemas.microsoft.com/office/drawing/2014/main" id="{D81D665E-15A7-8CC3-184C-9114DD286716}"/>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con angoli arrotondati 51">
              <a:extLst>
                <a:ext uri="{FF2B5EF4-FFF2-40B4-BE49-F238E27FC236}">
                  <a16:creationId xmlns:a16="http://schemas.microsoft.com/office/drawing/2014/main" id="{0DD7616E-E817-0D6E-E250-9C6433505B19}"/>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40436AC9-0FCC-CF94-B582-F08C1E289836}"/>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48B2AA12-0ECD-44F7-B747-81A6D54FC989}"/>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0B455D2C-2EA1-2888-3D77-E20D60CC01F3}"/>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28B192F-3C25-D148-72A5-B032DE743BB2}"/>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FF072D37-C862-212B-6B65-907D69B1B91E}"/>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CF2DC06F-246E-C960-32DE-4938E47CF5A8}"/>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Immagine 58">
              <a:extLst>
                <a:ext uri="{FF2B5EF4-FFF2-40B4-BE49-F238E27FC236}">
                  <a16:creationId xmlns:a16="http://schemas.microsoft.com/office/drawing/2014/main" id="{E560E81A-2995-9906-802B-CE64A3845C6C}"/>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60" name="Immagine 59">
              <a:extLst>
                <a:ext uri="{FF2B5EF4-FFF2-40B4-BE49-F238E27FC236}">
                  <a16:creationId xmlns:a16="http://schemas.microsoft.com/office/drawing/2014/main" id="{333DA356-DC6C-370F-606B-047F41C9BD43}"/>
                </a:ext>
              </a:extLst>
            </p:cNvPr>
            <p:cNvPicPr>
              <a:picLocks noChangeAspect="1"/>
            </p:cNvPicPr>
            <p:nvPr/>
          </p:nvPicPr>
          <p:blipFill>
            <a:blip r:embed="rId8">
              <a:alphaModFix/>
            </a:blip>
            <a:srcRect/>
            <a:stretch/>
          </p:blipFill>
          <p:spPr>
            <a:xfrm>
              <a:off x="11646672" y="2504914"/>
              <a:ext cx="183221" cy="183221"/>
            </a:xfrm>
            <a:prstGeom prst="rect">
              <a:avLst/>
            </a:prstGeom>
          </p:spPr>
        </p:pic>
        <p:pic>
          <p:nvPicPr>
            <p:cNvPr id="61" name="Immagine 60">
              <a:extLst>
                <a:ext uri="{FF2B5EF4-FFF2-40B4-BE49-F238E27FC236}">
                  <a16:creationId xmlns:a16="http://schemas.microsoft.com/office/drawing/2014/main" id="{CB16F156-FF57-F1A7-2FF8-CA478FA17996}"/>
                </a:ext>
              </a:extLst>
            </p:cNvPr>
            <p:cNvPicPr>
              <a:picLocks noChangeAspect="1"/>
            </p:cNvPicPr>
            <p:nvPr/>
          </p:nvPicPr>
          <p:blipFill>
            <a:blip r:embed="rId9">
              <a:alphaModFix/>
            </a:blip>
            <a:srcRect/>
            <a:stretch/>
          </p:blipFill>
          <p:spPr>
            <a:xfrm>
              <a:off x="11642992" y="3435839"/>
              <a:ext cx="183221" cy="183221"/>
            </a:xfrm>
            <a:prstGeom prst="rect">
              <a:avLst/>
            </a:prstGeom>
          </p:spPr>
        </p:pic>
        <p:pic>
          <p:nvPicPr>
            <p:cNvPr id="62" name="Immagine 61">
              <a:extLst>
                <a:ext uri="{FF2B5EF4-FFF2-40B4-BE49-F238E27FC236}">
                  <a16:creationId xmlns:a16="http://schemas.microsoft.com/office/drawing/2014/main" id="{72DD5929-667B-FAFE-F540-C98862605ACB}"/>
                </a:ext>
              </a:extLst>
            </p:cNvPr>
            <p:cNvPicPr>
              <a:picLocks noChangeAspect="1"/>
            </p:cNvPicPr>
            <p:nvPr/>
          </p:nvPicPr>
          <p:blipFill>
            <a:blip r:embed="rId10">
              <a:alphaModFix amt="28000"/>
            </a:blip>
            <a:srcRect/>
            <a:stretch/>
          </p:blipFill>
          <p:spPr>
            <a:xfrm>
              <a:off x="11644794" y="3868244"/>
              <a:ext cx="183221" cy="183221"/>
            </a:xfrm>
            <a:prstGeom prst="rect">
              <a:avLst/>
            </a:prstGeom>
          </p:spPr>
        </p:pic>
        <p:pic>
          <p:nvPicPr>
            <p:cNvPr id="63" name="Immagine 62">
              <a:extLst>
                <a:ext uri="{FF2B5EF4-FFF2-40B4-BE49-F238E27FC236}">
                  <a16:creationId xmlns:a16="http://schemas.microsoft.com/office/drawing/2014/main" id="{64ACB984-6EB7-1107-7DFB-6D9FE49E0EE4}"/>
                </a:ext>
              </a:extLst>
            </p:cNvPr>
            <p:cNvPicPr>
              <a:picLocks noChangeAspect="1"/>
            </p:cNvPicPr>
            <p:nvPr/>
          </p:nvPicPr>
          <p:blipFill>
            <a:blip r:embed="rId11">
              <a:alphaModFix amt="28000"/>
            </a:blip>
            <a:srcRect/>
            <a:stretch/>
          </p:blipFill>
          <p:spPr>
            <a:xfrm>
              <a:off x="11642992" y="4298675"/>
              <a:ext cx="183221" cy="183221"/>
            </a:xfrm>
            <a:prstGeom prst="rect">
              <a:avLst/>
            </a:prstGeom>
          </p:spPr>
        </p:pic>
        <p:pic>
          <p:nvPicPr>
            <p:cNvPr id="64" name="Immagine 63">
              <a:extLst>
                <a:ext uri="{FF2B5EF4-FFF2-40B4-BE49-F238E27FC236}">
                  <a16:creationId xmlns:a16="http://schemas.microsoft.com/office/drawing/2014/main" id="{6F6D55D9-7372-A323-CE80-64E2D1322A24}"/>
                </a:ext>
              </a:extLst>
            </p:cNvPr>
            <p:cNvPicPr>
              <a:picLocks noChangeAspect="1"/>
            </p:cNvPicPr>
            <p:nvPr/>
          </p:nvPicPr>
          <p:blipFill>
            <a:blip r:embed="rId12">
              <a:alphaModFix/>
            </a:blip>
            <a:srcRect/>
            <a:stretch/>
          </p:blipFill>
          <p:spPr>
            <a:xfrm>
              <a:off x="11631700" y="2942081"/>
              <a:ext cx="207388" cy="207388"/>
            </a:xfrm>
            <a:prstGeom prst="rect">
              <a:avLst/>
            </a:prstGeom>
          </p:spPr>
        </p:pic>
      </p:grpSp>
      <p:grpSp>
        <p:nvGrpSpPr>
          <p:cNvPr id="65" name="Gruppo 64">
            <a:extLst>
              <a:ext uri="{FF2B5EF4-FFF2-40B4-BE49-F238E27FC236}">
                <a16:creationId xmlns:a16="http://schemas.microsoft.com/office/drawing/2014/main" id="{82BF8ED4-5F07-722B-1660-5B4A5B2BB9F0}"/>
              </a:ext>
            </a:extLst>
          </p:cNvPr>
          <p:cNvGrpSpPr/>
          <p:nvPr userDrawn="1"/>
        </p:nvGrpSpPr>
        <p:grpSpPr>
          <a:xfrm>
            <a:off x="11449277" y="906463"/>
            <a:ext cx="575026" cy="1083942"/>
            <a:chOff x="11449277" y="1833658"/>
            <a:chExt cx="575026" cy="1083942"/>
          </a:xfrm>
        </p:grpSpPr>
        <p:sp>
          <p:nvSpPr>
            <p:cNvPr id="66" name="Rettangolo con angoli arrotondati 65">
              <a:extLst>
                <a:ext uri="{FF2B5EF4-FFF2-40B4-BE49-F238E27FC236}">
                  <a16:creationId xmlns:a16="http://schemas.microsoft.com/office/drawing/2014/main" id="{44DF4E8F-86B1-FD3A-0A7A-CDEE6A37F2C7}"/>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con angoli arrotondati 66">
              <a:extLst>
                <a:ext uri="{FF2B5EF4-FFF2-40B4-BE49-F238E27FC236}">
                  <a16:creationId xmlns:a16="http://schemas.microsoft.com/office/drawing/2014/main" id="{1245FB3A-E640-B8D8-1729-2D0C43107C46}"/>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A0D84B5A-84B9-42A7-572C-0DAD59FC2BE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9" name="Immagine 68">
              <a:extLst>
                <a:ext uri="{FF2B5EF4-FFF2-40B4-BE49-F238E27FC236}">
                  <a16:creationId xmlns:a16="http://schemas.microsoft.com/office/drawing/2014/main" id="{746E2988-2EC4-5B84-D6DF-22A62B3657B5}"/>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70" name="Ovale 69">
              <a:extLst>
                <a:ext uri="{FF2B5EF4-FFF2-40B4-BE49-F238E27FC236}">
                  <a16:creationId xmlns:a16="http://schemas.microsoft.com/office/drawing/2014/main" id="{56FF795E-497F-5E47-6DB7-EE10EF02630A}"/>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 name="Immagine 70">
              <a:extLst>
                <a:ext uri="{FF2B5EF4-FFF2-40B4-BE49-F238E27FC236}">
                  <a16:creationId xmlns:a16="http://schemas.microsoft.com/office/drawing/2014/main" id="{F72BB6FC-C06F-D0CA-1132-2B723EF10152}"/>
                </a:ext>
              </a:extLst>
            </p:cNvPr>
            <p:cNvPicPr>
              <a:picLocks noChangeAspect="1"/>
            </p:cNvPicPr>
            <p:nvPr/>
          </p:nvPicPr>
          <p:blipFill>
            <a:blip r:embed="rId14">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2504131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Diapositiva titolo">
    <p:spTree>
      <p:nvGrpSpPr>
        <p:cNvPr id="1" name=""/>
        <p:cNvGrpSpPr/>
        <p:nvPr/>
      </p:nvGrpSpPr>
      <p:grpSpPr>
        <a:xfrm>
          <a:off x="0" y="0"/>
          <a:ext cx="0" cy="0"/>
          <a:chOff x="0" y="0"/>
          <a:chExt cx="0" cy="0"/>
        </a:xfrm>
      </p:grpSpPr>
      <p:pic>
        <p:nvPicPr>
          <p:cNvPr id="51" name="Immagine 50">
            <a:extLst>
              <a:ext uri="{FF2B5EF4-FFF2-40B4-BE49-F238E27FC236}">
                <a16:creationId xmlns:a16="http://schemas.microsoft.com/office/drawing/2014/main" id="{88BEB32C-8F5D-13A4-E39E-3C749A88A7EB}"/>
              </a:ext>
            </a:extLst>
          </p:cNvPr>
          <p:cNvPicPr>
            <a:picLocks noChangeAspect="1"/>
          </p:cNvPicPr>
          <p:nvPr userDrawn="1"/>
        </p:nvPicPr>
        <p:blipFill>
          <a:blip r:embed="rId2">
            <a:alphaModFix/>
          </a:blip>
          <a:srcRect l="5309" t="4193" r="1477" b="1715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8A47DAA-85D5-4612-A5B5-52C560D101B0}"/>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Rettangolo con angoli arrotondati 3">
            <a:extLst>
              <a:ext uri="{FF2B5EF4-FFF2-40B4-BE49-F238E27FC236}">
                <a16:creationId xmlns:a16="http://schemas.microsoft.com/office/drawing/2014/main" id="{B9FAA552-2265-CDCD-4540-DD7C18734A3F}"/>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997FFE8A-7682-5075-A76E-4D82E47971FC}"/>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Tree>
    <p:extLst>
      <p:ext uri="{BB962C8B-B14F-4D97-AF65-F5344CB8AC3E}">
        <p14:creationId xmlns:p14="http://schemas.microsoft.com/office/powerpoint/2010/main" val="1538352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Diapositiva titolo">
    <p:spTree>
      <p:nvGrpSpPr>
        <p:cNvPr id="1" name=""/>
        <p:cNvGrpSpPr/>
        <p:nvPr/>
      </p:nvGrpSpPr>
      <p:grpSpPr>
        <a:xfrm>
          <a:off x="0" y="0"/>
          <a:ext cx="0" cy="0"/>
          <a:chOff x="0" y="0"/>
          <a:chExt cx="0" cy="0"/>
        </a:xfrm>
      </p:grpSpPr>
      <p:pic>
        <p:nvPicPr>
          <p:cNvPr id="51" name="Immagine 50">
            <a:extLst>
              <a:ext uri="{FF2B5EF4-FFF2-40B4-BE49-F238E27FC236}">
                <a16:creationId xmlns:a16="http://schemas.microsoft.com/office/drawing/2014/main" id="{88BEB32C-8F5D-13A4-E39E-3C749A88A7EB}"/>
              </a:ext>
            </a:extLst>
          </p:cNvPr>
          <p:cNvPicPr>
            <a:picLocks noChangeAspect="1"/>
          </p:cNvPicPr>
          <p:nvPr userDrawn="1"/>
        </p:nvPicPr>
        <p:blipFill>
          <a:blip r:embed="rId2">
            <a:alphaModFix/>
          </a:blip>
          <a:srcRect l="4090" t="1434" r="4090" b="21090"/>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CFB89E6C-7EF5-AC45-F48C-ACDA4377C224}"/>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632580CE-7A3F-EA07-7565-A7309810BC57}"/>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D89B59D1-18E7-3AAE-EF0D-2937DEB1385F}"/>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Tree>
    <p:extLst>
      <p:ext uri="{BB962C8B-B14F-4D97-AF65-F5344CB8AC3E}">
        <p14:creationId xmlns:p14="http://schemas.microsoft.com/office/powerpoint/2010/main" val="528331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Diapositiva titolo">
    <p:spTree>
      <p:nvGrpSpPr>
        <p:cNvPr id="1" name=""/>
        <p:cNvGrpSpPr/>
        <p:nvPr/>
      </p:nvGrpSpPr>
      <p:grpSpPr>
        <a:xfrm>
          <a:off x="0" y="0"/>
          <a:ext cx="0" cy="0"/>
          <a:chOff x="0" y="0"/>
          <a:chExt cx="0" cy="0"/>
        </a:xfrm>
      </p:grpSpPr>
      <p:pic>
        <p:nvPicPr>
          <p:cNvPr id="51" name="Immagine 50">
            <a:extLst>
              <a:ext uri="{FF2B5EF4-FFF2-40B4-BE49-F238E27FC236}">
                <a16:creationId xmlns:a16="http://schemas.microsoft.com/office/drawing/2014/main" id="{88BEB32C-8F5D-13A4-E39E-3C749A88A7EB}"/>
              </a:ext>
            </a:extLst>
          </p:cNvPr>
          <p:cNvPicPr>
            <a:picLocks noChangeAspect="1"/>
          </p:cNvPicPr>
          <p:nvPr userDrawn="1"/>
        </p:nvPicPr>
        <p:blipFill>
          <a:blip r:embed="rId2">
            <a:alphaModFix/>
          </a:blip>
          <a:srcRect l="12721" t="10869" r="9985" b="23913"/>
          <a:stretch>
            <a:fillRect/>
          </a:stretch>
        </p:blipFill>
        <p:spPr>
          <a:xfrm>
            <a:off x="0" y="0"/>
            <a:ext cx="12192000" cy="6858000"/>
          </a:xfrm>
          <a:prstGeom prst="rect">
            <a:avLst/>
          </a:prstGeom>
        </p:spPr>
      </p:pic>
      <p:pic>
        <p:nvPicPr>
          <p:cNvPr id="2" name="Picture 2">
            <a:extLst>
              <a:ext uri="{FF2B5EF4-FFF2-40B4-BE49-F238E27FC236}">
                <a16:creationId xmlns:a16="http://schemas.microsoft.com/office/drawing/2014/main" id="{B2E64180-BB8F-719D-682B-F9478A7AE23D}"/>
              </a:ext>
            </a:extLst>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4343D0D4-FB15-C955-F1EE-2D270484A3D6}"/>
              </a:ext>
            </a:extLst>
          </p:cNvPr>
          <p:cNvSpPr/>
          <p:nvPr userDrawn="1"/>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4882C41-31BF-4259-B5AB-59F301258169}"/>
              </a:ext>
            </a:extLst>
          </p:cNvPr>
          <p:cNvSpPr txBox="1"/>
          <p:nvPr userDrawn="1"/>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9" name="Gruppo 8">
            <a:extLst>
              <a:ext uri="{FF2B5EF4-FFF2-40B4-BE49-F238E27FC236}">
                <a16:creationId xmlns:a16="http://schemas.microsoft.com/office/drawing/2014/main" id="{2903BE07-8ADB-68AE-956E-72D88578BBE3}"/>
              </a:ext>
            </a:extLst>
          </p:cNvPr>
          <p:cNvGrpSpPr/>
          <p:nvPr userDrawn="1"/>
        </p:nvGrpSpPr>
        <p:grpSpPr>
          <a:xfrm>
            <a:off x="11449277" y="106363"/>
            <a:ext cx="575026" cy="700647"/>
            <a:chOff x="11449277" y="1833658"/>
            <a:chExt cx="575026" cy="700647"/>
          </a:xfrm>
        </p:grpSpPr>
        <p:sp>
          <p:nvSpPr>
            <p:cNvPr id="16" name="Rettangolo con angoli arrotondati 15">
              <a:extLst>
                <a:ext uri="{FF2B5EF4-FFF2-40B4-BE49-F238E27FC236}">
                  <a16:creationId xmlns:a16="http://schemas.microsoft.com/office/drawing/2014/main" id="{A63C5BA7-4BAF-5187-8A9F-71190CCDE98E}"/>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con angoli arrotondati 16">
              <a:extLst>
                <a:ext uri="{FF2B5EF4-FFF2-40B4-BE49-F238E27FC236}">
                  <a16:creationId xmlns:a16="http://schemas.microsoft.com/office/drawing/2014/main" id="{46AD8EF3-7776-0242-A8B4-659D792A516D}"/>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F45BA2EC-47D6-0045-BA91-54D167A109E7}"/>
                </a:ext>
              </a:extLst>
            </p:cNvPr>
            <p:cNvPicPr>
              <a:picLocks noChangeAspect="1"/>
            </p:cNvPicPr>
            <p:nvPr/>
          </p:nvPicPr>
          <p:blipFill>
            <a:blip r:embed="rId5">
              <a:alphaModFix/>
            </a:blip>
            <a:srcRect/>
            <a:stretch/>
          </p:blipFill>
          <p:spPr>
            <a:xfrm>
              <a:off x="11621187" y="2060690"/>
              <a:ext cx="231755" cy="231755"/>
            </a:xfrm>
            <a:prstGeom prst="rect">
              <a:avLst/>
            </a:prstGeom>
          </p:spPr>
        </p:pic>
      </p:grpSp>
      <p:grpSp>
        <p:nvGrpSpPr>
          <p:cNvPr id="19" name="Gruppo 18">
            <a:extLst>
              <a:ext uri="{FF2B5EF4-FFF2-40B4-BE49-F238E27FC236}">
                <a16:creationId xmlns:a16="http://schemas.microsoft.com/office/drawing/2014/main" id="{F81E4841-E854-EF46-A2C7-E0BACA9979B1}"/>
              </a:ext>
            </a:extLst>
          </p:cNvPr>
          <p:cNvGrpSpPr/>
          <p:nvPr userDrawn="1"/>
        </p:nvGrpSpPr>
        <p:grpSpPr>
          <a:xfrm>
            <a:off x="11449277" y="4952304"/>
            <a:ext cx="575026" cy="1738151"/>
            <a:chOff x="11449277" y="4952304"/>
            <a:chExt cx="575026" cy="1738151"/>
          </a:xfrm>
        </p:grpSpPr>
        <p:sp>
          <p:nvSpPr>
            <p:cNvPr id="20" name="Rettangolo con angoli arrotondati 19">
              <a:extLst>
                <a:ext uri="{FF2B5EF4-FFF2-40B4-BE49-F238E27FC236}">
                  <a16:creationId xmlns:a16="http://schemas.microsoft.com/office/drawing/2014/main" id="{EE4D804C-E037-7EB8-74A4-EB348482AB4F}"/>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con angoli arrotondati 20">
              <a:extLst>
                <a:ext uri="{FF2B5EF4-FFF2-40B4-BE49-F238E27FC236}">
                  <a16:creationId xmlns:a16="http://schemas.microsoft.com/office/drawing/2014/main" id="{8E9AD1D7-944C-E506-B273-F4D3430A2D54}"/>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A475353B-B9B6-06AF-8B75-6A953B05AF5C}"/>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08217B86-5F5E-69D8-1697-A2059C8079BB}"/>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146E7AC0-C3D3-0D8D-5E0B-2EBA30253F38}"/>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DC64BB5A-2171-915E-0097-B54A1F9800BD}"/>
                </a:ext>
              </a:extLst>
            </p:cNvPr>
            <p:cNvPicPr>
              <a:picLocks noChangeAspect="1"/>
            </p:cNvPicPr>
            <p:nvPr/>
          </p:nvPicPr>
          <p:blipFill>
            <a:blip r:embed="rId6"/>
            <a:srcRect/>
            <a:stretch/>
          </p:blipFill>
          <p:spPr>
            <a:xfrm>
              <a:off x="11656196" y="5171117"/>
              <a:ext cx="183221" cy="183221"/>
            </a:xfrm>
            <a:prstGeom prst="rect">
              <a:avLst/>
            </a:prstGeom>
          </p:spPr>
        </p:pic>
        <p:pic>
          <p:nvPicPr>
            <p:cNvPr id="26" name="Immagine 25">
              <a:extLst>
                <a:ext uri="{FF2B5EF4-FFF2-40B4-BE49-F238E27FC236}">
                  <a16:creationId xmlns:a16="http://schemas.microsoft.com/office/drawing/2014/main" id="{9E53F0ED-37B6-3158-DCD5-2C467BAAA17C}"/>
                </a:ext>
              </a:extLst>
            </p:cNvPr>
            <p:cNvPicPr>
              <a:picLocks noChangeAspect="1"/>
            </p:cNvPicPr>
            <p:nvPr/>
          </p:nvPicPr>
          <p:blipFill>
            <a:blip r:embed="rId6"/>
            <a:srcRect/>
            <a:stretch/>
          </p:blipFill>
          <p:spPr>
            <a:xfrm rot="10800000">
              <a:off x="11627624" y="5604505"/>
              <a:ext cx="183221" cy="183221"/>
            </a:xfrm>
            <a:prstGeom prst="rect">
              <a:avLst/>
            </a:prstGeom>
          </p:spPr>
        </p:pic>
      </p:grpSp>
      <p:grpSp>
        <p:nvGrpSpPr>
          <p:cNvPr id="27" name="Gruppo 26">
            <a:extLst>
              <a:ext uri="{FF2B5EF4-FFF2-40B4-BE49-F238E27FC236}">
                <a16:creationId xmlns:a16="http://schemas.microsoft.com/office/drawing/2014/main" id="{26A4FD51-E2F4-1B61-C531-9002650CF18C}"/>
              </a:ext>
            </a:extLst>
          </p:cNvPr>
          <p:cNvGrpSpPr/>
          <p:nvPr userDrawn="1"/>
        </p:nvGrpSpPr>
        <p:grpSpPr>
          <a:xfrm>
            <a:off x="11449277" y="2058972"/>
            <a:ext cx="575026" cy="2865342"/>
            <a:chOff x="11449277" y="1833658"/>
            <a:chExt cx="575026" cy="2865342"/>
          </a:xfrm>
        </p:grpSpPr>
        <p:sp>
          <p:nvSpPr>
            <p:cNvPr id="28" name="Rettangolo con angoli arrotondati 27">
              <a:extLst>
                <a:ext uri="{FF2B5EF4-FFF2-40B4-BE49-F238E27FC236}">
                  <a16:creationId xmlns:a16="http://schemas.microsoft.com/office/drawing/2014/main" id="{7C5988CD-FF5E-CDB8-4F27-AED37513F74C}"/>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con angoli arrotondati 28">
              <a:extLst>
                <a:ext uri="{FF2B5EF4-FFF2-40B4-BE49-F238E27FC236}">
                  <a16:creationId xmlns:a16="http://schemas.microsoft.com/office/drawing/2014/main" id="{008BFB83-D462-02FA-6235-A38A80A38463}"/>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727E7F94-5E43-5F5A-591F-33FC470E78A3}"/>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DC0C0691-EA53-80F0-B0E3-082036582DBA}"/>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FC37EAC4-8ED3-BE6D-C15C-05FB1F832A7D}"/>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801E20BF-FBD9-1D53-94A3-AA7A41C96CE3}"/>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008D177-19F1-0A0C-8842-5A8CF2B365C9}"/>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BE6AEFF9-AB28-71DD-ACD5-8203FA7FBF3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Immagine 58">
              <a:extLst>
                <a:ext uri="{FF2B5EF4-FFF2-40B4-BE49-F238E27FC236}">
                  <a16:creationId xmlns:a16="http://schemas.microsoft.com/office/drawing/2014/main" id="{524F0BBE-FE34-2C4D-EAD1-08F795287533}"/>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60" name="Immagine 59">
              <a:extLst>
                <a:ext uri="{FF2B5EF4-FFF2-40B4-BE49-F238E27FC236}">
                  <a16:creationId xmlns:a16="http://schemas.microsoft.com/office/drawing/2014/main" id="{5074EEF6-0782-0C87-6227-919BAC65C82F}"/>
                </a:ext>
              </a:extLst>
            </p:cNvPr>
            <p:cNvPicPr>
              <a:picLocks noChangeAspect="1"/>
            </p:cNvPicPr>
            <p:nvPr/>
          </p:nvPicPr>
          <p:blipFill>
            <a:blip r:embed="rId8">
              <a:alphaModFix/>
            </a:blip>
            <a:srcRect/>
            <a:stretch/>
          </p:blipFill>
          <p:spPr>
            <a:xfrm>
              <a:off x="11646672" y="2504914"/>
              <a:ext cx="183221" cy="183221"/>
            </a:xfrm>
            <a:prstGeom prst="rect">
              <a:avLst/>
            </a:prstGeom>
          </p:spPr>
        </p:pic>
        <p:pic>
          <p:nvPicPr>
            <p:cNvPr id="61" name="Immagine 60">
              <a:extLst>
                <a:ext uri="{FF2B5EF4-FFF2-40B4-BE49-F238E27FC236}">
                  <a16:creationId xmlns:a16="http://schemas.microsoft.com/office/drawing/2014/main" id="{30C1B604-DC4B-67C8-6404-F22DEB69CD1F}"/>
                </a:ext>
              </a:extLst>
            </p:cNvPr>
            <p:cNvPicPr>
              <a:picLocks noChangeAspect="1"/>
            </p:cNvPicPr>
            <p:nvPr/>
          </p:nvPicPr>
          <p:blipFill>
            <a:blip r:embed="rId9">
              <a:alphaModFix amt="28000"/>
            </a:blip>
            <a:srcRect/>
            <a:stretch/>
          </p:blipFill>
          <p:spPr>
            <a:xfrm>
              <a:off x="11642992" y="3435839"/>
              <a:ext cx="183221" cy="183221"/>
            </a:xfrm>
            <a:prstGeom prst="rect">
              <a:avLst/>
            </a:prstGeom>
          </p:spPr>
        </p:pic>
        <p:pic>
          <p:nvPicPr>
            <p:cNvPr id="62" name="Immagine 61">
              <a:extLst>
                <a:ext uri="{FF2B5EF4-FFF2-40B4-BE49-F238E27FC236}">
                  <a16:creationId xmlns:a16="http://schemas.microsoft.com/office/drawing/2014/main" id="{C9A7471B-6A8A-27EC-6E2C-FDE4BDB1EE51}"/>
                </a:ext>
              </a:extLst>
            </p:cNvPr>
            <p:cNvPicPr>
              <a:picLocks noChangeAspect="1"/>
            </p:cNvPicPr>
            <p:nvPr/>
          </p:nvPicPr>
          <p:blipFill>
            <a:blip r:embed="rId10">
              <a:alphaModFix amt="28000"/>
            </a:blip>
            <a:srcRect/>
            <a:stretch/>
          </p:blipFill>
          <p:spPr>
            <a:xfrm>
              <a:off x="11644794" y="3868244"/>
              <a:ext cx="183221" cy="183221"/>
            </a:xfrm>
            <a:prstGeom prst="rect">
              <a:avLst/>
            </a:prstGeom>
          </p:spPr>
        </p:pic>
        <p:pic>
          <p:nvPicPr>
            <p:cNvPr id="63" name="Immagine 62">
              <a:extLst>
                <a:ext uri="{FF2B5EF4-FFF2-40B4-BE49-F238E27FC236}">
                  <a16:creationId xmlns:a16="http://schemas.microsoft.com/office/drawing/2014/main" id="{34AA99B0-154F-05EC-A5B1-85EFE2F85F44}"/>
                </a:ext>
              </a:extLst>
            </p:cNvPr>
            <p:cNvPicPr>
              <a:picLocks noChangeAspect="1"/>
            </p:cNvPicPr>
            <p:nvPr/>
          </p:nvPicPr>
          <p:blipFill>
            <a:blip r:embed="rId11">
              <a:alphaModFix amt="28000"/>
            </a:blip>
            <a:srcRect/>
            <a:stretch/>
          </p:blipFill>
          <p:spPr>
            <a:xfrm>
              <a:off x="11642992" y="4298675"/>
              <a:ext cx="183221" cy="183221"/>
            </a:xfrm>
            <a:prstGeom prst="rect">
              <a:avLst/>
            </a:prstGeom>
          </p:spPr>
        </p:pic>
        <p:pic>
          <p:nvPicPr>
            <p:cNvPr id="64" name="Immagine 63">
              <a:extLst>
                <a:ext uri="{FF2B5EF4-FFF2-40B4-BE49-F238E27FC236}">
                  <a16:creationId xmlns:a16="http://schemas.microsoft.com/office/drawing/2014/main" id="{0B99E871-F1CD-9263-AA52-C9BE691224AC}"/>
                </a:ext>
              </a:extLst>
            </p:cNvPr>
            <p:cNvPicPr>
              <a:picLocks noChangeAspect="1"/>
            </p:cNvPicPr>
            <p:nvPr/>
          </p:nvPicPr>
          <p:blipFill>
            <a:blip r:embed="rId12">
              <a:alphaModFix amt="28000"/>
            </a:blip>
            <a:srcRect/>
            <a:stretch/>
          </p:blipFill>
          <p:spPr>
            <a:xfrm>
              <a:off x="11631700" y="2942081"/>
              <a:ext cx="207388" cy="207388"/>
            </a:xfrm>
            <a:prstGeom prst="rect">
              <a:avLst/>
            </a:prstGeom>
          </p:spPr>
        </p:pic>
      </p:grpSp>
      <p:grpSp>
        <p:nvGrpSpPr>
          <p:cNvPr id="65" name="Gruppo 64">
            <a:extLst>
              <a:ext uri="{FF2B5EF4-FFF2-40B4-BE49-F238E27FC236}">
                <a16:creationId xmlns:a16="http://schemas.microsoft.com/office/drawing/2014/main" id="{4BE1E057-C86F-4ED6-BAB6-09BD59D0A359}"/>
              </a:ext>
            </a:extLst>
          </p:cNvPr>
          <p:cNvGrpSpPr/>
          <p:nvPr userDrawn="1"/>
        </p:nvGrpSpPr>
        <p:grpSpPr>
          <a:xfrm>
            <a:off x="11449277" y="906463"/>
            <a:ext cx="575026" cy="1083942"/>
            <a:chOff x="11449277" y="1833658"/>
            <a:chExt cx="575026" cy="1083942"/>
          </a:xfrm>
        </p:grpSpPr>
        <p:sp>
          <p:nvSpPr>
            <p:cNvPr id="66" name="Rettangolo con angoli arrotondati 65">
              <a:extLst>
                <a:ext uri="{FF2B5EF4-FFF2-40B4-BE49-F238E27FC236}">
                  <a16:creationId xmlns:a16="http://schemas.microsoft.com/office/drawing/2014/main" id="{96339220-92C0-C19B-A37D-83394586D365}"/>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con angoli arrotondati 66">
              <a:extLst>
                <a:ext uri="{FF2B5EF4-FFF2-40B4-BE49-F238E27FC236}">
                  <a16:creationId xmlns:a16="http://schemas.microsoft.com/office/drawing/2014/main" id="{69288286-C0BF-AB2B-7354-D739E5167A95}"/>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DCFB491B-E4CC-8536-6CC9-346AD3C4835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9" name="Immagine 68">
              <a:extLst>
                <a:ext uri="{FF2B5EF4-FFF2-40B4-BE49-F238E27FC236}">
                  <a16:creationId xmlns:a16="http://schemas.microsoft.com/office/drawing/2014/main" id="{AF2C35A8-9C16-80CE-0061-AF83CFC73B76}"/>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70" name="Ovale 69">
              <a:extLst>
                <a:ext uri="{FF2B5EF4-FFF2-40B4-BE49-F238E27FC236}">
                  <a16:creationId xmlns:a16="http://schemas.microsoft.com/office/drawing/2014/main" id="{2BC6E92A-1A18-49AB-9364-16E111740C8A}"/>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 name="Immagine 70">
              <a:extLst>
                <a:ext uri="{FF2B5EF4-FFF2-40B4-BE49-F238E27FC236}">
                  <a16:creationId xmlns:a16="http://schemas.microsoft.com/office/drawing/2014/main" id="{79390660-02BA-363F-CF9E-13F4CB89D402}"/>
                </a:ext>
              </a:extLst>
            </p:cNvPr>
            <p:cNvPicPr>
              <a:picLocks noChangeAspect="1"/>
            </p:cNvPicPr>
            <p:nvPr/>
          </p:nvPicPr>
          <p:blipFill>
            <a:blip r:embed="rId14">
              <a:alphaModFix/>
            </a:blip>
            <a:srcRect/>
            <a:stretch/>
          </p:blipFill>
          <p:spPr>
            <a:xfrm>
              <a:off x="11642992" y="2498420"/>
              <a:ext cx="183221" cy="183221"/>
            </a:xfrm>
            <a:prstGeom prst="rect">
              <a:avLst/>
            </a:prstGeom>
          </p:spPr>
        </p:pic>
      </p:grpSp>
    </p:spTree>
    <p:extLst>
      <p:ext uri="{BB962C8B-B14F-4D97-AF65-F5344CB8AC3E}">
        <p14:creationId xmlns:p14="http://schemas.microsoft.com/office/powerpoint/2010/main" val="129402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41B6A5B-9733-D48C-3F98-AA04110263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6122DA37-A109-CFED-FF5F-3B114C5A6A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906A24-8FAB-B9F1-B9AE-237E7189C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A18CF2-3CD0-43F4-9F08-D1E8B887ADDA}" type="datetimeFigureOut">
              <a:rPr lang="it-IT" smtClean="0"/>
              <a:t>27/02/2026</a:t>
            </a:fld>
            <a:endParaRPr lang="it-IT"/>
          </a:p>
        </p:txBody>
      </p:sp>
      <p:sp>
        <p:nvSpPr>
          <p:cNvPr id="5" name="Segnaposto piè di pagina 4">
            <a:extLst>
              <a:ext uri="{FF2B5EF4-FFF2-40B4-BE49-F238E27FC236}">
                <a16:creationId xmlns:a16="http://schemas.microsoft.com/office/drawing/2014/main" id="{5311E925-CEE4-D6D2-E269-9DC189AEEA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BBD72F11-E109-8C7C-F674-CAC243212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DBBF6A-144B-464B-9654-1E786396371B}" type="slidenum">
              <a:rPr lang="it-IT" smtClean="0"/>
              <a:t>‹N›</a:t>
            </a:fld>
            <a:endParaRPr lang="it-IT"/>
          </a:p>
        </p:txBody>
      </p:sp>
    </p:spTree>
    <p:custDataLst>
      <p:tags r:id="rId31"/>
    </p:custDataLst>
    <p:extLst>
      <p:ext uri="{BB962C8B-B14F-4D97-AF65-F5344CB8AC3E}">
        <p14:creationId xmlns:p14="http://schemas.microsoft.com/office/powerpoint/2010/main" val="205290316"/>
      </p:ext>
    </p:extLst>
  </p:cSld>
  <p:clrMap bg1="lt1" tx1="dk1" bg2="lt2" tx2="dk2" accent1="accent1" accent2="accent2" accent3="accent3" accent4="accent4" accent5="accent5" accent6="accent6" hlink="hlink" folHlink="folHlink"/>
  <p:sldLayoutIdLst>
    <p:sldLayoutId id="2147484198" r:id="rId1"/>
    <p:sldLayoutId id="2147484212" r:id="rId2"/>
    <p:sldLayoutId id="2147484209" r:id="rId3"/>
    <p:sldLayoutId id="2147484219" r:id="rId4"/>
    <p:sldLayoutId id="2147484222" r:id="rId5"/>
    <p:sldLayoutId id="2147484226" r:id="rId6"/>
    <p:sldLayoutId id="2147484218" r:id="rId7"/>
    <p:sldLayoutId id="2147484214" r:id="rId8"/>
    <p:sldLayoutId id="2147484215" r:id="rId9"/>
    <p:sldLayoutId id="2147484221" r:id="rId10"/>
    <p:sldLayoutId id="2147484220" r:id="rId11"/>
    <p:sldLayoutId id="2147484211" r:id="rId12"/>
    <p:sldLayoutId id="2147484216" r:id="rId13"/>
    <p:sldLayoutId id="2147484217" r:id="rId14"/>
    <p:sldLayoutId id="2147484223" r:id="rId15"/>
    <p:sldLayoutId id="2147484224" r:id="rId16"/>
    <p:sldLayoutId id="2147484225" r:id="rId17"/>
    <p:sldLayoutId id="2147484210" r:id="rId18"/>
    <p:sldLayoutId id="2147484199" r:id="rId19"/>
    <p:sldLayoutId id="2147484200" r:id="rId20"/>
    <p:sldLayoutId id="2147484201" r:id="rId21"/>
    <p:sldLayoutId id="2147484202" r:id="rId22"/>
    <p:sldLayoutId id="2147484203" r:id="rId23"/>
    <p:sldLayoutId id="2147484204" r:id="rId24"/>
    <p:sldLayoutId id="2147484205" r:id="rId25"/>
    <p:sldLayoutId id="2147484206" r:id="rId26"/>
    <p:sldLayoutId id="2147484207" r:id="rId27"/>
    <p:sldLayoutId id="2147484208" r:id="rId28"/>
    <p:sldLayoutId id="2147484213"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9.xml"/><Relationship Id="rId5" Type="http://schemas.microsoft.com/office/2007/relationships/hdphoto" Target="../media/hdphoto2.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0.xml"/><Relationship Id="rId5" Type="http://schemas.microsoft.com/office/2007/relationships/hdphoto" Target="../media/hdphoto2.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39.png"/><Relationship Id="rId3" Type="http://schemas.openxmlformats.org/officeDocument/2006/relationships/notesSlide" Target="../notesSlides/notesSlide1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15.png"/><Relationship Id="rId1" Type="http://schemas.openxmlformats.org/officeDocument/2006/relationships/tags" Target="../tags/tag22.xml"/><Relationship Id="rId6" Type="http://schemas.openxmlformats.org/officeDocument/2006/relationships/image" Target="../media/image43.pn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2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36.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6.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7.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tags" Target="../tags/tag28.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29.xml"/><Relationship Id="rId5" Type="http://schemas.openxmlformats.org/officeDocument/2006/relationships/image" Target="../media/image14.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19.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9.xml"/><Relationship Id="rId16" Type="http://schemas.openxmlformats.org/officeDocument/2006/relationships/image" Target="../media/image15.png"/><Relationship Id="rId1" Type="http://schemas.openxmlformats.org/officeDocument/2006/relationships/tags" Target="../tags/tag30.xml"/><Relationship Id="rId6" Type="http://schemas.openxmlformats.org/officeDocument/2006/relationships/image" Target="../media/image46.pn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20.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tags" Target="../tags/tag31.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ags" Target="../tags/tag3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2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9.xml"/><Relationship Id="rId16" Type="http://schemas.openxmlformats.org/officeDocument/2006/relationships/image" Target="../media/image15.png"/><Relationship Id="rId1" Type="http://schemas.openxmlformats.org/officeDocument/2006/relationships/tags" Target="../tags/tag33.xml"/><Relationship Id="rId6" Type="http://schemas.openxmlformats.org/officeDocument/2006/relationships/image" Target="../media/image46.pn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34.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39.png"/><Relationship Id="rId3" Type="http://schemas.openxmlformats.org/officeDocument/2006/relationships/notesSlide" Target="../notesSlides/notesSlide24.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15.png"/><Relationship Id="rId1" Type="http://schemas.openxmlformats.org/officeDocument/2006/relationships/tags" Target="../tags/tag35.xml"/><Relationship Id="rId6" Type="http://schemas.openxmlformats.org/officeDocument/2006/relationships/image" Target="../media/image48.pn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slideLayout" Target="../slideLayouts/slideLayout1.xml"/><Relationship Id="rId16" Type="http://schemas.openxmlformats.org/officeDocument/2006/relationships/image" Target="../media/image14.png"/><Relationship Id="rId1" Type="http://schemas.openxmlformats.org/officeDocument/2006/relationships/tags" Target="../tags/tag9.xml"/><Relationship Id="rId6" Type="http://schemas.openxmlformats.org/officeDocument/2006/relationships/image" Target="../media/image38.png"/><Relationship Id="rId11" Type="http://schemas.openxmlformats.org/officeDocument/2006/relationships/image" Target="../media/image9.png"/><Relationship Id="rId5" Type="http://schemas.microsoft.com/office/2007/relationships/hdphoto" Target="../media/hdphoto2.wdp"/><Relationship Id="rId1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26.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3.xml"/><Relationship Id="rId16" Type="http://schemas.openxmlformats.org/officeDocument/2006/relationships/image" Target="../media/image50.png"/><Relationship Id="rId1" Type="http://schemas.openxmlformats.org/officeDocument/2006/relationships/tags" Target="../tags/tag3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27.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38.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39.png"/><Relationship Id="rId3" Type="http://schemas.openxmlformats.org/officeDocument/2006/relationships/notesSlide" Target="../notesSlides/notesSlide28.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15.png"/><Relationship Id="rId1" Type="http://schemas.openxmlformats.org/officeDocument/2006/relationships/tags" Target="../tags/tag39.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40.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4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3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4.xml"/><Relationship Id="rId16" Type="http://schemas.openxmlformats.org/officeDocument/2006/relationships/image" Target="../media/image15.png"/><Relationship Id="rId1" Type="http://schemas.openxmlformats.org/officeDocument/2006/relationships/tags" Target="../tags/tag42.xml"/><Relationship Id="rId6" Type="http://schemas.openxmlformats.org/officeDocument/2006/relationships/image" Target="../media/image46.png"/><Relationship Id="rId11" Type="http://schemas.openxmlformats.org/officeDocument/2006/relationships/image" Target="../media/image17.png"/><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3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ags" Target="../tags/tag43.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44.xml"/><Relationship Id="rId5" Type="http://schemas.microsoft.com/office/2007/relationships/hdphoto" Target="../media/hdphoto2.wdp"/><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55.png"/><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7.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46.xml"/><Relationship Id="rId5" Type="http://schemas.microsoft.com/office/2007/relationships/hdphoto" Target="../media/hdphoto2.wdp"/><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4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37.xml"/><Relationship Id="rId7" Type="http://schemas.openxmlformats.org/officeDocument/2006/relationships/image" Target="../media/image59.png"/><Relationship Id="rId12" Type="http://schemas.openxmlformats.org/officeDocument/2006/relationships/image" Target="../media/image17.png"/><Relationship Id="rId17" Type="http://schemas.openxmlformats.org/officeDocument/2006/relationships/image" Target="../media/image60.png"/><Relationship Id="rId2" Type="http://schemas.openxmlformats.org/officeDocument/2006/relationships/slideLayout" Target="../slideLayouts/slideLayout3.xml"/><Relationship Id="rId16" Type="http://schemas.openxmlformats.org/officeDocument/2006/relationships/image" Target="../media/image14.png"/><Relationship Id="rId1" Type="http://schemas.openxmlformats.org/officeDocument/2006/relationships/tags" Target="../tags/tag48.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58.png"/><Relationship Id="rId1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57.png"/><Relationship Id="rId9" Type="http://schemas.openxmlformats.org/officeDocument/2006/relationships/image" Target="../media/image7.png"/><Relationship Id="rId1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49.xml"/><Relationship Id="rId5" Type="http://schemas.openxmlformats.org/officeDocument/2006/relationships/image" Target="../media/image14.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39.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5.xml"/><Relationship Id="rId16" Type="http://schemas.openxmlformats.org/officeDocument/2006/relationships/image" Target="../media/image15.png"/><Relationship Id="rId1" Type="http://schemas.openxmlformats.org/officeDocument/2006/relationships/tags" Target="../tags/tag50.xml"/><Relationship Id="rId6" Type="http://schemas.openxmlformats.org/officeDocument/2006/relationships/image" Target="../media/image61.png"/><Relationship Id="rId11" Type="http://schemas.openxmlformats.org/officeDocument/2006/relationships/image" Target="../media/image17.png"/><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51.xml"/><Relationship Id="rId5" Type="http://schemas.openxmlformats.org/officeDocument/2006/relationships/image" Target="../media/image14.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4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5.xml"/><Relationship Id="rId16" Type="http://schemas.openxmlformats.org/officeDocument/2006/relationships/image" Target="../media/image15.png"/><Relationship Id="rId1" Type="http://schemas.openxmlformats.org/officeDocument/2006/relationships/tags" Target="../tags/tag52.xml"/><Relationship Id="rId6" Type="http://schemas.openxmlformats.org/officeDocument/2006/relationships/image" Target="../media/image61.png"/><Relationship Id="rId11" Type="http://schemas.openxmlformats.org/officeDocument/2006/relationships/image" Target="../media/image17.png"/><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53.xml"/><Relationship Id="rId5" Type="http://schemas.openxmlformats.org/officeDocument/2006/relationships/image" Target="../media/image14.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4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5.xml"/><Relationship Id="rId16" Type="http://schemas.openxmlformats.org/officeDocument/2006/relationships/image" Target="../media/image15.png"/><Relationship Id="rId1" Type="http://schemas.openxmlformats.org/officeDocument/2006/relationships/tags" Target="../tags/tag54.xml"/><Relationship Id="rId6" Type="http://schemas.openxmlformats.org/officeDocument/2006/relationships/image" Target="../media/image61.png"/><Relationship Id="rId11" Type="http://schemas.openxmlformats.org/officeDocument/2006/relationships/image" Target="../media/image17.png"/><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65.png"/><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1.xml"/><Relationship Id="rId5" Type="http://schemas.microsoft.com/office/2007/relationships/hdphoto" Target="../media/hdphoto2.wdp"/><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56.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6.png"/><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5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15.png"/></Relationships>
</file>

<file path=ppt/slides/_rels/slide5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2.svg"/><Relationship Id="rId2" Type="http://schemas.openxmlformats.org/officeDocument/2006/relationships/slideLayout" Target="../slideLayouts/slideLayout6.xml"/><Relationship Id="rId1" Type="http://schemas.openxmlformats.org/officeDocument/2006/relationships/tags" Target="../tags/tag58.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2.svg"/><Relationship Id="rId2" Type="http://schemas.openxmlformats.org/officeDocument/2006/relationships/slideLayout" Target="../slideLayouts/slideLayout6.xml"/><Relationship Id="rId1" Type="http://schemas.openxmlformats.org/officeDocument/2006/relationships/tags" Target="../tags/tag59.xml"/><Relationship Id="rId6" Type="http://schemas.openxmlformats.org/officeDocument/2006/relationships/image" Target="../media/image71.png"/><Relationship Id="rId5" Type="http://schemas.openxmlformats.org/officeDocument/2006/relationships/image" Target="../media/image73.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2.svg"/><Relationship Id="rId2" Type="http://schemas.openxmlformats.org/officeDocument/2006/relationships/slideLayout" Target="../slideLayouts/slideLayout6.xml"/><Relationship Id="rId1" Type="http://schemas.openxmlformats.org/officeDocument/2006/relationships/tags" Target="../tags/tag60.xml"/><Relationship Id="rId6" Type="http://schemas.openxmlformats.org/officeDocument/2006/relationships/image" Target="../media/image71.png"/><Relationship Id="rId5" Type="http://schemas.openxmlformats.org/officeDocument/2006/relationships/image" Target="../media/image74.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2.svg"/><Relationship Id="rId2" Type="http://schemas.openxmlformats.org/officeDocument/2006/relationships/slideLayout" Target="../slideLayouts/slideLayout6.xml"/><Relationship Id="rId1" Type="http://schemas.openxmlformats.org/officeDocument/2006/relationships/tags" Target="../tags/tag61.xml"/><Relationship Id="rId6" Type="http://schemas.openxmlformats.org/officeDocument/2006/relationships/image" Target="../media/image71.png"/><Relationship Id="rId5" Type="http://schemas.openxmlformats.org/officeDocument/2006/relationships/image" Target="../media/image75.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6.xml"/><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tags" Target="../tags/tag6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63.xml"/><Relationship Id="rId5" Type="http://schemas.openxmlformats.org/officeDocument/2006/relationships/image" Target="../media/image15.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48.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6.xml"/><Relationship Id="rId16" Type="http://schemas.openxmlformats.org/officeDocument/2006/relationships/image" Target="../media/image76.png"/><Relationship Id="rId1" Type="http://schemas.openxmlformats.org/officeDocument/2006/relationships/tags" Target="../tags/tag64.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5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49.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65.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12.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66.xml"/><Relationship Id="rId5" Type="http://schemas.openxmlformats.org/officeDocument/2006/relationships/image" Target="../media/image15.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5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6.xml"/><Relationship Id="rId16" Type="http://schemas.openxmlformats.org/officeDocument/2006/relationships/image" Target="../media/image77.png"/><Relationship Id="rId1" Type="http://schemas.openxmlformats.org/officeDocument/2006/relationships/tags" Target="../tags/tag6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6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5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68.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69.xml"/><Relationship Id="rId5" Type="http://schemas.openxmlformats.org/officeDocument/2006/relationships/image" Target="../media/image1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54.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70.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6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55.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71.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72.xml"/><Relationship Id="rId5" Type="http://schemas.openxmlformats.org/officeDocument/2006/relationships/image" Target="../media/image15.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57.xml"/><Relationship Id="rId7" Type="http://schemas.openxmlformats.org/officeDocument/2006/relationships/image" Target="../media/image59.png"/><Relationship Id="rId12" Type="http://schemas.openxmlformats.org/officeDocument/2006/relationships/image" Target="../media/image17.png"/><Relationship Id="rId17" Type="http://schemas.openxmlformats.org/officeDocument/2006/relationships/image" Target="../media/image60.png"/><Relationship Id="rId2" Type="http://schemas.openxmlformats.org/officeDocument/2006/relationships/slideLayout" Target="../slideLayouts/slideLayout6.xml"/><Relationship Id="rId16" Type="http://schemas.openxmlformats.org/officeDocument/2006/relationships/image" Target="../media/image14.png"/><Relationship Id="rId1" Type="http://schemas.openxmlformats.org/officeDocument/2006/relationships/tags" Target="../tags/tag73.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58.png"/><Relationship Id="rId1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57.png"/><Relationship Id="rId9" Type="http://schemas.openxmlformats.org/officeDocument/2006/relationships/image" Target="../media/image7.png"/><Relationship Id="rId14" Type="http://schemas.openxmlformats.org/officeDocument/2006/relationships/image" Target="../media/image12.png"/></Relationships>
</file>

<file path=ppt/slides/_rels/slide6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58.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6.xml"/><Relationship Id="rId16" Type="http://schemas.openxmlformats.org/officeDocument/2006/relationships/image" Target="../media/image46.png"/><Relationship Id="rId1" Type="http://schemas.openxmlformats.org/officeDocument/2006/relationships/tags" Target="../tags/tag74.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6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59.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75.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38.png"/><Relationship Id="rId3" Type="http://schemas.openxmlformats.org/officeDocument/2006/relationships/notesSlide" Target="../notesSlides/notesSlide61.xml"/><Relationship Id="rId7" Type="http://schemas.openxmlformats.org/officeDocument/2006/relationships/image" Target="../media/image6.png"/><Relationship Id="rId12" Type="http://schemas.openxmlformats.org/officeDocument/2006/relationships/image" Target="../media/image27.png"/><Relationship Id="rId17" Type="http://schemas.openxmlformats.org/officeDocument/2006/relationships/image" Target="../media/image39.png"/><Relationship Id="rId2" Type="http://schemas.openxmlformats.org/officeDocument/2006/relationships/slideLayout" Target="../slideLayouts/slideLayout1.xml"/><Relationship Id="rId16" Type="http://schemas.openxmlformats.org/officeDocument/2006/relationships/image" Target="../media/image15.png"/><Relationship Id="rId1" Type="http://schemas.openxmlformats.org/officeDocument/2006/relationships/tags" Target="../tags/tag77.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78.png"/><Relationship Id="rId9" Type="http://schemas.openxmlformats.org/officeDocument/2006/relationships/image" Target="../media/image8.png"/><Relationship Id="rId14"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5.xml"/><Relationship Id="rId1" Type="http://schemas.openxmlformats.org/officeDocument/2006/relationships/tags" Target="../tags/tag78.xml"/><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6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5.xml"/><Relationship Id="rId16" Type="http://schemas.openxmlformats.org/officeDocument/2006/relationships/image" Target="../media/image46.png"/><Relationship Id="rId1" Type="http://schemas.openxmlformats.org/officeDocument/2006/relationships/tags" Target="../tags/tag79.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7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64.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80.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7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notesSlide" Target="../notesSlides/notesSlide65.xml"/><Relationship Id="rId7" Type="http://schemas.openxmlformats.org/officeDocument/2006/relationships/image" Target="../media/image7.png"/><Relationship Id="rId12" Type="http://schemas.openxmlformats.org/officeDocument/2006/relationships/image" Target="../media/image29.png"/><Relationship Id="rId17" Type="http://schemas.openxmlformats.org/officeDocument/2006/relationships/image" Target="../media/image39.png"/><Relationship Id="rId2" Type="http://schemas.openxmlformats.org/officeDocument/2006/relationships/slideLayout" Target="../slideLayouts/slideLayout1.xml"/><Relationship Id="rId16" Type="http://schemas.openxmlformats.org/officeDocument/2006/relationships/image" Target="../media/image79.png"/><Relationship Id="rId1" Type="http://schemas.openxmlformats.org/officeDocument/2006/relationships/tags" Target="../tags/tag81.xml"/><Relationship Id="rId6" Type="http://schemas.openxmlformats.org/officeDocument/2006/relationships/image" Target="../media/image6.png"/><Relationship Id="rId11" Type="http://schemas.openxmlformats.org/officeDocument/2006/relationships/image" Target="../media/image27.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6.xml"/><Relationship Id="rId1" Type="http://schemas.openxmlformats.org/officeDocument/2006/relationships/tags" Target="../tags/tag82.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7.xml"/><Relationship Id="rId1" Type="http://schemas.openxmlformats.org/officeDocument/2006/relationships/tags" Target="../tags/tag8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5.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C440EC0-40C6-DB39-A9FD-E44BAB8E67B4}"/>
              </a:ext>
            </a:extLst>
          </p:cNvPr>
          <p:cNvSpPr/>
          <p:nvPr/>
        </p:nvSpPr>
        <p:spPr>
          <a:xfrm>
            <a:off x="0" y="0"/>
            <a:ext cx="12192000" cy="6858000"/>
          </a:xfrm>
          <a:prstGeom prst="rect">
            <a:avLst/>
          </a:prstGeom>
          <a:solidFill>
            <a:srgbClr val="1F2B43">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testo 1">
            <a:extLst>
              <a:ext uri="{FF2B5EF4-FFF2-40B4-BE49-F238E27FC236}">
                <a16:creationId xmlns:a16="http://schemas.microsoft.com/office/drawing/2014/main" id="{B9D62441-EA61-C5A7-5BC3-2DD7DE75B357}"/>
              </a:ext>
            </a:extLst>
          </p:cNvPr>
          <p:cNvSpPr>
            <a:spLocks noGrp="1"/>
          </p:cNvSpPr>
          <p:nvPr>
            <p:ph type="body" sz="quarter" idx="4294967295"/>
          </p:nvPr>
        </p:nvSpPr>
        <p:spPr>
          <a:xfrm>
            <a:off x="1680369" y="2815545"/>
            <a:ext cx="8831262" cy="733425"/>
          </a:xfrm>
        </p:spPr>
        <p:txBody>
          <a:bodyPr>
            <a:noAutofit/>
          </a:bodyPr>
          <a:lstStyle/>
          <a:p>
            <a:pPr marL="0" indent="0" algn="ctr">
              <a:buNone/>
            </a:pPr>
            <a:r>
              <a:rPr lang="en-US" sz="7200" b="1" dirty="0">
                <a:solidFill>
                  <a:schemeClr val="bg1"/>
                </a:solidFill>
                <a:latin typeface="Encode Sans Condensed Black" pitchFamily="2" charset="0"/>
              </a:rPr>
              <a:t>K9 Salesmen </a:t>
            </a:r>
          </a:p>
          <a:p>
            <a:pPr marL="0" indent="0" algn="ctr">
              <a:buNone/>
            </a:pPr>
            <a:r>
              <a:rPr lang="en-US" sz="5400" dirty="0">
                <a:solidFill>
                  <a:schemeClr val="bg1"/>
                </a:solidFill>
                <a:latin typeface="Encode Sans" pitchFamily="2" charset="0"/>
              </a:rPr>
              <a:t>Knowledge Check up</a:t>
            </a:r>
            <a:endParaRPr lang="en-US" sz="5400" noProof="0" dirty="0">
              <a:solidFill>
                <a:schemeClr val="bg1"/>
              </a:solidFill>
              <a:latin typeface="Encode Sans" pitchFamily="2" charset="0"/>
            </a:endParaRPr>
          </a:p>
        </p:txBody>
      </p:sp>
      <p:sp>
        <p:nvSpPr>
          <p:cNvPr id="5" name="CasellaDiTesto 4">
            <a:extLst>
              <a:ext uri="{FF2B5EF4-FFF2-40B4-BE49-F238E27FC236}">
                <a16:creationId xmlns:a16="http://schemas.microsoft.com/office/drawing/2014/main" id="{93C31CB4-F1E3-9C22-0F4D-54A4C54034B5}"/>
              </a:ext>
            </a:extLst>
          </p:cNvPr>
          <p:cNvSpPr txBox="1"/>
          <p:nvPr/>
        </p:nvSpPr>
        <p:spPr>
          <a:xfrm>
            <a:off x="4752245" y="5299643"/>
            <a:ext cx="2669954" cy="472898"/>
          </a:xfrm>
          <a:prstGeom prst="roundRect">
            <a:avLst>
              <a:gd name="adj" fmla="val 50000"/>
            </a:avLst>
          </a:prstGeom>
          <a:solidFill>
            <a:srgbClr val="2C3551"/>
          </a:solidFill>
        </p:spPr>
        <p:txBody>
          <a:bodyPr vert="horz" wrap="square" lIns="91440" tIns="45720" rIns="91440" bIns="45720" rtlCol="0">
            <a:noAutofit/>
          </a:bodyPr>
          <a:lstStyle>
            <a:lvl1pPr indent="0" algn="ctr" defTabSz="914400">
              <a:lnSpc>
                <a:spcPct val="90000"/>
              </a:lnSpc>
              <a:spcBef>
                <a:spcPts val="1000"/>
              </a:spcBef>
              <a:buFont typeface="Arial" panose="020B0604020202020204" pitchFamily="34" charset="0"/>
              <a:buNone/>
              <a:defRPr sz="7200" b="1">
                <a:solidFill>
                  <a:schemeClr val="bg1"/>
                </a:solidFill>
                <a:latin typeface="Encode Sans Condensed Black"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it-IT" sz="1800" dirty="0"/>
              <a:t>ENTER THE COURSE</a:t>
            </a:r>
          </a:p>
        </p:txBody>
      </p:sp>
      <p:grpSp>
        <p:nvGrpSpPr>
          <p:cNvPr id="7" name="Gruppo 6">
            <a:extLst>
              <a:ext uri="{FF2B5EF4-FFF2-40B4-BE49-F238E27FC236}">
                <a16:creationId xmlns:a16="http://schemas.microsoft.com/office/drawing/2014/main" id="{85B0C45A-B465-5902-48D4-02A554A17D6F}"/>
              </a:ext>
            </a:extLst>
          </p:cNvPr>
          <p:cNvGrpSpPr/>
          <p:nvPr/>
        </p:nvGrpSpPr>
        <p:grpSpPr>
          <a:xfrm>
            <a:off x="4297731" y="1085459"/>
            <a:ext cx="3436569" cy="948423"/>
            <a:chOff x="4451416" y="1495083"/>
            <a:chExt cx="3645018" cy="1005951"/>
          </a:xfrm>
        </p:grpSpPr>
        <p:pic>
          <p:nvPicPr>
            <p:cNvPr id="8" name="Immagine 7">
              <a:extLst>
                <a:ext uri="{FF2B5EF4-FFF2-40B4-BE49-F238E27FC236}">
                  <a16:creationId xmlns:a16="http://schemas.microsoft.com/office/drawing/2014/main" id="{8EAEAD2D-5028-74D9-93C6-F491A5D8AC9E}"/>
                </a:ext>
              </a:extLst>
            </p:cNvPr>
            <p:cNvPicPr>
              <a:picLocks noChangeAspect="1"/>
            </p:cNvPicPr>
            <p:nvPr/>
          </p:nvPicPr>
          <p:blipFill>
            <a:blip r:embed="rId4"/>
            <a:srcRect/>
            <a:stretch/>
          </p:blipFill>
          <p:spPr>
            <a:xfrm>
              <a:off x="4451416" y="1693795"/>
              <a:ext cx="1150176" cy="646973"/>
            </a:xfrm>
            <a:prstGeom prst="rect">
              <a:avLst/>
            </a:prstGeom>
          </p:spPr>
        </p:pic>
        <p:pic>
          <p:nvPicPr>
            <p:cNvPr id="9" name="Immagine 8">
              <a:extLst>
                <a:ext uri="{FF2B5EF4-FFF2-40B4-BE49-F238E27FC236}">
                  <a16:creationId xmlns:a16="http://schemas.microsoft.com/office/drawing/2014/main" id="{D62EBC85-6B9D-C101-673D-B304B254DE65}"/>
                </a:ext>
              </a:extLst>
            </p:cNvPr>
            <p:cNvPicPr>
              <a:picLocks noChangeAspect="1"/>
            </p:cNvPicPr>
            <p:nvPr/>
          </p:nvPicPr>
          <p:blipFill>
            <a:blip r:embed="rId5"/>
            <a:srcRect/>
            <a:stretch/>
          </p:blipFill>
          <p:spPr>
            <a:xfrm>
              <a:off x="5419163" y="1495083"/>
              <a:ext cx="1005952" cy="1005951"/>
            </a:xfrm>
            <a:prstGeom prst="rect">
              <a:avLst/>
            </a:prstGeom>
          </p:spPr>
        </p:pic>
        <p:pic>
          <p:nvPicPr>
            <p:cNvPr id="10" name="Immagine 9">
              <a:extLst>
                <a:ext uri="{FF2B5EF4-FFF2-40B4-BE49-F238E27FC236}">
                  <a16:creationId xmlns:a16="http://schemas.microsoft.com/office/drawing/2014/main" id="{EE151D77-DE19-7279-7521-2FDF3E588E7A}"/>
                </a:ext>
              </a:extLst>
            </p:cNvPr>
            <p:cNvPicPr>
              <a:picLocks noChangeAspect="1"/>
            </p:cNvPicPr>
            <p:nvPr/>
          </p:nvPicPr>
          <p:blipFill>
            <a:blip r:embed="rId6"/>
            <a:srcRect/>
            <a:stretch/>
          </p:blipFill>
          <p:spPr>
            <a:xfrm>
              <a:off x="6494706" y="1647536"/>
              <a:ext cx="765003" cy="765003"/>
            </a:xfrm>
            <a:prstGeom prst="rect">
              <a:avLst/>
            </a:prstGeom>
          </p:spPr>
        </p:pic>
        <p:pic>
          <p:nvPicPr>
            <p:cNvPr id="11" name="Immagine 10">
              <a:extLst>
                <a:ext uri="{FF2B5EF4-FFF2-40B4-BE49-F238E27FC236}">
                  <a16:creationId xmlns:a16="http://schemas.microsoft.com/office/drawing/2014/main" id="{00B24F09-DBCF-76B5-BFD7-AD1649CB80CC}"/>
                </a:ext>
              </a:extLst>
            </p:cNvPr>
            <p:cNvPicPr>
              <a:picLocks noChangeAspect="1"/>
            </p:cNvPicPr>
            <p:nvPr/>
          </p:nvPicPr>
          <p:blipFill>
            <a:blip r:embed="rId7"/>
            <a:srcRect/>
            <a:stretch/>
          </p:blipFill>
          <p:spPr>
            <a:xfrm>
              <a:off x="7434370" y="1686248"/>
              <a:ext cx="662064" cy="662065"/>
            </a:xfrm>
            <a:prstGeom prst="rect">
              <a:avLst/>
            </a:prstGeom>
          </p:spPr>
        </p:pic>
      </p:grpSp>
      <p:pic>
        <p:nvPicPr>
          <p:cNvPr id="12" name="Picture 2">
            <a:extLst>
              <a:ext uri="{FF2B5EF4-FFF2-40B4-BE49-F238E27FC236}">
                <a16:creationId xmlns:a16="http://schemas.microsoft.com/office/drawing/2014/main" id="{B05E7BEE-FEFD-DC4E-C29A-C19D67273931}"/>
              </a:ext>
            </a:extLst>
          </p:cNvPr>
          <p:cNvPicPr>
            <a:picLocks noChangeAspect="1" noChangeArrowheads="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p:blipFill>
        <p:spPr bwMode="auto">
          <a:xfrm>
            <a:off x="10732243" y="0"/>
            <a:ext cx="1383563" cy="729420"/>
          </a:xfrm>
          <a:prstGeom prst="rect">
            <a:avLst/>
          </a:prstGeom>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750C9DA0-F696-B5C1-9227-D2E164EF0ACB}"/>
              </a:ext>
            </a:extLst>
          </p:cNvPr>
          <p:cNvSpPr/>
          <p:nvPr/>
        </p:nvSpPr>
        <p:spPr>
          <a:xfrm>
            <a:off x="-207627" y="4657778"/>
            <a:ext cx="2823099" cy="457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5A32359-E679-B778-0875-ABB0A7043BD2}"/>
              </a:ext>
            </a:extLst>
          </p:cNvPr>
          <p:cNvSpPr/>
          <p:nvPr/>
        </p:nvSpPr>
        <p:spPr>
          <a:xfrm>
            <a:off x="10140511" y="4703497"/>
            <a:ext cx="1815287" cy="1680845"/>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FF0000"/>
                </a:solidFill>
              </a:rPr>
              <a:t>background music </a:t>
            </a:r>
          </a:p>
        </p:txBody>
      </p:sp>
    </p:spTree>
    <p:custDataLst>
      <p:tags r:id="rId1"/>
    </p:custDataLst>
    <p:extLst>
      <p:ext uri="{BB962C8B-B14F-4D97-AF65-F5344CB8AC3E}">
        <p14:creationId xmlns:p14="http://schemas.microsoft.com/office/powerpoint/2010/main" val="2068984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0E503-C015-A193-3279-35F6E3652E3E}"/>
            </a:ext>
          </a:extLst>
        </p:cNvPr>
        <p:cNvGrpSpPr/>
        <p:nvPr/>
      </p:nvGrpSpPr>
      <p:grpSpPr>
        <a:xfrm>
          <a:off x="0" y="0"/>
          <a:ext cx="0" cy="0"/>
          <a:chOff x="0" y="0"/>
          <a:chExt cx="0" cy="0"/>
        </a:xfrm>
      </p:grpSpPr>
      <p:sp>
        <p:nvSpPr>
          <p:cNvPr id="15" name="CasellaDiTesto 14">
            <a:extLst>
              <a:ext uri="{FF2B5EF4-FFF2-40B4-BE49-F238E27FC236}">
                <a16:creationId xmlns:a16="http://schemas.microsoft.com/office/drawing/2014/main" id="{736F9633-7735-B108-F15F-79C6D8B6D94B}"/>
              </a:ext>
            </a:extLst>
          </p:cNvPr>
          <p:cNvSpPr txBox="1"/>
          <p:nvPr/>
        </p:nvSpPr>
        <p:spPr>
          <a:xfrm>
            <a:off x="1590675" y="1495544"/>
            <a:ext cx="8343899" cy="338554"/>
          </a:xfrm>
          <a:prstGeom prst="rect">
            <a:avLst/>
          </a:prstGeom>
          <a:noFill/>
        </p:spPr>
        <p:txBody>
          <a:bodyPr wrap="square">
            <a:spAutoFit/>
          </a:bodyPr>
          <a:lstStyle/>
          <a:p>
            <a:r>
              <a:rPr lang="it-IT" sz="1600" dirty="0" err="1">
                <a:solidFill>
                  <a:schemeClr val="bg1"/>
                </a:solidFill>
                <a:latin typeface="Encode Sans" pitchFamily="2" charset="0"/>
              </a:rPr>
              <a:t>Let’s</a:t>
            </a:r>
            <a:r>
              <a:rPr lang="it-IT" sz="1600" dirty="0">
                <a:solidFill>
                  <a:schemeClr val="bg1"/>
                </a:solidFill>
                <a:latin typeface="Encode Sans" pitchFamily="2" charset="0"/>
              </a:rPr>
              <a:t> </a:t>
            </a:r>
            <a:r>
              <a:rPr lang="it-IT" sz="1600" dirty="0" err="1">
                <a:solidFill>
                  <a:schemeClr val="bg1"/>
                </a:solidFill>
                <a:latin typeface="Encode Sans" pitchFamily="2" charset="0"/>
              </a:rPr>
              <a:t>fire</a:t>
            </a:r>
            <a:r>
              <a:rPr lang="it-IT" sz="1600" dirty="0">
                <a:solidFill>
                  <a:schemeClr val="bg1"/>
                </a:solidFill>
                <a:latin typeface="Encode Sans" pitchFamily="2" charset="0"/>
              </a:rPr>
              <a:t> up the </a:t>
            </a:r>
            <a:r>
              <a:rPr lang="it-IT" sz="1600" dirty="0" err="1">
                <a:solidFill>
                  <a:schemeClr val="bg1"/>
                </a:solidFill>
                <a:latin typeface="Encode Sans" pitchFamily="2" charset="0"/>
              </a:rPr>
              <a:t>engines</a:t>
            </a:r>
            <a:r>
              <a:rPr lang="it-IT" sz="1600" dirty="0">
                <a:solidFill>
                  <a:schemeClr val="bg1"/>
                </a:solidFill>
                <a:latin typeface="Encode Sans" pitchFamily="2" charset="0"/>
              </a:rPr>
              <a:t> with a </a:t>
            </a:r>
            <a:r>
              <a:rPr lang="it-IT" sz="1600" dirty="0" err="1">
                <a:solidFill>
                  <a:schemeClr val="bg1"/>
                </a:solidFill>
                <a:latin typeface="Encode Sans" pitchFamily="2" charset="0"/>
              </a:rPr>
              <a:t>quick</a:t>
            </a:r>
            <a:r>
              <a:rPr lang="it-IT" sz="1600" dirty="0">
                <a:solidFill>
                  <a:schemeClr val="bg1"/>
                </a:solidFill>
                <a:latin typeface="Encode Sans" pitchFamily="2" charset="0"/>
              </a:rPr>
              <a:t> </a:t>
            </a:r>
            <a:r>
              <a:rPr lang="it-IT" sz="1600" dirty="0" err="1">
                <a:solidFill>
                  <a:schemeClr val="bg1"/>
                </a:solidFill>
                <a:latin typeface="Encode Sans" pitchFamily="2" charset="0"/>
              </a:rPr>
              <a:t>question</a:t>
            </a:r>
            <a:r>
              <a:rPr lang="it-IT" sz="1600" dirty="0">
                <a:solidFill>
                  <a:schemeClr val="bg1"/>
                </a:solidFill>
                <a:latin typeface="Encode Sans" pitchFamily="2" charset="0"/>
              </a:rPr>
              <a:t> on the K9 range. </a:t>
            </a:r>
          </a:p>
        </p:txBody>
      </p:sp>
      <p:sp>
        <p:nvSpPr>
          <p:cNvPr id="28" name="CasellaDiTesto 27">
            <a:extLst>
              <a:ext uri="{FF2B5EF4-FFF2-40B4-BE49-F238E27FC236}">
                <a16:creationId xmlns:a16="http://schemas.microsoft.com/office/drawing/2014/main" id="{61BF949D-5B17-7370-AD50-768812053D9F}"/>
              </a:ext>
            </a:extLst>
          </p:cNvPr>
          <p:cNvSpPr txBox="1"/>
          <p:nvPr/>
        </p:nvSpPr>
        <p:spPr>
          <a:xfrm>
            <a:off x="1557786" y="1949997"/>
            <a:ext cx="8138663" cy="389594"/>
          </a:xfrm>
          <a:prstGeom prst="rect">
            <a:avLst/>
          </a:prstGeom>
          <a:noFill/>
        </p:spPr>
        <p:txBody>
          <a:bodyPr wrap="square">
            <a:spAutoFit/>
          </a:bodyPr>
          <a:lstStyle/>
          <a:p>
            <a:pPr>
              <a:lnSpc>
                <a:spcPct val="115000"/>
              </a:lnSpc>
              <a:spcAft>
                <a:spcPts val="800"/>
              </a:spcAft>
            </a:pPr>
            <a:r>
              <a:rPr lang="en-GB" sz="1800" b="1" kern="100" dirty="0">
                <a:solidFill>
                  <a:schemeClr val="bg1"/>
                </a:solidFill>
                <a:effectLst/>
                <a:latin typeface="Encode Sans"/>
                <a:ea typeface="Calibri" panose="020F0502020204030204" pitchFamily="34" charset="0"/>
                <a:cs typeface="Arial" panose="020B0604020202020204" pitchFamily="34" charset="0"/>
              </a:rPr>
              <a:t>What is the main advantage of the new K9 BEV generation?</a:t>
            </a:r>
            <a:endParaRPr lang="it-IT" sz="18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37" name="CasellaDiTesto 36">
            <a:extLst>
              <a:ext uri="{FF2B5EF4-FFF2-40B4-BE49-F238E27FC236}">
                <a16:creationId xmlns:a16="http://schemas.microsoft.com/office/drawing/2014/main" id="{DAA22015-1E4D-36EF-B6E4-773C28C7F172}"/>
              </a:ext>
            </a:extLst>
          </p:cNvPr>
          <p:cNvSpPr txBox="1"/>
          <p:nvPr/>
        </p:nvSpPr>
        <p:spPr>
          <a:xfrm>
            <a:off x="1069003" y="4359436"/>
            <a:ext cx="6619996" cy="276999"/>
          </a:xfrm>
          <a:prstGeom prst="rect">
            <a:avLst/>
          </a:prstGeom>
          <a:noFill/>
        </p:spPr>
        <p:txBody>
          <a:bodyPr wrap="square">
            <a:spAutoFit/>
          </a:bodyPr>
          <a:lstStyle/>
          <a:p>
            <a:r>
              <a:rPr lang="it-IT" sz="1200" i="1" dirty="0">
                <a:solidFill>
                  <a:schemeClr val="bg1"/>
                </a:solidFill>
                <a:latin typeface="Encode Sans" pitchFamily="2" charset="0"/>
              </a:rPr>
              <a:t>Select the </a:t>
            </a:r>
            <a:r>
              <a:rPr lang="it-IT" sz="1200" i="1" dirty="0" err="1">
                <a:solidFill>
                  <a:schemeClr val="bg1"/>
                </a:solidFill>
                <a:latin typeface="Encode Sans" pitchFamily="2" charset="0"/>
              </a:rPr>
              <a:t>correct</a:t>
            </a:r>
            <a:r>
              <a:rPr lang="it-IT" sz="1200" i="1" dirty="0">
                <a:solidFill>
                  <a:schemeClr val="bg1"/>
                </a:solidFill>
                <a:latin typeface="Encode Sans" pitchFamily="2" charset="0"/>
              </a:rPr>
              <a:t> </a:t>
            </a:r>
            <a:r>
              <a:rPr lang="it-IT" sz="1200" i="1" dirty="0" err="1">
                <a:solidFill>
                  <a:schemeClr val="bg1"/>
                </a:solidFill>
                <a:latin typeface="Encode Sans" pitchFamily="2" charset="0"/>
              </a:rPr>
              <a:t>answer</a:t>
            </a:r>
            <a:r>
              <a:rPr lang="it-IT" sz="1200" i="1" dirty="0">
                <a:solidFill>
                  <a:schemeClr val="bg1"/>
                </a:solidFill>
                <a:latin typeface="Encode Sans" pitchFamily="2" charset="0"/>
              </a:rPr>
              <a:t> and press </a:t>
            </a:r>
            <a:r>
              <a:rPr lang="it-IT" sz="1200" i="1" dirty="0" err="1">
                <a:solidFill>
                  <a:schemeClr val="bg1"/>
                </a:solidFill>
                <a:latin typeface="Encode Sans" pitchFamily="2" charset="0"/>
              </a:rPr>
              <a:t>Confirm</a:t>
            </a:r>
            <a:r>
              <a:rPr lang="it-IT" sz="1200" i="1" dirty="0">
                <a:solidFill>
                  <a:schemeClr val="bg1"/>
                </a:solidFill>
                <a:latin typeface="Encode Sans" pitchFamily="2" charset="0"/>
              </a:rPr>
              <a:t>.</a:t>
            </a:r>
          </a:p>
        </p:txBody>
      </p:sp>
      <p:sp>
        <p:nvSpPr>
          <p:cNvPr id="38" name="Rettangolo con angoli arrotondati 37">
            <a:extLst>
              <a:ext uri="{FF2B5EF4-FFF2-40B4-BE49-F238E27FC236}">
                <a16:creationId xmlns:a16="http://schemas.microsoft.com/office/drawing/2014/main" id="{BACDB062-4481-C86E-B687-95E4883977F5}"/>
              </a:ext>
            </a:extLst>
          </p:cNvPr>
          <p:cNvSpPr/>
          <p:nvPr/>
        </p:nvSpPr>
        <p:spPr>
          <a:xfrm>
            <a:off x="1590675" y="2455490"/>
            <a:ext cx="7492811" cy="330753"/>
          </a:xfrm>
          <a:prstGeom prst="roundRect">
            <a:avLst>
              <a:gd name="adj" fmla="val 50000"/>
            </a:avLst>
          </a:prstGeom>
          <a:solidFill>
            <a:srgbClr val="286F52">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GB" kern="100" dirty="0">
                <a:solidFill>
                  <a:schemeClr val="bg1"/>
                </a:solidFill>
                <a:latin typeface="Encode Sans" pitchFamily="2" charset="0"/>
                <a:ea typeface="Calibri" panose="020F0502020204030204" pitchFamily="34" charset="0"/>
                <a:cs typeface="Arial" panose="020B0604020202020204" pitchFamily="34" charset="0"/>
              </a:rPr>
              <a:t>Range increased by 50 km compared to the previous version</a:t>
            </a:r>
            <a:endParaRPr lang="it-IT" kern="100" dirty="0">
              <a:solidFill>
                <a:schemeClr val="bg1"/>
              </a:solidFill>
              <a:latin typeface="Encode Sans" pitchFamily="2" charset="0"/>
              <a:ea typeface="Calibri" panose="020F0502020204030204" pitchFamily="34" charset="0"/>
              <a:cs typeface="Arial" panose="020B0604020202020204" pitchFamily="34" charset="0"/>
            </a:endParaRPr>
          </a:p>
        </p:txBody>
      </p:sp>
      <p:sp>
        <p:nvSpPr>
          <p:cNvPr id="48" name="Rettangolo con angoli arrotondati 47">
            <a:extLst>
              <a:ext uri="{FF2B5EF4-FFF2-40B4-BE49-F238E27FC236}">
                <a16:creationId xmlns:a16="http://schemas.microsoft.com/office/drawing/2014/main" id="{4335A3E4-3658-C05C-C861-7B9543A5F685}"/>
              </a:ext>
            </a:extLst>
          </p:cNvPr>
          <p:cNvSpPr/>
          <p:nvPr/>
        </p:nvSpPr>
        <p:spPr>
          <a:xfrm>
            <a:off x="1590675" y="2865065"/>
            <a:ext cx="7492811"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Full recharge in less than 10 minutes</a:t>
            </a:r>
          </a:p>
        </p:txBody>
      </p:sp>
      <p:sp>
        <p:nvSpPr>
          <p:cNvPr id="49" name="Rettangolo con angoli arrotondati 48">
            <a:extLst>
              <a:ext uri="{FF2B5EF4-FFF2-40B4-BE49-F238E27FC236}">
                <a16:creationId xmlns:a16="http://schemas.microsoft.com/office/drawing/2014/main" id="{7BCE888A-0AF9-D797-2CC4-7E49A4E6596C}"/>
              </a:ext>
            </a:extLst>
          </p:cNvPr>
          <p:cNvSpPr/>
          <p:nvPr/>
        </p:nvSpPr>
        <p:spPr>
          <a:xfrm>
            <a:off x="1590675" y="3284165"/>
            <a:ext cx="7492811"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Engine with power over 200 kW</a:t>
            </a:r>
          </a:p>
        </p:txBody>
      </p:sp>
      <p:sp>
        <p:nvSpPr>
          <p:cNvPr id="50" name="CasellaDiTesto 49">
            <a:extLst>
              <a:ext uri="{FF2B5EF4-FFF2-40B4-BE49-F238E27FC236}">
                <a16:creationId xmlns:a16="http://schemas.microsoft.com/office/drawing/2014/main" id="{385DEB8C-E6B7-50F2-8313-AB559320EB35}"/>
              </a:ext>
            </a:extLst>
          </p:cNvPr>
          <p:cNvSpPr txBox="1"/>
          <p:nvPr/>
        </p:nvSpPr>
        <p:spPr>
          <a:xfrm>
            <a:off x="8084153" y="4220697"/>
            <a:ext cx="1612296"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CONFIRM</a:t>
            </a:r>
          </a:p>
        </p:txBody>
      </p:sp>
      <p:pic>
        <p:nvPicPr>
          <p:cNvPr id="2" name="Picture 2">
            <a:extLst>
              <a:ext uri="{FF2B5EF4-FFF2-40B4-BE49-F238E27FC236}">
                <a16:creationId xmlns:a16="http://schemas.microsoft.com/office/drawing/2014/main" id="{DEEFC95B-0857-E95D-C6E2-AA12563D40F5}"/>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EF44A690-0998-1500-1EFC-D9D6BC5B5B03}"/>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82" name="CasellaDiTesto 81">
            <a:extLst>
              <a:ext uri="{FF2B5EF4-FFF2-40B4-BE49-F238E27FC236}">
                <a16:creationId xmlns:a16="http://schemas.microsoft.com/office/drawing/2014/main" id="{72ADD379-28E0-1121-F705-6436BC56C485}"/>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10</a:t>
            </a:fld>
            <a:endParaRPr lang="it-IT" sz="1600" dirty="0"/>
          </a:p>
        </p:txBody>
      </p:sp>
      <p:sp>
        <p:nvSpPr>
          <p:cNvPr id="8" name="CasellaDiTesto 7">
            <a:extLst>
              <a:ext uri="{FF2B5EF4-FFF2-40B4-BE49-F238E27FC236}">
                <a16:creationId xmlns:a16="http://schemas.microsoft.com/office/drawing/2014/main" id="{4B609D5A-7038-BD7A-D1FB-6054A0281F8A}"/>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01/13</a:t>
            </a:r>
          </a:p>
        </p:txBody>
      </p:sp>
    </p:spTree>
    <p:custDataLst>
      <p:tags r:id="rId1"/>
    </p:custDataLst>
    <p:extLst>
      <p:ext uri="{BB962C8B-B14F-4D97-AF65-F5344CB8AC3E}">
        <p14:creationId xmlns:p14="http://schemas.microsoft.com/office/powerpoint/2010/main" val="3598938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C23DD-DC94-DFF6-4C08-DA7AD0B74BBA}"/>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73B56B6E-648B-EF30-09FB-A9D1022797F5}"/>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608B3192-0713-A48C-2C2C-4FBB17391A8D}"/>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E0A8B6F5-5BBC-4B34-A82F-3E4B69175B40}"/>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1BBC3DB1-49EB-2377-AEE6-A5922F414B9E}"/>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38E7381C-DBA9-532B-072C-7F040EDB8720}"/>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039DEFEA-3478-9927-CB9D-7E16FE90AC47}"/>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1A2B4865-0DCE-D2DB-0032-B488FE55254D}"/>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6EE61817-D14B-40A0-CC34-7F7F66C0527C}"/>
                </a:ext>
              </a:extLst>
            </p:cNvPr>
            <p:cNvSpPr txBox="1"/>
            <p:nvPr/>
          </p:nvSpPr>
          <p:spPr>
            <a:xfrm>
              <a:off x="2815562" y="21017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sp>
          <p:nvSpPr>
            <p:cNvPr id="30" name="CasellaDiTesto 29">
              <a:extLst>
                <a:ext uri="{FF2B5EF4-FFF2-40B4-BE49-F238E27FC236}">
                  <a16:creationId xmlns:a16="http://schemas.microsoft.com/office/drawing/2014/main" id="{24F3FAD6-5B40-66C6-36F6-D81B3CBD4DFB}"/>
                </a:ext>
              </a:extLst>
            </p:cNvPr>
            <p:cNvSpPr txBox="1"/>
            <p:nvPr/>
          </p:nvSpPr>
          <p:spPr>
            <a:xfrm>
              <a:off x="2643265" y="3130966"/>
              <a:ext cx="6565476" cy="923330"/>
            </a:xfrm>
            <a:prstGeom prst="rect">
              <a:avLst/>
            </a:prstGeom>
            <a:noFill/>
          </p:spPr>
          <p:txBody>
            <a:bodyPr wrap="square">
              <a:spAutoFit/>
            </a:bodyPr>
            <a:lstStyle/>
            <a:p>
              <a:pPr algn="ctr"/>
              <a:r>
                <a:rPr lang="en-US" sz="1800" dirty="0">
                  <a:latin typeface="Encode Sans" pitchFamily="2" charset="0"/>
                </a:rPr>
                <a:t>The new generation of K9 offers a 50km autonomy increase of its BEV powertrain compared to the current version. </a:t>
              </a:r>
            </a:p>
            <a:p>
              <a:pPr algn="ctr"/>
              <a:endParaRPr lang="en-US" sz="1800" dirty="0">
                <a:latin typeface="Encode Sans" pitchFamily="2" charset="0"/>
              </a:endParaRPr>
            </a:p>
          </p:txBody>
        </p:sp>
      </p:grpSp>
      <p:sp>
        <p:nvSpPr>
          <p:cNvPr id="37" name="CasellaDiTesto 36">
            <a:extLst>
              <a:ext uri="{FF2B5EF4-FFF2-40B4-BE49-F238E27FC236}">
                <a16:creationId xmlns:a16="http://schemas.microsoft.com/office/drawing/2014/main" id="{49A3C416-231C-4E74-7D66-D2DF4971E9B1}"/>
              </a:ext>
            </a:extLst>
          </p:cNvPr>
          <p:cNvSpPr txBox="1"/>
          <p:nvPr/>
        </p:nvSpPr>
        <p:spPr>
          <a:xfrm>
            <a:off x="4069315" y="4103253"/>
            <a:ext cx="3687554"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GOOD TO KNOW, LET’S KEEP GOING!</a:t>
            </a:r>
          </a:p>
        </p:txBody>
      </p:sp>
      <p:pic>
        <p:nvPicPr>
          <p:cNvPr id="2" name="Picture 2">
            <a:extLst>
              <a:ext uri="{FF2B5EF4-FFF2-40B4-BE49-F238E27FC236}">
                <a16:creationId xmlns:a16="http://schemas.microsoft.com/office/drawing/2014/main" id="{99910522-6A24-FDE4-0D87-35B477E9A231}"/>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72" name="CasellaDiTesto 71">
            <a:extLst>
              <a:ext uri="{FF2B5EF4-FFF2-40B4-BE49-F238E27FC236}">
                <a16:creationId xmlns:a16="http://schemas.microsoft.com/office/drawing/2014/main" id="{BA10A02A-3785-B2E8-2595-931892C55CEC}"/>
              </a:ext>
            </a:extLst>
          </p:cNvPr>
          <p:cNvSpPr txBox="1"/>
          <p:nvPr/>
        </p:nvSpPr>
        <p:spPr>
          <a:xfrm>
            <a:off x="11474873" y="6112645"/>
            <a:ext cx="450621"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11</a:t>
            </a:fld>
            <a:endParaRPr lang="it-IT" dirty="0"/>
          </a:p>
        </p:txBody>
      </p:sp>
      <p:grpSp>
        <p:nvGrpSpPr>
          <p:cNvPr id="4" name="Gruppo 3">
            <a:extLst>
              <a:ext uri="{FF2B5EF4-FFF2-40B4-BE49-F238E27FC236}">
                <a16:creationId xmlns:a16="http://schemas.microsoft.com/office/drawing/2014/main" id="{9240524E-FC07-FBF5-2C15-E801A483241C}"/>
              </a:ext>
            </a:extLst>
          </p:cNvPr>
          <p:cNvGrpSpPr/>
          <p:nvPr/>
        </p:nvGrpSpPr>
        <p:grpSpPr>
          <a:xfrm>
            <a:off x="11449277" y="106363"/>
            <a:ext cx="575026" cy="700647"/>
            <a:chOff x="11449277" y="1833658"/>
            <a:chExt cx="575026" cy="700647"/>
          </a:xfrm>
        </p:grpSpPr>
        <p:sp>
          <p:nvSpPr>
            <p:cNvPr id="5" name="Rettangolo con angoli arrotondati 4">
              <a:extLst>
                <a:ext uri="{FF2B5EF4-FFF2-40B4-BE49-F238E27FC236}">
                  <a16:creationId xmlns:a16="http://schemas.microsoft.com/office/drawing/2014/main" id="{710D8DD7-0368-9BD8-F76D-4B93BFAE5C1B}"/>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con angoli arrotondati 6">
              <a:extLst>
                <a:ext uri="{FF2B5EF4-FFF2-40B4-BE49-F238E27FC236}">
                  <a16:creationId xmlns:a16="http://schemas.microsoft.com/office/drawing/2014/main" id="{211EDD68-D621-E78C-7812-6F5EB5B67A5D}"/>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BBE34261-9369-D81B-B0C4-46BFE4EE2980}"/>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9" name="Gruppo 8">
            <a:extLst>
              <a:ext uri="{FF2B5EF4-FFF2-40B4-BE49-F238E27FC236}">
                <a16:creationId xmlns:a16="http://schemas.microsoft.com/office/drawing/2014/main" id="{0B28DEFF-0B30-0170-6A97-39A82AC9DA55}"/>
              </a:ext>
            </a:extLst>
          </p:cNvPr>
          <p:cNvGrpSpPr/>
          <p:nvPr/>
        </p:nvGrpSpPr>
        <p:grpSpPr>
          <a:xfrm>
            <a:off x="11449277" y="4952304"/>
            <a:ext cx="575026" cy="1738151"/>
            <a:chOff x="11449277" y="4952304"/>
            <a:chExt cx="575026" cy="1738151"/>
          </a:xfrm>
        </p:grpSpPr>
        <p:sp>
          <p:nvSpPr>
            <p:cNvPr id="12" name="Rettangolo con angoli arrotondati 11">
              <a:extLst>
                <a:ext uri="{FF2B5EF4-FFF2-40B4-BE49-F238E27FC236}">
                  <a16:creationId xmlns:a16="http://schemas.microsoft.com/office/drawing/2014/main" id="{CAB50771-43FF-4DCE-D857-2A1F91A195D4}"/>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65EA4024-FB1A-CDE4-EB8A-004026A0BC69}"/>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F0C95C6E-E47A-299C-97BE-C31D7B9B8CA0}"/>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71ECC4A9-78FC-3BDA-8A34-16A5A5BB1395}"/>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con angoli arrotondati 22">
              <a:extLst>
                <a:ext uri="{FF2B5EF4-FFF2-40B4-BE49-F238E27FC236}">
                  <a16:creationId xmlns:a16="http://schemas.microsoft.com/office/drawing/2014/main" id="{63FC0BC4-ECCA-21DE-C82A-7A176FA06E5E}"/>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a:extLst>
                <a:ext uri="{FF2B5EF4-FFF2-40B4-BE49-F238E27FC236}">
                  <a16:creationId xmlns:a16="http://schemas.microsoft.com/office/drawing/2014/main" id="{68B425BD-5017-9FD6-6CD8-4C5FFB5BF18D}"/>
                </a:ext>
              </a:extLst>
            </p:cNvPr>
            <p:cNvPicPr>
              <a:picLocks noChangeAspect="1"/>
            </p:cNvPicPr>
            <p:nvPr/>
          </p:nvPicPr>
          <p:blipFill>
            <a:blip r:embed="rId7"/>
            <a:srcRect/>
            <a:stretch/>
          </p:blipFill>
          <p:spPr>
            <a:xfrm>
              <a:off x="11656196" y="5171117"/>
              <a:ext cx="183221" cy="183221"/>
            </a:xfrm>
            <a:prstGeom prst="rect">
              <a:avLst/>
            </a:prstGeom>
          </p:spPr>
        </p:pic>
        <p:pic>
          <p:nvPicPr>
            <p:cNvPr id="25" name="Immagine 24">
              <a:extLst>
                <a:ext uri="{FF2B5EF4-FFF2-40B4-BE49-F238E27FC236}">
                  <a16:creationId xmlns:a16="http://schemas.microsoft.com/office/drawing/2014/main" id="{02130E37-13A6-167A-639B-C69432152C2D}"/>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27" name="Gruppo 26">
            <a:extLst>
              <a:ext uri="{FF2B5EF4-FFF2-40B4-BE49-F238E27FC236}">
                <a16:creationId xmlns:a16="http://schemas.microsoft.com/office/drawing/2014/main" id="{98015429-66F4-99E5-0B2D-4FBC66BC4AE1}"/>
              </a:ext>
            </a:extLst>
          </p:cNvPr>
          <p:cNvGrpSpPr/>
          <p:nvPr/>
        </p:nvGrpSpPr>
        <p:grpSpPr>
          <a:xfrm>
            <a:off x="11449277" y="2058972"/>
            <a:ext cx="575026" cy="2865342"/>
            <a:chOff x="11449277" y="1833658"/>
            <a:chExt cx="575026" cy="2865342"/>
          </a:xfrm>
        </p:grpSpPr>
        <p:sp>
          <p:nvSpPr>
            <p:cNvPr id="28" name="Rettangolo con angoli arrotondati 27">
              <a:extLst>
                <a:ext uri="{FF2B5EF4-FFF2-40B4-BE49-F238E27FC236}">
                  <a16:creationId xmlns:a16="http://schemas.microsoft.com/office/drawing/2014/main" id="{B70D3E8D-F1DB-24F4-F41B-708461AA0A0B}"/>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174E1DDD-D400-9B70-AEF5-F04F3AF95350}"/>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8DF6DE85-55A3-4025-B5CA-3B22AA49CB41}"/>
                </a:ext>
              </a:extLst>
            </p:cNvPr>
            <p:cNvSpPr/>
            <p:nvPr/>
          </p:nvSpPr>
          <p:spPr>
            <a:xfrm>
              <a:off x="11560298" y="2423026"/>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C650B781-4913-9328-2DE9-3CF458910AAE}"/>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a:extLst>
                <a:ext uri="{FF2B5EF4-FFF2-40B4-BE49-F238E27FC236}">
                  <a16:creationId xmlns:a16="http://schemas.microsoft.com/office/drawing/2014/main" id="{BF435C3F-3F04-8165-A034-C20B40EE14FA}"/>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37A70794-92F8-40E8-72E5-F2CAAE96E892}"/>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87487F4A-427B-9E93-E3A3-9FB4C4E83C41}"/>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53230650-9561-AA3B-332D-D09A55173A1F}"/>
                </a:ext>
              </a:extLst>
            </p:cNvPr>
            <p:cNvSpPr/>
            <p:nvPr/>
          </p:nvSpPr>
          <p:spPr>
            <a:xfrm>
              <a:off x="11560298" y="199791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3" name="Immagine 42">
              <a:extLst>
                <a:ext uri="{FF2B5EF4-FFF2-40B4-BE49-F238E27FC236}">
                  <a16:creationId xmlns:a16="http://schemas.microsoft.com/office/drawing/2014/main" id="{D402C500-FC1F-3067-91FE-203AC0BA4BF9}"/>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45" name="Immagine 44">
              <a:extLst>
                <a:ext uri="{FF2B5EF4-FFF2-40B4-BE49-F238E27FC236}">
                  <a16:creationId xmlns:a16="http://schemas.microsoft.com/office/drawing/2014/main" id="{61995F4C-A591-4973-216A-FFBED9D641EE}"/>
                </a:ext>
              </a:extLst>
            </p:cNvPr>
            <p:cNvPicPr>
              <a:picLocks noChangeAspect="1"/>
            </p:cNvPicPr>
            <p:nvPr/>
          </p:nvPicPr>
          <p:blipFill>
            <a:blip r:embed="rId9">
              <a:alphaModFix amt="28000"/>
            </a:blip>
            <a:srcRect/>
            <a:stretch/>
          </p:blipFill>
          <p:spPr>
            <a:xfrm>
              <a:off x="11646672" y="2504914"/>
              <a:ext cx="183221" cy="183221"/>
            </a:xfrm>
            <a:prstGeom prst="rect">
              <a:avLst/>
            </a:prstGeom>
          </p:spPr>
        </p:pic>
        <p:pic>
          <p:nvPicPr>
            <p:cNvPr id="46" name="Immagine 45">
              <a:extLst>
                <a:ext uri="{FF2B5EF4-FFF2-40B4-BE49-F238E27FC236}">
                  <a16:creationId xmlns:a16="http://schemas.microsoft.com/office/drawing/2014/main" id="{CD795232-7694-9ABA-C610-1E63386A6039}"/>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53" name="Immagine 52">
              <a:extLst>
                <a:ext uri="{FF2B5EF4-FFF2-40B4-BE49-F238E27FC236}">
                  <a16:creationId xmlns:a16="http://schemas.microsoft.com/office/drawing/2014/main" id="{D88C280E-6507-8696-A031-10AA0BB4EFBB}"/>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54" name="Immagine 53">
              <a:extLst>
                <a:ext uri="{FF2B5EF4-FFF2-40B4-BE49-F238E27FC236}">
                  <a16:creationId xmlns:a16="http://schemas.microsoft.com/office/drawing/2014/main" id="{0A1ADEF3-045D-F073-1098-A3F45BD2CDD7}"/>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55" name="Immagine 54">
              <a:extLst>
                <a:ext uri="{FF2B5EF4-FFF2-40B4-BE49-F238E27FC236}">
                  <a16:creationId xmlns:a16="http://schemas.microsoft.com/office/drawing/2014/main" id="{930ED440-3694-3B71-047E-84F0C881ECF8}"/>
                </a:ext>
              </a:extLst>
            </p:cNvPr>
            <p:cNvPicPr>
              <a:picLocks noChangeAspect="1"/>
            </p:cNvPicPr>
            <p:nvPr/>
          </p:nvPicPr>
          <p:blipFill>
            <a:blip r:embed="rId13">
              <a:alphaModFix amt="28000"/>
            </a:blip>
            <a:srcRect/>
            <a:stretch/>
          </p:blipFill>
          <p:spPr>
            <a:xfrm>
              <a:off x="11631700" y="2942081"/>
              <a:ext cx="207388" cy="207388"/>
            </a:xfrm>
            <a:prstGeom prst="rect">
              <a:avLst/>
            </a:prstGeom>
          </p:spPr>
        </p:pic>
      </p:grpSp>
      <p:sp>
        <p:nvSpPr>
          <p:cNvPr id="57" name="CasellaDiTesto 56">
            <a:extLst>
              <a:ext uri="{FF2B5EF4-FFF2-40B4-BE49-F238E27FC236}">
                <a16:creationId xmlns:a16="http://schemas.microsoft.com/office/drawing/2014/main" id="{93C15EC7-FB12-8201-24FC-F3F4A356FC0E}"/>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58" name="Gruppo 57">
            <a:extLst>
              <a:ext uri="{FF2B5EF4-FFF2-40B4-BE49-F238E27FC236}">
                <a16:creationId xmlns:a16="http://schemas.microsoft.com/office/drawing/2014/main" id="{762A2F12-EDFA-34A4-AC70-3F2FB486744D}"/>
              </a:ext>
            </a:extLst>
          </p:cNvPr>
          <p:cNvGrpSpPr/>
          <p:nvPr/>
        </p:nvGrpSpPr>
        <p:grpSpPr>
          <a:xfrm>
            <a:off x="11449277" y="906463"/>
            <a:ext cx="575026" cy="1083942"/>
            <a:chOff x="11449277" y="1833658"/>
            <a:chExt cx="575026" cy="1083942"/>
          </a:xfrm>
        </p:grpSpPr>
        <p:sp>
          <p:nvSpPr>
            <p:cNvPr id="61" name="Rettangolo con angoli arrotondati 60">
              <a:extLst>
                <a:ext uri="{FF2B5EF4-FFF2-40B4-BE49-F238E27FC236}">
                  <a16:creationId xmlns:a16="http://schemas.microsoft.com/office/drawing/2014/main" id="{65D899C7-2C2B-CCF1-E224-0B92DB0BC416}"/>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con angoli arrotondati 72">
              <a:extLst>
                <a:ext uri="{FF2B5EF4-FFF2-40B4-BE49-F238E27FC236}">
                  <a16:creationId xmlns:a16="http://schemas.microsoft.com/office/drawing/2014/main" id="{624DCAF6-C325-B2F0-F609-1FF99CCB4611}"/>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Ovale 73">
              <a:extLst>
                <a:ext uri="{FF2B5EF4-FFF2-40B4-BE49-F238E27FC236}">
                  <a16:creationId xmlns:a16="http://schemas.microsoft.com/office/drawing/2014/main" id="{20FF3AEF-67C9-AA81-B80D-49333CF54516}"/>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5" name="Immagine 74">
              <a:extLst>
                <a:ext uri="{FF2B5EF4-FFF2-40B4-BE49-F238E27FC236}">
                  <a16:creationId xmlns:a16="http://schemas.microsoft.com/office/drawing/2014/main" id="{39CFF6DC-B897-0333-9004-870AC34C1612}"/>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6" name="Ovale 75">
              <a:extLst>
                <a:ext uri="{FF2B5EF4-FFF2-40B4-BE49-F238E27FC236}">
                  <a16:creationId xmlns:a16="http://schemas.microsoft.com/office/drawing/2014/main" id="{E21D31DD-C042-CE2C-DE58-49EFA91F5D17}"/>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7" name="Immagine 76">
              <a:extLst>
                <a:ext uri="{FF2B5EF4-FFF2-40B4-BE49-F238E27FC236}">
                  <a16:creationId xmlns:a16="http://schemas.microsoft.com/office/drawing/2014/main" id="{1BA8DB45-093B-43CE-5CF3-A37813D05CD1}"/>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8" name="CasellaDiTesto 77">
            <a:extLst>
              <a:ext uri="{FF2B5EF4-FFF2-40B4-BE49-F238E27FC236}">
                <a16:creationId xmlns:a16="http://schemas.microsoft.com/office/drawing/2014/main" id="{4F761815-AF0C-ACF7-4D3E-088033DF2A1A}"/>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11</a:t>
            </a:fld>
            <a:endParaRPr lang="it-IT" sz="1600" dirty="0"/>
          </a:p>
        </p:txBody>
      </p:sp>
      <p:sp>
        <p:nvSpPr>
          <p:cNvPr id="17" name="CasellaDiTesto 16">
            <a:extLst>
              <a:ext uri="{FF2B5EF4-FFF2-40B4-BE49-F238E27FC236}">
                <a16:creationId xmlns:a16="http://schemas.microsoft.com/office/drawing/2014/main" id="{E2931F01-47DE-6F09-9CBF-541E2CC47EF7}"/>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01/13</a:t>
            </a:r>
          </a:p>
        </p:txBody>
      </p:sp>
    </p:spTree>
    <p:custDataLst>
      <p:tags r:id="rId1"/>
    </p:custDataLst>
    <p:extLst>
      <p:ext uri="{BB962C8B-B14F-4D97-AF65-F5344CB8AC3E}">
        <p14:creationId xmlns:p14="http://schemas.microsoft.com/office/powerpoint/2010/main" val="3340095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04AC6-F5EA-0E05-97AF-F535168119B8}"/>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94532B8C-5C67-2887-9A76-46495E619EB8}"/>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31E300D0-C1D8-D5F1-2C77-B858FE6DC2EE}"/>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56AC63D4-59F7-D43A-F9C6-53B795A82523}"/>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85EB6B5B-69C9-850D-852C-E9C0A2118339}"/>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1F9174A3-7006-688C-B40E-FDEA9B7C48B6}"/>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4772D192-AC5A-00D3-9505-AEF8974BEEA2}"/>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25587928-0E6C-A5C5-68A6-5C708A9CBBFF}"/>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EE713C97-9208-A118-F082-9373E4B4F39B}"/>
                </a:ext>
              </a:extLst>
            </p:cNvPr>
            <p:cNvSpPr txBox="1"/>
            <p:nvPr/>
          </p:nvSpPr>
          <p:spPr>
            <a:xfrm>
              <a:off x="2864275" y="2088741"/>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really… </a:t>
              </a:r>
            </a:p>
          </p:txBody>
        </p:sp>
        <p:sp>
          <p:nvSpPr>
            <p:cNvPr id="30" name="CasellaDiTesto 29">
              <a:extLst>
                <a:ext uri="{FF2B5EF4-FFF2-40B4-BE49-F238E27FC236}">
                  <a16:creationId xmlns:a16="http://schemas.microsoft.com/office/drawing/2014/main" id="{E6A98204-1611-0EAA-7285-8DF8D98D3CE0}"/>
                </a:ext>
              </a:extLst>
            </p:cNvPr>
            <p:cNvSpPr txBox="1"/>
            <p:nvPr/>
          </p:nvSpPr>
          <p:spPr>
            <a:xfrm>
              <a:off x="2956547" y="3349543"/>
              <a:ext cx="5913090" cy="369332"/>
            </a:xfrm>
            <a:prstGeom prst="rect">
              <a:avLst/>
            </a:prstGeom>
            <a:noFill/>
          </p:spPr>
          <p:txBody>
            <a:bodyPr wrap="square">
              <a:spAutoFit/>
            </a:bodyPr>
            <a:lstStyle>
              <a:defPPr>
                <a:defRPr lang="en-US"/>
              </a:defPPr>
              <a:lvl1pPr>
                <a:defRPr>
                  <a:latin typeface="Encode Sans" pitchFamily="2" charset="0"/>
                </a:defRPr>
              </a:lvl1pPr>
            </a:lstStyle>
            <a:p>
              <a:pPr marL="85725" indent="-85725" algn="ctr">
                <a:tabLst>
                  <a:tab pos="85725" algn="l"/>
                </a:tabLst>
              </a:pPr>
              <a:r>
                <a:rPr lang="it-IT" dirty="0" err="1"/>
                <a:t>You</a:t>
              </a:r>
              <a:r>
                <a:rPr lang="it-IT" dirty="0"/>
                <a:t> </a:t>
              </a:r>
              <a:r>
                <a:rPr lang="it-IT" dirty="0" err="1"/>
                <a:t>haven’t</a:t>
              </a:r>
              <a:r>
                <a:rPr lang="it-IT" dirty="0"/>
                <a:t> </a:t>
              </a:r>
              <a:r>
                <a:rPr lang="it-IT" dirty="0" err="1"/>
                <a:t>covered</a:t>
              </a:r>
              <a:r>
                <a:rPr lang="it-IT" dirty="0"/>
                <a:t> </a:t>
              </a:r>
              <a:r>
                <a:rPr lang="it-IT" dirty="0" err="1"/>
                <a:t>any</a:t>
              </a:r>
              <a:r>
                <a:rPr lang="it-IT" dirty="0"/>
                <a:t> ground with </a:t>
              </a:r>
              <a:r>
                <a:rPr lang="it-IT" dirty="0" err="1"/>
                <a:t>this</a:t>
              </a:r>
              <a:r>
                <a:rPr lang="it-IT" dirty="0"/>
                <a:t> </a:t>
              </a:r>
              <a:r>
                <a:rPr lang="it-IT" dirty="0" err="1"/>
                <a:t>answer</a:t>
              </a:r>
              <a:r>
                <a:rPr lang="it-IT" dirty="0"/>
                <a:t>.</a:t>
              </a:r>
              <a:endParaRPr lang="en-US" dirty="0"/>
            </a:p>
          </p:txBody>
        </p:sp>
      </p:grpSp>
      <p:sp>
        <p:nvSpPr>
          <p:cNvPr id="5" name="CasellaDiTesto 4">
            <a:extLst>
              <a:ext uri="{FF2B5EF4-FFF2-40B4-BE49-F238E27FC236}">
                <a16:creationId xmlns:a16="http://schemas.microsoft.com/office/drawing/2014/main" id="{AD8A2DBF-B7EF-FA74-F69C-79D74E8F14E3}"/>
              </a:ext>
            </a:extLst>
          </p:cNvPr>
          <p:cNvSpPr txBox="1"/>
          <p:nvPr/>
        </p:nvSpPr>
        <p:spPr>
          <a:xfrm>
            <a:off x="5106944" y="4414932"/>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6D0E6094-57D8-DEE9-97FC-32D1CBCBC3B5}"/>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grpSp>
        <p:nvGrpSpPr>
          <p:cNvPr id="7" name="Gruppo 6">
            <a:extLst>
              <a:ext uri="{FF2B5EF4-FFF2-40B4-BE49-F238E27FC236}">
                <a16:creationId xmlns:a16="http://schemas.microsoft.com/office/drawing/2014/main" id="{A4CAD674-38E3-011C-8D12-B2EC4DAB00CB}"/>
              </a:ext>
            </a:extLst>
          </p:cNvPr>
          <p:cNvGrpSpPr/>
          <p:nvPr/>
        </p:nvGrpSpPr>
        <p:grpSpPr>
          <a:xfrm>
            <a:off x="11449277" y="106363"/>
            <a:ext cx="575026" cy="700647"/>
            <a:chOff x="11449277" y="1833658"/>
            <a:chExt cx="575026" cy="700647"/>
          </a:xfrm>
        </p:grpSpPr>
        <p:sp>
          <p:nvSpPr>
            <p:cNvPr id="8" name="Rettangolo con angoli arrotondati 7">
              <a:extLst>
                <a:ext uri="{FF2B5EF4-FFF2-40B4-BE49-F238E27FC236}">
                  <a16:creationId xmlns:a16="http://schemas.microsoft.com/office/drawing/2014/main" id="{EA39D136-368B-21D6-BE46-ECF01DB5AE1D}"/>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con angoli arrotondati 8">
              <a:extLst>
                <a:ext uri="{FF2B5EF4-FFF2-40B4-BE49-F238E27FC236}">
                  <a16:creationId xmlns:a16="http://schemas.microsoft.com/office/drawing/2014/main" id="{9C33400A-0B68-9B84-59A5-48F9D89D42AD}"/>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B738FD81-7BB5-C6B3-6C9E-013A3B11651B}"/>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14" name="Gruppo 13">
            <a:extLst>
              <a:ext uri="{FF2B5EF4-FFF2-40B4-BE49-F238E27FC236}">
                <a16:creationId xmlns:a16="http://schemas.microsoft.com/office/drawing/2014/main" id="{A4B7B19C-D13A-2714-5C76-B5168566BA19}"/>
              </a:ext>
            </a:extLst>
          </p:cNvPr>
          <p:cNvGrpSpPr/>
          <p:nvPr/>
        </p:nvGrpSpPr>
        <p:grpSpPr>
          <a:xfrm>
            <a:off x="11449277" y="4952304"/>
            <a:ext cx="575026" cy="1738151"/>
            <a:chOff x="11449277" y="4952304"/>
            <a:chExt cx="575026" cy="1738151"/>
          </a:xfrm>
        </p:grpSpPr>
        <p:sp>
          <p:nvSpPr>
            <p:cNvPr id="15" name="Rettangolo con angoli arrotondati 14">
              <a:extLst>
                <a:ext uri="{FF2B5EF4-FFF2-40B4-BE49-F238E27FC236}">
                  <a16:creationId xmlns:a16="http://schemas.microsoft.com/office/drawing/2014/main" id="{77E48584-4DAA-D898-9084-45933DFDD44D}"/>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con angoli arrotondati 21">
              <a:extLst>
                <a:ext uri="{FF2B5EF4-FFF2-40B4-BE49-F238E27FC236}">
                  <a16:creationId xmlns:a16="http://schemas.microsoft.com/office/drawing/2014/main" id="{A7A8A71B-3E01-2D63-9856-C2505F21E8DE}"/>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44676180-49CA-D7C7-1782-309D5F889BAB}"/>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2471ACE9-9141-C590-1A04-6BBFB699899B}"/>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con angoli arrotondati 24">
              <a:extLst>
                <a:ext uri="{FF2B5EF4-FFF2-40B4-BE49-F238E27FC236}">
                  <a16:creationId xmlns:a16="http://schemas.microsoft.com/office/drawing/2014/main" id="{CD302538-C810-1CC0-6EFD-EC549D2902CC}"/>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7" name="Immagine 26">
              <a:extLst>
                <a:ext uri="{FF2B5EF4-FFF2-40B4-BE49-F238E27FC236}">
                  <a16:creationId xmlns:a16="http://schemas.microsoft.com/office/drawing/2014/main" id="{84D95BF8-5A8B-9D79-8811-BDA82063688C}"/>
                </a:ext>
              </a:extLst>
            </p:cNvPr>
            <p:cNvPicPr>
              <a:picLocks noChangeAspect="1"/>
            </p:cNvPicPr>
            <p:nvPr/>
          </p:nvPicPr>
          <p:blipFill>
            <a:blip r:embed="rId7"/>
            <a:srcRect/>
            <a:stretch/>
          </p:blipFill>
          <p:spPr>
            <a:xfrm>
              <a:off x="11656196" y="5171117"/>
              <a:ext cx="183221" cy="183221"/>
            </a:xfrm>
            <a:prstGeom prst="rect">
              <a:avLst/>
            </a:prstGeom>
          </p:spPr>
        </p:pic>
        <p:pic>
          <p:nvPicPr>
            <p:cNvPr id="28" name="Immagine 27">
              <a:extLst>
                <a:ext uri="{FF2B5EF4-FFF2-40B4-BE49-F238E27FC236}">
                  <a16:creationId xmlns:a16="http://schemas.microsoft.com/office/drawing/2014/main" id="{0FF0600F-C6F6-9EF2-EC2F-46F7DF0909A4}"/>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32" name="Gruppo 31">
            <a:extLst>
              <a:ext uri="{FF2B5EF4-FFF2-40B4-BE49-F238E27FC236}">
                <a16:creationId xmlns:a16="http://schemas.microsoft.com/office/drawing/2014/main" id="{4D3C7C43-D1AB-AC8E-FE62-9F1734569B9C}"/>
              </a:ext>
            </a:extLst>
          </p:cNvPr>
          <p:cNvGrpSpPr/>
          <p:nvPr/>
        </p:nvGrpSpPr>
        <p:grpSpPr>
          <a:xfrm>
            <a:off x="11449277" y="2058972"/>
            <a:ext cx="575026" cy="2865342"/>
            <a:chOff x="11449277" y="1833658"/>
            <a:chExt cx="575026" cy="2865342"/>
          </a:xfrm>
        </p:grpSpPr>
        <p:sp>
          <p:nvSpPr>
            <p:cNvPr id="33" name="Rettangolo con angoli arrotondati 32">
              <a:extLst>
                <a:ext uri="{FF2B5EF4-FFF2-40B4-BE49-F238E27FC236}">
                  <a16:creationId xmlns:a16="http://schemas.microsoft.com/office/drawing/2014/main" id="{9E6BA59A-D287-498E-FF54-30D804188EDA}"/>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con angoli arrotondati 36">
              <a:extLst>
                <a:ext uri="{FF2B5EF4-FFF2-40B4-BE49-F238E27FC236}">
                  <a16:creationId xmlns:a16="http://schemas.microsoft.com/office/drawing/2014/main" id="{1DDAEF62-4E9A-C418-09BF-CB4554C57A4D}"/>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1437DB19-4E09-C9F1-25A9-AB78BFBAD18C}"/>
                </a:ext>
              </a:extLst>
            </p:cNvPr>
            <p:cNvSpPr/>
            <p:nvPr/>
          </p:nvSpPr>
          <p:spPr>
            <a:xfrm>
              <a:off x="11560298" y="2423026"/>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a:extLst>
                <a:ext uri="{FF2B5EF4-FFF2-40B4-BE49-F238E27FC236}">
                  <a16:creationId xmlns:a16="http://schemas.microsoft.com/office/drawing/2014/main" id="{187DE06A-F7F8-7B21-24C0-D5A3C13C8319}"/>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9856CA21-0921-2DB2-0271-60210669D6FC}"/>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6F850168-53AB-B8D0-0491-0780A1316F4E}"/>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54B78252-FBEA-6FCF-F02A-61F94B7DDBC6}"/>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a:extLst>
                <a:ext uri="{FF2B5EF4-FFF2-40B4-BE49-F238E27FC236}">
                  <a16:creationId xmlns:a16="http://schemas.microsoft.com/office/drawing/2014/main" id="{DF4C0586-A5AE-0C43-9A5A-CF3B747EC7EE}"/>
                </a:ext>
              </a:extLst>
            </p:cNvPr>
            <p:cNvSpPr/>
            <p:nvPr/>
          </p:nvSpPr>
          <p:spPr>
            <a:xfrm>
              <a:off x="11560298" y="199791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4" name="Immagine 43">
              <a:extLst>
                <a:ext uri="{FF2B5EF4-FFF2-40B4-BE49-F238E27FC236}">
                  <a16:creationId xmlns:a16="http://schemas.microsoft.com/office/drawing/2014/main" id="{29A17180-D60B-4430-F417-14BC54AB555C}"/>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45" name="Immagine 44">
              <a:extLst>
                <a:ext uri="{FF2B5EF4-FFF2-40B4-BE49-F238E27FC236}">
                  <a16:creationId xmlns:a16="http://schemas.microsoft.com/office/drawing/2014/main" id="{90A6B114-7EEA-FEEE-5FE0-CE0F0821AFDB}"/>
                </a:ext>
              </a:extLst>
            </p:cNvPr>
            <p:cNvPicPr>
              <a:picLocks noChangeAspect="1"/>
            </p:cNvPicPr>
            <p:nvPr/>
          </p:nvPicPr>
          <p:blipFill>
            <a:blip r:embed="rId9">
              <a:alphaModFix amt="28000"/>
            </a:blip>
            <a:srcRect/>
            <a:stretch/>
          </p:blipFill>
          <p:spPr>
            <a:xfrm>
              <a:off x="11646672" y="2504914"/>
              <a:ext cx="183221" cy="183221"/>
            </a:xfrm>
            <a:prstGeom prst="rect">
              <a:avLst/>
            </a:prstGeom>
          </p:spPr>
        </p:pic>
        <p:pic>
          <p:nvPicPr>
            <p:cNvPr id="46" name="Immagine 45">
              <a:extLst>
                <a:ext uri="{FF2B5EF4-FFF2-40B4-BE49-F238E27FC236}">
                  <a16:creationId xmlns:a16="http://schemas.microsoft.com/office/drawing/2014/main" id="{4A07D097-5C22-67CF-1F86-93C0708E2663}"/>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53" name="Immagine 52">
              <a:extLst>
                <a:ext uri="{FF2B5EF4-FFF2-40B4-BE49-F238E27FC236}">
                  <a16:creationId xmlns:a16="http://schemas.microsoft.com/office/drawing/2014/main" id="{3C9DDCD9-B9FC-7841-63BF-B739605BF5A5}"/>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54" name="Immagine 53">
              <a:extLst>
                <a:ext uri="{FF2B5EF4-FFF2-40B4-BE49-F238E27FC236}">
                  <a16:creationId xmlns:a16="http://schemas.microsoft.com/office/drawing/2014/main" id="{73E67B6E-91AA-8205-BA7D-025E76ADAE64}"/>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55" name="Immagine 54">
              <a:extLst>
                <a:ext uri="{FF2B5EF4-FFF2-40B4-BE49-F238E27FC236}">
                  <a16:creationId xmlns:a16="http://schemas.microsoft.com/office/drawing/2014/main" id="{40CA169D-260A-B6CF-DC35-17F1F8A58D33}"/>
                </a:ext>
              </a:extLst>
            </p:cNvPr>
            <p:cNvPicPr>
              <a:picLocks noChangeAspect="1"/>
            </p:cNvPicPr>
            <p:nvPr/>
          </p:nvPicPr>
          <p:blipFill>
            <a:blip r:embed="rId13">
              <a:alphaModFix amt="28000"/>
            </a:blip>
            <a:srcRect/>
            <a:stretch/>
          </p:blipFill>
          <p:spPr>
            <a:xfrm>
              <a:off x="11631700" y="2942081"/>
              <a:ext cx="207388" cy="207388"/>
            </a:xfrm>
            <a:prstGeom prst="rect">
              <a:avLst/>
            </a:prstGeom>
          </p:spPr>
        </p:pic>
      </p:grpSp>
      <p:sp>
        <p:nvSpPr>
          <p:cNvPr id="57" name="CasellaDiTesto 56">
            <a:extLst>
              <a:ext uri="{FF2B5EF4-FFF2-40B4-BE49-F238E27FC236}">
                <a16:creationId xmlns:a16="http://schemas.microsoft.com/office/drawing/2014/main" id="{71470D67-27A2-6350-2278-02E97E8EEE3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58" name="Gruppo 57">
            <a:extLst>
              <a:ext uri="{FF2B5EF4-FFF2-40B4-BE49-F238E27FC236}">
                <a16:creationId xmlns:a16="http://schemas.microsoft.com/office/drawing/2014/main" id="{127BD71A-A23E-5A92-03D3-5ADDDB534D87}"/>
              </a:ext>
            </a:extLst>
          </p:cNvPr>
          <p:cNvGrpSpPr/>
          <p:nvPr/>
        </p:nvGrpSpPr>
        <p:grpSpPr>
          <a:xfrm>
            <a:off x="11449277" y="906463"/>
            <a:ext cx="575026" cy="1083942"/>
            <a:chOff x="11449277" y="1833658"/>
            <a:chExt cx="575026" cy="1083942"/>
          </a:xfrm>
        </p:grpSpPr>
        <p:sp>
          <p:nvSpPr>
            <p:cNvPr id="61" name="Rettangolo con angoli arrotondati 60">
              <a:extLst>
                <a:ext uri="{FF2B5EF4-FFF2-40B4-BE49-F238E27FC236}">
                  <a16:creationId xmlns:a16="http://schemas.microsoft.com/office/drawing/2014/main" id="{E1A36C7D-B29A-B579-2452-F0BD9847B9C4}"/>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con angoli arrotondati 73">
              <a:extLst>
                <a:ext uri="{FF2B5EF4-FFF2-40B4-BE49-F238E27FC236}">
                  <a16:creationId xmlns:a16="http://schemas.microsoft.com/office/drawing/2014/main" id="{CED6AD44-454A-21AA-4F1C-267FD6F82AF6}"/>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a:extLst>
                <a:ext uri="{FF2B5EF4-FFF2-40B4-BE49-F238E27FC236}">
                  <a16:creationId xmlns:a16="http://schemas.microsoft.com/office/drawing/2014/main" id="{69F34005-0F42-E0CD-44A4-8650945071E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a:extLst>
                <a:ext uri="{FF2B5EF4-FFF2-40B4-BE49-F238E27FC236}">
                  <a16:creationId xmlns:a16="http://schemas.microsoft.com/office/drawing/2014/main" id="{49012346-4D09-AC25-4F32-5575C441174C}"/>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7" name="Ovale 76">
              <a:extLst>
                <a:ext uri="{FF2B5EF4-FFF2-40B4-BE49-F238E27FC236}">
                  <a16:creationId xmlns:a16="http://schemas.microsoft.com/office/drawing/2014/main" id="{4F7E0BC3-FD77-8216-345D-B24DD961F8BE}"/>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4817A7F3-E29E-8080-F037-07F95C54ADC0}"/>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9" name="CasellaDiTesto 78">
            <a:extLst>
              <a:ext uri="{FF2B5EF4-FFF2-40B4-BE49-F238E27FC236}">
                <a16:creationId xmlns:a16="http://schemas.microsoft.com/office/drawing/2014/main" id="{AA559424-C1B6-5397-B4E3-19007BD750DB}"/>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12</a:t>
            </a:fld>
            <a:endParaRPr lang="it-IT" sz="1600" dirty="0"/>
          </a:p>
        </p:txBody>
      </p:sp>
      <p:sp>
        <p:nvSpPr>
          <p:cNvPr id="17" name="CasellaDiTesto 16">
            <a:extLst>
              <a:ext uri="{FF2B5EF4-FFF2-40B4-BE49-F238E27FC236}">
                <a16:creationId xmlns:a16="http://schemas.microsoft.com/office/drawing/2014/main" id="{8562A4C8-0185-8069-D54D-2365AF8C2D90}"/>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01/13</a:t>
            </a:r>
          </a:p>
        </p:txBody>
      </p:sp>
    </p:spTree>
    <p:custDataLst>
      <p:tags r:id="rId1"/>
    </p:custDataLst>
    <p:extLst>
      <p:ext uri="{BB962C8B-B14F-4D97-AF65-F5344CB8AC3E}">
        <p14:creationId xmlns:p14="http://schemas.microsoft.com/office/powerpoint/2010/main" val="148246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0503B-EDC7-799B-A7DD-31DF24533CFA}"/>
            </a:ext>
          </a:extLst>
        </p:cNvPr>
        <p:cNvGrpSpPr/>
        <p:nvPr/>
      </p:nvGrpSpPr>
      <p:grpSpPr>
        <a:xfrm>
          <a:off x="0" y="0"/>
          <a:ext cx="0" cy="0"/>
          <a:chOff x="0" y="0"/>
          <a:chExt cx="0" cy="0"/>
        </a:xfrm>
      </p:grpSpPr>
      <p:sp>
        <p:nvSpPr>
          <p:cNvPr id="15" name="CasellaDiTesto 14">
            <a:extLst>
              <a:ext uri="{FF2B5EF4-FFF2-40B4-BE49-F238E27FC236}">
                <a16:creationId xmlns:a16="http://schemas.microsoft.com/office/drawing/2014/main" id="{E6198CAB-703A-86EB-E28A-5A670F017B30}"/>
              </a:ext>
            </a:extLst>
          </p:cNvPr>
          <p:cNvSpPr txBox="1"/>
          <p:nvPr/>
        </p:nvSpPr>
        <p:spPr>
          <a:xfrm>
            <a:off x="1951561" y="1675748"/>
            <a:ext cx="7606705" cy="2062103"/>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pPr algn="ctr"/>
            <a:r>
              <a:rPr lang="en-US" sz="2400" dirty="0"/>
              <a:t>In this course, you will also need to prove your ability to turn technical features into benefits for your customer. </a:t>
            </a:r>
          </a:p>
          <a:p>
            <a:pPr algn="ctr"/>
            <a:r>
              <a:rPr lang="en-US" sz="2800" dirty="0">
                <a:latin typeface="Encode Sans Condensed Black" pitchFamily="2" charset="0"/>
              </a:rPr>
              <a:t>Let’s do some practice based </a:t>
            </a:r>
            <a:br>
              <a:rPr lang="en-US" sz="2800" dirty="0">
                <a:latin typeface="Encode Sans Condensed Black" pitchFamily="2" charset="0"/>
              </a:rPr>
            </a:br>
            <a:r>
              <a:rPr lang="en-US" sz="2800" dirty="0">
                <a:latin typeface="Encode Sans Condensed Black" pitchFamily="2" charset="0"/>
              </a:rPr>
              <a:t>on the previous question.</a:t>
            </a:r>
          </a:p>
        </p:txBody>
      </p:sp>
      <p:pic>
        <p:nvPicPr>
          <p:cNvPr id="2" name="Picture 2">
            <a:extLst>
              <a:ext uri="{FF2B5EF4-FFF2-40B4-BE49-F238E27FC236}">
                <a16:creationId xmlns:a16="http://schemas.microsoft.com/office/drawing/2014/main" id="{358BEFDF-C5FE-231C-0B1D-EB88971F21FB}"/>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4" name="CasellaDiTesto 43">
            <a:extLst>
              <a:ext uri="{FF2B5EF4-FFF2-40B4-BE49-F238E27FC236}">
                <a16:creationId xmlns:a16="http://schemas.microsoft.com/office/drawing/2014/main" id="{35AC0AE7-6879-72D9-E8D0-6EE17ACB6BE8}"/>
              </a:ext>
            </a:extLst>
          </p:cNvPr>
          <p:cNvSpPr txBox="1"/>
          <p:nvPr/>
        </p:nvSpPr>
        <p:spPr>
          <a:xfrm>
            <a:off x="4246725" y="4002729"/>
            <a:ext cx="2740273"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600" dirty="0">
                <a:solidFill>
                  <a:srgbClr val="2F3854"/>
                </a:solidFill>
              </a:rPr>
              <a:t>PUT ME TO THE TEST</a:t>
            </a:r>
          </a:p>
        </p:txBody>
      </p:sp>
      <p:sp>
        <p:nvSpPr>
          <p:cNvPr id="47" name="Rettangolo 46">
            <a:extLst>
              <a:ext uri="{FF2B5EF4-FFF2-40B4-BE49-F238E27FC236}">
                <a16:creationId xmlns:a16="http://schemas.microsoft.com/office/drawing/2014/main" id="{12FB7752-98AA-0BA5-034A-BCF84EC4A07B}"/>
              </a:ext>
            </a:extLst>
          </p:cNvPr>
          <p:cNvSpPr/>
          <p:nvPr/>
        </p:nvSpPr>
        <p:spPr>
          <a:xfrm>
            <a:off x="8602579" y="190758"/>
            <a:ext cx="2528900" cy="3626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Single </a:t>
            </a:r>
            <a:r>
              <a:rPr lang="it-IT" dirty="0" err="1">
                <a:solidFill>
                  <a:srgbClr val="FF0000"/>
                </a:solidFill>
              </a:rPr>
              <a:t>animated</a:t>
            </a:r>
            <a:r>
              <a:rPr lang="it-IT" dirty="0">
                <a:solidFill>
                  <a:srgbClr val="FF0000"/>
                </a:solidFill>
              </a:rPr>
              <a:t> slide.</a:t>
            </a:r>
          </a:p>
        </p:txBody>
      </p:sp>
      <p:sp>
        <p:nvSpPr>
          <p:cNvPr id="49" name="CasellaDiTesto 48">
            <a:extLst>
              <a:ext uri="{FF2B5EF4-FFF2-40B4-BE49-F238E27FC236}">
                <a16:creationId xmlns:a16="http://schemas.microsoft.com/office/drawing/2014/main" id="{63024FD6-A577-EC7F-0A45-645C6EE5701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78" name="CasellaDiTesto 77">
            <a:extLst>
              <a:ext uri="{FF2B5EF4-FFF2-40B4-BE49-F238E27FC236}">
                <a16:creationId xmlns:a16="http://schemas.microsoft.com/office/drawing/2014/main" id="{34C12551-1391-947C-A547-96C106756907}"/>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13</a:t>
            </a:fld>
            <a:endParaRPr lang="it-IT" sz="1600" dirty="0"/>
          </a:p>
        </p:txBody>
      </p:sp>
      <p:sp>
        <p:nvSpPr>
          <p:cNvPr id="3" name="CasellaDiTesto 2">
            <a:extLst>
              <a:ext uri="{FF2B5EF4-FFF2-40B4-BE49-F238E27FC236}">
                <a16:creationId xmlns:a16="http://schemas.microsoft.com/office/drawing/2014/main" id="{255A08D3-D695-E6EF-F931-5FE2F50350D3}"/>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01/13</a:t>
            </a:r>
          </a:p>
        </p:txBody>
      </p:sp>
    </p:spTree>
    <p:custDataLst>
      <p:tags r:id="rId1"/>
    </p:custDataLst>
    <p:extLst>
      <p:ext uri="{BB962C8B-B14F-4D97-AF65-F5344CB8AC3E}">
        <p14:creationId xmlns:p14="http://schemas.microsoft.com/office/powerpoint/2010/main" val="1876051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61C87-8ECA-7DB5-6C9C-C74DBCC4E1A3}"/>
            </a:ext>
          </a:extLst>
        </p:cNvPr>
        <p:cNvGrpSpPr/>
        <p:nvPr/>
      </p:nvGrpSpPr>
      <p:grpSpPr>
        <a:xfrm>
          <a:off x="0" y="0"/>
          <a:ext cx="0" cy="0"/>
          <a:chOff x="0" y="0"/>
          <a:chExt cx="0" cy="0"/>
        </a:xfrm>
      </p:grpSpPr>
      <p:sp>
        <p:nvSpPr>
          <p:cNvPr id="28" name="CasellaDiTesto 27">
            <a:extLst>
              <a:ext uri="{FF2B5EF4-FFF2-40B4-BE49-F238E27FC236}">
                <a16:creationId xmlns:a16="http://schemas.microsoft.com/office/drawing/2014/main" id="{000668CF-D6A0-35E3-9F70-55069633CA6C}"/>
              </a:ext>
            </a:extLst>
          </p:cNvPr>
          <p:cNvSpPr txBox="1"/>
          <p:nvPr/>
        </p:nvSpPr>
        <p:spPr>
          <a:xfrm>
            <a:off x="1590675" y="1430013"/>
            <a:ext cx="8138663" cy="631198"/>
          </a:xfrm>
          <a:prstGeom prst="rect">
            <a:avLst/>
          </a:prstGeom>
          <a:noFill/>
        </p:spPr>
        <p:txBody>
          <a:bodyPr wrap="square">
            <a:spAutoFit/>
          </a:bodyPr>
          <a:lstStyle/>
          <a:p>
            <a:pPr algn="ctr">
              <a:lnSpc>
                <a:spcPct val="115000"/>
              </a:lnSpc>
              <a:spcAft>
                <a:spcPts val="800"/>
              </a:spcAft>
            </a:pPr>
            <a:r>
              <a:rPr lang="en-US" sz="1600" b="1" kern="100" dirty="0">
                <a:solidFill>
                  <a:schemeClr val="bg1"/>
                </a:solidFill>
                <a:effectLst/>
                <a:latin typeface="Encode Sans"/>
                <a:ea typeface="Calibri" panose="020F0502020204030204" pitchFamily="34" charset="0"/>
                <a:cs typeface="Arial" panose="020B0604020202020204" pitchFamily="34" charset="0"/>
              </a:rPr>
              <a:t>How does the extra 50km autonomy add value for our customers </a:t>
            </a:r>
            <a:br>
              <a:rPr lang="en-US" sz="1600" b="1" kern="100" dirty="0">
                <a:solidFill>
                  <a:schemeClr val="bg1"/>
                </a:solidFill>
                <a:effectLst/>
                <a:latin typeface="Encode Sans"/>
                <a:ea typeface="Calibri" panose="020F0502020204030204" pitchFamily="34" charset="0"/>
                <a:cs typeface="Arial" panose="020B0604020202020204" pitchFamily="34" charset="0"/>
              </a:rPr>
            </a:br>
            <a:r>
              <a:rPr lang="en-US" sz="1600" b="1" kern="100" dirty="0">
                <a:solidFill>
                  <a:schemeClr val="bg1"/>
                </a:solidFill>
                <a:effectLst/>
                <a:latin typeface="Encode Sans"/>
                <a:ea typeface="Calibri" panose="020F0502020204030204" pitchFamily="34" charset="0"/>
                <a:cs typeface="Arial" panose="020B0604020202020204" pitchFamily="34" charset="0"/>
              </a:rPr>
              <a:t>in typical day-to-day situations?</a:t>
            </a:r>
          </a:p>
        </p:txBody>
      </p:sp>
      <p:sp>
        <p:nvSpPr>
          <p:cNvPr id="38" name="Rettangolo con angoli arrotondati 37">
            <a:extLst>
              <a:ext uri="{FF2B5EF4-FFF2-40B4-BE49-F238E27FC236}">
                <a16:creationId xmlns:a16="http://schemas.microsoft.com/office/drawing/2014/main" id="{4CF0A47C-4EE2-2459-4E71-4BB2D96CA4A8}"/>
              </a:ext>
            </a:extLst>
          </p:cNvPr>
          <p:cNvSpPr/>
          <p:nvPr/>
        </p:nvSpPr>
        <p:spPr>
          <a:xfrm>
            <a:off x="4500723" y="2839164"/>
            <a:ext cx="2569814" cy="441036"/>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457200" algn="l"/>
              </a:tabLst>
            </a:pPr>
            <a:endParaRPr lang="it-IT" sz="1400" kern="100" dirty="0">
              <a:solidFill>
                <a:schemeClr val="bg1"/>
              </a:solidFill>
              <a:latin typeface="Encode Sans" pitchFamily="2" charset="0"/>
              <a:ea typeface="Calibri" panose="020F0502020204030204" pitchFamily="34" charset="0"/>
              <a:cs typeface="Arial" panose="020B0604020202020204" pitchFamily="34" charset="0"/>
            </a:endParaRPr>
          </a:p>
        </p:txBody>
      </p:sp>
      <p:sp>
        <p:nvSpPr>
          <p:cNvPr id="48" name="Rettangolo con angoli arrotondati 47">
            <a:extLst>
              <a:ext uri="{FF2B5EF4-FFF2-40B4-BE49-F238E27FC236}">
                <a16:creationId xmlns:a16="http://schemas.microsoft.com/office/drawing/2014/main" id="{13A59F4E-3D1E-4246-BC4B-A74DB77F6F2F}"/>
              </a:ext>
            </a:extLst>
          </p:cNvPr>
          <p:cNvSpPr/>
          <p:nvPr/>
        </p:nvSpPr>
        <p:spPr>
          <a:xfrm>
            <a:off x="4500723" y="3410031"/>
            <a:ext cx="2569814" cy="441036"/>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tabLst>
                <a:tab pos="457200" algn="l"/>
              </a:tabLst>
            </a:pPr>
            <a:endParaRPr lang="en-US" sz="1400" kern="100" dirty="0">
              <a:solidFill>
                <a:schemeClr val="bg1"/>
              </a:solidFill>
              <a:latin typeface="Encode Sans" pitchFamily="2" charset="0"/>
              <a:ea typeface="Calibri" panose="020F0502020204030204" pitchFamily="34" charset="0"/>
              <a:cs typeface="Arial" panose="020B0604020202020204" pitchFamily="34" charset="0"/>
            </a:endParaRPr>
          </a:p>
        </p:txBody>
      </p:sp>
      <p:sp>
        <p:nvSpPr>
          <p:cNvPr id="49" name="Rettangolo con angoli arrotondati 48">
            <a:extLst>
              <a:ext uri="{FF2B5EF4-FFF2-40B4-BE49-F238E27FC236}">
                <a16:creationId xmlns:a16="http://schemas.microsoft.com/office/drawing/2014/main" id="{834742F6-2A8A-4ABC-B2D4-A075C925BEAA}"/>
              </a:ext>
            </a:extLst>
          </p:cNvPr>
          <p:cNvSpPr/>
          <p:nvPr/>
        </p:nvSpPr>
        <p:spPr>
          <a:xfrm>
            <a:off x="4500723" y="3980897"/>
            <a:ext cx="2569814" cy="441036"/>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457200" algn="l"/>
              </a:tabLst>
            </a:pPr>
            <a:endParaRPr lang="it-IT" sz="1400" kern="100" dirty="0">
              <a:solidFill>
                <a:schemeClr val="bg1"/>
              </a:solidFill>
              <a:latin typeface="Encode Sans" pitchFamily="2" charset="0"/>
              <a:ea typeface="Calibri" panose="020F050202020403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F238F38B-057A-E839-BE44-AE70E6603DD3}"/>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3" name="Rettangolo 32">
            <a:extLst>
              <a:ext uri="{FF2B5EF4-FFF2-40B4-BE49-F238E27FC236}">
                <a16:creationId xmlns:a16="http://schemas.microsoft.com/office/drawing/2014/main" id="{B1B662BA-5EC4-426E-0E08-6C2E7E81DB0B}"/>
              </a:ext>
            </a:extLst>
          </p:cNvPr>
          <p:cNvSpPr/>
          <p:nvPr/>
        </p:nvSpPr>
        <p:spPr>
          <a:xfrm>
            <a:off x="8602579" y="190758"/>
            <a:ext cx="2528900" cy="3626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Single </a:t>
            </a:r>
            <a:r>
              <a:rPr lang="it-IT" dirty="0" err="1">
                <a:solidFill>
                  <a:srgbClr val="FF0000"/>
                </a:solidFill>
              </a:rPr>
              <a:t>animated</a:t>
            </a:r>
            <a:r>
              <a:rPr lang="it-IT" dirty="0">
                <a:solidFill>
                  <a:srgbClr val="FF0000"/>
                </a:solidFill>
              </a:rPr>
              <a:t> slide.</a:t>
            </a:r>
          </a:p>
        </p:txBody>
      </p:sp>
      <p:sp>
        <p:nvSpPr>
          <p:cNvPr id="40" name="CasellaDiTesto 39">
            <a:extLst>
              <a:ext uri="{FF2B5EF4-FFF2-40B4-BE49-F238E27FC236}">
                <a16:creationId xmlns:a16="http://schemas.microsoft.com/office/drawing/2014/main" id="{0D29BEBF-DE8B-06CB-63FA-47307D477550}"/>
              </a:ext>
            </a:extLst>
          </p:cNvPr>
          <p:cNvSpPr txBox="1"/>
          <p:nvPr/>
        </p:nvSpPr>
        <p:spPr>
          <a:xfrm>
            <a:off x="1501039" y="2339094"/>
            <a:ext cx="2661887" cy="348044"/>
          </a:xfrm>
          <a:prstGeom prst="rect">
            <a:avLst/>
          </a:prstGeom>
          <a:noFill/>
        </p:spPr>
        <p:txBody>
          <a:bodyPr wrap="square">
            <a:spAutoFit/>
          </a:bodyPr>
          <a:lstStyle/>
          <a:p>
            <a:pPr algn="ctr">
              <a:lnSpc>
                <a:spcPct val="115000"/>
              </a:lnSpc>
              <a:spcAft>
                <a:spcPts val="800"/>
              </a:spcAft>
            </a:pPr>
            <a:r>
              <a:rPr lang="it-IT" sz="1600" dirty="0">
                <a:solidFill>
                  <a:schemeClr val="bg1"/>
                </a:solidFill>
                <a:latin typeface="Encode Sans Condensed Black" pitchFamily="2" charset="0"/>
              </a:rPr>
              <a:t>In case </a:t>
            </a:r>
            <a:r>
              <a:rPr lang="it-IT" sz="1600" dirty="0" err="1">
                <a:solidFill>
                  <a:schemeClr val="bg1"/>
                </a:solidFill>
                <a:latin typeface="Encode Sans Condensed Black" pitchFamily="2" charset="0"/>
              </a:rPr>
              <a:t>this</a:t>
            </a:r>
            <a:r>
              <a:rPr lang="it-IT" sz="1600" dirty="0">
                <a:solidFill>
                  <a:schemeClr val="bg1"/>
                </a:solidFill>
                <a:latin typeface="Encode Sans Condensed Black" pitchFamily="2" charset="0"/>
              </a:rPr>
              <a:t> </a:t>
            </a:r>
            <a:r>
              <a:rPr lang="it-IT" sz="1600" dirty="0" err="1">
                <a:solidFill>
                  <a:schemeClr val="bg1"/>
                </a:solidFill>
                <a:latin typeface="Encode Sans Condensed Black" pitchFamily="2" charset="0"/>
              </a:rPr>
              <a:t>happens</a:t>
            </a:r>
            <a:r>
              <a:rPr lang="it-IT" sz="1600" dirty="0">
                <a:solidFill>
                  <a:schemeClr val="bg1"/>
                </a:solidFill>
                <a:latin typeface="Encode Sans Condensed Black" pitchFamily="2" charset="0"/>
              </a:rPr>
              <a:t>…</a:t>
            </a:r>
          </a:p>
        </p:txBody>
      </p:sp>
      <p:sp>
        <p:nvSpPr>
          <p:cNvPr id="41" name="CasellaDiTesto 40">
            <a:extLst>
              <a:ext uri="{FF2B5EF4-FFF2-40B4-BE49-F238E27FC236}">
                <a16:creationId xmlns:a16="http://schemas.microsoft.com/office/drawing/2014/main" id="{2C3EBC33-46DF-B364-B0EF-26B9D73E0F35}"/>
              </a:ext>
            </a:extLst>
          </p:cNvPr>
          <p:cNvSpPr txBox="1"/>
          <p:nvPr/>
        </p:nvSpPr>
        <p:spPr>
          <a:xfrm>
            <a:off x="4115301" y="2339094"/>
            <a:ext cx="3590873" cy="348044"/>
          </a:xfrm>
          <a:prstGeom prst="rect">
            <a:avLst/>
          </a:prstGeom>
          <a:noFill/>
        </p:spPr>
        <p:txBody>
          <a:bodyPr wrap="square">
            <a:spAutoFit/>
          </a:bodyPr>
          <a:lstStyle/>
          <a:p>
            <a:pPr algn="ctr">
              <a:lnSpc>
                <a:spcPct val="115000"/>
              </a:lnSpc>
              <a:spcAft>
                <a:spcPts val="800"/>
              </a:spcAft>
            </a:pPr>
            <a:r>
              <a:rPr lang="en-US" sz="1600" dirty="0">
                <a:solidFill>
                  <a:schemeClr val="bg1"/>
                </a:solidFill>
                <a:latin typeface="Encode Sans Condensed Black" pitchFamily="2" charset="0"/>
              </a:rPr>
              <a:t>…the K9 offers you the following:</a:t>
            </a:r>
          </a:p>
        </p:txBody>
      </p:sp>
      <p:sp>
        <p:nvSpPr>
          <p:cNvPr id="43" name="CasellaDiTesto 42">
            <a:extLst>
              <a:ext uri="{FF2B5EF4-FFF2-40B4-BE49-F238E27FC236}">
                <a16:creationId xmlns:a16="http://schemas.microsoft.com/office/drawing/2014/main" id="{95B8E6CC-EBD2-47CB-1D36-C48832E9750A}"/>
              </a:ext>
            </a:extLst>
          </p:cNvPr>
          <p:cNvSpPr txBox="1"/>
          <p:nvPr/>
        </p:nvSpPr>
        <p:spPr>
          <a:xfrm>
            <a:off x="1352451" y="2713058"/>
            <a:ext cx="2810475" cy="530145"/>
          </a:xfrm>
          <a:prstGeom prst="rect">
            <a:avLst/>
          </a:prstGeom>
          <a:noFill/>
        </p:spPr>
        <p:txBody>
          <a:bodyPr wrap="square">
            <a:spAutoFit/>
          </a:bodyPr>
          <a:lstStyle/>
          <a:p>
            <a:pPr>
              <a:lnSpc>
                <a:spcPct val="115000"/>
              </a:lnSpc>
              <a:spcAft>
                <a:spcPts val="800"/>
              </a:spcAft>
            </a:pPr>
            <a:r>
              <a:rPr lang="en-US" sz="1300" kern="100" dirty="0">
                <a:solidFill>
                  <a:schemeClr val="bg1"/>
                </a:solidFill>
                <a:effectLst/>
                <a:latin typeface="Encode Sans" pitchFamily="2" charset="0"/>
              </a:rPr>
              <a:t>A last-minute delivery is added at the end of the route.</a:t>
            </a:r>
            <a:endParaRPr lang="it-IT" sz="1300" kern="100" dirty="0">
              <a:solidFill>
                <a:schemeClr val="bg1"/>
              </a:solidFill>
              <a:effectLst/>
              <a:latin typeface="Encode Sans" pitchFamily="2" charset="0"/>
              <a:ea typeface="Aptos" panose="020B0004020202020204" pitchFamily="34" charset="0"/>
              <a:cs typeface="Times New Roman" panose="02020603050405020304" pitchFamily="18" charset="0"/>
            </a:endParaRPr>
          </a:p>
        </p:txBody>
      </p:sp>
      <p:sp>
        <p:nvSpPr>
          <p:cNvPr id="45" name="CasellaDiTesto 44">
            <a:extLst>
              <a:ext uri="{FF2B5EF4-FFF2-40B4-BE49-F238E27FC236}">
                <a16:creationId xmlns:a16="http://schemas.microsoft.com/office/drawing/2014/main" id="{E0CAA56E-920E-1832-C75F-4E2D152649B0}"/>
              </a:ext>
            </a:extLst>
          </p:cNvPr>
          <p:cNvSpPr txBox="1"/>
          <p:nvPr/>
        </p:nvSpPr>
        <p:spPr>
          <a:xfrm>
            <a:off x="1352451" y="3324046"/>
            <a:ext cx="2843613" cy="530145"/>
          </a:xfrm>
          <a:prstGeom prst="rect">
            <a:avLst/>
          </a:prstGeom>
          <a:noFill/>
        </p:spPr>
        <p:txBody>
          <a:bodyPr wrap="square">
            <a:spAutoFit/>
          </a:bodyPr>
          <a:lstStyle/>
          <a:p>
            <a:pPr>
              <a:lnSpc>
                <a:spcPct val="115000"/>
              </a:lnSpc>
              <a:spcAft>
                <a:spcPts val="800"/>
              </a:spcAft>
            </a:pPr>
            <a:r>
              <a:rPr lang="en-US" sz="1300" kern="100" dirty="0">
                <a:solidFill>
                  <a:schemeClr val="bg1"/>
                </a:solidFill>
                <a:effectLst/>
                <a:latin typeface="Encode Sans" pitchFamily="2" charset="0"/>
              </a:rPr>
              <a:t>Traffic, detours or delays extend the planned journey.</a:t>
            </a:r>
            <a:endParaRPr lang="it-IT" sz="1300" kern="100" dirty="0">
              <a:solidFill>
                <a:schemeClr val="bg1"/>
              </a:solidFill>
              <a:effectLst/>
              <a:latin typeface="Encode Sans" pitchFamily="2" charset="0"/>
              <a:ea typeface="Aptos" panose="020B0004020202020204" pitchFamily="34" charset="0"/>
              <a:cs typeface="Times New Roman" panose="02020603050405020304" pitchFamily="18" charset="0"/>
            </a:endParaRPr>
          </a:p>
        </p:txBody>
      </p:sp>
      <p:sp>
        <p:nvSpPr>
          <p:cNvPr id="47" name="CasellaDiTesto 46">
            <a:extLst>
              <a:ext uri="{FF2B5EF4-FFF2-40B4-BE49-F238E27FC236}">
                <a16:creationId xmlns:a16="http://schemas.microsoft.com/office/drawing/2014/main" id="{F48D299D-5AD5-C274-647E-1A637AC3D147}"/>
              </a:ext>
            </a:extLst>
          </p:cNvPr>
          <p:cNvSpPr txBox="1"/>
          <p:nvPr/>
        </p:nvSpPr>
        <p:spPr>
          <a:xfrm>
            <a:off x="1352451" y="3935035"/>
            <a:ext cx="2810475" cy="530145"/>
          </a:xfrm>
          <a:prstGeom prst="rect">
            <a:avLst/>
          </a:prstGeom>
          <a:noFill/>
        </p:spPr>
        <p:txBody>
          <a:bodyPr wrap="square">
            <a:spAutoFit/>
          </a:bodyPr>
          <a:lstStyle/>
          <a:p>
            <a:pPr>
              <a:lnSpc>
                <a:spcPct val="115000"/>
              </a:lnSpc>
              <a:spcAft>
                <a:spcPts val="800"/>
              </a:spcAft>
            </a:pPr>
            <a:r>
              <a:rPr lang="en-US" sz="1300" kern="100" dirty="0">
                <a:solidFill>
                  <a:schemeClr val="bg1"/>
                </a:solidFill>
                <a:effectLst/>
                <a:latin typeface="Encode Sans" pitchFamily="2" charset="0"/>
              </a:rPr>
              <a:t>The driver needs to complete a longer shift without recharging.</a:t>
            </a:r>
            <a:endParaRPr lang="it-IT" sz="1300" kern="100" dirty="0">
              <a:solidFill>
                <a:schemeClr val="bg1"/>
              </a:solidFill>
              <a:effectLst/>
              <a:latin typeface="Encode Sans" pitchFamily="2" charset="0"/>
              <a:ea typeface="Aptos" panose="020B0004020202020204" pitchFamily="34" charset="0"/>
              <a:cs typeface="Times New Roman" panose="02020603050405020304" pitchFamily="18" charset="0"/>
            </a:endParaRPr>
          </a:p>
        </p:txBody>
      </p:sp>
      <p:cxnSp>
        <p:nvCxnSpPr>
          <p:cNvPr id="52" name="Connettore diritto 51">
            <a:extLst>
              <a:ext uri="{FF2B5EF4-FFF2-40B4-BE49-F238E27FC236}">
                <a16:creationId xmlns:a16="http://schemas.microsoft.com/office/drawing/2014/main" id="{0099EC28-92F3-6A9F-AA7E-2C9A48D41A1A}"/>
              </a:ext>
            </a:extLst>
          </p:cNvPr>
          <p:cNvCxnSpPr/>
          <p:nvPr/>
        </p:nvCxnSpPr>
        <p:spPr>
          <a:xfrm>
            <a:off x="1348147" y="3334017"/>
            <a:ext cx="581940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3" name="Connettore diritto 52">
            <a:extLst>
              <a:ext uri="{FF2B5EF4-FFF2-40B4-BE49-F238E27FC236}">
                <a16:creationId xmlns:a16="http://schemas.microsoft.com/office/drawing/2014/main" id="{0BF8D0C1-CCAF-9797-8F9D-43092B23515F}"/>
              </a:ext>
            </a:extLst>
          </p:cNvPr>
          <p:cNvCxnSpPr/>
          <p:nvPr/>
        </p:nvCxnSpPr>
        <p:spPr>
          <a:xfrm>
            <a:off x="1348147" y="3914541"/>
            <a:ext cx="581940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 name="Rettangolo con angoli arrotondati 53">
            <a:extLst>
              <a:ext uri="{FF2B5EF4-FFF2-40B4-BE49-F238E27FC236}">
                <a16:creationId xmlns:a16="http://schemas.microsoft.com/office/drawing/2014/main" id="{DB46823B-06AB-05DC-7A0C-2DB89A01E8A1}"/>
              </a:ext>
            </a:extLst>
          </p:cNvPr>
          <p:cNvSpPr/>
          <p:nvPr/>
        </p:nvSpPr>
        <p:spPr>
          <a:xfrm>
            <a:off x="7331873" y="2839164"/>
            <a:ext cx="2569814" cy="441036"/>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457200" algn="l"/>
              </a:tabLst>
            </a:pPr>
            <a:r>
              <a:rPr lang="en-US" sz="1300" kern="100" dirty="0">
                <a:solidFill>
                  <a:schemeClr val="bg1"/>
                </a:solidFill>
                <a:latin typeface="Encode Sans" pitchFamily="2" charset="0"/>
                <a:ea typeface="Calibri" panose="020F0502020204030204" pitchFamily="34" charset="0"/>
                <a:cs typeface="Arial" panose="020B0604020202020204" pitchFamily="34" charset="0"/>
              </a:rPr>
              <a:t>Greater flexibility in route planning</a:t>
            </a:r>
            <a:endParaRPr lang="it-IT" sz="1300" kern="100" dirty="0">
              <a:solidFill>
                <a:schemeClr val="bg1"/>
              </a:solidFill>
              <a:latin typeface="Encode Sans" pitchFamily="2" charset="0"/>
              <a:ea typeface="Calibri" panose="020F0502020204030204" pitchFamily="34" charset="0"/>
              <a:cs typeface="Arial" panose="020B0604020202020204" pitchFamily="34" charset="0"/>
            </a:endParaRPr>
          </a:p>
        </p:txBody>
      </p:sp>
      <p:sp>
        <p:nvSpPr>
          <p:cNvPr id="55" name="Rettangolo con angoli arrotondati 54">
            <a:extLst>
              <a:ext uri="{FF2B5EF4-FFF2-40B4-BE49-F238E27FC236}">
                <a16:creationId xmlns:a16="http://schemas.microsoft.com/office/drawing/2014/main" id="{00F8BB24-7571-1FD9-143F-B95ADF52ECE8}"/>
              </a:ext>
            </a:extLst>
          </p:cNvPr>
          <p:cNvSpPr/>
          <p:nvPr/>
        </p:nvSpPr>
        <p:spPr>
          <a:xfrm>
            <a:off x="7317136" y="3410031"/>
            <a:ext cx="2569814" cy="441036"/>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tabLst>
                <a:tab pos="457200" algn="l"/>
              </a:tabLst>
            </a:pPr>
            <a:r>
              <a:rPr lang="en-US" sz="1300" kern="100" dirty="0">
                <a:solidFill>
                  <a:schemeClr val="bg1"/>
                </a:solidFill>
                <a:latin typeface="Encode Sans" pitchFamily="2" charset="0"/>
                <a:ea typeface="Calibri" panose="020F0502020204030204" pitchFamily="34" charset="0"/>
                <a:cs typeface="Arial" panose="020B0604020202020204" pitchFamily="34" charset="0"/>
              </a:rPr>
              <a:t>Reduced operational stress and fewer unexpected stops</a:t>
            </a:r>
          </a:p>
        </p:txBody>
      </p:sp>
      <p:sp>
        <p:nvSpPr>
          <p:cNvPr id="56" name="Rettangolo con angoli arrotondati 55">
            <a:extLst>
              <a:ext uri="{FF2B5EF4-FFF2-40B4-BE49-F238E27FC236}">
                <a16:creationId xmlns:a16="http://schemas.microsoft.com/office/drawing/2014/main" id="{B0AE52D1-ADFA-49ED-53B0-5449CD8B5236}"/>
              </a:ext>
            </a:extLst>
          </p:cNvPr>
          <p:cNvSpPr/>
          <p:nvPr/>
        </p:nvSpPr>
        <p:spPr>
          <a:xfrm>
            <a:off x="7243923" y="3980897"/>
            <a:ext cx="2569814" cy="441036"/>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457200" algn="l"/>
              </a:tabLst>
            </a:pPr>
            <a:r>
              <a:rPr lang="en-US" sz="1300" kern="100" dirty="0">
                <a:solidFill>
                  <a:schemeClr val="bg1"/>
                </a:solidFill>
                <a:latin typeface="Encode Sans" pitchFamily="2" charset="0"/>
                <a:ea typeface="Calibri" panose="020F0502020204030204" pitchFamily="34" charset="0"/>
                <a:cs typeface="Arial" panose="020B0604020202020204" pitchFamily="34" charset="0"/>
              </a:rPr>
              <a:t>More deliveries completed per working day</a:t>
            </a:r>
            <a:endParaRPr lang="it-IT" sz="1300" kern="100" dirty="0">
              <a:solidFill>
                <a:schemeClr val="bg1"/>
              </a:solidFill>
              <a:latin typeface="Encode Sans" pitchFamily="2" charset="0"/>
              <a:ea typeface="Calibri" panose="020F050202020403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ED80FE71-5FF1-0B49-504F-5BE4C7F58100}"/>
              </a:ext>
            </a:extLst>
          </p:cNvPr>
          <p:cNvSpPr txBox="1"/>
          <p:nvPr/>
        </p:nvSpPr>
        <p:spPr>
          <a:xfrm>
            <a:off x="1501039" y="1993520"/>
            <a:ext cx="8228299" cy="276999"/>
          </a:xfrm>
          <a:prstGeom prst="rect">
            <a:avLst/>
          </a:prstGeom>
          <a:noFill/>
        </p:spPr>
        <p:txBody>
          <a:bodyPr wrap="square">
            <a:spAutoFit/>
          </a:bodyPr>
          <a:lstStyle>
            <a:defPPr>
              <a:defRPr lang="en-US"/>
            </a:defPPr>
            <a:lvl1pPr>
              <a:defRPr sz="1200" i="1">
                <a:solidFill>
                  <a:schemeClr val="bg1"/>
                </a:solidFill>
                <a:latin typeface="Encode Sans" pitchFamily="2" charset="0"/>
              </a:defRPr>
            </a:lvl1pPr>
          </a:lstStyle>
          <a:p>
            <a:pPr algn="ctr"/>
            <a:r>
              <a:rPr lang="en-US" dirty="0"/>
              <a:t>Drag the boxes to the correct position.</a:t>
            </a:r>
            <a:endParaRPr lang="it-IT" dirty="0"/>
          </a:p>
        </p:txBody>
      </p:sp>
      <p:sp>
        <p:nvSpPr>
          <p:cNvPr id="82" name="CasellaDiTesto 81">
            <a:extLst>
              <a:ext uri="{FF2B5EF4-FFF2-40B4-BE49-F238E27FC236}">
                <a16:creationId xmlns:a16="http://schemas.microsoft.com/office/drawing/2014/main" id="{88600A12-00A4-030A-DD23-15F26BD9DEEE}"/>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91" name="CasellaDiTesto 90">
            <a:extLst>
              <a:ext uri="{FF2B5EF4-FFF2-40B4-BE49-F238E27FC236}">
                <a16:creationId xmlns:a16="http://schemas.microsoft.com/office/drawing/2014/main" id="{590438CD-7824-43FB-AA95-77F7B11DA204}"/>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14</a:t>
            </a:fld>
            <a:endParaRPr lang="it-IT" sz="1600" dirty="0"/>
          </a:p>
        </p:txBody>
      </p:sp>
      <p:sp>
        <p:nvSpPr>
          <p:cNvPr id="3" name="CasellaDiTesto 2">
            <a:extLst>
              <a:ext uri="{FF2B5EF4-FFF2-40B4-BE49-F238E27FC236}">
                <a16:creationId xmlns:a16="http://schemas.microsoft.com/office/drawing/2014/main" id="{6EFE744A-0FD9-11EA-8968-84D04E2DC62F}"/>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02/13</a:t>
            </a:r>
          </a:p>
        </p:txBody>
      </p:sp>
    </p:spTree>
    <p:custDataLst>
      <p:tags r:id="rId1"/>
    </p:custDataLst>
    <p:extLst>
      <p:ext uri="{BB962C8B-B14F-4D97-AF65-F5344CB8AC3E}">
        <p14:creationId xmlns:p14="http://schemas.microsoft.com/office/powerpoint/2010/main" val="2134863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EDCE8-CC49-45B5-FC17-0F17ECE7113D}"/>
            </a:ext>
          </a:extLst>
        </p:cNvPr>
        <p:cNvGrpSpPr/>
        <p:nvPr/>
      </p:nvGrpSpPr>
      <p:grpSpPr>
        <a:xfrm>
          <a:off x="0" y="0"/>
          <a:ext cx="0" cy="0"/>
          <a:chOff x="0" y="0"/>
          <a:chExt cx="0" cy="0"/>
        </a:xfrm>
      </p:grpSpPr>
      <p:sp>
        <p:nvSpPr>
          <p:cNvPr id="28" name="CasellaDiTesto 27">
            <a:extLst>
              <a:ext uri="{FF2B5EF4-FFF2-40B4-BE49-F238E27FC236}">
                <a16:creationId xmlns:a16="http://schemas.microsoft.com/office/drawing/2014/main" id="{13D9C7A8-9B6C-EC2B-FE98-9A8273B9EBD9}"/>
              </a:ext>
            </a:extLst>
          </p:cNvPr>
          <p:cNvSpPr txBox="1"/>
          <p:nvPr/>
        </p:nvSpPr>
        <p:spPr>
          <a:xfrm>
            <a:off x="1590675" y="1430013"/>
            <a:ext cx="8138663" cy="631198"/>
          </a:xfrm>
          <a:prstGeom prst="rect">
            <a:avLst/>
          </a:prstGeom>
          <a:noFill/>
        </p:spPr>
        <p:txBody>
          <a:bodyPr wrap="square">
            <a:spAutoFit/>
          </a:bodyPr>
          <a:lstStyle/>
          <a:p>
            <a:pPr algn="ctr">
              <a:lnSpc>
                <a:spcPct val="115000"/>
              </a:lnSpc>
              <a:spcAft>
                <a:spcPts val="800"/>
              </a:spcAft>
            </a:pPr>
            <a:r>
              <a:rPr lang="en-US" sz="1600" b="1" kern="100" dirty="0">
                <a:solidFill>
                  <a:schemeClr val="bg1"/>
                </a:solidFill>
                <a:effectLst/>
                <a:latin typeface="Encode Sans"/>
                <a:ea typeface="Calibri" panose="020F0502020204030204" pitchFamily="34" charset="0"/>
                <a:cs typeface="Arial" panose="020B0604020202020204" pitchFamily="34" charset="0"/>
              </a:rPr>
              <a:t>How does the extra 50km autonomy add value for our customers </a:t>
            </a:r>
            <a:br>
              <a:rPr lang="en-US" sz="1600" b="1" kern="100" dirty="0">
                <a:solidFill>
                  <a:schemeClr val="bg1"/>
                </a:solidFill>
                <a:effectLst/>
                <a:latin typeface="Encode Sans"/>
                <a:ea typeface="Calibri" panose="020F0502020204030204" pitchFamily="34" charset="0"/>
                <a:cs typeface="Arial" panose="020B0604020202020204" pitchFamily="34" charset="0"/>
              </a:rPr>
            </a:br>
            <a:r>
              <a:rPr lang="en-US" sz="1600" b="1" kern="100" dirty="0">
                <a:solidFill>
                  <a:schemeClr val="bg1"/>
                </a:solidFill>
                <a:effectLst/>
                <a:latin typeface="Encode Sans"/>
                <a:ea typeface="Calibri" panose="020F0502020204030204" pitchFamily="34" charset="0"/>
                <a:cs typeface="Arial" panose="020B0604020202020204" pitchFamily="34" charset="0"/>
              </a:rPr>
              <a:t>in typical day-to-day situations?</a:t>
            </a:r>
          </a:p>
        </p:txBody>
      </p:sp>
      <p:sp>
        <p:nvSpPr>
          <p:cNvPr id="50" name="CasellaDiTesto 49">
            <a:extLst>
              <a:ext uri="{FF2B5EF4-FFF2-40B4-BE49-F238E27FC236}">
                <a16:creationId xmlns:a16="http://schemas.microsoft.com/office/drawing/2014/main" id="{8C64C168-68BF-AFA7-DF6B-EBEE5F09594A}"/>
              </a:ext>
            </a:extLst>
          </p:cNvPr>
          <p:cNvSpPr txBox="1"/>
          <p:nvPr/>
        </p:nvSpPr>
        <p:spPr>
          <a:xfrm>
            <a:off x="7626021" y="3704851"/>
            <a:ext cx="1951704" cy="636711"/>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solidFill>
                  <a:srgbClr val="2F3854"/>
                </a:solidFill>
              </a:rPr>
              <a:t>WELL DONE, </a:t>
            </a:r>
            <a:br>
              <a:rPr lang="it-IT" dirty="0">
                <a:solidFill>
                  <a:srgbClr val="2F3854"/>
                </a:solidFill>
              </a:rPr>
            </a:br>
            <a:r>
              <a:rPr lang="it-IT" dirty="0">
                <a:solidFill>
                  <a:srgbClr val="2F3854"/>
                </a:solidFill>
              </a:rPr>
              <a:t>LET’S CONTINUE</a:t>
            </a:r>
          </a:p>
        </p:txBody>
      </p:sp>
      <p:pic>
        <p:nvPicPr>
          <p:cNvPr id="2" name="Picture 2">
            <a:extLst>
              <a:ext uri="{FF2B5EF4-FFF2-40B4-BE49-F238E27FC236}">
                <a16:creationId xmlns:a16="http://schemas.microsoft.com/office/drawing/2014/main" id="{37AC42D3-BDF3-4AEC-F675-1D53AE0153DA}"/>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33" name="Rettangolo 32">
            <a:extLst>
              <a:ext uri="{FF2B5EF4-FFF2-40B4-BE49-F238E27FC236}">
                <a16:creationId xmlns:a16="http://schemas.microsoft.com/office/drawing/2014/main" id="{E7D8DF8A-A942-FCEE-21E2-5F46F113D489}"/>
              </a:ext>
            </a:extLst>
          </p:cNvPr>
          <p:cNvSpPr/>
          <p:nvPr/>
        </p:nvSpPr>
        <p:spPr>
          <a:xfrm>
            <a:off x="8602579" y="190758"/>
            <a:ext cx="2528900" cy="3626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Single </a:t>
            </a:r>
            <a:r>
              <a:rPr lang="it-IT" dirty="0" err="1">
                <a:solidFill>
                  <a:srgbClr val="FF0000"/>
                </a:solidFill>
              </a:rPr>
              <a:t>animated</a:t>
            </a:r>
            <a:r>
              <a:rPr lang="it-IT" dirty="0">
                <a:solidFill>
                  <a:srgbClr val="FF0000"/>
                </a:solidFill>
              </a:rPr>
              <a:t> slide.</a:t>
            </a:r>
          </a:p>
        </p:txBody>
      </p:sp>
      <p:sp>
        <p:nvSpPr>
          <p:cNvPr id="40" name="CasellaDiTesto 39">
            <a:extLst>
              <a:ext uri="{FF2B5EF4-FFF2-40B4-BE49-F238E27FC236}">
                <a16:creationId xmlns:a16="http://schemas.microsoft.com/office/drawing/2014/main" id="{C5BB2ED9-5887-368F-7021-9FCFF2DDA110}"/>
              </a:ext>
            </a:extLst>
          </p:cNvPr>
          <p:cNvSpPr txBox="1"/>
          <p:nvPr/>
        </p:nvSpPr>
        <p:spPr>
          <a:xfrm>
            <a:off x="1501039" y="2339094"/>
            <a:ext cx="2661887" cy="348044"/>
          </a:xfrm>
          <a:prstGeom prst="rect">
            <a:avLst/>
          </a:prstGeom>
          <a:noFill/>
        </p:spPr>
        <p:txBody>
          <a:bodyPr wrap="square">
            <a:spAutoFit/>
          </a:bodyPr>
          <a:lstStyle/>
          <a:p>
            <a:pPr algn="ctr">
              <a:lnSpc>
                <a:spcPct val="115000"/>
              </a:lnSpc>
              <a:spcAft>
                <a:spcPts val="800"/>
              </a:spcAft>
            </a:pPr>
            <a:r>
              <a:rPr lang="it-IT" sz="1600" dirty="0">
                <a:solidFill>
                  <a:schemeClr val="bg1"/>
                </a:solidFill>
                <a:latin typeface="Encode Sans Condensed Black" pitchFamily="2" charset="0"/>
              </a:rPr>
              <a:t>In case </a:t>
            </a:r>
            <a:r>
              <a:rPr lang="it-IT" sz="1600" dirty="0" err="1">
                <a:solidFill>
                  <a:schemeClr val="bg1"/>
                </a:solidFill>
                <a:latin typeface="Encode Sans Condensed Black" pitchFamily="2" charset="0"/>
              </a:rPr>
              <a:t>this</a:t>
            </a:r>
            <a:r>
              <a:rPr lang="it-IT" sz="1600" dirty="0">
                <a:solidFill>
                  <a:schemeClr val="bg1"/>
                </a:solidFill>
                <a:latin typeface="Encode Sans Condensed Black" pitchFamily="2" charset="0"/>
              </a:rPr>
              <a:t> </a:t>
            </a:r>
            <a:r>
              <a:rPr lang="it-IT" sz="1600" dirty="0" err="1">
                <a:solidFill>
                  <a:schemeClr val="bg1"/>
                </a:solidFill>
                <a:latin typeface="Encode Sans Condensed Black" pitchFamily="2" charset="0"/>
              </a:rPr>
              <a:t>happens</a:t>
            </a:r>
            <a:r>
              <a:rPr lang="it-IT" sz="1600" dirty="0">
                <a:solidFill>
                  <a:schemeClr val="bg1"/>
                </a:solidFill>
                <a:latin typeface="Encode Sans Condensed Black" pitchFamily="2" charset="0"/>
              </a:rPr>
              <a:t>…</a:t>
            </a:r>
          </a:p>
        </p:txBody>
      </p:sp>
      <p:sp>
        <p:nvSpPr>
          <p:cNvPr id="41" name="CasellaDiTesto 40">
            <a:extLst>
              <a:ext uri="{FF2B5EF4-FFF2-40B4-BE49-F238E27FC236}">
                <a16:creationId xmlns:a16="http://schemas.microsoft.com/office/drawing/2014/main" id="{0905D97C-47BB-EA8C-C0BA-8A71FD63C62F}"/>
              </a:ext>
            </a:extLst>
          </p:cNvPr>
          <p:cNvSpPr txBox="1"/>
          <p:nvPr/>
        </p:nvSpPr>
        <p:spPr>
          <a:xfrm>
            <a:off x="4115301" y="2339094"/>
            <a:ext cx="3590873" cy="348044"/>
          </a:xfrm>
          <a:prstGeom prst="rect">
            <a:avLst/>
          </a:prstGeom>
          <a:noFill/>
        </p:spPr>
        <p:txBody>
          <a:bodyPr wrap="square">
            <a:spAutoFit/>
          </a:bodyPr>
          <a:lstStyle/>
          <a:p>
            <a:pPr algn="ctr">
              <a:lnSpc>
                <a:spcPct val="115000"/>
              </a:lnSpc>
              <a:spcAft>
                <a:spcPts val="800"/>
              </a:spcAft>
            </a:pPr>
            <a:r>
              <a:rPr lang="en-US" sz="1600" dirty="0">
                <a:solidFill>
                  <a:schemeClr val="bg1"/>
                </a:solidFill>
                <a:latin typeface="Encode Sans Condensed Black" pitchFamily="2" charset="0"/>
              </a:rPr>
              <a:t>…the K9 offers you the following:</a:t>
            </a:r>
          </a:p>
        </p:txBody>
      </p:sp>
      <p:sp>
        <p:nvSpPr>
          <p:cNvPr id="43" name="CasellaDiTesto 42">
            <a:extLst>
              <a:ext uri="{FF2B5EF4-FFF2-40B4-BE49-F238E27FC236}">
                <a16:creationId xmlns:a16="http://schemas.microsoft.com/office/drawing/2014/main" id="{CC90903E-CD1D-D897-65E8-FBD281EDD58B}"/>
              </a:ext>
            </a:extLst>
          </p:cNvPr>
          <p:cNvSpPr txBox="1"/>
          <p:nvPr/>
        </p:nvSpPr>
        <p:spPr>
          <a:xfrm>
            <a:off x="1352451" y="2713058"/>
            <a:ext cx="2810475" cy="530145"/>
          </a:xfrm>
          <a:prstGeom prst="rect">
            <a:avLst/>
          </a:prstGeom>
          <a:noFill/>
        </p:spPr>
        <p:txBody>
          <a:bodyPr wrap="square">
            <a:spAutoFit/>
          </a:bodyPr>
          <a:lstStyle/>
          <a:p>
            <a:pPr>
              <a:lnSpc>
                <a:spcPct val="115000"/>
              </a:lnSpc>
              <a:spcAft>
                <a:spcPts val="800"/>
              </a:spcAft>
            </a:pPr>
            <a:r>
              <a:rPr lang="en-US" sz="1300" kern="100" dirty="0">
                <a:solidFill>
                  <a:schemeClr val="bg1"/>
                </a:solidFill>
                <a:effectLst/>
                <a:latin typeface="Encode Sans" pitchFamily="2" charset="0"/>
              </a:rPr>
              <a:t>A last-minute delivery is added at the end of the route.</a:t>
            </a:r>
            <a:endParaRPr lang="it-IT" sz="1300" kern="100" dirty="0">
              <a:solidFill>
                <a:schemeClr val="bg1"/>
              </a:solidFill>
              <a:effectLst/>
              <a:latin typeface="Encode Sans" pitchFamily="2" charset="0"/>
              <a:ea typeface="Aptos" panose="020B0004020202020204" pitchFamily="34" charset="0"/>
              <a:cs typeface="Times New Roman" panose="02020603050405020304" pitchFamily="18" charset="0"/>
            </a:endParaRPr>
          </a:p>
        </p:txBody>
      </p:sp>
      <p:sp>
        <p:nvSpPr>
          <p:cNvPr id="45" name="CasellaDiTesto 44">
            <a:extLst>
              <a:ext uri="{FF2B5EF4-FFF2-40B4-BE49-F238E27FC236}">
                <a16:creationId xmlns:a16="http://schemas.microsoft.com/office/drawing/2014/main" id="{9C60F68A-D164-0A0D-C91F-F91FEC3187BC}"/>
              </a:ext>
            </a:extLst>
          </p:cNvPr>
          <p:cNvSpPr txBox="1"/>
          <p:nvPr/>
        </p:nvSpPr>
        <p:spPr>
          <a:xfrm>
            <a:off x="1352451" y="3324046"/>
            <a:ext cx="2843613" cy="530145"/>
          </a:xfrm>
          <a:prstGeom prst="rect">
            <a:avLst/>
          </a:prstGeom>
          <a:noFill/>
        </p:spPr>
        <p:txBody>
          <a:bodyPr wrap="square">
            <a:spAutoFit/>
          </a:bodyPr>
          <a:lstStyle/>
          <a:p>
            <a:pPr>
              <a:lnSpc>
                <a:spcPct val="115000"/>
              </a:lnSpc>
              <a:spcAft>
                <a:spcPts val="800"/>
              </a:spcAft>
            </a:pPr>
            <a:r>
              <a:rPr lang="en-US" sz="1300" kern="100" dirty="0">
                <a:solidFill>
                  <a:schemeClr val="bg1"/>
                </a:solidFill>
                <a:effectLst/>
                <a:latin typeface="Encode Sans" pitchFamily="2" charset="0"/>
              </a:rPr>
              <a:t>Traffic, detours or delays extend the planned journey.</a:t>
            </a:r>
            <a:endParaRPr lang="it-IT" sz="1300" kern="100" dirty="0">
              <a:solidFill>
                <a:schemeClr val="bg1"/>
              </a:solidFill>
              <a:effectLst/>
              <a:latin typeface="Encode Sans" pitchFamily="2" charset="0"/>
              <a:ea typeface="Aptos" panose="020B0004020202020204" pitchFamily="34" charset="0"/>
              <a:cs typeface="Times New Roman" panose="02020603050405020304" pitchFamily="18" charset="0"/>
            </a:endParaRPr>
          </a:p>
        </p:txBody>
      </p:sp>
      <p:sp>
        <p:nvSpPr>
          <p:cNvPr id="47" name="CasellaDiTesto 46">
            <a:extLst>
              <a:ext uri="{FF2B5EF4-FFF2-40B4-BE49-F238E27FC236}">
                <a16:creationId xmlns:a16="http://schemas.microsoft.com/office/drawing/2014/main" id="{EA15B410-AC0C-A349-3681-B817D9B1C4CB}"/>
              </a:ext>
            </a:extLst>
          </p:cNvPr>
          <p:cNvSpPr txBox="1"/>
          <p:nvPr/>
        </p:nvSpPr>
        <p:spPr>
          <a:xfrm>
            <a:off x="1352451" y="3935035"/>
            <a:ext cx="2810475" cy="530145"/>
          </a:xfrm>
          <a:prstGeom prst="rect">
            <a:avLst/>
          </a:prstGeom>
          <a:noFill/>
        </p:spPr>
        <p:txBody>
          <a:bodyPr wrap="square">
            <a:spAutoFit/>
          </a:bodyPr>
          <a:lstStyle/>
          <a:p>
            <a:pPr>
              <a:lnSpc>
                <a:spcPct val="115000"/>
              </a:lnSpc>
              <a:spcAft>
                <a:spcPts val="800"/>
              </a:spcAft>
            </a:pPr>
            <a:r>
              <a:rPr lang="en-US" sz="1300" kern="100" dirty="0">
                <a:solidFill>
                  <a:schemeClr val="bg1"/>
                </a:solidFill>
                <a:effectLst/>
                <a:latin typeface="Encode Sans" pitchFamily="2" charset="0"/>
              </a:rPr>
              <a:t>The driver needs to complete a longer shift without recharging.</a:t>
            </a:r>
            <a:endParaRPr lang="it-IT" sz="1300" kern="100" dirty="0">
              <a:solidFill>
                <a:schemeClr val="bg1"/>
              </a:solidFill>
              <a:effectLst/>
              <a:latin typeface="Encode Sans" pitchFamily="2" charset="0"/>
              <a:ea typeface="Aptos" panose="020B0004020202020204" pitchFamily="34" charset="0"/>
              <a:cs typeface="Times New Roman" panose="02020603050405020304" pitchFamily="18" charset="0"/>
            </a:endParaRPr>
          </a:p>
        </p:txBody>
      </p:sp>
      <p:cxnSp>
        <p:nvCxnSpPr>
          <p:cNvPr id="52" name="Connettore diritto 51">
            <a:extLst>
              <a:ext uri="{FF2B5EF4-FFF2-40B4-BE49-F238E27FC236}">
                <a16:creationId xmlns:a16="http://schemas.microsoft.com/office/drawing/2014/main" id="{D5B5187E-1FC9-1F5E-176C-FB4536A321F8}"/>
              </a:ext>
            </a:extLst>
          </p:cNvPr>
          <p:cNvCxnSpPr/>
          <p:nvPr/>
        </p:nvCxnSpPr>
        <p:spPr>
          <a:xfrm>
            <a:off x="1348147" y="3334017"/>
            <a:ext cx="581940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3" name="Connettore diritto 52">
            <a:extLst>
              <a:ext uri="{FF2B5EF4-FFF2-40B4-BE49-F238E27FC236}">
                <a16:creationId xmlns:a16="http://schemas.microsoft.com/office/drawing/2014/main" id="{866814A2-EEBA-2DE9-A7CA-4CB0A6BA2127}"/>
              </a:ext>
            </a:extLst>
          </p:cNvPr>
          <p:cNvCxnSpPr/>
          <p:nvPr/>
        </p:nvCxnSpPr>
        <p:spPr>
          <a:xfrm>
            <a:off x="1348147" y="3914541"/>
            <a:ext cx="581940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A41ACD9A-370E-8D00-651C-E95A2A9B8D7B}"/>
              </a:ext>
            </a:extLst>
          </p:cNvPr>
          <p:cNvSpPr txBox="1"/>
          <p:nvPr/>
        </p:nvSpPr>
        <p:spPr>
          <a:xfrm>
            <a:off x="1501039" y="1993520"/>
            <a:ext cx="8228299" cy="276999"/>
          </a:xfrm>
          <a:prstGeom prst="rect">
            <a:avLst/>
          </a:prstGeom>
          <a:noFill/>
        </p:spPr>
        <p:txBody>
          <a:bodyPr wrap="square">
            <a:spAutoFit/>
          </a:bodyPr>
          <a:lstStyle>
            <a:defPPr>
              <a:defRPr lang="en-US"/>
            </a:defPPr>
            <a:lvl1pPr>
              <a:defRPr sz="1200" i="1">
                <a:solidFill>
                  <a:schemeClr val="bg1"/>
                </a:solidFill>
                <a:latin typeface="Encode Sans" pitchFamily="2" charset="0"/>
              </a:defRPr>
            </a:lvl1pPr>
          </a:lstStyle>
          <a:p>
            <a:pPr algn="ctr"/>
            <a:r>
              <a:rPr lang="en-US" dirty="0"/>
              <a:t>Drag the boxes to the correct position.</a:t>
            </a:r>
            <a:endParaRPr lang="it-IT" dirty="0"/>
          </a:p>
        </p:txBody>
      </p:sp>
      <p:sp>
        <p:nvSpPr>
          <p:cNvPr id="37" name="Rettangolo con angoli arrotondati 36">
            <a:extLst>
              <a:ext uri="{FF2B5EF4-FFF2-40B4-BE49-F238E27FC236}">
                <a16:creationId xmlns:a16="http://schemas.microsoft.com/office/drawing/2014/main" id="{81DD119E-58E3-ABAA-971F-C06C47AF646F}"/>
              </a:ext>
            </a:extLst>
          </p:cNvPr>
          <p:cNvSpPr/>
          <p:nvPr/>
        </p:nvSpPr>
        <p:spPr>
          <a:xfrm>
            <a:off x="4481673" y="2839164"/>
            <a:ext cx="2569814" cy="441036"/>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457200" algn="l"/>
              </a:tabLst>
            </a:pPr>
            <a:r>
              <a:rPr lang="en-US" sz="1300" kern="100" dirty="0">
                <a:solidFill>
                  <a:schemeClr val="bg1"/>
                </a:solidFill>
                <a:latin typeface="Encode Sans" pitchFamily="2" charset="0"/>
                <a:ea typeface="Calibri" panose="020F0502020204030204" pitchFamily="34" charset="0"/>
                <a:cs typeface="Arial" panose="020B0604020202020204" pitchFamily="34" charset="0"/>
              </a:rPr>
              <a:t>Greater flexibility in route planning</a:t>
            </a:r>
            <a:endParaRPr lang="it-IT" sz="1300" kern="100" dirty="0">
              <a:solidFill>
                <a:schemeClr val="bg1"/>
              </a:solidFill>
              <a:latin typeface="Encode Sans" pitchFamily="2" charset="0"/>
              <a:ea typeface="Calibri" panose="020F0502020204030204" pitchFamily="34" charset="0"/>
              <a:cs typeface="Arial" panose="020B0604020202020204" pitchFamily="34" charset="0"/>
            </a:endParaRPr>
          </a:p>
        </p:txBody>
      </p:sp>
      <p:sp>
        <p:nvSpPr>
          <p:cNvPr id="39" name="Rettangolo con angoli arrotondati 38">
            <a:extLst>
              <a:ext uri="{FF2B5EF4-FFF2-40B4-BE49-F238E27FC236}">
                <a16:creationId xmlns:a16="http://schemas.microsoft.com/office/drawing/2014/main" id="{BEBA3247-D1B1-D869-65F4-521A30CC75D1}"/>
              </a:ext>
            </a:extLst>
          </p:cNvPr>
          <p:cNvSpPr/>
          <p:nvPr/>
        </p:nvSpPr>
        <p:spPr>
          <a:xfrm>
            <a:off x="4481673" y="3410031"/>
            <a:ext cx="2569814" cy="441036"/>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tabLst>
                <a:tab pos="457200" algn="l"/>
              </a:tabLst>
            </a:pPr>
            <a:r>
              <a:rPr lang="en-US" sz="1300" kern="100" dirty="0">
                <a:solidFill>
                  <a:schemeClr val="bg1"/>
                </a:solidFill>
                <a:latin typeface="Encode Sans" pitchFamily="2" charset="0"/>
                <a:ea typeface="Calibri" panose="020F0502020204030204" pitchFamily="34" charset="0"/>
                <a:cs typeface="Arial" panose="020B0604020202020204" pitchFamily="34" charset="0"/>
              </a:rPr>
              <a:t>Reduced operational stress and fewer unexpected stops</a:t>
            </a:r>
          </a:p>
        </p:txBody>
      </p:sp>
      <p:sp>
        <p:nvSpPr>
          <p:cNvPr id="42" name="Rettangolo con angoli arrotondati 41">
            <a:extLst>
              <a:ext uri="{FF2B5EF4-FFF2-40B4-BE49-F238E27FC236}">
                <a16:creationId xmlns:a16="http://schemas.microsoft.com/office/drawing/2014/main" id="{285DDD9E-BFC4-3057-E139-3B55BF5DE248}"/>
              </a:ext>
            </a:extLst>
          </p:cNvPr>
          <p:cNvSpPr/>
          <p:nvPr/>
        </p:nvSpPr>
        <p:spPr>
          <a:xfrm>
            <a:off x="4481673" y="3980897"/>
            <a:ext cx="2569814" cy="441036"/>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457200" algn="l"/>
              </a:tabLst>
            </a:pPr>
            <a:r>
              <a:rPr lang="en-US" sz="1300" kern="100" dirty="0">
                <a:solidFill>
                  <a:schemeClr val="bg1"/>
                </a:solidFill>
                <a:latin typeface="Encode Sans" pitchFamily="2" charset="0"/>
                <a:ea typeface="Calibri" panose="020F0502020204030204" pitchFamily="34" charset="0"/>
                <a:cs typeface="Arial" panose="020B0604020202020204" pitchFamily="34" charset="0"/>
              </a:rPr>
              <a:t>More deliveries completed per working day</a:t>
            </a:r>
            <a:endParaRPr lang="it-IT" sz="1300" kern="100" dirty="0">
              <a:solidFill>
                <a:schemeClr val="bg1"/>
              </a:solidFill>
              <a:latin typeface="Encode Sans" pitchFamily="2" charset="0"/>
              <a:ea typeface="Calibri" panose="020F0502020204030204" pitchFamily="34" charset="0"/>
              <a:cs typeface="Arial" panose="020B0604020202020204" pitchFamily="34" charset="0"/>
            </a:endParaRPr>
          </a:p>
        </p:txBody>
      </p:sp>
      <p:pic>
        <p:nvPicPr>
          <p:cNvPr id="46" name="Immagine 45" descr="Immagine che contiene logo, Elementi grafici, Carattere, simbolo&#10;&#10;Il contenuto generato dall'IA potrebbe non essere corretto.">
            <a:extLst>
              <a:ext uri="{FF2B5EF4-FFF2-40B4-BE49-F238E27FC236}">
                <a16:creationId xmlns:a16="http://schemas.microsoft.com/office/drawing/2014/main" id="{6692916B-5EEB-EFF7-C555-5840C194647D}"/>
              </a:ext>
            </a:extLst>
          </p:cNvPr>
          <p:cNvPicPr>
            <a:picLocks noChangeAspect="1"/>
          </p:cNvPicPr>
          <p:nvPr/>
        </p:nvPicPr>
        <p:blipFill>
          <a:blip r:embed="rId6"/>
          <a:stretch>
            <a:fillRect/>
          </a:stretch>
        </p:blipFill>
        <p:spPr>
          <a:xfrm>
            <a:off x="8087662" y="2595668"/>
            <a:ext cx="941998" cy="941998"/>
          </a:xfrm>
          <a:prstGeom prst="rect">
            <a:avLst/>
          </a:prstGeom>
        </p:spPr>
      </p:pic>
      <p:grpSp>
        <p:nvGrpSpPr>
          <p:cNvPr id="12" name="Gruppo 11">
            <a:extLst>
              <a:ext uri="{FF2B5EF4-FFF2-40B4-BE49-F238E27FC236}">
                <a16:creationId xmlns:a16="http://schemas.microsoft.com/office/drawing/2014/main" id="{A44FE926-9E54-82B5-C3AA-3D2C4EEF5DDD}"/>
              </a:ext>
            </a:extLst>
          </p:cNvPr>
          <p:cNvGrpSpPr/>
          <p:nvPr/>
        </p:nvGrpSpPr>
        <p:grpSpPr>
          <a:xfrm>
            <a:off x="11449277" y="4952304"/>
            <a:ext cx="575026" cy="1738151"/>
            <a:chOff x="11449277" y="4952304"/>
            <a:chExt cx="575026" cy="1738151"/>
          </a:xfrm>
        </p:grpSpPr>
        <p:sp>
          <p:nvSpPr>
            <p:cNvPr id="13" name="Rettangolo con angoli arrotondati 12">
              <a:extLst>
                <a:ext uri="{FF2B5EF4-FFF2-40B4-BE49-F238E27FC236}">
                  <a16:creationId xmlns:a16="http://schemas.microsoft.com/office/drawing/2014/main" id="{24C8E7FC-8077-DA70-F944-59BE22F79334}"/>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5FB2CA3E-D4B1-ADE5-7BE6-09DCB0475BB5}"/>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FF5B9684-8D65-8176-7BBD-4843AEC91047}"/>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91CF5830-3F52-1E44-F1BA-01C8F5353C37}"/>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con angoli arrotondati 22">
              <a:extLst>
                <a:ext uri="{FF2B5EF4-FFF2-40B4-BE49-F238E27FC236}">
                  <a16:creationId xmlns:a16="http://schemas.microsoft.com/office/drawing/2014/main" id="{091A2A21-9B1D-3D5E-7381-79B9353FA8B1}"/>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a:extLst>
                <a:ext uri="{FF2B5EF4-FFF2-40B4-BE49-F238E27FC236}">
                  <a16:creationId xmlns:a16="http://schemas.microsoft.com/office/drawing/2014/main" id="{64501CE2-DEC0-11B8-AFAE-800EC7F245A8}"/>
                </a:ext>
              </a:extLst>
            </p:cNvPr>
            <p:cNvPicPr>
              <a:picLocks noChangeAspect="1"/>
            </p:cNvPicPr>
            <p:nvPr/>
          </p:nvPicPr>
          <p:blipFill>
            <a:blip r:embed="rId7"/>
            <a:srcRect/>
            <a:stretch/>
          </p:blipFill>
          <p:spPr>
            <a:xfrm>
              <a:off x="11656196" y="5171117"/>
              <a:ext cx="183221" cy="183221"/>
            </a:xfrm>
            <a:prstGeom prst="rect">
              <a:avLst/>
            </a:prstGeom>
          </p:spPr>
        </p:pic>
        <p:pic>
          <p:nvPicPr>
            <p:cNvPr id="25" name="Immagine 24">
              <a:extLst>
                <a:ext uri="{FF2B5EF4-FFF2-40B4-BE49-F238E27FC236}">
                  <a16:creationId xmlns:a16="http://schemas.microsoft.com/office/drawing/2014/main" id="{88209EEB-2DC3-7727-2B53-DACD2EC2437C}"/>
                </a:ext>
              </a:extLst>
            </p:cNvPr>
            <p:cNvPicPr>
              <a:picLocks noChangeAspect="1"/>
            </p:cNvPicPr>
            <p:nvPr/>
          </p:nvPicPr>
          <p:blipFill>
            <a:blip r:embed="rId7"/>
            <a:srcRect/>
            <a:stretch/>
          </p:blipFill>
          <p:spPr>
            <a:xfrm rot="10800000">
              <a:off x="11627624" y="5604505"/>
              <a:ext cx="183221" cy="183221"/>
            </a:xfrm>
            <a:prstGeom prst="rect">
              <a:avLst/>
            </a:prstGeom>
          </p:spPr>
        </p:pic>
      </p:grpSp>
      <p:sp>
        <p:nvSpPr>
          <p:cNvPr id="81" name="CasellaDiTesto 80">
            <a:extLst>
              <a:ext uri="{FF2B5EF4-FFF2-40B4-BE49-F238E27FC236}">
                <a16:creationId xmlns:a16="http://schemas.microsoft.com/office/drawing/2014/main" id="{CE6299AD-D898-A558-4593-5C4403871A04}"/>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90" name="CasellaDiTesto 89">
            <a:extLst>
              <a:ext uri="{FF2B5EF4-FFF2-40B4-BE49-F238E27FC236}">
                <a16:creationId xmlns:a16="http://schemas.microsoft.com/office/drawing/2014/main" id="{D49A95EC-7E3C-A7A9-3370-B83841F78C26}"/>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15</a:t>
            </a:fld>
            <a:endParaRPr lang="it-IT" sz="1600" dirty="0"/>
          </a:p>
        </p:txBody>
      </p:sp>
      <p:sp>
        <p:nvSpPr>
          <p:cNvPr id="3" name="CasellaDiTesto 2">
            <a:extLst>
              <a:ext uri="{FF2B5EF4-FFF2-40B4-BE49-F238E27FC236}">
                <a16:creationId xmlns:a16="http://schemas.microsoft.com/office/drawing/2014/main" id="{F948648A-D5B1-632F-9179-BFA57E56A5EC}"/>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02/13</a:t>
            </a:r>
          </a:p>
        </p:txBody>
      </p:sp>
    </p:spTree>
    <p:custDataLst>
      <p:tags r:id="rId1"/>
    </p:custDataLst>
    <p:extLst>
      <p:ext uri="{BB962C8B-B14F-4D97-AF65-F5344CB8AC3E}">
        <p14:creationId xmlns:p14="http://schemas.microsoft.com/office/powerpoint/2010/main" val="331878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D17E5-90F5-E6F2-026E-FBD414D52FC7}"/>
            </a:ext>
          </a:extLst>
        </p:cNvPr>
        <p:cNvGrpSpPr/>
        <p:nvPr/>
      </p:nvGrpSpPr>
      <p:grpSpPr>
        <a:xfrm>
          <a:off x="0" y="0"/>
          <a:ext cx="0" cy="0"/>
          <a:chOff x="0" y="0"/>
          <a:chExt cx="0" cy="0"/>
        </a:xfrm>
      </p:grpSpPr>
      <p:sp>
        <p:nvSpPr>
          <p:cNvPr id="68" name="Rettangolo 67">
            <a:extLst>
              <a:ext uri="{FF2B5EF4-FFF2-40B4-BE49-F238E27FC236}">
                <a16:creationId xmlns:a16="http://schemas.microsoft.com/office/drawing/2014/main" id="{86607613-9A1E-24B9-4416-AE0FB4798CD7}"/>
              </a:ext>
            </a:extLst>
          </p:cNvPr>
          <p:cNvSpPr/>
          <p:nvPr/>
        </p:nvSpPr>
        <p:spPr>
          <a:xfrm>
            <a:off x="0" y="0"/>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con angoli arrotondati 33">
            <a:extLst>
              <a:ext uri="{FF2B5EF4-FFF2-40B4-BE49-F238E27FC236}">
                <a16:creationId xmlns:a16="http://schemas.microsoft.com/office/drawing/2014/main" id="{E6A7E59E-E22E-1CE8-870F-2D2D36A7860D}"/>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859763FE-96F2-7715-6119-6DAD518F81E2}"/>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pic>
        <p:nvPicPr>
          <p:cNvPr id="3" name="Picture 2">
            <a:extLst>
              <a:ext uri="{FF2B5EF4-FFF2-40B4-BE49-F238E27FC236}">
                <a16:creationId xmlns:a16="http://schemas.microsoft.com/office/drawing/2014/main" id="{D219C7DB-29AD-05A2-FFFA-04F4704A45B2}"/>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pic>
        <p:nvPicPr>
          <p:cNvPr id="14" name="Immagine 13" descr="Immagine che contiene schermata, oscurità, luce, notte&#10;&#10;Il contenuto generato dall'IA potrebbe non essere corretto.">
            <a:extLst>
              <a:ext uri="{FF2B5EF4-FFF2-40B4-BE49-F238E27FC236}">
                <a16:creationId xmlns:a16="http://schemas.microsoft.com/office/drawing/2014/main" id="{00125CAE-6ECE-0268-D9DB-C9774BD74DD0}"/>
              </a:ext>
            </a:extLst>
          </p:cNvPr>
          <p:cNvPicPr>
            <a:picLocks noChangeAspect="1"/>
          </p:cNvPicPr>
          <p:nvPr/>
        </p:nvPicPr>
        <p:blipFill>
          <a:blip r:embed="rId6">
            <a:alphaModFix/>
          </a:blip>
          <a:srcRect l="57780" t="58956" r="7864" b="13797"/>
          <a:stretch>
            <a:fillRect/>
          </a:stretch>
        </p:blipFill>
        <p:spPr>
          <a:xfrm>
            <a:off x="7090437" y="4228079"/>
            <a:ext cx="4067175" cy="2150446"/>
          </a:xfrm>
          <a:prstGeom prst="rect">
            <a:avLst/>
          </a:prstGeom>
        </p:spPr>
      </p:pic>
      <p:sp>
        <p:nvSpPr>
          <p:cNvPr id="4" name="CasellaDiTesto 3">
            <a:extLst>
              <a:ext uri="{FF2B5EF4-FFF2-40B4-BE49-F238E27FC236}">
                <a16:creationId xmlns:a16="http://schemas.microsoft.com/office/drawing/2014/main" id="{E1E8708B-E727-0436-36E7-F2F9D7E68D6B}"/>
              </a:ext>
            </a:extLst>
          </p:cNvPr>
          <p:cNvSpPr txBox="1"/>
          <p:nvPr/>
        </p:nvSpPr>
        <p:spPr>
          <a:xfrm>
            <a:off x="2369607" y="1105486"/>
            <a:ext cx="7238494" cy="954107"/>
          </a:xfrm>
          <a:prstGeom prst="rect">
            <a:avLst/>
          </a:prstGeom>
          <a:noFill/>
        </p:spPr>
        <p:txBody>
          <a:bodyPr wrap="square">
            <a:spAutoFit/>
          </a:bodyPr>
          <a:lstStyle/>
          <a:p>
            <a:pPr algn="ctr"/>
            <a:r>
              <a:rPr lang="en-US" sz="2000" b="1" dirty="0">
                <a:solidFill>
                  <a:schemeClr val="bg1"/>
                </a:solidFill>
                <a:latin typeface="Encode Sans" pitchFamily="2" charset="0"/>
              </a:rPr>
              <a:t>You have unlocked a new section. </a:t>
            </a:r>
            <a:br>
              <a:rPr lang="en-US" sz="2000" b="1" dirty="0">
                <a:solidFill>
                  <a:schemeClr val="bg1"/>
                </a:solidFill>
                <a:latin typeface="Encode Sans" pitchFamily="2" charset="0"/>
              </a:rPr>
            </a:br>
            <a:r>
              <a:rPr lang="en-US" sz="2000" dirty="0">
                <a:solidFill>
                  <a:schemeClr val="bg1"/>
                </a:solidFill>
                <a:latin typeface="Encode Sans" pitchFamily="2" charset="0"/>
              </a:rPr>
              <a:t>Do you notice anything different?</a:t>
            </a:r>
          </a:p>
          <a:p>
            <a:pPr algn="ctr"/>
            <a:r>
              <a:rPr lang="en-US" sz="1600" i="1" dirty="0">
                <a:solidFill>
                  <a:schemeClr val="bg1"/>
                </a:solidFill>
                <a:latin typeface="Encode Sans" pitchFamily="2" charset="0"/>
              </a:rPr>
              <a:t>Use your mouse to explore</a:t>
            </a:r>
            <a:r>
              <a:rPr lang="en-US" sz="1600" dirty="0">
                <a:solidFill>
                  <a:schemeClr val="bg1"/>
                </a:solidFill>
                <a:latin typeface="Encode Sans" pitchFamily="2" charset="0"/>
              </a:rPr>
              <a:t>…</a:t>
            </a:r>
          </a:p>
        </p:txBody>
      </p:sp>
      <p:sp>
        <p:nvSpPr>
          <p:cNvPr id="8" name="CasellaDiTesto 7">
            <a:extLst>
              <a:ext uri="{FF2B5EF4-FFF2-40B4-BE49-F238E27FC236}">
                <a16:creationId xmlns:a16="http://schemas.microsoft.com/office/drawing/2014/main" id="{9114FC07-9351-9861-A721-064202E7740B}"/>
              </a:ext>
            </a:extLst>
          </p:cNvPr>
          <p:cNvSpPr txBox="1"/>
          <p:nvPr/>
        </p:nvSpPr>
        <p:spPr>
          <a:xfrm>
            <a:off x="9478031" y="2683338"/>
            <a:ext cx="2002471" cy="276999"/>
          </a:xfrm>
          <a:prstGeom prst="rect">
            <a:avLst/>
          </a:prstGeom>
          <a:noFill/>
        </p:spPr>
        <p:txBody>
          <a:bodyPr wrap="none" rtlCol="0">
            <a:spAutoFit/>
          </a:bodyPr>
          <a:lstStyle>
            <a:defPPr>
              <a:defRPr lang="en-US"/>
            </a:defPPr>
            <a:lvl1pPr>
              <a:defRPr sz="1200">
                <a:solidFill>
                  <a:schemeClr val="bg1"/>
                </a:solidFill>
                <a:latin typeface="Encode Sans Condensed Black" pitchFamily="2" charset="0"/>
              </a:defRPr>
            </a:lvl1pPr>
          </a:lstStyle>
          <a:p>
            <a:r>
              <a:rPr lang="it-IT" dirty="0"/>
              <a:t>STORAGE COMPARTMENT</a:t>
            </a:r>
          </a:p>
        </p:txBody>
      </p:sp>
      <p:grpSp>
        <p:nvGrpSpPr>
          <p:cNvPr id="2" name="Gruppo 1">
            <a:extLst>
              <a:ext uri="{FF2B5EF4-FFF2-40B4-BE49-F238E27FC236}">
                <a16:creationId xmlns:a16="http://schemas.microsoft.com/office/drawing/2014/main" id="{050BD342-7E16-3F0C-4B3E-B1E4953C486A}"/>
              </a:ext>
            </a:extLst>
          </p:cNvPr>
          <p:cNvGrpSpPr/>
          <p:nvPr/>
        </p:nvGrpSpPr>
        <p:grpSpPr>
          <a:xfrm>
            <a:off x="11449277" y="106363"/>
            <a:ext cx="575026" cy="700647"/>
            <a:chOff x="11449277" y="1833658"/>
            <a:chExt cx="575026" cy="700647"/>
          </a:xfrm>
        </p:grpSpPr>
        <p:sp>
          <p:nvSpPr>
            <p:cNvPr id="6" name="Rettangolo con angoli arrotondati 5">
              <a:extLst>
                <a:ext uri="{FF2B5EF4-FFF2-40B4-BE49-F238E27FC236}">
                  <a16:creationId xmlns:a16="http://schemas.microsoft.com/office/drawing/2014/main" id="{1C624A0A-D808-41AD-E880-3DF190C6F2E5}"/>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con angoli arrotondati 8">
              <a:extLst>
                <a:ext uri="{FF2B5EF4-FFF2-40B4-BE49-F238E27FC236}">
                  <a16:creationId xmlns:a16="http://schemas.microsoft.com/office/drawing/2014/main" id="{9899ADD7-732E-1765-9DBE-AF5FD15C33B1}"/>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EEE98382-4B41-5C21-EE47-04F53AE4DA1A}"/>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13" name="Gruppo 12">
            <a:extLst>
              <a:ext uri="{FF2B5EF4-FFF2-40B4-BE49-F238E27FC236}">
                <a16:creationId xmlns:a16="http://schemas.microsoft.com/office/drawing/2014/main" id="{8FE36507-49E3-DCCE-5D46-E2D146EDB5C3}"/>
              </a:ext>
            </a:extLst>
          </p:cNvPr>
          <p:cNvGrpSpPr/>
          <p:nvPr/>
        </p:nvGrpSpPr>
        <p:grpSpPr>
          <a:xfrm>
            <a:off x="11449277" y="4952304"/>
            <a:ext cx="575026" cy="1738151"/>
            <a:chOff x="11449277" y="4952304"/>
            <a:chExt cx="575026" cy="1738151"/>
          </a:xfrm>
        </p:grpSpPr>
        <p:sp>
          <p:nvSpPr>
            <p:cNvPr id="25" name="Rettangolo con angoli arrotondati 24">
              <a:extLst>
                <a:ext uri="{FF2B5EF4-FFF2-40B4-BE49-F238E27FC236}">
                  <a16:creationId xmlns:a16="http://schemas.microsoft.com/office/drawing/2014/main" id="{CAEB5F4F-8A59-BBC7-288B-46E89DC7BD87}"/>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62829A80-8828-ADF0-6833-B2086DA12F5D}"/>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5F0ABD09-19D5-FCBC-9D83-D6F54ED80832}"/>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a:extLst>
                <a:ext uri="{FF2B5EF4-FFF2-40B4-BE49-F238E27FC236}">
                  <a16:creationId xmlns:a16="http://schemas.microsoft.com/office/drawing/2014/main" id="{8586AA43-7BBF-2E96-14ED-4B387ADD1093}"/>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con angoli arrotondati 39">
              <a:extLst>
                <a:ext uri="{FF2B5EF4-FFF2-40B4-BE49-F238E27FC236}">
                  <a16:creationId xmlns:a16="http://schemas.microsoft.com/office/drawing/2014/main" id="{8785A720-157A-F37D-B482-E00644F3EE55}"/>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Immagine 40">
              <a:extLst>
                <a:ext uri="{FF2B5EF4-FFF2-40B4-BE49-F238E27FC236}">
                  <a16:creationId xmlns:a16="http://schemas.microsoft.com/office/drawing/2014/main" id="{C6A6D342-0654-799B-CE4C-8EEAB3A29695}"/>
                </a:ext>
              </a:extLst>
            </p:cNvPr>
            <p:cNvPicPr>
              <a:picLocks noChangeAspect="1"/>
            </p:cNvPicPr>
            <p:nvPr/>
          </p:nvPicPr>
          <p:blipFill>
            <a:blip r:embed="rId8"/>
            <a:srcRect/>
            <a:stretch/>
          </p:blipFill>
          <p:spPr>
            <a:xfrm>
              <a:off x="11656196" y="5171117"/>
              <a:ext cx="183221" cy="183221"/>
            </a:xfrm>
            <a:prstGeom prst="rect">
              <a:avLst/>
            </a:prstGeom>
          </p:spPr>
        </p:pic>
        <p:pic>
          <p:nvPicPr>
            <p:cNvPr id="42" name="Immagine 41">
              <a:extLst>
                <a:ext uri="{FF2B5EF4-FFF2-40B4-BE49-F238E27FC236}">
                  <a16:creationId xmlns:a16="http://schemas.microsoft.com/office/drawing/2014/main" id="{95B96B7D-C9B6-B94F-6C78-C4FB9B0C0386}"/>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43" name="Gruppo 42">
            <a:extLst>
              <a:ext uri="{FF2B5EF4-FFF2-40B4-BE49-F238E27FC236}">
                <a16:creationId xmlns:a16="http://schemas.microsoft.com/office/drawing/2014/main" id="{2C7590A6-E571-F8BC-3D8B-E5CEDE45B585}"/>
              </a:ext>
            </a:extLst>
          </p:cNvPr>
          <p:cNvGrpSpPr/>
          <p:nvPr/>
        </p:nvGrpSpPr>
        <p:grpSpPr>
          <a:xfrm>
            <a:off x="11449277" y="2058972"/>
            <a:ext cx="575026" cy="2865342"/>
            <a:chOff x="11449277" y="1833658"/>
            <a:chExt cx="575026" cy="2865342"/>
          </a:xfrm>
        </p:grpSpPr>
        <p:sp>
          <p:nvSpPr>
            <p:cNvPr id="45" name="Rettangolo con angoli arrotondati 44">
              <a:extLst>
                <a:ext uri="{FF2B5EF4-FFF2-40B4-BE49-F238E27FC236}">
                  <a16:creationId xmlns:a16="http://schemas.microsoft.com/office/drawing/2014/main" id="{0EFACE27-50E5-06FB-2421-168E3C05E6EA}"/>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con angoli arrotondati 45">
              <a:extLst>
                <a:ext uri="{FF2B5EF4-FFF2-40B4-BE49-F238E27FC236}">
                  <a16:creationId xmlns:a16="http://schemas.microsoft.com/office/drawing/2014/main" id="{4508EB22-59CE-829B-0BE5-E22ACA9217F1}"/>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4B213557-25D7-FB28-E197-3EE12E5AD67D}"/>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3BFDB783-588A-F2FC-47ED-2AE775AE5DF9}"/>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AB0B2020-122D-4220-7C2D-09B255805D0E}"/>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3E8445D6-0849-70DC-AF91-09C35C2B1817}"/>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1DB39B79-2418-6EE8-85EC-F4C1AB4430BE}"/>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E913B275-2A21-D200-36AE-7DBFFD97BE7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 name="Immagine 60">
              <a:extLst>
                <a:ext uri="{FF2B5EF4-FFF2-40B4-BE49-F238E27FC236}">
                  <a16:creationId xmlns:a16="http://schemas.microsoft.com/office/drawing/2014/main" id="{ED30DE90-CF5B-D406-8249-112E9EE5586B}"/>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A6FFCA11-9402-92A5-8985-A8C45F49AC10}"/>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6F46FF1E-E619-8572-904B-F513CC67BCB8}"/>
                </a:ext>
              </a:extLst>
            </p:cNvPr>
            <p:cNvPicPr>
              <a:picLocks noChangeAspect="1"/>
            </p:cNvPicPr>
            <p:nvPr/>
          </p:nvPicPr>
          <p:blipFill>
            <a:blip r:embed="rId11">
              <a:alphaModFix amt="28000"/>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AC6ECF6D-32F3-23B2-4169-A6D2636565BE}"/>
                </a:ext>
              </a:extLst>
            </p:cNvPr>
            <p:cNvPicPr>
              <a:picLocks noChangeAspect="1"/>
            </p:cNvPicPr>
            <p:nvPr/>
          </p:nvPicPr>
          <p:blipFill>
            <a:blip r:embed="rId12">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22E64CDE-EFE1-28E1-59C0-8C248DE831E4}"/>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B5B8D7A6-AE9E-2A87-43BB-95BE75DD2A28}"/>
                </a:ext>
              </a:extLst>
            </p:cNvPr>
            <p:cNvPicPr>
              <a:picLocks noChangeAspect="1"/>
            </p:cNvPicPr>
            <p:nvPr/>
          </p:nvPicPr>
          <p:blipFill>
            <a:blip r:embed="rId14">
              <a:alphaModFix amt="28000"/>
            </a:blip>
            <a:srcRect/>
            <a:stretch/>
          </p:blipFill>
          <p:spPr>
            <a:xfrm>
              <a:off x="11631700" y="2942081"/>
              <a:ext cx="207388" cy="207388"/>
            </a:xfrm>
            <a:prstGeom prst="rect">
              <a:avLst/>
            </a:prstGeom>
          </p:spPr>
        </p:pic>
      </p:grpSp>
      <p:grpSp>
        <p:nvGrpSpPr>
          <p:cNvPr id="76" name="Gruppo 75">
            <a:extLst>
              <a:ext uri="{FF2B5EF4-FFF2-40B4-BE49-F238E27FC236}">
                <a16:creationId xmlns:a16="http://schemas.microsoft.com/office/drawing/2014/main" id="{47D8430B-7AF9-063C-3882-C7D890E093DA}"/>
              </a:ext>
            </a:extLst>
          </p:cNvPr>
          <p:cNvGrpSpPr/>
          <p:nvPr/>
        </p:nvGrpSpPr>
        <p:grpSpPr>
          <a:xfrm>
            <a:off x="11449277" y="906463"/>
            <a:ext cx="575026" cy="1083942"/>
            <a:chOff x="11449277" y="1833658"/>
            <a:chExt cx="575026" cy="1083942"/>
          </a:xfrm>
        </p:grpSpPr>
        <p:sp>
          <p:nvSpPr>
            <p:cNvPr id="77" name="Rettangolo con angoli arrotondati 76">
              <a:extLst>
                <a:ext uri="{FF2B5EF4-FFF2-40B4-BE49-F238E27FC236}">
                  <a16:creationId xmlns:a16="http://schemas.microsoft.com/office/drawing/2014/main" id="{FACDB410-8B45-3435-77F2-1F0E8AA5CCF4}"/>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Rettangolo con angoli arrotondati 77">
              <a:extLst>
                <a:ext uri="{FF2B5EF4-FFF2-40B4-BE49-F238E27FC236}">
                  <a16:creationId xmlns:a16="http://schemas.microsoft.com/office/drawing/2014/main" id="{51D1F1F1-25F0-5A93-B298-B6FC8937AF6B}"/>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Ovale 78">
              <a:extLst>
                <a:ext uri="{FF2B5EF4-FFF2-40B4-BE49-F238E27FC236}">
                  <a16:creationId xmlns:a16="http://schemas.microsoft.com/office/drawing/2014/main" id="{3A55C1A2-00D4-A798-5322-BEE4E30DD7C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D1D2F041-D548-2F24-585A-CC110AE03564}"/>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81" name="Ovale 80">
              <a:extLst>
                <a:ext uri="{FF2B5EF4-FFF2-40B4-BE49-F238E27FC236}">
                  <a16:creationId xmlns:a16="http://schemas.microsoft.com/office/drawing/2014/main" id="{75F500B7-4213-EF75-2FA6-BBBB186C6E80}"/>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2" name="Immagine 81">
              <a:extLst>
                <a:ext uri="{FF2B5EF4-FFF2-40B4-BE49-F238E27FC236}">
                  <a16:creationId xmlns:a16="http://schemas.microsoft.com/office/drawing/2014/main" id="{207EA074-0C4B-0B1D-5D99-D7E763F7323C}"/>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83" name="CasellaDiTesto 82">
            <a:extLst>
              <a:ext uri="{FF2B5EF4-FFF2-40B4-BE49-F238E27FC236}">
                <a16:creationId xmlns:a16="http://schemas.microsoft.com/office/drawing/2014/main" id="{8284871C-6327-1B24-44FA-D2CD4B407C57}"/>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16</a:t>
            </a:fld>
            <a:endParaRPr lang="it-IT" sz="1600" dirty="0"/>
          </a:p>
        </p:txBody>
      </p:sp>
      <p:pic>
        <p:nvPicPr>
          <p:cNvPr id="15" name="Immagine 14">
            <a:extLst>
              <a:ext uri="{FF2B5EF4-FFF2-40B4-BE49-F238E27FC236}">
                <a16:creationId xmlns:a16="http://schemas.microsoft.com/office/drawing/2014/main" id="{6E61B8E3-F81C-B9BD-6AC3-19FC1DF68591}"/>
              </a:ext>
            </a:extLst>
          </p:cNvPr>
          <p:cNvPicPr>
            <a:picLocks noChangeAspect="1"/>
          </p:cNvPicPr>
          <p:nvPr/>
        </p:nvPicPr>
        <p:blipFill>
          <a:blip r:embed="rId17"/>
          <a:srcRect/>
          <a:stretch/>
        </p:blipFill>
        <p:spPr>
          <a:xfrm>
            <a:off x="3904909" y="2583568"/>
            <a:ext cx="190841" cy="190841"/>
          </a:xfrm>
          <a:prstGeom prst="rect">
            <a:avLst/>
          </a:prstGeom>
        </p:spPr>
      </p:pic>
      <p:pic>
        <p:nvPicPr>
          <p:cNvPr id="17" name="Immagine 16">
            <a:extLst>
              <a:ext uri="{FF2B5EF4-FFF2-40B4-BE49-F238E27FC236}">
                <a16:creationId xmlns:a16="http://schemas.microsoft.com/office/drawing/2014/main" id="{CFA2F3B0-F1F0-7AC4-6A7B-6B3215476C81}"/>
              </a:ext>
            </a:extLst>
          </p:cNvPr>
          <p:cNvPicPr>
            <a:picLocks noChangeAspect="1"/>
          </p:cNvPicPr>
          <p:nvPr/>
        </p:nvPicPr>
        <p:blipFill>
          <a:blip r:embed="rId17"/>
          <a:srcRect/>
          <a:stretch/>
        </p:blipFill>
        <p:spPr>
          <a:xfrm>
            <a:off x="4712415" y="4501446"/>
            <a:ext cx="190841" cy="190841"/>
          </a:xfrm>
          <a:prstGeom prst="rect">
            <a:avLst/>
          </a:prstGeom>
        </p:spPr>
      </p:pic>
      <p:pic>
        <p:nvPicPr>
          <p:cNvPr id="18" name="Immagine 17">
            <a:extLst>
              <a:ext uri="{FF2B5EF4-FFF2-40B4-BE49-F238E27FC236}">
                <a16:creationId xmlns:a16="http://schemas.microsoft.com/office/drawing/2014/main" id="{E659100A-8966-9593-A3FA-4C22EF8E9CE0}"/>
              </a:ext>
            </a:extLst>
          </p:cNvPr>
          <p:cNvPicPr>
            <a:picLocks noChangeAspect="1"/>
          </p:cNvPicPr>
          <p:nvPr/>
        </p:nvPicPr>
        <p:blipFill>
          <a:blip r:embed="rId18"/>
          <a:srcRect/>
          <a:stretch/>
        </p:blipFill>
        <p:spPr>
          <a:xfrm>
            <a:off x="10219450" y="4828893"/>
            <a:ext cx="190841" cy="190841"/>
          </a:xfrm>
          <a:prstGeom prst="rect">
            <a:avLst/>
          </a:prstGeom>
        </p:spPr>
      </p:pic>
      <p:pic>
        <p:nvPicPr>
          <p:cNvPr id="19" name="Immagine 18">
            <a:extLst>
              <a:ext uri="{FF2B5EF4-FFF2-40B4-BE49-F238E27FC236}">
                <a16:creationId xmlns:a16="http://schemas.microsoft.com/office/drawing/2014/main" id="{5549FEFB-6C17-9355-4D65-B4D1500D80D0}"/>
              </a:ext>
            </a:extLst>
          </p:cNvPr>
          <p:cNvPicPr>
            <a:picLocks noChangeAspect="1"/>
          </p:cNvPicPr>
          <p:nvPr/>
        </p:nvPicPr>
        <p:blipFill>
          <a:blip r:embed="rId17"/>
          <a:srcRect/>
          <a:stretch/>
        </p:blipFill>
        <p:spPr>
          <a:xfrm>
            <a:off x="7067209" y="592843"/>
            <a:ext cx="190841" cy="190841"/>
          </a:xfrm>
          <a:prstGeom prst="rect">
            <a:avLst/>
          </a:prstGeom>
        </p:spPr>
      </p:pic>
      <p:pic>
        <p:nvPicPr>
          <p:cNvPr id="20" name="Immagine 19">
            <a:extLst>
              <a:ext uri="{FF2B5EF4-FFF2-40B4-BE49-F238E27FC236}">
                <a16:creationId xmlns:a16="http://schemas.microsoft.com/office/drawing/2014/main" id="{B21B393B-284C-4E0E-7695-F9456E9224C5}"/>
              </a:ext>
            </a:extLst>
          </p:cNvPr>
          <p:cNvPicPr>
            <a:picLocks noChangeAspect="1"/>
          </p:cNvPicPr>
          <p:nvPr/>
        </p:nvPicPr>
        <p:blipFill>
          <a:blip r:embed="rId17"/>
          <a:srcRect/>
          <a:stretch/>
        </p:blipFill>
        <p:spPr>
          <a:xfrm>
            <a:off x="6435206" y="4711606"/>
            <a:ext cx="190841" cy="190841"/>
          </a:xfrm>
          <a:prstGeom prst="rect">
            <a:avLst/>
          </a:prstGeom>
        </p:spPr>
      </p:pic>
      <p:pic>
        <p:nvPicPr>
          <p:cNvPr id="21" name="Immagine 20">
            <a:extLst>
              <a:ext uri="{FF2B5EF4-FFF2-40B4-BE49-F238E27FC236}">
                <a16:creationId xmlns:a16="http://schemas.microsoft.com/office/drawing/2014/main" id="{A8BF4358-2188-AAB3-7DCB-5472C29BB27E}"/>
              </a:ext>
            </a:extLst>
          </p:cNvPr>
          <p:cNvPicPr>
            <a:picLocks noChangeAspect="1"/>
          </p:cNvPicPr>
          <p:nvPr/>
        </p:nvPicPr>
        <p:blipFill>
          <a:blip r:embed="rId18"/>
          <a:srcRect/>
          <a:stretch/>
        </p:blipFill>
        <p:spPr>
          <a:xfrm>
            <a:off x="7264109" y="2349040"/>
            <a:ext cx="190841" cy="190841"/>
          </a:xfrm>
          <a:prstGeom prst="rect">
            <a:avLst/>
          </a:prstGeom>
        </p:spPr>
      </p:pic>
    </p:spTree>
    <p:custDataLst>
      <p:tags r:id="rId1"/>
    </p:custDataLst>
    <p:extLst>
      <p:ext uri="{BB962C8B-B14F-4D97-AF65-F5344CB8AC3E}">
        <p14:creationId xmlns:p14="http://schemas.microsoft.com/office/powerpoint/2010/main" val="2895691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numero diapositiva 5">
            <a:extLst>
              <a:ext uri="{FF2B5EF4-FFF2-40B4-BE49-F238E27FC236}">
                <a16:creationId xmlns:a16="http://schemas.microsoft.com/office/drawing/2014/main" id="{A7CFC01E-6004-EEF7-7402-FFAEB95CDA86}"/>
              </a:ext>
            </a:extLst>
          </p:cNvPr>
          <p:cNvSpPr txBox="1">
            <a:spLocks/>
          </p:cNvSpPr>
          <p:nvPr/>
        </p:nvSpPr>
        <p:spPr>
          <a:xfrm>
            <a:off x="8610600" y="6356350"/>
            <a:ext cx="402771"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b="1" dirty="0">
              <a:solidFill>
                <a:srgbClr val="233782"/>
              </a:solidFill>
              <a:latin typeface="Encode Sans" pitchFamily="2" charset="0"/>
            </a:endParaRPr>
          </a:p>
        </p:txBody>
      </p:sp>
      <p:sp>
        <p:nvSpPr>
          <p:cNvPr id="35" name="CasellaDiTesto 34">
            <a:extLst>
              <a:ext uri="{FF2B5EF4-FFF2-40B4-BE49-F238E27FC236}">
                <a16:creationId xmlns:a16="http://schemas.microsoft.com/office/drawing/2014/main" id="{392B2223-5955-14D0-0AC3-C1880E402E66}"/>
              </a:ext>
            </a:extLst>
          </p:cNvPr>
          <p:cNvSpPr txBox="1"/>
          <p:nvPr/>
        </p:nvSpPr>
        <p:spPr>
          <a:xfrm>
            <a:off x="1022784" y="857009"/>
            <a:ext cx="9966326" cy="1723549"/>
          </a:xfrm>
          <a:prstGeom prst="rect">
            <a:avLst/>
          </a:prstGeom>
          <a:noFill/>
          <a:ln>
            <a:noFill/>
          </a:ln>
        </p:spPr>
        <p:txBody>
          <a:bodyPr wrap="square" rtlCol="0">
            <a:spAutoFit/>
          </a:bodyPr>
          <a:lstStyle>
            <a:defPPr>
              <a:defRPr lang="en-US"/>
            </a:defPPr>
            <a:lvl1pPr algn="ctr">
              <a:spcAft>
                <a:spcPts val="1200"/>
              </a:spcAft>
              <a:defRPr sz="3600">
                <a:solidFill>
                  <a:schemeClr val="bg1"/>
                </a:solidFill>
                <a:latin typeface="Encode Sans" pitchFamily="2" charset="0"/>
              </a:defRPr>
            </a:lvl1pPr>
          </a:lstStyle>
          <a:p>
            <a:r>
              <a:rPr lang="it-IT" dirty="0">
                <a:latin typeface="Encode Sans Condensed Black" pitchFamily="2" charset="0"/>
              </a:rPr>
              <a:t>Great news! </a:t>
            </a:r>
            <a:br>
              <a:rPr lang="it-IT" dirty="0">
                <a:latin typeface="Encode Sans Condensed Black" pitchFamily="2" charset="0"/>
              </a:rPr>
            </a:br>
            <a:r>
              <a:rPr lang="it-IT" dirty="0" err="1">
                <a:latin typeface="Encode Sans Condensed Black" pitchFamily="2" charset="0"/>
              </a:rPr>
              <a:t>You</a:t>
            </a:r>
            <a:r>
              <a:rPr lang="it-IT" dirty="0">
                <a:latin typeface="Encode Sans Condensed Black" pitchFamily="2" charset="0"/>
              </a:rPr>
              <a:t> </a:t>
            </a:r>
            <a:r>
              <a:rPr lang="it-IT" dirty="0" err="1">
                <a:latin typeface="Encode Sans Condensed Black" pitchFamily="2" charset="0"/>
              </a:rPr>
              <a:t>have</a:t>
            </a:r>
            <a:r>
              <a:rPr lang="it-IT" dirty="0">
                <a:latin typeface="Encode Sans Condensed Black" pitchFamily="2" charset="0"/>
              </a:rPr>
              <a:t> </a:t>
            </a:r>
            <a:r>
              <a:rPr lang="it-IT" dirty="0" err="1">
                <a:latin typeface="Encode Sans Condensed Black" pitchFamily="2" charset="0"/>
              </a:rPr>
              <a:t>found</a:t>
            </a:r>
            <a:r>
              <a:rPr lang="it-IT" dirty="0">
                <a:latin typeface="Encode Sans Condensed Black" pitchFamily="2" charset="0"/>
              </a:rPr>
              <a:t> the K9 Quick guide!</a:t>
            </a:r>
          </a:p>
          <a:p>
            <a:r>
              <a:rPr lang="it-IT" sz="2400" dirty="0"/>
              <a:t> </a:t>
            </a:r>
            <a:r>
              <a:rPr lang="it-IT" sz="2400" dirty="0" err="1"/>
              <a:t>It</a:t>
            </a:r>
            <a:r>
              <a:rPr lang="it-IT" sz="2400" dirty="0"/>
              <a:t> </a:t>
            </a:r>
            <a:r>
              <a:rPr lang="it-IT" sz="2400" dirty="0" err="1"/>
              <a:t>will</a:t>
            </a:r>
            <a:r>
              <a:rPr lang="it-IT" sz="2400" dirty="0"/>
              <a:t> be </a:t>
            </a:r>
            <a:r>
              <a:rPr lang="it-IT" sz="2400" dirty="0" err="1"/>
              <a:t>useful</a:t>
            </a:r>
            <a:r>
              <a:rPr lang="it-IT" sz="2400" dirty="0"/>
              <a:t> to review </a:t>
            </a:r>
            <a:r>
              <a:rPr lang="it-IT" sz="2400" dirty="0" err="1"/>
              <a:t>your</a:t>
            </a:r>
            <a:r>
              <a:rPr lang="it-IT" sz="2400" dirty="0"/>
              <a:t> knowledge of the K9 technical features. </a:t>
            </a:r>
          </a:p>
        </p:txBody>
      </p:sp>
      <p:sp>
        <p:nvSpPr>
          <p:cNvPr id="36" name="CasellaDiTesto 35">
            <a:extLst>
              <a:ext uri="{FF2B5EF4-FFF2-40B4-BE49-F238E27FC236}">
                <a16:creationId xmlns:a16="http://schemas.microsoft.com/office/drawing/2014/main" id="{375E55DE-6EAC-0FED-2056-F0819EECC534}"/>
              </a:ext>
            </a:extLst>
          </p:cNvPr>
          <p:cNvSpPr txBox="1"/>
          <p:nvPr/>
        </p:nvSpPr>
        <p:spPr>
          <a:xfrm>
            <a:off x="5022206" y="2736309"/>
            <a:ext cx="1967481"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GOOD TO KNOW</a:t>
            </a:r>
          </a:p>
        </p:txBody>
      </p:sp>
      <p:pic>
        <p:nvPicPr>
          <p:cNvPr id="39" name="Picture 2">
            <a:extLst>
              <a:ext uri="{FF2B5EF4-FFF2-40B4-BE49-F238E27FC236}">
                <a16:creationId xmlns:a16="http://schemas.microsoft.com/office/drawing/2014/main" id="{7860C27E-AA01-FE60-5139-DE4B1EB1BAB8}"/>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pic>
        <p:nvPicPr>
          <p:cNvPr id="58" name="Immagine 57">
            <a:extLst>
              <a:ext uri="{FF2B5EF4-FFF2-40B4-BE49-F238E27FC236}">
                <a16:creationId xmlns:a16="http://schemas.microsoft.com/office/drawing/2014/main" id="{30F8844E-5E4D-0A5C-5010-CB4AE3C78E92}"/>
              </a:ext>
            </a:extLst>
          </p:cNvPr>
          <p:cNvPicPr>
            <a:picLocks noChangeAspect="1"/>
          </p:cNvPicPr>
          <p:nvPr/>
        </p:nvPicPr>
        <p:blipFill>
          <a:blip r:embed="rId6"/>
          <a:srcRect t="18796" b="18796"/>
          <a:stretch/>
        </p:blipFill>
        <p:spPr>
          <a:xfrm>
            <a:off x="1866900" y="2925931"/>
            <a:ext cx="7239000" cy="3011851"/>
          </a:xfrm>
          <a:prstGeom prst="rect">
            <a:avLst/>
          </a:prstGeom>
        </p:spPr>
      </p:pic>
      <p:sp>
        <p:nvSpPr>
          <p:cNvPr id="75" name="CasellaDiTesto 74">
            <a:extLst>
              <a:ext uri="{FF2B5EF4-FFF2-40B4-BE49-F238E27FC236}">
                <a16:creationId xmlns:a16="http://schemas.microsoft.com/office/drawing/2014/main" id="{E6DC2465-3729-3DF7-5D04-913819BA7BC1}"/>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17</a:t>
            </a:fld>
            <a:endParaRPr lang="it-IT" sz="1600" dirty="0"/>
          </a:p>
        </p:txBody>
      </p:sp>
    </p:spTree>
    <p:custDataLst>
      <p:tags r:id="rId1"/>
    </p:custDataLst>
    <p:extLst>
      <p:ext uri="{BB962C8B-B14F-4D97-AF65-F5344CB8AC3E}">
        <p14:creationId xmlns:p14="http://schemas.microsoft.com/office/powerpoint/2010/main" val="1071710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7356-828E-5A55-1971-13AD910740B3}"/>
            </a:ext>
          </a:extLst>
        </p:cNvPr>
        <p:cNvGrpSpPr/>
        <p:nvPr/>
      </p:nvGrpSpPr>
      <p:grpSpPr>
        <a:xfrm>
          <a:off x="0" y="0"/>
          <a:ext cx="0" cy="0"/>
          <a:chOff x="0" y="0"/>
          <a:chExt cx="0" cy="0"/>
        </a:xfrm>
      </p:grpSpPr>
      <p:sp>
        <p:nvSpPr>
          <p:cNvPr id="31" name="Segnaposto numero diapositiva 5">
            <a:extLst>
              <a:ext uri="{FF2B5EF4-FFF2-40B4-BE49-F238E27FC236}">
                <a16:creationId xmlns:a16="http://schemas.microsoft.com/office/drawing/2014/main" id="{C84A0F05-1632-E8B3-976E-B1AE822F9D2E}"/>
              </a:ext>
            </a:extLst>
          </p:cNvPr>
          <p:cNvSpPr txBox="1">
            <a:spLocks/>
          </p:cNvSpPr>
          <p:nvPr/>
        </p:nvSpPr>
        <p:spPr>
          <a:xfrm>
            <a:off x="8610600" y="6356350"/>
            <a:ext cx="402771"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b="1" dirty="0">
              <a:solidFill>
                <a:srgbClr val="233782"/>
              </a:solidFill>
              <a:latin typeface="Encode Sans" pitchFamily="2" charset="0"/>
            </a:endParaRPr>
          </a:p>
        </p:txBody>
      </p:sp>
      <p:sp>
        <p:nvSpPr>
          <p:cNvPr id="36" name="CasellaDiTesto 35">
            <a:extLst>
              <a:ext uri="{FF2B5EF4-FFF2-40B4-BE49-F238E27FC236}">
                <a16:creationId xmlns:a16="http://schemas.microsoft.com/office/drawing/2014/main" id="{3D4786E5-68DE-4C10-0E1F-699607765FE0}"/>
              </a:ext>
            </a:extLst>
          </p:cNvPr>
          <p:cNvSpPr txBox="1"/>
          <p:nvPr/>
        </p:nvSpPr>
        <p:spPr>
          <a:xfrm>
            <a:off x="5022206" y="2682652"/>
            <a:ext cx="1967481"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OPEN THE BOOK</a:t>
            </a:r>
          </a:p>
        </p:txBody>
      </p:sp>
      <p:pic>
        <p:nvPicPr>
          <p:cNvPr id="39" name="Picture 2">
            <a:extLst>
              <a:ext uri="{FF2B5EF4-FFF2-40B4-BE49-F238E27FC236}">
                <a16:creationId xmlns:a16="http://schemas.microsoft.com/office/drawing/2014/main" id="{71B6F332-858F-73EC-2B6A-1CD4774A4113}"/>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pic>
        <p:nvPicPr>
          <p:cNvPr id="58" name="Immagine 57">
            <a:extLst>
              <a:ext uri="{FF2B5EF4-FFF2-40B4-BE49-F238E27FC236}">
                <a16:creationId xmlns:a16="http://schemas.microsoft.com/office/drawing/2014/main" id="{CFB17BE2-1934-6EC8-2465-981AD3F48A3F}"/>
              </a:ext>
            </a:extLst>
          </p:cNvPr>
          <p:cNvPicPr>
            <a:picLocks noChangeAspect="1"/>
          </p:cNvPicPr>
          <p:nvPr/>
        </p:nvPicPr>
        <p:blipFill>
          <a:blip r:embed="rId6"/>
          <a:srcRect t="18796" b="18796"/>
          <a:stretch/>
        </p:blipFill>
        <p:spPr>
          <a:xfrm>
            <a:off x="1866900" y="2925931"/>
            <a:ext cx="7239000" cy="3011851"/>
          </a:xfrm>
          <a:prstGeom prst="rect">
            <a:avLst/>
          </a:prstGeom>
        </p:spPr>
      </p:pic>
      <p:sp>
        <p:nvSpPr>
          <p:cNvPr id="73" name="CasellaDiTesto 72">
            <a:extLst>
              <a:ext uri="{FF2B5EF4-FFF2-40B4-BE49-F238E27FC236}">
                <a16:creationId xmlns:a16="http://schemas.microsoft.com/office/drawing/2014/main" id="{F0E600C5-61B9-BB0B-62B1-BD4914CE5D5F}"/>
              </a:ext>
            </a:extLst>
          </p:cNvPr>
          <p:cNvSpPr txBox="1"/>
          <p:nvPr/>
        </p:nvSpPr>
        <p:spPr>
          <a:xfrm>
            <a:off x="1022784" y="1179049"/>
            <a:ext cx="9966326" cy="1354217"/>
          </a:xfrm>
          <a:prstGeom prst="rect">
            <a:avLst/>
          </a:prstGeom>
          <a:noFill/>
          <a:ln>
            <a:noFill/>
          </a:ln>
        </p:spPr>
        <p:txBody>
          <a:bodyPr wrap="square" rtlCol="0">
            <a:spAutoFit/>
          </a:bodyPr>
          <a:lstStyle>
            <a:defPPr>
              <a:defRPr lang="en-US"/>
            </a:defPPr>
            <a:lvl1pPr algn="ctr">
              <a:spcAft>
                <a:spcPts val="1200"/>
              </a:spcAft>
              <a:defRPr sz="3600">
                <a:solidFill>
                  <a:schemeClr val="bg1"/>
                </a:solidFill>
                <a:latin typeface="Encode Sans" pitchFamily="2" charset="0"/>
              </a:defRPr>
            </a:lvl1pPr>
          </a:lstStyle>
          <a:p>
            <a:r>
              <a:rPr lang="it-IT" dirty="0">
                <a:latin typeface="Encode Sans Condensed Black" pitchFamily="2" charset="0"/>
              </a:rPr>
              <a:t>But </a:t>
            </a:r>
            <a:r>
              <a:rPr lang="it-IT" dirty="0" err="1">
                <a:latin typeface="Encode Sans Condensed Black" pitchFamily="2" charset="0"/>
              </a:rPr>
              <a:t>wait</a:t>
            </a:r>
            <a:r>
              <a:rPr lang="it-IT" dirty="0">
                <a:latin typeface="Encode Sans Condensed Black" pitchFamily="2" charset="0"/>
              </a:rPr>
              <a:t>… </a:t>
            </a:r>
            <a:br>
              <a:rPr lang="it-IT" dirty="0">
                <a:latin typeface="Encode Sans Condensed Black" pitchFamily="2" charset="0"/>
              </a:rPr>
            </a:br>
            <a:r>
              <a:rPr lang="en-US" sz="2300" dirty="0"/>
              <a:t>Some pages have been accidentally torn out </a:t>
            </a:r>
            <a:br>
              <a:rPr lang="en-US" sz="2300" dirty="0"/>
            </a:br>
            <a:r>
              <a:rPr lang="en-US" sz="2300" dirty="0"/>
              <a:t>and </a:t>
            </a:r>
            <a:r>
              <a:rPr lang="en-US" sz="2300" dirty="0">
                <a:latin typeface="Encode Sans Condensed Black" pitchFamily="2" charset="0"/>
              </a:rPr>
              <a:t>the book needs to be put back together.</a:t>
            </a:r>
          </a:p>
        </p:txBody>
      </p:sp>
      <p:sp>
        <p:nvSpPr>
          <p:cNvPr id="75" name="CasellaDiTesto 74">
            <a:extLst>
              <a:ext uri="{FF2B5EF4-FFF2-40B4-BE49-F238E27FC236}">
                <a16:creationId xmlns:a16="http://schemas.microsoft.com/office/drawing/2014/main" id="{59174880-1197-D4C3-6150-FDAB13ABAE5F}"/>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18</a:t>
            </a:fld>
            <a:endParaRPr lang="it-IT" sz="1600" dirty="0"/>
          </a:p>
        </p:txBody>
      </p:sp>
    </p:spTree>
    <p:custDataLst>
      <p:tags r:id="rId1"/>
    </p:custDataLst>
    <p:extLst>
      <p:ext uri="{BB962C8B-B14F-4D97-AF65-F5344CB8AC3E}">
        <p14:creationId xmlns:p14="http://schemas.microsoft.com/office/powerpoint/2010/main" val="1036694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7A15-7D3E-26C4-FD81-1CDD2006CCDC}"/>
            </a:ext>
          </a:extLst>
        </p:cNvPr>
        <p:cNvGrpSpPr/>
        <p:nvPr/>
      </p:nvGrpSpPr>
      <p:grpSpPr>
        <a:xfrm>
          <a:off x="0" y="0"/>
          <a:ext cx="0" cy="0"/>
          <a:chOff x="0" y="0"/>
          <a:chExt cx="0" cy="0"/>
        </a:xfrm>
      </p:grpSpPr>
      <p:sp>
        <p:nvSpPr>
          <p:cNvPr id="73" name="CasellaDiTesto 72">
            <a:extLst>
              <a:ext uri="{FF2B5EF4-FFF2-40B4-BE49-F238E27FC236}">
                <a16:creationId xmlns:a16="http://schemas.microsoft.com/office/drawing/2014/main" id="{783CF0C0-176E-3758-BC63-A54018FC8FB1}"/>
              </a:ext>
            </a:extLst>
          </p:cNvPr>
          <p:cNvSpPr txBox="1"/>
          <p:nvPr/>
        </p:nvSpPr>
        <p:spPr>
          <a:xfrm>
            <a:off x="877871" y="1081627"/>
            <a:ext cx="4341408" cy="800219"/>
          </a:xfrm>
          <a:prstGeom prst="rect">
            <a:avLst/>
          </a:prstGeom>
          <a:noFill/>
          <a:ln>
            <a:noFill/>
          </a:ln>
        </p:spPr>
        <p:txBody>
          <a:bodyPr wrap="square" rtlCol="0">
            <a:spAutoFit/>
          </a:bodyPr>
          <a:lstStyle>
            <a:defPPr>
              <a:defRPr lang="en-US"/>
            </a:defPPr>
            <a:lvl1pPr algn="ctr">
              <a:spcAft>
                <a:spcPts val="1200"/>
              </a:spcAft>
              <a:defRPr sz="3600">
                <a:solidFill>
                  <a:schemeClr val="bg1"/>
                </a:solidFill>
                <a:latin typeface="Encode Sans" pitchFamily="2" charset="0"/>
              </a:defRPr>
            </a:lvl1pPr>
          </a:lstStyle>
          <a:p>
            <a:r>
              <a:rPr lang="it-IT" sz="2300" dirty="0">
                <a:solidFill>
                  <a:srgbClr val="233782"/>
                </a:solidFill>
                <a:latin typeface="Encode Sans Condensed Black" pitchFamily="2" charset="0"/>
              </a:rPr>
              <a:t>The </a:t>
            </a:r>
            <a:r>
              <a:rPr lang="it-IT" sz="2300" dirty="0" err="1">
                <a:solidFill>
                  <a:srgbClr val="233782"/>
                </a:solidFill>
                <a:latin typeface="Encode Sans Condensed Black" pitchFamily="2" charset="0"/>
              </a:rPr>
              <a:t>manual’s</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chapters</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have</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been</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all</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messed</a:t>
            </a:r>
            <a:r>
              <a:rPr lang="it-IT" sz="2300" dirty="0">
                <a:solidFill>
                  <a:srgbClr val="233782"/>
                </a:solidFill>
                <a:latin typeface="Encode Sans Condensed Black" pitchFamily="2" charset="0"/>
              </a:rPr>
              <a:t> up. </a:t>
            </a:r>
            <a:endParaRPr lang="it-IT" sz="2300" dirty="0">
              <a:solidFill>
                <a:srgbClr val="233782"/>
              </a:solidFill>
            </a:endParaRPr>
          </a:p>
        </p:txBody>
      </p:sp>
      <p:sp>
        <p:nvSpPr>
          <p:cNvPr id="7" name="CasellaDiTesto 6">
            <a:extLst>
              <a:ext uri="{FF2B5EF4-FFF2-40B4-BE49-F238E27FC236}">
                <a16:creationId xmlns:a16="http://schemas.microsoft.com/office/drawing/2014/main" id="{792AEE6F-2C6E-EBB2-DE43-4763B18F804B}"/>
              </a:ext>
            </a:extLst>
          </p:cNvPr>
          <p:cNvSpPr txBox="1"/>
          <p:nvPr/>
        </p:nvSpPr>
        <p:spPr>
          <a:xfrm>
            <a:off x="997954" y="2797858"/>
            <a:ext cx="3406392" cy="338554"/>
          </a:xfrm>
          <a:prstGeom prst="rect">
            <a:avLst/>
          </a:prstGeom>
          <a:noFill/>
        </p:spPr>
        <p:txBody>
          <a:bodyPr wrap="square">
            <a:spAutoFit/>
          </a:bodyPr>
          <a:lstStyle/>
          <a:p>
            <a:r>
              <a:rPr lang="it-IT" sz="1600" dirty="0">
                <a:solidFill>
                  <a:srgbClr val="233782"/>
                </a:solidFill>
                <a:latin typeface="Encode Sans Condensed Black" pitchFamily="2" charset="0"/>
              </a:rPr>
              <a:t>Style and Brand </a:t>
            </a:r>
            <a:r>
              <a:rPr lang="it-IT" sz="1600" dirty="0" err="1">
                <a:solidFill>
                  <a:srgbClr val="233782"/>
                </a:solidFill>
                <a:latin typeface="Encode Sans Condensed Black" pitchFamily="2" charset="0"/>
              </a:rPr>
              <a:t>Differentiation</a:t>
            </a:r>
            <a:endParaRPr lang="it-IT" sz="1600" dirty="0">
              <a:solidFill>
                <a:srgbClr val="233782"/>
              </a:solidFill>
              <a:latin typeface="Encode Sans Condensed Black" pitchFamily="2" charset="0"/>
            </a:endParaRPr>
          </a:p>
        </p:txBody>
      </p:sp>
      <p:sp>
        <p:nvSpPr>
          <p:cNvPr id="9" name="CasellaDiTesto 8">
            <a:extLst>
              <a:ext uri="{FF2B5EF4-FFF2-40B4-BE49-F238E27FC236}">
                <a16:creationId xmlns:a16="http://schemas.microsoft.com/office/drawing/2014/main" id="{0DF4A2F0-CF02-7293-C174-78CC4AE0E2BC}"/>
              </a:ext>
            </a:extLst>
          </p:cNvPr>
          <p:cNvSpPr txBox="1"/>
          <p:nvPr/>
        </p:nvSpPr>
        <p:spPr>
          <a:xfrm>
            <a:off x="997954" y="3992921"/>
            <a:ext cx="3406392"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a:t>Human-Machine Interface</a:t>
            </a:r>
          </a:p>
        </p:txBody>
      </p:sp>
      <p:sp>
        <p:nvSpPr>
          <p:cNvPr id="10" name="CasellaDiTesto 9">
            <a:extLst>
              <a:ext uri="{FF2B5EF4-FFF2-40B4-BE49-F238E27FC236}">
                <a16:creationId xmlns:a16="http://schemas.microsoft.com/office/drawing/2014/main" id="{21BBA49B-FC03-7F32-1087-93C4768A48B3}"/>
              </a:ext>
            </a:extLst>
          </p:cNvPr>
          <p:cNvSpPr txBox="1"/>
          <p:nvPr/>
        </p:nvSpPr>
        <p:spPr>
          <a:xfrm>
            <a:off x="997954" y="5188862"/>
            <a:ext cx="3406392"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err="1"/>
              <a:t>Multienergy</a:t>
            </a:r>
            <a:r>
              <a:rPr lang="it-IT" sz="1600" dirty="0"/>
              <a:t> </a:t>
            </a:r>
            <a:r>
              <a:rPr lang="it-IT" sz="1600" dirty="0" err="1"/>
              <a:t>Powertrain</a:t>
            </a:r>
            <a:r>
              <a:rPr lang="it-IT" sz="1600" dirty="0"/>
              <a:t> BEV Gen2</a:t>
            </a:r>
          </a:p>
        </p:txBody>
      </p:sp>
      <p:sp>
        <p:nvSpPr>
          <p:cNvPr id="11" name="CasellaDiTesto 10">
            <a:extLst>
              <a:ext uri="{FF2B5EF4-FFF2-40B4-BE49-F238E27FC236}">
                <a16:creationId xmlns:a16="http://schemas.microsoft.com/office/drawing/2014/main" id="{4DB67949-F746-AA71-DF19-DD14B9BA5DD6}"/>
              </a:ext>
            </a:extLst>
          </p:cNvPr>
          <p:cNvSpPr txBox="1"/>
          <p:nvPr/>
        </p:nvSpPr>
        <p:spPr>
          <a:xfrm>
            <a:off x="6417679" y="1212728"/>
            <a:ext cx="5157080"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err="1"/>
              <a:t>Safety</a:t>
            </a:r>
            <a:r>
              <a:rPr lang="it-IT" sz="1600" dirty="0"/>
              <a:t>, Comfort &amp; </a:t>
            </a:r>
            <a:r>
              <a:rPr lang="it-IT" sz="1600" dirty="0" err="1"/>
              <a:t>Driving</a:t>
            </a:r>
            <a:r>
              <a:rPr lang="it-IT" sz="1600" dirty="0"/>
              <a:t> Support </a:t>
            </a:r>
            <a:r>
              <a:rPr lang="it-IT" sz="1600" dirty="0" err="1"/>
              <a:t>Regulation</a:t>
            </a:r>
            <a:endParaRPr lang="it-IT" sz="1600" dirty="0"/>
          </a:p>
        </p:txBody>
      </p:sp>
      <p:sp>
        <p:nvSpPr>
          <p:cNvPr id="12" name="CasellaDiTesto 11">
            <a:extLst>
              <a:ext uri="{FF2B5EF4-FFF2-40B4-BE49-F238E27FC236}">
                <a16:creationId xmlns:a16="http://schemas.microsoft.com/office/drawing/2014/main" id="{0E8FF5AA-FD47-B1A8-4713-4C434D6CC135}"/>
              </a:ext>
            </a:extLst>
          </p:cNvPr>
          <p:cNvSpPr txBox="1"/>
          <p:nvPr/>
        </p:nvSpPr>
        <p:spPr>
          <a:xfrm>
            <a:off x="6488839" y="2508079"/>
            <a:ext cx="3567166"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err="1"/>
              <a:t>Telematics</a:t>
            </a:r>
            <a:r>
              <a:rPr lang="it-IT" sz="1600" dirty="0"/>
              <a:t> Solution</a:t>
            </a:r>
          </a:p>
        </p:txBody>
      </p:sp>
      <p:sp>
        <p:nvSpPr>
          <p:cNvPr id="13" name="CasellaDiTesto 12">
            <a:extLst>
              <a:ext uri="{FF2B5EF4-FFF2-40B4-BE49-F238E27FC236}">
                <a16:creationId xmlns:a16="http://schemas.microsoft.com/office/drawing/2014/main" id="{11AA18DC-D431-343F-5CDB-B7480906D41F}"/>
              </a:ext>
            </a:extLst>
          </p:cNvPr>
          <p:cNvSpPr txBox="1"/>
          <p:nvPr/>
        </p:nvSpPr>
        <p:spPr>
          <a:xfrm>
            <a:off x="6488839" y="3752007"/>
            <a:ext cx="3657601"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a:t>AI-Powered </a:t>
            </a:r>
            <a:r>
              <a:rPr lang="it-IT" sz="1600" dirty="0" err="1"/>
              <a:t>Driving</a:t>
            </a:r>
            <a:r>
              <a:rPr lang="it-IT" sz="1600" dirty="0"/>
              <a:t> Control</a:t>
            </a:r>
          </a:p>
        </p:txBody>
      </p:sp>
      <p:sp>
        <p:nvSpPr>
          <p:cNvPr id="47" name="CasellaDiTesto 46">
            <a:extLst>
              <a:ext uri="{FF2B5EF4-FFF2-40B4-BE49-F238E27FC236}">
                <a16:creationId xmlns:a16="http://schemas.microsoft.com/office/drawing/2014/main" id="{9C7D2573-A932-270B-BAA9-956D3D6902D4}"/>
              </a:ext>
            </a:extLst>
          </p:cNvPr>
          <p:cNvSpPr txBox="1"/>
          <p:nvPr/>
        </p:nvSpPr>
        <p:spPr>
          <a:xfrm>
            <a:off x="892079" y="3256092"/>
            <a:ext cx="4216275" cy="643522"/>
          </a:xfrm>
          <a:prstGeom prst="roundRect">
            <a:avLst>
              <a:gd name="adj" fmla="val 50000"/>
            </a:avLst>
          </a:prstGeom>
          <a:solidFill>
            <a:srgbClr val="D2DAE0"/>
          </a:solidFill>
        </p:spPr>
        <p:txBody>
          <a:bodyPr wrap="square" lIns="144000" tIns="0" rIns="0" bIns="0" anchor="ctr" anchorCtr="0">
            <a:noAutofit/>
          </a:bodyPr>
          <a:lstStyle/>
          <a:p>
            <a:endParaRPr lang="en-US" sz="1200" dirty="0">
              <a:solidFill>
                <a:srgbClr val="233782"/>
              </a:solidFill>
              <a:latin typeface="Encode Sans" pitchFamily="2" charset="0"/>
            </a:endParaRPr>
          </a:p>
        </p:txBody>
      </p:sp>
      <p:sp>
        <p:nvSpPr>
          <p:cNvPr id="48" name="CasellaDiTesto 47">
            <a:extLst>
              <a:ext uri="{FF2B5EF4-FFF2-40B4-BE49-F238E27FC236}">
                <a16:creationId xmlns:a16="http://schemas.microsoft.com/office/drawing/2014/main" id="{AB20A820-628C-C165-85EB-9D082CF18074}"/>
              </a:ext>
            </a:extLst>
          </p:cNvPr>
          <p:cNvSpPr txBox="1"/>
          <p:nvPr/>
        </p:nvSpPr>
        <p:spPr>
          <a:xfrm>
            <a:off x="892754" y="4451155"/>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200" dirty="0">
              <a:solidFill>
                <a:srgbClr val="233782"/>
              </a:solidFill>
              <a:latin typeface="Encode Sans" pitchFamily="2" charset="0"/>
            </a:endParaRPr>
          </a:p>
        </p:txBody>
      </p:sp>
      <p:sp>
        <p:nvSpPr>
          <p:cNvPr id="49" name="CasellaDiTesto 48">
            <a:extLst>
              <a:ext uri="{FF2B5EF4-FFF2-40B4-BE49-F238E27FC236}">
                <a16:creationId xmlns:a16="http://schemas.microsoft.com/office/drawing/2014/main" id="{28F0F2EA-6422-63BC-8A23-7FBF1FF4BB10}"/>
              </a:ext>
            </a:extLst>
          </p:cNvPr>
          <p:cNvSpPr txBox="1"/>
          <p:nvPr/>
        </p:nvSpPr>
        <p:spPr>
          <a:xfrm>
            <a:off x="892079" y="5647096"/>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200" dirty="0">
              <a:solidFill>
                <a:srgbClr val="233782"/>
              </a:solidFill>
              <a:latin typeface="Encode Sans" pitchFamily="2" charset="0"/>
            </a:endParaRPr>
          </a:p>
        </p:txBody>
      </p:sp>
      <p:sp>
        <p:nvSpPr>
          <p:cNvPr id="50" name="CasellaDiTesto 49">
            <a:extLst>
              <a:ext uri="{FF2B5EF4-FFF2-40B4-BE49-F238E27FC236}">
                <a16:creationId xmlns:a16="http://schemas.microsoft.com/office/drawing/2014/main" id="{D7592CC9-4EA2-F34A-DCF5-4135468E823B}"/>
              </a:ext>
            </a:extLst>
          </p:cNvPr>
          <p:cNvSpPr txBox="1"/>
          <p:nvPr/>
        </p:nvSpPr>
        <p:spPr>
          <a:xfrm>
            <a:off x="6311804" y="1670961"/>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200" dirty="0">
              <a:solidFill>
                <a:srgbClr val="233782"/>
              </a:solidFill>
              <a:latin typeface="Encode Sans" pitchFamily="2" charset="0"/>
            </a:endParaRPr>
          </a:p>
        </p:txBody>
      </p:sp>
      <p:sp>
        <p:nvSpPr>
          <p:cNvPr id="51" name="CasellaDiTesto 50">
            <a:extLst>
              <a:ext uri="{FF2B5EF4-FFF2-40B4-BE49-F238E27FC236}">
                <a16:creationId xmlns:a16="http://schemas.microsoft.com/office/drawing/2014/main" id="{8F0FFE1B-8C25-7C25-6F92-C19587102BCC}"/>
              </a:ext>
            </a:extLst>
          </p:cNvPr>
          <p:cNvSpPr txBox="1"/>
          <p:nvPr/>
        </p:nvSpPr>
        <p:spPr>
          <a:xfrm>
            <a:off x="6466651" y="2957469"/>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400" dirty="0">
              <a:solidFill>
                <a:srgbClr val="233782"/>
              </a:solidFill>
              <a:latin typeface="Encode Sans" pitchFamily="2" charset="0"/>
            </a:endParaRPr>
          </a:p>
        </p:txBody>
      </p:sp>
      <p:sp>
        <p:nvSpPr>
          <p:cNvPr id="52" name="CasellaDiTesto 51">
            <a:extLst>
              <a:ext uri="{FF2B5EF4-FFF2-40B4-BE49-F238E27FC236}">
                <a16:creationId xmlns:a16="http://schemas.microsoft.com/office/drawing/2014/main" id="{213C5A6A-EE0D-7389-4AFC-B1A2241B8DAC}"/>
              </a:ext>
            </a:extLst>
          </p:cNvPr>
          <p:cNvSpPr txBox="1"/>
          <p:nvPr/>
        </p:nvSpPr>
        <p:spPr>
          <a:xfrm>
            <a:off x="6466651" y="4135583"/>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400" dirty="0">
              <a:solidFill>
                <a:srgbClr val="233782"/>
              </a:solidFill>
              <a:latin typeface="Encode Sans" pitchFamily="2" charset="0"/>
            </a:endParaRPr>
          </a:p>
        </p:txBody>
      </p:sp>
      <p:sp>
        <p:nvSpPr>
          <p:cNvPr id="14" name="Rettangolo 13">
            <a:extLst>
              <a:ext uri="{FF2B5EF4-FFF2-40B4-BE49-F238E27FC236}">
                <a16:creationId xmlns:a16="http://schemas.microsoft.com/office/drawing/2014/main" id="{E3195873-D501-89C8-A615-485F8C341DB5}"/>
              </a:ext>
            </a:extLst>
          </p:cNvPr>
          <p:cNvSpPr/>
          <p:nvPr/>
        </p:nvSpPr>
        <p:spPr>
          <a:xfrm>
            <a:off x="515152" y="2503423"/>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1</a:t>
            </a:r>
          </a:p>
        </p:txBody>
      </p:sp>
      <p:sp>
        <p:nvSpPr>
          <p:cNvPr id="15" name="Rettangolo 14">
            <a:extLst>
              <a:ext uri="{FF2B5EF4-FFF2-40B4-BE49-F238E27FC236}">
                <a16:creationId xmlns:a16="http://schemas.microsoft.com/office/drawing/2014/main" id="{0D19A4B5-51A2-579F-278F-2FAC33D0D95F}"/>
              </a:ext>
            </a:extLst>
          </p:cNvPr>
          <p:cNvSpPr/>
          <p:nvPr/>
        </p:nvSpPr>
        <p:spPr>
          <a:xfrm>
            <a:off x="515152" y="3687630"/>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2</a:t>
            </a:r>
          </a:p>
        </p:txBody>
      </p:sp>
      <p:sp>
        <p:nvSpPr>
          <p:cNvPr id="17" name="Rettangolo 16">
            <a:extLst>
              <a:ext uri="{FF2B5EF4-FFF2-40B4-BE49-F238E27FC236}">
                <a16:creationId xmlns:a16="http://schemas.microsoft.com/office/drawing/2014/main" id="{9C217791-7F0A-1FBE-601A-C6B4548E2723}"/>
              </a:ext>
            </a:extLst>
          </p:cNvPr>
          <p:cNvSpPr/>
          <p:nvPr/>
        </p:nvSpPr>
        <p:spPr>
          <a:xfrm>
            <a:off x="515152" y="4890787"/>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3</a:t>
            </a:r>
          </a:p>
        </p:txBody>
      </p:sp>
      <p:sp>
        <p:nvSpPr>
          <p:cNvPr id="18" name="Rettangolo 17">
            <a:extLst>
              <a:ext uri="{FF2B5EF4-FFF2-40B4-BE49-F238E27FC236}">
                <a16:creationId xmlns:a16="http://schemas.microsoft.com/office/drawing/2014/main" id="{BFF6CA47-D5FF-AADF-9B65-35009D87EBA8}"/>
              </a:ext>
            </a:extLst>
          </p:cNvPr>
          <p:cNvSpPr/>
          <p:nvPr/>
        </p:nvSpPr>
        <p:spPr>
          <a:xfrm>
            <a:off x="5934877" y="921868"/>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4</a:t>
            </a:r>
          </a:p>
        </p:txBody>
      </p:sp>
      <p:sp>
        <p:nvSpPr>
          <p:cNvPr id="19" name="Rettangolo 18">
            <a:extLst>
              <a:ext uri="{FF2B5EF4-FFF2-40B4-BE49-F238E27FC236}">
                <a16:creationId xmlns:a16="http://schemas.microsoft.com/office/drawing/2014/main" id="{7C245582-2AA9-23C5-3192-F7543CBF7655}"/>
              </a:ext>
            </a:extLst>
          </p:cNvPr>
          <p:cNvSpPr/>
          <p:nvPr/>
        </p:nvSpPr>
        <p:spPr>
          <a:xfrm>
            <a:off x="6031209" y="2206421"/>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5</a:t>
            </a:r>
          </a:p>
        </p:txBody>
      </p:sp>
      <p:sp>
        <p:nvSpPr>
          <p:cNvPr id="20" name="Rettangolo 19">
            <a:extLst>
              <a:ext uri="{FF2B5EF4-FFF2-40B4-BE49-F238E27FC236}">
                <a16:creationId xmlns:a16="http://schemas.microsoft.com/office/drawing/2014/main" id="{3FA3FCBE-6D31-76AB-DA48-A3B40A8911E8}"/>
              </a:ext>
            </a:extLst>
          </p:cNvPr>
          <p:cNvSpPr/>
          <p:nvPr/>
        </p:nvSpPr>
        <p:spPr>
          <a:xfrm>
            <a:off x="6031209" y="3464088"/>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6</a:t>
            </a:r>
          </a:p>
        </p:txBody>
      </p:sp>
      <p:sp>
        <p:nvSpPr>
          <p:cNvPr id="27" name="CasellaDiTesto 26">
            <a:extLst>
              <a:ext uri="{FF2B5EF4-FFF2-40B4-BE49-F238E27FC236}">
                <a16:creationId xmlns:a16="http://schemas.microsoft.com/office/drawing/2014/main" id="{CCAA78A0-D87F-FA16-6AE6-FFD601B22D43}"/>
              </a:ext>
            </a:extLst>
          </p:cNvPr>
          <p:cNvSpPr txBox="1"/>
          <p:nvPr/>
        </p:nvSpPr>
        <p:spPr>
          <a:xfrm>
            <a:off x="6291747" y="4875125"/>
            <a:ext cx="4764766" cy="584775"/>
          </a:xfrm>
          <a:prstGeom prst="rect">
            <a:avLst/>
          </a:prstGeom>
          <a:noFill/>
        </p:spPr>
        <p:txBody>
          <a:bodyPr wrap="square">
            <a:spAutoFit/>
          </a:bodyPr>
          <a:lstStyle/>
          <a:p>
            <a:pPr algn="ctr"/>
            <a:r>
              <a:rPr lang="it-IT" sz="1600" i="1" dirty="0">
                <a:solidFill>
                  <a:srgbClr val="233782"/>
                </a:solidFill>
                <a:latin typeface="Encode Sans" pitchFamily="2" charset="0"/>
              </a:rPr>
              <a:t>To put the book back </a:t>
            </a:r>
            <a:r>
              <a:rPr lang="it-IT" sz="1600" i="1" dirty="0" err="1">
                <a:solidFill>
                  <a:srgbClr val="233782"/>
                </a:solidFill>
                <a:latin typeface="Encode Sans" pitchFamily="2" charset="0"/>
              </a:rPr>
              <a:t>together</a:t>
            </a:r>
            <a:endParaRPr lang="it-IT" sz="1600" i="1" dirty="0">
              <a:solidFill>
                <a:srgbClr val="233782"/>
              </a:solidFill>
              <a:latin typeface="Encode Sans" pitchFamily="2" charset="0"/>
            </a:endParaRPr>
          </a:p>
          <a:p>
            <a:pPr algn="ctr"/>
            <a:r>
              <a:rPr lang="it-IT" sz="1600" i="1" dirty="0">
                <a:solidFill>
                  <a:srgbClr val="233782"/>
                </a:solidFill>
                <a:latin typeface="Encode Sans" pitchFamily="2" charset="0"/>
              </a:rPr>
              <a:t>Drag the </a:t>
            </a:r>
            <a:r>
              <a:rPr lang="it-IT" sz="1600" i="1" dirty="0" err="1">
                <a:solidFill>
                  <a:srgbClr val="233782"/>
                </a:solidFill>
                <a:latin typeface="Encode Sans" pitchFamily="2" charset="0"/>
              </a:rPr>
              <a:t>correct</a:t>
            </a:r>
            <a:r>
              <a:rPr lang="it-IT" sz="1600" i="1" dirty="0">
                <a:solidFill>
                  <a:srgbClr val="233782"/>
                </a:solidFill>
                <a:latin typeface="Encode Sans" pitchFamily="2" charset="0"/>
              </a:rPr>
              <a:t> </a:t>
            </a:r>
            <a:r>
              <a:rPr lang="it-IT" sz="1600" i="1" dirty="0" err="1">
                <a:solidFill>
                  <a:srgbClr val="233782"/>
                </a:solidFill>
                <a:latin typeface="Encode Sans" pitchFamily="2" charset="0"/>
              </a:rPr>
              <a:t>pillars</a:t>
            </a:r>
            <a:r>
              <a:rPr lang="it-IT" sz="1600" i="1" dirty="0">
                <a:solidFill>
                  <a:srgbClr val="233782"/>
                </a:solidFill>
                <a:latin typeface="Encode Sans" pitchFamily="2" charset="0"/>
              </a:rPr>
              <a:t> in the </a:t>
            </a:r>
            <a:r>
              <a:rPr lang="it-IT" sz="1600" i="1" dirty="0" err="1">
                <a:solidFill>
                  <a:srgbClr val="233782"/>
                </a:solidFill>
                <a:latin typeface="Encode Sans" pitchFamily="2" charset="0"/>
              </a:rPr>
              <a:t>empty</a:t>
            </a:r>
            <a:r>
              <a:rPr lang="it-IT" sz="1600" i="1" dirty="0">
                <a:solidFill>
                  <a:srgbClr val="233782"/>
                </a:solidFill>
                <a:latin typeface="Encode Sans" pitchFamily="2" charset="0"/>
              </a:rPr>
              <a:t> slots.</a:t>
            </a:r>
            <a:endParaRPr lang="it-IT" sz="1600" dirty="0">
              <a:solidFill>
                <a:srgbClr val="233782"/>
              </a:solidFill>
            </a:endParaRPr>
          </a:p>
        </p:txBody>
      </p:sp>
      <p:sp>
        <p:nvSpPr>
          <p:cNvPr id="43" name="CasellaDiTesto 42">
            <a:extLst>
              <a:ext uri="{FF2B5EF4-FFF2-40B4-BE49-F238E27FC236}">
                <a16:creationId xmlns:a16="http://schemas.microsoft.com/office/drawing/2014/main" id="{9BBB65A1-8F6D-FAD7-0AE2-180AA7DE3DE5}"/>
              </a:ext>
            </a:extLst>
          </p:cNvPr>
          <p:cNvSpPr txBox="1"/>
          <p:nvPr/>
        </p:nvSpPr>
        <p:spPr>
          <a:xfrm>
            <a:off x="6577343" y="5534236"/>
            <a:ext cx="4216275" cy="643522"/>
          </a:xfrm>
          <a:prstGeom prst="roundRect">
            <a:avLst>
              <a:gd name="adj" fmla="val 50000"/>
            </a:avLst>
          </a:prstGeom>
          <a:solidFill>
            <a:srgbClr val="A0B2BF"/>
          </a:solidFill>
        </p:spPr>
        <p:txBody>
          <a:bodyPr wrap="square" lIns="144000" tIns="0" rIns="0" bIns="0" anchor="ctr" anchorCtr="0">
            <a:noAutofit/>
          </a:bodyPr>
          <a:lstStyle>
            <a:defPPr>
              <a:defRPr lang="en-US"/>
            </a:defPPr>
            <a:lvl1pPr>
              <a:defRPr sz="1200">
                <a:solidFill>
                  <a:srgbClr val="233782"/>
                </a:solidFill>
                <a:latin typeface="Encode Sans" pitchFamily="2" charset="0"/>
              </a:defRPr>
            </a:lvl1pPr>
          </a:lstStyle>
          <a:p>
            <a:r>
              <a:rPr lang="en-US" dirty="0"/>
              <a:t>Bespoke </a:t>
            </a:r>
            <a:r>
              <a:rPr lang="en-US" dirty="0" err="1"/>
              <a:t>colour</a:t>
            </a:r>
            <a:r>
              <a:rPr lang="en-US" dirty="0"/>
              <a:t> range, ECOLED headlamps, interior features focused on ergonomics and design, and distinctive brand markers</a:t>
            </a:r>
          </a:p>
        </p:txBody>
      </p:sp>
      <p:sp>
        <p:nvSpPr>
          <p:cNvPr id="3" name="CasellaDiTesto 2">
            <a:extLst>
              <a:ext uri="{FF2B5EF4-FFF2-40B4-BE49-F238E27FC236}">
                <a16:creationId xmlns:a16="http://schemas.microsoft.com/office/drawing/2014/main" id="{21A41552-EE49-FA9C-05FE-D0BC4B8EADD2}"/>
              </a:ext>
            </a:extLst>
          </p:cNvPr>
          <p:cNvSpPr txBox="1"/>
          <p:nvPr/>
        </p:nvSpPr>
        <p:spPr>
          <a:xfrm>
            <a:off x="9444217" y="6463160"/>
            <a:ext cx="1612296" cy="415738"/>
          </a:xfrm>
          <a:prstGeom prst="roundRect">
            <a:avLst>
              <a:gd name="adj" fmla="val 50000"/>
            </a:avLst>
          </a:prstGeom>
          <a:solidFill>
            <a:srgbClr val="394359">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chemeClr val="bg1"/>
                </a:solidFill>
                <a:latin typeface="Encode Sans Condensed Black" pitchFamily="2" charset="0"/>
              </a:rPr>
              <a:t>CONFIRM</a:t>
            </a:r>
          </a:p>
        </p:txBody>
      </p:sp>
      <p:sp>
        <p:nvSpPr>
          <p:cNvPr id="92" name="CasellaDiTesto 91">
            <a:extLst>
              <a:ext uri="{FF2B5EF4-FFF2-40B4-BE49-F238E27FC236}">
                <a16:creationId xmlns:a16="http://schemas.microsoft.com/office/drawing/2014/main" id="{66D89F3E-8839-E1AD-31D3-4CC4F6010EDF}"/>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03/13</a:t>
            </a:r>
          </a:p>
        </p:txBody>
      </p:sp>
      <p:sp>
        <p:nvSpPr>
          <p:cNvPr id="93" name="CasellaDiTesto 92">
            <a:extLst>
              <a:ext uri="{FF2B5EF4-FFF2-40B4-BE49-F238E27FC236}">
                <a16:creationId xmlns:a16="http://schemas.microsoft.com/office/drawing/2014/main" id="{90212E01-2DA8-B732-2942-7F27CA1976DB}"/>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94" name="CasellaDiTesto 93">
            <a:extLst>
              <a:ext uri="{FF2B5EF4-FFF2-40B4-BE49-F238E27FC236}">
                <a16:creationId xmlns:a16="http://schemas.microsoft.com/office/drawing/2014/main" id="{561B8913-BA37-E6B2-4E7E-D521FE54F4E3}"/>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19</a:t>
            </a:fld>
            <a:endParaRPr lang="it-IT" sz="1600" dirty="0"/>
          </a:p>
        </p:txBody>
      </p:sp>
      <p:sp>
        <p:nvSpPr>
          <p:cNvPr id="2" name="Ovale 1">
            <a:extLst>
              <a:ext uri="{FF2B5EF4-FFF2-40B4-BE49-F238E27FC236}">
                <a16:creationId xmlns:a16="http://schemas.microsoft.com/office/drawing/2014/main" id="{07D1255E-8864-566B-9CEE-099C16A80F88}"/>
              </a:ext>
            </a:extLst>
          </p:cNvPr>
          <p:cNvSpPr/>
          <p:nvPr/>
        </p:nvSpPr>
        <p:spPr>
          <a:xfrm>
            <a:off x="11560298" y="1070715"/>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F04A488A-D4E0-D00D-2E47-873FF5EA0494}"/>
              </a:ext>
            </a:extLst>
          </p:cNvPr>
          <p:cNvPicPr>
            <a:picLocks noChangeAspect="1"/>
          </p:cNvPicPr>
          <p:nvPr/>
        </p:nvPicPr>
        <p:blipFill>
          <a:blip r:embed="rId4">
            <a:alphaModFix/>
          </a:blip>
          <a:srcRect/>
          <a:stretch/>
        </p:blipFill>
        <p:spPr>
          <a:xfrm>
            <a:off x="11642992" y="1152125"/>
            <a:ext cx="183221" cy="183221"/>
          </a:xfrm>
          <a:prstGeom prst="rect">
            <a:avLst/>
          </a:prstGeom>
        </p:spPr>
      </p:pic>
      <p:sp>
        <p:nvSpPr>
          <p:cNvPr id="8" name="CasellaDiTesto 7">
            <a:extLst>
              <a:ext uri="{FF2B5EF4-FFF2-40B4-BE49-F238E27FC236}">
                <a16:creationId xmlns:a16="http://schemas.microsoft.com/office/drawing/2014/main" id="{9FA705A0-83BE-4D63-5BB4-6FF5F3B01217}"/>
              </a:ext>
            </a:extLst>
          </p:cNvPr>
          <p:cNvSpPr txBox="1"/>
          <p:nvPr/>
        </p:nvSpPr>
        <p:spPr>
          <a:xfrm>
            <a:off x="746680" y="1924341"/>
            <a:ext cx="4707798" cy="584775"/>
          </a:xfrm>
          <a:prstGeom prst="rect">
            <a:avLst/>
          </a:prstGeom>
          <a:noFill/>
        </p:spPr>
        <p:txBody>
          <a:bodyPr wrap="square">
            <a:spAutoFit/>
          </a:bodyPr>
          <a:lstStyle/>
          <a:p>
            <a:pPr algn="ctr"/>
            <a:r>
              <a:rPr lang="it-IT" sz="1600" dirty="0" err="1">
                <a:solidFill>
                  <a:srgbClr val="233782"/>
                </a:solidFill>
                <a:latin typeface="Encode Sans" pitchFamily="2" charset="0"/>
              </a:rPr>
              <a:t>Each</a:t>
            </a:r>
            <a:r>
              <a:rPr lang="it-IT" sz="1600" dirty="0">
                <a:solidFill>
                  <a:srgbClr val="233782"/>
                </a:solidFill>
                <a:latin typeface="Encode Sans" pitchFamily="2" charset="0"/>
              </a:rPr>
              <a:t> </a:t>
            </a:r>
            <a:r>
              <a:rPr lang="it-IT" sz="1600" dirty="0" err="1">
                <a:solidFill>
                  <a:srgbClr val="233782"/>
                </a:solidFill>
                <a:latin typeface="Encode Sans" pitchFamily="2" charset="0"/>
              </a:rPr>
              <a:t>corresponds</a:t>
            </a:r>
            <a:r>
              <a:rPr lang="it-IT" sz="1600" dirty="0">
                <a:solidFill>
                  <a:srgbClr val="233782"/>
                </a:solidFill>
                <a:latin typeface="Encode Sans" pitchFamily="2" charset="0"/>
              </a:rPr>
              <a:t> to one of the </a:t>
            </a:r>
            <a:r>
              <a:rPr lang="it-IT" sz="1600" dirty="0" err="1">
                <a:solidFill>
                  <a:srgbClr val="233782"/>
                </a:solidFill>
                <a:latin typeface="Encode Sans" pitchFamily="2" charset="0"/>
              </a:rPr>
              <a:t>four</a:t>
            </a:r>
            <a:r>
              <a:rPr lang="it-IT" sz="1600" dirty="0">
                <a:solidFill>
                  <a:srgbClr val="233782"/>
                </a:solidFill>
                <a:latin typeface="Encode Sans" pitchFamily="2" charset="0"/>
              </a:rPr>
              <a:t> product </a:t>
            </a:r>
            <a:r>
              <a:rPr lang="it-IT" sz="1600" dirty="0" err="1">
                <a:solidFill>
                  <a:srgbClr val="233782"/>
                </a:solidFill>
                <a:latin typeface="Encode Sans" pitchFamily="2" charset="0"/>
              </a:rPr>
              <a:t>pillars</a:t>
            </a:r>
            <a:r>
              <a:rPr lang="it-IT" sz="1600" dirty="0">
                <a:solidFill>
                  <a:srgbClr val="233782"/>
                </a:solidFill>
                <a:latin typeface="Encode Sans" pitchFamily="2" charset="0"/>
              </a:rPr>
              <a:t> of the K9 range.</a:t>
            </a:r>
            <a:endParaRPr lang="it-IT" sz="1600" dirty="0">
              <a:latin typeface="Encode Sans" pitchFamily="2" charset="0"/>
            </a:endParaRPr>
          </a:p>
        </p:txBody>
      </p:sp>
    </p:spTree>
    <p:custDataLst>
      <p:tags r:id="rId1"/>
    </p:custDataLst>
    <p:extLst>
      <p:ext uri="{BB962C8B-B14F-4D97-AF65-F5344CB8AC3E}">
        <p14:creationId xmlns:p14="http://schemas.microsoft.com/office/powerpoint/2010/main" val="2132299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23610-4310-8475-42EF-AE0678EABDE3}"/>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1CCC6555-8F5C-1BAF-8CE4-F79B38CF9F62}"/>
              </a:ext>
            </a:extLst>
          </p:cNvPr>
          <p:cNvSpPr/>
          <p:nvPr/>
        </p:nvSpPr>
        <p:spPr>
          <a:xfrm>
            <a:off x="0" y="0"/>
            <a:ext cx="12192000" cy="6858000"/>
          </a:xfrm>
          <a:prstGeom prst="rect">
            <a:avLst/>
          </a:prstGeom>
          <a:solidFill>
            <a:srgbClr val="1F2B43">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37FD33AD-13A8-4711-BA8D-AFB2B0344B26}"/>
              </a:ext>
            </a:extLst>
          </p:cNvPr>
          <p:cNvSpPr txBox="1"/>
          <p:nvPr/>
        </p:nvSpPr>
        <p:spPr>
          <a:xfrm>
            <a:off x="1676849" y="1043802"/>
            <a:ext cx="8755380" cy="954107"/>
          </a:xfrm>
          <a:prstGeom prst="rect">
            <a:avLst/>
          </a:prstGeom>
          <a:noFill/>
        </p:spPr>
        <p:txBody>
          <a:bodyPr wrap="square">
            <a:spAutoFit/>
          </a:bodyPr>
          <a:lstStyle/>
          <a:p>
            <a:pPr algn="ctr"/>
            <a:r>
              <a:rPr lang="it-IT" sz="2800" dirty="0">
                <a:solidFill>
                  <a:srgbClr val="233782"/>
                </a:solidFill>
                <a:latin typeface="Encode Sans Condensed Black" pitchFamily="2" charset="0"/>
              </a:rPr>
              <a:t>Welcome</a:t>
            </a:r>
            <a:r>
              <a:rPr lang="it-IT" sz="2800" dirty="0">
                <a:solidFill>
                  <a:srgbClr val="233782"/>
                </a:solidFill>
                <a:latin typeface="Encode Sans" pitchFamily="2" charset="0"/>
              </a:rPr>
              <a:t> to </a:t>
            </a:r>
            <a:r>
              <a:rPr lang="it-IT" sz="2800" dirty="0" err="1">
                <a:solidFill>
                  <a:srgbClr val="233782"/>
                </a:solidFill>
                <a:latin typeface="Encode Sans" pitchFamily="2" charset="0"/>
              </a:rPr>
              <a:t>your</a:t>
            </a:r>
            <a:r>
              <a:rPr lang="it-IT" sz="2800" dirty="0">
                <a:solidFill>
                  <a:srgbClr val="233782"/>
                </a:solidFill>
                <a:latin typeface="Encode Sans" pitchFamily="2" charset="0"/>
              </a:rPr>
              <a:t> </a:t>
            </a:r>
            <a:r>
              <a:rPr lang="it-IT" sz="2800" dirty="0">
                <a:solidFill>
                  <a:srgbClr val="233782"/>
                </a:solidFill>
                <a:latin typeface="Encode Sans Condensed Black" pitchFamily="2" charset="0"/>
              </a:rPr>
              <a:t>new learning </a:t>
            </a:r>
            <a:r>
              <a:rPr lang="it-IT" sz="2800" dirty="0" err="1">
                <a:solidFill>
                  <a:srgbClr val="233782"/>
                </a:solidFill>
                <a:latin typeface="Encode Sans Condensed Black" pitchFamily="2" charset="0"/>
              </a:rPr>
              <a:t>experience</a:t>
            </a:r>
            <a:r>
              <a:rPr lang="it-IT" sz="2800" dirty="0">
                <a:solidFill>
                  <a:srgbClr val="233782"/>
                </a:solidFill>
                <a:latin typeface="Encode Sans Condensed Black" pitchFamily="2" charset="0"/>
              </a:rPr>
              <a:t> </a:t>
            </a:r>
            <a:br>
              <a:rPr lang="it-IT" sz="2800" dirty="0">
                <a:solidFill>
                  <a:srgbClr val="233782"/>
                </a:solidFill>
                <a:latin typeface="Encode Sans Condensed Black" pitchFamily="2" charset="0"/>
              </a:rPr>
            </a:br>
            <a:r>
              <a:rPr lang="it-IT" sz="2800" dirty="0" err="1">
                <a:solidFill>
                  <a:srgbClr val="233782"/>
                </a:solidFill>
                <a:latin typeface="Encode Sans" pitchFamily="2" charset="0"/>
              </a:rPr>
              <a:t>aboard</a:t>
            </a:r>
            <a:r>
              <a:rPr lang="it-IT" sz="2800" dirty="0">
                <a:solidFill>
                  <a:srgbClr val="233782"/>
                </a:solidFill>
                <a:latin typeface="Encode Sans" pitchFamily="2" charset="0"/>
              </a:rPr>
              <a:t> a </a:t>
            </a:r>
            <a:r>
              <a:rPr lang="it-IT" sz="2800" dirty="0">
                <a:solidFill>
                  <a:srgbClr val="233782"/>
                </a:solidFill>
                <a:latin typeface="Encode Sans Condensed Black" pitchFamily="2" charset="0"/>
              </a:rPr>
              <a:t>K9 </a:t>
            </a:r>
            <a:r>
              <a:rPr lang="it-IT" sz="2800" dirty="0" err="1">
                <a:solidFill>
                  <a:srgbClr val="233782"/>
                </a:solidFill>
                <a:latin typeface="Encode Sans Condensed Black" pitchFamily="2" charset="0"/>
              </a:rPr>
              <a:t>vehicle</a:t>
            </a:r>
            <a:r>
              <a:rPr lang="it-IT" sz="2800" dirty="0">
                <a:solidFill>
                  <a:srgbClr val="233782"/>
                </a:solidFill>
                <a:latin typeface="Encode Sans" pitchFamily="2" charset="0"/>
              </a:rPr>
              <a:t>. </a:t>
            </a:r>
          </a:p>
        </p:txBody>
      </p:sp>
      <p:pic>
        <p:nvPicPr>
          <p:cNvPr id="2" name="Picture 2">
            <a:extLst>
              <a:ext uri="{FF2B5EF4-FFF2-40B4-BE49-F238E27FC236}">
                <a16:creationId xmlns:a16="http://schemas.microsoft.com/office/drawing/2014/main" id="{34423789-D12B-8D3F-2575-749CE2B87390}"/>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grpSp>
        <p:nvGrpSpPr>
          <p:cNvPr id="72" name="Gruppo 71">
            <a:extLst>
              <a:ext uri="{FF2B5EF4-FFF2-40B4-BE49-F238E27FC236}">
                <a16:creationId xmlns:a16="http://schemas.microsoft.com/office/drawing/2014/main" id="{B6CBC249-D4AA-65F3-BB85-E9297F710343}"/>
              </a:ext>
            </a:extLst>
          </p:cNvPr>
          <p:cNvGrpSpPr/>
          <p:nvPr/>
        </p:nvGrpSpPr>
        <p:grpSpPr>
          <a:xfrm>
            <a:off x="11449277" y="106363"/>
            <a:ext cx="575026" cy="6584092"/>
            <a:chOff x="11449277" y="106363"/>
            <a:chExt cx="575026" cy="6584092"/>
          </a:xfrm>
        </p:grpSpPr>
        <p:sp>
          <p:nvSpPr>
            <p:cNvPr id="6" name="CasellaDiTesto 5">
              <a:extLst>
                <a:ext uri="{FF2B5EF4-FFF2-40B4-BE49-F238E27FC236}">
                  <a16:creationId xmlns:a16="http://schemas.microsoft.com/office/drawing/2014/main" id="{0E91E669-321B-F2DC-F32A-6D1FB7AD47D3}"/>
                </a:ext>
              </a:extLst>
            </p:cNvPr>
            <p:cNvSpPr txBox="1"/>
            <p:nvPr/>
          </p:nvSpPr>
          <p:spPr>
            <a:xfrm>
              <a:off x="11547875" y="6112645"/>
              <a:ext cx="396669" cy="369332"/>
            </a:xfrm>
            <a:prstGeom prst="rect">
              <a:avLst/>
            </a:prstGeom>
            <a:noFill/>
          </p:spPr>
          <p:txBody>
            <a:bodyPr wrap="square">
              <a:spAutoFit/>
            </a:bodyPr>
            <a:lstStyle/>
            <a:p>
              <a:pPr algn="ctr"/>
              <a:fld id="{D6DBBF6A-144B-464B-9654-1E786396371B}" type="slidenum">
                <a:rPr lang="it-IT" b="1" smtClean="0">
                  <a:solidFill>
                    <a:srgbClr val="233782"/>
                  </a:solidFill>
                  <a:latin typeface="Encode Sans" pitchFamily="2" charset="0"/>
                </a:rPr>
                <a:pPr algn="ctr"/>
                <a:t>2</a:t>
              </a:fld>
              <a:endParaRPr lang="it-IT" dirty="0"/>
            </a:p>
          </p:txBody>
        </p:sp>
        <p:grpSp>
          <p:nvGrpSpPr>
            <p:cNvPr id="7" name="Gruppo 6">
              <a:extLst>
                <a:ext uri="{FF2B5EF4-FFF2-40B4-BE49-F238E27FC236}">
                  <a16:creationId xmlns:a16="http://schemas.microsoft.com/office/drawing/2014/main" id="{0DD758A7-7C9C-7089-4282-25308A886C6F}"/>
                </a:ext>
              </a:extLst>
            </p:cNvPr>
            <p:cNvGrpSpPr/>
            <p:nvPr/>
          </p:nvGrpSpPr>
          <p:grpSpPr>
            <a:xfrm>
              <a:off x="11449277" y="106363"/>
              <a:ext cx="575026" cy="700647"/>
              <a:chOff x="11449277" y="1833658"/>
              <a:chExt cx="575026" cy="700647"/>
            </a:xfrm>
          </p:grpSpPr>
          <p:sp>
            <p:nvSpPr>
              <p:cNvPr id="8" name="Rettangolo con angoli arrotondati 7">
                <a:extLst>
                  <a:ext uri="{FF2B5EF4-FFF2-40B4-BE49-F238E27FC236}">
                    <a16:creationId xmlns:a16="http://schemas.microsoft.com/office/drawing/2014/main" id="{4C730451-660C-45FA-E5EC-AD5F8919123B}"/>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con angoli arrotondati 8">
                <a:extLst>
                  <a:ext uri="{FF2B5EF4-FFF2-40B4-BE49-F238E27FC236}">
                    <a16:creationId xmlns:a16="http://schemas.microsoft.com/office/drawing/2014/main" id="{F2EC5F79-E393-8CC6-B3DE-2A14CF37D65F}"/>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6A5BCCCF-CEE8-5D4E-A78D-07662541E88B}"/>
                  </a:ext>
                </a:extLst>
              </p:cNvPr>
              <p:cNvPicPr>
                <a:picLocks noChangeAspect="1"/>
              </p:cNvPicPr>
              <p:nvPr/>
            </p:nvPicPr>
            <p:blipFill>
              <a:blip r:embed="rId5">
                <a:alphaModFix/>
              </a:blip>
              <a:srcRect/>
              <a:stretch/>
            </p:blipFill>
            <p:spPr>
              <a:xfrm>
                <a:off x="11621187" y="2060690"/>
                <a:ext cx="231755" cy="231755"/>
              </a:xfrm>
              <a:prstGeom prst="rect">
                <a:avLst/>
              </a:prstGeom>
            </p:spPr>
          </p:pic>
        </p:grpSp>
        <p:grpSp>
          <p:nvGrpSpPr>
            <p:cNvPr id="12" name="Gruppo 11">
              <a:extLst>
                <a:ext uri="{FF2B5EF4-FFF2-40B4-BE49-F238E27FC236}">
                  <a16:creationId xmlns:a16="http://schemas.microsoft.com/office/drawing/2014/main" id="{802BFF18-C9E7-FFA0-A925-3410ADE8F57E}"/>
                </a:ext>
              </a:extLst>
            </p:cNvPr>
            <p:cNvGrpSpPr/>
            <p:nvPr/>
          </p:nvGrpSpPr>
          <p:grpSpPr>
            <a:xfrm>
              <a:off x="11449277" y="4952304"/>
              <a:ext cx="575026" cy="1738151"/>
              <a:chOff x="11449277" y="4952304"/>
              <a:chExt cx="575026" cy="1738151"/>
            </a:xfrm>
          </p:grpSpPr>
          <p:sp>
            <p:nvSpPr>
              <p:cNvPr id="13" name="Rettangolo con angoli arrotondati 12">
                <a:extLst>
                  <a:ext uri="{FF2B5EF4-FFF2-40B4-BE49-F238E27FC236}">
                    <a16:creationId xmlns:a16="http://schemas.microsoft.com/office/drawing/2014/main" id="{C4129CE5-F606-EF74-6A5F-1D2B08BCDE57}"/>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714E3877-28B2-F1FA-E985-DA426389631D}"/>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EDB78503-27F9-7E9E-683C-8564C9BED4C0}"/>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784C99DB-5241-707D-4ADC-40323C3068A9}"/>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con angoli arrotondati 21">
                <a:extLst>
                  <a:ext uri="{FF2B5EF4-FFF2-40B4-BE49-F238E27FC236}">
                    <a16:creationId xmlns:a16="http://schemas.microsoft.com/office/drawing/2014/main" id="{D9A69AAB-7E77-FE38-842E-2B33BBDEF8D6}"/>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Immagine 22">
                <a:extLst>
                  <a:ext uri="{FF2B5EF4-FFF2-40B4-BE49-F238E27FC236}">
                    <a16:creationId xmlns:a16="http://schemas.microsoft.com/office/drawing/2014/main" id="{16C9354C-B75B-8C5C-4078-1D8047E30994}"/>
                  </a:ext>
                </a:extLst>
              </p:cNvPr>
              <p:cNvPicPr>
                <a:picLocks noChangeAspect="1"/>
              </p:cNvPicPr>
              <p:nvPr/>
            </p:nvPicPr>
            <p:blipFill>
              <a:blip r:embed="rId6"/>
              <a:srcRect/>
              <a:stretch/>
            </p:blipFill>
            <p:spPr>
              <a:xfrm>
                <a:off x="11656196" y="5171117"/>
                <a:ext cx="183221" cy="183221"/>
              </a:xfrm>
              <a:prstGeom prst="rect">
                <a:avLst/>
              </a:prstGeom>
            </p:spPr>
          </p:pic>
          <p:pic>
            <p:nvPicPr>
              <p:cNvPr id="24" name="Immagine 23">
                <a:extLst>
                  <a:ext uri="{FF2B5EF4-FFF2-40B4-BE49-F238E27FC236}">
                    <a16:creationId xmlns:a16="http://schemas.microsoft.com/office/drawing/2014/main" id="{BE914BA5-0EED-0B2E-C42E-C3C4E9039BA3}"/>
                  </a:ext>
                </a:extLst>
              </p:cNvPr>
              <p:cNvPicPr>
                <a:picLocks noChangeAspect="1"/>
              </p:cNvPicPr>
              <p:nvPr/>
            </p:nvPicPr>
            <p:blipFill>
              <a:blip r:embed="rId6"/>
              <a:srcRect/>
              <a:stretch/>
            </p:blipFill>
            <p:spPr>
              <a:xfrm rot="10800000">
                <a:off x="11627624" y="5604505"/>
                <a:ext cx="183221" cy="183221"/>
              </a:xfrm>
              <a:prstGeom prst="rect">
                <a:avLst/>
              </a:prstGeom>
            </p:spPr>
          </p:pic>
        </p:grpSp>
        <p:grpSp>
          <p:nvGrpSpPr>
            <p:cNvPr id="25" name="Gruppo 24">
              <a:extLst>
                <a:ext uri="{FF2B5EF4-FFF2-40B4-BE49-F238E27FC236}">
                  <a16:creationId xmlns:a16="http://schemas.microsoft.com/office/drawing/2014/main" id="{F71A48C9-CF56-73E7-9305-BE116C21BF55}"/>
                </a:ext>
              </a:extLst>
            </p:cNvPr>
            <p:cNvGrpSpPr/>
            <p:nvPr/>
          </p:nvGrpSpPr>
          <p:grpSpPr>
            <a:xfrm>
              <a:off x="11449277" y="2058972"/>
              <a:ext cx="575026" cy="2865342"/>
              <a:chOff x="11449277" y="1833658"/>
              <a:chExt cx="575026" cy="2865342"/>
            </a:xfrm>
          </p:grpSpPr>
          <p:sp>
            <p:nvSpPr>
              <p:cNvPr id="27" name="Rettangolo con angoli arrotondati 26">
                <a:extLst>
                  <a:ext uri="{FF2B5EF4-FFF2-40B4-BE49-F238E27FC236}">
                    <a16:creationId xmlns:a16="http://schemas.microsoft.com/office/drawing/2014/main" id="{6E0A1258-B33B-89F2-065E-9F7A6C30A7C5}"/>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1D1E06C3-79E2-A73C-31BD-21D0D4BBA046}"/>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4D15434E-E07E-78C6-4749-AFE585308516}"/>
                  </a:ext>
                </a:extLst>
              </p:cNvPr>
              <p:cNvSpPr/>
              <p:nvPr/>
            </p:nvSpPr>
            <p:spPr>
              <a:xfrm>
                <a:off x="11560298" y="2423026"/>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E7BECD8A-F0F1-78BD-8FBB-D65DAFCAB324}"/>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73405DA3-0F79-B3AA-EC25-FBEC4FDDB262}"/>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9F669CD1-678D-1CE0-6CFB-018DED1B7038}"/>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12AFD199-73CE-BC91-5A69-CED089400EA2}"/>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a:extLst>
                  <a:ext uri="{FF2B5EF4-FFF2-40B4-BE49-F238E27FC236}">
                    <a16:creationId xmlns:a16="http://schemas.microsoft.com/office/drawing/2014/main" id="{F99AB848-B27F-2B8A-2079-C736A53C485C}"/>
                  </a:ext>
                </a:extLst>
              </p:cNvPr>
              <p:cNvSpPr/>
              <p:nvPr/>
            </p:nvSpPr>
            <p:spPr>
              <a:xfrm>
                <a:off x="11560298" y="1997910"/>
                <a:ext cx="351383" cy="3513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7" name="Immagine 46">
                <a:extLst>
                  <a:ext uri="{FF2B5EF4-FFF2-40B4-BE49-F238E27FC236}">
                    <a16:creationId xmlns:a16="http://schemas.microsoft.com/office/drawing/2014/main" id="{56B08CAC-AC44-4E6A-B577-9BF894549588}"/>
                  </a:ext>
                </a:extLst>
              </p:cNvPr>
              <p:cNvPicPr>
                <a:picLocks noChangeAspect="1"/>
              </p:cNvPicPr>
              <p:nvPr/>
            </p:nvPicPr>
            <p:blipFill>
              <a:blip r:embed="rId7">
                <a:alphaModFix amt="28000"/>
              </a:blip>
              <a:srcRect/>
              <a:stretch/>
            </p:blipFill>
            <p:spPr>
              <a:xfrm>
                <a:off x="11642992" y="2079320"/>
                <a:ext cx="183221" cy="183221"/>
              </a:xfrm>
              <a:prstGeom prst="rect">
                <a:avLst/>
              </a:prstGeom>
            </p:spPr>
          </p:pic>
          <p:pic>
            <p:nvPicPr>
              <p:cNvPr id="48" name="Immagine 47">
                <a:extLst>
                  <a:ext uri="{FF2B5EF4-FFF2-40B4-BE49-F238E27FC236}">
                    <a16:creationId xmlns:a16="http://schemas.microsoft.com/office/drawing/2014/main" id="{D43223E8-436F-B31E-AB16-7DA564F15095}"/>
                  </a:ext>
                </a:extLst>
              </p:cNvPr>
              <p:cNvPicPr>
                <a:picLocks noChangeAspect="1"/>
              </p:cNvPicPr>
              <p:nvPr/>
            </p:nvPicPr>
            <p:blipFill>
              <a:blip r:embed="rId8">
                <a:alphaModFix amt="28000"/>
              </a:blip>
              <a:srcRect/>
              <a:stretch/>
            </p:blipFill>
            <p:spPr>
              <a:xfrm>
                <a:off x="11646672" y="2504914"/>
                <a:ext cx="183221" cy="183221"/>
              </a:xfrm>
              <a:prstGeom prst="rect">
                <a:avLst/>
              </a:prstGeom>
            </p:spPr>
          </p:pic>
          <p:pic>
            <p:nvPicPr>
              <p:cNvPr id="49" name="Immagine 48">
                <a:extLst>
                  <a:ext uri="{FF2B5EF4-FFF2-40B4-BE49-F238E27FC236}">
                    <a16:creationId xmlns:a16="http://schemas.microsoft.com/office/drawing/2014/main" id="{F6DD9861-E430-9FDE-6B23-EC16A2EBF466}"/>
                  </a:ext>
                </a:extLst>
              </p:cNvPr>
              <p:cNvPicPr>
                <a:picLocks noChangeAspect="1"/>
              </p:cNvPicPr>
              <p:nvPr/>
            </p:nvPicPr>
            <p:blipFill>
              <a:blip r:embed="rId9">
                <a:alphaModFix amt="28000"/>
              </a:blip>
              <a:srcRect/>
              <a:stretch/>
            </p:blipFill>
            <p:spPr>
              <a:xfrm>
                <a:off x="11642992" y="3435839"/>
                <a:ext cx="183221" cy="183221"/>
              </a:xfrm>
              <a:prstGeom prst="rect">
                <a:avLst/>
              </a:prstGeom>
            </p:spPr>
          </p:pic>
          <p:pic>
            <p:nvPicPr>
              <p:cNvPr id="50" name="Immagine 49">
                <a:extLst>
                  <a:ext uri="{FF2B5EF4-FFF2-40B4-BE49-F238E27FC236}">
                    <a16:creationId xmlns:a16="http://schemas.microsoft.com/office/drawing/2014/main" id="{27181B11-DBE1-285B-B05B-1AD360A7BF50}"/>
                  </a:ext>
                </a:extLst>
              </p:cNvPr>
              <p:cNvPicPr>
                <a:picLocks noChangeAspect="1"/>
              </p:cNvPicPr>
              <p:nvPr/>
            </p:nvPicPr>
            <p:blipFill>
              <a:blip r:embed="rId10">
                <a:alphaModFix amt="28000"/>
              </a:blip>
              <a:srcRect/>
              <a:stretch/>
            </p:blipFill>
            <p:spPr>
              <a:xfrm>
                <a:off x="11644794" y="3868244"/>
                <a:ext cx="183221" cy="183221"/>
              </a:xfrm>
              <a:prstGeom prst="rect">
                <a:avLst/>
              </a:prstGeom>
            </p:spPr>
          </p:pic>
          <p:pic>
            <p:nvPicPr>
              <p:cNvPr id="51" name="Immagine 50">
                <a:extLst>
                  <a:ext uri="{FF2B5EF4-FFF2-40B4-BE49-F238E27FC236}">
                    <a16:creationId xmlns:a16="http://schemas.microsoft.com/office/drawing/2014/main" id="{05C1D07F-4F57-1DAA-52F8-9F371FF225F2}"/>
                  </a:ext>
                </a:extLst>
              </p:cNvPr>
              <p:cNvPicPr>
                <a:picLocks noChangeAspect="1"/>
              </p:cNvPicPr>
              <p:nvPr/>
            </p:nvPicPr>
            <p:blipFill>
              <a:blip r:embed="rId11">
                <a:alphaModFix amt="28000"/>
              </a:blip>
              <a:srcRect/>
              <a:stretch/>
            </p:blipFill>
            <p:spPr>
              <a:xfrm>
                <a:off x="11642992" y="4298675"/>
                <a:ext cx="183221" cy="183221"/>
              </a:xfrm>
              <a:prstGeom prst="rect">
                <a:avLst/>
              </a:prstGeom>
            </p:spPr>
          </p:pic>
          <p:pic>
            <p:nvPicPr>
              <p:cNvPr id="52" name="Immagine 51">
                <a:extLst>
                  <a:ext uri="{FF2B5EF4-FFF2-40B4-BE49-F238E27FC236}">
                    <a16:creationId xmlns:a16="http://schemas.microsoft.com/office/drawing/2014/main" id="{8089A6AB-7093-B59C-3D3E-96DD2700A026}"/>
                  </a:ext>
                </a:extLst>
              </p:cNvPr>
              <p:cNvPicPr>
                <a:picLocks noChangeAspect="1"/>
              </p:cNvPicPr>
              <p:nvPr/>
            </p:nvPicPr>
            <p:blipFill>
              <a:blip r:embed="rId12">
                <a:alphaModFix amt="28000"/>
              </a:blip>
              <a:srcRect/>
              <a:stretch/>
            </p:blipFill>
            <p:spPr>
              <a:xfrm>
                <a:off x="11631700" y="2942081"/>
                <a:ext cx="207388" cy="207388"/>
              </a:xfrm>
              <a:prstGeom prst="rect">
                <a:avLst/>
              </a:prstGeom>
            </p:spPr>
          </p:pic>
        </p:grpSp>
        <p:grpSp>
          <p:nvGrpSpPr>
            <p:cNvPr id="63" name="Gruppo 62">
              <a:extLst>
                <a:ext uri="{FF2B5EF4-FFF2-40B4-BE49-F238E27FC236}">
                  <a16:creationId xmlns:a16="http://schemas.microsoft.com/office/drawing/2014/main" id="{23801BF0-FBB4-903D-C949-3CD20D3C025F}"/>
                </a:ext>
              </a:extLst>
            </p:cNvPr>
            <p:cNvGrpSpPr/>
            <p:nvPr/>
          </p:nvGrpSpPr>
          <p:grpSpPr>
            <a:xfrm>
              <a:off x="11449277" y="906463"/>
              <a:ext cx="575026" cy="1083942"/>
              <a:chOff x="11449277" y="1833658"/>
              <a:chExt cx="575026" cy="1083942"/>
            </a:xfrm>
          </p:grpSpPr>
          <p:sp>
            <p:nvSpPr>
              <p:cNvPr id="65" name="Rettangolo con angoli arrotondati 64">
                <a:extLst>
                  <a:ext uri="{FF2B5EF4-FFF2-40B4-BE49-F238E27FC236}">
                    <a16:creationId xmlns:a16="http://schemas.microsoft.com/office/drawing/2014/main" id="{E48F26ED-406F-5342-95CD-EB97BC6C6E48}"/>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con angoli arrotondati 65">
                <a:extLst>
                  <a:ext uri="{FF2B5EF4-FFF2-40B4-BE49-F238E27FC236}">
                    <a16:creationId xmlns:a16="http://schemas.microsoft.com/office/drawing/2014/main" id="{E62EF1CF-5D56-CBE2-C8DD-1CB31C6DA21E}"/>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2E12688C-AF08-58E8-458D-6F117114E562}"/>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6DC649F8-89C8-5D3B-4C2A-74B837DFEAE3}"/>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69" name="Ovale 68">
                <a:extLst>
                  <a:ext uri="{FF2B5EF4-FFF2-40B4-BE49-F238E27FC236}">
                    <a16:creationId xmlns:a16="http://schemas.microsoft.com/office/drawing/2014/main" id="{DB355C2F-70E2-E78A-8B47-D26363B30855}"/>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0" name="Immagine 69">
                <a:extLst>
                  <a:ext uri="{FF2B5EF4-FFF2-40B4-BE49-F238E27FC236}">
                    <a16:creationId xmlns:a16="http://schemas.microsoft.com/office/drawing/2014/main" id="{8231C82F-3A20-A125-7B29-AEFE64DD1263}"/>
                  </a:ext>
                </a:extLst>
              </p:cNvPr>
              <p:cNvPicPr>
                <a:picLocks noChangeAspect="1"/>
              </p:cNvPicPr>
              <p:nvPr/>
            </p:nvPicPr>
            <p:blipFill>
              <a:blip r:embed="rId14">
                <a:alphaModFix/>
              </a:blip>
              <a:srcRect/>
              <a:stretch/>
            </p:blipFill>
            <p:spPr>
              <a:xfrm>
                <a:off x="11642992" y="2498420"/>
                <a:ext cx="183221" cy="183221"/>
              </a:xfrm>
              <a:prstGeom prst="rect">
                <a:avLst/>
              </a:prstGeom>
            </p:spPr>
          </p:pic>
        </p:grpSp>
        <p:sp>
          <p:nvSpPr>
            <p:cNvPr id="71" name="CasellaDiTesto 70">
              <a:extLst>
                <a:ext uri="{FF2B5EF4-FFF2-40B4-BE49-F238E27FC236}">
                  <a16:creationId xmlns:a16="http://schemas.microsoft.com/office/drawing/2014/main" id="{CAF7B1C7-5FE9-519E-6D07-468D2693D7E6}"/>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a:t>
              </a:fld>
              <a:endParaRPr lang="it-IT" sz="1600" dirty="0"/>
            </a:p>
          </p:txBody>
        </p:sp>
      </p:grpSp>
    </p:spTree>
    <p:custDataLst>
      <p:tags r:id="rId1"/>
    </p:custDataLst>
    <p:extLst>
      <p:ext uri="{BB962C8B-B14F-4D97-AF65-F5344CB8AC3E}">
        <p14:creationId xmlns:p14="http://schemas.microsoft.com/office/powerpoint/2010/main" val="2613929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6B4B4-CF55-D8D0-5CA2-F5FF2F2E4FAA}"/>
            </a:ext>
          </a:extLst>
        </p:cNvPr>
        <p:cNvGrpSpPr/>
        <p:nvPr/>
      </p:nvGrpSpPr>
      <p:grpSpPr>
        <a:xfrm>
          <a:off x="0" y="0"/>
          <a:ext cx="0" cy="0"/>
          <a:chOff x="0" y="0"/>
          <a:chExt cx="0" cy="0"/>
        </a:xfrm>
      </p:grpSpPr>
      <p:sp>
        <p:nvSpPr>
          <p:cNvPr id="73" name="CasellaDiTesto 72">
            <a:extLst>
              <a:ext uri="{FF2B5EF4-FFF2-40B4-BE49-F238E27FC236}">
                <a16:creationId xmlns:a16="http://schemas.microsoft.com/office/drawing/2014/main" id="{42D86F45-A78F-6165-353A-223F405BDD52}"/>
              </a:ext>
            </a:extLst>
          </p:cNvPr>
          <p:cNvSpPr txBox="1"/>
          <p:nvPr/>
        </p:nvSpPr>
        <p:spPr>
          <a:xfrm>
            <a:off x="877871" y="1081627"/>
            <a:ext cx="4341408" cy="800219"/>
          </a:xfrm>
          <a:prstGeom prst="rect">
            <a:avLst/>
          </a:prstGeom>
          <a:noFill/>
          <a:ln>
            <a:noFill/>
          </a:ln>
        </p:spPr>
        <p:txBody>
          <a:bodyPr wrap="square" rtlCol="0">
            <a:spAutoFit/>
          </a:bodyPr>
          <a:lstStyle>
            <a:defPPr>
              <a:defRPr lang="en-US"/>
            </a:defPPr>
            <a:lvl1pPr algn="ctr">
              <a:spcAft>
                <a:spcPts val="1200"/>
              </a:spcAft>
              <a:defRPr sz="3600">
                <a:solidFill>
                  <a:schemeClr val="bg1"/>
                </a:solidFill>
                <a:latin typeface="Encode Sans" pitchFamily="2" charset="0"/>
              </a:defRPr>
            </a:lvl1pPr>
          </a:lstStyle>
          <a:p>
            <a:r>
              <a:rPr lang="it-IT" sz="2300" dirty="0">
                <a:solidFill>
                  <a:srgbClr val="233782"/>
                </a:solidFill>
                <a:latin typeface="Encode Sans Condensed Black" pitchFamily="2" charset="0"/>
              </a:rPr>
              <a:t>The </a:t>
            </a:r>
            <a:r>
              <a:rPr lang="it-IT" sz="2300" dirty="0" err="1">
                <a:solidFill>
                  <a:srgbClr val="233782"/>
                </a:solidFill>
                <a:latin typeface="Encode Sans Condensed Black" pitchFamily="2" charset="0"/>
              </a:rPr>
              <a:t>manual’s</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chapters</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have</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been</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all</a:t>
            </a:r>
            <a:r>
              <a:rPr lang="it-IT" sz="2300" dirty="0">
                <a:solidFill>
                  <a:srgbClr val="233782"/>
                </a:solidFill>
                <a:latin typeface="Encode Sans Condensed Black" pitchFamily="2" charset="0"/>
              </a:rPr>
              <a:t> </a:t>
            </a:r>
            <a:r>
              <a:rPr lang="it-IT" sz="2300" dirty="0" err="1">
                <a:solidFill>
                  <a:srgbClr val="233782"/>
                </a:solidFill>
                <a:latin typeface="Encode Sans Condensed Black" pitchFamily="2" charset="0"/>
              </a:rPr>
              <a:t>messed</a:t>
            </a:r>
            <a:r>
              <a:rPr lang="it-IT" sz="2300" dirty="0">
                <a:solidFill>
                  <a:srgbClr val="233782"/>
                </a:solidFill>
                <a:latin typeface="Encode Sans Condensed Black" pitchFamily="2" charset="0"/>
              </a:rPr>
              <a:t> up. </a:t>
            </a:r>
            <a:endParaRPr lang="it-IT" sz="2300" dirty="0">
              <a:solidFill>
                <a:srgbClr val="233782"/>
              </a:solidFill>
            </a:endParaRPr>
          </a:p>
        </p:txBody>
      </p:sp>
      <p:sp>
        <p:nvSpPr>
          <p:cNvPr id="7" name="CasellaDiTesto 6">
            <a:extLst>
              <a:ext uri="{FF2B5EF4-FFF2-40B4-BE49-F238E27FC236}">
                <a16:creationId xmlns:a16="http://schemas.microsoft.com/office/drawing/2014/main" id="{4178168B-1356-C60F-550E-248064A43DE9}"/>
              </a:ext>
            </a:extLst>
          </p:cNvPr>
          <p:cNvSpPr txBox="1"/>
          <p:nvPr/>
        </p:nvSpPr>
        <p:spPr>
          <a:xfrm>
            <a:off x="997954" y="2797858"/>
            <a:ext cx="3406392" cy="338554"/>
          </a:xfrm>
          <a:prstGeom prst="rect">
            <a:avLst/>
          </a:prstGeom>
          <a:noFill/>
        </p:spPr>
        <p:txBody>
          <a:bodyPr wrap="square">
            <a:spAutoFit/>
          </a:bodyPr>
          <a:lstStyle/>
          <a:p>
            <a:r>
              <a:rPr lang="it-IT" sz="1600" dirty="0">
                <a:solidFill>
                  <a:srgbClr val="233782"/>
                </a:solidFill>
                <a:latin typeface="Encode Sans Condensed Black" pitchFamily="2" charset="0"/>
              </a:rPr>
              <a:t>Style and Brand </a:t>
            </a:r>
            <a:r>
              <a:rPr lang="it-IT" sz="1600" dirty="0" err="1">
                <a:solidFill>
                  <a:srgbClr val="233782"/>
                </a:solidFill>
                <a:latin typeface="Encode Sans Condensed Black" pitchFamily="2" charset="0"/>
              </a:rPr>
              <a:t>Differentiation</a:t>
            </a:r>
            <a:endParaRPr lang="it-IT" sz="1600" dirty="0">
              <a:solidFill>
                <a:srgbClr val="233782"/>
              </a:solidFill>
              <a:latin typeface="Encode Sans Condensed Black" pitchFamily="2" charset="0"/>
            </a:endParaRPr>
          </a:p>
        </p:txBody>
      </p:sp>
      <p:sp>
        <p:nvSpPr>
          <p:cNvPr id="9" name="CasellaDiTesto 8">
            <a:extLst>
              <a:ext uri="{FF2B5EF4-FFF2-40B4-BE49-F238E27FC236}">
                <a16:creationId xmlns:a16="http://schemas.microsoft.com/office/drawing/2014/main" id="{54E6C34A-7644-FFEB-B303-4A59E259A702}"/>
              </a:ext>
            </a:extLst>
          </p:cNvPr>
          <p:cNvSpPr txBox="1"/>
          <p:nvPr/>
        </p:nvSpPr>
        <p:spPr>
          <a:xfrm>
            <a:off x="997954" y="3992921"/>
            <a:ext cx="3406392"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a:t>Human-Machine Interface</a:t>
            </a:r>
          </a:p>
        </p:txBody>
      </p:sp>
      <p:sp>
        <p:nvSpPr>
          <p:cNvPr id="10" name="CasellaDiTesto 9">
            <a:extLst>
              <a:ext uri="{FF2B5EF4-FFF2-40B4-BE49-F238E27FC236}">
                <a16:creationId xmlns:a16="http://schemas.microsoft.com/office/drawing/2014/main" id="{E311D5EE-8854-E81D-D322-E502426D6C93}"/>
              </a:ext>
            </a:extLst>
          </p:cNvPr>
          <p:cNvSpPr txBox="1"/>
          <p:nvPr/>
        </p:nvSpPr>
        <p:spPr>
          <a:xfrm>
            <a:off x="997954" y="5188862"/>
            <a:ext cx="3406392"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err="1"/>
              <a:t>Multienergy</a:t>
            </a:r>
            <a:r>
              <a:rPr lang="it-IT" sz="1600" dirty="0"/>
              <a:t> </a:t>
            </a:r>
            <a:r>
              <a:rPr lang="it-IT" sz="1600" dirty="0" err="1"/>
              <a:t>Powertrain</a:t>
            </a:r>
            <a:r>
              <a:rPr lang="it-IT" sz="1600" dirty="0"/>
              <a:t> BEV Gen2</a:t>
            </a:r>
          </a:p>
        </p:txBody>
      </p:sp>
      <p:sp>
        <p:nvSpPr>
          <p:cNvPr id="11" name="CasellaDiTesto 10">
            <a:extLst>
              <a:ext uri="{FF2B5EF4-FFF2-40B4-BE49-F238E27FC236}">
                <a16:creationId xmlns:a16="http://schemas.microsoft.com/office/drawing/2014/main" id="{6E760179-B871-EA9B-1067-291B9596EBE4}"/>
              </a:ext>
            </a:extLst>
          </p:cNvPr>
          <p:cNvSpPr txBox="1"/>
          <p:nvPr/>
        </p:nvSpPr>
        <p:spPr>
          <a:xfrm>
            <a:off x="6417679" y="1212728"/>
            <a:ext cx="5157080"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err="1"/>
              <a:t>Safety</a:t>
            </a:r>
            <a:r>
              <a:rPr lang="it-IT" sz="1600" dirty="0"/>
              <a:t>, Comfort &amp; </a:t>
            </a:r>
            <a:r>
              <a:rPr lang="it-IT" sz="1600" dirty="0" err="1"/>
              <a:t>Driving</a:t>
            </a:r>
            <a:r>
              <a:rPr lang="it-IT" sz="1600" dirty="0"/>
              <a:t> Support </a:t>
            </a:r>
            <a:r>
              <a:rPr lang="it-IT" sz="1600" dirty="0" err="1"/>
              <a:t>Regulation</a:t>
            </a:r>
            <a:endParaRPr lang="it-IT" sz="1600" dirty="0"/>
          </a:p>
        </p:txBody>
      </p:sp>
      <p:sp>
        <p:nvSpPr>
          <p:cNvPr id="12" name="CasellaDiTesto 11">
            <a:extLst>
              <a:ext uri="{FF2B5EF4-FFF2-40B4-BE49-F238E27FC236}">
                <a16:creationId xmlns:a16="http://schemas.microsoft.com/office/drawing/2014/main" id="{B1B27A21-4F24-4F39-B29E-B305FDAE1114}"/>
              </a:ext>
            </a:extLst>
          </p:cNvPr>
          <p:cNvSpPr txBox="1"/>
          <p:nvPr/>
        </p:nvSpPr>
        <p:spPr>
          <a:xfrm>
            <a:off x="6488839" y="2508079"/>
            <a:ext cx="3567166"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err="1"/>
              <a:t>Telematics</a:t>
            </a:r>
            <a:r>
              <a:rPr lang="it-IT" sz="1600" dirty="0"/>
              <a:t> Solution</a:t>
            </a:r>
          </a:p>
        </p:txBody>
      </p:sp>
      <p:sp>
        <p:nvSpPr>
          <p:cNvPr id="13" name="CasellaDiTesto 12">
            <a:extLst>
              <a:ext uri="{FF2B5EF4-FFF2-40B4-BE49-F238E27FC236}">
                <a16:creationId xmlns:a16="http://schemas.microsoft.com/office/drawing/2014/main" id="{89481C5E-D087-B1B5-F8A7-56391BA88109}"/>
              </a:ext>
            </a:extLst>
          </p:cNvPr>
          <p:cNvSpPr txBox="1"/>
          <p:nvPr/>
        </p:nvSpPr>
        <p:spPr>
          <a:xfrm>
            <a:off x="6488839" y="3752007"/>
            <a:ext cx="3657601" cy="338554"/>
          </a:xfrm>
          <a:prstGeom prst="rect">
            <a:avLst/>
          </a:prstGeom>
          <a:noFill/>
        </p:spPr>
        <p:txBody>
          <a:bodyPr wrap="square">
            <a:spAutoFit/>
          </a:bodyPr>
          <a:lstStyle>
            <a:defPPr>
              <a:defRPr lang="en-US"/>
            </a:defPPr>
            <a:lvl1pPr>
              <a:defRPr sz="1400">
                <a:solidFill>
                  <a:srgbClr val="233782"/>
                </a:solidFill>
                <a:latin typeface="Encode Sans Condensed Black" pitchFamily="2" charset="0"/>
              </a:defRPr>
            </a:lvl1pPr>
          </a:lstStyle>
          <a:p>
            <a:r>
              <a:rPr lang="it-IT" sz="1600" dirty="0"/>
              <a:t>AI-Powered </a:t>
            </a:r>
            <a:r>
              <a:rPr lang="it-IT" sz="1600" dirty="0" err="1"/>
              <a:t>Driving</a:t>
            </a:r>
            <a:r>
              <a:rPr lang="it-IT" sz="1600" dirty="0"/>
              <a:t> Control</a:t>
            </a:r>
          </a:p>
        </p:txBody>
      </p:sp>
      <p:sp>
        <p:nvSpPr>
          <p:cNvPr id="47" name="CasellaDiTesto 46">
            <a:extLst>
              <a:ext uri="{FF2B5EF4-FFF2-40B4-BE49-F238E27FC236}">
                <a16:creationId xmlns:a16="http://schemas.microsoft.com/office/drawing/2014/main" id="{2CA191A7-3C76-9EDF-6058-64C25E2E08EF}"/>
              </a:ext>
            </a:extLst>
          </p:cNvPr>
          <p:cNvSpPr txBox="1"/>
          <p:nvPr/>
        </p:nvSpPr>
        <p:spPr>
          <a:xfrm>
            <a:off x="892079" y="3256092"/>
            <a:ext cx="4216275" cy="643522"/>
          </a:xfrm>
          <a:prstGeom prst="roundRect">
            <a:avLst>
              <a:gd name="adj" fmla="val 50000"/>
            </a:avLst>
          </a:prstGeom>
          <a:solidFill>
            <a:srgbClr val="D2DAE0"/>
          </a:solidFill>
        </p:spPr>
        <p:txBody>
          <a:bodyPr wrap="square" lIns="144000" tIns="0" rIns="0" bIns="0" anchor="ctr" anchorCtr="0">
            <a:noAutofit/>
          </a:bodyPr>
          <a:lstStyle/>
          <a:p>
            <a:endParaRPr lang="en-US" sz="1200" dirty="0">
              <a:solidFill>
                <a:srgbClr val="233782"/>
              </a:solidFill>
              <a:latin typeface="Encode Sans" pitchFamily="2" charset="0"/>
            </a:endParaRPr>
          </a:p>
        </p:txBody>
      </p:sp>
      <p:sp>
        <p:nvSpPr>
          <p:cNvPr id="48" name="CasellaDiTesto 47">
            <a:extLst>
              <a:ext uri="{FF2B5EF4-FFF2-40B4-BE49-F238E27FC236}">
                <a16:creationId xmlns:a16="http://schemas.microsoft.com/office/drawing/2014/main" id="{B8B981C3-7C02-2247-4424-BD499138DB26}"/>
              </a:ext>
            </a:extLst>
          </p:cNvPr>
          <p:cNvSpPr txBox="1"/>
          <p:nvPr/>
        </p:nvSpPr>
        <p:spPr>
          <a:xfrm>
            <a:off x="892754" y="4451155"/>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200" dirty="0">
              <a:solidFill>
                <a:srgbClr val="233782"/>
              </a:solidFill>
              <a:latin typeface="Encode Sans" pitchFamily="2" charset="0"/>
            </a:endParaRPr>
          </a:p>
        </p:txBody>
      </p:sp>
      <p:sp>
        <p:nvSpPr>
          <p:cNvPr id="49" name="CasellaDiTesto 48">
            <a:extLst>
              <a:ext uri="{FF2B5EF4-FFF2-40B4-BE49-F238E27FC236}">
                <a16:creationId xmlns:a16="http://schemas.microsoft.com/office/drawing/2014/main" id="{A15CD79E-EA36-6E6C-01DF-886922D7D0D5}"/>
              </a:ext>
            </a:extLst>
          </p:cNvPr>
          <p:cNvSpPr txBox="1"/>
          <p:nvPr/>
        </p:nvSpPr>
        <p:spPr>
          <a:xfrm>
            <a:off x="892079" y="5647096"/>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200" dirty="0">
              <a:solidFill>
                <a:srgbClr val="233782"/>
              </a:solidFill>
              <a:latin typeface="Encode Sans" pitchFamily="2" charset="0"/>
            </a:endParaRPr>
          </a:p>
        </p:txBody>
      </p:sp>
      <p:sp>
        <p:nvSpPr>
          <p:cNvPr id="50" name="CasellaDiTesto 49">
            <a:extLst>
              <a:ext uri="{FF2B5EF4-FFF2-40B4-BE49-F238E27FC236}">
                <a16:creationId xmlns:a16="http://schemas.microsoft.com/office/drawing/2014/main" id="{616AEE7D-395D-D2E0-1701-29A6349669F2}"/>
              </a:ext>
            </a:extLst>
          </p:cNvPr>
          <p:cNvSpPr txBox="1"/>
          <p:nvPr/>
        </p:nvSpPr>
        <p:spPr>
          <a:xfrm>
            <a:off x="6311804" y="1670961"/>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200" dirty="0">
              <a:solidFill>
                <a:srgbClr val="233782"/>
              </a:solidFill>
              <a:latin typeface="Encode Sans" pitchFamily="2" charset="0"/>
            </a:endParaRPr>
          </a:p>
        </p:txBody>
      </p:sp>
      <p:sp>
        <p:nvSpPr>
          <p:cNvPr id="51" name="CasellaDiTesto 50">
            <a:extLst>
              <a:ext uri="{FF2B5EF4-FFF2-40B4-BE49-F238E27FC236}">
                <a16:creationId xmlns:a16="http://schemas.microsoft.com/office/drawing/2014/main" id="{FC1F58C2-26D7-DCE8-12FE-F2059A1973DD}"/>
              </a:ext>
            </a:extLst>
          </p:cNvPr>
          <p:cNvSpPr txBox="1"/>
          <p:nvPr/>
        </p:nvSpPr>
        <p:spPr>
          <a:xfrm>
            <a:off x="6466651" y="2957469"/>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400" dirty="0">
              <a:solidFill>
                <a:srgbClr val="233782"/>
              </a:solidFill>
              <a:latin typeface="Encode Sans" pitchFamily="2" charset="0"/>
            </a:endParaRPr>
          </a:p>
        </p:txBody>
      </p:sp>
      <p:sp>
        <p:nvSpPr>
          <p:cNvPr id="52" name="CasellaDiTesto 51">
            <a:extLst>
              <a:ext uri="{FF2B5EF4-FFF2-40B4-BE49-F238E27FC236}">
                <a16:creationId xmlns:a16="http://schemas.microsoft.com/office/drawing/2014/main" id="{7959D361-6CCB-EDF2-706B-EFE67E9393E7}"/>
              </a:ext>
            </a:extLst>
          </p:cNvPr>
          <p:cNvSpPr txBox="1"/>
          <p:nvPr/>
        </p:nvSpPr>
        <p:spPr>
          <a:xfrm>
            <a:off x="6466651" y="4135583"/>
            <a:ext cx="4215600" cy="644400"/>
          </a:xfrm>
          <a:prstGeom prst="roundRect">
            <a:avLst>
              <a:gd name="adj" fmla="val 50000"/>
            </a:avLst>
          </a:prstGeom>
          <a:solidFill>
            <a:srgbClr val="D2DAE0"/>
          </a:solidFill>
        </p:spPr>
        <p:txBody>
          <a:bodyPr wrap="square" lIns="144000" tIns="0" rIns="0" bIns="0" anchor="ctr" anchorCtr="0">
            <a:noAutofit/>
          </a:bodyPr>
          <a:lstStyle/>
          <a:p>
            <a:endParaRPr lang="en-US" sz="1400" dirty="0">
              <a:solidFill>
                <a:srgbClr val="233782"/>
              </a:solidFill>
              <a:latin typeface="Encode Sans" pitchFamily="2" charset="0"/>
            </a:endParaRPr>
          </a:p>
        </p:txBody>
      </p:sp>
      <p:sp>
        <p:nvSpPr>
          <p:cNvPr id="14" name="Rettangolo 13">
            <a:extLst>
              <a:ext uri="{FF2B5EF4-FFF2-40B4-BE49-F238E27FC236}">
                <a16:creationId xmlns:a16="http://schemas.microsoft.com/office/drawing/2014/main" id="{C4BA7C9B-7609-B6F0-5697-D6831C3BC19F}"/>
              </a:ext>
            </a:extLst>
          </p:cNvPr>
          <p:cNvSpPr/>
          <p:nvPr/>
        </p:nvSpPr>
        <p:spPr>
          <a:xfrm>
            <a:off x="515152" y="2503423"/>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1</a:t>
            </a:r>
          </a:p>
        </p:txBody>
      </p:sp>
      <p:sp>
        <p:nvSpPr>
          <p:cNvPr id="15" name="Rettangolo 14">
            <a:extLst>
              <a:ext uri="{FF2B5EF4-FFF2-40B4-BE49-F238E27FC236}">
                <a16:creationId xmlns:a16="http://schemas.microsoft.com/office/drawing/2014/main" id="{B5828423-0D4D-C4E1-4799-653B8D46CDAB}"/>
              </a:ext>
            </a:extLst>
          </p:cNvPr>
          <p:cNvSpPr/>
          <p:nvPr/>
        </p:nvSpPr>
        <p:spPr>
          <a:xfrm>
            <a:off x="515152" y="3687630"/>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2</a:t>
            </a:r>
          </a:p>
        </p:txBody>
      </p:sp>
      <p:sp>
        <p:nvSpPr>
          <p:cNvPr id="17" name="Rettangolo 16">
            <a:extLst>
              <a:ext uri="{FF2B5EF4-FFF2-40B4-BE49-F238E27FC236}">
                <a16:creationId xmlns:a16="http://schemas.microsoft.com/office/drawing/2014/main" id="{9D48AFCD-94EB-7843-276A-E197B8CB5225}"/>
              </a:ext>
            </a:extLst>
          </p:cNvPr>
          <p:cNvSpPr/>
          <p:nvPr/>
        </p:nvSpPr>
        <p:spPr>
          <a:xfrm>
            <a:off x="515152" y="4890787"/>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3</a:t>
            </a:r>
          </a:p>
        </p:txBody>
      </p:sp>
      <p:sp>
        <p:nvSpPr>
          <p:cNvPr id="18" name="Rettangolo 17">
            <a:extLst>
              <a:ext uri="{FF2B5EF4-FFF2-40B4-BE49-F238E27FC236}">
                <a16:creationId xmlns:a16="http://schemas.microsoft.com/office/drawing/2014/main" id="{29311C91-8282-D387-88A6-0A4A2850D6B6}"/>
              </a:ext>
            </a:extLst>
          </p:cNvPr>
          <p:cNvSpPr/>
          <p:nvPr/>
        </p:nvSpPr>
        <p:spPr>
          <a:xfrm>
            <a:off x="5934877" y="921868"/>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4</a:t>
            </a:r>
          </a:p>
        </p:txBody>
      </p:sp>
      <p:sp>
        <p:nvSpPr>
          <p:cNvPr id="19" name="Rettangolo 18">
            <a:extLst>
              <a:ext uri="{FF2B5EF4-FFF2-40B4-BE49-F238E27FC236}">
                <a16:creationId xmlns:a16="http://schemas.microsoft.com/office/drawing/2014/main" id="{BDEE4E43-1160-B97A-10B2-3D73D3BAE7FC}"/>
              </a:ext>
            </a:extLst>
          </p:cNvPr>
          <p:cNvSpPr/>
          <p:nvPr/>
        </p:nvSpPr>
        <p:spPr>
          <a:xfrm>
            <a:off x="6031209" y="2206421"/>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5</a:t>
            </a:r>
          </a:p>
        </p:txBody>
      </p:sp>
      <p:sp>
        <p:nvSpPr>
          <p:cNvPr id="20" name="Rettangolo 19">
            <a:extLst>
              <a:ext uri="{FF2B5EF4-FFF2-40B4-BE49-F238E27FC236}">
                <a16:creationId xmlns:a16="http://schemas.microsoft.com/office/drawing/2014/main" id="{F195BEBF-4F17-2BE8-026B-8112746A1963}"/>
              </a:ext>
            </a:extLst>
          </p:cNvPr>
          <p:cNvSpPr/>
          <p:nvPr/>
        </p:nvSpPr>
        <p:spPr>
          <a:xfrm>
            <a:off x="6031209" y="3464088"/>
            <a:ext cx="664144" cy="838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233782"/>
                </a:solidFill>
                <a:latin typeface="Encode Sans Condensed Black" pitchFamily="2" charset="0"/>
              </a:rPr>
              <a:t>6</a:t>
            </a:r>
          </a:p>
        </p:txBody>
      </p:sp>
      <p:sp>
        <p:nvSpPr>
          <p:cNvPr id="27" name="CasellaDiTesto 26">
            <a:extLst>
              <a:ext uri="{FF2B5EF4-FFF2-40B4-BE49-F238E27FC236}">
                <a16:creationId xmlns:a16="http://schemas.microsoft.com/office/drawing/2014/main" id="{42C648DD-9343-C66B-36DC-801E5F0B8DA6}"/>
              </a:ext>
            </a:extLst>
          </p:cNvPr>
          <p:cNvSpPr txBox="1"/>
          <p:nvPr/>
        </p:nvSpPr>
        <p:spPr>
          <a:xfrm>
            <a:off x="6291747" y="4875125"/>
            <a:ext cx="4764766" cy="584775"/>
          </a:xfrm>
          <a:prstGeom prst="rect">
            <a:avLst/>
          </a:prstGeom>
          <a:noFill/>
        </p:spPr>
        <p:txBody>
          <a:bodyPr wrap="square">
            <a:spAutoFit/>
          </a:bodyPr>
          <a:lstStyle/>
          <a:p>
            <a:pPr algn="ctr"/>
            <a:r>
              <a:rPr lang="it-IT" sz="1600" i="1" dirty="0">
                <a:solidFill>
                  <a:srgbClr val="233782"/>
                </a:solidFill>
                <a:latin typeface="Encode Sans" pitchFamily="2" charset="0"/>
              </a:rPr>
              <a:t>To put the book back </a:t>
            </a:r>
            <a:r>
              <a:rPr lang="it-IT" sz="1600" i="1" dirty="0" err="1">
                <a:solidFill>
                  <a:srgbClr val="233782"/>
                </a:solidFill>
                <a:latin typeface="Encode Sans" pitchFamily="2" charset="0"/>
              </a:rPr>
              <a:t>together</a:t>
            </a:r>
            <a:endParaRPr lang="it-IT" sz="1600" i="1" dirty="0">
              <a:solidFill>
                <a:srgbClr val="233782"/>
              </a:solidFill>
              <a:latin typeface="Encode Sans" pitchFamily="2" charset="0"/>
            </a:endParaRPr>
          </a:p>
          <a:p>
            <a:pPr algn="ctr"/>
            <a:r>
              <a:rPr lang="it-IT" sz="1600" i="1" dirty="0">
                <a:solidFill>
                  <a:srgbClr val="233782"/>
                </a:solidFill>
                <a:latin typeface="Encode Sans" pitchFamily="2" charset="0"/>
              </a:rPr>
              <a:t>Drag the </a:t>
            </a:r>
            <a:r>
              <a:rPr lang="it-IT" sz="1600" i="1" dirty="0" err="1">
                <a:solidFill>
                  <a:srgbClr val="233782"/>
                </a:solidFill>
                <a:latin typeface="Encode Sans" pitchFamily="2" charset="0"/>
              </a:rPr>
              <a:t>correct</a:t>
            </a:r>
            <a:r>
              <a:rPr lang="it-IT" sz="1600" i="1" dirty="0">
                <a:solidFill>
                  <a:srgbClr val="233782"/>
                </a:solidFill>
                <a:latin typeface="Encode Sans" pitchFamily="2" charset="0"/>
              </a:rPr>
              <a:t> </a:t>
            </a:r>
            <a:r>
              <a:rPr lang="it-IT" sz="1600" i="1" dirty="0" err="1">
                <a:solidFill>
                  <a:srgbClr val="233782"/>
                </a:solidFill>
                <a:latin typeface="Encode Sans" pitchFamily="2" charset="0"/>
              </a:rPr>
              <a:t>pillars</a:t>
            </a:r>
            <a:r>
              <a:rPr lang="it-IT" sz="1600" i="1" dirty="0">
                <a:solidFill>
                  <a:srgbClr val="233782"/>
                </a:solidFill>
                <a:latin typeface="Encode Sans" pitchFamily="2" charset="0"/>
              </a:rPr>
              <a:t> in the </a:t>
            </a:r>
            <a:r>
              <a:rPr lang="it-IT" sz="1600" i="1" dirty="0" err="1">
                <a:solidFill>
                  <a:srgbClr val="233782"/>
                </a:solidFill>
                <a:latin typeface="Encode Sans" pitchFamily="2" charset="0"/>
              </a:rPr>
              <a:t>empty</a:t>
            </a:r>
            <a:r>
              <a:rPr lang="it-IT" sz="1600" i="1" dirty="0">
                <a:solidFill>
                  <a:srgbClr val="233782"/>
                </a:solidFill>
                <a:latin typeface="Encode Sans" pitchFamily="2" charset="0"/>
              </a:rPr>
              <a:t> slots.</a:t>
            </a:r>
            <a:endParaRPr lang="it-IT" sz="1600" dirty="0">
              <a:solidFill>
                <a:srgbClr val="233782"/>
              </a:solidFill>
            </a:endParaRPr>
          </a:p>
        </p:txBody>
      </p:sp>
      <p:sp>
        <p:nvSpPr>
          <p:cNvPr id="43" name="CasellaDiTesto 42">
            <a:extLst>
              <a:ext uri="{FF2B5EF4-FFF2-40B4-BE49-F238E27FC236}">
                <a16:creationId xmlns:a16="http://schemas.microsoft.com/office/drawing/2014/main" id="{0785EFB3-7608-1946-DE45-D35CB778312F}"/>
              </a:ext>
            </a:extLst>
          </p:cNvPr>
          <p:cNvSpPr txBox="1"/>
          <p:nvPr/>
        </p:nvSpPr>
        <p:spPr>
          <a:xfrm>
            <a:off x="6577343" y="5534236"/>
            <a:ext cx="4216275" cy="643522"/>
          </a:xfrm>
          <a:prstGeom prst="roundRect">
            <a:avLst>
              <a:gd name="adj" fmla="val 50000"/>
            </a:avLst>
          </a:prstGeom>
          <a:solidFill>
            <a:srgbClr val="A0B2BF"/>
          </a:solidFill>
        </p:spPr>
        <p:txBody>
          <a:bodyPr wrap="square" lIns="144000" tIns="0" rIns="0" bIns="0" anchor="ctr" anchorCtr="0">
            <a:noAutofit/>
          </a:bodyPr>
          <a:lstStyle>
            <a:defPPr>
              <a:defRPr lang="en-US"/>
            </a:defPPr>
            <a:lvl1pPr>
              <a:defRPr sz="1200">
                <a:solidFill>
                  <a:srgbClr val="233782"/>
                </a:solidFill>
                <a:latin typeface="Encode Sans" pitchFamily="2" charset="0"/>
              </a:defRPr>
            </a:lvl1pPr>
          </a:lstStyle>
          <a:p>
            <a:r>
              <a:rPr lang="en-US" dirty="0"/>
              <a:t>Bespoke </a:t>
            </a:r>
            <a:r>
              <a:rPr lang="en-US" dirty="0" err="1"/>
              <a:t>colour</a:t>
            </a:r>
            <a:r>
              <a:rPr lang="en-US" dirty="0"/>
              <a:t> range, ECOLED headlamps, interior features focused on ergonomics and design, and distinctive brand markers</a:t>
            </a:r>
          </a:p>
        </p:txBody>
      </p:sp>
      <p:sp>
        <p:nvSpPr>
          <p:cNvPr id="3" name="CasellaDiTesto 2">
            <a:extLst>
              <a:ext uri="{FF2B5EF4-FFF2-40B4-BE49-F238E27FC236}">
                <a16:creationId xmlns:a16="http://schemas.microsoft.com/office/drawing/2014/main" id="{F23833E5-3656-AEC9-0F09-D7C07D3D3D03}"/>
              </a:ext>
            </a:extLst>
          </p:cNvPr>
          <p:cNvSpPr txBox="1"/>
          <p:nvPr/>
        </p:nvSpPr>
        <p:spPr>
          <a:xfrm>
            <a:off x="9444217" y="6463160"/>
            <a:ext cx="1612296" cy="415738"/>
          </a:xfrm>
          <a:prstGeom prst="roundRect">
            <a:avLst>
              <a:gd name="adj" fmla="val 50000"/>
            </a:avLst>
          </a:prstGeom>
          <a:solidFill>
            <a:srgbClr val="394359">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chemeClr val="bg1"/>
                </a:solidFill>
                <a:latin typeface="Encode Sans Condensed Black" pitchFamily="2" charset="0"/>
              </a:rPr>
              <a:t>CONFIRM</a:t>
            </a:r>
          </a:p>
        </p:txBody>
      </p:sp>
      <p:sp>
        <p:nvSpPr>
          <p:cNvPr id="92" name="CasellaDiTesto 91">
            <a:extLst>
              <a:ext uri="{FF2B5EF4-FFF2-40B4-BE49-F238E27FC236}">
                <a16:creationId xmlns:a16="http://schemas.microsoft.com/office/drawing/2014/main" id="{C9347E7C-1853-3472-CF22-AFD5027C7154}"/>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03/13</a:t>
            </a:r>
          </a:p>
        </p:txBody>
      </p:sp>
      <p:sp>
        <p:nvSpPr>
          <p:cNvPr id="93" name="CasellaDiTesto 92">
            <a:extLst>
              <a:ext uri="{FF2B5EF4-FFF2-40B4-BE49-F238E27FC236}">
                <a16:creationId xmlns:a16="http://schemas.microsoft.com/office/drawing/2014/main" id="{84D26CA9-0F56-0A2B-5AC1-CB4BC43D0630}"/>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94" name="CasellaDiTesto 93">
            <a:extLst>
              <a:ext uri="{FF2B5EF4-FFF2-40B4-BE49-F238E27FC236}">
                <a16:creationId xmlns:a16="http://schemas.microsoft.com/office/drawing/2014/main" id="{96BC64AE-ECEF-90F7-1B96-FB67BB34E1C8}"/>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20</a:t>
            </a:fld>
            <a:endParaRPr lang="it-IT" sz="1600" dirty="0"/>
          </a:p>
        </p:txBody>
      </p:sp>
      <p:sp>
        <p:nvSpPr>
          <p:cNvPr id="2" name="Ovale 1">
            <a:extLst>
              <a:ext uri="{FF2B5EF4-FFF2-40B4-BE49-F238E27FC236}">
                <a16:creationId xmlns:a16="http://schemas.microsoft.com/office/drawing/2014/main" id="{F8684AE2-7F4F-53D3-9FC4-0BF040889004}"/>
              </a:ext>
            </a:extLst>
          </p:cNvPr>
          <p:cNvSpPr/>
          <p:nvPr/>
        </p:nvSpPr>
        <p:spPr>
          <a:xfrm>
            <a:off x="11560298" y="1070715"/>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58B1C5B2-104E-6C93-26C6-C9EFD0925EC8}"/>
              </a:ext>
            </a:extLst>
          </p:cNvPr>
          <p:cNvPicPr>
            <a:picLocks noChangeAspect="1"/>
          </p:cNvPicPr>
          <p:nvPr/>
        </p:nvPicPr>
        <p:blipFill>
          <a:blip r:embed="rId4">
            <a:alphaModFix/>
          </a:blip>
          <a:srcRect/>
          <a:stretch/>
        </p:blipFill>
        <p:spPr>
          <a:xfrm>
            <a:off x="11642992" y="1152125"/>
            <a:ext cx="183221" cy="183221"/>
          </a:xfrm>
          <a:prstGeom prst="rect">
            <a:avLst/>
          </a:prstGeom>
        </p:spPr>
      </p:pic>
      <p:sp>
        <p:nvSpPr>
          <p:cNvPr id="8" name="CasellaDiTesto 7">
            <a:extLst>
              <a:ext uri="{FF2B5EF4-FFF2-40B4-BE49-F238E27FC236}">
                <a16:creationId xmlns:a16="http://schemas.microsoft.com/office/drawing/2014/main" id="{0E3B3045-2FA5-51A6-EAE9-0711569DFE3E}"/>
              </a:ext>
            </a:extLst>
          </p:cNvPr>
          <p:cNvSpPr txBox="1"/>
          <p:nvPr/>
        </p:nvSpPr>
        <p:spPr>
          <a:xfrm>
            <a:off x="746680" y="1924341"/>
            <a:ext cx="4707798" cy="584775"/>
          </a:xfrm>
          <a:prstGeom prst="rect">
            <a:avLst/>
          </a:prstGeom>
          <a:noFill/>
        </p:spPr>
        <p:txBody>
          <a:bodyPr wrap="square">
            <a:spAutoFit/>
          </a:bodyPr>
          <a:lstStyle/>
          <a:p>
            <a:pPr algn="ctr"/>
            <a:r>
              <a:rPr lang="it-IT" sz="1600" dirty="0" err="1">
                <a:solidFill>
                  <a:srgbClr val="233782"/>
                </a:solidFill>
                <a:latin typeface="Encode Sans" pitchFamily="2" charset="0"/>
              </a:rPr>
              <a:t>Each</a:t>
            </a:r>
            <a:r>
              <a:rPr lang="it-IT" sz="1600" dirty="0">
                <a:solidFill>
                  <a:srgbClr val="233782"/>
                </a:solidFill>
                <a:latin typeface="Encode Sans" pitchFamily="2" charset="0"/>
              </a:rPr>
              <a:t> </a:t>
            </a:r>
            <a:r>
              <a:rPr lang="it-IT" sz="1600" dirty="0" err="1">
                <a:solidFill>
                  <a:srgbClr val="233782"/>
                </a:solidFill>
                <a:latin typeface="Encode Sans" pitchFamily="2" charset="0"/>
              </a:rPr>
              <a:t>corresponds</a:t>
            </a:r>
            <a:r>
              <a:rPr lang="it-IT" sz="1600" dirty="0">
                <a:solidFill>
                  <a:srgbClr val="233782"/>
                </a:solidFill>
                <a:latin typeface="Encode Sans" pitchFamily="2" charset="0"/>
              </a:rPr>
              <a:t> to one of the </a:t>
            </a:r>
            <a:r>
              <a:rPr lang="it-IT" sz="1600" dirty="0" err="1">
                <a:solidFill>
                  <a:srgbClr val="233782"/>
                </a:solidFill>
                <a:latin typeface="Encode Sans" pitchFamily="2" charset="0"/>
              </a:rPr>
              <a:t>four</a:t>
            </a:r>
            <a:r>
              <a:rPr lang="it-IT" sz="1600" dirty="0">
                <a:solidFill>
                  <a:srgbClr val="233782"/>
                </a:solidFill>
                <a:latin typeface="Encode Sans" pitchFamily="2" charset="0"/>
              </a:rPr>
              <a:t> product </a:t>
            </a:r>
            <a:r>
              <a:rPr lang="it-IT" sz="1600" dirty="0" err="1">
                <a:solidFill>
                  <a:srgbClr val="233782"/>
                </a:solidFill>
                <a:latin typeface="Encode Sans" pitchFamily="2" charset="0"/>
              </a:rPr>
              <a:t>pillars</a:t>
            </a:r>
            <a:r>
              <a:rPr lang="it-IT" sz="1600" dirty="0">
                <a:solidFill>
                  <a:srgbClr val="233782"/>
                </a:solidFill>
                <a:latin typeface="Encode Sans" pitchFamily="2" charset="0"/>
              </a:rPr>
              <a:t> of the K9 range.</a:t>
            </a:r>
            <a:endParaRPr lang="it-IT" sz="1600" dirty="0">
              <a:latin typeface="Encode Sans" pitchFamily="2" charset="0"/>
            </a:endParaRPr>
          </a:p>
        </p:txBody>
      </p:sp>
      <p:sp>
        <p:nvSpPr>
          <p:cNvPr id="5" name="CasellaDiTesto 4">
            <a:extLst>
              <a:ext uri="{FF2B5EF4-FFF2-40B4-BE49-F238E27FC236}">
                <a16:creationId xmlns:a16="http://schemas.microsoft.com/office/drawing/2014/main" id="{11E520C4-C174-87C1-E79D-77D3558227EF}"/>
              </a:ext>
            </a:extLst>
          </p:cNvPr>
          <p:cNvSpPr txBox="1"/>
          <p:nvPr/>
        </p:nvSpPr>
        <p:spPr>
          <a:xfrm>
            <a:off x="882554" y="3265425"/>
            <a:ext cx="4216275" cy="643522"/>
          </a:xfrm>
          <a:prstGeom prst="roundRect">
            <a:avLst>
              <a:gd name="adj" fmla="val 50000"/>
            </a:avLst>
          </a:prstGeom>
          <a:solidFill>
            <a:srgbClr val="A0B2BF"/>
          </a:solidFill>
        </p:spPr>
        <p:txBody>
          <a:bodyPr wrap="square" lIns="144000" tIns="0" rIns="0" bIns="0" anchor="ctr" anchorCtr="0">
            <a:noAutofit/>
          </a:bodyPr>
          <a:lstStyle/>
          <a:p>
            <a:r>
              <a:rPr lang="en-US" sz="1200" dirty="0">
                <a:solidFill>
                  <a:srgbClr val="233782"/>
                </a:solidFill>
                <a:latin typeface="Encode Sans" pitchFamily="2" charset="0"/>
              </a:rPr>
              <a:t>Bespoke </a:t>
            </a:r>
            <a:r>
              <a:rPr lang="en-US" sz="1200" dirty="0" err="1">
                <a:solidFill>
                  <a:srgbClr val="233782"/>
                </a:solidFill>
                <a:latin typeface="Encode Sans" pitchFamily="2" charset="0"/>
              </a:rPr>
              <a:t>colour</a:t>
            </a:r>
            <a:r>
              <a:rPr lang="en-US" sz="1200" dirty="0">
                <a:solidFill>
                  <a:srgbClr val="233782"/>
                </a:solidFill>
                <a:latin typeface="Encode Sans" pitchFamily="2" charset="0"/>
              </a:rPr>
              <a:t> range, ECOLED headlamps, interior features focused on ergonomics and design, and distinctive brand markers</a:t>
            </a:r>
          </a:p>
        </p:txBody>
      </p:sp>
      <p:sp>
        <p:nvSpPr>
          <p:cNvPr id="6" name="CasellaDiTesto 5">
            <a:extLst>
              <a:ext uri="{FF2B5EF4-FFF2-40B4-BE49-F238E27FC236}">
                <a16:creationId xmlns:a16="http://schemas.microsoft.com/office/drawing/2014/main" id="{1B21CCEE-D8DA-C627-6447-109419524727}"/>
              </a:ext>
            </a:extLst>
          </p:cNvPr>
          <p:cNvSpPr txBox="1"/>
          <p:nvPr/>
        </p:nvSpPr>
        <p:spPr>
          <a:xfrm>
            <a:off x="868346" y="4441822"/>
            <a:ext cx="4215600" cy="644400"/>
          </a:xfrm>
          <a:prstGeom prst="roundRect">
            <a:avLst>
              <a:gd name="adj" fmla="val 50000"/>
            </a:avLst>
          </a:prstGeom>
          <a:solidFill>
            <a:srgbClr val="A0B2BF"/>
          </a:solidFill>
        </p:spPr>
        <p:txBody>
          <a:bodyPr wrap="square" lIns="144000" tIns="0" rIns="0" bIns="0" anchor="ctr" anchorCtr="0">
            <a:noAutofit/>
          </a:bodyPr>
          <a:lstStyle/>
          <a:p>
            <a:r>
              <a:rPr lang="en-US" sz="1200" dirty="0">
                <a:solidFill>
                  <a:srgbClr val="233782"/>
                </a:solidFill>
                <a:latin typeface="Encode Sans" pitchFamily="2" charset="0"/>
              </a:rPr>
              <a:t>Infotainment system designed for smartphone interaction, with multi-windows, widgets and shortcuts. On-board security with advanced voice commands</a:t>
            </a:r>
          </a:p>
        </p:txBody>
      </p:sp>
      <p:sp>
        <p:nvSpPr>
          <p:cNvPr id="16" name="CasellaDiTesto 15">
            <a:extLst>
              <a:ext uri="{FF2B5EF4-FFF2-40B4-BE49-F238E27FC236}">
                <a16:creationId xmlns:a16="http://schemas.microsoft.com/office/drawing/2014/main" id="{1DE65D95-C4D6-2EAF-6790-DCBD606C24E1}"/>
              </a:ext>
            </a:extLst>
          </p:cNvPr>
          <p:cNvSpPr txBox="1"/>
          <p:nvPr/>
        </p:nvSpPr>
        <p:spPr>
          <a:xfrm>
            <a:off x="882554" y="5647096"/>
            <a:ext cx="4215600" cy="644400"/>
          </a:xfrm>
          <a:prstGeom prst="roundRect">
            <a:avLst>
              <a:gd name="adj" fmla="val 50000"/>
            </a:avLst>
          </a:prstGeom>
          <a:solidFill>
            <a:srgbClr val="A0B2BF"/>
          </a:solidFill>
        </p:spPr>
        <p:txBody>
          <a:bodyPr wrap="square" lIns="144000" tIns="0" rIns="0" bIns="0" anchor="ctr" anchorCtr="0">
            <a:noAutofit/>
          </a:bodyPr>
          <a:lstStyle/>
          <a:p>
            <a:r>
              <a:rPr lang="en-US" sz="1200" dirty="0">
                <a:solidFill>
                  <a:srgbClr val="233782"/>
                </a:solidFill>
                <a:latin typeface="Encode Sans" pitchFamily="2" charset="0"/>
              </a:rPr>
              <a:t>A full range of ICE and BEV powertrains</a:t>
            </a:r>
          </a:p>
        </p:txBody>
      </p:sp>
      <p:sp>
        <p:nvSpPr>
          <p:cNvPr id="21" name="CasellaDiTesto 20">
            <a:extLst>
              <a:ext uri="{FF2B5EF4-FFF2-40B4-BE49-F238E27FC236}">
                <a16:creationId xmlns:a16="http://schemas.microsoft.com/office/drawing/2014/main" id="{1C663998-BB0D-959F-19E5-A0C4631C3936}"/>
              </a:ext>
            </a:extLst>
          </p:cNvPr>
          <p:cNvSpPr txBox="1"/>
          <p:nvPr/>
        </p:nvSpPr>
        <p:spPr>
          <a:xfrm>
            <a:off x="6310797" y="1670961"/>
            <a:ext cx="4215600" cy="644400"/>
          </a:xfrm>
          <a:prstGeom prst="roundRect">
            <a:avLst>
              <a:gd name="adj" fmla="val 50000"/>
            </a:avLst>
          </a:prstGeom>
          <a:solidFill>
            <a:srgbClr val="A0B2BF"/>
          </a:solidFill>
        </p:spPr>
        <p:txBody>
          <a:bodyPr wrap="square" lIns="144000" tIns="0" rIns="0" bIns="0" anchor="ctr" anchorCtr="0">
            <a:noAutofit/>
          </a:bodyPr>
          <a:lstStyle/>
          <a:p>
            <a:r>
              <a:rPr lang="en-US" sz="1200" dirty="0">
                <a:solidFill>
                  <a:srgbClr val="233782"/>
                </a:solidFill>
                <a:latin typeface="Encode Sans" pitchFamily="2" charset="0"/>
              </a:rPr>
              <a:t>Expanded ADAS range to meet the highest safety requirements</a:t>
            </a:r>
          </a:p>
        </p:txBody>
      </p:sp>
      <p:sp>
        <p:nvSpPr>
          <p:cNvPr id="22" name="CasellaDiTesto 21">
            <a:extLst>
              <a:ext uri="{FF2B5EF4-FFF2-40B4-BE49-F238E27FC236}">
                <a16:creationId xmlns:a16="http://schemas.microsoft.com/office/drawing/2014/main" id="{8740CF96-97C5-AEC4-89DE-3C8F95E7F958}"/>
              </a:ext>
            </a:extLst>
          </p:cNvPr>
          <p:cNvSpPr txBox="1"/>
          <p:nvPr/>
        </p:nvSpPr>
        <p:spPr>
          <a:xfrm>
            <a:off x="6485701" y="2951516"/>
            <a:ext cx="4215600" cy="644400"/>
          </a:xfrm>
          <a:prstGeom prst="roundRect">
            <a:avLst>
              <a:gd name="adj" fmla="val 50000"/>
            </a:avLst>
          </a:prstGeom>
          <a:solidFill>
            <a:srgbClr val="A0B2BF"/>
          </a:solidFill>
        </p:spPr>
        <p:txBody>
          <a:bodyPr wrap="square" lIns="144000" tIns="0" rIns="0" bIns="0" anchor="ctr" anchorCtr="0">
            <a:noAutofit/>
          </a:bodyPr>
          <a:lstStyle/>
          <a:p>
            <a:r>
              <a:rPr lang="en-US" sz="1400" dirty="0">
                <a:solidFill>
                  <a:srgbClr val="233782"/>
                </a:solidFill>
                <a:latin typeface="Encode Sans" pitchFamily="2" charset="0"/>
              </a:rPr>
              <a:t>This is not one of the 4 pillars… </a:t>
            </a:r>
          </a:p>
        </p:txBody>
      </p:sp>
      <p:sp>
        <p:nvSpPr>
          <p:cNvPr id="23" name="CasellaDiTesto 22">
            <a:extLst>
              <a:ext uri="{FF2B5EF4-FFF2-40B4-BE49-F238E27FC236}">
                <a16:creationId xmlns:a16="http://schemas.microsoft.com/office/drawing/2014/main" id="{A34DDF61-A076-899A-8D5A-5EBDC2D378FD}"/>
              </a:ext>
            </a:extLst>
          </p:cNvPr>
          <p:cNvSpPr txBox="1"/>
          <p:nvPr/>
        </p:nvSpPr>
        <p:spPr>
          <a:xfrm>
            <a:off x="6485701" y="4135583"/>
            <a:ext cx="4215600" cy="644400"/>
          </a:xfrm>
          <a:prstGeom prst="roundRect">
            <a:avLst>
              <a:gd name="adj" fmla="val 50000"/>
            </a:avLst>
          </a:prstGeom>
          <a:solidFill>
            <a:srgbClr val="A0B2BF"/>
          </a:solidFill>
        </p:spPr>
        <p:txBody>
          <a:bodyPr wrap="square" lIns="144000" tIns="0" rIns="0" bIns="0" anchor="ctr" anchorCtr="0">
            <a:noAutofit/>
          </a:bodyPr>
          <a:lstStyle/>
          <a:p>
            <a:r>
              <a:rPr lang="en-US" sz="1400" dirty="0">
                <a:solidFill>
                  <a:srgbClr val="233782"/>
                </a:solidFill>
                <a:latin typeface="Encode Sans" pitchFamily="2" charset="0"/>
              </a:rPr>
              <a:t>This is not one of the 4 pillars… </a:t>
            </a:r>
          </a:p>
        </p:txBody>
      </p:sp>
    </p:spTree>
    <p:custDataLst>
      <p:tags r:id="rId1"/>
    </p:custDataLst>
    <p:extLst>
      <p:ext uri="{BB962C8B-B14F-4D97-AF65-F5344CB8AC3E}">
        <p14:creationId xmlns:p14="http://schemas.microsoft.com/office/powerpoint/2010/main" val="237852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A256E-26C5-9024-314A-EC0E6B0213EB}"/>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FEEF2BE4-E9D6-C93F-B4D8-F2049AEAB686}"/>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8C7190B8-93E3-B251-2641-2D2CF86A11A4}"/>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B4DA728-CA32-08FE-68E0-97D6801C1D3D}"/>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C7902884-4CA7-87AB-E472-B47D1E19C32E}"/>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E954E178-4A6C-9FD1-D306-F14D44969C37}"/>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7D1857C4-75FD-079D-DEA2-48E3210B99DA}"/>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9DD5FB56-902E-D7C8-F6DC-136733E3AA82}"/>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2BFE0C73-43A9-267A-2BE7-4851F3EA1AE5}"/>
                </a:ext>
              </a:extLst>
            </p:cNvPr>
            <p:cNvSpPr txBox="1"/>
            <p:nvPr/>
          </p:nvSpPr>
          <p:spPr>
            <a:xfrm>
              <a:off x="2815562" y="1963550"/>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sp>
          <p:nvSpPr>
            <p:cNvPr id="30" name="CasellaDiTesto 29">
              <a:extLst>
                <a:ext uri="{FF2B5EF4-FFF2-40B4-BE49-F238E27FC236}">
                  <a16:creationId xmlns:a16="http://schemas.microsoft.com/office/drawing/2014/main" id="{3C76C3C0-49D6-4C79-1C7C-3D04B24E4509}"/>
                </a:ext>
              </a:extLst>
            </p:cNvPr>
            <p:cNvSpPr txBox="1"/>
            <p:nvPr/>
          </p:nvSpPr>
          <p:spPr>
            <a:xfrm>
              <a:off x="2643265" y="2992743"/>
              <a:ext cx="6565476" cy="923330"/>
            </a:xfrm>
            <a:prstGeom prst="rect">
              <a:avLst/>
            </a:prstGeom>
            <a:noFill/>
          </p:spPr>
          <p:txBody>
            <a:bodyPr wrap="square">
              <a:spAutoFit/>
            </a:bodyPr>
            <a:lstStyle/>
            <a:p>
              <a:pPr algn="ctr"/>
              <a:r>
                <a:rPr lang="en-US" sz="1800" dirty="0">
                  <a:latin typeface="Encode Sans" pitchFamily="2" charset="0"/>
                </a:rPr>
                <a:t>Well done, you have recognized the four key areas of innovation of the K9 range. </a:t>
              </a:r>
            </a:p>
            <a:p>
              <a:pPr algn="ctr"/>
              <a:endParaRPr lang="en-US" sz="1800" dirty="0">
                <a:latin typeface="Encode Sans" pitchFamily="2" charset="0"/>
              </a:endParaRPr>
            </a:p>
          </p:txBody>
        </p:sp>
      </p:grpSp>
      <p:sp>
        <p:nvSpPr>
          <p:cNvPr id="37" name="CasellaDiTesto 36">
            <a:extLst>
              <a:ext uri="{FF2B5EF4-FFF2-40B4-BE49-F238E27FC236}">
                <a16:creationId xmlns:a16="http://schemas.microsoft.com/office/drawing/2014/main" id="{84576200-D462-7A04-C95A-47549B5B5B90}"/>
              </a:ext>
            </a:extLst>
          </p:cNvPr>
          <p:cNvSpPr txBox="1"/>
          <p:nvPr/>
        </p:nvSpPr>
        <p:spPr>
          <a:xfrm>
            <a:off x="4069315" y="4018189"/>
            <a:ext cx="3687554"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CAN I GO NOW?</a:t>
            </a:r>
          </a:p>
        </p:txBody>
      </p:sp>
      <p:pic>
        <p:nvPicPr>
          <p:cNvPr id="2" name="Picture 2">
            <a:extLst>
              <a:ext uri="{FF2B5EF4-FFF2-40B4-BE49-F238E27FC236}">
                <a16:creationId xmlns:a16="http://schemas.microsoft.com/office/drawing/2014/main" id="{2CCEA5CD-9CD1-BDFC-2C77-264FB9137402}"/>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grpSp>
        <p:nvGrpSpPr>
          <p:cNvPr id="33" name="Gruppo 32">
            <a:extLst>
              <a:ext uri="{FF2B5EF4-FFF2-40B4-BE49-F238E27FC236}">
                <a16:creationId xmlns:a16="http://schemas.microsoft.com/office/drawing/2014/main" id="{37191A2A-945C-75FA-F1D8-720265D3D54D}"/>
              </a:ext>
            </a:extLst>
          </p:cNvPr>
          <p:cNvGrpSpPr/>
          <p:nvPr/>
        </p:nvGrpSpPr>
        <p:grpSpPr>
          <a:xfrm>
            <a:off x="11449277" y="106363"/>
            <a:ext cx="575026" cy="700647"/>
            <a:chOff x="11449277" y="1833658"/>
            <a:chExt cx="575026" cy="700647"/>
          </a:xfrm>
        </p:grpSpPr>
        <p:sp>
          <p:nvSpPr>
            <p:cNvPr id="38" name="Rettangolo con angoli arrotondati 37">
              <a:extLst>
                <a:ext uri="{FF2B5EF4-FFF2-40B4-BE49-F238E27FC236}">
                  <a16:creationId xmlns:a16="http://schemas.microsoft.com/office/drawing/2014/main" id="{22C778AF-D961-1679-41BC-7E5E7CCBDF9D}"/>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5678D2D8-EA21-3366-6012-A2BF102D696D}"/>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4B8C283B-31F5-375E-50FD-564BC6B2E4F4}"/>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41" name="Gruppo 40">
            <a:extLst>
              <a:ext uri="{FF2B5EF4-FFF2-40B4-BE49-F238E27FC236}">
                <a16:creationId xmlns:a16="http://schemas.microsoft.com/office/drawing/2014/main" id="{9CA83C02-C0E0-A14C-28B6-68587B844158}"/>
              </a:ext>
            </a:extLst>
          </p:cNvPr>
          <p:cNvGrpSpPr/>
          <p:nvPr/>
        </p:nvGrpSpPr>
        <p:grpSpPr>
          <a:xfrm>
            <a:off x="11449277" y="4952304"/>
            <a:ext cx="575026" cy="1738151"/>
            <a:chOff x="11449277" y="4952304"/>
            <a:chExt cx="575026" cy="1738151"/>
          </a:xfrm>
        </p:grpSpPr>
        <p:sp>
          <p:nvSpPr>
            <p:cNvPr id="42" name="Rettangolo con angoli arrotondati 41">
              <a:extLst>
                <a:ext uri="{FF2B5EF4-FFF2-40B4-BE49-F238E27FC236}">
                  <a16:creationId xmlns:a16="http://schemas.microsoft.com/office/drawing/2014/main" id="{C073346C-91ED-C6C5-6A96-FDF2A3CE3F3E}"/>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con angoli arrotondati 42">
              <a:extLst>
                <a:ext uri="{FF2B5EF4-FFF2-40B4-BE49-F238E27FC236}">
                  <a16:creationId xmlns:a16="http://schemas.microsoft.com/office/drawing/2014/main" id="{C3C20ACD-9E73-B523-0686-CECAFA62D7F6}"/>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a:extLst>
                <a:ext uri="{FF2B5EF4-FFF2-40B4-BE49-F238E27FC236}">
                  <a16:creationId xmlns:a16="http://schemas.microsoft.com/office/drawing/2014/main" id="{3BB9BCA4-CA7A-440B-9A4C-DFAE9DAFFE15}"/>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a:extLst>
                <a:ext uri="{FF2B5EF4-FFF2-40B4-BE49-F238E27FC236}">
                  <a16:creationId xmlns:a16="http://schemas.microsoft.com/office/drawing/2014/main" id="{5EB8AB42-4DD9-4A34-80FF-699D9B38920F}"/>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con angoli arrotondati 45">
              <a:extLst>
                <a:ext uri="{FF2B5EF4-FFF2-40B4-BE49-F238E27FC236}">
                  <a16:creationId xmlns:a16="http://schemas.microsoft.com/office/drawing/2014/main" id="{33BBD721-F278-3F39-97E9-7A0ED9ABBFCB}"/>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7" name="Immagine 46">
              <a:extLst>
                <a:ext uri="{FF2B5EF4-FFF2-40B4-BE49-F238E27FC236}">
                  <a16:creationId xmlns:a16="http://schemas.microsoft.com/office/drawing/2014/main" id="{4B8917AC-B321-FD1F-8AEF-2855ABED6DE6}"/>
                </a:ext>
              </a:extLst>
            </p:cNvPr>
            <p:cNvPicPr>
              <a:picLocks noChangeAspect="1"/>
            </p:cNvPicPr>
            <p:nvPr/>
          </p:nvPicPr>
          <p:blipFill>
            <a:blip r:embed="rId7"/>
            <a:srcRect/>
            <a:stretch/>
          </p:blipFill>
          <p:spPr>
            <a:xfrm>
              <a:off x="11656196" y="5171117"/>
              <a:ext cx="183221" cy="183221"/>
            </a:xfrm>
            <a:prstGeom prst="rect">
              <a:avLst/>
            </a:prstGeom>
          </p:spPr>
        </p:pic>
        <p:pic>
          <p:nvPicPr>
            <p:cNvPr id="48" name="Immagine 47">
              <a:extLst>
                <a:ext uri="{FF2B5EF4-FFF2-40B4-BE49-F238E27FC236}">
                  <a16:creationId xmlns:a16="http://schemas.microsoft.com/office/drawing/2014/main" id="{4AD196C8-41CF-48EE-B50C-4D2E6BD1CF45}"/>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49" name="Gruppo 48">
            <a:extLst>
              <a:ext uri="{FF2B5EF4-FFF2-40B4-BE49-F238E27FC236}">
                <a16:creationId xmlns:a16="http://schemas.microsoft.com/office/drawing/2014/main" id="{464C40B1-5D7B-8A0A-5E26-D3035AD52A20}"/>
              </a:ext>
            </a:extLst>
          </p:cNvPr>
          <p:cNvGrpSpPr/>
          <p:nvPr/>
        </p:nvGrpSpPr>
        <p:grpSpPr>
          <a:xfrm>
            <a:off x="11449277" y="2058972"/>
            <a:ext cx="575026" cy="2865342"/>
            <a:chOff x="11449277" y="1833658"/>
            <a:chExt cx="575026" cy="2865342"/>
          </a:xfrm>
        </p:grpSpPr>
        <p:sp>
          <p:nvSpPr>
            <p:cNvPr id="50" name="Rettangolo con angoli arrotondati 49">
              <a:extLst>
                <a:ext uri="{FF2B5EF4-FFF2-40B4-BE49-F238E27FC236}">
                  <a16:creationId xmlns:a16="http://schemas.microsoft.com/office/drawing/2014/main" id="{57E27171-9DAC-CDA6-F445-D3BCF36CDB06}"/>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con angoli arrotondati 50">
              <a:extLst>
                <a:ext uri="{FF2B5EF4-FFF2-40B4-BE49-F238E27FC236}">
                  <a16:creationId xmlns:a16="http://schemas.microsoft.com/office/drawing/2014/main" id="{D11B6B59-ABE1-12DB-255D-01426505B460}"/>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CC6F4808-0B49-AAE1-43CE-DCDA36FA4941}"/>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2407EAAB-DF31-2F16-F851-178105E20B3B}"/>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FB515B6A-1A44-7F04-FA49-EB7893102B06}"/>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6AE3D250-9932-D4D8-13C6-4D760BE97EA5}"/>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85C62843-AAD7-8B20-5F5E-961923903451}"/>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339C2827-D962-DD71-8357-D63EF0951EB6}"/>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8" name="Immagine 57">
              <a:extLst>
                <a:ext uri="{FF2B5EF4-FFF2-40B4-BE49-F238E27FC236}">
                  <a16:creationId xmlns:a16="http://schemas.microsoft.com/office/drawing/2014/main" id="{B0EEDB73-944F-CAE5-5BC1-780B7FD13D9B}"/>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1" name="Immagine 60">
              <a:extLst>
                <a:ext uri="{FF2B5EF4-FFF2-40B4-BE49-F238E27FC236}">
                  <a16:creationId xmlns:a16="http://schemas.microsoft.com/office/drawing/2014/main" id="{7D2415E3-1F7F-BCF7-7719-827A3DF8D15D}"/>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3" name="Immagine 62">
              <a:extLst>
                <a:ext uri="{FF2B5EF4-FFF2-40B4-BE49-F238E27FC236}">
                  <a16:creationId xmlns:a16="http://schemas.microsoft.com/office/drawing/2014/main" id="{8BBEDC52-DA44-0318-6234-64B1EB5D2CAC}"/>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65" name="Immagine 64">
              <a:extLst>
                <a:ext uri="{FF2B5EF4-FFF2-40B4-BE49-F238E27FC236}">
                  <a16:creationId xmlns:a16="http://schemas.microsoft.com/office/drawing/2014/main" id="{D0515890-6F94-0614-0C17-0DE2AA603DEC}"/>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66" name="Immagine 65">
              <a:extLst>
                <a:ext uri="{FF2B5EF4-FFF2-40B4-BE49-F238E27FC236}">
                  <a16:creationId xmlns:a16="http://schemas.microsoft.com/office/drawing/2014/main" id="{C3550568-512C-4D33-63C9-CDFCEF3AD038}"/>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67" name="Immagine 66">
              <a:extLst>
                <a:ext uri="{FF2B5EF4-FFF2-40B4-BE49-F238E27FC236}">
                  <a16:creationId xmlns:a16="http://schemas.microsoft.com/office/drawing/2014/main" id="{4A764383-8AC2-ADD3-6945-BD52D7563FC6}"/>
                </a:ext>
              </a:extLst>
            </p:cNvPr>
            <p:cNvPicPr>
              <a:picLocks noChangeAspect="1"/>
            </p:cNvPicPr>
            <p:nvPr/>
          </p:nvPicPr>
          <p:blipFill>
            <a:blip r:embed="rId13">
              <a:alphaModFix amt="28000"/>
            </a:blip>
            <a:srcRect/>
            <a:stretch/>
          </p:blipFill>
          <p:spPr>
            <a:xfrm>
              <a:off x="11631700" y="2942081"/>
              <a:ext cx="207388" cy="207388"/>
            </a:xfrm>
            <a:prstGeom prst="rect">
              <a:avLst/>
            </a:prstGeom>
          </p:spPr>
        </p:pic>
      </p:grpSp>
      <p:grpSp>
        <p:nvGrpSpPr>
          <p:cNvPr id="68" name="Gruppo 67">
            <a:extLst>
              <a:ext uri="{FF2B5EF4-FFF2-40B4-BE49-F238E27FC236}">
                <a16:creationId xmlns:a16="http://schemas.microsoft.com/office/drawing/2014/main" id="{A14A401A-89E5-7A7B-F6F1-4E3E08590A35}"/>
              </a:ext>
            </a:extLst>
          </p:cNvPr>
          <p:cNvGrpSpPr/>
          <p:nvPr/>
        </p:nvGrpSpPr>
        <p:grpSpPr>
          <a:xfrm>
            <a:off x="11449277" y="906463"/>
            <a:ext cx="575026" cy="1083942"/>
            <a:chOff x="11449277" y="1833658"/>
            <a:chExt cx="575026" cy="1083942"/>
          </a:xfrm>
        </p:grpSpPr>
        <p:sp>
          <p:nvSpPr>
            <p:cNvPr id="69" name="Rettangolo con angoli arrotondati 68">
              <a:extLst>
                <a:ext uri="{FF2B5EF4-FFF2-40B4-BE49-F238E27FC236}">
                  <a16:creationId xmlns:a16="http://schemas.microsoft.com/office/drawing/2014/main" id="{A90473FD-AE58-818D-877E-9CA082D34EC1}"/>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con angoli arrotondati 69">
              <a:extLst>
                <a:ext uri="{FF2B5EF4-FFF2-40B4-BE49-F238E27FC236}">
                  <a16:creationId xmlns:a16="http://schemas.microsoft.com/office/drawing/2014/main" id="{A31CAF22-7F0E-85E5-E8D1-76FAC5EB27C4}"/>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Ovale 70">
              <a:extLst>
                <a:ext uri="{FF2B5EF4-FFF2-40B4-BE49-F238E27FC236}">
                  <a16:creationId xmlns:a16="http://schemas.microsoft.com/office/drawing/2014/main" id="{2EBA55BA-ACBB-3098-514A-AE315EB15317}"/>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3" name="Immagine 72">
              <a:extLst>
                <a:ext uri="{FF2B5EF4-FFF2-40B4-BE49-F238E27FC236}">
                  <a16:creationId xmlns:a16="http://schemas.microsoft.com/office/drawing/2014/main" id="{F160B1E9-5769-5886-9B09-2CB8116C6724}"/>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4" name="Ovale 73">
              <a:extLst>
                <a:ext uri="{FF2B5EF4-FFF2-40B4-BE49-F238E27FC236}">
                  <a16:creationId xmlns:a16="http://schemas.microsoft.com/office/drawing/2014/main" id="{F4846208-E0A6-ECAF-8C4B-93DCFFB11FAD}"/>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5" name="Immagine 74">
              <a:extLst>
                <a:ext uri="{FF2B5EF4-FFF2-40B4-BE49-F238E27FC236}">
                  <a16:creationId xmlns:a16="http://schemas.microsoft.com/office/drawing/2014/main" id="{10CBB7C9-8FE7-2383-A67A-D947C968901A}"/>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6" name="CasellaDiTesto 75">
            <a:extLst>
              <a:ext uri="{FF2B5EF4-FFF2-40B4-BE49-F238E27FC236}">
                <a16:creationId xmlns:a16="http://schemas.microsoft.com/office/drawing/2014/main" id="{A2780146-605E-89DC-915C-6BA48F93B4C0}"/>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21</a:t>
            </a:fld>
            <a:endParaRPr lang="it-IT" sz="1600" dirty="0"/>
          </a:p>
        </p:txBody>
      </p:sp>
      <p:sp>
        <p:nvSpPr>
          <p:cNvPr id="4" name="CasellaDiTesto 3">
            <a:extLst>
              <a:ext uri="{FF2B5EF4-FFF2-40B4-BE49-F238E27FC236}">
                <a16:creationId xmlns:a16="http://schemas.microsoft.com/office/drawing/2014/main" id="{3D20D0C0-87E5-A589-EB56-94B0FA588566}"/>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5" name="CasellaDiTesto 4">
            <a:extLst>
              <a:ext uri="{FF2B5EF4-FFF2-40B4-BE49-F238E27FC236}">
                <a16:creationId xmlns:a16="http://schemas.microsoft.com/office/drawing/2014/main" id="{010A37EF-8A03-A899-53C1-BF9F18E3D32F}"/>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03/13</a:t>
            </a:r>
          </a:p>
        </p:txBody>
      </p:sp>
    </p:spTree>
    <p:custDataLst>
      <p:tags r:id="rId1"/>
    </p:custDataLst>
    <p:extLst>
      <p:ext uri="{BB962C8B-B14F-4D97-AF65-F5344CB8AC3E}">
        <p14:creationId xmlns:p14="http://schemas.microsoft.com/office/powerpoint/2010/main" val="2820453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B4D55-EE43-7388-63D6-26E2647DA8AA}"/>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09A8C0F3-77B2-2D5F-C728-A3CE05F0D8AA}"/>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F19ECAF4-185D-F8A3-4ABA-6A4ADA31774A}"/>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8E66562A-6650-ABA0-720C-330617155CAB}"/>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B2B7A9F3-4665-FC1F-4B27-71C473F5AF84}"/>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C9F45EC6-0767-062D-197F-F0C6FDDFD347}"/>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B8798A73-919A-4C50-EA87-1796492704A0}"/>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73E24B1D-B487-CE7B-593C-345D184F7B81}"/>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B533767E-3C74-FD19-B5ED-F1B00AD63F0A}"/>
                </a:ext>
              </a:extLst>
            </p:cNvPr>
            <p:cNvSpPr txBox="1"/>
            <p:nvPr/>
          </p:nvSpPr>
          <p:spPr>
            <a:xfrm>
              <a:off x="2864275" y="2088741"/>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yet! </a:t>
              </a:r>
            </a:p>
          </p:txBody>
        </p:sp>
        <p:sp>
          <p:nvSpPr>
            <p:cNvPr id="30" name="CasellaDiTesto 29">
              <a:extLst>
                <a:ext uri="{FF2B5EF4-FFF2-40B4-BE49-F238E27FC236}">
                  <a16:creationId xmlns:a16="http://schemas.microsoft.com/office/drawing/2014/main" id="{9FF7C538-FE40-2A3F-2FA5-CCD4C6DCCB39}"/>
                </a:ext>
              </a:extLst>
            </p:cNvPr>
            <p:cNvSpPr txBox="1"/>
            <p:nvPr/>
          </p:nvSpPr>
          <p:spPr>
            <a:xfrm>
              <a:off x="2956547" y="3147416"/>
              <a:ext cx="5913090" cy="923330"/>
            </a:xfrm>
            <a:prstGeom prst="rect">
              <a:avLst/>
            </a:prstGeom>
            <a:noFill/>
          </p:spPr>
          <p:txBody>
            <a:bodyPr wrap="square">
              <a:spAutoFit/>
            </a:bodyPr>
            <a:lstStyle>
              <a:defPPr>
                <a:defRPr lang="en-US"/>
              </a:defPPr>
              <a:lvl1pPr>
                <a:defRPr>
                  <a:latin typeface="Encode Sans" pitchFamily="2" charset="0"/>
                </a:defRPr>
              </a:lvl1pPr>
            </a:lstStyle>
            <a:p>
              <a:pPr algn="ctr"/>
              <a:r>
                <a:rPr lang="it-IT" dirty="0" err="1"/>
                <a:t>Before</a:t>
              </a:r>
              <a:r>
                <a:rPr lang="it-IT" dirty="0"/>
                <a:t> meeting </a:t>
              </a:r>
              <a:r>
                <a:rPr lang="it-IT" dirty="0" err="1"/>
                <a:t>our</a:t>
              </a:r>
              <a:r>
                <a:rPr lang="it-IT" dirty="0"/>
                <a:t> customers, </a:t>
              </a:r>
              <a:r>
                <a:rPr lang="it-IT" dirty="0" err="1"/>
                <a:t>you</a:t>
              </a:r>
              <a:r>
                <a:rPr lang="it-IT" dirty="0"/>
                <a:t> </a:t>
              </a:r>
              <a:r>
                <a:rPr lang="it-IT" dirty="0" err="1"/>
                <a:t>will</a:t>
              </a:r>
              <a:r>
                <a:rPr lang="it-IT" dirty="0"/>
                <a:t> </a:t>
              </a:r>
              <a:r>
                <a:rPr lang="it-IT" dirty="0" err="1"/>
                <a:t>need</a:t>
              </a:r>
              <a:r>
                <a:rPr lang="it-IT" dirty="0"/>
                <a:t> to show </a:t>
              </a:r>
              <a:r>
                <a:rPr lang="it-IT" dirty="0" err="1"/>
                <a:t>that</a:t>
              </a:r>
              <a:r>
                <a:rPr lang="it-IT" dirty="0"/>
                <a:t> </a:t>
              </a:r>
              <a:r>
                <a:rPr lang="it-IT" dirty="0" err="1"/>
                <a:t>your</a:t>
              </a:r>
              <a:r>
                <a:rPr lang="it-IT" dirty="0"/>
                <a:t> technical knowledge </a:t>
              </a:r>
              <a:r>
                <a:rPr lang="it-IT" dirty="0" err="1"/>
                <a:t>is</a:t>
              </a:r>
              <a:r>
                <a:rPr lang="it-IT" dirty="0"/>
                <a:t> sound </a:t>
              </a:r>
              <a:r>
                <a:rPr lang="it-IT" dirty="0" err="1"/>
                <a:t>enough</a:t>
              </a:r>
              <a:r>
                <a:rPr lang="it-IT" dirty="0"/>
                <a:t> to </a:t>
              </a:r>
              <a:r>
                <a:rPr lang="it-IT" dirty="0" err="1"/>
                <a:t>answer</a:t>
              </a:r>
              <a:r>
                <a:rPr lang="it-IT" dirty="0"/>
                <a:t> </a:t>
              </a:r>
              <a:r>
                <a:rPr lang="it-IT" dirty="0" err="1"/>
                <a:t>all</a:t>
              </a:r>
              <a:r>
                <a:rPr lang="it-IT" dirty="0"/>
                <a:t> </a:t>
              </a:r>
              <a:r>
                <a:rPr lang="it-IT" dirty="0" err="1"/>
                <a:t>their</a:t>
              </a:r>
              <a:r>
                <a:rPr lang="it-IT" dirty="0"/>
                <a:t> </a:t>
              </a:r>
              <a:r>
                <a:rPr lang="it-IT" dirty="0" err="1"/>
                <a:t>questions</a:t>
              </a:r>
              <a:r>
                <a:rPr lang="it-IT" dirty="0"/>
                <a:t>.</a:t>
              </a:r>
            </a:p>
          </p:txBody>
        </p:sp>
      </p:grpSp>
      <p:sp>
        <p:nvSpPr>
          <p:cNvPr id="5" name="CasellaDiTesto 4">
            <a:extLst>
              <a:ext uri="{FF2B5EF4-FFF2-40B4-BE49-F238E27FC236}">
                <a16:creationId xmlns:a16="http://schemas.microsoft.com/office/drawing/2014/main" id="{3147905F-62CE-CF1D-25B9-9DC252FA9852}"/>
              </a:ext>
            </a:extLst>
          </p:cNvPr>
          <p:cNvSpPr txBox="1"/>
          <p:nvPr/>
        </p:nvSpPr>
        <p:spPr>
          <a:xfrm>
            <a:off x="5106944" y="4414932"/>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I’M READY!</a:t>
            </a:r>
          </a:p>
        </p:txBody>
      </p:sp>
      <p:pic>
        <p:nvPicPr>
          <p:cNvPr id="2" name="Picture 2">
            <a:extLst>
              <a:ext uri="{FF2B5EF4-FFF2-40B4-BE49-F238E27FC236}">
                <a16:creationId xmlns:a16="http://schemas.microsoft.com/office/drawing/2014/main" id="{46B0F335-BDFA-E507-B6D2-EF63D44D31BE}"/>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grpSp>
        <p:nvGrpSpPr>
          <p:cNvPr id="81" name="Gruppo 80">
            <a:extLst>
              <a:ext uri="{FF2B5EF4-FFF2-40B4-BE49-F238E27FC236}">
                <a16:creationId xmlns:a16="http://schemas.microsoft.com/office/drawing/2014/main" id="{FDBC8277-668B-B34D-EEBD-10F7FA712E26}"/>
              </a:ext>
            </a:extLst>
          </p:cNvPr>
          <p:cNvGrpSpPr/>
          <p:nvPr/>
        </p:nvGrpSpPr>
        <p:grpSpPr>
          <a:xfrm>
            <a:off x="11449277" y="106363"/>
            <a:ext cx="575026" cy="700647"/>
            <a:chOff x="11449277" y="1833658"/>
            <a:chExt cx="575026" cy="700647"/>
          </a:xfrm>
        </p:grpSpPr>
        <p:sp>
          <p:nvSpPr>
            <p:cNvPr id="82" name="Rettangolo con angoli arrotondati 81">
              <a:extLst>
                <a:ext uri="{FF2B5EF4-FFF2-40B4-BE49-F238E27FC236}">
                  <a16:creationId xmlns:a16="http://schemas.microsoft.com/office/drawing/2014/main" id="{7EE9CFCD-0B19-D81D-6D6A-9A4A602A4184}"/>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Rettangolo con angoli arrotondati 82">
              <a:extLst>
                <a:ext uri="{FF2B5EF4-FFF2-40B4-BE49-F238E27FC236}">
                  <a16:creationId xmlns:a16="http://schemas.microsoft.com/office/drawing/2014/main" id="{4C935CDF-2A1D-50A9-ABA0-4B498290C7A8}"/>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4" name="Immagine 83">
              <a:extLst>
                <a:ext uri="{FF2B5EF4-FFF2-40B4-BE49-F238E27FC236}">
                  <a16:creationId xmlns:a16="http://schemas.microsoft.com/office/drawing/2014/main" id="{50E68321-5C93-976B-EAB8-39E90427E8DB}"/>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85" name="Gruppo 84">
            <a:extLst>
              <a:ext uri="{FF2B5EF4-FFF2-40B4-BE49-F238E27FC236}">
                <a16:creationId xmlns:a16="http://schemas.microsoft.com/office/drawing/2014/main" id="{1AFA7C45-A3B0-D8CB-6F41-870C440AF25D}"/>
              </a:ext>
            </a:extLst>
          </p:cNvPr>
          <p:cNvGrpSpPr/>
          <p:nvPr/>
        </p:nvGrpSpPr>
        <p:grpSpPr>
          <a:xfrm>
            <a:off x="11449277" y="4952304"/>
            <a:ext cx="575026" cy="1738151"/>
            <a:chOff x="11449277" y="4952304"/>
            <a:chExt cx="575026" cy="1738151"/>
          </a:xfrm>
        </p:grpSpPr>
        <p:sp>
          <p:nvSpPr>
            <p:cNvPr id="86" name="Rettangolo con angoli arrotondati 85">
              <a:extLst>
                <a:ext uri="{FF2B5EF4-FFF2-40B4-BE49-F238E27FC236}">
                  <a16:creationId xmlns:a16="http://schemas.microsoft.com/office/drawing/2014/main" id="{A5969FFA-DAAE-9F9D-8B30-4C9AA4B68FE6}"/>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Rettangolo con angoli arrotondati 86">
              <a:extLst>
                <a:ext uri="{FF2B5EF4-FFF2-40B4-BE49-F238E27FC236}">
                  <a16:creationId xmlns:a16="http://schemas.microsoft.com/office/drawing/2014/main" id="{A62E54CD-1A2F-E973-C428-3F2D7A7BDED2}"/>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Ovale 87">
              <a:extLst>
                <a:ext uri="{FF2B5EF4-FFF2-40B4-BE49-F238E27FC236}">
                  <a16:creationId xmlns:a16="http://schemas.microsoft.com/office/drawing/2014/main" id="{8056379C-F495-173E-77CB-81F353F5F67B}"/>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Ovale 88">
              <a:extLst>
                <a:ext uri="{FF2B5EF4-FFF2-40B4-BE49-F238E27FC236}">
                  <a16:creationId xmlns:a16="http://schemas.microsoft.com/office/drawing/2014/main" id="{06026597-BCCA-8CAD-1B6F-4B2D1884DC55}"/>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Rettangolo con angoli arrotondati 89">
              <a:extLst>
                <a:ext uri="{FF2B5EF4-FFF2-40B4-BE49-F238E27FC236}">
                  <a16:creationId xmlns:a16="http://schemas.microsoft.com/office/drawing/2014/main" id="{DAB40228-6DBA-7AF0-F9F3-65BEC2148BC7}"/>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1" name="Immagine 90">
              <a:extLst>
                <a:ext uri="{FF2B5EF4-FFF2-40B4-BE49-F238E27FC236}">
                  <a16:creationId xmlns:a16="http://schemas.microsoft.com/office/drawing/2014/main" id="{2E467BD7-599F-7DEA-F3A2-6FA8DF443201}"/>
                </a:ext>
              </a:extLst>
            </p:cNvPr>
            <p:cNvPicPr>
              <a:picLocks noChangeAspect="1"/>
            </p:cNvPicPr>
            <p:nvPr/>
          </p:nvPicPr>
          <p:blipFill>
            <a:blip r:embed="rId7"/>
            <a:srcRect/>
            <a:stretch/>
          </p:blipFill>
          <p:spPr>
            <a:xfrm>
              <a:off x="11656196" y="5171117"/>
              <a:ext cx="183221" cy="183221"/>
            </a:xfrm>
            <a:prstGeom prst="rect">
              <a:avLst/>
            </a:prstGeom>
          </p:spPr>
        </p:pic>
        <p:pic>
          <p:nvPicPr>
            <p:cNvPr id="92" name="Immagine 91">
              <a:extLst>
                <a:ext uri="{FF2B5EF4-FFF2-40B4-BE49-F238E27FC236}">
                  <a16:creationId xmlns:a16="http://schemas.microsoft.com/office/drawing/2014/main" id="{75AA8630-AEA8-254F-3D62-CE97D2AB82F3}"/>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93" name="Gruppo 92">
            <a:extLst>
              <a:ext uri="{FF2B5EF4-FFF2-40B4-BE49-F238E27FC236}">
                <a16:creationId xmlns:a16="http://schemas.microsoft.com/office/drawing/2014/main" id="{B749AA1F-38DC-2DBF-5CBE-C68B632110F8}"/>
              </a:ext>
            </a:extLst>
          </p:cNvPr>
          <p:cNvGrpSpPr/>
          <p:nvPr/>
        </p:nvGrpSpPr>
        <p:grpSpPr>
          <a:xfrm>
            <a:off x="11449277" y="2058972"/>
            <a:ext cx="575026" cy="2865342"/>
            <a:chOff x="11449277" y="1833658"/>
            <a:chExt cx="575026" cy="2865342"/>
          </a:xfrm>
        </p:grpSpPr>
        <p:sp>
          <p:nvSpPr>
            <p:cNvPr id="94" name="Rettangolo con angoli arrotondati 93">
              <a:extLst>
                <a:ext uri="{FF2B5EF4-FFF2-40B4-BE49-F238E27FC236}">
                  <a16:creationId xmlns:a16="http://schemas.microsoft.com/office/drawing/2014/main" id="{92F52F48-6488-5255-F36F-401297634B16}"/>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Rettangolo con angoli arrotondati 94">
              <a:extLst>
                <a:ext uri="{FF2B5EF4-FFF2-40B4-BE49-F238E27FC236}">
                  <a16:creationId xmlns:a16="http://schemas.microsoft.com/office/drawing/2014/main" id="{ABF863A0-942F-4784-FCBC-D92298588B54}"/>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 name="Ovale 95">
              <a:extLst>
                <a:ext uri="{FF2B5EF4-FFF2-40B4-BE49-F238E27FC236}">
                  <a16:creationId xmlns:a16="http://schemas.microsoft.com/office/drawing/2014/main" id="{34E869E6-AD6F-1AFE-65BC-BB7C8A66EA60}"/>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 name="Ovale 96">
              <a:extLst>
                <a:ext uri="{FF2B5EF4-FFF2-40B4-BE49-F238E27FC236}">
                  <a16:creationId xmlns:a16="http://schemas.microsoft.com/office/drawing/2014/main" id="{EEF73630-6BFA-9277-8FD9-60FD71228590}"/>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Ovale 97">
              <a:extLst>
                <a:ext uri="{FF2B5EF4-FFF2-40B4-BE49-F238E27FC236}">
                  <a16:creationId xmlns:a16="http://schemas.microsoft.com/office/drawing/2014/main" id="{37B053B9-2A67-B40F-F3B8-B32A4EACD97B}"/>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Ovale 98">
              <a:extLst>
                <a:ext uri="{FF2B5EF4-FFF2-40B4-BE49-F238E27FC236}">
                  <a16:creationId xmlns:a16="http://schemas.microsoft.com/office/drawing/2014/main" id="{220B8A5C-BE8B-C0F2-7331-5CF00E935398}"/>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Ovale 99">
              <a:extLst>
                <a:ext uri="{FF2B5EF4-FFF2-40B4-BE49-F238E27FC236}">
                  <a16:creationId xmlns:a16="http://schemas.microsoft.com/office/drawing/2014/main" id="{20C601D8-A99E-E927-694F-FE486D292B1E}"/>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 name="Ovale 100">
              <a:extLst>
                <a:ext uri="{FF2B5EF4-FFF2-40B4-BE49-F238E27FC236}">
                  <a16:creationId xmlns:a16="http://schemas.microsoft.com/office/drawing/2014/main" id="{B860BCFB-BE40-AB13-A404-7CD9B9C26CD7}"/>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 name="Immagine 101">
              <a:extLst>
                <a:ext uri="{FF2B5EF4-FFF2-40B4-BE49-F238E27FC236}">
                  <a16:creationId xmlns:a16="http://schemas.microsoft.com/office/drawing/2014/main" id="{F9CC7476-1F30-FBB0-E5EE-4A87071C3B44}"/>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103" name="Immagine 102">
              <a:extLst>
                <a:ext uri="{FF2B5EF4-FFF2-40B4-BE49-F238E27FC236}">
                  <a16:creationId xmlns:a16="http://schemas.microsoft.com/office/drawing/2014/main" id="{5C2141B8-4995-B30A-5B33-ADCD3E4A3B35}"/>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104" name="Immagine 103">
              <a:extLst>
                <a:ext uri="{FF2B5EF4-FFF2-40B4-BE49-F238E27FC236}">
                  <a16:creationId xmlns:a16="http://schemas.microsoft.com/office/drawing/2014/main" id="{D8494246-06D9-FE27-A4C3-7BE4BF74EC12}"/>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105" name="Immagine 104">
              <a:extLst>
                <a:ext uri="{FF2B5EF4-FFF2-40B4-BE49-F238E27FC236}">
                  <a16:creationId xmlns:a16="http://schemas.microsoft.com/office/drawing/2014/main" id="{E5A0AFDE-FCE3-96F8-7774-7E130292606E}"/>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106" name="Immagine 105">
              <a:extLst>
                <a:ext uri="{FF2B5EF4-FFF2-40B4-BE49-F238E27FC236}">
                  <a16:creationId xmlns:a16="http://schemas.microsoft.com/office/drawing/2014/main" id="{05DACE88-111B-2B1A-8F38-56FDAF06F063}"/>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107" name="Immagine 106">
              <a:extLst>
                <a:ext uri="{FF2B5EF4-FFF2-40B4-BE49-F238E27FC236}">
                  <a16:creationId xmlns:a16="http://schemas.microsoft.com/office/drawing/2014/main" id="{0E1F3E41-F273-2228-F9F0-03E2BEAECAE4}"/>
                </a:ext>
              </a:extLst>
            </p:cNvPr>
            <p:cNvPicPr>
              <a:picLocks noChangeAspect="1"/>
            </p:cNvPicPr>
            <p:nvPr/>
          </p:nvPicPr>
          <p:blipFill>
            <a:blip r:embed="rId13">
              <a:alphaModFix amt="28000"/>
            </a:blip>
            <a:srcRect/>
            <a:stretch/>
          </p:blipFill>
          <p:spPr>
            <a:xfrm>
              <a:off x="11631700" y="2942081"/>
              <a:ext cx="207388" cy="207388"/>
            </a:xfrm>
            <a:prstGeom prst="rect">
              <a:avLst/>
            </a:prstGeom>
          </p:spPr>
        </p:pic>
      </p:grpSp>
      <p:grpSp>
        <p:nvGrpSpPr>
          <p:cNvPr id="108" name="Gruppo 107">
            <a:extLst>
              <a:ext uri="{FF2B5EF4-FFF2-40B4-BE49-F238E27FC236}">
                <a16:creationId xmlns:a16="http://schemas.microsoft.com/office/drawing/2014/main" id="{71F91B7C-BC66-D13A-AF28-B4E91C052F1C}"/>
              </a:ext>
            </a:extLst>
          </p:cNvPr>
          <p:cNvGrpSpPr/>
          <p:nvPr/>
        </p:nvGrpSpPr>
        <p:grpSpPr>
          <a:xfrm>
            <a:off x="11449277" y="906463"/>
            <a:ext cx="575026" cy="1083942"/>
            <a:chOff x="11449277" y="1833658"/>
            <a:chExt cx="575026" cy="1083942"/>
          </a:xfrm>
        </p:grpSpPr>
        <p:sp>
          <p:nvSpPr>
            <p:cNvPr id="109" name="Rettangolo con angoli arrotondati 108">
              <a:extLst>
                <a:ext uri="{FF2B5EF4-FFF2-40B4-BE49-F238E27FC236}">
                  <a16:creationId xmlns:a16="http://schemas.microsoft.com/office/drawing/2014/main" id="{C81AF80A-51A4-330D-922E-B10F3E2BD44F}"/>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 name="Rettangolo con angoli arrotondati 109">
              <a:extLst>
                <a:ext uri="{FF2B5EF4-FFF2-40B4-BE49-F238E27FC236}">
                  <a16:creationId xmlns:a16="http://schemas.microsoft.com/office/drawing/2014/main" id="{15D13C2C-10D3-86C0-38D1-41F94AE04429}"/>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1" name="Ovale 110">
              <a:extLst>
                <a:ext uri="{FF2B5EF4-FFF2-40B4-BE49-F238E27FC236}">
                  <a16:creationId xmlns:a16="http://schemas.microsoft.com/office/drawing/2014/main" id="{5A8A6AFD-279D-BCC7-1E2F-93BAF6FFDB4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2" name="Immagine 111">
              <a:extLst>
                <a:ext uri="{FF2B5EF4-FFF2-40B4-BE49-F238E27FC236}">
                  <a16:creationId xmlns:a16="http://schemas.microsoft.com/office/drawing/2014/main" id="{DD3BBEAD-6645-7756-31E7-465CEDF1647D}"/>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113" name="Ovale 112">
              <a:extLst>
                <a:ext uri="{FF2B5EF4-FFF2-40B4-BE49-F238E27FC236}">
                  <a16:creationId xmlns:a16="http://schemas.microsoft.com/office/drawing/2014/main" id="{AB8BD0AC-4B70-ECC2-4657-29BB19F2F48C}"/>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4" name="Immagine 113">
              <a:extLst>
                <a:ext uri="{FF2B5EF4-FFF2-40B4-BE49-F238E27FC236}">
                  <a16:creationId xmlns:a16="http://schemas.microsoft.com/office/drawing/2014/main" id="{3F215A1C-A118-D8F2-7660-049F793FE93E}"/>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115" name="CasellaDiTesto 114">
            <a:extLst>
              <a:ext uri="{FF2B5EF4-FFF2-40B4-BE49-F238E27FC236}">
                <a16:creationId xmlns:a16="http://schemas.microsoft.com/office/drawing/2014/main" id="{7520E78E-1508-8F84-FBB7-4E3C866AF958}"/>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22</a:t>
            </a:fld>
            <a:endParaRPr lang="it-IT" sz="1600" dirty="0"/>
          </a:p>
        </p:txBody>
      </p:sp>
      <p:sp>
        <p:nvSpPr>
          <p:cNvPr id="4" name="CasellaDiTesto 3">
            <a:extLst>
              <a:ext uri="{FF2B5EF4-FFF2-40B4-BE49-F238E27FC236}">
                <a16:creationId xmlns:a16="http://schemas.microsoft.com/office/drawing/2014/main" id="{7C5C42C9-6C0A-3E91-5033-1B70E6AD3B20}"/>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7" name="CasellaDiTesto 6">
            <a:extLst>
              <a:ext uri="{FF2B5EF4-FFF2-40B4-BE49-F238E27FC236}">
                <a16:creationId xmlns:a16="http://schemas.microsoft.com/office/drawing/2014/main" id="{E0C356F7-25FC-BA34-CC6F-93F6DEED03E6}"/>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03/13</a:t>
            </a:r>
          </a:p>
        </p:txBody>
      </p:sp>
    </p:spTree>
    <p:custDataLst>
      <p:tags r:id="rId1"/>
    </p:custDataLst>
    <p:extLst>
      <p:ext uri="{BB962C8B-B14F-4D97-AF65-F5344CB8AC3E}">
        <p14:creationId xmlns:p14="http://schemas.microsoft.com/office/powerpoint/2010/main" val="3789250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68ACD-5C02-3F9D-3BAA-85DA278FA3A6}"/>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853A1421-C59F-DE96-7E7E-111709B09AE7}"/>
              </a:ext>
            </a:extLst>
          </p:cNvPr>
          <p:cNvSpPr txBox="1"/>
          <p:nvPr/>
        </p:nvSpPr>
        <p:spPr>
          <a:xfrm>
            <a:off x="9524837" y="6213939"/>
            <a:ext cx="1612296" cy="415738"/>
          </a:xfrm>
          <a:prstGeom prst="roundRect">
            <a:avLst>
              <a:gd name="adj" fmla="val 50000"/>
            </a:avLst>
          </a:prstGeom>
          <a:solidFill>
            <a:srgbClr val="394359">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chemeClr val="bg1"/>
                </a:solidFill>
                <a:latin typeface="Encode Sans Condensed Black" pitchFamily="2" charset="0"/>
              </a:rPr>
              <a:t>CONFIRM</a:t>
            </a:r>
          </a:p>
        </p:txBody>
      </p:sp>
      <p:pic>
        <p:nvPicPr>
          <p:cNvPr id="21" name="Immagine 20">
            <a:extLst>
              <a:ext uri="{FF2B5EF4-FFF2-40B4-BE49-F238E27FC236}">
                <a16:creationId xmlns:a16="http://schemas.microsoft.com/office/drawing/2014/main" id="{BC6C1FF7-7750-FD12-AA94-1A28B87D9F5E}"/>
              </a:ext>
            </a:extLst>
          </p:cNvPr>
          <p:cNvPicPr>
            <a:picLocks noChangeAspect="1"/>
          </p:cNvPicPr>
          <p:nvPr/>
        </p:nvPicPr>
        <p:blipFill>
          <a:blip r:embed="rId4"/>
          <a:srcRect l="14306" t="15092" r="15607" b="20638"/>
          <a:stretch>
            <a:fillRect/>
          </a:stretch>
        </p:blipFill>
        <p:spPr>
          <a:xfrm>
            <a:off x="868832" y="3718012"/>
            <a:ext cx="4333021" cy="2648970"/>
          </a:xfrm>
          <a:prstGeom prst="rect">
            <a:avLst/>
          </a:prstGeom>
        </p:spPr>
      </p:pic>
      <p:sp>
        <p:nvSpPr>
          <p:cNvPr id="24" name="CasellaDiTesto 23">
            <a:extLst>
              <a:ext uri="{FF2B5EF4-FFF2-40B4-BE49-F238E27FC236}">
                <a16:creationId xmlns:a16="http://schemas.microsoft.com/office/drawing/2014/main" id="{CB6AC013-DCE5-91AC-843A-3F8AC6E66E13}"/>
              </a:ext>
            </a:extLst>
          </p:cNvPr>
          <p:cNvSpPr txBox="1"/>
          <p:nvPr/>
        </p:nvSpPr>
        <p:spPr>
          <a:xfrm>
            <a:off x="1054867" y="1161160"/>
            <a:ext cx="3954929" cy="2308324"/>
          </a:xfrm>
          <a:prstGeom prst="rect">
            <a:avLst/>
          </a:prstGeom>
          <a:noFill/>
        </p:spPr>
        <p:txBody>
          <a:bodyPr wrap="square">
            <a:spAutoFit/>
          </a:bodyPr>
          <a:lstStyle/>
          <a:p>
            <a:pPr algn="ctr">
              <a:tabLst>
                <a:tab pos="180975" algn="l"/>
              </a:tabLst>
            </a:pPr>
            <a:r>
              <a:rPr lang="en-US" sz="4800" b="1" dirty="0">
                <a:solidFill>
                  <a:srgbClr val="233782"/>
                </a:solidFill>
                <a:latin typeface="Encode Sans Condensed Black" pitchFamily="2" charset="0"/>
              </a:rPr>
              <a:t>How much </a:t>
            </a:r>
            <a:br>
              <a:rPr lang="en-US" sz="4800" b="1" dirty="0">
                <a:solidFill>
                  <a:srgbClr val="233782"/>
                </a:solidFill>
                <a:latin typeface="Encode Sans Condensed Black" pitchFamily="2" charset="0"/>
              </a:rPr>
            </a:br>
            <a:r>
              <a:rPr lang="en-US" sz="4800" b="1" dirty="0">
                <a:solidFill>
                  <a:srgbClr val="233782"/>
                </a:solidFill>
                <a:latin typeface="Encode Sans Condensed Black" pitchFamily="2" charset="0"/>
              </a:rPr>
              <a:t>do you know about K9?</a:t>
            </a:r>
          </a:p>
        </p:txBody>
      </p:sp>
      <p:cxnSp>
        <p:nvCxnSpPr>
          <p:cNvPr id="44" name="Connettore diritto 43">
            <a:extLst>
              <a:ext uri="{FF2B5EF4-FFF2-40B4-BE49-F238E27FC236}">
                <a16:creationId xmlns:a16="http://schemas.microsoft.com/office/drawing/2014/main" id="{A74A37B8-7969-8DA5-04B6-750EC380AFD9}"/>
              </a:ext>
            </a:extLst>
          </p:cNvPr>
          <p:cNvCxnSpPr/>
          <p:nvPr/>
        </p:nvCxnSpPr>
        <p:spPr>
          <a:xfrm>
            <a:off x="777005" y="3607984"/>
            <a:ext cx="4267992" cy="0"/>
          </a:xfrm>
          <a:prstGeom prst="line">
            <a:avLst/>
          </a:prstGeom>
          <a:ln>
            <a:solidFill>
              <a:srgbClr val="D2D8DF"/>
            </a:solidFill>
          </a:ln>
        </p:spPr>
        <p:style>
          <a:lnRef idx="2">
            <a:schemeClr val="accent1"/>
          </a:lnRef>
          <a:fillRef idx="0">
            <a:schemeClr val="accent1"/>
          </a:fillRef>
          <a:effectRef idx="1">
            <a:schemeClr val="accent1"/>
          </a:effectRef>
          <a:fontRef idx="minor">
            <a:schemeClr val="tx1"/>
          </a:fontRef>
        </p:style>
      </p:cxnSp>
      <p:sp>
        <p:nvSpPr>
          <p:cNvPr id="46" name="CasellaDiTesto 45">
            <a:extLst>
              <a:ext uri="{FF2B5EF4-FFF2-40B4-BE49-F238E27FC236}">
                <a16:creationId xmlns:a16="http://schemas.microsoft.com/office/drawing/2014/main" id="{1DACB652-7263-378B-A5FF-25AE36C786E5}"/>
              </a:ext>
            </a:extLst>
          </p:cNvPr>
          <p:cNvSpPr txBox="1"/>
          <p:nvPr/>
        </p:nvSpPr>
        <p:spPr>
          <a:xfrm>
            <a:off x="6436879" y="1335346"/>
            <a:ext cx="4129110" cy="369332"/>
          </a:xfrm>
          <a:prstGeom prst="rect">
            <a:avLst/>
          </a:prstGeom>
          <a:noFill/>
        </p:spPr>
        <p:txBody>
          <a:bodyPr wrap="square">
            <a:spAutoFit/>
          </a:bodyPr>
          <a:lstStyle/>
          <a:p>
            <a:pPr algn="ctr"/>
            <a:r>
              <a:rPr lang="it-IT" sz="1800" dirty="0" err="1">
                <a:latin typeface="Encode Sans" pitchFamily="2" charset="0"/>
              </a:rPr>
              <a:t>Let’s</a:t>
            </a:r>
            <a:r>
              <a:rPr lang="it-IT" sz="1800" dirty="0">
                <a:latin typeface="Encode Sans" pitchFamily="2" charset="0"/>
              </a:rPr>
              <a:t> review some of the </a:t>
            </a:r>
            <a:r>
              <a:rPr lang="it-IT" sz="1800" dirty="0" err="1">
                <a:latin typeface="Encode Sans" pitchFamily="2" charset="0"/>
              </a:rPr>
              <a:t>basics</a:t>
            </a:r>
            <a:r>
              <a:rPr lang="it-IT" sz="1800" dirty="0">
                <a:latin typeface="Encode Sans" pitchFamily="2" charset="0"/>
              </a:rPr>
              <a:t>…</a:t>
            </a:r>
          </a:p>
        </p:txBody>
      </p:sp>
      <p:sp>
        <p:nvSpPr>
          <p:cNvPr id="54" name="CasellaDiTesto 53">
            <a:extLst>
              <a:ext uri="{FF2B5EF4-FFF2-40B4-BE49-F238E27FC236}">
                <a16:creationId xmlns:a16="http://schemas.microsoft.com/office/drawing/2014/main" id="{9BCAD647-2F12-C5AB-7CF1-00B90303942E}"/>
              </a:ext>
            </a:extLst>
          </p:cNvPr>
          <p:cNvSpPr txBox="1"/>
          <p:nvPr/>
        </p:nvSpPr>
        <p:spPr>
          <a:xfrm>
            <a:off x="6439321" y="1707730"/>
            <a:ext cx="4203670" cy="1754326"/>
          </a:xfrm>
          <a:prstGeom prst="rect">
            <a:avLst/>
          </a:prstGeom>
          <a:noFill/>
        </p:spPr>
        <p:txBody>
          <a:bodyPr wrap="square">
            <a:spAutoFit/>
          </a:bodyPr>
          <a:lstStyle>
            <a:defPPr>
              <a:defRPr lang="en-US"/>
            </a:defPPr>
            <a:lvl1pPr algn="ctr">
              <a:tabLst>
                <a:tab pos="180975" algn="l"/>
              </a:tabLst>
              <a:defRPr sz="4800" b="1">
                <a:solidFill>
                  <a:srgbClr val="233782"/>
                </a:solidFill>
                <a:latin typeface="Encode Sans Condensed Black" pitchFamily="2" charset="0"/>
              </a:defRPr>
            </a:lvl1pPr>
          </a:lstStyle>
          <a:p>
            <a:r>
              <a:rPr lang="en-US" sz="3600" dirty="0"/>
              <a:t>What is the maximum volume on K9?  </a:t>
            </a:r>
            <a:endParaRPr lang="it-IT" sz="3600" dirty="0"/>
          </a:p>
        </p:txBody>
      </p:sp>
      <p:sp>
        <p:nvSpPr>
          <p:cNvPr id="55" name="Rettangolo con angoli arrotondati 54">
            <a:extLst>
              <a:ext uri="{FF2B5EF4-FFF2-40B4-BE49-F238E27FC236}">
                <a16:creationId xmlns:a16="http://schemas.microsoft.com/office/drawing/2014/main" id="{4DCB76AB-6CEE-9EF6-B76C-319913E05822}"/>
              </a:ext>
            </a:extLst>
          </p:cNvPr>
          <p:cNvSpPr/>
          <p:nvPr/>
        </p:nvSpPr>
        <p:spPr>
          <a:xfrm>
            <a:off x="6436879" y="3838318"/>
            <a:ext cx="4403400" cy="616609"/>
          </a:xfrm>
          <a:prstGeom prst="roundRect">
            <a:avLst>
              <a:gd name="adj" fmla="val 50000"/>
            </a:avLst>
          </a:prstGeom>
          <a:solidFill>
            <a:srgbClr val="A0B2BF">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GB" kern="100" dirty="0">
                <a:solidFill>
                  <a:srgbClr val="233782"/>
                </a:solidFill>
                <a:latin typeface="Encode Sans" pitchFamily="2" charset="0"/>
                <a:ea typeface="Calibri" panose="020F0502020204030204" pitchFamily="34" charset="0"/>
                <a:cs typeface="Arial" panose="020B0604020202020204" pitchFamily="34" charset="0"/>
              </a:rPr>
              <a:t>3.54 m</a:t>
            </a:r>
            <a:r>
              <a:rPr lang="en-GB" kern="100" baseline="30000" dirty="0">
                <a:solidFill>
                  <a:srgbClr val="233782"/>
                </a:solidFill>
                <a:latin typeface="Encode Sans" pitchFamily="2" charset="0"/>
                <a:ea typeface="Calibri" panose="020F0502020204030204" pitchFamily="34" charset="0"/>
                <a:cs typeface="Arial" panose="020B0604020202020204" pitchFamily="34" charset="0"/>
              </a:rPr>
              <a:t>3</a:t>
            </a:r>
          </a:p>
        </p:txBody>
      </p:sp>
      <p:sp>
        <p:nvSpPr>
          <p:cNvPr id="56" name="Rettangolo con angoli arrotondati 55">
            <a:extLst>
              <a:ext uri="{FF2B5EF4-FFF2-40B4-BE49-F238E27FC236}">
                <a16:creationId xmlns:a16="http://schemas.microsoft.com/office/drawing/2014/main" id="{55BC2AB2-537A-5EB0-F3C2-0DB531F8A71A}"/>
              </a:ext>
            </a:extLst>
          </p:cNvPr>
          <p:cNvSpPr/>
          <p:nvPr/>
        </p:nvSpPr>
        <p:spPr>
          <a:xfrm>
            <a:off x="6436879" y="4553681"/>
            <a:ext cx="4403400" cy="616609"/>
          </a:xfrm>
          <a:prstGeom prst="roundRect">
            <a:avLst>
              <a:gd name="adj" fmla="val 50000"/>
            </a:avLst>
          </a:prstGeom>
          <a:solidFill>
            <a:srgbClr val="A0B2BF">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rgbClr val="233782"/>
                </a:solidFill>
                <a:latin typeface="Encode Sans" pitchFamily="2" charset="0"/>
                <a:ea typeface="Calibri" panose="020F0502020204030204" pitchFamily="34" charset="0"/>
                <a:cs typeface="Arial" panose="020B0604020202020204" pitchFamily="34" charset="0"/>
              </a:rPr>
              <a:t>3.9 </a:t>
            </a:r>
            <a:r>
              <a:rPr lang="en-GB" kern="100" dirty="0">
                <a:solidFill>
                  <a:srgbClr val="233782"/>
                </a:solidFill>
                <a:latin typeface="Encode Sans" pitchFamily="2" charset="0"/>
                <a:ea typeface="Calibri" panose="020F0502020204030204" pitchFamily="34" charset="0"/>
                <a:cs typeface="Arial" panose="020B0604020202020204" pitchFamily="34" charset="0"/>
              </a:rPr>
              <a:t>m</a:t>
            </a:r>
            <a:r>
              <a:rPr lang="en-GB" kern="100" baseline="30000" dirty="0">
                <a:solidFill>
                  <a:srgbClr val="233782"/>
                </a:solidFill>
                <a:latin typeface="Encode Sans" pitchFamily="2" charset="0"/>
                <a:ea typeface="Calibri" panose="020F0502020204030204" pitchFamily="34" charset="0"/>
                <a:cs typeface="Arial" panose="020B0604020202020204" pitchFamily="34" charset="0"/>
              </a:rPr>
              <a:t>3</a:t>
            </a:r>
            <a:endParaRPr lang="en-US" kern="100" dirty="0">
              <a:solidFill>
                <a:srgbClr val="233782"/>
              </a:solidFill>
              <a:latin typeface="Encode Sans" pitchFamily="2" charset="0"/>
              <a:ea typeface="Calibri" panose="020F0502020204030204" pitchFamily="34" charset="0"/>
              <a:cs typeface="Arial" panose="020B0604020202020204" pitchFamily="34" charset="0"/>
            </a:endParaRPr>
          </a:p>
        </p:txBody>
      </p:sp>
      <p:sp>
        <p:nvSpPr>
          <p:cNvPr id="57" name="Rettangolo con angoli arrotondati 56">
            <a:extLst>
              <a:ext uri="{FF2B5EF4-FFF2-40B4-BE49-F238E27FC236}">
                <a16:creationId xmlns:a16="http://schemas.microsoft.com/office/drawing/2014/main" id="{F2E51FEA-6703-B00D-5F62-4FC1C7BFB5E7}"/>
              </a:ext>
            </a:extLst>
          </p:cNvPr>
          <p:cNvSpPr/>
          <p:nvPr/>
        </p:nvSpPr>
        <p:spPr>
          <a:xfrm>
            <a:off x="6436879" y="5281085"/>
            <a:ext cx="4403400" cy="616609"/>
          </a:xfrm>
          <a:prstGeom prst="roundRect">
            <a:avLst>
              <a:gd name="adj" fmla="val 50000"/>
            </a:avLst>
          </a:prstGeom>
          <a:solidFill>
            <a:srgbClr val="286F52">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rgbClr val="233782"/>
                </a:solidFill>
                <a:latin typeface="Encode Sans" pitchFamily="2" charset="0"/>
                <a:ea typeface="Calibri" panose="020F0502020204030204" pitchFamily="34" charset="0"/>
                <a:cs typeface="Arial" panose="020B0604020202020204" pitchFamily="34" charset="0"/>
              </a:rPr>
              <a:t>4.4 </a:t>
            </a:r>
            <a:r>
              <a:rPr lang="en-GB" kern="100" dirty="0">
                <a:solidFill>
                  <a:srgbClr val="233782"/>
                </a:solidFill>
                <a:latin typeface="Encode Sans" pitchFamily="2" charset="0"/>
                <a:ea typeface="Calibri" panose="020F0502020204030204" pitchFamily="34" charset="0"/>
                <a:cs typeface="Arial" panose="020B0604020202020204" pitchFamily="34" charset="0"/>
              </a:rPr>
              <a:t>m</a:t>
            </a:r>
            <a:r>
              <a:rPr lang="en-GB" kern="100" baseline="30000" dirty="0">
                <a:solidFill>
                  <a:srgbClr val="233782"/>
                </a:solidFill>
                <a:latin typeface="Encode Sans" pitchFamily="2" charset="0"/>
                <a:ea typeface="Calibri" panose="020F0502020204030204" pitchFamily="34" charset="0"/>
                <a:cs typeface="Arial" panose="020B0604020202020204" pitchFamily="34" charset="0"/>
              </a:rPr>
              <a:t>3</a:t>
            </a:r>
            <a:endParaRPr lang="en-US" kern="100" dirty="0">
              <a:solidFill>
                <a:srgbClr val="233782"/>
              </a:solidFill>
              <a:latin typeface="Encode Sans" pitchFamily="2" charset="0"/>
              <a:ea typeface="Calibri" panose="020F0502020204030204" pitchFamily="34" charset="0"/>
              <a:cs typeface="Arial" panose="020B0604020202020204" pitchFamily="34" charset="0"/>
            </a:endParaRPr>
          </a:p>
        </p:txBody>
      </p:sp>
      <p:sp>
        <p:nvSpPr>
          <p:cNvPr id="74" name="CasellaDiTesto 73">
            <a:extLst>
              <a:ext uri="{FF2B5EF4-FFF2-40B4-BE49-F238E27FC236}">
                <a16:creationId xmlns:a16="http://schemas.microsoft.com/office/drawing/2014/main" id="{F2B57107-DB35-2B5C-7824-C1256C59EE32}"/>
              </a:ext>
            </a:extLst>
          </p:cNvPr>
          <p:cNvSpPr txBox="1"/>
          <p:nvPr/>
        </p:nvSpPr>
        <p:spPr>
          <a:xfrm>
            <a:off x="5201853" y="3429595"/>
            <a:ext cx="6619996" cy="276999"/>
          </a:xfrm>
          <a:prstGeom prst="rect">
            <a:avLst/>
          </a:prstGeom>
          <a:noFill/>
        </p:spPr>
        <p:txBody>
          <a:bodyPr wrap="square">
            <a:spAutoFit/>
          </a:bodyPr>
          <a:lstStyle/>
          <a:p>
            <a:pPr algn="ctr"/>
            <a:r>
              <a:rPr lang="it-IT" sz="1200" i="1" dirty="0">
                <a:solidFill>
                  <a:srgbClr val="233782"/>
                </a:solidFill>
                <a:latin typeface="Encode Sans" pitchFamily="2" charset="0"/>
              </a:rPr>
              <a:t>Select the </a:t>
            </a:r>
            <a:r>
              <a:rPr lang="it-IT" sz="1200" i="1" dirty="0" err="1">
                <a:solidFill>
                  <a:srgbClr val="233782"/>
                </a:solidFill>
                <a:latin typeface="Encode Sans" pitchFamily="2" charset="0"/>
              </a:rPr>
              <a:t>correct</a:t>
            </a:r>
            <a:r>
              <a:rPr lang="it-IT" sz="1200" i="1" dirty="0">
                <a:solidFill>
                  <a:srgbClr val="233782"/>
                </a:solidFill>
                <a:latin typeface="Encode Sans" pitchFamily="2" charset="0"/>
              </a:rPr>
              <a:t> </a:t>
            </a:r>
            <a:r>
              <a:rPr lang="it-IT" sz="1200" i="1" dirty="0" err="1">
                <a:solidFill>
                  <a:srgbClr val="233782"/>
                </a:solidFill>
                <a:latin typeface="Encode Sans" pitchFamily="2" charset="0"/>
              </a:rPr>
              <a:t>answer</a:t>
            </a:r>
            <a:r>
              <a:rPr lang="it-IT" sz="1200" i="1" dirty="0">
                <a:solidFill>
                  <a:srgbClr val="233782"/>
                </a:solidFill>
                <a:latin typeface="Encode Sans" pitchFamily="2" charset="0"/>
              </a:rPr>
              <a:t> and press </a:t>
            </a:r>
            <a:r>
              <a:rPr lang="it-IT" sz="1200" i="1" dirty="0" err="1">
                <a:solidFill>
                  <a:srgbClr val="233782"/>
                </a:solidFill>
                <a:latin typeface="Encode Sans" pitchFamily="2" charset="0"/>
              </a:rPr>
              <a:t>Confirm</a:t>
            </a:r>
            <a:r>
              <a:rPr lang="it-IT" sz="1200" i="1" dirty="0">
                <a:solidFill>
                  <a:srgbClr val="233782"/>
                </a:solidFill>
                <a:latin typeface="Encode Sans" pitchFamily="2" charset="0"/>
              </a:rPr>
              <a:t>.</a:t>
            </a:r>
          </a:p>
        </p:txBody>
      </p:sp>
      <p:sp>
        <p:nvSpPr>
          <p:cNvPr id="80" name="CasellaDiTesto 79">
            <a:extLst>
              <a:ext uri="{FF2B5EF4-FFF2-40B4-BE49-F238E27FC236}">
                <a16:creationId xmlns:a16="http://schemas.microsoft.com/office/drawing/2014/main" id="{39AE6356-644A-6341-174B-737A33B9255C}"/>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04/13</a:t>
            </a:r>
          </a:p>
        </p:txBody>
      </p:sp>
      <p:sp>
        <p:nvSpPr>
          <p:cNvPr id="81" name="CasellaDiTesto 80">
            <a:extLst>
              <a:ext uri="{FF2B5EF4-FFF2-40B4-BE49-F238E27FC236}">
                <a16:creationId xmlns:a16="http://schemas.microsoft.com/office/drawing/2014/main" id="{6CA345DF-44A7-26E7-90A7-B23AE1C6BD56}"/>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82" name="CasellaDiTesto 81">
            <a:extLst>
              <a:ext uri="{FF2B5EF4-FFF2-40B4-BE49-F238E27FC236}">
                <a16:creationId xmlns:a16="http://schemas.microsoft.com/office/drawing/2014/main" id="{5C5F9304-EF5A-1901-AE80-9CBA2C630C03}"/>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23</a:t>
            </a:fld>
            <a:endParaRPr lang="it-IT" sz="1600" dirty="0"/>
          </a:p>
        </p:txBody>
      </p:sp>
      <p:grpSp>
        <p:nvGrpSpPr>
          <p:cNvPr id="5" name="Gruppo 4">
            <a:extLst>
              <a:ext uri="{FF2B5EF4-FFF2-40B4-BE49-F238E27FC236}">
                <a16:creationId xmlns:a16="http://schemas.microsoft.com/office/drawing/2014/main" id="{9BFF1BD3-F9B4-817E-2D97-40710C717678}"/>
              </a:ext>
            </a:extLst>
          </p:cNvPr>
          <p:cNvGrpSpPr/>
          <p:nvPr/>
        </p:nvGrpSpPr>
        <p:grpSpPr>
          <a:xfrm>
            <a:off x="11560298" y="1070715"/>
            <a:ext cx="351383" cy="351383"/>
            <a:chOff x="11560298" y="1070715"/>
            <a:chExt cx="351383" cy="351383"/>
          </a:xfrm>
        </p:grpSpPr>
        <p:sp>
          <p:nvSpPr>
            <p:cNvPr id="2" name="Ovale 1">
              <a:extLst>
                <a:ext uri="{FF2B5EF4-FFF2-40B4-BE49-F238E27FC236}">
                  <a16:creationId xmlns:a16="http://schemas.microsoft.com/office/drawing/2014/main" id="{36C6FC2A-69FD-5090-DBB5-D3B2C3EDAF30}"/>
                </a:ext>
              </a:extLst>
            </p:cNvPr>
            <p:cNvSpPr/>
            <p:nvPr/>
          </p:nvSpPr>
          <p:spPr>
            <a:xfrm>
              <a:off x="11560298" y="1070715"/>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6C0B6E31-169F-3D56-5E33-833CDF94332C}"/>
                </a:ext>
              </a:extLst>
            </p:cNvPr>
            <p:cNvPicPr>
              <a:picLocks noChangeAspect="1"/>
            </p:cNvPicPr>
            <p:nvPr/>
          </p:nvPicPr>
          <p:blipFill>
            <a:blip r:embed="rId5">
              <a:alphaModFix/>
            </a:blip>
            <a:srcRect/>
            <a:stretch/>
          </p:blipFill>
          <p:spPr>
            <a:xfrm>
              <a:off x="11642992" y="1152125"/>
              <a:ext cx="183221" cy="183221"/>
            </a:xfrm>
            <a:prstGeom prst="rect">
              <a:avLst/>
            </a:prstGeom>
          </p:spPr>
        </p:pic>
      </p:grpSp>
    </p:spTree>
    <p:custDataLst>
      <p:tags r:id="rId1"/>
    </p:custDataLst>
    <p:extLst>
      <p:ext uri="{BB962C8B-B14F-4D97-AF65-F5344CB8AC3E}">
        <p14:creationId xmlns:p14="http://schemas.microsoft.com/office/powerpoint/2010/main" val="235040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9E4BB-74C3-EC2D-6DA7-2AC1880FB7DA}"/>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56B0E9EC-7299-9C69-2913-292EBD366A41}"/>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0702B984-3B87-D20D-EC55-160F8DDA38A9}"/>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1713026-3B11-354A-36C9-AEE86F40AD30}"/>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A01EE157-86A3-8539-305F-097F64139851}"/>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E3045D3D-E52E-96F1-1C45-BFF223B33D32}"/>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C0F40CB4-7A3E-7C5C-2ACE-0248FF8D2393}"/>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A67824D3-3BCA-BC94-B8C4-A26F98E24887}"/>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9D536E90-002E-9F4F-A972-3486CEDF0BC0}"/>
                </a:ext>
              </a:extLst>
            </p:cNvPr>
            <p:cNvSpPr txBox="1"/>
            <p:nvPr/>
          </p:nvSpPr>
          <p:spPr>
            <a:xfrm>
              <a:off x="2815562" y="1591301"/>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sp>
          <p:nvSpPr>
            <p:cNvPr id="30" name="CasellaDiTesto 29">
              <a:extLst>
                <a:ext uri="{FF2B5EF4-FFF2-40B4-BE49-F238E27FC236}">
                  <a16:creationId xmlns:a16="http://schemas.microsoft.com/office/drawing/2014/main" id="{F8AD6312-6827-6928-B027-9EA9F1B47680}"/>
                </a:ext>
              </a:extLst>
            </p:cNvPr>
            <p:cNvSpPr txBox="1"/>
            <p:nvPr/>
          </p:nvSpPr>
          <p:spPr>
            <a:xfrm>
              <a:off x="2643265" y="2620494"/>
              <a:ext cx="6565476" cy="646331"/>
            </a:xfrm>
            <a:prstGeom prst="rect">
              <a:avLst/>
            </a:prstGeom>
            <a:noFill/>
          </p:spPr>
          <p:txBody>
            <a:bodyPr wrap="square">
              <a:spAutoFit/>
            </a:bodyPr>
            <a:lstStyle/>
            <a:p>
              <a:pPr algn="ctr"/>
              <a:r>
                <a:rPr lang="en-US" dirty="0">
                  <a:latin typeface="Encode Sans" pitchFamily="2" charset="0"/>
                </a:rPr>
                <a:t>Stellantis K9 C Van offers a maximum of </a:t>
              </a:r>
              <a:r>
                <a:rPr lang="en-US" b="1" dirty="0">
                  <a:solidFill>
                    <a:srgbClr val="233782"/>
                  </a:solidFill>
                  <a:latin typeface="Encode Sans" pitchFamily="2" charset="0"/>
                </a:rPr>
                <a:t>4.4 m</a:t>
              </a:r>
              <a:r>
                <a:rPr lang="en-US" b="1" baseline="30000" dirty="0">
                  <a:solidFill>
                    <a:srgbClr val="233782"/>
                  </a:solidFill>
                  <a:latin typeface="Encode Sans" pitchFamily="2" charset="0"/>
                </a:rPr>
                <a:t>3</a:t>
              </a:r>
              <a:r>
                <a:rPr lang="en-US" b="1" dirty="0">
                  <a:solidFill>
                    <a:srgbClr val="233782"/>
                  </a:solidFill>
                  <a:latin typeface="Encode Sans" pitchFamily="2" charset="0"/>
                </a:rPr>
                <a:t> of cargo volume </a:t>
              </a:r>
              <a:r>
                <a:rPr lang="en-US" dirty="0">
                  <a:solidFill>
                    <a:srgbClr val="233782"/>
                  </a:solidFill>
                  <a:latin typeface="Encode Sans" pitchFamily="2" charset="0"/>
                </a:rPr>
                <a:t>and a </a:t>
              </a:r>
              <a:r>
                <a:rPr lang="en-US" b="1" dirty="0">
                  <a:solidFill>
                    <a:srgbClr val="233782"/>
                  </a:solidFill>
                  <a:latin typeface="Encode Sans" pitchFamily="2" charset="0"/>
                </a:rPr>
                <a:t>load capacity of up to 1000 kg</a:t>
              </a:r>
              <a:r>
                <a:rPr lang="en-US" dirty="0">
                  <a:solidFill>
                    <a:srgbClr val="233782"/>
                  </a:solidFill>
                  <a:latin typeface="Encode Sans" pitchFamily="2" charset="0"/>
                </a:rPr>
                <a:t>. </a:t>
              </a:r>
            </a:p>
          </p:txBody>
        </p:sp>
      </p:grpSp>
      <p:sp>
        <p:nvSpPr>
          <p:cNvPr id="37" name="CasellaDiTesto 36">
            <a:extLst>
              <a:ext uri="{FF2B5EF4-FFF2-40B4-BE49-F238E27FC236}">
                <a16:creationId xmlns:a16="http://schemas.microsoft.com/office/drawing/2014/main" id="{EF08B4C8-ABB1-49BB-F1F3-88C3FDAAF544}"/>
              </a:ext>
            </a:extLst>
          </p:cNvPr>
          <p:cNvSpPr txBox="1"/>
          <p:nvPr/>
        </p:nvSpPr>
        <p:spPr>
          <a:xfrm>
            <a:off x="4252223" y="4688537"/>
            <a:ext cx="3687554"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TURN THE PAGE</a:t>
            </a:r>
          </a:p>
        </p:txBody>
      </p:sp>
      <p:pic>
        <p:nvPicPr>
          <p:cNvPr id="2" name="Picture 2">
            <a:extLst>
              <a:ext uri="{FF2B5EF4-FFF2-40B4-BE49-F238E27FC236}">
                <a16:creationId xmlns:a16="http://schemas.microsoft.com/office/drawing/2014/main" id="{334389D9-5C73-E7AD-6237-7ED0DCF4092A}"/>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793E918-E443-3C75-B5A7-77A0F2DDA24F}"/>
              </a:ext>
            </a:extLst>
          </p:cNvPr>
          <p:cNvSpPr txBox="1"/>
          <p:nvPr/>
        </p:nvSpPr>
        <p:spPr>
          <a:xfrm>
            <a:off x="4012033" y="3637349"/>
            <a:ext cx="5565808" cy="923330"/>
          </a:xfrm>
          <a:prstGeom prst="rect">
            <a:avLst/>
          </a:prstGeom>
          <a:noFill/>
        </p:spPr>
        <p:txBody>
          <a:bodyPr wrap="square">
            <a:spAutoFit/>
          </a:bodyPr>
          <a:lstStyle>
            <a:defPPr>
              <a:defRPr lang="en-US"/>
            </a:defPPr>
            <a:lvl1pPr algn="ctr">
              <a:defRPr>
                <a:latin typeface="Encode Sans" pitchFamily="2" charset="0"/>
              </a:defRPr>
            </a:lvl1pPr>
          </a:lstStyle>
          <a:p>
            <a:pPr algn="l"/>
            <a:r>
              <a:rPr lang="en-US" dirty="0"/>
              <a:t>The </a:t>
            </a:r>
            <a:r>
              <a:rPr lang="en-US" b="1" dirty="0">
                <a:solidFill>
                  <a:srgbClr val="233782"/>
                </a:solidFill>
              </a:rPr>
              <a:t>ideal customer </a:t>
            </a:r>
            <a:r>
              <a:rPr lang="en-US" dirty="0"/>
              <a:t>for K9 are those who need a compact, mid-range vehicle to make deliveries in urban environments.</a:t>
            </a:r>
          </a:p>
        </p:txBody>
      </p:sp>
      <p:pic>
        <p:nvPicPr>
          <p:cNvPr id="8" name="Immagine 7" descr="The image depicts a simplified, stylized light bulb with a radiant glow and an internal light, suggesting the concept of illumination or innovation.&#10;&#10;Il contenuto generato dall'IA potrebbe non essere corretto.">
            <a:extLst>
              <a:ext uri="{FF2B5EF4-FFF2-40B4-BE49-F238E27FC236}">
                <a16:creationId xmlns:a16="http://schemas.microsoft.com/office/drawing/2014/main" id="{457814DB-0036-EFB3-A417-B882AF344F1D}"/>
              </a:ext>
            </a:extLst>
          </p:cNvPr>
          <p:cNvPicPr>
            <a:picLocks noChangeAspect="1"/>
          </p:cNvPicPr>
          <p:nvPr/>
        </p:nvPicPr>
        <p:blipFill>
          <a:blip r:embed="rId6"/>
          <a:stretch>
            <a:fillRect/>
          </a:stretch>
        </p:blipFill>
        <p:spPr>
          <a:xfrm>
            <a:off x="2743538" y="3585708"/>
            <a:ext cx="960341" cy="960341"/>
          </a:xfrm>
          <a:prstGeom prst="rect">
            <a:avLst/>
          </a:prstGeom>
        </p:spPr>
      </p:pic>
      <p:grpSp>
        <p:nvGrpSpPr>
          <p:cNvPr id="4" name="Gruppo 3">
            <a:extLst>
              <a:ext uri="{FF2B5EF4-FFF2-40B4-BE49-F238E27FC236}">
                <a16:creationId xmlns:a16="http://schemas.microsoft.com/office/drawing/2014/main" id="{1FB6219F-8C3D-69F7-E867-7A1DBC7C817E}"/>
              </a:ext>
            </a:extLst>
          </p:cNvPr>
          <p:cNvGrpSpPr/>
          <p:nvPr/>
        </p:nvGrpSpPr>
        <p:grpSpPr>
          <a:xfrm>
            <a:off x="11449277" y="106363"/>
            <a:ext cx="575026" cy="700647"/>
            <a:chOff x="11449277" y="1833658"/>
            <a:chExt cx="575026" cy="700647"/>
          </a:xfrm>
        </p:grpSpPr>
        <p:sp>
          <p:nvSpPr>
            <p:cNvPr id="7" name="Rettangolo con angoli arrotondati 6">
              <a:extLst>
                <a:ext uri="{FF2B5EF4-FFF2-40B4-BE49-F238E27FC236}">
                  <a16:creationId xmlns:a16="http://schemas.microsoft.com/office/drawing/2014/main" id="{6CD5AF9A-8041-3683-4343-EB5E41CC10EB}"/>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con angoli arrotondati 40">
              <a:extLst>
                <a:ext uri="{FF2B5EF4-FFF2-40B4-BE49-F238E27FC236}">
                  <a16:creationId xmlns:a16="http://schemas.microsoft.com/office/drawing/2014/main" id="{6DA0EC3D-6405-0C90-061A-5CCCB4976C97}"/>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2" name="Immagine 41">
              <a:extLst>
                <a:ext uri="{FF2B5EF4-FFF2-40B4-BE49-F238E27FC236}">
                  <a16:creationId xmlns:a16="http://schemas.microsoft.com/office/drawing/2014/main" id="{6307AC02-1E8A-8899-2171-500F1E9F4651}"/>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43" name="Gruppo 42">
            <a:extLst>
              <a:ext uri="{FF2B5EF4-FFF2-40B4-BE49-F238E27FC236}">
                <a16:creationId xmlns:a16="http://schemas.microsoft.com/office/drawing/2014/main" id="{CD92CA2F-7089-7A23-522B-3E06AC73CF71}"/>
              </a:ext>
            </a:extLst>
          </p:cNvPr>
          <p:cNvGrpSpPr/>
          <p:nvPr/>
        </p:nvGrpSpPr>
        <p:grpSpPr>
          <a:xfrm>
            <a:off x="11449277" y="4952304"/>
            <a:ext cx="575026" cy="1738151"/>
            <a:chOff x="11449277" y="4952304"/>
            <a:chExt cx="575026" cy="1738151"/>
          </a:xfrm>
        </p:grpSpPr>
        <p:sp>
          <p:nvSpPr>
            <p:cNvPr id="44" name="Rettangolo con angoli arrotondati 43">
              <a:extLst>
                <a:ext uri="{FF2B5EF4-FFF2-40B4-BE49-F238E27FC236}">
                  <a16:creationId xmlns:a16="http://schemas.microsoft.com/office/drawing/2014/main" id="{2ACED8F6-1A23-53C7-D13A-3F536BE0F43E}"/>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740C0B48-302F-1DB8-7C93-2646D39C2D2C}"/>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90AE023D-93BA-D689-F491-4A8DB2540AF5}"/>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a:extLst>
                <a:ext uri="{FF2B5EF4-FFF2-40B4-BE49-F238E27FC236}">
                  <a16:creationId xmlns:a16="http://schemas.microsoft.com/office/drawing/2014/main" id="{6927F99D-C8E1-16E7-6260-FE1E9E610885}"/>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con angoli arrotondati 47">
              <a:extLst>
                <a:ext uri="{FF2B5EF4-FFF2-40B4-BE49-F238E27FC236}">
                  <a16:creationId xmlns:a16="http://schemas.microsoft.com/office/drawing/2014/main" id="{F155E238-214B-2FBD-C26D-5EAD07B91DE6}"/>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Immagine 48">
              <a:extLst>
                <a:ext uri="{FF2B5EF4-FFF2-40B4-BE49-F238E27FC236}">
                  <a16:creationId xmlns:a16="http://schemas.microsoft.com/office/drawing/2014/main" id="{B8902504-60C8-C792-3EBA-CDB4333E27B4}"/>
                </a:ext>
              </a:extLst>
            </p:cNvPr>
            <p:cNvPicPr>
              <a:picLocks noChangeAspect="1"/>
            </p:cNvPicPr>
            <p:nvPr/>
          </p:nvPicPr>
          <p:blipFill>
            <a:blip r:embed="rId8"/>
            <a:srcRect/>
            <a:stretch/>
          </p:blipFill>
          <p:spPr>
            <a:xfrm>
              <a:off x="11656196" y="5171117"/>
              <a:ext cx="183221" cy="183221"/>
            </a:xfrm>
            <a:prstGeom prst="rect">
              <a:avLst/>
            </a:prstGeom>
          </p:spPr>
        </p:pic>
        <p:pic>
          <p:nvPicPr>
            <p:cNvPr id="50" name="Immagine 49">
              <a:extLst>
                <a:ext uri="{FF2B5EF4-FFF2-40B4-BE49-F238E27FC236}">
                  <a16:creationId xmlns:a16="http://schemas.microsoft.com/office/drawing/2014/main" id="{E389E07B-D019-BE02-EF92-CF4C851A1A7A}"/>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51" name="Gruppo 50">
            <a:extLst>
              <a:ext uri="{FF2B5EF4-FFF2-40B4-BE49-F238E27FC236}">
                <a16:creationId xmlns:a16="http://schemas.microsoft.com/office/drawing/2014/main" id="{E0F9500E-E6A3-27FE-EFC0-BDD616EF8184}"/>
              </a:ext>
            </a:extLst>
          </p:cNvPr>
          <p:cNvGrpSpPr/>
          <p:nvPr/>
        </p:nvGrpSpPr>
        <p:grpSpPr>
          <a:xfrm>
            <a:off x="11449277" y="2058972"/>
            <a:ext cx="575026" cy="2865342"/>
            <a:chOff x="11449277" y="1833658"/>
            <a:chExt cx="575026" cy="2865342"/>
          </a:xfrm>
        </p:grpSpPr>
        <p:sp>
          <p:nvSpPr>
            <p:cNvPr id="52" name="Rettangolo con angoli arrotondati 51">
              <a:extLst>
                <a:ext uri="{FF2B5EF4-FFF2-40B4-BE49-F238E27FC236}">
                  <a16:creationId xmlns:a16="http://schemas.microsoft.com/office/drawing/2014/main" id="{53D4BDE3-9DA1-F68D-44B2-1716C3687333}"/>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con angoli arrotondati 52">
              <a:extLst>
                <a:ext uri="{FF2B5EF4-FFF2-40B4-BE49-F238E27FC236}">
                  <a16:creationId xmlns:a16="http://schemas.microsoft.com/office/drawing/2014/main" id="{4F8D633B-9A85-C9D5-4F63-B35B5725751D}"/>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835DE43F-DCDF-0D85-CC72-BC8C5B0AAC9D}"/>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E3259655-8263-3EE2-6CF9-B54908CFAA34}"/>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5BB37EDD-A0EE-CCA3-0742-350F3B416EA2}"/>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37BB0DAD-D030-DC43-CC48-304F2750E93D}"/>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E04F4001-3172-FA2F-0C96-3A682053544D}"/>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3A35565A-28F3-66BD-37B0-729C619975A4}"/>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3" name="Immagine 62">
              <a:extLst>
                <a:ext uri="{FF2B5EF4-FFF2-40B4-BE49-F238E27FC236}">
                  <a16:creationId xmlns:a16="http://schemas.microsoft.com/office/drawing/2014/main" id="{5EEEA157-B2BF-0302-B1DD-2FE7C685633A}"/>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65" name="Immagine 64">
              <a:extLst>
                <a:ext uri="{FF2B5EF4-FFF2-40B4-BE49-F238E27FC236}">
                  <a16:creationId xmlns:a16="http://schemas.microsoft.com/office/drawing/2014/main" id="{373DC64C-DD3D-2F81-AF25-C373ACF3635C}"/>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66" name="Immagine 65">
              <a:extLst>
                <a:ext uri="{FF2B5EF4-FFF2-40B4-BE49-F238E27FC236}">
                  <a16:creationId xmlns:a16="http://schemas.microsoft.com/office/drawing/2014/main" id="{6CB992F4-47CA-6E18-2121-FCA1BA9B51D5}"/>
                </a:ext>
              </a:extLst>
            </p:cNvPr>
            <p:cNvPicPr>
              <a:picLocks noChangeAspect="1"/>
            </p:cNvPicPr>
            <p:nvPr/>
          </p:nvPicPr>
          <p:blipFill>
            <a:blip r:embed="rId11">
              <a:alphaModFix amt="28000"/>
            </a:blip>
            <a:srcRect/>
            <a:stretch/>
          </p:blipFill>
          <p:spPr>
            <a:xfrm>
              <a:off x="11642992" y="3435839"/>
              <a:ext cx="183221" cy="183221"/>
            </a:xfrm>
            <a:prstGeom prst="rect">
              <a:avLst/>
            </a:prstGeom>
          </p:spPr>
        </p:pic>
        <p:pic>
          <p:nvPicPr>
            <p:cNvPr id="67" name="Immagine 66">
              <a:extLst>
                <a:ext uri="{FF2B5EF4-FFF2-40B4-BE49-F238E27FC236}">
                  <a16:creationId xmlns:a16="http://schemas.microsoft.com/office/drawing/2014/main" id="{0DACFDC8-5723-9D57-E6FA-3BBBAEC90CAB}"/>
                </a:ext>
              </a:extLst>
            </p:cNvPr>
            <p:cNvPicPr>
              <a:picLocks noChangeAspect="1"/>
            </p:cNvPicPr>
            <p:nvPr/>
          </p:nvPicPr>
          <p:blipFill>
            <a:blip r:embed="rId12">
              <a:alphaModFix amt="28000"/>
            </a:blip>
            <a:srcRect/>
            <a:stretch/>
          </p:blipFill>
          <p:spPr>
            <a:xfrm>
              <a:off x="11644794" y="3868244"/>
              <a:ext cx="183221" cy="183221"/>
            </a:xfrm>
            <a:prstGeom prst="rect">
              <a:avLst/>
            </a:prstGeom>
          </p:spPr>
        </p:pic>
        <p:pic>
          <p:nvPicPr>
            <p:cNvPr id="68" name="Immagine 67">
              <a:extLst>
                <a:ext uri="{FF2B5EF4-FFF2-40B4-BE49-F238E27FC236}">
                  <a16:creationId xmlns:a16="http://schemas.microsoft.com/office/drawing/2014/main" id="{1A3CA3BB-D7F4-E56F-5DCB-D233FF2805C0}"/>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69" name="Immagine 68">
              <a:extLst>
                <a:ext uri="{FF2B5EF4-FFF2-40B4-BE49-F238E27FC236}">
                  <a16:creationId xmlns:a16="http://schemas.microsoft.com/office/drawing/2014/main" id="{D692FF1E-E0DF-BD8E-2068-C9DEB5B5047B}"/>
                </a:ext>
              </a:extLst>
            </p:cNvPr>
            <p:cNvPicPr>
              <a:picLocks noChangeAspect="1"/>
            </p:cNvPicPr>
            <p:nvPr/>
          </p:nvPicPr>
          <p:blipFill>
            <a:blip r:embed="rId14">
              <a:alphaModFix amt="28000"/>
            </a:blip>
            <a:srcRect/>
            <a:stretch/>
          </p:blipFill>
          <p:spPr>
            <a:xfrm>
              <a:off x="11631700" y="2942081"/>
              <a:ext cx="207388" cy="207388"/>
            </a:xfrm>
            <a:prstGeom prst="rect">
              <a:avLst/>
            </a:prstGeom>
          </p:spPr>
        </p:pic>
      </p:grpSp>
      <p:grpSp>
        <p:nvGrpSpPr>
          <p:cNvPr id="70" name="Gruppo 69">
            <a:extLst>
              <a:ext uri="{FF2B5EF4-FFF2-40B4-BE49-F238E27FC236}">
                <a16:creationId xmlns:a16="http://schemas.microsoft.com/office/drawing/2014/main" id="{F1650A55-1C67-9569-E546-DDF63D73A23C}"/>
              </a:ext>
            </a:extLst>
          </p:cNvPr>
          <p:cNvGrpSpPr/>
          <p:nvPr/>
        </p:nvGrpSpPr>
        <p:grpSpPr>
          <a:xfrm>
            <a:off x="11449277" y="906463"/>
            <a:ext cx="575026" cy="1083942"/>
            <a:chOff x="11449277" y="1833658"/>
            <a:chExt cx="575026" cy="1083942"/>
          </a:xfrm>
        </p:grpSpPr>
        <p:sp>
          <p:nvSpPr>
            <p:cNvPr id="71" name="Rettangolo con angoli arrotondati 70">
              <a:extLst>
                <a:ext uri="{FF2B5EF4-FFF2-40B4-BE49-F238E27FC236}">
                  <a16:creationId xmlns:a16="http://schemas.microsoft.com/office/drawing/2014/main" id="{87C63CF6-1B51-1F3C-2433-FE4BBE10F108}"/>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con angoli arrotondati 72">
              <a:extLst>
                <a:ext uri="{FF2B5EF4-FFF2-40B4-BE49-F238E27FC236}">
                  <a16:creationId xmlns:a16="http://schemas.microsoft.com/office/drawing/2014/main" id="{F06D6782-4A96-AA12-509C-286245F6B0BF}"/>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Ovale 73">
              <a:extLst>
                <a:ext uri="{FF2B5EF4-FFF2-40B4-BE49-F238E27FC236}">
                  <a16:creationId xmlns:a16="http://schemas.microsoft.com/office/drawing/2014/main" id="{AB4A06DC-6613-FED7-4A62-A133B30184B4}"/>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5" name="Immagine 74">
              <a:extLst>
                <a:ext uri="{FF2B5EF4-FFF2-40B4-BE49-F238E27FC236}">
                  <a16:creationId xmlns:a16="http://schemas.microsoft.com/office/drawing/2014/main" id="{20DA2B42-06A4-74F5-0D0C-35FE79E86A68}"/>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76" name="Ovale 75">
              <a:extLst>
                <a:ext uri="{FF2B5EF4-FFF2-40B4-BE49-F238E27FC236}">
                  <a16:creationId xmlns:a16="http://schemas.microsoft.com/office/drawing/2014/main" id="{D6870E52-C1CB-126A-5E3D-648ED6E59EDA}"/>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7" name="Immagine 76">
              <a:extLst>
                <a:ext uri="{FF2B5EF4-FFF2-40B4-BE49-F238E27FC236}">
                  <a16:creationId xmlns:a16="http://schemas.microsoft.com/office/drawing/2014/main" id="{207E1476-42F2-5A9C-E822-5A3137400692}"/>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78" name="CasellaDiTesto 77">
            <a:extLst>
              <a:ext uri="{FF2B5EF4-FFF2-40B4-BE49-F238E27FC236}">
                <a16:creationId xmlns:a16="http://schemas.microsoft.com/office/drawing/2014/main" id="{186A5572-762F-4075-120B-AC9193861436}"/>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24</a:t>
            </a:fld>
            <a:endParaRPr lang="it-IT" sz="1600" dirty="0"/>
          </a:p>
        </p:txBody>
      </p:sp>
      <p:sp>
        <p:nvSpPr>
          <p:cNvPr id="79" name="CasellaDiTesto 78">
            <a:extLst>
              <a:ext uri="{FF2B5EF4-FFF2-40B4-BE49-F238E27FC236}">
                <a16:creationId xmlns:a16="http://schemas.microsoft.com/office/drawing/2014/main" id="{89FB4610-D24E-21FD-F7FE-BB9A6D754A23}"/>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04/13</a:t>
            </a:r>
          </a:p>
        </p:txBody>
      </p:sp>
      <p:sp>
        <p:nvSpPr>
          <p:cNvPr id="80" name="CasellaDiTesto 79">
            <a:extLst>
              <a:ext uri="{FF2B5EF4-FFF2-40B4-BE49-F238E27FC236}">
                <a16:creationId xmlns:a16="http://schemas.microsoft.com/office/drawing/2014/main" id="{407D033E-D4D1-1749-1EB2-09F23EE30F5F}"/>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Tree>
    <p:custDataLst>
      <p:tags r:id="rId1"/>
    </p:custDataLst>
    <p:extLst>
      <p:ext uri="{BB962C8B-B14F-4D97-AF65-F5344CB8AC3E}">
        <p14:creationId xmlns:p14="http://schemas.microsoft.com/office/powerpoint/2010/main" val="3528754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137E5-0FB8-108E-287A-25667AD50F34}"/>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707311BE-A27F-5657-87D3-6154DACE55F1}"/>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33612576-2C22-0FFF-DB43-400DF28FA3F5}"/>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8AE2BFAA-BA15-B4DC-07F2-4AD7475BCD7F}"/>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6D35F9A1-393A-FB5C-27BC-A3160D7A4207}"/>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9492535B-42FC-D205-E71D-83FFCEA2DF29}"/>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4D731368-5111-284D-EAFC-ADBA7A8345B8}"/>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DE60E164-E432-7CB8-2BD5-70C11EECA77E}"/>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E7B36346-DADC-99EF-33B7-86771B457144}"/>
                </a:ext>
              </a:extLst>
            </p:cNvPr>
            <p:cNvSpPr txBox="1"/>
            <p:nvPr/>
          </p:nvSpPr>
          <p:spPr>
            <a:xfrm>
              <a:off x="2864275" y="23293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Wrong turn.</a:t>
              </a:r>
            </a:p>
          </p:txBody>
        </p:sp>
        <p:sp>
          <p:nvSpPr>
            <p:cNvPr id="30" name="CasellaDiTesto 29">
              <a:extLst>
                <a:ext uri="{FF2B5EF4-FFF2-40B4-BE49-F238E27FC236}">
                  <a16:creationId xmlns:a16="http://schemas.microsoft.com/office/drawing/2014/main" id="{35A156E3-4D79-ED3B-523C-1602CE77DA9C}"/>
                </a:ext>
              </a:extLst>
            </p:cNvPr>
            <p:cNvSpPr txBox="1"/>
            <p:nvPr/>
          </p:nvSpPr>
          <p:spPr>
            <a:xfrm>
              <a:off x="2956547" y="3388048"/>
              <a:ext cx="5913090" cy="369332"/>
            </a:xfrm>
            <a:prstGeom prst="rect">
              <a:avLst/>
            </a:prstGeom>
            <a:noFill/>
          </p:spPr>
          <p:txBody>
            <a:bodyPr wrap="square">
              <a:spAutoFit/>
            </a:bodyPr>
            <a:lstStyle>
              <a:defPPr>
                <a:defRPr lang="en-US"/>
              </a:defPPr>
              <a:lvl1pPr>
                <a:defRPr>
                  <a:latin typeface="Encode Sans" pitchFamily="2" charset="0"/>
                </a:defRPr>
              </a:lvl1pPr>
            </a:lstStyle>
            <a:p>
              <a:pPr algn="ctr"/>
              <a:r>
                <a:rPr lang="en-US" dirty="0"/>
                <a:t>This answer doesn’t help you make progress.</a:t>
              </a:r>
              <a:endParaRPr lang="it-IT" dirty="0">
                <a:highlight>
                  <a:srgbClr val="00FF00"/>
                </a:highlight>
              </a:endParaRPr>
            </a:p>
          </p:txBody>
        </p:sp>
      </p:grpSp>
      <p:sp>
        <p:nvSpPr>
          <p:cNvPr id="5" name="CasellaDiTesto 4">
            <a:extLst>
              <a:ext uri="{FF2B5EF4-FFF2-40B4-BE49-F238E27FC236}">
                <a16:creationId xmlns:a16="http://schemas.microsoft.com/office/drawing/2014/main" id="{32466D30-E503-7A05-F111-C117D11BD03C}"/>
              </a:ext>
            </a:extLst>
          </p:cNvPr>
          <p:cNvSpPr txBox="1"/>
          <p:nvPr/>
        </p:nvSpPr>
        <p:spPr>
          <a:xfrm>
            <a:off x="5106944" y="4207585"/>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AC128FB5-6141-A7A7-2018-EE8FC9D4769A}"/>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grpSp>
        <p:nvGrpSpPr>
          <p:cNvPr id="38" name="Gruppo 37">
            <a:extLst>
              <a:ext uri="{FF2B5EF4-FFF2-40B4-BE49-F238E27FC236}">
                <a16:creationId xmlns:a16="http://schemas.microsoft.com/office/drawing/2014/main" id="{7CED4537-A026-2669-334D-460DC1A61D98}"/>
              </a:ext>
            </a:extLst>
          </p:cNvPr>
          <p:cNvGrpSpPr/>
          <p:nvPr/>
        </p:nvGrpSpPr>
        <p:grpSpPr>
          <a:xfrm>
            <a:off x="11449277" y="106363"/>
            <a:ext cx="575026" cy="700647"/>
            <a:chOff x="11449277" y="1833658"/>
            <a:chExt cx="575026" cy="700647"/>
          </a:xfrm>
        </p:grpSpPr>
        <p:sp>
          <p:nvSpPr>
            <p:cNvPr id="39" name="Rettangolo con angoli arrotondati 38">
              <a:extLst>
                <a:ext uri="{FF2B5EF4-FFF2-40B4-BE49-F238E27FC236}">
                  <a16:creationId xmlns:a16="http://schemas.microsoft.com/office/drawing/2014/main" id="{49305EC4-EA6D-D405-1C2B-6391AABFF369}"/>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con angoli arrotondati 39">
              <a:extLst>
                <a:ext uri="{FF2B5EF4-FFF2-40B4-BE49-F238E27FC236}">
                  <a16:creationId xmlns:a16="http://schemas.microsoft.com/office/drawing/2014/main" id="{4FAC80DB-3488-9B12-8EB9-2617E48C5701}"/>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Immagine 40">
              <a:extLst>
                <a:ext uri="{FF2B5EF4-FFF2-40B4-BE49-F238E27FC236}">
                  <a16:creationId xmlns:a16="http://schemas.microsoft.com/office/drawing/2014/main" id="{F8582DCE-F6B5-458B-718C-5899CD83E1EC}"/>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42" name="Gruppo 41">
            <a:extLst>
              <a:ext uri="{FF2B5EF4-FFF2-40B4-BE49-F238E27FC236}">
                <a16:creationId xmlns:a16="http://schemas.microsoft.com/office/drawing/2014/main" id="{33114372-1475-527C-EB59-B92E8F3BCF45}"/>
              </a:ext>
            </a:extLst>
          </p:cNvPr>
          <p:cNvGrpSpPr/>
          <p:nvPr/>
        </p:nvGrpSpPr>
        <p:grpSpPr>
          <a:xfrm>
            <a:off x="11449277" y="4952304"/>
            <a:ext cx="575026" cy="1738151"/>
            <a:chOff x="11449277" y="4952304"/>
            <a:chExt cx="575026" cy="1738151"/>
          </a:xfrm>
        </p:grpSpPr>
        <p:sp>
          <p:nvSpPr>
            <p:cNvPr id="43" name="Rettangolo con angoli arrotondati 42">
              <a:extLst>
                <a:ext uri="{FF2B5EF4-FFF2-40B4-BE49-F238E27FC236}">
                  <a16:creationId xmlns:a16="http://schemas.microsoft.com/office/drawing/2014/main" id="{143C985A-B42F-4183-412E-13C342082845}"/>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con angoli arrotondati 43">
              <a:extLst>
                <a:ext uri="{FF2B5EF4-FFF2-40B4-BE49-F238E27FC236}">
                  <a16:creationId xmlns:a16="http://schemas.microsoft.com/office/drawing/2014/main" id="{B8E5CCD0-484B-362A-8828-6CA741F6E4C8}"/>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a:extLst>
                <a:ext uri="{FF2B5EF4-FFF2-40B4-BE49-F238E27FC236}">
                  <a16:creationId xmlns:a16="http://schemas.microsoft.com/office/drawing/2014/main" id="{52A20B5E-7316-0BE0-C05D-B842FF649B37}"/>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61016E81-3C00-56B0-5999-F76F07163ECD}"/>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con angoli arrotondati 46">
              <a:extLst>
                <a:ext uri="{FF2B5EF4-FFF2-40B4-BE49-F238E27FC236}">
                  <a16:creationId xmlns:a16="http://schemas.microsoft.com/office/drawing/2014/main" id="{E957254C-DD3B-85C7-DC3B-50D5AEE5CE75}"/>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8" name="Immagine 47">
              <a:extLst>
                <a:ext uri="{FF2B5EF4-FFF2-40B4-BE49-F238E27FC236}">
                  <a16:creationId xmlns:a16="http://schemas.microsoft.com/office/drawing/2014/main" id="{F0B8FBC4-58CC-30F9-0645-1902DF1975D4}"/>
                </a:ext>
              </a:extLst>
            </p:cNvPr>
            <p:cNvPicPr>
              <a:picLocks noChangeAspect="1"/>
            </p:cNvPicPr>
            <p:nvPr/>
          </p:nvPicPr>
          <p:blipFill>
            <a:blip r:embed="rId7"/>
            <a:srcRect/>
            <a:stretch/>
          </p:blipFill>
          <p:spPr>
            <a:xfrm>
              <a:off x="11656196" y="5171117"/>
              <a:ext cx="183221" cy="183221"/>
            </a:xfrm>
            <a:prstGeom prst="rect">
              <a:avLst/>
            </a:prstGeom>
          </p:spPr>
        </p:pic>
        <p:pic>
          <p:nvPicPr>
            <p:cNvPr id="49" name="Immagine 48">
              <a:extLst>
                <a:ext uri="{FF2B5EF4-FFF2-40B4-BE49-F238E27FC236}">
                  <a16:creationId xmlns:a16="http://schemas.microsoft.com/office/drawing/2014/main" id="{31467280-0405-D846-F167-3944E5A98A36}"/>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50" name="Gruppo 49">
            <a:extLst>
              <a:ext uri="{FF2B5EF4-FFF2-40B4-BE49-F238E27FC236}">
                <a16:creationId xmlns:a16="http://schemas.microsoft.com/office/drawing/2014/main" id="{971E74BA-229F-55FD-D264-31B649A1DCB2}"/>
              </a:ext>
            </a:extLst>
          </p:cNvPr>
          <p:cNvGrpSpPr/>
          <p:nvPr/>
        </p:nvGrpSpPr>
        <p:grpSpPr>
          <a:xfrm>
            <a:off x="11449277" y="2058972"/>
            <a:ext cx="575026" cy="2865342"/>
            <a:chOff x="11449277" y="1833658"/>
            <a:chExt cx="575026" cy="2865342"/>
          </a:xfrm>
        </p:grpSpPr>
        <p:sp>
          <p:nvSpPr>
            <p:cNvPr id="51" name="Rettangolo con angoli arrotondati 50">
              <a:extLst>
                <a:ext uri="{FF2B5EF4-FFF2-40B4-BE49-F238E27FC236}">
                  <a16:creationId xmlns:a16="http://schemas.microsoft.com/office/drawing/2014/main" id="{527AF35B-285E-4B59-8AC6-20D7806B2A27}"/>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con angoli arrotondati 51">
              <a:extLst>
                <a:ext uri="{FF2B5EF4-FFF2-40B4-BE49-F238E27FC236}">
                  <a16:creationId xmlns:a16="http://schemas.microsoft.com/office/drawing/2014/main" id="{0855754E-BEC0-C28E-0864-A5F1A1B0FA67}"/>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944B9B5A-B28D-D927-6345-ED835E45308A}"/>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F6A56155-6D17-133A-C350-1DDF70EFCC12}"/>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DCBEDB7F-7BF1-B7F7-CC00-FA33D7848969}"/>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AD7C41F-6161-985A-E7F8-2A8AD517DA21}"/>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0457DE6D-CA6B-9D6C-3E29-8413CB7C1C4D}"/>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CFA9AB82-8C47-B87B-4A46-3FE2A36E7B5F}"/>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 name="Immagine 60">
              <a:extLst>
                <a:ext uri="{FF2B5EF4-FFF2-40B4-BE49-F238E27FC236}">
                  <a16:creationId xmlns:a16="http://schemas.microsoft.com/office/drawing/2014/main" id="{2BB7872B-D763-0FB3-86F8-F2135B5E80D6}"/>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3" name="Immagine 62">
              <a:extLst>
                <a:ext uri="{FF2B5EF4-FFF2-40B4-BE49-F238E27FC236}">
                  <a16:creationId xmlns:a16="http://schemas.microsoft.com/office/drawing/2014/main" id="{169839F5-AB0A-9A90-8822-1E29AE36784F}"/>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5" name="Immagine 64">
              <a:extLst>
                <a:ext uri="{FF2B5EF4-FFF2-40B4-BE49-F238E27FC236}">
                  <a16:creationId xmlns:a16="http://schemas.microsoft.com/office/drawing/2014/main" id="{012C0FF0-9457-9CE4-2944-AF5940E48CD8}"/>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66" name="Immagine 65">
              <a:extLst>
                <a:ext uri="{FF2B5EF4-FFF2-40B4-BE49-F238E27FC236}">
                  <a16:creationId xmlns:a16="http://schemas.microsoft.com/office/drawing/2014/main" id="{99D0252A-FC36-796F-9D3E-60E3C7261234}"/>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67" name="Immagine 66">
              <a:extLst>
                <a:ext uri="{FF2B5EF4-FFF2-40B4-BE49-F238E27FC236}">
                  <a16:creationId xmlns:a16="http://schemas.microsoft.com/office/drawing/2014/main" id="{99EECB9C-52C9-FE7F-5E09-C30F96CD98CD}"/>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68" name="Immagine 67">
              <a:extLst>
                <a:ext uri="{FF2B5EF4-FFF2-40B4-BE49-F238E27FC236}">
                  <a16:creationId xmlns:a16="http://schemas.microsoft.com/office/drawing/2014/main" id="{1408A02E-DE84-211A-AFBC-D1BD352BCD8D}"/>
                </a:ext>
              </a:extLst>
            </p:cNvPr>
            <p:cNvPicPr>
              <a:picLocks noChangeAspect="1"/>
            </p:cNvPicPr>
            <p:nvPr/>
          </p:nvPicPr>
          <p:blipFill>
            <a:blip r:embed="rId13">
              <a:alphaModFix amt="28000"/>
            </a:blip>
            <a:srcRect/>
            <a:stretch/>
          </p:blipFill>
          <p:spPr>
            <a:xfrm>
              <a:off x="11631700" y="2942081"/>
              <a:ext cx="207388" cy="207388"/>
            </a:xfrm>
            <a:prstGeom prst="rect">
              <a:avLst/>
            </a:prstGeom>
          </p:spPr>
        </p:pic>
      </p:grpSp>
      <p:grpSp>
        <p:nvGrpSpPr>
          <p:cNvPr id="69" name="Gruppo 68">
            <a:extLst>
              <a:ext uri="{FF2B5EF4-FFF2-40B4-BE49-F238E27FC236}">
                <a16:creationId xmlns:a16="http://schemas.microsoft.com/office/drawing/2014/main" id="{CFCA8DC3-EB0C-25BE-AE5C-05ACE805793B}"/>
              </a:ext>
            </a:extLst>
          </p:cNvPr>
          <p:cNvGrpSpPr/>
          <p:nvPr/>
        </p:nvGrpSpPr>
        <p:grpSpPr>
          <a:xfrm>
            <a:off x="11449277" y="906463"/>
            <a:ext cx="575026" cy="1083942"/>
            <a:chOff x="11449277" y="1833658"/>
            <a:chExt cx="575026" cy="1083942"/>
          </a:xfrm>
        </p:grpSpPr>
        <p:sp>
          <p:nvSpPr>
            <p:cNvPr id="70" name="Rettangolo con angoli arrotondati 69">
              <a:extLst>
                <a:ext uri="{FF2B5EF4-FFF2-40B4-BE49-F238E27FC236}">
                  <a16:creationId xmlns:a16="http://schemas.microsoft.com/office/drawing/2014/main" id="{C77E345D-97F2-A09A-33E6-D05542A50124}"/>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con angoli arrotondati 70">
              <a:extLst>
                <a:ext uri="{FF2B5EF4-FFF2-40B4-BE49-F238E27FC236}">
                  <a16:creationId xmlns:a16="http://schemas.microsoft.com/office/drawing/2014/main" id="{9B17D19C-994F-F9B2-72C5-12B070B41DC5}"/>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Ovale 71">
              <a:extLst>
                <a:ext uri="{FF2B5EF4-FFF2-40B4-BE49-F238E27FC236}">
                  <a16:creationId xmlns:a16="http://schemas.microsoft.com/office/drawing/2014/main" id="{08B2EDAE-8022-DAE2-D94E-4B4C88BDC90D}"/>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4" name="Immagine 73">
              <a:extLst>
                <a:ext uri="{FF2B5EF4-FFF2-40B4-BE49-F238E27FC236}">
                  <a16:creationId xmlns:a16="http://schemas.microsoft.com/office/drawing/2014/main" id="{96385DD6-CCD8-1E74-9C56-EAF6105F516B}"/>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5" name="Ovale 74">
              <a:extLst>
                <a:ext uri="{FF2B5EF4-FFF2-40B4-BE49-F238E27FC236}">
                  <a16:creationId xmlns:a16="http://schemas.microsoft.com/office/drawing/2014/main" id="{0DE83333-C631-FC43-4EAE-6CA2644FBFFC}"/>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a:extLst>
                <a:ext uri="{FF2B5EF4-FFF2-40B4-BE49-F238E27FC236}">
                  <a16:creationId xmlns:a16="http://schemas.microsoft.com/office/drawing/2014/main" id="{9CA1E576-523D-7EE8-967B-48FF50D97A81}"/>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7" name="CasellaDiTesto 76">
            <a:extLst>
              <a:ext uri="{FF2B5EF4-FFF2-40B4-BE49-F238E27FC236}">
                <a16:creationId xmlns:a16="http://schemas.microsoft.com/office/drawing/2014/main" id="{07F94C01-8075-45B1-ED2D-EE81D0491465}"/>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25</a:t>
            </a:fld>
            <a:endParaRPr lang="it-IT" sz="1600" dirty="0"/>
          </a:p>
        </p:txBody>
      </p:sp>
      <p:sp>
        <p:nvSpPr>
          <p:cNvPr id="78" name="CasellaDiTesto 77">
            <a:extLst>
              <a:ext uri="{FF2B5EF4-FFF2-40B4-BE49-F238E27FC236}">
                <a16:creationId xmlns:a16="http://schemas.microsoft.com/office/drawing/2014/main" id="{4D52B267-3366-AD3E-D7B7-3C6214F8DB54}"/>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04/13</a:t>
            </a:r>
          </a:p>
        </p:txBody>
      </p:sp>
      <p:sp>
        <p:nvSpPr>
          <p:cNvPr id="79" name="CasellaDiTesto 78">
            <a:extLst>
              <a:ext uri="{FF2B5EF4-FFF2-40B4-BE49-F238E27FC236}">
                <a16:creationId xmlns:a16="http://schemas.microsoft.com/office/drawing/2014/main" id="{16997438-B7FF-9478-56F2-809FF1223CBC}"/>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Tree>
    <p:custDataLst>
      <p:tags r:id="rId1"/>
    </p:custDataLst>
    <p:extLst>
      <p:ext uri="{BB962C8B-B14F-4D97-AF65-F5344CB8AC3E}">
        <p14:creationId xmlns:p14="http://schemas.microsoft.com/office/powerpoint/2010/main" val="1502934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93104-624E-6DE9-73B5-0509F4C8270B}"/>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0870A5BB-3BA3-3506-0256-A2FAB368B7C3}"/>
              </a:ext>
            </a:extLst>
          </p:cNvPr>
          <p:cNvSpPr txBox="1"/>
          <p:nvPr/>
        </p:nvSpPr>
        <p:spPr>
          <a:xfrm>
            <a:off x="9547954" y="6252855"/>
            <a:ext cx="1612296" cy="415738"/>
          </a:xfrm>
          <a:prstGeom prst="roundRect">
            <a:avLst>
              <a:gd name="adj" fmla="val 50000"/>
            </a:avLst>
          </a:prstGeom>
          <a:solidFill>
            <a:srgbClr val="394359">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chemeClr val="bg1"/>
                </a:solidFill>
                <a:latin typeface="Encode Sans Condensed Black" pitchFamily="2" charset="0"/>
              </a:rPr>
              <a:t>CONFIRM</a:t>
            </a:r>
          </a:p>
        </p:txBody>
      </p:sp>
      <p:pic>
        <p:nvPicPr>
          <p:cNvPr id="22" name="Immagine 21">
            <a:extLst>
              <a:ext uri="{FF2B5EF4-FFF2-40B4-BE49-F238E27FC236}">
                <a16:creationId xmlns:a16="http://schemas.microsoft.com/office/drawing/2014/main" id="{359BF9F6-B118-8843-38E5-380A7900FC05}"/>
              </a:ext>
            </a:extLst>
          </p:cNvPr>
          <p:cNvPicPr>
            <a:picLocks noChangeAspect="1"/>
          </p:cNvPicPr>
          <p:nvPr/>
        </p:nvPicPr>
        <p:blipFill>
          <a:blip r:embed="rId4"/>
          <a:srcRect/>
          <a:stretch/>
        </p:blipFill>
        <p:spPr>
          <a:xfrm>
            <a:off x="871720" y="3305843"/>
            <a:ext cx="4883194" cy="3255462"/>
          </a:xfrm>
          <a:prstGeom prst="rect">
            <a:avLst/>
          </a:prstGeom>
        </p:spPr>
      </p:pic>
      <p:sp>
        <p:nvSpPr>
          <p:cNvPr id="25" name="CasellaDiTesto 24">
            <a:extLst>
              <a:ext uri="{FF2B5EF4-FFF2-40B4-BE49-F238E27FC236}">
                <a16:creationId xmlns:a16="http://schemas.microsoft.com/office/drawing/2014/main" id="{350E2BC1-C31B-49C9-B049-88E563EC1558}"/>
              </a:ext>
            </a:extLst>
          </p:cNvPr>
          <p:cNvSpPr txBox="1"/>
          <p:nvPr/>
        </p:nvSpPr>
        <p:spPr>
          <a:xfrm>
            <a:off x="1228414" y="1139832"/>
            <a:ext cx="3954929" cy="2308324"/>
          </a:xfrm>
          <a:prstGeom prst="rect">
            <a:avLst/>
          </a:prstGeom>
          <a:noFill/>
        </p:spPr>
        <p:txBody>
          <a:bodyPr wrap="square">
            <a:spAutoFit/>
          </a:bodyPr>
          <a:lstStyle/>
          <a:p>
            <a:pPr algn="ctr">
              <a:tabLst>
                <a:tab pos="180975" algn="l"/>
              </a:tabLst>
            </a:pPr>
            <a:r>
              <a:rPr lang="en-US" sz="4800" b="1" dirty="0">
                <a:solidFill>
                  <a:srgbClr val="233782"/>
                </a:solidFill>
                <a:latin typeface="Encode Sans Condensed Black" pitchFamily="2" charset="0"/>
              </a:rPr>
              <a:t>How much </a:t>
            </a:r>
            <a:br>
              <a:rPr lang="en-US" sz="4800" b="1" dirty="0">
                <a:solidFill>
                  <a:srgbClr val="233782"/>
                </a:solidFill>
                <a:latin typeface="Encode Sans Condensed Black" pitchFamily="2" charset="0"/>
              </a:rPr>
            </a:br>
            <a:r>
              <a:rPr lang="en-US" sz="4800" b="1" dirty="0">
                <a:solidFill>
                  <a:srgbClr val="233782"/>
                </a:solidFill>
                <a:latin typeface="Encode Sans Condensed Black" pitchFamily="2" charset="0"/>
              </a:rPr>
              <a:t>do you know about K9?</a:t>
            </a:r>
          </a:p>
        </p:txBody>
      </p:sp>
      <p:cxnSp>
        <p:nvCxnSpPr>
          <p:cNvPr id="26" name="Connettore diritto 25">
            <a:extLst>
              <a:ext uri="{FF2B5EF4-FFF2-40B4-BE49-F238E27FC236}">
                <a16:creationId xmlns:a16="http://schemas.microsoft.com/office/drawing/2014/main" id="{B23145C7-4BC5-76F7-357B-0DF51D563479}"/>
              </a:ext>
            </a:extLst>
          </p:cNvPr>
          <p:cNvCxnSpPr/>
          <p:nvPr/>
        </p:nvCxnSpPr>
        <p:spPr>
          <a:xfrm>
            <a:off x="1031750" y="3631377"/>
            <a:ext cx="4267992" cy="0"/>
          </a:xfrm>
          <a:prstGeom prst="line">
            <a:avLst/>
          </a:prstGeom>
          <a:ln>
            <a:solidFill>
              <a:srgbClr val="D2D8DF"/>
            </a:solidFill>
          </a:ln>
        </p:spPr>
        <p:style>
          <a:lnRef idx="2">
            <a:schemeClr val="accent1"/>
          </a:lnRef>
          <a:fillRef idx="0">
            <a:schemeClr val="accent1"/>
          </a:fillRef>
          <a:effectRef idx="1">
            <a:schemeClr val="accent1"/>
          </a:effectRef>
          <a:fontRef idx="minor">
            <a:schemeClr val="tx1"/>
          </a:fontRef>
        </p:style>
      </p:cxnSp>
      <p:sp>
        <p:nvSpPr>
          <p:cNvPr id="43" name="CasellaDiTesto 42">
            <a:extLst>
              <a:ext uri="{FF2B5EF4-FFF2-40B4-BE49-F238E27FC236}">
                <a16:creationId xmlns:a16="http://schemas.microsoft.com/office/drawing/2014/main" id="{87EC008A-1A87-CD86-DEFD-C9227E0F9CE2}"/>
              </a:ext>
            </a:extLst>
          </p:cNvPr>
          <p:cNvSpPr txBox="1"/>
          <p:nvPr/>
        </p:nvSpPr>
        <p:spPr>
          <a:xfrm>
            <a:off x="6217441" y="1366851"/>
            <a:ext cx="4778951" cy="1938992"/>
          </a:xfrm>
          <a:prstGeom prst="rect">
            <a:avLst/>
          </a:prstGeom>
          <a:noFill/>
        </p:spPr>
        <p:txBody>
          <a:bodyPr wrap="square">
            <a:spAutoFit/>
          </a:bodyPr>
          <a:lstStyle>
            <a:defPPr>
              <a:defRPr lang="en-US"/>
            </a:defPPr>
            <a:lvl1pPr algn="ctr">
              <a:tabLst>
                <a:tab pos="180975" algn="l"/>
              </a:tabLst>
              <a:defRPr sz="4800" b="1">
                <a:solidFill>
                  <a:srgbClr val="233782"/>
                </a:solidFill>
                <a:latin typeface="Encode Sans Condensed Black" pitchFamily="2" charset="0"/>
              </a:defRPr>
            </a:lvl1pPr>
          </a:lstStyle>
          <a:p>
            <a:pPr>
              <a:spcAft>
                <a:spcPts val="600"/>
              </a:spcAft>
            </a:pPr>
            <a:r>
              <a:rPr lang="en-US" sz="2800" dirty="0"/>
              <a:t>Keep an eye on the battery </a:t>
            </a:r>
            <a:br>
              <a:rPr lang="en-US" sz="2800" dirty="0"/>
            </a:br>
            <a:r>
              <a:rPr lang="en-US" sz="2800" dirty="0"/>
              <a:t>of your BEV, which is at 20%. </a:t>
            </a:r>
            <a:r>
              <a:rPr lang="en-US" sz="3200" dirty="0"/>
              <a:t>How long will it take to charge it to 80%?</a:t>
            </a:r>
            <a:endParaRPr lang="en-US" sz="2800" dirty="0"/>
          </a:p>
        </p:txBody>
      </p:sp>
      <p:sp>
        <p:nvSpPr>
          <p:cNvPr id="45" name="Rettangolo con angoli arrotondati 44">
            <a:extLst>
              <a:ext uri="{FF2B5EF4-FFF2-40B4-BE49-F238E27FC236}">
                <a16:creationId xmlns:a16="http://schemas.microsoft.com/office/drawing/2014/main" id="{91127659-6B9D-3785-9A5D-76AD666457A3}"/>
              </a:ext>
            </a:extLst>
          </p:cNvPr>
          <p:cNvSpPr/>
          <p:nvPr/>
        </p:nvSpPr>
        <p:spPr>
          <a:xfrm>
            <a:off x="6431067" y="3898106"/>
            <a:ext cx="4403400" cy="616609"/>
          </a:xfrm>
          <a:prstGeom prst="roundRect">
            <a:avLst>
              <a:gd name="adj" fmla="val 50000"/>
            </a:avLst>
          </a:prstGeom>
          <a:solidFill>
            <a:srgbClr val="A0B2BF">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GB" kern="100" dirty="0">
                <a:solidFill>
                  <a:srgbClr val="233782"/>
                </a:solidFill>
                <a:latin typeface="Encode Sans" pitchFamily="2" charset="0"/>
                <a:ea typeface="Calibri" panose="020F0502020204030204" pitchFamily="34" charset="0"/>
                <a:cs typeface="Arial" panose="020B0604020202020204" pitchFamily="34" charset="0"/>
              </a:rPr>
              <a:t>30 minutes</a:t>
            </a:r>
          </a:p>
        </p:txBody>
      </p:sp>
      <p:sp>
        <p:nvSpPr>
          <p:cNvPr id="47" name="Rettangolo con angoli arrotondati 46">
            <a:extLst>
              <a:ext uri="{FF2B5EF4-FFF2-40B4-BE49-F238E27FC236}">
                <a16:creationId xmlns:a16="http://schemas.microsoft.com/office/drawing/2014/main" id="{B9D71552-5176-95D5-14A1-DCA875F78A59}"/>
              </a:ext>
            </a:extLst>
          </p:cNvPr>
          <p:cNvSpPr/>
          <p:nvPr/>
        </p:nvSpPr>
        <p:spPr>
          <a:xfrm>
            <a:off x="6431067" y="4613469"/>
            <a:ext cx="4403400" cy="616609"/>
          </a:xfrm>
          <a:prstGeom prst="roundRect">
            <a:avLst>
              <a:gd name="adj" fmla="val 50000"/>
            </a:avLst>
          </a:prstGeom>
          <a:solidFill>
            <a:srgbClr val="A0B2BF">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rgbClr val="233782"/>
                </a:solidFill>
                <a:latin typeface="Encode Sans" pitchFamily="2" charset="0"/>
                <a:ea typeface="Calibri" panose="020F0502020204030204" pitchFamily="34" charset="0"/>
                <a:cs typeface="Arial" panose="020B0604020202020204" pitchFamily="34" charset="0"/>
              </a:rPr>
              <a:t>28 minutes</a:t>
            </a:r>
          </a:p>
        </p:txBody>
      </p:sp>
      <p:sp>
        <p:nvSpPr>
          <p:cNvPr id="48" name="Rettangolo con angoli arrotondati 47">
            <a:extLst>
              <a:ext uri="{FF2B5EF4-FFF2-40B4-BE49-F238E27FC236}">
                <a16:creationId xmlns:a16="http://schemas.microsoft.com/office/drawing/2014/main" id="{CF46D98C-3DCC-480D-1A71-F2C7F70C6F62}"/>
              </a:ext>
            </a:extLst>
          </p:cNvPr>
          <p:cNvSpPr/>
          <p:nvPr/>
        </p:nvSpPr>
        <p:spPr>
          <a:xfrm>
            <a:off x="6431067" y="5340873"/>
            <a:ext cx="4403400" cy="616609"/>
          </a:xfrm>
          <a:prstGeom prst="roundRect">
            <a:avLst>
              <a:gd name="adj" fmla="val 50000"/>
            </a:avLst>
          </a:prstGeom>
          <a:solidFill>
            <a:srgbClr val="286F52">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rgbClr val="233782"/>
                </a:solidFill>
                <a:latin typeface="Encode Sans" pitchFamily="2" charset="0"/>
                <a:ea typeface="Calibri" panose="020F0502020204030204" pitchFamily="34" charset="0"/>
                <a:cs typeface="Arial" panose="020B0604020202020204" pitchFamily="34" charset="0"/>
              </a:rPr>
              <a:t>25 minutes</a:t>
            </a:r>
          </a:p>
        </p:txBody>
      </p:sp>
      <p:sp>
        <p:nvSpPr>
          <p:cNvPr id="49" name="CasellaDiTesto 48">
            <a:extLst>
              <a:ext uri="{FF2B5EF4-FFF2-40B4-BE49-F238E27FC236}">
                <a16:creationId xmlns:a16="http://schemas.microsoft.com/office/drawing/2014/main" id="{84EA7C5C-9BE6-38FE-0EC3-97774145D050}"/>
              </a:ext>
            </a:extLst>
          </p:cNvPr>
          <p:cNvSpPr txBox="1"/>
          <p:nvPr/>
        </p:nvSpPr>
        <p:spPr>
          <a:xfrm>
            <a:off x="5183210" y="3329630"/>
            <a:ext cx="6619996" cy="276999"/>
          </a:xfrm>
          <a:prstGeom prst="rect">
            <a:avLst/>
          </a:prstGeom>
          <a:noFill/>
        </p:spPr>
        <p:txBody>
          <a:bodyPr wrap="square">
            <a:spAutoFit/>
          </a:bodyPr>
          <a:lstStyle/>
          <a:p>
            <a:pPr algn="ctr"/>
            <a:r>
              <a:rPr lang="it-IT" sz="1200" i="1" dirty="0">
                <a:solidFill>
                  <a:srgbClr val="233782"/>
                </a:solidFill>
                <a:latin typeface="Encode Sans" pitchFamily="2" charset="0"/>
              </a:rPr>
              <a:t>Select the </a:t>
            </a:r>
            <a:r>
              <a:rPr lang="it-IT" sz="1200" i="1" dirty="0" err="1">
                <a:solidFill>
                  <a:srgbClr val="233782"/>
                </a:solidFill>
                <a:latin typeface="Encode Sans" pitchFamily="2" charset="0"/>
              </a:rPr>
              <a:t>correct</a:t>
            </a:r>
            <a:r>
              <a:rPr lang="it-IT" sz="1200" i="1" dirty="0">
                <a:solidFill>
                  <a:srgbClr val="233782"/>
                </a:solidFill>
                <a:latin typeface="Encode Sans" pitchFamily="2" charset="0"/>
              </a:rPr>
              <a:t> </a:t>
            </a:r>
            <a:r>
              <a:rPr lang="it-IT" sz="1200" i="1" dirty="0" err="1">
                <a:solidFill>
                  <a:srgbClr val="233782"/>
                </a:solidFill>
                <a:latin typeface="Encode Sans" pitchFamily="2" charset="0"/>
              </a:rPr>
              <a:t>answer</a:t>
            </a:r>
            <a:r>
              <a:rPr lang="it-IT" sz="1200" i="1" dirty="0">
                <a:solidFill>
                  <a:srgbClr val="233782"/>
                </a:solidFill>
                <a:latin typeface="Encode Sans" pitchFamily="2" charset="0"/>
              </a:rPr>
              <a:t> and press </a:t>
            </a:r>
            <a:r>
              <a:rPr lang="it-IT" sz="1200" i="1" dirty="0" err="1">
                <a:solidFill>
                  <a:srgbClr val="233782"/>
                </a:solidFill>
                <a:latin typeface="Encode Sans" pitchFamily="2" charset="0"/>
              </a:rPr>
              <a:t>Confirm</a:t>
            </a:r>
            <a:r>
              <a:rPr lang="it-IT" sz="1200" i="1" dirty="0">
                <a:solidFill>
                  <a:srgbClr val="233782"/>
                </a:solidFill>
                <a:latin typeface="Encode Sans" pitchFamily="2" charset="0"/>
              </a:rPr>
              <a:t>.</a:t>
            </a:r>
          </a:p>
        </p:txBody>
      </p:sp>
      <p:sp>
        <p:nvSpPr>
          <p:cNvPr id="79" name="CasellaDiTesto 78">
            <a:extLst>
              <a:ext uri="{FF2B5EF4-FFF2-40B4-BE49-F238E27FC236}">
                <a16:creationId xmlns:a16="http://schemas.microsoft.com/office/drawing/2014/main" id="{7AD0142F-C144-8498-F3DD-F5385A75F770}"/>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05/13</a:t>
            </a:r>
          </a:p>
        </p:txBody>
      </p:sp>
      <p:sp>
        <p:nvSpPr>
          <p:cNvPr id="80" name="CasellaDiTesto 79">
            <a:extLst>
              <a:ext uri="{FF2B5EF4-FFF2-40B4-BE49-F238E27FC236}">
                <a16:creationId xmlns:a16="http://schemas.microsoft.com/office/drawing/2014/main" id="{7B2B5272-240D-D068-2F8E-58B48D8213BA}"/>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81" name="CasellaDiTesto 80">
            <a:extLst>
              <a:ext uri="{FF2B5EF4-FFF2-40B4-BE49-F238E27FC236}">
                <a16:creationId xmlns:a16="http://schemas.microsoft.com/office/drawing/2014/main" id="{91CC2F52-16CA-6CD8-75DA-F037B79E6FF3}"/>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26</a:t>
            </a:fld>
            <a:endParaRPr lang="it-IT" sz="1600" dirty="0"/>
          </a:p>
        </p:txBody>
      </p:sp>
    </p:spTree>
    <p:custDataLst>
      <p:tags r:id="rId1"/>
    </p:custDataLst>
    <p:extLst>
      <p:ext uri="{BB962C8B-B14F-4D97-AF65-F5344CB8AC3E}">
        <p14:creationId xmlns:p14="http://schemas.microsoft.com/office/powerpoint/2010/main" val="577341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807D-3B82-12BF-0AA4-9122C5FF381C}"/>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E2913504-C4AE-762F-F577-F29F3960E285}"/>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AF2E414E-FB36-4EDC-A77B-48A595324441}"/>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A7AE2184-5B4D-E78D-A12B-44858F101FC5}"/>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5DE8422A-1D0E-AADE-DAF2-5633D6E57702}"/>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E1929201-C0BB-7A32-845B-C246B0300ABB}"/>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0CD5A005-BFEC-D526-5888-363C5A5174F4}"/>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02AE1226-F0CC-7D55-8965-437CC2B54047}"/>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1D828331-3F8C-6E9D-B349-B878B1E91AA3}"/>
                </a:ext>
              </a:extLst>
            </p:cNvPr>
            <p:cNvSpPr txBox="1"/>
            <p:nvPr/>
          </p:nvSpPr>
          <p:spPr>
            <a:xfrm>
              <a:off x="2815562" y="1505576"/>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sp>
          <p:nvSpPr>
            <p:cNvPr id="30" name="CasellaDiTesto 29">
              <a:extLst>
                <a:ext uri="{FF2B5EF4-FFF2-40B4-BE49-F238E27FC236}">
                  <a16:creationId xmlns:a16="http://schemas.microsoft.com/office/drawing/2014/main" id="{5EB833E1-652E-0A7B-C968-36A66D5AE26F}"/>
                </a:ext>
              </a:extLst>
            </p:cNvPr>
            <p:cNvSpPr txBox="1"/>
            <p:nvPr/>
          </p:nvSpPr>
          <p:spPr>
            <a:xfrm>
              <a:off x="2815561" y="2466871"/>
              <a:ext cx="6439359" cy="646331"/>
            </a:xfrm>
            <a:prstGeom prst="rect">
              <a:avLst/>
            </a:prstGeom>
            <a:noFill/>
          </p:spPr>
          <p:txBody>
            <a:bodyPr wrap="square">
              <a:spAutoFit/>
            </a:bodyPr>
            <a:lstStyle/>
            <a:p>
              <a:pPr algn="ctr"/>
              <a:r>
                <a:rPr lang="en-US" dirty="0">
                  <a:latin typeface="Encode Sans" pitchFamily="2" charset="0"/>
                </a:rPr>
                <a:t>25 minutes is the time it takes for the BEV version </a:t>
              </a:r>
              <a:br>
                <a:rPr lang="en-US" dirty="0">
                  <a:latin typeface="Encode Sans" pitchFamily="2" charset="0"/>
                </a:rPr>
              </a:br>
              <a:r>
                <a:rPr lang="en-US" dirty="0">
                  <a:latin typeface="Encode Sans" pitchFamily="2" charset="0"/>
                </a:rPr>
                <a:t>of K9 to go from 20% to 80%. </a:t>
              </a:r>
            </a:p>
          </p:txBody>
        </p:sp>
      </p:grpSp>
      <p:sp>
        <p:nvSpPr>
          <p:cNvPr id="37" name="CasellaDiTesto 36">
            <a:extLst>
              <a:ext uri="{FF2B5EF4-FFF2-40B4-BE49-F238E27FC236}">
                <a16:creationId xmlns:a16="http://schemas.microsoft.com/office/drawing/2014/main" id="{001258B4-75DD-946A-1E25-44280FFF795A}"/>
              </a:ext>
            </a:extLst>
          </p:cNvPr>
          <p:cNvSpPr txBox="1"/>
          <p:nvPr/>
        </p:nvSpPr>
        <p:spPr>
          <a:xfrm>
            <a:off x="4118028" y="4640248"/>
            <a:ext cx="3687554"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CONTINUE</a:t>
            </a:r>
          </a:p>
        </p:txBody>
      </p:sp>
      <p:pic>
        <p:nvPicPr>
          <p:cNvPr id="2" name="Picture 2">
            <a:extLst>
              <a:ext uri="{FF2B5EF4-FFF2-40B4-BE49-F238E27FC236}">
                <a16:creationId xmlns:a16="http://schemas.microsoft.com/office/drawing/2014/main" id="{805EDF6A-32F3-A89F-5057-7DC40DAFBE20}"/>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C79A3BBC-9468-E931-AE68-4801C52C7AC9}"/>
              </a:ext>
            </a:extLst>
          </p:cNvPr>
          <p:cNvSpPr txBox="1"/>
          <p:nvPr/>
        </p:nvSpPr>
        <p:spPr>
          <a:xfrm>
            <a:off x="4360956" y="3590490"/>
            <a:ext cx="5014686" cy="677108"/>
          </a:xfrm>
          <a:prstGeom prst="rect">
            <a:avLst/>
          </a:prstGeom>
          <a:noFill/>
        </p:spPr>
        <p:txBody>
          <a:bodyPr wrap="square">
            <a:spAutoFit/>
          </a:bodyPr>
          <a:lstStyle>
            <a:defPPr>
              <a:defRPr lang="en-US"/>
            </a:defPPr>
            <a:lvl1pPr algn="ctr">
              <a:defRPr>
                <a:latin typeface="Encode Sans" pitchFamily="2" charset="0"/>
              </a:defRPr>
            </a:lvl1pPr>
          </a:lstStyle>
          <a:p>
            <a:pPr marL="87313" algn="l"/>
            <a:r>
              <a:rPr lang="en-US" sz="2000" b="1" dirty="0">
                <a:solidFill>
                  <a:srgbClr val="233782"/>
                </a:solidFill>
              </a:rPr>
              <a:t>25 minutes </a:t>
            </a:r>
            <a:r>
              <a:rPr lang="en-US" dirty="0"/>
              <a:t>is also the time needed to recharge the vehicle to drive an extra 100 km.</a:t>
            </a:r>
          </a:p>
        </p:txBody>
      </p:sp>
      <p:pic>
        <p:nvPicPr>
          <p:cNvPr id="54" name="Immagine 53" descr="The image depicts a simplified, stylized light bulb with a radiant glow and an internal light, suggesting the concept of illumination or innovation.&#10;&#10;Il contenuto generato dall'IA potrebbe non essere corretto.">
            <a:extLst>
              <a:ext uri="{FF2B5EF4-FFF2-40B4-BE49-F238E27FC236}">
                <a16:creationId xmlns:a16="http://schemas.microsoft.com/office/drawing/2014/main" id="{E80595B1-42E1-FF8D-7CE5-767375B91E40}"/>
              </a:ext>
            </a:extLst>
          </p:cNvPr>
          <p:cNvPicPr>
            <a:picLocks noChangeAspect="1"/>
          </p:cNvPicPr>
          <p:nvPr/>
        </p:nvPicPr>
        <p:blipFill>
          <a:blip r:embed="rId6"/>
          <a:stretch>
            <a:fillRect/>
          </a:stretch>
        </p:blipFill>
        <p:spPr>
          <a:xfrm>
            <a:off x="3351797" y="3389674"/>
            <a:ext cx="960341" cy="960341"/>
          </a:xfrm>
          <a:prstGeom prst="rect">
            <a:avLst/>
          </a:prstGeom>
        </p:spPr>
      </p:pic>
      <p:grpSp>
        <p:nvGrpSpPr>
          <p:cNvPr id="4" name="Gruppo 3">
            <a:extLst>
              <a:ext uri="{FF2B5EF4-FFF2-40B4-BE49-F238E27FC236}">
                <a16:creationId xmlns:a16="http://schemas.microsoft.com/office/drawing/2014/main" id="{5DB6AD0A-9B75-CFCE-6DA3-B8496E969279}"/>
              </a:ext>
            </a:extLst>
          </p:cNvPr>
          <p:cNvGrpSpPr/>
          <p:nvPr/>
        </p:nvGrpSpPr>
        <p:grpSpPr>
          <a:xfrm>
            <a:off x="11449277" y="106363"/>
            <a:ext cx="575026" cy="700647"/>
            <a:chOff x="11449277" y="1833658"/>
            <a:chExt cx="575026" cy="700647"/>
          </a:xfrm>
        </p:grpSpPr>
        <p:sp>
          <p:nvSpPr>
            <p:cNvPr id="5" name="Rettangolo con angoli arrotondati 4">
              <a:extLst>
                <a:ext uri="{FF2B5EF4-FFF2-40B4-BE49-F238E27FC236}">
                  <a16:creationId xmlns:a16="http://schemas.microsoft.com/office/drawing/2014/main" id="{CCDDF2FE-5A9C-67E2-8109-58C8BEC2ED82}"/>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con angoli arrotondati 6">
              <a:extLst>
                <a:ext uri="{FF2B5EF4-FFF2-40B4-BE49-F238E27FC236}">
                  <a16:creationId xmlns:a16="http://schemas.microsoft.com/office/drawing/2014/main" id="{6A72DFB1-CDF9-AC95-8A0D-F6DB7D42810B}"/>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14411483-9D57-9F71-B1B3-A1D5635B8B77}"/>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9" name="Gruppo 8">
            <a:extLst>
              <a:ext uri="{FF2B5EF4-FFF2-40B4-BE49-F238E27FC236}">
                <a16:creationId xmlns:a16="http://schemas.microsoft.com/office/drawing/2014/main" id="{2E4A1D6A-292B-4AB2-3C39-F6AAD001EA38}"/>
              </a:ext>
            </a:extLst>
          </p:cNvPr>
          <p:cNvGrpSpPr/>
          <p:nvPr/>
        </p:nvGrpSpPr>
        <p:grpSpPr>
          <a:xfrm>
            <a:off x="11449277" y="4952304"/>
            <a:ext cx="575026" cy="1738151"/>
            <a:chOff x="11449277" y="4952304"/>
            <a:chExt cx="575026" cy="1738151"/>
          </a:xfrm>
        </p:grpSpPr>
        <p:sp>
          <p:nvSpPr>
            <p:cNvPr id="12" name="Rettangolo con angoli arrotondati 11">
              <a:extLst>
                <a:ext uri="{FF2B5EF4-FFF2-40B4-BE49-F238E27FC236}">
                  <a16:creationId xmlns:a16="http://schemas.microsoft.com/office/drawing/2014/main" id="{C2CDECD8-13A9-AE85-362E-56968C9900DB}"/>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8C3AFF11-C004-AA4D-6659-4A598AE5EDF6}"/>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02142C37-A6FA-53A6-FA16-84DDDAC5A49D}"/>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a:extLst>
                <a:ext uri="{FF2B5EF4-FFF2-40B4-BE49-F238E27FC236}">
                  <a16:creationId xmlns:a16="http://schemas.microsoft.com/office/drawing/2014/main" id="{B6E9A5A8-2848-F436-15E9-54A8B625629C}"/>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con angoli arrotondati 46">
              <a:extLst>
                <a:ext uri="{FF2B5EF4-FFF2-40B4-BE49-F238E27FC236}">
                  <a16:creationId xmlns:a16="http://schemas.microsoft.com/office/drawing/2014/main" id="{03C56522-1AC6-CBBF-5E30-B411FFB0D1EC}"/>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8" name="Immagine 47">
              <a:extLst>
                <a:ext uri="{FF2B5EF4-FFF2-40B4-BE49-F238E27FC236}">
                  <a16:creationId xmlns:a16="http://schemas.microsoft.com/office/drawing/2014/main" id="{C5A6BEBF-4DB7-CD6E-9FC6-139C439A5616}"/>
                </a:ext>
              </a:extLst>
            </p:cNvPr>
            <p:cNvPicPr>
              <a:picLocks noChangeAspect="1"/>
            </p:cNvPicPr>
            <p:nvPr/>
          </p:nvPicPr>
          <p:blipFill>
            <a:blip r:embed="rId8"/>
            <a:srcRect/>
            <a:stretch/>
          </p:blipFill>
          <p:spPr>
            <a:xfrm>
              <a:off x="11656196" y="5171117"/>
              <a:ext cx="183221" cy="183221"/>
            </a:xfrm>
            <a:prstGeom prst="rect">
              <a:avLst/>
            </a:prstGeom>
          </p:spPr>
        </p:pic>
        <p:pic>
          <p:nvPicPr>
            <p:cNvPr id="49" name="Immagine 48">
              <a:extLst>
                <a:ext uri="{FF2B5EF4-FFF2-40B4-BE49-F238E27FC236}">
                  <a16:creationId xmlns:a16="http://schemas.microsoft.com/office/drawing/2014/main" id="{9616CBE3-1173-D3F5-EE14-9BCEE22B9A11}"/>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50" name="Gruppo 49">
            <a:extLst>
              <a:ext uri="{FF2B5EF4-FFF2-40B4-BE49-F238E27FC236}">
                <a16:creationId xmlns:a16="http://schemas.microsoft.com/office/drawing/2014/main" id="{371B4B90-5B1F-4107-B9D1-E56074EDC50A}"/>
              </a:ext>
            </a:extLst>
          </p:cNvPr>
          <p:cNvGrpSpPr/>
          <p:nvPr/>
        </p:nvGrpSpPr>
        <p:grpSpPr>
          <a:xfrm>
            <a:off x="11449277" y="2058972"/>
            <a:ext cx="575026" cy="2865342"/>
            <a:chOff x="11449277" y="1833658"/>
            <a:chExt cx="575026" cy="2865342"/>
          </a:xfrm>
        </p:grpSpPr>
        <p:sp>
          <p:nvSpPr>
            <p:cNvPr id="51" name="Rettangolo con angoli arrotondati 50">
              <a:extLst>
                <a:ext uri="{FF2B5EF4-FFF2-40B4-BE49-F238E27FC236}">
                  <a16:creationId xmlns:a16="http://schemas.microsoft.com/office/drawing/2014/main" id="{F23365E4-12A1-61E5-F1A3-054C5E1BCC10}"/>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con angoli arrotondati 51">
              <a:extLst>
                <a:ext uri="{FF2B5EF4-FFF2-40B4-BE49-F238E27FC236}">
                  <a16:creationId xmlns:a16="http://schemas.microsoft.com/office/drawing/2014/main" id="{661D620A-9A29-BCD6-67EB-888DB7329B16}"/>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5B69CE49-0266-9F74-A064-EE9588BAF4D2}"/>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22CA3C47-8A01-C0B9-4094-6809979B2585}"/>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6B078F38-03C7-D142-3444-EC2CA4BA16B3}"/>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0C98042A-E27E-77BC-3D5D-EBA78C295BC9}"/>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AF49D43B-B385-54A0-E03A-0344E603122E}"/>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ADF04E2A-74B9-9194-D624-7FB9560E4B7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5" name="Immagine 64">
              <a:extLst>
                <a:ext uri="{FF2B5EF4-FFF2-40B4-BE49-F238E27FC236}">
                  <a16:creationId xmlns:a16="http://schemas.microsoft.com/office/drawing/2014/main" id="{C16CB100-1107-A609-E623-D7B69EDC88F9}"/>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66" name="Immagine 65">
              <a:extLst>
                <a:ext uri="{FF2B5EF4-FFF2-40B4-BE49-F238E27FC236}">
                  <a16:creationId xmlns:a16="http://schemas.microsoft.com/office/drawing/2014/main" id="{043D74D1-5F3C-5247-2BE6-75A49267101D}"/>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67" name="Immagine 66">
              <a:extLst>
                <a:ext uri="{FF2B5EF4-FFF2-40B4-BE49-F238E27FC236}">
                  <a16:creationId xmlns:a16="http://schemas.microsoft.com/office/drawing/2014/main" id="{4813D9A8-F67A-A77F-7E3A-079B4D943809}"/>
                </a:ext>
              </a:extLst>
            </p:cNvPr>
            <p:cNvPicPr>
              <a:picLocks noChangeAspect="1"/>
            </p:cNvPicPr>
            <p:nvPr/>
          </p:nvPicPr>
          <p:blipFill>
            <a:blip r:embed="rId11">
              <a:alphaModFix amt="28000"/>
            </a:blip>
            <a:srcRect/>
            <a:stretch/>
          </p:blipFill>
          <p:spPr>
            <a:xfrm>
              <a:off x="11642992" y="3435839"/>
              <a:ext cx="183221" cy="183221"/>
            </a:xfrm>
            <a:prstGeom prst="rect">
              <a:avLst/>
            </a:prstGeom>
          </p:spPr>
        </p:pic>
        <p:pic>
          <p:nvPicPr>
            <p:cNvPr id="68" name="Immagine 67">
              <a:extLst>
                <a:ext uri="{FF2B5EF4-FFF2-40B4-BE49-F238E27FC236}">
                  <a16:creationId xmlns:a16="http://schemas.microsoft.com/office/drawing/2014/main" id="{C289924A-2A65-90AD-924B-9856D73389DC}"/>
                </a:ext>
              </a:extLst>
            </p:cNvPr>
            <p:cNvPicPr>
              <a:picLocks noChangeAspect="1"/>
            </p:cNvPicPr>
            <p:nvPr/>
          </p:nvPicPr>
          <p:blipFill>
            <a:blip r:embed="rId12">
              <a:alphaModFix amt="28000"/>
            </a:blip>
            <a:srcRect/>
            <a:stretch/>
          </p:blipFill>
          <p:spPr>
            <a:xfrm>
              <a:off x="11644794" y="3868244"/>
              <a:ext cx="183221" cy="183221"/>
            </a:xfrm>
            <a:prstGeom prst="rect">
              <a:avLst/>
            </a:prstGeom>
          </p:spPr>
        </p:pic>
        <p:pic>
          <p:nvPicPr>
            <p:cNvPr id="69" name="Immagine 68">
              <a:extLst>
                <a:ext uri="{FF2B5EF4-FFF2-40B4-BE49-F238E27FC236}">
                  <a16:creationId xmlns:a16="http://schemas.microsoft.com/office/drawing/2014/main" id="{81762AB3-0D6C-FB66-52E6-720FFF613FAA}"/>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70" name="Immagine 69">
              <a:extLst>
                <a:ext uri="{FF2B5EF4-FFF2-40B4-BE49-F238E27FC236}">
                  <a16:creationId xmlns:a16="http://schemas.microsoft.com/office/drawing/2014/main" id="{91D521B1-E769-0A3A-C318-686DF9FB6BB1}"/>
                </a:ext>
              </a:extLst>
            </p:cNvPr>
            <p:cNvPicPr>
              <a:picLocks noChangeAspect="1"/>
            </p:cNvPicPr>
            <p:nvPr/>
          </p:nvPicPr>
          <p:blipFill>
            <a:blip r:embed="rId14">
              <a:alphaModFix amt="28000"/>
            </a:blip>
            <a:srcRect/>
            <a:stretch/>
          </p:blipFill>
          <p:spPr>
            <a:xfrm>
              <a:off x="11631700" y="2942081"/>
              <a:ext cx="207388" cy="207388"/>
            </a:xfrm>
            <a:prstGeom prst="rect">
              <a:avLst/>
            </a:prstGeom>
          </p:spPr>
        </p:pic>
      </p:grpSp>
      <p:grpSp>
        <p:nvGrpSpPr>
          <p:cNvPr id="71" name="Gruppo 70">
            <a:extLst>
              <a:ext uri="{FF2B5EF4-FFF2-40B4-BE49-F238E27FC236}">
                <a16:creationId xmlns:a16="http://schemas.microsoft.com/office/drawing/2014/main" id="{A3B3F140-841D-DCCD-0962-27FE98B7AB6B}"/>
              </a:ext>
            </a:extLst>
          </p:cNvPr>
          <p:cNvGrpSpPr/>
          <p:nvPr/>
        </p:nvGrpSpPr>
        <p:grpSpPr>
          <a:xfrm>
            <a:off x="11449277" y="906463"/>
            <a:ext cx="575026" cy="1083942"/>
            <a:chOff x="11449277" y="1833658"/>
            <a:chExt cx="575026" cy="1083942"/>
          </a:xfrm>
        </p:grpSpPr>
        <p:sp>
          <p:nvSpPr>
            <p:cNvPr id="72" name="Rettangolo con angoli arrotondati 71">
              <a:extLst>
                <a:ext uri="{FF2B5EF4-FFF2-40B4-BE49-F238E27FC236}">
                  <a16:creationId xmlns:a16="http://schemas.microsoft.com/office/drawing/2014/main" id="{BF0DCDBE-EFE2-A591-309F-3038780E76A0}"/>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con angoli arrotondati 72">
              <a:extLst>
                <a:ext uri="{FF2B5EF4-FFF2-40B4-BE49-F238E27FC236}">
                  <a16:creationId xmlns:a16="http://schemas.microsoft.com/office/drawing/2014/main" id="{A9BB19BF-9130-1A2D-6EA7-465E7198B19C}"/>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Ovale 73">
              <a:extLst>
                <a:ext uri="{FF2B5EF4-FFF2-40B4-BE49-F238E27FC236}">
                  <a16:creationId xmlns:a16="http://schemas.microsoft.com/office/drawing/2014/main" id="{40F011A5-3C6D-9F50-7347-9B2436BE054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5" name="Immagine 74">
              <a:extLst>
                <a:ext uri="{FF2B5EF4-FFF2-40B4-BE49-F238E27FC236}">
                  <a16:creationId xmlns:a16="http://schemas.microsoft.com/office/drawing/2014/main" id="{3C74C88E-46E5-3182-1924-59D21741524A}"/>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76" name="Ovale 75">
              <a:extLst>
                <a:ext uri="{FF2B5EF4-FFF2-40B4-BE49-F238E27FC236}">
                  <a16:creationId xmlns:a16="http://schemas.microsoft.com/office/drawing/2014/main" id="{B5C33ACE-6983-A0CF-6177-B7ADB7B5CFF6}"/>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7" name="Immagine 76">
              <a:extLst>
                <a:ext uri="{FF2B5EF4-FFF2-40B4-BE49-F238E27FC236}">
                  <a16:creationId xmlns:a16="http://schemas.microsoft.com/office/drawing/2014/main" id="{D15ED1FE-2FDB-96D6-2E7B-28648ADED171}"/>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78" name="CasellaDiTesto 77">
            <a:extLst>
              <a:ext uri="{FF2B5EF4-FFF2-40B4-BE49-F238E27FC236}">
                <a16:creationId xmlns:a16="http://schemas.microsoft.com/office/drawing/2014/main" id="{9B61FA43-D2B7-E8BE-B639-02F2DE039D3E}"/>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27</a:t>
            </a:fld>
            <a:endParaRPr lang="it-IT" sz="1600" dirty="0"/>
          </a:p>
        </p:txBody>
      </p:sp>
      <p:sp>
        <p:nvSpPr>
          <p:cNvPr id="79" name="CasellaDiTesto 78">
            <a:extLst>
              <a:ext uri="{FF2B5EF4-FFF2-40B4-BE49-F238E27FC236}">
                <a16:creationId xmlns:a16="http://schemas.microsoft.com/office/drawing/2014/main" id="{7F9FA455-C8A9-C10E-BEF4-687E67FBBE82}"/>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05/13</a:t>
            </a:r>
          </a:p>
        </p:txBody>
      </p:sp>
      <p:sp>
        <p:nvSpPr>
          <p:cNvPr id="80" name="CasellaDiTesto 79">
            <a:extLst>
              <a:ext uri="{FF2B5EF4-FFF2-40B4-BE49-F238E27FC236}">
                <a16:creationId xmlns:a16="http://schemas.microsoft.com/office/drawing/2014/main" id="{C2595388-7563-FC17-E492-5964C5A538EC}"/>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Tree>
    <p:custDataLst>
      <p:tags r:id="rId1"/>
    </p:custDataLst>
    <p:extLst>
      <p:ext uri="{BB962C8B-B14F-4D97-AF65-F5344CB8AC3E}">
        <p14:creationId xmlns:p14="http://schemas.microsoft.com/office/powerpoint/2010/main" val="267820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8637-D813-25F4-9422-CB1947CBD41F}"/>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453D5960-0040-DFE3-FF5F-396E5D9C3EBB}"/>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EE0CE5E8-7E20-6B50-53B4-5BFD5C8E41EB}"/>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FE14496E-EA7E-BD3A-ABDD-F4D0AB8BC029}"/>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E60C37BF-79CC-3668-929E-213A4647D900}"/>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96754F31-5116-F2B7-7695-A51599CC6A13}"/>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BD4E3AD7-D70C-D6E0-80F1-C611BCF469BE}"/>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284DFD84-F19B-DD50-2CC4-643D5C840CE8}"/>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798C441B-E9F4-A396-323B-AD7663E5F6CF}"/>
                </a:ext>
              </a:extLst>
            </p:cNvPr>
            <p:cNvSpPr txBox="1"/>
            <p:nvPr/>
          </p:nvSpPr>
          <p:spPr>
            <a:xfrm>
              <a:off x="2864275" y="23293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really… </a:t>
              </a:r>
            </a:p>
          </p:txBody>
        </p:sp>
        <p:sp>
          <p:nvSpPr>
            <p:cNvPr id="30" name="CasellaDiTesto 29">
              <a:extLst>
                <a:ext uri="{FF2B5EF4-FFF2-40B4-BE49-F238E27FC236}">
                  <a16:creationId xmlns:a16="http://schemas.microsoft.com/office/drawing/2014/main" id="{072FBAC1-4CB7-3E37-6723-3516C1307D61}"/>
                </a:ext>
              </a:extLst>
            </p:cNvPr>
            <p:cNvSpPr txBox="1"/>
            <p:nvPr/>
          </p:nvSpPr>
          <p:spPr>
            <a:xfrm>
              <a:off x="2956547" y="3388048"/>
              <a:ext cx="5913090" cy="369332"/>
            </a:xfrm>
            <a:prstGeom prst="rect">
              <a:avLst/>
            </a:prstGeom>
            <a:noFill/>
          </p:spPr>
          <p:txBody>
            <a:bodyPr wrap="square">
              <a:spAutoFit/>
            </a:bodyPr>
            <a:lstStyle>
              <a:defPPr>
                <a:defRPr lang="en-US"/>
              </a:defPPr>
              <a:lvl1pPr>
                <a:defRPr>
                  <a:latin typeface="Encode Sans" pitchFamily="2" charset="0"/>
                </a:defRPr>
              </a:lvl1pPr>
            </a:lstStyle>
            <a:p>
              <a:pPr algn="ctr"/>
              <a:r>
                <a:rPr lang="en-US" dirty="0"/>
                <a:t>You are still at a standstill with this answer.</a:t>
              </a:r>
            </a:p>
          </p:txBody>
        </p:sp>
      </p:grpSp>
      <p:sp>
        <p:nvSpPr>
          <p:cNvPr id="5" name="CasellaDiTesto 4">
            <a:extLst>
              <a:ext uri="{FF2B5EF4-FFF2-40B4-BE49-F238E27FC236}">
                <a16:creationId xmlns:a16="http://schemas.microsoft.com/office/drawing/2014/main" id="{30C81257-43A1-E0E0-3A0D-93B70B98A113}"/>
              </a:ext>
            </a:extLst>
          </p:cNvPr>
          <p:cNvSpPr txBox="1"/>
          <p:nvPr/>
        </p:nvSpPr>
        <p:spPr>
          <a:xfrm>
            <a:off x="5106944" y="4207585"/>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3D7CDC00-8993-8CDD-370A-0DF69A734B95}"/>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grpSp>
        <p:nvGrpSpPr>
          <p:cNvPr id="39" name="Gruppo 38">
            <a:extLst>
              <a:ext uri="{FF2B5EF4-FFF2-40B4-BE49-F238E27FC236}">
                <a16:creationId xmlns:a16="http://schemas.microsoft.com/office/drawing/2014/main" id="{B9A5316C-7885-44E5-E529-6E9A5AADB8D0}"/>
              </a:ext>
            </a:extLst>
          </p:cNvPr>
          <p:cNvGrpSpPr/>
          <p:nvPr/>
        </p:nvGrpSpPr>
        <p:grpSpPr>
          <a:xfrm>
            <a:off x="11449277" y="106363"/>
            <a:ext cx="575026" cy="700647"/>
            <a:chOff x="11449277" y="1833658"/>
            <a:chExt cx="575026" cy="700647"/>
          </a:xfrm>
        </p:grpSpPr>
        <p:sp>
          <p:nvSpPr>
            <p:cNvPr id="40" name="Rettangolo con angoli arrotondati 39">
              <a:extLst>
                <a:ext uri="{FF2B5EF4-FFF2-40B4-BE49-F238E27FC236}">
                  <a16:creationId xmlns:a16="http://schemas.microsoft.com/office/drawing/2014/main" id="{9AED3724-D5B9-8D52-0E71-8F79BE1C20B9}"/>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con angoli arrotondati 40">
              <a:extLst>
                <a:ext uri="{FF2B5EF4-FFF2-40B4-BE49-F238E27FC236}">
                  <a16:creationId xmlns:a16="http://schemas.microsoft.com/office/drawing/2014/main" id="{3F091029-EFA7-3609-0A24-F25860CBEE64}"/>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2" name="Immagine 41">
              <a:extLst>
                <a:ext uri="{FF2B5EF4-FFF2-40B4-BE49-F238E27FC236}">
                  <a16:creationId xmlns:a16="http://schemas.microsoft.com/office/drawing/2014/main" id="{900D39ED-C716-4E48-E0F8-00D8F1EC682B}"/>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43" name="Gruppo 42">
            <a:extLst>
              <a:ext uri="{FF2B5EF4-FFF2-40B4-BE49-F238E27FC236}">
                <a16:creationId xmlns:a16="http://schemas.microsoft.com/office/drawing/2014/main" id="{FB2F30E5-EE8F-1736-D0BD-26491DA39261}"/>
              </a:ext>
            </a:extLst>
          </p:cNvPr>
          <p:cNvGrpSpPr/>
          <p:nvPr/>
        </p:nvGrpSpPr>
        <p:grpSpPr>
          <a:xfrm>
            <a:off x="11449277" y="4952304"/>
            <a:ext cx="575026" cy="1738151"/>
            <a:chOff x="11449277" y="4952304"/>
            <a:chExt cx="575026" cy="1738151"/>
          </a:xfrm>
        </p:grpSpPr>
        <p:sp>
          <p:nvSpPr>
            <p:cNvPr id="44" name="Rettangolo con angoli arrotondati 43">
              <a:extLst>
                <a:ext uri="{FF2B5EF4-FFF2-40B4-BE49-F238E27FC236}">
                  <a16:creationId xmlns:a16="http://schemas.microsoft.com/office/drawing/2014/main" id="{C2C4B5C7-6B23-AEDF-E49B-BD1C1CAED07F}"/>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DCB083E5-6F66-E61F-2502-5E8F9B91C5B2}"/>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050B0E7F-17C8-8B1B-1492-A4AB0B99CB6E}"/>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a:extLst>
                <a:ext uri="{FF2B5EF4-FFF2-40B4-BE49-F238E27FC236}">
                  <a16:creationId xmlns:a16="http://schemas.microsoft.com/office/drawing/2014/main" id="{E3FE8847-B912-515B-AE2F-A82496A6CA33}"/>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con angoli arrotondati 47">
              <a:extLst>
                <a:ext uri="{FF2B5EF4-FFF2-40B4-BE49-F238E27FC236}">
                  <a16:creationId xmlns:a16="http://schemas.microsoft.com/office/drawing/2014/main" id="{93F654B7-541B-B2D3-792C-09C71BFDA694}"/>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Immagine 48">
              <a:extLst>
                <a:ext uri="{FF2B5EF4-FFF2-40B4-BE49-F238E27FC236}">
                  <a16:creationId xmlns:a16="http://schemas.microsoft.com/office/drawing/2014/main" id="{2EFC115A-1589-E81C-2B6A-BFA2C40ABFDE}"/>
                </a:ext>
              </a:extLst>
            </p:cNvPr>
            <p:cNvPicPr>
              <a:picLocks noChangeAspect="1"/>
            </p:cNvPicPr>
            <p:nvPr/>
          </p:nvPicPr>
          <p:blipFill>
            <a:blip r:embed="rId7"/>
            <a:srcRect/>
            <a:stretch/>
          </p:blipFill>
          <p:spPr>
            <a:xfrm>
              <a:off x="11656196" y="5171117"/>
              <a:ext cx="183221" cy="183221"/>
            </a:xfrm>
            <a:prstGeom prst="rect">
              <a:avLst/>
            </a:prstGeom>
          </p:spPr>
        </p:pic>
        <p:pic>
          <p:nvPicPr>
            <p:cNvPr id="50" name="Immagine 49">
              <a:extLst>
                <a:ext uri="{FF2B5EF4-FFF2-40B4-BE49-F238E27FC236}">
                  <a16:creationId xmlns:a16="http://schemas.microsoft.com/office/drawing/2014/main" id="{E64A3AF2-2F40-DCDD-302A-65249DDE483F}"/>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51" name="Gruppo 50">
            <a:extLst>
              <a:ext uri="{FF2B5EF4-FFF2-40B4-BE49-F238E27FC236}">
                <a16:creationId xmlns:a16="http://schemas.microsoft.com/office/drawing/2014/main" id="{13B03F83-C188-7CF6-9C43-A6045A3EF511}"/>
              </a:ext>
            </a:extLst>
          </p:cNvPr>
          <p:cNvGrpSpPr/>
          <p:nvPr/>
        </p:nvGrpSpPr>
        <p:grpSpPr>
          <a:xfrm>
            <a:off x="11449277" y="2058972"/>
            <a:ext cx="575026" cy="2865342"/>
            <a:chOff x="11449277" y="1833658"/>
            <a:chExt cx="575026" cy="2865342"/>
          </a:xfrm>
        </p:grpSpPr>
        <p:sp>
          <p:nvSpPr>
            <p:cNvPr id="52" name="Rettangolo con angoli arrotondati 51">
              <a:extLst>
                <a:ext uri="{FF2B5EF4-FFF2-40B4-BE49-F238E27FC236}">
                  <a16:creationId xmlns:a16="http://schemas.microsoft.com/office/drawing/2014/main" id="{1DAF8226-B010-9FB9-712C-927DF03B9849}"/>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con angoli arrotondati 52">
              <a:extLst>
                <a:ext uri="{FF2B5EF4-FFF2-40B4-BE49-F238E27FC236}">
                  <a16:creationId xmlns:a16="http://schemas.microsoft.com/office/drawing/2014/main" id="{A67A18CC-B386-5649-700A-8FC27ADEDC6F}"/>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B094AA49-0F09-AAA7-DEE6-FCEDC5E83D56}"/>
                </a:ext>
              </a:extLst>
            </p:cNvPr>
            <p:cNvSpPr/>
            <p:nvPr/>
          </p:nvSpPr>
          <p:spPr>
            <a:xfrm>
              <a:off x="11560298" y="2423026"/>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20CCDB78-09AC-A71E-5004-F9783C46D594}"/>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585D4EC6-49D4-E62F-582E-1205DBE55093}"/>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BEC351EF-7A7D-2ABF-A4FF-2B8AB503D672}"/>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ABA99EED-463C-235D-6BD6-222FE2E12DDE}"/>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4F442CD8-1AB0-F239-2FF7-3EECC6632F55}"/>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3" name="Immagine 62">
              <a:extLst>
                <a:ext uri="{FF2B5EF4-FFF2-40B4-BE49-F238E27FC236}">
                  <a16:creationId xmlns:a16="http://schemas.microsoft.com/office/drawing/2014/main" id="{DA32D658-D2B5-6E8E-0A2D-A489AD50D370}"/>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5" name="Immagine 64">
              <a:extLst>
                <a:ext uri="{FF2B5EF4-FFF2-40B4-BE49-F238E27FC236}">
                  <a16:creationId xmlns:a16="http://schemas.microsoft.com/office/drawing/2014/main" id="{D4AE931B-6A65-1DE8-FE44-ED0086AC4B2E}"/>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6" name="Immagine 65">
              <a:extLst>
                <a:ext uri="{FF2B5EF4-FFF2-40B4-BE49-F238E27FC236}">
                  <a16:creationId xmlns:a16="http://schemas.microsoft.com/office/drawing/2014/main" id="{783C349F-3F33-539A-6C86-D2F50C092CF6}"/>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67" name="Immagine 66">
              <a:extLst>
                <a:ext uri="{FF2B5EF4-FFF2-40B4-BE49-F238E27FC236}">
                  <a16:creationId xmlns:a16="http://schemas.microsoft.com/office/drawing/2014/main" id="{B25F364B-343F-0EB1-DFC6-EA6C1F2EF966}"/>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68" name="Immagine 67">
              <a:extLst>
                <a:ext uri="{FF2B5EF4-FFF2-40B4-BE49-F238E27FC236}">
                  <a16:creationId xmlns:a16="http://schemas.microsoft.com/office/drawing/2014/main" id="{FF36B3E4-A68B-6CF3-E07A-BAA5E6EA8460}"/>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69" name="Immagine 68">
              <a:extLst>
                <a:ext uri="{FF2B5EF4-FFF2-40B4-BE49-F238E27FC236}">
                  <a16:creationId xmlns:a16="http://schemas.microsoft.com/office/drawing/2014/main" id="{9DFD2C9B-ED3B-F141-F3EB-537C56AE5932}"/>
                </a:ext>
              </a:extLst>
            </p:cNvPr>
            <p:cNvPicPr>
              <a:picLocks noChangeAspect="1"/>
            </p:cNvPicPr>
            <p:nvPr/>
          </p:nvPicPr>
          <p:blipFill>
            <a:blip r:embed="rId13">
              <a:alphaModFix amt="28000"/>
            </a:blip>
            <a:srcRect/>
            <a:stretch/>
          </p:blipFill>
          <p:spPr>
            <a:xfrm>
              <a:off x="11631700" y="2942081"/>
              <a:ext cx="207388" cy="207388"/>
            </a:xfrm>
            <a:prstGeom prst="rect">
              <a:avLst/>
            </a:prstGeom>
          </p:spPr>
        </p:pic>
      </p:grpSp>
      <p:grpSp>
        <p:nvGrpSpPr>
          <p:cNvPr id="70" name="Gruppo 69">
            <a:extLst>
              <a:ext uri="{FF2B5EF4-FFF2-40B4-BE49-F238E27FC236}">
                <a16:creationId xmlns:a16="http://schemas.microsoft.com/office/drawing/2014/main" id="{ED85C9F1-9B1C-77DC-EBE8-466506590A5A}"/>
              </a:ext>
            </a:extLst>
          </p:cNvPr>
          <p:cNvGrpSpPr/>
          <p:nvPr/>
        </p:nvGrpSpPr>
        <p:grpSpPr>
          <a:xfrm>
            <a:off x="11449277" y="906463"/>
            <a:ext cx="575026" cy="1083942"/>
            <a:chOff x="11449277" y="1833658"/>
            <a:chExt cx="575026" cy="1083942"/>
          </a:xfrm>
        </p:grpSpPr>
        <p:sp>
          <p:nvSpPr>
            <p:cNvPr id="71" name="Rettangolo con angoli arrotondati 70">
              <a:extLst>
                <a:ext uri="{FF2B5EF4-FFF2-40B4-BE49-F238E27FC236}">
                  <a16:creationId xmlns:a16="http://schemas.microsoft.com/office/drawing/2014/main" id="{2EA047F3-DE49-9F8A-B4DD-0C24C25D822F}"/>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con angoli arrotondati 71">
              <a:extLst>
                <a:ext uri="{FF2B5EF4-FFF2-40B4-BE49-F238E27FC236}">
                  <a16:creationId xmlns:a16="http://schemas.microsoft.com/office/drawing/2014/main" id="{0F8F58A3-8649-54E1-F08B-21684861E422}"/>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Ovale 72">
              <a:extLst>
                <a:ext uri="{FF2B5EF4-FFF2-40B4-BE49-F238E27FC236}">
                  <a16:creationId xmlns:a16="http://schemas.microsoft.com/office/drawing/2014/main" id="{FB0FA039-9D49-DFCF-7F68-9B3E8EC82C2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4" name="Immagine 73">
              <a:extLst>
                <a:ext uri="{FF2B5EF4-FFF2-40B4-BE49-F238E27FC236}">
                  <a16:creationId xmlns:a16="http://schemas.microsoft.com/office/drawing/2014/main" id="{944015A4-2F96-40B1-2F1F-5028D599A987}"/>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5" name="Ovale 74">
              <a:extLst>
                <a:ext uri="{FF2B5EF4-FFF2-40B4-BE49-F238E27FC236}">
                  <a16:creationId xmlns:a16="http://schemas.microsoft.com/office/drawing/2014/main" id="{731645F1-FC3D-6B35-CC2F-10C5A688B28C}"/>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a:extLst>
                <a:ext uri="{FF2B5EF4-FFF2-40B4-BE49-F238E27FC236}">
                  <a16:creationId xmlns:a16="http://schemas.microsoft.com/office/drawing/2014/main" id="{DAAEA109-9702-89ED-D49A-1670109E7379}"/>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7" name="CasellaDiTesto 76">
            <a:extLst>
              <a:ext uri="{FF2B5EF4-FFF2-40B4-BE49-F238E27FC236}">
                <a16:creationId xmlns:a16="http://schemas.microsoft.com/office/drawing/2014/main" id="{1D3642A5-1C06-BF22-6885-F77924BC2137}"/>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28</a:t>
            </a:fld>
            <a:endParaRPr lang="it-IT" sz="1600" dirty="0"/>
          </a:p>
        </p:txBody>
      </p:sp>
      <p:sp>
        <p:nvSpPr>
          <p:cNvPr id="78" name="CasellaDiTesto 77">
            <a:extLst>
              <a:ext uri="{FF2B5EF4-FFF2-40B4-BE49-F238E27FC236}">
                <a16:creationId xmlns:a16="http://schemas.microsoft.com/office/drawing/2014/main" id="{9AD05346-86E6-977B-E667-ABE9BF4FFDA1}"/>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05/13</a:t>
            </a:r>
          </a:p>
        </p:txBody>
      </p:sp>
      <p:sp>
        <p:nvSpPr>
          <p:cNvPr id="79" name="CasellaDiTesto 78">
            <a:extLst>
              <a:ext uri="{FF2B5EF4-FFF2-40B4-BE49-F238E27FC236}">
                <a16:creationId xmlns:a16="http://schemas.microsoft.com/office/drawing/2014/main" id="{C810378F-C2BE-AAC3-1407-306D252DA6B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Tree>
    <p:custDataLst>
      <p:tags r:id="rId1"/>
    </p:custDataLst>
    <p:extLst>
      <p:ext uri="{BB962C8B-B14F-4D97-AF65-F5344CB8AC3E}">
        <p14:creationId xmlns:p14="http://schemas.microsoft.com/office/powerpoint/2010/main" val="60637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77F7C-1891-1394-710B-0A9652EB53EA}"/>
            </a:ext>
          </a:extLst>
        </p:cNvPr>
        <p:cNvGrpSpPr/>
        <p:nvPr/>
      </p:nvGrpSpPr>
      <p:grpSpPr>
        <a:xfrm>
          <a:off x="0" y="0"/>
          <a:ext cx="0" cy="0"/>
          <a:chOff x="0" y="0"/>
          <a:chExt cx="0" cy="0"/>
        </a:xfrm>
      </p:grpSpPr>
      <p:sp>
        <p:nvSpPr>
          <p:cNvPr id="68" name="Rettangolo 67">
            <a:extLst>
              <a:ext uri="{FF2B5EF4-FFF2-40B4-BE49-F238E27FC236}">
                <a16:creationId xmlns:a16="http://schemas.microsoft.com/office/drawing/2014/main" id="{3BABE23F-C465-A3D2-A347-21208139DB1D}"/>
              </a:ext>
            </a:extLst>
          </p:cNvPr>
          <p:cNvSpPr/>
          <p:nvPr/>
        </p:nvSpPr>
        <p:spPr>
          <a:xfrm>
            <a:off x="0" y="0"/>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15D152B2-89EE-12C5-6357-A38C7EB017EE}"/>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67AA79BD-E22E-B9D0-E5D2-14C6D8D55E07}"/>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pic>
        <p:nvPicPr>
          <p:cNvPr id="3" name="Picture 2">
            <a:extLst>
              <a:ext uri="{FF2B5EF4-FFF2-40B4-BE49-F238E27FC236}">
                <a16:creationId xmlns:a16="http://schemas.microsoft.com/office/drawing/2014/main" id="{207B7F77-5CD4-1753-DC53-153007B5EA20}"/>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D9FA1ADC-D0AF-5CAA-5D9D-9517FA4BFD90}"/>
              </a:ext>
            </a:extLst>
          </p:cNvPr>
          <p:cNvPicPr>
            <a:picLocks noChangeAspect="1"/>
          </p:cNvPicPr>
          <p:nvPr/>
        </p:nvPicPr>
        <p:blipFill>
          <a:blip r:embed="rId6">
            <a:alphaModFix/>
          </a:blip>
          <a:srcRect l="39742" t="5080" r="41406" b="76378"/>
          <a:stretch>
            <a:fillRect/>
          </a:stretch>
        </p:blipFill>
        <p:spPr>
          <a:xfrm>
            <a:off x="4738707" y="-254450"/>
            <a:ext cx="2500294" cy="1639384"/>
          </a:xfrm>
          <a:prstGeom prst="rect">
            <a:avLst/>
          </a:prstGeom>
        </p:spPr>
      </p:pic>
      <p:sp>
        <p:nvSpPr>
          <p:cNvPr id="55" name="CasellaDiTesto 54">
            <a:extLst>
              <a:ext uri="{FF2B5EF4-FFF2-40B4-BE49-F238E27FC236}">
                <a16:creationId xmlns:a16="http://schemas.microsoft.com/office/drawing/2014/main" id="{DC69B78A-5166-2708-67EE-A92D503DEEF0}"/>
              </a:ext>
            </a:extLst>
          </p:cNvPr>
          <p:cNvSpPr txBox="1"/>
          <p:nvPr/>
        </p:nvSpPr>
        <p:spPr>
          <a:xfrm>
            <a:off x="2369607" y="1105486"/>
            <a:ext cx="7238494" cy="954107"/>
          </a:xfrm>
          <a:prstGeom prst="rect">
            <a:avLst/>
          </a:prstGeom>
          <a:noFill/>
        </p:spPr>
        <p:txBody>
          <a:bodyPr wrap="square">
            <a:spAutoFit/>
          </a:bodyPr>
          <a:lstStyle/>
          <a:p>
            <a:pPr algn="ctr"/>
            <a:r>
              <a:rPr lang="en-US" sz="2000" b="1" dirty="0">
                <a:solidFill>
                  <a:schemeClr val="bg1"/>
                </a:solidFill>
                <a:latin typeface="Encode Sans" pitchFamily="2" charset="0"/>
              </a:rPr>
              <a:t>You have unlocked a new section. </a:t>
            </a:r>
            <a:br>
              <a:rPr lang="en-US" sz="2000" b="1" dirty="0">
                <a:solidFill>
                  <a:schemeClr val="bg1"/>
                </a:solidFill>
                <a:latin typeface="Encode Sans" pitchFamily="2" charset="0"/>
              </a:rPr>
            </a:br>
            <a:r>
              <a:rPr lang="en-US" sz="2000" dirty="0">
                <a:solidFill>
                  <a:schemeClr val="bg1"/>
                </a:solidFill>
                <a:latin typeface="Encode Sans" pitchFamily="2" charset="0"/>
              </a:rPr>
              <a:t>Do you notice anything different?</a:t>
            </a:r>
          </a:p>
          <a:p>
            <a:pPr algn="ctr"/>
            <a:r>
              <a:rPr lang="en-US" sz="1600" i="1" dirty="0">
                <a:solidFill>
                  <a:schemeClr val="bg1"/>
                </a:solidFill>
                <a:latin typeface="Encode Sans" pitchFamily="2" charset="0"/>
              </a:rPr>
              <a:t>Use your mouse to explore</a:t>
            </a:r>
            <a:r>
              <a:rPr lang="en-US" sz="1600" dirty="0">
                <a:solidFill>
                  <a:schemeClr val="bg1"/>
                </a:solidFill>
                <a:latin typeface="Encode Sans" pitchFamily="2" charset="0"/>
              </a:rPr>
              <a:t>…</a:t>
            </a:r>
          </a:p>
        </p:txBody>
      </p:sp>
      <p:grpSp>
        <p:nvGrpSpPr>
          <p:cNvPr id="28" name="Gruppo 27">
            <a:extLst>
              <a:ext uri="{FF2B5EF4-FFF2-40B4-BE49-F238E27FC236}">
                <a16:creationId xmlns:a16="http://schemas.microsoft.com/office/drawing/2014/main" id="{CA29EF02-51A1-1BF4-E1EE-D6ACF8887005}"/>
              </a:ext>
            </a:extLst>
          </p:cNvPr>
          <p:cNvGrpSpPr/>
          <p:nvPr/>
        </p:nvGrpSpPr>
        <p:grpSpPr>
          <a:xfrm>
            <a:off x="11449277" y="106363"/>
            <a:ext cx="575026" cy="700647"/>
            <a:chOff x="11449277" y="1833658"/>
            <a:chExt cx="575026" cy="700647"/>
          </a:xfrm>
        </p:grpSpPr>
        <p:sp>
          <p:nvSpPr>
            <p:cNvPr id="30" name="Rettangolo con angoli arrotondati 29">
              <a:extLst>
                <a:ext uri="{FF2B5EF4-FFF2-40B4-BE49-F238E27FC236}">
                  <a16:creationId xmlns:a16="http://schemas.microsoft.com/office/drawing/2014/main" id="{1E3A5D81-B24B-B6AC-3FEA-2F2C30FDDCE3}"/>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con angoli arrotondati 32">
              <a:extLst>
                <a:ext uri="{FF2B5EF4-FFF2-40B4-BE49-F238E27FC236}">
                  <a16:creationId xmlns:a16="http://schemas.microsoft.com/office/drawing/2014/main" id="{7A8D2679-3C6A-9328-FB4F-6B08151F9E47}"/>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 name="Immagine 34">
              <a:extLst>
                <a:ext uri="{FF2B5EF4-FFF2-40B4-BE49-F238E27FC236}">
                  <a16:creationId xmlns:a16="http://schemas.microsoft.com/office/drawing/2014/main" id="{34CEF0B4-0756-0D5E-5993-37DBCD2A2E7B}"/>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37" name="Gruppo 36">
            <a:extLst>
              <a:ext uri="{FF2B5EF4-FFF2-40B4-BE49-F238E27FC236}">
                <a16:creationId xmlns:a16="http://schemas.microsoft.com/office/drawing/2014/main" id="{3D8D65D8-339A-055E-9729-38737A3844A9}"/>
              </a:ext>
            </a:extLst>
          </p:cNvPr>
          <p:cNvGrpSpPr/>
          <p:nvPr/>
        </p:nvGrpSpPr>
        <p:grpSpPr>
          <a:xfrm>
            <a:off x="11449277" y="4952304"/>
            <a:ext cx="575026" cy="1738151"/>
            <a:chOff x="11449277" y="4952304"/>
            <a:chExt cx="575026" cy="1738151"/>
          </a:xfrm>
        </p:grpSpPr>
        <p:sp>
          <p:nvSpPr>
            <p:cNvPr id="38" name="Rettangolo con angoli arrotondati 37">
              <a:extLst>
                <a:ext uri="{FF2B5EF4-FFF2-40B4-BE49-F238E27FC236}">
                  <a16:creationId xmlns:a16="http://schemas.microsoft.com/office/drawing/2014/main" id="{6E1D8482-D351-DEF7-9C81-4828C7A87752}"/>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con angoli arrotondati 43">
              <a:extLst>
                <a:ext uri="{FF2B5EF4-FFF2-40B4-BE49-F238E27FC236}">
                  <a16:creationId xmlns:a16="http://schemas.microsoft.com/office/drawing/2014/main" id="{B7662617-99B1-02F4-066F-51C7C0B7B43E}"/>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18EF3D35-3EE2-DD71-DB6D-8FB31A5EE82B}"/>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a:extLst>
                <a:ext uri="{FF2B5EF4-FFF2-40B4-BE49-F238E27FC236}">
                  <a16:creationId xmlns:a16="http://schemas.microsoft.com/office/drawing/2014/main" id="{3914B65C-E549-CCC9-9312-B8E62CBCD410}"/>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con angoli arrotondati 47">
              <a:extLst>
                <a:ext uri="{FF2B5EF4-FFF2-40B4-BE49-F238E27FC236}">
                  <a16:creationId xmlns:a16="http://schemas.microsoft.com/office/drawing/2014/main" id="{D1109A80-1677-4839-920C-F09E3F632F30}"/>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Immagine 48">
              <a:extLst>
                <a:ext uri="{FF2B5EF4-FFF2-40B4-BE49-F238E27FC236}">
                  <a16:creationId xmlns:a16="http://schemas.microsoft.com/office/drawing/2014/main" id="{B84461FD-E223-364B-8046-A5E9CDDE3264}"/>
                </a:ext>
              </a:extLst>
            </p:cNvPr>
            <p:cNvPicPr>
              <a:picLocks noChangeAspect="1"/>
            </p:cNvPicPr>
            <p:nvPr/>
          </p:nvPicPr>
          <p:blipFill>
            <a:blip r:embed="rId8"/>
            <a:srcRect/>
            <a:stretch/>
          </p:blipFill>
          <p:spPr>
            <a:xfrm>
              <a:off x="11656196" y="5171117"/>
              <a:ext cx="183221" cy="183221"/>
            </a:xfrm>
            <a:prstGeom prst="rect">
              <a:avLst/>
            </a:prstGeom>
          </p:spPr>
        </p:pic>
        <p:pic>
          <p:nvPicPr>
            <p:cNvPr id="50" name="Immagine 49">
              <a:extLst>
                <a:ext uri="{FF2B5EF4-FFF2-40B4-BE49-F238E27FC236}">
                  <a16:creationId xmlns:a16="http://schemas.microsoft.com/office/drawing/2014/main" id="{44CC7F99-1360-6FFE-10CD-FDB71AAC7E96}"/>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51" name="Gruppo 50">
            <a:extLst>
              <a:ext uri="{FF2B5EF4-FFF2-40B4-BE49-F238E27FC236}">
                <a16:creationId xmlns:a16="http://schemas.microsoft.com/office/drawing/2014/main" id="{67F04655-5E13-5987-F958-9BDE5942B547}"/>
              </a:ext>
            </a:extLst>
          </p:cNvPr>
          <p:cNvGrpSpPr/>
          <p:nvPr/>
        </p:nvGrpSpPr>
        <p:grpSpPr>
          <a:xfrm>
            <a:off x="11449277" y="2058972"/>
            <a:ext cx="575026" cy="2865342"/>
            <a:chOff x="11449277" y="1833658"/>
            <a:chExt cx="575026" cy="2865342"/>
          </a:xfrm>
        </p:grpSpPr>
        <p:sp>
          <p:nvSpPr>
            <p:cNvPr id="52" name="Rettangolo con angoli arrotondati 51">
              <a:extLst>
                <a:ext uri="{FF2B5EF4-FFF2-40B4-BE49-F238E27FC236}">
                  <a16:creationId xmlns:a16="http://schemas.microsoft.com/office/drawing/2014/main" id="{99F23674-DC33-3A38-C829-2CFA52CF7C39}"/>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con angoli arrotondati 52">
              <a:extLst>
                <a:ext uri="{FF2B5EF4-FFF2-40B4-BE49-F238E27FC236}">
                  <a16:creationId xmlns:a16="http://schemas.microsoft.com/office/drawing/2014/main" id="{93136F0A-0C90-82EF-02AA-9D5E5917160F}"/>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ED71CBEA-273C-B7AD-13E0-8D0F12B5947C}"/>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A38440C5-EED6-949B-4A8C-427F421DA454}"/>
                </a:ext>
              </a:extLst>
            </p:cNvPr>
            <p:cNvSpPr/>
            <p:nvPr/>
          </p:nvSpPr>
          <p:spPr>
            <a:xfrm>
              <a:off x="11560298" y="2888247"/>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A467961B-9B9A-5BD3-5D03-566E4FB58DF1}"/>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F8B85F70-122E-01F3-0833-B10F1CA9C047}"/>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1005E453-00EE-9D85-9D85-07C1CDEB5E49}"/>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741F59FC-78A4-FFBB-A671-F5D1ADB5BB4C}"/>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6" name="Immagine 65">
              <a:extLst>
                <a:ext uri="{FF2B5EF4-FFF2-40B4-BE49-F238E27FC236}">
                  <a16:creationId xmlns:a16="http://schemas.microsoft.com/office/drawing/2014/main" id="{223A22A5-E662-D77A-CAE6-6DC2D28398B1}"/>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40CC2E38-9FBB-EF2D-E4BE-3C55F0FA826B}"/>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04C4CC4C-1B36-BB15-E755-799EE4F91D04}"/>
                </a:ext>
              </a:extLst>
            </p:cNvPr>
            <p:cNvPicPr>
              <a:picLocks noChangeAspect="1"/>
            </p:cNvPicPr>
            <p:nvPr/>
          </p:nvPicPr>
          <p:blipFill>
            <a:blip r:embed="rId11">
              <a:alphaModFix amt="28000"/>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67131521-2AB2-F2AE-8A4A-E78738685A11}"/>
                </a:ext>
              </a:extLst>
            </p:cNvPr>
            <p:cNvPicPr>
              <a:picLocks noChangeAspect="1"/>
            </p:cNvPicPr>
            <p:nvPr/>
          </p:nvPicPr>
          <p:blipFill>
            <a:blip r:embed="rId12">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1406A513-1447-E8C3-1D23-6298956F05FB}"/>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3134BAB2-FB60-B417-DB70-762FCFBAC735}"/>
                </a:ext>
              </a:extLst>
            </p:cNvPr>
            <p:cNvPicPr>
              <a:picLocks noChangeAspect="1"/>
            </p:cNvPicPr>
            <p:nvPr/>
          </p:nvPicPr>
          <p:blipFill>
            <a:blip r:embed="rId14">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59C5D207-C7F1-D2E5-6245-D066AA9CD54C}"/>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48911A61-CEF1-CAFB-D54B-F4360C07D6A0}"/>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260AF403-62A5-27BE-E8AA-938516632193}"/>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2DB13033-BE67-A426-D023-9335DCF1655B}"/>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2F0259A7-99AF-F27E-2E48-2E800EE105A6}"/>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F8EA4FA2-DDED-1346-AB6D-19D14A49E8D0}"/>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D9337E20-7610-FA71-73FE-700497C3C1DD}"/>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2924026B-2FBC-1F8C-4790-B95067247985}"/>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29</a:t>
            </a:fld>
            <a:endParaRPr lang="it-IT" sz="1600" dirty="0"/>
          </a:p>
        </p:txBody>
      </p:sp>
      <p:pic>
        <p:nvPicPr>
          <p:cNvPr id="2" name="Immagine 1">
            <a:extLst>
              <a:ext uri="{FF2B5EF4-FFF2-40B4-BE49-F238E27FC236}">
                <a16:creationId xmlns:a16="http://schemas.microsoft.com/office/drawing/2014/main" id="{88EDF8EB-0A3D-0295-CD51-57089E6D0712}"/>
              </a:ext>
            </a:extLst>
          </p:cNvPr>
          <p:cNvPicPr>
            <a:picLocks noChangeAspect="1"/>
          </p:cNvPicPr>
          <p:nvPr/>
        </p:nvPicPr>
        <p:blipFill>
          <a:blip r:embed="rId17"/>
          <a:srcRect/>
          <a:stretch/>
        </p:blipFill>
        <p:spPr>
          <a:xfrm>
            <a:off x="3904909" y="2583568"/>
            <a:ext cx="190841" cy="190841"/>
          </a:xfrm>
          <a:prstGeom prst="rect">
            <a:avLst/>
          </a:prstGeom>
        </p:spPr>
      </p:pic>
      <p:pic>
        <p:nvPicPr>
          <p:cNvPr id="4" name="Immagine 3">
            <a:extLst>
              <a:ext uri="{FF2B5EF4-FFF2-40B4-BE49-F238E27FC236}">
                <a16:creationId xmlns:a16="http://schemas.microsoft.com/office/drawing/2014/main" id="{93DEA6D5-1355-BA74-E623-D9DD3FE11294}"/>
              </a:ext>
            </a:extLst>
          </p:cNvPr>
          <p:cNvPicPr>
            <a:picLocks noChangeAspect="1"/>
          </p:cNvPicPr>
          <p:nvPr/>
        </p:nvPicPr>
        <p:blipFill>
          <a:blip r:embed="rId17"/>
          <a:srcRect/>
          <a:stretch/>
        </p:blipFill>
        <p:spPr>
          <a:xfrm>
            <a:off x="4712415" y="4501446"/>
            <a:ext cx="190841" cy="190841"/>
          </a:xfrm>
          <a:prstGeom prst="rect">
            <a:avLst/>
          </a:prstGeom>
        </p:spPr>
      </p:pic>
      <p:pic>
        <p:nvPicPr>
          <p:cNvPr id="6" name="Immagine 5">
            <a:extLst>
              <a:ext uri="{FF2B5EF4-FFF2-40B4-BE49-F238E27FC236}">
                <a16:creationId xmlns:a16="http://schemas.microsoft.com/office/drawing/2014/main" id="{41CF441A-3A81-0AA2-680F-4EF5C71D0D9D}"/>
              </a:ext>
            </a:extLst>
          </p:cNvPr>
          <p:cNvPicPr>
            <a:picLocks noChangeAspect="1"/>
          </p:cNvPicPr>
          <p:nvPr/>
        </p:nvPicPr>
        <p:blipFill>
          <a:blip r:embed="rId18"/>
          <a:srcRect/>
          <a:stretch/>
        </p:blipFill>
        <p:spPr>
          <a:xfrm>
            <a:off x="10219450" y="4828893"/>
            <a:ext cx="190841" cy="190841"/>
          </a:xfrm>
          <a:prstGeom prst="rect">
            <a:avLst/>
          </a:prstGeom>
        </p:spPr>
      </p:pic>
      <p:pic>
        <p:nvPicPr>
          <p:cNvPr id="8" name="Immagine 7">
            <a:extLst>
              <a:ext uri="{FF2B5EF4-FFF2-40B4-BE49-F238E27FC236}">
                <a16:creationId xmlns:a16="http://schemas.microsoft.com/office/drawing/2014/main" id="{F6951162-BB85-39FB-ED8E-BF4D609E3CFD}"/>
              </a:ext>
            </a:extLst>
          </p:cNvPr>
          <p:cNvPicPr>
            <a:picLocks noChangeAspect="1"/>
          </p:cNvPicPr>
          <p:nvPr/>
        </p:nvPicPr>
        <p:blipFill>
          <a:blip r:embed="rId18"/>
          <a:srcRect/>
          <a:stretch/>
        </p:blipFill>
        <p:spPr>
          <a:xfrm>
            <a:off x="7067209" y="592843"/>
            <a:ext cx="190841" cy="190841"/>
          </a:xfrm>
          <a:prstGeom prst="rect">
            <a:avLst/>
          </a:prstGeom>
        </p:spPr>
      </p:pic>
      <p:pic>
        <p:nvPicPr>
          <p:cNvPr id="9" name="Immagine 8">
            <a:extLst>
              <a:ext uri="{FF2B5EF4-FFF2-40B4-BE49-F238E27FC236}">
                <a16:creationId xmlns:a16="http://schemas.microsoft.com/office/drawing/2014/main" id="{E7561009-5885-6616-A4ED-271FDD5FD556}"/>
              </a:ext>
            </a:extLst>
          </p:cNvPr>
          <p:cNvPicPr>
            <a:picLocks noChangeAspect="1"/>
          </p:cNvPicPr>
          <p:nvPr/>
        </p:nvPicPr>
        <p:blipFill>
          <a:blip r:embed="rId17"/>
          <a:srcRect/>
          <a:stretch/>
        </p:blipFill>
        <p:spPr>
          <a:xfrm>
            <a:off x="6435206" y="4711606"/>
            <a:ext cx="190841" cy="190841"/>
          </a:xfrm>
          <a:prstGeom prst="rect">
            <a:avLst/>
          </a:prstGeom>
        </p:spPr>
      </p:pic>
      <p:pic>
        <p:nvPicPr>
          <p:cNvPr id="10" name="Immagine 9">
            <a:extLst>
              <a:ext uri="{FF2B5EF4-FFF2-40B4-BE49-F238E27FC236}">
                <a16:creationId xmlns:a16="http://schemas.microsoft.com/office/drawing/2014/main" id="{4C5F959F-E61A-3357-1962-B990931ECE80}"/>
              </a:ext>
            </a:extLst>
          </p:cNvPr>
          <p:cNvPicPr>
            <a:picLocks noChangeAspect="1"/>
          </p:cNvPicPr>
          <p:nvPr/>
        </p:nvPicPr>
        <p:blipFill>
          <a:blip r:embed="rId18"/>
          <a:srcRect/>
          <a:stretch/>
        </p:blipFill>
        <p:spPr>
          <a:xfrm>
            <a:off x="7264109" y="2349040"/>
            <a:ext cx="190841" cy="190841"/>
          </a:xfrm>
          <a:prstGeom prst="rect">
            <a:avLst/>
          </a:prstGeom>
        </p:spPr>
      </p:pic>
      <p:sp>
        <p:nvSpPr>
          <p:cNvPr id="13" name="CasellaDiTesto 12">
            <a:extLst>
              <a:ext uri="{FF2B5EF4-FFF2-40B4-BE49-F238E27FC236}">
                <a16:creationId xmlns:a16="http://schemas.microsoft.com/office/drawing/2014/main" id="{C8D4886D-337D-7577-BD84-85FD315DA224}"/>
              </a:ext>
            </a:extLst>
          </p:cNvPr>
          <p:cNvSpPr txBox="1"/>
          <p:nvPr/>
        </p:nvSpPr>
        <p:spPr>
          <a:xfrm>
            <a:off x="9478031" y="3158825"/>
            <a:ext cx="1920826" cy="276999"/>
          </a:xfrm>
          <a:prstGeom prst="rect">
            <a:avLst/>
          </a:prstGeom>
          <a:noFill/>
        </p:spPr>
        <p:txBody>
          <a:bodyPr wrap="square" rtlCol="0">
            <a:spAutoFit/>
          </a:bodyPr>
          <a:lstStyle>
            <a:defPPr>
              <a:defRPr lang="en-US"/>
            </a:defPPr>
            <a:lvl1pPr>
              <a:defRPr sz="1200">
                <a:solidFill>
                  <a:schemeClr val="bg1"/>
                </a:solidFill>
                <a:latin typeface="Encode Sans Condensed Black" pitchFamily="2" charset="0"/>
              </a:defRPr>
            </a:lvl1pPr>
          </a:lstStyle>
          <a:p>
            <a:pPr algn="r"/>
            <a:r>
              <a:rPr lang="it-IT" dirty="0"/>
              <a:t>REAR VIEW MIRROR</a:t>
            </a:r>
          </a:p>
        </p:txBody>
      </p:sp>
    </p:spTree>
    <p:custDataLst>
      <p:tags r:id="rId1"/>
    </p:custDataLst>
    <p:extLst>
      <p:ext uri="{BB962C8B-B14F-4D97-AF65-F5344CB8AC3E}">
        <p14:creationId xmlns:p14="http://schemas.microsoft.com/office/powerpoint/2010/main" val="95618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E5489-6576-33FD-D685-E8FD52E15A39}"/>
            </a:ext>
          </a:extLst>
        </p:cNvPr>
        <p:cNvGrpSpPr/>
        <p:nvPr/>
      </p:nvGrpSpPr>
      <p:grpSpPr>
        <a:xfrm>
          <a:off x="0" y="0"/>
          <a:ext cx="0" cy="0"/>
          <a:chOff x="0" y="0"/>
          <a:chExt cx="0" cy="0"/>
        </a:xfrm>
      </p:grpSpPr>
      <p:sp>
        <p:nvSpPr>
          <p:cNvPr id="68" name="Rettangolo 67">
            <a:extLst>
              <a:ext uri="{FF2B5EF4-FFF2-40B4-BE49-F238E27FC236}">
                <a16:creationId xmlns:a16="http://schemas.microsoft.com/office/drawing/2014/main" id="{8E552060-C4E7-DCCA-7F17-11052C03B24C}"/>
              </a:ext>
            </a:extLst>
          </p:cNvPr>
          <p:cNvSpPr/>
          <p:nvPr/>
        </p:nvSpPr>
        <p:spPr>
          <a:xfrm>
            <a:off x="0" y="0"/>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con angoli arrotondati 33">
            <a:extLst>
              <a:ext uri="{FF2B5EF4-FFF2-40B4-BE49-F238E27FC236}">
                <a16:creationId xmlns:a16="http://schemas.microsoft.com/office/drawing/2014/main" id="{03C704B6-CA4A-AA34-B8C6-B55F4277988C}"/>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219B5A30-A0C0-DFFB-83E1-CB1320826A2A}"/>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pic>
        <p:nvPicPr>
          <p:cNvPr id="67" name="Immagine 66" descr="Immagine che contiene schermata, testo, oscurità, notte&#10;&#10;Il contenuto generato dall'IA potrebbe non essere corretto.">
            <a:extLst>
              <a:ext uri="{FF2B5EF4-FFF2-40B4-BE49-F238E27FC236}">
                <a16:creationId xmlns:a16="http://schemas.microsoft.com/office/drawing/2014/main" id="{B5B992DE-ED71-990E-20F1-B7AEF27E5CEC}"/>
              </a:ext>
            </a:extLst>
          </p:cNvPr>
          <p:cNvPicPr>
            <a:picLocks noChangeAspect="1"/>
          </p:cNvPicPr>
          <p:nvPr/>
        </p:nvPicPr>
        <p:blipFill>
          <a:blip r:embed="rId3"/>
          <a:srcRect l="40213" t="34646" r="40343" b="48965"/>
          <a:stretch>
            <a:fillRect/>
          </a:stretch>
        </p:blipFill>
        <p:spPr>
          <a:xfrm>
            <a:off x="4807836" y="2149018"/>
            <a:ext cx="2576327" cy="1447650"/>
          </a:xfrm>
          <a:prstGeom prst="rect">
            <a:avLst/>
          </a:prstGeom>
        </p:spPr>
      </p:pic>
      <p:pic>
        <p:nvPicPr>
          <p:cNvPr id="3" name="Picture 2">
            <a:extLst>
              <a:ext uri="{FF2B5EF4-FFF2-40B4-BE49-F238E27FC236}">
                <a16:creationId xmlns:a16="http://schemas.microsoft.com/office/drawing/2014/main" id="{945AF8A7-18EC-9866-7D08-4EC7FBFF7746}"/>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30F2B9DA-A3FD-EDD2-4B6E-C15FB75261D4}"/>
              </a:ext>
            </a:extLst>
          </p:cNvPr>
          <p:cNvPicPr>
            <a:picLocks noChangeAspect="1"/>
          </p:cNvPicPr>
          <p:nvPr/>
        </p:nvPicPr>
        <p:blipFill>
          <a:blip r:embed="rId6"/>
          <a:srcRect/>
          <a:stretch/>
        </p:blipFill>
        <p:spPr>
          <a:xfrm>
            <a:off x="3904909" y="2583568"/>
            <a:ext cx="190841" cy="190841"/>
          </a:xfrm>
          <a:prstGeom prst="rect">
            <a:avLst/>
          </a:prstGeom>
        </p:spPr>
      </p:pic>
      <p:pic>
        <p:nvPicPr>
          <p:cNvPr id="22" name="Immagine 21">
            <a:extLst>
              <a:ext uri="{FF2B5EF4-FFF2-40B4-BE49-F238E27FC236}">
                <a16:creationId xmlns:a16="http://schemas.microsoft.com/office/drawing/2014/main" id="{324481A2-4A8C-3F83-E400-97843A09946A}"/>
              </a:ext>
            </a:extLst>
          </p:cNvPr>
          <p:cNvPicPr>
            <a:picLocks noChangeAspect="1"/>
          </p:cNvPicPr>
          <p:nvPr/>
        </p:nvPicPr>
        <p:blipFill>
          <a:blip r:embed="rId6"/>
          <a:srcRect/>
          <a:stretch/>
        </p:blipFill>
        <p:spPr>
          <a:xfrm>
            <a:off x="4712415" y="4501446"/>
            <a:ext cx="190841" cy="190841"/>
          </a:xfrm>
          <a:prstGeom prst="rect">
            <a:avLst/>
          </a:prstGeom>
        </p:spPr>
      </p:pic>
      <p:pic>
        <p:nvPicPr>
          <p:cNvPr id="23" name="Immagine 22">
            <a:extLst>
              <a:ext uri="{FF2B5EF4-FFF2-40B4-BE49-F238E27FC236}">
                <a16:creationId xmlns:a16="http://schemas.microsoft.com/office/drawing/2014/main" id="{60EB6913-C847-2757-FC13-D150E17C49A4}"/>
              </a:ext>
            </a:extLst>
          </p:cNvPr>
          <p:cNvPicPr>
            <a:picLocks noChangeAspect="1"/>
          </p:cNvPicPr>
          <p:nvPr/>
        </p:nvPicPr>
        <p:blipFill>
          <a:blip r:embed="rId6"/>
          <a:srcRect/>
          <a:stretch/>
        </p:blipFill>
        <p:spPr>
          <a:xfrm>
            <a:off x="10219450" y="4828893"/>
            <a:ext cx="190841" cy="190841"/>
          </a:xfrm>
          <a:prstGeom prst="rect">
            <a:avLst/>
          </a:prstGeom>
        </p:spPr>
      </p:pic>
      <p:pic>
        <p:nvPicPr>
          <p:cNvPr id="24" name="Immagine 23">
            <a:extLst>
              <a:ext uri="{FF2B5EF4-FFF2-40B4-BE49-F238E27FC236}">
                <a16:creationId xmlns:a16="http://schemas.microsoft.com/office/drawing/2014/main" id="{1C47B4D8-1B67-D720-F148-8F1E4C95B626}"/>
              </a:ext>
            </a:extLst>
          </p:cNvPr>
          <p:cNvPicPr>
            <a:picLocks noChangeAspect="1"/>
          </p:cNvPicPr>
          <p:nvPr/>
        </p:nvPicPr>
        <p:blipFill>
          <a:blip r:embed="rId6"/>
          <a:srcRect/>
          <a:stretch/>
        </p:blipFill>
        <p:spPr>
          <a:xfrm>
            <a:off x="7067209" y="592843"/>
            <a:ext cx="190841" cy="190841"/>
          </a:xfrm>
          <a:prstGeom prst="rect">
            <a:avLst/>
          </a:prstGeom>
        </p:spPr>
      </p:pic>
      <p:pic>
        <p:nvPicPr>
          <p:cNvPr id="27" name="Immagine 26">
            <a:extLst>
              <a:ext uri="{FF2B5EF4-FFF2-40B4-BE49-F238E27FC236}">
                <a16:creationId xmlns:a16="http://schemas.microsoft.com/office/drawing/2014/main" id="{084774E4-CE13-84E7-C49E-D2C571A0D641}"/>
              </a:ext>
            </a:extLst>
          </p:cNvPr>
          <p:cNvPicPr>
            <a:picLocks noChangeAspect="1"/>
          </p:cNvPicPr>
          <p:nvPr/>
        </p:nvPicPr>
        <p:blipFill>
          <a:blip r:embed="rId7"/>
          <a:srcRect/>
          <a:stretch/>
        </p:blipFill>
        <p:spPr>
          <a:xfrm>
            <a:off x="7343434" y="2326393"/>
            <a:ext cx="190841" cy="190841"/>
          </a:xfrm>
          <a:prstGeom prst="rect">
            <a:avLst/>
          </a:prstGeom>
        </p:spPr>
      </p:pic>
      <p:grpSp>
        <p:nvGrpSpPr>
          <p:cNvPr id="2" name="Gruppo 1">
            <a:extLst>
              <a:ext uri="{FF2B5EF4-FFF2-40B4-BE49-F238E27FC236}">
                <a16:creationId xmlns:a16="http://schemas.microsoft.com/office/drawing/2014/main" id="{CB72EFAE-DBE8-52E1-1971-786D9B8CBDA1}"/>
              </a:ext>
            </a:extLst>
          </p:cNvPr>
          <p:cNvGrpSpPr/>
          <p:nvPr/>
        </p:nvGrpSpPr>
        <p:grpSpPr>
          <a:xfrm>
            <a:off x="11449277" y="106363"/>
            <a:ext cx="575026" cy="6584092"/>
            <a:chOff x="11449277" y="106363"/>
            <a:chExt cx="575026" cy="6584092"/>
          </a:xfrm>
        </p:grpSpPr>
        <p:sp>
          <p:nvSpPr>
            <p:cNvPr id="4" name="CasellaDiTesto 3">
              <a:extLst>
                <a:ext uri="{FF2B5EF4-FFF2-40B4-BE49-F238E27FC236}">
                  <a16:creationId xmlns:a16="http://schemas.microsoft.com/office/drawing/2014/main" id="{765FE464-9281-EC91-33FB-8E9588C502FD}"/>
                </a:ext>
              </a:extLst>
            </p:cNvPr>
            <p:cNvSpPr txBox="1"/>
            <p:nvPr/>
          </p:nvSpPr>
          <p:spPr>
            <a:xfrm>
              <a:off x="11547875" y="6112645"/>
              <a:ext cx="396669" cy="369332"/>
            </a:xfrm>
            <a:prstGeom prst="rect">
              <a:avLst/>
            </a:prstGeom>
            <a:noFill/>
          </p:spPr>
          <p:txBody>
            <a:bodyPr wrap="square">
              <a:spAutoFit/>
            </a:bodyPr>
            <a:lstStyle/>
            <a:p>
              <a:pPr algn="ctr"/>
              <a:fld id="{D6DBBF6A-144B-464B-9654-1E786396371B}" type="slidenum">
                <a:rPr lang="it-IT" b="1" smtClean="0">
                  <a:solidFill>
                    <a:srgbClr val="233782"/>
                  </a:solidFill>
                  <a:latin typeface="Encode Sans" pitchFamily="2" charset="0"/>
                </a:rPr>
                <a:pPr algn="ctr"/>
                <a:t>3</a:t>
              </a:fld>
              <a:endParaRPr lang="it-IT" dirty="0"/>
            </a:p>
          </p:txBody>
        </p:sp>
        <p:grpSp>
          <p:nvGrpSpPr>
            <p:cNvPr id="6" name="Gruppo 5">
              <a:extLst>
                <a:ext uri="{FF2B5EF4-FFF2-40B4-BE49-F238E27FC236}">
                  <a16:creationId xmlns:a16="http://schemas.microsoft.com/office/drawing/2014/main" id="{E5EC7C5B-26C6-6541-81C7-B0D871764E74}"/>
                </a:ext>
              </a:extLst>
            </p:cNvPr>
            <p:cNvGrpSpPr/>
            <p:nvPr/>
          </p:nvGrpSpPr>
          <p:grpSpPr>
            <a:xfrm>
              <a:off x="11449277" y="106363"/>
              <a:ext cx="575026" cy="700647"/>
              <a:chOff x="11449277" y="1833658"/>
              <a:chExt cx="575026" cy="700647"/>
            </a:xfrm>
          </p:grpSpPr>
          <p:sp>
            <p:nvSpPr>
              <p:cNvPr id="79" name="Rettangolo con angoli arrotondati 78">
                <a:extLst>
                  <a:ext uri="{FF2B5EF4-FFF2-40B4-BE49-F238E27FC236}">
                    <a16:creationId xmlns:a16="http://schemas.microsoft.com/office/drawing/2014/main" id="{FBB7993B-73C8-12DA-750D-A4296015E775}"/>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Rettangolo con angoli arrotondati 79">
                <a:extLst>
                  <a:ext uri="{FF2B5EF4-FFF2-40B4-BE49-F238E27FC236}">
                    <a16:creationId xmlns:a16="http://schemas.microsoft.com/office/drawing/2014/main" id="{05DBD524-57EA-62EC-4AB6-A25955642893}"/>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1" name="Immagine 80">
                <a:extLst>
                  <a:ext uri="{FF2B5EF4-FFF2-40B4-BE49-F238E27FC236}">
                    <a16:creationId xmlns:a16="http://schemas.microsoft.com/office/drawing/2014/main" id="{9F93B8E0-AE9F-DC05-105E-A1363D9459C0}"/>
                  </a:ext>
                </a:extLst>
              </p:cNvPr>
              <p:cNvPicPr>
                <a:picLocks noChangeAspect="1"/>
              </p:cNvPicPr>
              <p:nvPr/>
            </p:nvPicPr>
            <p:blipFill>
              <a:blip r:embed="rId8">
                <a:alphaModFix/>
              </a:blip>
              <a:srcRect/>
              <a:stretch/>
            </p:blipFill>
            <p:spPr>
              <a:xfrm>
                <a:off x="11621187" y="2060690"/>
                <a:ext cx="231755" cy="231755"/>
              </a:xfrm>
              <a:prstGeom prst="rect">
                <a:avLst/>
              </a:prstGeom>
            </p:spPr>
          </p:pic>
        </p:grpSp>
        <p:grpSp>
          <p:nvGrpSpPr>
            <p:cNvPr id="8" name="Gruppo 7">
              <a:extLst>
                <a:ext uri="{FF2B5EF4-FFF2-40B4-BE49-F238E27FC236}">
                  <a16:creationId xmlns:a16="http://schemas.microsoft.com/office/drawing/2014/main" id="{AE6A22E7-6505-6B91-445B-C2279A62E0DC}"/>
                </a:ext>
              </a:extLst>
            </p:cNvPr>
            <p:cNvGrpSpPr/>
            <p:nvPr/>
          </p:nvGrpSpPr>
          <p:grpSpPr>
            <a:xfrm>
              <a:off x="11449277" y="4952304"/>
              <a:ext cx="575026" cy="1738151"/>
              <a:chOff x="11449277" y="4952304"/>
              <a:chExt cx="575026" cy="1738151"/>
            </a:xfrm>
          </p:grpSpPr>
          <p:sp>
            <p:nvSpPr>
              <p:cNvPr id="72" name="Rettangolo con angoli arrotondati 71">
                <a:extLst>
                  <a:ext uri="{FF2B5EF4-FFF2-40B4-BE49-F238E27FC236}">
                    <a16:creationId xmlns:a16="http://schemas.microsoft.com/office/drawing/2014/main" id="{FB236A05-7FB2-D121-9D90-F41E06B6C190}"/>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con angoli arrotondati 72">
                <a:extLst>
                  <a:ext uri="{FF2B5EF4-FFF2-40B4-BE49-F238E27FC236}">
                    <a16:creationId xmlns:a16="http://schemas.microsoft.com/office/drawing/2014/main" id="{A345E568-4611-82FE-3F32-77F97AC734F6}"/>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Ovale 73">
                <a:extLst>
                  <a:ext uri="{FF2B5EF4-FFF2-40B4-BE49-F238E27FC236}">
                    <a16:creationId xmlns:a16="http://schemas.microsoft.com/office/drawing/2014/main" id="{B3727B66-F1FB-D619-7F18-DB16E6CB2964}"/>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a:extLst>
                  <a:ext uri="{FF2B5EF4-FFF2-40B4-BE49-F238E27FC236}">
                    <a16:creationId xmlns:a16="http://schemas.microsoft.com/office/drawing/2014/main" id="{20230041-8804-09B4-7C2E-AAFC9B3A8E56}"/>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87726DF9-08DD-BEFA-06E0-259B801CE24F}"/>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7" name="Immagine 76">
                <a:extLst>
                  <a:ext uri="{FF2B5EF4-FFF2-40B4-BE49-F238E27FC236}">
                    <a16:creationId xmlns:a16="http://schemas.microsoft.com/office/drawing/2014/main" id="{00253904-3D57-4E7F-5444-47780B9FC92A}"/>
                  </a:ext>
                </a:extLst>
              </p:cNvPr>
              <p:cNvPicPr>
                <a:picLocks noChangeAspect="1"/>
              </p:cNvPicPr>
              <p:nvPr/>
            </p:nvPicPr>
            <p:blipFill>
              <a:blip r:embed="rId9"/>
              <a:srcRect/>
              <a:stretch/>
            </p:blipFill>
            <p:spPr>
              <a:xfrm>
                <a:off x="11656196" y="5171117"/>
                <a:ext cx="183221" cy="183221"/>
              </a:xfrm>
              <a:prstGeom prst="rect">
                <a:avLst/>
              </a:prstGeom>
            </p:spPr>
          </p:pic>
          <p:pic>
            <p:nvPicPr>
              <p:cNvPr id="78" name="Immagine 77">
                <a:extLst>
                  <a:ext uri="{FF2B5EF4-FFF2-40B4-BE49-F238E27FC236}">
                    <a16:creationId xmlns:a16="http://schemas.microsoft.com/office/drawing/2014/main" id="{CDB541FA-4E03-7742-DF39-C48C9A63AEB8}"/>
                  </a:ext>
                </a:extLst>
              </p:cNvPr>
              <p:cNvPicPr>
                <a:picLocks noChangeAspect="1"/>
              </p:cNvPicPr>
              <p:nvPr/>
            </p:nvPicPr>
            <p:blipFill>
              <a:blip r:embed="rId9"/>
              <a:srcRect/>
              <a:stretch/>
            </p:blipFill>
            <p:spPr>
              <a:xfrm rot="10800000">
                <a:off x="11627624" y="5604505"/>
                <a:ext cx="183221" cy="183221"/>
              </a:xfrm>
              <a:prstGeom prst="rect">
                <a:avLst/>
              </a:prstGeom>
            </p:spPr>
          </p:pic>
        </p:grpSp>
        <p:grpSp>
          <p:nvGrpSpPr>
            <p:cNvPr id="9" name="Gruppo 8">
              <a:extLst>
                <a:ext uri="{FF2B5EF4-FFF2-40B4-BE49-F238E27FC236}">
                  <a16:creationId xmlns:a16="http://schemas.microsoft.com/office/drawing/2014/main" id="{86B5D284-B03A-FD65-0D5A-ED55B8A92F9B}"/>
                </a:ext>
              </a:extLst>
            </p:cNvPr>
            <p:cNvGrpSpPr/>
            <p:nvPr/>
          </p:nvGrpSpPr>
          <p:grpSpPr>
            <a:xfrm>
              <a:off x="11449277" y="2058972"/>
              <a:ext cx="575026" cy="2865342"/>
              <a:chOff x="11449277" y="1833658"/>
              <a:chExt cx="575026" cy="2865342"/>
            </a:xfrm>
          </p:grpSpPr>
          <p:sp>
            <p:nvSpPr>
              <p:cNvPr id="42" name="Rettangolo con angoli arrotondati 41">
                <a:extLst>
                  <a:ext uri="{FF2B5EF4-FFF2-40B4-BE49-F238E27FC236}">
                    <a16:creationId xmlns:a16="http://schemas.microsoft.com/office/drawing/2014/main" id="{7F6D22CF-BBF5-171C-6340-D1F3192B3277}"/>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con angoli arrotondati 42">
                <a:extLst>
                  <a:ext uri="{FF2B5EF4-FFF2-40B4-BE49-F238E27FC236}">
                    <a16:creationId xmlns:a16="http://schemas.microsoft.com/office/drawing/2014/main" id="{0A724807-2AC9-03E2-2D1B-B15983D2A7AC}"/>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a:extLst>
                  <a:ext uri="{FF2B5EF4-FFF2-40B4-BE49-F238E27FC236}">
                    <a16:creationId xmlns:a16="http://schemas.microsoft.com/office/drawing/2014/main" id="{53EB0912-00CD-73B1-1B2E-999C34DB446F}"/>
                  </a:ext>
                </a:extLst>
              </p:cNvPr>
              <p:cNvSpPr/>
              <p:nvPr/>
            </p:nvSpPr>
            <p:spPr>
              <a:xfrm>
                <a:off x="11560298" y="2423026"/>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FDCF9F0E-9EC2-43DD-8981-F74308F30069}"/>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77E64C42-9BDB-F063-F544-887A1007483B}"/>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C2503634-EC42-0182-2B70-7D12632DBCBB}"/>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562EF7EA-0E4B-81F0-7F51-43C730DD8CE2}"/>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29D3C535-0344-34ED-D243-6906BF04D500}"/>
                  </a:ext>
                </a:extLst>
              </p:cNvPr>
              <p:cNvSpPr/>
              <p:nvPr/>
            </p:nvSpPr>
            <p:spPr>
              <a:xfrm>
                <a:off x="11560298" y="1997910"/>
                <a:ext cx="351383" cy="3513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7" name="Immagine 56">
                <a:extLst>
                  <a:ext uri="{FF2B5EF4-FFF2-40B4-BE49-F238E27FC236}">
                    <a16:creationId xmlns:a16="http://schemas.microsoft.com/office/drawing/2014/main" id="{60A3EA57-20C4-3E85-50E8-92207538A3EC}"/>
                  </a:ext>
                </a:extLst>
              </p:cNvPr>
              <p:cNvPicPr>
                <a:picLocks noChangeAspect="1"/>
              </p:cNvPicPr>
              <p:nvPr/>
            </p:nvPicPr>
            <p:blipFill>
              <a:blip r:embed="rId10">
                <a:alphaModFix amt="28000"/>
              </a:blip>
              <a:srcRect/>
              <a:stretch/>
            </p:blipFill>
            <p:spPr>
              <a:xfrm>
                <a:off x="11642992" y="2079320"/>
                <a:ext cx="183221" cy="183221"/>
              </a:xfrm>
              <a:prstGeom prst="rect">
                <a:avLst/>
              </a:prstGeom>
            </p:spPr>
          </p:pic>
          <p:pic>
            <p:nvPicPr>
              <p:cNvPr id="58" name="Immagine 57">
                <a:extLst>
                  <a:ext uri="{FF2B5EF4-FFF2-40B4-BE49-F238E27FC236}">
                    <a16:creationId xmlns:a16="http://schemas.microsoft.com/office/drawing/2014/main" id="{87BA53F3-3D2E-C5E8-480E-E36447F7BDD4}"/>
                  </a:ext>
                </a:extLst>
              </p:cNvPr>
              <p:cNvPicPr>
                <a:picLocks noChangeAspect="1"/>
              </p:cNvPicPr>
              <p:nvPr/>
            </p:nvPicPr>
            <p:blipFill>
              <a:blip r:embed="rId11">
                <a:alphaModFix amt="28000"/>
              </a:blip>
              <a:srcRect/>
              <a:stretch/>
            </p:blipFill>
            <p:spPr>
              <a:xfrm>
                <a:off x="11646672" y="2504914"/>
                <a:ext cx="183221" cy="183221"/>
              </a:xfrm>
              <a:prstGeom prst="rect">
                <a:avLst/>
              </a:prstGeom>
            </p:spPr>
          </p:pic>
          <p:pic>
            <p:nvPicPr>
              <p:cNvPr id="61" name="Immagine 60">
                <a:extLst>
                  <a:ext uri="{FF2B5EF4-FFF2-40B4-BE49-F238E27FC236}">
                    <a16:creationId xmlns:a16="http://schemas.microsoft.com/office/drawing/2014/main" id="{D596EFFA-7559-9425-B482-3BCC6A693B64}"/>
                  </a:ext>
                </a:extLst>
              </p:cNvPr>
              <p:cNvPicPr>
                <a:picLocks noChangeAspect="1"/>
              </p:cNvPicPr>
              <p:nvPr/>
            </p:nvPicPr>
            <p:blipFill>
              <a:blip r:embed="rId12">
                <a:alphaModFix amt="28000"/>
              </a:blip>
              <a:srcRect/>
              <a:stretch/>
            </p:blipFill>
            <p:spPr>
              <a:xfrm>
                <a:off x="11642992" y="3435839"/>
                <a:ext cx="183221" cy="183221"/>
              </a:xfrm>
              <a:prstGeom prst="rect">
                <a:avLst/>
              </a:prstGeom>
            </p:spPr>
          </p:pic>
          <p:pic>
            <p:nvPicPr>
              <p:cNvPr id="69" name="Immagine 68">
                <a:extLst>
                  <a:ext uri="{FF2B5EF4-FFF2-40B4-BE49-F238E27FC236}">
                    <a16:creationId xmlns:a16="http://schemas.microsoft.com/office/drawing/2014/main" id="{4236EB86-6B45-7D37-B661-F15CB6F9D96B}"/>
                  </a:ext>
                </a:extLst>
              </p:cNvPr>
              <p:cNvPicPr>
                <a:picLocks noChangeAspect="1"/>
              </p:cNvPicPr>
              <p:nvPr/>
            </p:nvPicPr>
            <p:blipFill>
              <a:blip r:embed="rId13">
                <a:alphaModFix amt="28000"/>
              </a:blip>
              <a:srcRect/>
              <a:stretch/>
            </p:blipFill>
            <p:spPr>
              <a:xfrm>
                <a:off x="11644794" y="3868244"/>
                <a:ext cx="183221" cy="183221"/>
              </a:xfrm>
              <a:prstGeom prst="rect">
                <a:avLst/>
              </a:prstGeom>
            </p:spPr>
          </p:pic>
          <p:pic>
            <p:nvPicPr>
              <p:cNvPr id="70" name="Immagine 69">
                <a:extLst>
                  <a:ext uri="{FF2B5EF4-FFF2-40B4-BE49-F238E27FC236}">
                    <a16:creationId xmlns:a16="http://schemas.microsoft.com/office/drawing/2014/main" id="{E032D3E6-5ADF-F31D-A6E9-050896F5AE47}"/>
                  </a:ext>
                </a:extLst>
              </p:cNvPr>
              <p:cNvPicPr>
                <a:picLocks noChangeAspect="1"/>
              </p:cNvPicPr>
              <p:nvPr/>
            </p:nvPicPr>
            <p:blipFill>
              <a:blip r:embed="rId14">
                <a:alphaModFix amt="28000"/>
              </a:blip>
              <a:srcRect/>
              <a:stretch/>
            </p:blipFill>
            <p:spPr>
              <a:xfrm>
                <a:off x="11642992" y="4298675"/>
                <a:ext cx="183221" cy="183221"/>
              </a:xfrm>
              <a:prstGeom prst="rect">
                <a:avLst/>
              </a:prstGeom>
            </p:spPr>
          </p:pic>
          <p:pic>
            <p:nvPicPr>
              <p:cNvPr id="71" name="Immagine 70">
                <a:extLst>
                  <a:ext uri="{FF2B5EF4-FFF2-40B4-BE49-F238E27FC236}">
                    <a16:creationId xmlns:a16="http://schemas.microsoft.com/office/drawing/2014/main" id="{02DF8EC3-AB78-B8BA-0C2F-E8981EF79027}"/>
                  </a:ext>
                </a:extLst>
              </p:cNvPr>
              <p:cNvPicPr>
                <a:picLocks noChangeAspect="1"/>
              </p:cNvPicPr>
              <p:nvPr/>
            </p:nvPicPr>
            <p:blipFill>
              <a:blip r:embed="rId15">
                <a:alphaModFix amt="28000"/>
              </a:blip>
              <a:srcRect/>
              <a:stretch/>
            </p:blipFill>
            <p:spPr>
              <a:xfrm>
                <a:off x="11631700" y="2942081"/>
                <a:ext cx="207388" cy="207388"/>
              </a:xfrm>
              <a:prstGeom prst="rect">
                <a:avLst/>
              </a:prstGeom>
            </p:spPr>
          </p:pic>
        </p:grpSp>
        <p:grpSp>
          <p:nvGrpSpPr>
            <p:cNvPr id="10" name="Gruppo 9">
              <a:extLst>
                <a:ext uri="{FF2B5EF4-FFF2-40B4-BE49-F238E27FC236}">
                  <a16:creationId xmlns:a16="http://schemas.microsoft.com/office/drawing/2014/main" id="{3C7BE5D1-5551-5369-8BC0-F0A493DDE75F}"/>
                </a:ext>
              </a:extLst>
            </p:cNvPr>
            <p:cNvGrpSpPr/>
            <p:nvPr/>
          </p:nvGrpSpPr>
          <p:grpSpPr>
            <a:xfrm>
              <a:off x="11449277" y="906463"/>
              <a:ext cx="575026" cy="1083942"/>
              <a:chOff x="11449277" y="1833658"/>
              <a:chExt cx="575026" cy="1083942"/>
            </a:xfrm>
          </p:grpSpPr>
          <p:sp>
            <p:nvSpPr>
              <p:cNvPr id="15" name="Rettangolo con angoli arrotondati 14">
                <a:extLst>
                  <a:ext uri="{FF2B5EF4-FFF2-40B4-BE49-F238E27FC236}">
                    <a16:creationId xmlns:a16="http://schemas.microsoft.com/office/drawing/2014/main" id="{58C7BC8D-B1EE-764F-92FB-78CBDDFE9DA2}"/>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con angoli arrotondati 24">
                <a:extLst>
                  <a:ext uri="{FF2B5EF4-FFF2-40B4-BE49-F238E27FC236}">
                    <a16:creationId xmlns:a16="http://schemas.microsoft.com/office/drawing/2014/main" id="{B93C4DEF-50EB-26E6-ADF7-71BA85B6DAED}"/>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19A4CD0F-CEAE-0179-472A-E02A5B122285}"/>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9" name="Immagine 38">
                <a:extLst>
                  <a:ext uri="{FF2B5EF4-FFF2-40B4-BE49-F238E27FC236}">
                    <a16:creationId xmlns:a16="http://schemas.microsoft.com/office/drawing/2014/main" id="{481543AC-C7D1-0C77-D376-CDB23E84457A}"/>
                  </a:ext>
                </a:extLst>
              </p:cNvPr>
              <p:cNvPicPr>
                <a:picLocks noChangeAspect="1"/>
              </p:cNvPicPr>
              <p:nvPr/>
            </p:nvPicPr>
            <p:blipFill>
              <a:blip r:embed="rId16">
                <a:alphaModFix/>
              </a:blip>
              <a:srcRect/>
              <a:stretch/>
            </p:blipFill>
            <p:spPr>
              <a:xfrm>
                <a:off x="11642992" y="2079320"/>
                <a:ext cx="183221" cy="183221"/>
              </a:xfrm>
              <a:prstGeom prst="rect">
                <a:avLst/>
              </a:prstGeom>
            </p:spPr>
          </p:pic>
          <p:sp>
            <p:nvSpPr>
              <p:cNvPr id="40" name="Ovale 39">
                <a:extLst>
                  <a:ext uri="{FF2B5EF4-FFF2-40B4-BE49-F238E27FC236}">
                    <a16:creationId xmlns:a16="http://schemas.microsoft.com/office/drawing/2014/main" id="{7D424F3F-AB48-91EF-2638-61022538D794}"/>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Immagine 40">
                <a:extLst>
                  <a:ext uri="{FF2B5EF4-FFF2-40B4-BE49-F238E27FC236}">
                    <a16:creationId xmlns:a16="http://schemas.microsoft.com/office/drawing/2014/main" id="{34795067-765C-8E62-928F-E525A5432B6E}"/>
                  </a:ext>
                </a:extLst>
              </p:cNvPr>
              <p:cNvPicPr>
                <a:picLocks noChangeAspect="1"/>
              </p:cNvPicPr>
              <p:nvPr/>
            </p:nvPicPr>
            <p:blipFill>
              <a:blip r:embed="rId17">
                <a:alphaModFix/>
              </a:blip>
              <a:srcRect/>
              <a:stretch/>
            </p:blipFill>
            <p:spPr>
              <a:xfrm>
                <a:off x="11642992" y="2498420"/>
                <a:ext cx="183221" cy="183221"/>
              </a:xfrm>
              <a:prstGeom prst="rect">
                <a:avLst/>
              </a:prstGeom>
            </p:spPr>
          </p:pic>
        </p:grpSp>
        <p:sp>
          <p:nvSpPr>
            <p:cNvPr id="13" name="CasellaDiTesto 12">
              <a:extLst>
                <a:ext uri="{FF2B5EF4-FFF2-40B4-BE49-F238E27FC236}">
                  <a16:creationId xmlns:a16="http://schemas.microsoft.com/office/drawing/2014/main" id="{082D136B-7DE7-69BE-8802-DEAAE06CF825}"/>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a:t>
              </a:fld>
              <a:endParaRPr lang="it-IT" sz="1600" dirty="0"/>
            </a:p>
          </p:txBody>
        </p:sp>
      </p:grpSp>
      <p:pic>
        <p:nvPicPr>
          <p:cNvPr id="17" name="Immagine 16">
            <a:extLst>
              <a:ext uri="{FF2B5EF4-FFF2-40B4-BE49-F238E27FC236}">
                <a16:creationId xmlns:a16="http://schemas.microsoft.com/office/drawing/2014/main" id="{09B15EA0-EA9F-3ED0-485A-9C3F5EDCDAD4}"/>
              </a:ext>
            </a:extLst>
          </p:cNvPr>
          <p:cNvPicPr>
            <a:picLocks noChangeAspect="1"/>
          </p:cNvPicPr>
          <p:nvPr/>
        </p:nvPicPr>
        <p:blipFill>
          <a:blip r:embed="rId6"/>
          <a:srcRect/>
          <a:stretch/>
        </p:blipFill>
        <p:spPr>
          <a:xfrm>
            <a:off x="6435206" y="4711606"/>
            <a:ext cx="190841" cy="190841"/>
          </a:xfrm>
          <a:prstGeom prst="rect">
            <a:avLst/>
          </a:prstGeom>
        </p:spPr>
      </p:pic>
      <p:sp>
        <p:nvSpPr>
          <p:cNvPr id="5" name="CasellaDiTesto 4">
            <a:extLst>
              <a:ext uri="{FF2B5EF4-FFF2-40B4-BE49-F238E27FC236}">
                <a16:creationId xmlns:a16="http://schemas.microsoft.com/office/drawing/2014/main" id="{C32C4EB2-7269-DDE4-9CC6-C345A77C2DF4}"/>
              </a:ext>
            </a:extLst>
          </p:cNvPr>
          <p:cNvSpPr txBox="1"/>
          <p:nvPr/>
        </p:nvSpPr>
        <p:spPr>
          <a:xfrm>
            <a:off x="3511296" y="1030450"/>
            <a:ext cx="4709770" cy="646331"/>
          </a:xfrm>
          <a:prstGeom prst="rect">
            <a:avLst/>
          </a:prstGeom>
          <a:noFill/>
        </p:spPr>
        <p:txBody>
          <a:bodyPr wrap="square">
            <a:spAutoFit/>
          </a:bodyPr>
          <a:lstStyle/>
          <a:p>
            <a:pPr algn="ctr"/>
            <a:r>
              <a:rPr lang="it-IT" sz="1200" i="1" dirty="0">
                <a:solidFill>
                  <a:schemeClr val="bg1"/>
                </a:solidFill>
                <a:latin typeface="Encode Sans" pitchFamily="2" charset="0"/>
              </a:rPr>
              <a:t>Use </a:t>
            </a:r>
            <a:r>
              <a:rPr lang="it-IT" sz="1200" i="1" dirty="0" err="1">
                <a:solidFill>
                  <a:schemeClr val="bg1"/>
                </a:solidFill>
                <a:latin typeface="Encode Sans" pitchFamily="2" charset="0"/>
              </a:rPr>
              <a:t>your</a:t>
            </a:r>
            <a:r>
              <a:rPr lang="it-IT" sz="1200" i="1" dirty="0">
                <a:solidFill>
                  <a:schemeClr val="bg1"/>
                </a:solidFill>
                <a:latin typeface="Encode Sans" pitchFamily="2" charset="0"/>
              </a:rPr>
              <a:t> mouse to </a:t>
            </a:r>
            <a:r>
              <a:rPr lang="it-IT" sz="1200" i="1" dirty="0" err="1">
                <a:solidFill>
                  <a:schemeClr val="bg1"/>
                </a:solidFill>
                <a:latin typeface="Encode Sans" pitchFamily="2" charset="0"/>
              </a:rPr>
              <a:t>explore</a:t>
            </a:r>
            <a:r>
              <a:rPr lang="it-IT" sz="1200" i="1" dirty="0">
                <a:solidFill>
                  <a:schemeClr val="bg1"/>
                </a:solidFill>
                <a:latin typeface="Encode Sans" pitchFamily="2" charset="0"/>
              </a:rPr>
              <a:t> the </a:t>
            </a:r>
            <a:r>
              <a:rPr lang="it-IT" sz="1200" i="1" dirty="0" err="1">
                <a:solidFill>
                  <a:schemeClr val="bg1"/>
                </a:solidFill>
                <a:latin typeface="Encode Sans" pitchFamily="2" charset="0"/>
              </a:rPr>
              <a:t>driver’s</a:t>
            </a:r>
            <a:r>
              <a:rPr lang="it-IT" sz="1200" i="1" dirty="0">
                <a:solidFill>
                  <a:schemeClr val="bg1"/>
                </a:solidFill>
                <a:latin typeface="Encode Sans" pitchFamily="2" charset="0"/>
              </a:rPr>
              <a:t> </a:t>
            </a:r>
            <a:r>
              <a:rPr lang="it-IT" sz="1200" i="1" dirty="0" err="1">
                <a:solidFill>
                  <a:schemeClr val="bg1"/>
                </a:solidFill>
                <a:latin typeface="Encode Sans" pitchFamily="2" charset="0"/>
              </a:rPr>
              <a:t>compartment</a:t>
            </a:r>
            <a:r>
              <a:rPr lang="it-IT" sz="1200" i="1" dirty="0">
                <a:solidFill>
                  <a:schemeClr val="bg1"/>
                </a:solidFill>
                <a:latin typeface="Encode Sans" pitchFamily="2" charset="0"/>
              </a:rPr>
              <a:t> and </a:t>
            </a:r>
            <a:r>
              <a:rPr lang="it-IT" sz="1200" i="1" dirty="0" err="1">
                <a:solidFill>
                  <a:schemeClr val="bg1"/>
                </a:solidFill>
                <a:latin typeface="Encode Sans" pitchFamily="2" charset="0"/>
              </a:rPr>
              <a:t>discover</a:t>
            </a:r>
            <a:r>
              <a:rPr lang="it-IT" sz="1200" i="1" dirty="0">
                <a:solidFill>
                  <a:schemeClr val="bg1"/>
                </a:solidFill>
                <a:latin typeface="Encode Sans" pitchFamily="2" charset="0"/>
              </a:rPr>
              <a:t> </a:t>
            </a:r>
            <a:r>
              <a:rPr lang="it-IT" sz="1200" i="1" dirty="0" err="1">
                <a:solidFill>
                  <a:schemeClr val="bg1"/>
                </a:solidFill>
                <a:latin typeface="Encode Sans" pitchFamily="2" charset="0"/>
              </a:rPr>
              <a:t>what</a:t>
            </a:r>
            <a:r>
              <a:rPr lang="it-IT" sz="1200" i="1" dirty="0">
                <a:solidFill>
                  <a:schemeClr val="bg1"/>
                </a:solidFill>
                <a:latin typeface="Encode Sans" pitchFamily="2" charset="0"/>
              </a:rPr>
              <a:t> </a:t>
            </a:r>
            <a:r>
              <a:rPr lang="it-IT" sz="1200" i="1" dirty="0" err="1">
                <a:solidFill>
                  <a:schemeClr val="bg1"/>
                </a:solidFill>
                <a:latin typeface="Encode Sans" pitchFamily="2" charset="0"/>
              </a:rPr>
              <a:t>it</a:t>
            </a:r>
            <a:r>
              <a:rPr lang="it-IT" sz="1200" i="1" dirty="0">
                <a:solidFill>
                  <a:schemeClr val="bg1"/>
                </a:solidFill>
                <a:latin typeface="Encode Sans" pitchFamily="2" charset="0"/>
              </a:rPr>
              <a:t> </a:t>
            </a:r>
            <a:r>
              <a:rPr lang="it-IT" sz="1200" i="1" dirty="0" err="1">
                <a:solidFill>
                  <a:schemeClr val="bg1"/>
                </a:solidFill>
                <a:latin typeface="Encode Sans" pitchFamily="2" charset="0"/>
              </a:rPr>
              <a:t>hides</a:t>
            </a:r>
            <a:r>
              <a:rPr lang="it-IT" sz="1200" i="1" dirty="0">
                <a:solidFill>
                  <a:schemeClr val="bg1"/>
                </a:solidFill>
                <a:latin typeface="Encode Sans" pitchFamily="2" charset="0"/>
              </a:rPr>
              <a:t>… </a:t>
            </a:r>
            <a:r>
              <a:rPr lang="en-US" sz="1200" i="1" dirty="0">
                <a:solidFill>
                  <a:schemeClr val="bg1"/>
                </a:solidFill>
                <a:latin typeface="Encode Sans" pitchFamily="2" charset="0"/>
              </a:rPr>
              <a:t>than click on the DASHBOARD</a:t>
            </a:r>
          </a:p>
          <a:p>
            <a:pPr algn="ctr"/>
            <a:endParaRPr lang="it-IT" sz="1200" i="1" dirty="0">
              <a:solidFill>
                <a:schemeClr val="bg1"/>
              </a:solidFill>
              <a:latin typeface="Encode Sans" pitchFamily="2" charset="0"/>
            </a:endParaRPr>
          </a:p>
        </p:txBody>
      </p:sp>
    </p:spTree>
    <p:custDataLst>
      <p:tags r:id="rId1"/>
    </p:custDataLst>
    <p:extLst>
      <p:ext uri="{BB962C8B-B14F-4D97-AF65-F5344CB8AC3E}">
        <p14:creationId xmlns:p14="http://schemas.microsoft.com/office/powerpoint/2010/main" val="2662129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8D74F-BAF6-35DF-036C-4D9074129AB6}"/>
            </a:ext>
          </a:extLst>
        </p:cNvPr>
        <p:cNvGrpSpPr/>
        <p:nvPr/>
      </p:nvGrpSpPr>
      <p:grpSpPr>
        <a:xfrm>
          <a:off x="0" y="0"/>
          <a:ext cx="0" cy="0"/>
          <a:chOff x="0" y="0"/>
          <a:chExt cx="0" cy="0"/>
        </a:xfrm>
      </p:grpSpPr>
      <p:sp>
        <p:nvSpPr>
          <p:cNvPr id="29" name="CasellaDiTesto 28">
            <a:extLst>
              <a:ext uri="{FF2B5EF4-FFF2-40B4-BE49-F238E27FC236}">
                <a16:creationId xmlns:a16="http://schemas.microsoft.com/office/drawing/2014/main" id="{D274AD9C-51D9-D35E-D653-1E6B95993406}"/>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
        <p:nvSpPr>
          <p:cNvPr id="3" name="CasellaDiTesto 2">
            <a:extLst>
              <a:ext uri="{FF2B5EF4-FFF2-40B4-BE49-F238E27FC236}">
                <a16:creationId xmlns:a16="http://schemas.microsoft.com/office/drawing/2014/main" id="{46B58535-5721-5411-C040-D829CC6956F9}"/>
              </a:ext>
            </a:extLst>
          </p:cNvPr>
          <p:cNvSpPr txBox="1"/>
          <p:nvPr/>
        </p:nvSpPr>
        <p:spPr>
          <a:xfrm>
            <a:off x="1547686" y="4432964"/>
            <a:ext cx="1612296"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CONFIRM</a:t>
            </a:r>
          </a:p>
        </p:txBody>
      </p:sp>
      <p:sp>
        <p:nvSpPr>
          <p:cNvPr id="24" name="CasellaDiTesto 23">
            <a:extLst>
              <a:ext uri="{FF2B5EF4-FFF2-40B4-BE49-F238E27FC236}">
                <a16:creationId xmlns:a16="http://schemas.microsoft.com/office/drawing/2014/main" id="{520C8EF3-A465-3967-BB3C-F06C32135138}"/>
              </a:ext>
            </a:extLst>
          </p:cNvPr>
          <p:cNvSpPr txBox="1"/>
          <p:nvPr/>
        </p:nvSpPr>
        <p:spPr>
          <a:xfrm>
            <a:off x="474918" y="2178154"/>
            <a:ext cx="4116132" cy="1569660"/>
          </a:xfrm>
          <a:prstGeom prst="rect">
            <a:avLst/>
          </a:prstGeom>
          <a:noFill/>
        </p:spPr>
        <p:txBody>
          <a:bodyPr wrap="square">
            <a:spAutoFit/>
          </a:bodyPr>
          <a:lstStyle/>
          <a:p>
            <a:pPr algn="ctr">
              <a:tabLst>
                <a:tab pos="180975" algn="l"/>
              </a:tabLst>
            </a:pPr>
            <a:r>
              <a:rPr lang="en-US" sz="3200" b="1" dirty="0">
                <a:solidFill>
                  <a:schemeClr val="bg1"/>
                </a:solidFill>
                <a:latin typeface="Encode Sans Condensed Black" pitchFamily="2" charset="0"/>
              </a:rPr>
              <a:t>Which element of the K9 improves visibility during </a:t>
            </a:r>
            <a:r>
              <a:rPr lang="en-US" sz="3200" b="1" dirty="0" err="1">
                <a:solidFill>
                  <a:schemeClr val="bg1"/>
                </a:solidFill>
                <a:latin typeface="Encode Sans Condensed Black" pitchFamily="2" charset="0"/>
              </a:rPr>
              <a:t>manoeuvres</a:t>
            </a:r>
            <a:r>
              <a:rPr lang="en-US" sz="3200" b="1" dirty="0">
                <a:solidFill>
                  <a:schemeClr val="bg1"/>
                </a:solidFill>
                <a:latin typeface="Encode Sans Condensed Black" pitchFamily="2" charset="0"/>
              </a:rPr>
              <a:t>?</a:t>
            </a:r>
          </a:p>
        </p:txBody>
      </p:sp>
      <p:grpSp>
        <p:nvGrpSpPr>
          <p:cNvPr id="19" name="Gruppo 18">
            <a:extLst>
              <a:ext uri="{FF2B5EF4-FFF2-40B4-BE49-F238E27FC236}">
                <a16:creationId xmlns:a16="http://schemas.microsoft.com/office/drawing/2014/main" id="{F25D4944-C400-8EC3-1A70-D5A5B95AEC50}"/>
              </a:ext>
            </a:extLst>
          </p:cNvPr>
          <p:cNvGrpSpPr/>
          <p:nvPr/>
        </p:nvGrpSpPr>
        <p:grpSpPr>
          <a:xfrm rot="21376401">
            <a:off x="4080719" y="1247477"/>
            <a:ext cx="8032705" cy="5355137"/>
            <a:chOff x="4796675" y="3082392"/>
            <a:chExt cx="5547784" cy="3698523"/>
          </a:xfrm>
        </p:grpSpPr>
        <p:pic>
          <p:nvPicPr>
            <p:cNvPr id="21" name="Immagine 20">
              <a:extLst>
                <a:ext uri="{FF2B5EF4-FFF2-40B4-BE49-F238E27FC236}">
                  <a16:creationId xmlns:a16="http://schemas.microsoft.com/office/drawing/2014/main" id="{2FFADF7D-5C23-572B-F4BF-6FBD4D46DDD5}"/>
                </a:ext>
              </a:extLst>
            </p:cNvPr>
            <p:cNvPicPr>
              <a:picLocks noChangeAspect="1"/>
            </p:cNvPicPr>
            <p:nvPr/>
          </p:nvPicPr>
          <p:blipFill>
            <a:blip r:embed="rId4"/>
            <a:srcRect/>
            <a:stretch/>
          </p:blipFill>
          <p:spPr>
            <a:xfrm>
              <a:off x="4796675" y="3082392"/>
              <a:ext cx="5547784" cy="3698523"/>
            </a:xfrm>
            <a:prstGeom prst="rect">
              <a:avLst/>
            </a:prstGeom>
          </p:spPr>
        </p:pic>
        <p:sp>
          <p:nvSpPr>
            <p:cNvPr id="10" name="CasellaDiTesto 9">
              <a:extLst>
                <a:ext uri="{FF2B5EF4-FFF2-40B4-BE49-F238E27FC236}">
                  <a16:creationId xmlns:a16="http://schemas.microsoft.com/office/drawing/2014/main" id="{8BA9E75A-7CAE-9BC5-6C8C-FDC2F953A710}"/>
                </a:ext>
              </a:extLst>
            </p:cNvPr>
            <p:cNvSpPr txBox="1"/>
            <p:nvPr/>
          </p:nvSpPr>
          <p:spPr>
            <a:xfrm>
              <a:off x="6926272" y="3766371"/>
              <a:ext cx="1676680" cy="258820"/>
            </a:xfrm>
            <a:prstGeom prst="roundRect">
              <a:avLst>
                <a:gd name="adj" fmla="val 50000"/>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lnSpc>
                  <a:spcPct val="115000"/>
                </a:lnSpc>
                <a:tabLst>
                  <a:tab pos="457200" algn="l"/>
                </a:tabLst>
                <a:defRPr kern="100">
                  <a:solidFill>
                    <a:srgbClr val="233782"/>
                  </a:solidFill>
                  <a:latin typeface="Encode Sans" pitchFamily="2" charset="0"/>
                  <a:ea typeface="Calibri" panose="020F050202020403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1"/>
                  </a:solidFill>
                </a:rPr>
                <a:t>Dynamic Surround View</a:t>
              </a:r>
            </a:p>
          </p:txBody>
        </p:sp>
        <p:sp>
          <p:nvSpPr>
            <p:cNvPr id="11" name="CasellaDiTesto 10">
              <a:extLst>
                <a:ext uri="{FF2B5EF4-FFF2-40B4-BE49-F238E27FC236}">
                  <a16:creationId xmlns:a16="http://schemas.microsoft.com/office/drawing/2014/main" id="{50B94404-3B18-B846-D9C2-5AC5173D5F68}"/>
                </a:ext>
              </a:extLst>
            </p:cNvPr>
            <p:cNvSpPr txBox="1"/>
            <p:nvPr/>
          </p:nvSpPr>
          <p:spPr>
            <a:xfrm>
              <a:off x="8139432" y="4383448"/>
              <a:ext cx="1707256" cy="258820"/>
            </a:xfrm>
            <a:prstGeom prst="roundRect">
              <a:avLst>
                <a:gd name="adj" fmla="val 50000"/>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nSpc>
                  <a:spcPct val="115000"/>
                </a:lnSpc>
                <a:tabLst>
                  <a:tab pos="457200" algn="l"/>
                </a:tabLst>
                <a:defRPr kern="100">
                  <a:solidFill>
                    <a:srgbClr val="233782"/>
                  </a:solidFill>
                  <a:latin typeface="Encode Sans" pitchFamily="2" charset="0"/>
                  <a:ea typeface="Calibri" panose="020F050202020403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400" dirty="0"/>
                <a:t>Front parking sensors</a:t>
              </a:r>
            </a:p>
          </p:txBody>
        </p:sp>
        <p:sp>
          <p:nvSpPr>
            <p:cNvPr id="12" name="CasellaDiTesto 11">
              <a:extLst>
                <a:ext uri="{FF2B5EF4-FFF2-40B4-BE49-F238E27FC236}">
                  <a16:creationId xmlns:a16="http://schemas.microsoft.com/office/drawing/2014/main" id="{41E3C8E0-3F1B-0843-7169-1016F61354FF}"/>
                </a:ext>
              </a:extLst>
            </p:cNvPr>
            <p:cNvSpPr txBox="1"/>
            <p:nvPr/>
          </p:nvSpPr>
          <p:spPr>
            <a:xfrm>
              <a:off x="6053433" y="4824035"/>
              <a:ext cx="1728925" cy="258820"/>
            </a:xfrm>
            <a:prstGeom prst="roundRect">
              <a:avLst>
                <a:gd name="adj" fmla="val 50000"/>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nSpc>
                  <a:spcPct val="115000"/>
                </a:lnSpc>
                <a:tabLst>
                  <a:tab pos="457200" algn="l"/>
                </a:tabLst>
                <a:defRPr kern="100">
                  <a:solidFill>
                    <a:srgbClr val="233782"/>
                  </a:solidFill>
                  <a:latin typeface="Encode Sans" pitchFamily="2" charset="0"/>
                  <a:ea typeface="Calibri" panose="020F050202020403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400" dirty="0"/>
                <a:t>Manual enlarged mirrors</a:t>
              </a:r>
            </a:p>
          </p:txBody>
        </p:sp>
      </p:grpSp>
      <p:sp>
        <p:nvSpPr>
          <p:cNvPr id="18" name="CasellaDiTesto 17">
            <a:extLst>
              <a:ext uri="{FF2B5EF4-FFF2-40B4-BE49-F238E27FC236}">
                <a16:creationId xmlns:a16="http://schemas.microsoft.com/office/drawing/2014/main" id="{3212E4FD-A189-9083-4C43-5EDB2EE347AA}"/>
              </a:ext>
            </a:extLst>
          </p:cNvPr>
          <p:cNvSpPr txBox="1"/>
          <p:nvPr/>
        </p:nvSpPr>
        <p:spPr>
          <a:xfrm>
            <a:off x="-825574" y="3840915"/>
            <a:ext cx="6619996" cy="276999"/>
          </a:xfrm>
          <a:prstGeom prst="rect">
            <a:avLst/>
          </a:prstGeom>
          <a:noFill/>
        </p:spPr>
        <p:txBody>
          <a:bodyPr wrap="square">
            <a:spAutoFit/>
          </a:bodyPr>
          <a:lstStyle/>
          <a:p>
            <a:pPr algn="ctr"/>
            <a:r>
              <a:rPr lang="it-IT" sz="1200" i="1" dirty="0">
                <a:solidFill>
                  <a:schemeClr val="bg1"/>
                </a:solidFill>
                <a:latin typeface="Encode Sans" pitchFamily="2" charset="0"/>
              </a:rPr>
              <a:t>Select the </a:t>
            </a:r>
            <a:r>
              <a:rPr lang="it-IT" sz="1200" i="1" dirty="0" err="1">
                <a:solidFill>
                  <a:schemeClr val="bg1"/>
                </a:solidFill>
                <a:latin typeface="Encode Sans" pitchFamily="2" charset="0"/>
              </a:rPr>
              <a:t>correct</a:t>
            </a:r>
            <a:r>
              <a:rPr lang="it-IT" sz="1200" i="1" dirty="0">
                <a:solidFill>
                  <a:schemeClr val="bg1"/>
                </a:solidFill>
                <a:latin typeface="Encode Sans" pitchFamily="2" charset="0"/>
              </a:rPr>
              <a:t> </a:t>
            </a:r>
            <a:r>
              <a:rPr lang="it-IT" sz="1200" i="1" dirty="0" err="1">
                <a:solidFill>
                  <a:schemeClr val="bg1"/>
                </a:solidFill>
                <a:latin typeface="Encode Sans" pitchFamily="2" charset="0"/>
              </a:rPr>
              <a:t>answer</a:t>
            </a:r>
            <a:r>
              <a:rPr lang="it-IT" sz="1200" i="1" dirty="0">
                <a:solidFill>
                  <a:schemeClr val="bg1"/>
                </a:solidFill>
                <a:latin typeface="Encode Sans" pitchFamily="2" charset="0"/>
              </a:rPr>
              <a:t> and press </a:t>
            </a:r>
            <a:r>
              <a:rPr lang="it-IT" sz="1200" i="1" dirty="0" err="1">
                <a:solidFill>
                  <a:schemeClr val="bg1"/>
                </a:solidFill>
                <a:latin typeface="Encode Sans" pitchFamily="2" charset="0"/>
              </a:rPr>
              <a:t>Confirm</a:t>
            </a:r>
            <a:r>
              <a:rPr lang="it-IT" sz="1200" i="1" dirty="0">
                <a:solidFill>
                  <a:schemeClr val="bg1"/>
                </a:solidFill>
                <a:latin typeface="Encode Sans" pitchFamily="2" charset="0"/>
              </a:rPr>
              <a:t>.</a:t>
            </a:r>
          </a:p>
        </p:txBody>
      </p:sp>
      <p:sp>
        <p:nvSpPr>
          <p:cNvPr id="80" name="CasellaDiTesto 79">
            <a:extLst>
              <a:ext uri="{FF2B5EF4-FFF2-40B4-BE49-F238E27FC236}">
                <a16:creationId xmlns:a16="http://schemas.microsoft.com/office/drawing/2014/main" id="{ECD5F5F5-97A2-703C-44E5-191E41E39C29}"/>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06/13</a:t>
            </a:r>
          </a:p>
        </p:txBody>
      </p:sp>
      <p:sp>
        <p:nvSpPr>
          <p:cNvPr id="81" name="CasellaDiTesto 80">
            <a:extLst>
              <a:ext uri="{FF2B5EF4-FFF2-40B4-BE49-F238E27FC236}">
                <a16:creationId xmlns:a16="http://schemas.microsoft.com/office/drawing/2014/main" id="{03773EE2-D206-876A-4717-A9AD37FAC92F}"/>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116" name="CasellaDiTesto 115">
            <a:extLst>
              <a:ext uri="{FF2B5EF4-FFF2-40B4-BE49-F238E27FC236}">
                <a16:creationId xmlns:a16="http://schemas.microsoft.com/office/drawing/2014/main" id="{80EB4BF1-DB48-803B-EB26-343F5280BB64}"/>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30</a:t>
            </a:fld>
            <a:endParaRPr lang="it-IT" sz="1600" dirty="0"/>
          </a:p>
        </p:txBody>
      </p:sp>
    </p:spTree>
    <p:custDataLst>
      <p:tags r:id="rId1"/>
    </p:custDataLst>
    <p:extLst>
      <p:ext uri="{BB962C8B-B14F-4D97-AF65-F5344CB8AC3E}">
        <p14:creationId xmlns:p14="http://schemas.microsoft.com/office/powerpoint/2010/main" val="2087643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89C9C-0736-CF2E-6372-D96C4231ED1F}"/>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64EAB52B-57A0-AA16-B494-D6A581CEEA3D}"/>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0C833A0C-0710-C5EE-FE19-DDC1F1E8B501}"/>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FD0D860D-2445-0CE7-4E93-E15F163228E2}"/>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294A3C08-F302-EC6E-B8F5-E34EAB09E33E}"/>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CBB8EE23-39E5-4892-CD25-E57434D93290}"/>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8BB43835-CD60-7340-B69F-EE4C72064F08}"/>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9948A7D1-3745-6F0C-3C55-56DB604A8F80}"/>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7AACAFD8-F448-1EA0-6193-F72A905F3A9A}"/>
                </a:ext>
              </a:extLst>
            </p:cNvPr>
            <p:cNvSpPr txBox="1"/>
            <p:nvPr/>
          </p:nvSpPr>
          <p:spPr>
            <a:xfrm>
              <a:off x="2815562" y="1505576"/>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sp>
          <p:nvSpPr>
            <p:cNvPr id="30" name="CasellaDiTesto 29">
              <a:extLst>
                <a:ext uri="{FF2B5EF4-FFF2-40B4-BE49-F238E27FC236}">
                  <a16:creationId xmlns:a16="http://schemas.microsoft.com/office/drawing/2014/main" id="{A7E6D2A0-8210-4202-FBFB-BFF4CD1F6574}"/>
                </a:ext>
              </a:extLst>
            </p:cNvPr>
            <p:cNvSpPr txBox="1"/>
            <p:nvPr/>
          </p:nvSpPr>
          <p:spPr>
            <a:xfrm>
              <a:off x="4979793" y="2512104"/>
              <a:ext cx="4987767" cy="1477328"/>
            </a:xfrm>
            <a:prstGeom prst="rect">
              <a:avLst/>
            </a:prstGeom>
            <a:noFill/>
          </p:spPr>
          <p:txBody>
            <a:bodyPr wrap="square">
              <a:spAutoFit/>
            </a:bodyPr>
            <a:lstStyle/>
            <a:p>
              <a:r>
                <a:rPr lang="en-US" dirty="0">
                  <a:latin typeface="Encode Sans" pitchFamily="2" charset="0"/>
                </a:rPr>
                <a:t>The </a:t>
              </a:r>
              <a:r>
                <a:rPr lang="en-US" b="1" dirty="0">
                  <a:latin typeface="Encode Sans" pitchFamily="2" charset="0"/>
                </a:rPr>
                <a:t>Dynamic Surround View </a:t>
              </a:r>
              <a:r>
                <a:rPr lang="en-US" dirty="0">
                  <a:latin typeface="Encode Sans" pitchFamily="2" charset="0"/>
                </a:rPr>
                <a:t>function displays images on the rear view mirror coming from 2 cameras:</a:t>
              </a:r>
            </a:p>
            <a:p>
              <a:pPr marL="285750" indent="-285750">
                <a:buClr>
                  <a:srgbClr val="233782"/>
                </a:buClr>
                <a:buFont typeface="Wingdings" panose="05000000000000000000" pitchFamily="2" charset="2"/>
                <a:buChar char="§"/>
              </a:pPr>
              <a:r>
                <a:rPr lang="en-US" dirty="0">
                  <a:latin typeface="Encode Sans" pitchFamily="2" charset="0"/>
                </a:rPr>
                <a:t>Under side right mirror (SD)</a:t>
              </a:r>
            </a:p>
            <a:p>
              <a:pPr marL="285750" indent="-285750">
                <a:buClr>
                  <a:srgbClr val="233782"/>
                </a:buClr>
                <a:buFont typeface="Wingdings" panose="05000000000000000000" pitchFamily="2" charset="2"/>
                <a:buChar char="§"/>
              </a:pPr>
              <a:r>
                <a:rPr lang="en-US" dirty="0">
                  <a:latin typeface="Encode Sans" pitchFamily="2" charset="0"/>
                </a:rPr>
                <a:t>Above the rear doors (HD) </a:t>
              </a:r>
            </a:p>
          </p:txBody>
        </p:sp>
      </p:grpSp>
      <p:sp>
        <p:nvSpPr>
          <p:cNvPr id="37" name="CasellaDiTesto 36">
            <a:extLst>
              <a:ext uri="{FF2B5EF4-FFF2-40B4-BE49-F238E27FC236}">
                <a16:creationId xmlns:a16="http://schemas.microsoft.com/office/drawing/2014/main" id="{3A086524-70CE-F387-F69D-F7D5A3BCB960}"/>
              </a:ext>
            </a:extLst>
          </p:cNvPr>
          <p:cNvSpPr txBox="1"/>
          <p:nvPr/>
        </p:nvSpPr>
        <p:spPr>
          <a:xfrm>
            <a:off x="4239530" y="4933260"/>
            <a:ext cx="3687554"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KEEP GOING</a:t>
            </a:r>
          </a:p>
        </p:txBody>
      </p:sp>
      <p:pic>
        <p:nvPicPr>
          <p:cNvPr id="2" name="Picture 2">
            <a:extLst>
              <a:ext uri="{FF2B5EF4-FFF2-40B4-BE49-F238E27FC236}">
                <a16:creationId xmlns:a16="http://schemas.microsoft.com/office/drawing/2014/main" id="{B3428FE2-13B3-B296-B98B-CA8207BADF06}"/>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69DCEFF8-62CD-2721-3782-E588D378360A}"/>
              </a:ext>
            </a:extLst>
          </p:cNvPr>
          <p:cNvSpPr txBox="1"/>
          <p:nvPr/>
        </p:nvSpPr>
        <p:spPr>
          <a:xfrm>
            <a:off x="2485053" y="4188711"/>
            <a:ext cx="7196508" cy="646331"/>
          </a:xfrm>
          <a:prstGeom prst="rect">
            <a:avLst/>
          </a:prstGeom>
          <a:noFill/>
        </p:spPr>
        <p:txBody>
          <a:bodyPr wrap="square">
            <a:spAutoFit/>
          </a:bodyPr>
          <a:lstStyle/>
          <a:p>
            <a:r>
              <a:rPr lang="en-US" dirty="0">
                <a:latin typeface="Encode Sans" pitchFamily="2" charset="0"/>
              </a:rPr>
              <a:t>It provides rear view while driving and side view on the blind-area right side.</a:t>
            </a:r>
            <a:endParaRPr lang="en-US" sz="2000" dirty="0">
              <a:latin typeface="Encode Sans" pitchFamily="2" charset="0"/>
            </a:endParaRPr>
          </a:p>
        </p:txBody>
      </p:sp>
      <p:sp>
        <p:nvSpPr>
          <p:cNvPr id="82" name="CasellaDiTesto 81">
            <a:extLst>
              <a:ext uri="{FF2B5EF4-FFF2-40B4-BE49-F238E27FC236}">
                <a16:creationId xmlns:a16="http://schemas.microsoft.com/office/drawing/2014/main" id="{6A242701-7764-7970-76B0-92223F071868}"/>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06/13</a:t>
            </a:r>
          </a:p>
        </p:txBody>
      </p:sp>
      <p:sp>
        <p:nvSpPr>
          <p:cNvPr id="83" name="CasellaDiTesto 82">
            <a:extLst>
              <a:ext uri="{FF2B5EF4-FFF2-40B4-BE49-F238E27FC236}">
                <a16:creationId xmlns:a16="http://schemas.microsoft.com/office/drawing/2014/main" id="{D30CACD5-2FDC-9249-25ED-7B59F1A03663}"/>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84" name="Gruppo 83">
            <a:extLst>
              <a:ext uri="{FF2B5EF4-FFF2-40B4-BE49-F238E27FC236}">
                <a16:creationId xmlns:a16="http://schemas.microsoft.com/office/drawing/2014/main" id="{8DF885AF-9EB3-6A89-CEF8-3953CC0446AF}"/>
              </a:ext>
            </a:extLst>
          </p:cNvPr>
          <p:cNvGrpSpPr/>
          <p:nvPr/>
        </p:nvGrpSpPr>
        <p:grpSpPr>
          <a:xfrm>
            <a:off x="11449277" y="106363"/>
            <a:ext cx="575026" cy="700647"/>
            <a:chOff x="11449277" y="1833658"/>
            <a:chExt cx="575026" cy="700647"/>
          </a:xfrm>
        </p:grpSpPr>
        <p:sp>
          <p:nvSpPr>
            <p:cNvPr id="85" name="Rettangolo con angoli arrotondati 84">
              <a:extLst>
                <a:ext uri="{FF2B5EF4-FFF2-40B4-BE49-F238E27FC236}">
                  <a16:creationId xmlns:a16="http://schemas.microsoft.com/office/drawing/2014/main" id="{36F7F840-0870-718A-D0CC-11F7AD28C248}"/>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Rettangolo con angoli arrotondati 85">
              <a:extLst>
                <a:ext uri="{FF2B5EF4-FFF2-40B4-BE49-F238E27FC236}">
                  <a16:creationId xmlns:a16="http://schemas.microsoft.com/office/drawing/2014/main" id="{7B5681CB-18BA-2DA0-A604-D9CE4A0F93A7}"/>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7" name="Immagine 86">
              <a:extLst>
                <a:ext uri="{FF2B5EF4-FFF2-40B4-BE49-F238E27FC236}">
                  <a16:creationId xmlns:a16="http://schemas.microsoft.com/office/drawing/2014/main" id="{0F85F834-F081-6064-7739-63DF794FEBC0}"/>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88" name="Gruppo 87">
            <a:extLst>
              <a:ext uri="{FF2B5EF4-FFF2-40B4-BE49-F238E27FC236}">
                <a16:creationId xmlns:a16="http://schemas.microsoft.com/office/drawing/2014/main" id="{FCEEEE6C-B598-F609-94EF-095E510448D0}"/>
              </a:ext>
            </a:extLst>
          </p:cNvPr>
          <p:cNvGrpSpPr/>
          <p:nvPr/>
        </p:nvGrpSpPr>
        <p:grpSpPr>
          <a:xfrm>
            <a:off x="11449277" y="4952304"/>
            <a:ext cx="575026" cy="1738151"/>
            <a:chOff x="11449277" y="4952304"/>
            <a:chExt cx="575026" cy="1738151"/>
          </a:xfrm>
        </p:grpSpPr>
        <p:sp>
          <p:nvSpPr>
            <p:cNvPr id="89" name="Rettangolo con angoli arrotondati 88">
              <a:extLst>
                <a:ext uri="{FF2B5EF4-FFF2-40B4-BE49-F238E27FC236}">
                  <a16:creationId xmlns:a16="http://schemas.microsoft.com/office/drawing/2014/main" id="{31D47F9B-D110-06EA-163A-3D18D3305AB9}"/>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Rettangolo con angoli arrotondati 89">
              <a:extLst>
                <a:ext uri="{FF2B5EF4-FFF2-40B4-BE49-F238E27FC236}">
                  <a16:creationId xmlns:a16="http://schemas.microsoft.com/office/drawing/2014/main" id="{9C819CE8-652B-F271-1B7B-9113DF882833}"/>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Ovale 90">
              <a:extLst>
                <a:ext uri="{FF2B5EF4-FFF2-40B4-BE49-F238E27FC236}">
                  <a16:creationId xmlns:a16="http://schemas.microsoft.com/office/drawing/2014/main" id="{CB4A7C1A-4423-9D5E-AB78-D509753D7ABC}"/>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Ovale 91">
              <a:extLst>
                <a:ext uri="{FF2B5EF4-FFF2-40B4-BE49-F238E27FC236}">
                  <a16:creationId xmlns:a16="http://schemas.microsoft.com/office/drawing/2014/main" id="{B6D5562F-D478-B93E-A4D4-ECF8EE6EB325}"/>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Rettangolo con angoli arrotondati 92">
              <a:extLst>
                <a:ext uri="{FF2B5EF4-FFF2-40B4-BE49-F238E27FC236}">
                  <a16:creationId xmlns:a16="http://schemas.microsoft.com/office/drawing/2014/main" id="{663819F9-33EC-E8C6-3B4A-104E3CEDD89D}"/>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4" name="Immagine 93">
              <a:extLst>
                <a:ext uri="{FF2B5EF4-FFF2-40B4-BE49-F238E27FC236}">
                  <a16:creationId xmlns:a16="http://schemas.microsoft.com/office/drawing/2014/main" id="{878C584F-FA77-947D-735E-5C1F435A9125}"/>
                </a:ext>
              </a:extLst>
            </p:cNvPr>
            <p:cNvPicPr>
              <a:picLocks noChangeAspect="1"/>
            </p:cNvPicPr>
            <p:nvPr/>
          </p:nvPicPr>
          <p:blipFill>
            <a:blip r:embed="rId7"/>
            <a:srcRect/>
            <a:stretch/>
          </p:blipFill>
          <p:spPr>
            <a:xfrm>
              <a:off x="11656196" y="5171117"/>
              <a:ext cx="183221" cy="183221"/>
            </a:xfrm>
            <a:prstGeom prst="rect">
              <a:avLst/>
            </a:prstGeom>
          </p:spPr>
        </p:pic>
        <p:pic>
          <p:nvPicPr>
            <p:cNvPr id="95" name="Immagine 94">
              <a:extLst>
                <a:ext uri="{FF2B5EF4-FFF2-40B4-BE49-F238E27FC236}">
                  <a16:creationId xmlns:a16="http://schemas.microsoft.com/office/drawing/2014/main" id="{E54913BE-68AB-C774-F269-29C59855E116}"/>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96" name="Gruppo 95">
            <a:extLst>
              <a:ext uri="{FF2B5EF4-FFF2-40B4-BE49-F238E27FC236}">
                <a16:creationId xmlns:a16="http://schemas.microsoft.com/office/drawing/2014/main" id="{8DAF696E-6ED9-C9EA-BBAF-E1AE08E153E4}"/>
              </a:ext>
            </a:extLst>
          </p:cNvPr>
          <p:cNvGrpSpPr/>
          <p:nvPr/>
        </p:nvGrpSpPr>
        <p:grpSpPr>
          <a:xfrm>
            <a:off x="11449277" y="2058972"/>
            <a:ext cx="575026" cy="2865342"/>
            <a:chOff x="11449277" y="1833658"/>
            <a:chExt cx="575026" cy="2865342"/>
          </a:xfrm>
        </p:grpSpPr>
        <p:sp>
          <p:nvSpPr>
            <p:cNvPr id="97" name="Rettangolo con angoli arrotondati 96">
              <a:extLst>
                <a:ext uri="{FF2B5EF4-FFF2-40B4-BE49-F238E27FC236}">
                  <a16:creationId xmlns:a16="http://schemas.microsoft.com/office/drawing/2014/main" id="{9487390E-E254-1984-57A2-17756121B822}"/>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Rettangolo con angoli arrotondati 97">
              <a:extLst>
                <a:ext uri="{FF2B5EF4-FFF2-40B4-BE49-F238E27FC236}">
                  <a16:creationId xmlns:a16="http://schemas.microsoft.com/office/drawing/2014/main" id="{B55B3033-BE4B-15B5-9563-4E01BB9F94F1}"/>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Ovale 98">
              <a:extLst>
                <a:ext uri="{FF2B5EF4-FFF2-40B4-BE49-F238E27FC236}">
                  <a16:creationId xmlns:a16="http://schemas.microsoft.com/office/drawing/2014/main" id="{83B28A8E-28D1-2044-CA97-405E9EBD4570}"/>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Ovale 99">
              <a:extLst>
                <a:ext uri="{FF2B5EF4-FFF2-40B4-BE49-F238E27FC236}">
                  <a16:creationId xmlns:a16="http://schemas.microsoft.com/office/drawing/2014/main" id="{1EB32322-AA1E-287E-5FAE-7A58CF0EBF80}"/>
                </a:ext>
              </a:extLst>
            </p:cNvPr>
            <p:cNvSpPr/>
            <p:nvPr/>
          </p:nvSpPr>
          <p:spPr>
            <a:xfrm>
              <a:off x="11560298" y="2888247"/>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 name="Ovale 100">
              <a:extLst>
                <a:ext uri="{FF2B5EF4-FFF2-40B4-BE49-F238E27FC236}">
                  <a16:creationId xmlns:a16="http://schemas.microsoft.com/office/drawing/2014/main" id="{7A914439-8BEC-3456-3821-EFAAFEBD7C2E}"/>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Ovale 101">
              <a:extLst>
                <a:ext uri="{FF2B5EF4-FFF2-40B4-BE49-F238E27FC236}">
                  <a16:creationId xmlns:a16="http://schemas.microsoft.com/office/drawing/2014/main" id="{5F3B3B04-607C-4808-D20F-85DFE95DA937}"/>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Ovale 102">
              <a:extLst>
                <a:ext uri="{FF2B5EF4-FFF2-40B4-BE49-F238E27FC236}">
                  <a16:creationId xmlns:a16="http://schemas.microsoft.com/office/drawing/2014/main" id="{82DB3499-C81E-860C-E59E-C1619B3B0407}"/>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Ovale 103">
              <a:extLst>
                <a:ext uri="{FF2B5EF4-FFF2-40B4-BE49-F238E27FC236}">
                  <a16:creationId xmlns:a16="http://schemas.microsoft.com/office/drawing/2014/main" id="{E8C992B9-23D5-F2E7-A8C1-4D97315CC08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5" name="Immagine 104">
              <a:extLst>
                <a:ext uri="{FF2B5EF4-FFF2-40B4-BE49-F238E27FC236}">
                  <a16:creationId xmlns:a16="http://schemas.microsoft.com/office/drawing/2014/main" id="{86439FE4-7D27-69C7-EEBA-8621C297B485}"/>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106" name="Immagine 105">
              <a:extLst>
                <a:ext uri="{FF2B5EF4-FFF2-40B4-BE49-F238E27FC236}">
                  <a16:creationId xmlns:a16="http://schemas.microsoft.com/office/drawing/2014/main" id="{3E44503E-4DDE-85F8-3774-AAD791A1A288}"/>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107" name="Immagine 106">
              <a:extLst>
                <a:ext uri="{FF2B5EF4-FFF2-40B4-BE49-F238E27FC236}">
                  <a16:creationId xmlns:a16="http://schemas.microsoft.com/office/drawing/2014/main" id="{98102CCD-39AF-4110-B54E-0FE12A9D26E3}"/>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108" name="Immagine 107">
              <a:extLst>
                <a:ext uri="{FF2B5EF4-FFF2-40B4-BE49-F238E27FC236}">
                  <a16:creationId xmlns:a16="http://schemas.microsoft.com/office/drawing/2014/main" id="{724D421B-3B9F-711F-3220-0D7D854AACE7}"/>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109" name="Immagine 108">
              <a:extLst>
                <a:ext uri="{FF2B5EF4-FFF2-40B4-BE49-F238E27FC236}">
                  <a16:creationId xmlns:a16="http://schemas.microsoft.com/office/drawing/2014/main" id="{C780721E-8EBF-731D-11DF-5D0C771420A9}"/>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110" name="Immagine 109">
              <a:extLst>
                <a:ext uri="{FF2B5EF4-FFF2-40B4-BE49-F238E27FC236}">
                  <a16:creationId xmlns:a16="http://schemas.microsoft.com/office/drawing/2014/main" id="{40EFEB55-0A5D-A2A8-A331-014B5E18D440}"/>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111" name="Gruppo 110">
            <a:extLst>
              <a:ext uri="{FF2B5EF4-FFF2-40B4-BE49-F238E27FC236}">
                <a16:creationId xmlns:a16="http://schemas.microsoft.com/office/drawing/2014/main" id="{45D3B77C-5289-8E98-0B3A-6B1535E1D034}"/>
              </a:ext>
            </a:extLst>
          </p:cNvPr>
          <p:cNvGrpSpPr/>
          <p:nvPr/>
        </p:nvGrpSpPr>
        <p:grpSpPr>
          <a:xfrm>
            <a:off x="11449277" y="906463"/>
            <a:ext cx="575026" cy="1083942"/>
            <a:chOff x="11449277" y="1833658"/>
            <a:chExt cx="575026" cy="1083942"/>
          </a:xfrm>
        </p:grpSpPr>
        <p:sp>
          <p:nvSpPr>
            <p:cNvPr id="112" name="Rettangolo con angoli arrotondati 111">
              <a:extLst>
                <a:ext uri="{FF2B5EF4-FFF2-40B4-BE49-F238E27FC236}">
                  <a16:creationId xmlns:a16="http://schemas.microsoft.com/office/drawing/2014/main" id="{6C3792AF-CA46-4274-293F-7193F9511D83}"/>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 name="Rettangolo con angoli arrotondati 112">
              <a:extLst>
                <a:ext uri="{FF2B5EF4-FFF2-40B4-BE49-F238E27FC236}">
                  <a16:creationId xmlns:a16="http://schemas.microsoft.com/office/drawing/2014/main" id="{A87BA193-890F-395D-B052-224069657470}"/>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Ovale 113">
              <a:extLst>
                <a:ext uri="{FF2B5EF4-FFF2-40B4-BE49-F238E27FC236}">
                  <a16:creationId xmlns:a16="http://schemas.microsoft.com/office/drawing/2014/main" id="{C323A087-6266-A957-D690-6581C309196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5" name="Immagine 114">
              <a:extLst>
                <a:ext uri="{FF2B5EF4-FFF2-40B4-BE49-F238E27FC236}">
                  <a16:creationId xmlns:a16="http://schemas.microsoft.com/office/drawing/2014/main" id="{67D87BE1-5749-ECD4-E195-C9A45D262214}"/>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116" name="Ovale 115">
              <a:extLst>
                <a:ext uri="{FF2B5EF4-FFF2-40B4-BE49-F238E27FC236}">
                  <a16:creationId xmlns:a16="http://schemas.microsoft.com/office/drawing/2014/main" id="{E21ADAE1-77FB-DE56-B727-3689ABEDDAE2}"/>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7" name="Immagine 116">
              <a:extLst>
                <a:ext uri="{FF2B5EF4-FFF2-40B4-BE49-F238E27FC236}">
                  <a16:creationId xmlns:a16="http://schemas.microsoft.com/office/drawing/2014/main" id="{BB6D8FB3-293D-E8CC-F2C7-F249C30F1A83}"/>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118" name="CasellaDiTesto 117">
            <a:extLst>
              <a:ext uri="{FF2B5EF4-FFF2-40B4-BE49-F238E27FC236}">
                <a16:creationId xmlns:a16="http://schemas.microsoft.com/office/drawing/2014/main" id="{75BB24AA-1C7A-ED16-F76C-6EAECA8C0857}"/>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31</a:t>
            </a:fld>
            <a:endParaRPr lang="it-IT" sz="1600" dirty="0"/>
          </a:p>
        </p:txBody>
      </p:sp>
      <p:pic>
        <p:nvPicPr>
          <p:cNvPr id="8" name="Immagine 7" descr="Immagine che contiene specchietto dell'auto, Specchietto del veicolo, Specchietto retrovisore, Specchietto laterale del veicolo&#10;&#10;Il contenuto generato dall'IA potrebbe non essere corretto.">
            <a:extLst>
              <a:ext uri="{FF2B5EF4-FFF2-40B4-BE49-F238E27FC236}">
                <a16:creationId xmlns:a16="http://schemas.microsoft.com/office/drawing/2014/main" id="{2685B637-830C-71EC-04D6-328BE617D26E}"/>
              </a:ext>
            </a:extLst>
          </p:cNvPr>
          <p:cNvPicPr>
            <a:picLocks noChangeAspect="1"/>
          </p:cNvPicPr>
          <p:nvPr/>
        </p:nvPicPr>
        <p:blipFill>
          <a:blip r:embed="rId16"/>
          <a:srcRect t="26946"/>
          <a:stretch>
            <a:fillRect/>
          </a:stretch>
        </p:blipFill>
        <p:spPr>
          <a:xfrm>
            <a:off x="1835119" y="2775235"/>
            <a:ext cx="3033355" cy="1477327"/>
          </a:xfrm>
          <a:prstGeom prst="rect">
            <a:avLst/>
          </a:prstGeom>
        </p:spPr>
      </p:pic>
    </p:spTree>
    <p:custDataLst>
      <p:tags r:id="rId1"/>
    </p:custDataLst>
    <p:extLst>
      <p:ext uri="{BB962C8B-B14F-4D97-AF65-F5344CB8AC3E}">
        <p14:creationId xmlns:p14="http://schemas.microsoft.com/office/powerpoint/2010/main" val="1786306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1427-46E7-141E-9A42-3D7431A61664}"/>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B2114051-9E30-1CFD-FBDE-A863F02F855E}"/>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E2035888-94C5-B3E5-BFC8-8C7A7DAB3471}"/>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D506D780-A591-9DC7-9C35-1B8F245EB1FE}"/>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A87DBCB5-DBD6-A601-85F6-920E0F7731CB}"/>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21749502-A293-B411-4AD8-67F47FB89E29}"/>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B38256B3-9BD0-A4FC-2254-C4F10494DF8C}"/>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953ADA69-30AD-8CD0-A942-8E06E2495FF9}"/>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C4CBE65D-7170-F2DF-E641-B0E4299C14EE}"/>
                </a:ext>
              </a:extLst>
            </p:cNvPr>
            <p:cNvSpPr txBox="1"/>
            <p:nvPr/>
          </p:nvSpPr>
          <p:spPr>
            <a:xfrm>
              <a:off x="2864275" y="23293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really… </a:t>
              </a:r>
            </a:p>
          </p:txBody>
        </p:sp>
        <p:sp>
          <p:nvSpPr>
            <p:cNvPr id="30" name="CasellaDiTesto 29">
              <a:extLst>
                <a:ext uri="{FF2B5EF4-FFF2-40B4-BE49-F238E27FC236}">
                  <a16:creationId xmlns:a16="http://schemas.microsoft.com/office/drawing/2014/main" id="{42BD18F5-0DEE-5BCD-B79D-84378F0B4D11}"/>
                </a:ext>
              </a:extLst>
            </p:cNvPr>
            <p:cNvSpPr txBox="1"/>
            <p:nvPr/>
          </p:nvSpPr>
          <p:spPr>
            <a:xfrm>
              <a:off x="2956547" y="3388048"/>
              <a:ext cx="5913090" cy="369332"/>
            </a:xfrm>
            <a:prstGeom prst="rect">
              <a:avLst/>
            </a:prstGeom>
            <a:noFill/>
          </p:spPr>
          <p:txBody>
            <a:bodyPr wrap="square">
              <a:spAutoFit/>
            </a:bodyPr>
            <a:lstStyle>
              <a:defPPr>
                <a:defRPr lang="en-US"/>
              </a:defPPr>
              <a:lvl1pPr>
                <a:defRPr>
                  <a:latin typeface="Encode Sans" pitchFamily="2" charset="0"/>
                </a:defRPr>
              </a:lvl1pPr>
            </a:lstStyle>
            <a:p>
              <a:pPr algn="ctr"/>
              <a:r>
                <a:rPr lang="en-US" dirty="0"/>
                <a:t>This answer won’t make you go any further.</a:t>
              </a:r>
            </a:p>
          </p:txBody>
        </p:sp>
      </p:grpSp>
      <p:sp>
        <p:nvSpPr>
          <p:cNvPr id="5" name="CasellaDiTesto 4">
            <a:extLst>
              <a:ext uri="{FF2B5EF4-FFF2-40B4-BE49-F238E27FC236}">
                <a16:creationId xmlns:a16="http://schemas.microsoft.com/office/drawing/2014/main" id="{7D13568A-F426-69AD-2CF2-35FC2D5A2CE9}"/>
              </a:ext>
            </a:extLst>
          </p:cNvPr>
          <p:cNvSpPr txBox="1"/>
          <p:nvPr/>
        </p:nvSpPr>
        <p:spPr>
          <a:xfrm>
            <a:off x="5106944" y="4207585"/>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D863E51A-AB32-1C89-9FF9-D9CDEAC606E0}"/>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77" name="CasellaDiTesto 76">
            <a:extLst>
              <a:ext uri="{FF2B5EF4-FFF2-40B4-BE49-F238E27FC236}">
                <a16:creationId xmlns:a16="http://schemas.microsoft.com/office/drawing/2014/main" id="{FA4A16DE-1C40-214D-5C9D-612B6A730E3C}"/>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06/13</a:t>
            </a:r>
          </a:p>
        </p:txBody>
      </p:sp>
      <p:sp>
        <p:nvSpPr>
          <p:cNvPr id="78" name="CasellaDiTesto 77">
            <a:extLst>
              <a:ext uri="{FF2B5EF4-FFF2-40B4-BE49-F238E27FC236}">
                <a16:creationId xmlns:a16="http://schemas.microsoft.com/office/drawing/2014/main" id="{11FB710B-622F-D587-9AFC-0FB2324F1205}"/>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79" name="Gruppo 78">
            <a:extLst>
              <a:ext uri="{FF2B5EF4-FFF2-40B4-BE49-F238E27FC236}">
                <a16:creationId xmlns:a16="http://schemas.microsoft.com/office/drawing/2014/main" id="{CF7BC1E6-7882-6294-A5CD-6B34F6FE3F7E}"/>
              </a:ext>
            </a:extLst>
          </p:cNvPr>
          <p:cNvGrpSpPr/>
          <p:nvPr/>
        </p:nvGrpSpPr>
        <p:grpSpPr>
          <a:xfrm>
            <a:off x="11449277" y="106363"/>
            <a:ext cx="575026" cy="700647"/>
            <a:chOff x="11449277" y="1833658"/>
            <a:chExt cx="575026" cy="700647"/>
          </a:xfrm>
        </p:grpSpPr>
        <p:sp>
          <p:nvSpPr>
            <p:cNvPr id="80" name="Rettangolo con angoli arrotondati 79">
              <a:extLst>
                <a:ext uri="{FF2B5EF4-FFF2-40B4-BE49-F238E27FC236}">
                  <a16:creationId xmlns:a16="http://schemas.microsoft.com/office/drawing/2014/main" id="{83DF270E-1477-23CB-F5DF-8C5C894E9C4D}"/>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Rettangolo con angoli arrotondati 80">
              <a:extLst>
                <a:ext uri="{FF2B5EF4-FFF2-40B4-BE49-F238E27FC236}">
                  <a16:creationId xmlns:a16="http://schemas.microsoft.com/office/drawing/2014/main" id="{585EFD6D-24CD-223D-C93A-89B46E380A76}"/>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2" name="Immagine 81">
              <a:extLst>
                <a:ext uri="{FF2B5EF4-FFF2-40B4-BE49-F238E27FC236}">
                  <a16:creationId xmlns:a16="http://schemas.microsoft.com/office/drawing/2014/main" id="{2BA25942-4137-7816-7FAB-2AADA36D4188}"/>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83" name="Gruppo 82">
            <a:extLst>
              <a:ext uri="{FF2B5EF4-FFF2-40B4-BE49-F238E27FC236}">
                <a16:creationId xmlns:a16="http://schemas.microsoft.com/office/drawing/2014/main" id="{C146106D-5998-771A-21C7-F40E6E172B1C}"/>
              </a:ext>
            </a:extLst>
          </p:cNvPr>
          <p:cNvGrpSpPr/>
          <p:nvPr/>
        </p:nvGrpSpPr>
        <p:grpSpPr>
          <a:xfrm>
            <a:off x="11449277" y="4952304"/>
            <a:ext cx="575026" cy="1738151"/>
            <a:chOff x="11449277" y="4952304"/>
            <a:chExt cx="575026" cy="1738151"/>
          </a:xfrm>
        </p:grpSpPr>
        <p:sp>
          <p:nvSpPr>
            <p:cNvPr id="84" name="Rettangolo con angoli arrotondati 83">
              <a:extLst>
                <a:ext uri="{FF2B5EF4-FFF2-40B4-BE49-F238E27FC236}">
                  <a16:creationId xmlns:a16="http://schemas.microsoft.com/office/drawing/2014/main" id="{9E2A9D6A-D195-B653-9AB8-6FD76A0CCD3A}"/>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Rettangolo con angoli arrotondati 84">
              <a:extLst>
                <a:ext uri="{FF2B5EF4-FFF2-40B4-BE49-F238E27FC236}">
                  <a16:creationId xmlns:a16="http://schemas.microsoft.com/office/drawing/2014/main" id="{FCD6D327-A9CE-FCC1-BBFF-2A64B4C35350}"/>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Ovale 85">
              <a:extLst>
                <a:ext uri="{FF2B5EF4-FFF2-40B4-BE49-F238E27FC236}">
                  <a16:creationId xmlns:a16="http://schemas.microsoft.com/office/drawing/2014/main" id="{DD0B00A3-D648-F895-27F2-C9AEF6F17144}"/>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Ovale 86">
              <a:extLst>
                <a:ext uri="{FF2B5EF4-FFF2-40B4-BE49-F238E27FC236}">
                  <a16:creationId xmlns:a16="http://schemas.microsoft.com/office/drawing/2014/main" id="{73C5F028-9FA4-9F56-0032-D1D353D1666E}"/>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Rettangolo con angoli arrotondati 87">
              <a:extLst>
                <a:ext uri="{FF2B5EF4-FFF2-40B4-BE49-F238E27FC236}">
                  <a16:creationId xmlns:a16="http://schemas.microsoft.com/office/drawing/2014/main" id="{3E4B7C33-7216-AE68-11E8-A62D777AE35C}"/>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9" name="Immagine 88">
              <a:extLst>
                <a:ext uri="{FF2B5EF4-FFF2-40B4-BE49-F238E27FC236}">
                  <a16:creationId xmlns:a16="http://schemas.microsoft.com/office/drawing/2014/main" id="{34B9175F-1198-4CA9-1661-59818373F950}"/>
                </a:ext>
              </a:extLst>
            </p:cNvPr>
            <p:cNvPicPr>
              <a:picLocks noChangeAspect="1"/>
            </p:cNvPicPr>
            <p:nvPr/>
          </p:nvPicPr>
          <p:blipFill>
            <a:blip r:embed="rId7"/>
            <a:srcRect/>
            <a:stretch/>
          </p:blipFill>
          <p:spPr>
            <a:xfrm>
              <a:off x="11656196" y="5171117"/>
              <a:ext cx="183221" cy="183221"/>
            </a:xfrm>
            <a:prstGeom prst="rect">
              <a:avLst/>
            </a:prstGeom>
          </p:spPr>
        </p:pic>
        <p:pic>
          <p:nvPicPr>
            <p:cNvPr id="90" name="Immagine 89">
              <a:extLst>
                <a:ext uri="{FF2B5EF4-FFF2-40B4-BE49-F238E27FC236}">
                  <a16:creationId xmlns:a16="http://schemas.microsoft.com/office/drawing/2014/main" id="{CC648060-9972-5A6E-91E7-F3664EBF81EE}"/>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91" name="Gruppo 90">
            <a:extLst>
              <a:ext uri="{FF2B5EF4-FFF2-40B4-BE49-F238E27FC236}">
                <a16:creationId xmlns:a16="http://schemas.microsoft.com/office/drawing/2014/main" id="{9ECC5B17-C834-AA04-24B3-057455DCE395}"/>
              </a:ext>
            </a:extLst>
          </p:cNvPr>
          <p:cNvGrpSpPr/>
          <p:nvPr/>
        </p:nvGrpSpPr>
        <p:grpSpPr>
          <a:xfrm>
            <a:off x="11449277" y="2058972"/>
            <a:ext cx="575026" cy="2865342"/>
            <a:chOff x="11449277" y="1833658"/>
            <a:chExt cx="575026" cy="2865342"/>
          </a:xfrm>
        </p:grpSpPr>
        <p:sp>
          <p:nvSpPr>
            <p:cNvPr id="92" name="Rettangolo con angoli arrotondati 91">
              <a:extLst>
                <a:ext uri="{FF2B5EF4-FFF2-40B4-BE49-F238E27FC236}">
                  <a16:creationId xmlns:a16="http://schemas.microsoft.com/office/drawing/2014/main" id="{D457B1C6-4AD2-24D7-9AFC-F33837B95D16}"/>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Rettangolo con angoli arrotondati 92">
              <a:extLst>
                <a:ext uri="{FF2B5EF4-FFF2-40B4-BE49-F238E27FC236}">
                  <a16:creationId xmlns:a16="http://schemas.microsoft.com/office/drawing/2014/main" id="{DD98C97E-BF19-FA1B-3C6A-BB88545C044F}"/>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Ovale 93">
              <a:extLst>
                <a:ext uri="{FF2B5EF4-FFF2-40B4-BE49-F238E27FC236}">
                  <a16:creationId xmlns:a16="http://schemas.microsoft.com/office/drawing/2014/main" id="{AFA05C8B-8702-D422-613B-FDE43DC7059A}"/>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Ovale 94">
              <a:extLst>
                <a:ext uri="{FF2B5EF4-FFF2-40B4-BE49-F238E27FC236}">
                  <a16:creationId xmlns:a16="http://schemas.microsoft.com/office/drawing/2014/main" id="{99075208-5C16-80F6-761E-10511F7CD050}"/>
                </a:ext>
              </a:extLst>
            </p:cNvPr>
            <p:cNvSpPr/>
            <p:nvPr/>
          </p:nvSpPr>
          <p:spPr>
            <a:xfrm>
              <a:off x="11560298" y="2888247"/>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 name="Ovale 95">
              <a:extLst>
                <a:ext uri="{FF2B5EF4-FFF2-40B4-BE49-F238E27FC236}">
                  <a16:creationId xmlns:a16="http://schemas.microsoft.com/office/drawing/2014/main" id="{BFAE3898-D21B-6428-A685-454525BE7A6D}"/>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 name="Ovale 96">
              <a:extLst>
                <a:ext uri="{FF2B5EF4-FFF2-40B4-BE49-F238E27FC236}">
                  <a16:creationId xmlns:a16="http://schemas.microsoft.com/office/drawing/2014/main" id="{1465BB86-AB9E-F130-2994-875707A797AB}"/>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Ovale 97">
              <a:extLst>
                <a:ext uri="{FF2B5EF4-FFF2-40B4-BE49-F238E27FC236}">
                  <a16:creationId xmlns:a16="http://schemas.microsoft.com/office/drawing/2014/main" id="{C63CCD8C-5FC6-B0B5-4B44-AC6EBB25521A}"/>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Ovale 98">
              <a:extLst>
                <a:ext uri="{FF2B5EF4-FFF2-40B4-BE49-F238E27FC236}">
                  <a16:creationId xmlns:a16="http://schemas.microsoft.com/office/drawing/2014/main" id="{17BB2F6F-9066-D235-CE00-74B7C8629F18}"/>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0" name="Immagine 99">
              <a:extLst>
                <a:ext uri="{FF2B5EF4-FFF2-40B4-BE49-F238E27FC236}">
                  <a16:creationId xmlns:a16="http://schemas.microsoft.com/office/drawing/2014/main" id="{44448128-E19C-809B-7DDE-0DAC986BFDD4}"/>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101" name="Immagine 100">
              <a:extLst>
                <a:ext uri="{FF2B5EF4-FFF2-40B4-BE49-F238E27FC236}">
                  <a16:creationId xmlns:a16="http://schemas.microsoft.com/office/drawing/2014/main" id="{D058242E-ABA5-1CF5-B278-EDEDE1475813}"/>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102" name="Immagine 101">
              <a:extLst>
                <a:ext uri="{FF2B5EF4-FFF2-40B4-BE49-F238E27FC236}">
                  <a16:creationId xmlns:a16="http://schemas.microsoft.com/office/drawing/2014/main" id="{1D10C145-E520-8E4C-5EAF-07A476D8BBBD}"/>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103" name="Immagine 102">
              <a:extLst>
                <a:ext uri="{FF2B5EF4-FFF2-40B4-BE49-F238E27FC236}">
                  <a16:creationId xmlns:a16="http://schemas.microsoft.com/office/drawing/2014/main" id="{9D92E139-DB34-033B-947E-937912D83F71}"/>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104" name="Immagine 103">
              <a:extLst>
                <a:ext uri="{FF2B5EF4-FFF2-40B4-BE49-F238E27FC236}">
                  <a16:creationId xmlns:a16="http://schemas.microsoft.com/office/drawing/2014/main" id="{85400D07-A213-C5D9-70A1-673E6B3B930F}"/>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105" name="Immagine 104">
              <a:extLst>
                <a:ext uri="{FF2B5EF4-FFF2-40B4-BE49-F238E27FC236}">
                  <a16:creationId xmlns:a16="http://schemas.microsoft.com/office/drawing/2014/main" id="{713A9C72-AC79-BC93-E616-FEADD47E9A1B}"/>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106" name="Gruppo 105">
            <a:extLst>
              <a:ext uri="{FF2B5EF4-FFF2-40B4-BE49-F238E27FC236}">
                <a16:creationId xmlns:a16="http://schemas.microsoft.com/office/drawing/2014/main" id="{FFB1ACF3-9D39-37F6-D8CB-367194696F1B}"/>
              </a:ext>
            </a:extLst>
          </p:cNvPr>
          <p:cNvGrpSpPr/>
          <p:nvPr/>
        </p:nvGrpSpPr>
        <p:grpSpPr>
          <a:xfrm>
            <a:off x="11449277" y="906463"/>
            <a:ext cx="575026" cy="1083942"/>
            <a:chOff x="11449277" y="1833658"/>
            <a:chExt cx="575026" cy="1083942"/>
          </a:xfrm>
        </p:grpSpPr>
        <p:sp>
          <p:nvSpPr>
            <p:cNvPr id="107" name="Rettangolo con angoli arrotondati 106">
              <a:extLst>
                <a:ext uri="{FF2B5EF4-FFF2-40B4-BE49-F238E27FC236}">
                  <a16:creationId xmlns:a16="http://schemas.microsoft.com/office/drawing/2014/main" id="{8200CF9D-A737-0B88-F882-D81EE4311327}"/>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 name="Rettangolo con angoli arrotondati 107">
              <a:extLst>
                <a:ext uri="{FF2B5EF4-FFF2-40B4-BE49-F238E27FC236}">
                  <a16:creationId xmlns:a16="http://schemas.microsoft.com/office/drawing/2014/main" id="{98AF45D5-475D-A8BD-F975-A083BF72EFC3}"/>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 name="Ovale 108">
              <a:extLst>
                <a:ext uri="{FF2B5EF4-FFF2-40B4-BE49-F238E27FC236}">
                  <a16:creationId xmlns:a16="http://schemas.microsoft.com/office/drawing/2014/main" id="{B51D1EA4-1067-7FAA-656F-5B46068CD136}"/>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0" name="Immagine 109">
              <a:extLst>
                <a:ext uri="{FF2B5EF4-FFF2-40B4-BE49-F238E27FC236}">
                  <a16:creationId xmlns:a16="http://schemas.microsoft.com/office/drawing/2014/main" id="{81B5914A-B7B2-D3F2-9239-5732DFBF121E}"/>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111" name="Ovale 110">
              <a:extLst>
                <a:ext uri="{FF2B5EF4-FFF2-40B4-BE49-F238E27FC236}">
                  <a16:creationId xmlns:a16="http://schemas.microsoft.com/office/drawing/2014/main" id="{71D990C1-7C55-9E57-324E-C80EE898E2F6}"/>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2" name="Immagine 111">
              <a:extLst>
                <a:ext uri="{FF2B5EF4-FFF2-40B4-BE49-F238E27FC236}">
                  <a16:creationId xmlns:a16="http://schemas.microsoft.com/office/drawing/2014/main" id="{8B873544-16F1-54DF-CD77-5A7984E73BB0}"/>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113" name="CasellaDiTesto 112">
            <a:extLst>
              <a:ext uri="{FF2B5EF4-FFF2-40B4-BE49-F238E27FC236}">
                <a16:creationId xmlns:a16="http://schemas.microsoft.com/office/drawing/2014/main" id="{272EEA21-9AA5-0E50-4E64-21602704C755}"/>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32</a:t>
            </a:fld>
            <a:endParaRPr lang="it-IT" sz="1600" dirty="0"/>
          </a:p>
        </p:txBody>
      </p:sp>
    </p:spTree>
    <p:custDataLst>
      <p:tags r:id="rId1"/>
    </p:custDataLst>
    <p:extLst>
      <p:ext uri="{BB962C8B-B14F-4D97-AF65-F5344CB8AC3E}">
        <p14:creationId xmlns:p14="http://schemas.microsoft.com/office/powerpoint/2010/main" val="2519048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75C72-240B-39D6-D906-2EA07B9FC5CE}"/>
            </a:ext>
          </a:extLst>
        </p:cNvPr>
        <p:cNvGrpSpPr/>
        <p:nvPr/>
      </p:nvGrpSpPr>
      <p:grpSpPr>
        <a:xfrm>
          <a:off x="0" y="0"/>
          <a:ext cx="0" cy="0"/>
          <a:chOff x="0" y="0"/>
          <a:chExt cx="0" cy="0"/>
        </a:xfrm>
      </p:grpSpPr>
      <p:sp>
        <p:nvSpPr>
          <p:cNvPr id="68" name="Rettangolo 67">
            <a:extLst>
              <a:ext uri="{FF2B5EF4-FFF2-40B4-BE49-F238E27FC236}">
                <a16:creationId xmlns:a16="http://schemas.microsoft.com/office/drawing/2014/main" id="{0E442E13-7E79-BCDC-54DA-2FC7C588F97D}"/>
              </a:ext>
            </a:extLst>
          </p:cNvPr>
          <p:cNvSpPr/>
          <p:nvPr/>
        </p:nvSpPr>
        <p:spPr>
          <a:xfrm>
            <a:off x="0" y="0"/>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3" name="Immagine 32" descr="Immagine che contiene Dispositivo elettronico, schermata, gadget, Cellulare&#10;&#10;Il contenuto generato dall'IA potrebbe non essere corretto.">
            <a:extLst>
              <a:ext uri="{FF2B5EF4-FFF2-40B4-BE49-F238E27FC236}">
                <a16:creationId xmlns:a16="http://schemas.microsoft.com/office/drawing/2014/main" id="{9CEE697C-51FE-886B-A2BD-1A2287940E93}"/>
              </a:ext>
            </a:extLst>
          </p:cNvPr>
          <p:cNvPicPr>
            <a:picLocks noChangeAspect="1"/>
          </p:cNvPicPr>
          <p:nvPr/>
        </p:nvPicPr>
        <p:blipFill>
          <a:blip r:embed="rId4"/>
          <a:stretch>
            <a:fillRect/>
          </a:stretch>
        </p:blipFill>
        <p:spPr>
          <a:xfrm>
            <a:off x="5207476" y="4282120"/>
            <a:ext cx="1414304" cy="942869"/>
          </a:xfrm>
          <a:prstGeom prst="rect">
            <a:avLst/>
          </a:prstGeom>
        </p:spPr>
      </p:pic>
      <p:sp>
        <p:nvSpPr>
          <p:cNvPr id="34" name="Rettangolo con angoli arrotondati 33">
            <a:extLst>
              <a:ext uri="{FF2B5EF4-FFF2-40B4-BE49-F238E27FC236}">
                <a16:creationId xmlns:a16="http://schemas.microsoft.com/office/drawing/2014/main" id="{137C435E-3F15-3D3F-F11E-0EBA4983AFA8}"/>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B7D87F36-FFC3-5AEC-F0DD-DA1DA66EAC6E}"/>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pic>
        <p:nvPicPr>
          <p:cNvPr id="3" name="Picture 2">
            <a:extLst>
              <a:ext uri="{FF2B5EF4-FFF2-40B4-BE49-F238E27FC236}">
                <a16:creationId xmlns:a16="http://schemas.microsoft.com/office/drawing/2014/main" id="{7B8EA5BF-4942-75F7-9C13-5DF22F0BA83A}"/>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5" name="CasellaDiTesto 44">
            <a:extLst>
              <a:ext uri="{FF2B5EF4-FFF2-40B4-BE49-F238E27FC236}">
                <a16:creationId xmlns:a16="http://schemas.microsoft.com/office/drawing/2014/main" id="{9D0415C3-47EE-1F9F-C4EA-06F723F103E9}"/>
              </a:ext>
            </a:extLst>
          </p:cNvPr>
          <p:cNvSpPr txBox="1"/>
          <p:nvPr/>
        </p:nvSpPr>
        <p:spPr>
          <a:xfrm>
            <a:off x="10229401" y="3596668"/>
            <a:ext cx="1178529" cy="276999"/>
          </a:xfrm>
          <a:prstGeom prst="rect">
            <a:avLst/>
          </a:prstGeom>
          <a:noFill/>
        </p:spPr>
        <p:txBody>
          <a:bodyPr wrap="none" rtlCol="0">
            <a:spAutoFit/>
          </a:bodyPr>
          <a:lstStyle/>
          <a:p>
            <a:pPr algn="r"/>
            <a:r>
              <a:rPr lang="it-IT" sz="1200" dirty="0">
                <a:solidFill>
                  <a:schemeClr val="bg1"/>
                </a:solidFill>
                <a:latin typeface="Encode Sans Condensed Black" pitchFamily="2" charset="0"/>
              </a:rPr>
              <a:t>SMARTPHONE</a:t>
            </a:r>
          </a:p>
        </p:txBody>
      </p:sp>
      <p:sp>
        <p:nvSpPr>
          <p:cNvPr id="55" name="CasellaDiTesto 54">
            <a:extLst>
              <a:ext uri="{FF2B5EF4-FFF2-40B4-BE49-F238E27FC236}">
                <a16:creationId xmlns:a16="http://schemas.microsoft.com/office/drawing/2014/main" id="{19FDE3EF-DB7B-3B07-6BC9-22DE99A99403}"/>
              </a:ext>
            </a:extLst>
          </p:cNvPr>
          <p:cNvSpPr txBox="1"/>
          <p:nvPr/>
        </p:nvSpPr>
        <p:spPr>
          <a:xfrm>
            <a:off x="2369607" y="1105486"/>
            <a:ext cx="7238494" cy="954107"/>
          </a:xfrm>
          <a:prstGeom prst="rect">
            <a:avLst/>
          </a:prstGeom>
          <a:noFill/>
        </p:spPr>
        <p:txBody>
          <a:bodyPr wrap="square">
            <a:spAutoFit/>
          </a:bodyPr>
          <a:lstStyle/>
          <a:p>
            <a:pPr algn="ctr"/>
            <a:r>
              <a:rPr lang="en-US" sz="2000" b="1" dirty="0">
                <a:solidFill>
                  <a:schemeClr val="bg1"/>
                </a:solidFill>
                <a:latin typeface="Encode Sans" pitchFamily="2" charset="0"/>
              </a:rPr>
              <a:t>You have unlocked a new section. </a:t>
            </a:r>
            <a:br>
              <a:rPr lang="en-US" sz="2000" b="1" dirty="0">
                <a:solidFill>
                  <a:schemeClr val="bg1"/>
                </a:solidFill>
                <a:latin typeface="Encode Sans" pitchFamily="2" charset="0"/>
              </a:rPr>
            </a:br>
            <a:r>
              <a:rPr lang="en-US" sz="2000" dirty="0">
                <a:solidFill>
                  <a:schemeClr val="bg1"/>
                </a:solidFill>
                <a:latin typeface="Encode Sans" pitchFamily="2" charset="0"/>
              </a:rPr>
              <a:t>Do you notice anything different?</a:t>
            </a:r>
          </a:p>
          <a:p>
            <a:pPr algn="ctr"/>
            <a:r>
              <a:rPr lang="en-US" sz="1600" i="1" dirty="0">
                <a:solidFill>
                  <a:schemeClr val="bg1"/>
                </a:solidFill>
                <a:latin typeface="Encode Sans" pitchFamily="2" charset="0"/>
              </a:rPr>
              <a:t>Use your mouse to explore</a:t>
            </a:r>
            <a:r>
              <a:rPr lang="en-US" sz="1600" dirty="0">
                <a:solidFill>
                  <a:schemeClr val="bg1"/>
                </a:solidFill>
                <a:latin typeface="Encode Sans" pitchFamily="2" charset="0"/>
              </a:rPr>
              <a:t>…</a:t>
            </a:r>
          </a:p>
        </p:txBody>
      </p:sp>
      <p:grpSp>
        <p:nvGrpSpPr>
          <p:cNvPr id="85" name="Gruppo 84">
            <a:extLst>
              <a:ext uri="{FF2B5EF4-FFF2-40B4-BE49-F238E27FC236}">
                <a16:creationId xmlns:a16="http://schemas.microsoft.com/office/drawing/2014/main" id="{63218682-339F-ED92-1BED-32B1E4969CE1}"/>
              </a:ext>
            </a:extLst>
          </p:cNvPr>
          <p:cNvGrpSpPr/>
          <p:nvPr/>
        </p:nvGrpSpPr>
        <p:grpSpPr>
          <a:xfrm>
            <a:off x="11449277" y="106363"/>
            <a:ext cx="575026" cy="700647"/>
            <a:chOff x="11449277" y="1833658"/>
            <a:chExt cx="575026" cy="700647"/>
          </a:xfrm>
        </p:grpSpPr>
        <p:sp>
          <p:nvSpPr>
            <p:cNvPr id="86" name="Rettangolo con angoli arrotondati 85">
              <a:extLst>
                <a:ext uri="{FF2B5EF4-FFF2-40B4-BE49-F238E27FC236}">
                  <a16:creationId xmlns:a16="http://schemas.microsoft.com/office/drawing/2014/main" id="{C3CEA63B-9F51-3F3F-9095-908E61B1695A}"/>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Rettangolo con angoli arrotondati 86">
              <a:extLst>
                <a:ext uri="{FF2B5EF4-FFF2-40B4-BE49-F238E27FC236}">
                  <a16:creationId xmlns:a16="http://schemas.microsoft.com/office/drawing/2014/main" id="{CBD83883-2875-2CCA-F9E0-8CD7971B82B3}"/>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8" name="Immagine 87">
              <a:extLst>
                <a:ext uri="{FF2B5EF4-FFF2-40B4-BE49-F238E27FC236}">
                  <a16:creationId xmlns:a16="http://schemas.microsoft.com/office/drawing/2014/main" id="{9DFDBABF-FDF0-AC7E-EE1B-468578DFAAC4}"/>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89" name="Gruppo 88">
            <a:extLst>
              <a:ext uri="{FF2B5EF4-FFF2-40B4-BE49-F238E27FC236}">
                <a16:creationId xmlns:a16="http://schemas.microsoft.com/office/drawing/2014/main" id="{2DC7D3F2-962E-5C27-9469-7948065A80EC}"/>
              </a:ext>
            </a:extLst>
          </p:cNvPr>
          <p:cNvGrpSpPr/>
          <p:nvPr/>
        </p:nvGrpSpPr>
        <p:grpSpPr>
          <a:xfrm>
            <a:off x="11449277" y="4952304"/>
            <a:ext cx="575026" cy="1738151"/>
            <a:chOff x="11449277" y="4952304"/>
            <a:chExt cx="575026" cy="1738151"/>
          </a:xfrm>
        </p:grpSpPr>
        <p:sp>
          <p:nvSpPr>
            <p:cNvPr id="90" name="Rettangolo con angoli arrotondati 89">
              <a:extLst>
                <a:ext uri="{FF2B5EF4-FFF2-40B4-BE49-F238E27FC236}">
                  <a16:creationId xmlns:a16="http://schemas.microsoft.com/office/drawing/2014/main" id="{56F91B7B-461A-EB93-C60D-ED4FED17B260}"/>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Rettangolo con angoli arrotondati 90">
              <a:extLst>
                <a:ext uri="{FF2B5EF4-FFF2-40B4-BE49-F238E27FC236}">
                  <a16:creationId xmlns:a16="http://schemas.microsoft.com/office/drawing/2014/main" id="{9B4F9DDE-56B1-3E6C-885B-0E603624191A}"/>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Ovale 91">
              <a:extLst>
                <a:ext uri="{FF2B5EF4-FFF2-40B4-BE49-F238E27FC236}">
                  <a16:creationId xmlns:a16="http://schemas.microsoft.com/office/drawing/2014/main" id="{F84B329B-F137-A7D3-55DF-5FA569EE6E7A}"/>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Ovale 92">
              <a:extLst>
                <a:ext uri="{FF2B5EF4-FFF2-40B4-BE49-F238E27FC236}">
                  <a16:creationId xmlns:a16="http://schemas.microsoft.com/office/drawing/2014/main" id="{57DE7868-9A59-5047-1066-2CBEFB6A2916}"/>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Rettangolo con angoli arrotondati 93">
              <a:extLst>
                <a:ext uri="{FF2B5EF4-FFF2-40B4-BE49-F238E27FC236}">
                  <a16:creationId xmlns:a16="http://schemas.microsoft.com/office/drawing/2014/main" id="{1FF9ABE1-C832-257A-CCA7-05AAC146FA2B}"/>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5" name="Immagine 94">
              <a:extLst>
                <a:ext uri="{FF2B5EF4-FFF2-40B4-BE49-F238E27FC236}">
                  <a16:creationId xmlns:a16="http://schemas.microsoft.com/office/drawing/2014/main" id="{497BE8E4-3D9F-DDA3-84B9-3F76839265F7}"/>
                </a:ext>
              </a:extLst>
            </p:cNvPr>
            <p:cNvPicPr>
              <a:picLocks noChangeAspect="1"/>
            </p:cNvPicPr>
            <p:nvPr/>
          </p:nvPicPr>
          <p:blipFill>
            <a:blip r:embed="rId8"/>
            <a:srcRect/>
            <a:stretch/>
          </p:blipFill>
          <p:spPr>
            <a:xfrm>
              <a:off x="11656196" y="5171117"/>
              <a:ext cx="183221" cy="183221"/>
            </a:xfrm>
            <a:prstGeom prst="rect">
              <a:avLst/>
            </a:prstGeom>
          </p:spPr>
        </p:pic>
        <p:pic>
          <p:nvPicPr>
            <p:cNvPr id="96" name="Immagine 95">
              <a:extLst>
                <a:ext uri="{FF2B5EF4-FFF2-40B4-BE49-F238E27FC236}">
                  <a16:creationId xmlns:a16="http://schemas.microsoft.com/office/drawing/2014/main" id="{75E701E1-773F-D4A2-5ADA-4F3931A1D80D}"/>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97" name="Gruppo 96">
            <a:extLst>
              <a:ext uri="{FF2B5EF4-FFF2-40B4-BE49-F238E27FC236}">
                <a16:creationId xmlns:a16="http://schemas.microsoft.com/office/drawing/2014/main" id="{728DFB4F-FB11-CD38-5B74-A5D804F51F69}"/>
              </a:ext>
            </a:extLst>
          </p:cNvPr>
          <p:cNvGrpSpPr/>
          <p:nvPr/>
        </p:nvGrpSpPr>
        <p:grpSpPr>
          <a:xfrm>
            <a:off x="11449277" y="2058972"/>
            <a:ext cx="575026" cy="2865342"/>
            <a:chOff x="11449277" y="1833658"/>
            <a:chExt cx="575026" cy="2865342"/>
          </a:xfrm>
        </p:grpSpPr>
        <p:sp>
          <p:nvSpPr>
            <p:cNvPr id="98" name="Rettangolo con angoli arrotondati 97">
              <a:extLst>
                <a:ext uri="{FF2B5EF4-FFF2-40B4-BE49-F238E27FC236}">
                  <a16:creationId xmlns:a16="http://schemas.microsoft.com/office/drawing/2014/main" id="{6193AECF-0E74-ABF7-4B85-32F9F10A64A2}"/>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Rettangolo con angoli arrotondati 98">
              <a:extLst>
                <a:ext uri="{FF2B5EF4-FFF2-40B4-BE49-F238E27FC236}">
                  <a16:creationId xmlns:a16="http://schemas.microsoft.com/office/drawing/2014/main" id="{B9D48BD9-9614-5EAC-6D74-A24E9DF6C50F}"/>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Ovale 99">
              <a:extLst>
                <a:ext uri="{FF2B5EF4-FFF2-40B4-BE49-F238E27FC236}">
                  <a16:creationId xmlns:a16="http://schemas.microsoft.com/office/drawing/2014/main" id="{AD93AD5F-DF3D-1C22-9229-9DAF35EC9D55}"/>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 name="Ovale 100">
              <a:extLst>
                <a:ext uri="{FF2B5EF4-FFF2-40B4-BE49-F238E27FC236}">
                  <a16:creationId xmlns:a16="http://schemas.microsoft.com/office/drawing/2014/main" id="{AFCDB9D5-EA13-7E0F-4753-457E901D9009}"/>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Ovale 101">
              <a:extLst>
                <a:ext uri="{FF2B5EF4-FFF2-40B4-BE49-F238E27FC236}">
                  <a16:creationId xmlns:a16="http://schemas.microsoft.com/office/drawing/2014/main" id="{2622DCDC-E2CB-C243-88AC-36E86B27FAC1}"/>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Ovale 102">
              <a:extLst>
                <a:ext uri="{FF2B5EF4-FFF2-40B4-BE49-F238E27FC236}">
                  <a16:creationId xmlns:a16="http://schemas.microsoft.com/office/drawing/2014/main" id="{0EAF1B30-72C8-C1FA-6516-1AD83D72C2CA}"/>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Ovale 103">
              <a:extLst>
                <a:ext uri="{FF2B5EF4-FFF2-40B4-BE49-F238E27FC236}">
                  <a16:creationId xmlns:a16="http://schemas.microsoft.com/office/drawing/2014/main" id="{368BB0A6-A41F-EB1A-34BE-278AE32B0024}"/>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Ovale 104">
              <a:extLst>
                <a:ext uri="{FF2B5EF4-FFF2-40B4-BE49-F238E27FC236}">
                  <a16:creationId xmlns:a16="http://schemas.microsoft.com/office/drawing/2014/main" id="{42963F05-AD7F-97A6-52AC-2545AEC850C8}"/>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6" name="Immagine 105">
              <a:extLst>
                <a:ext uri="{FF2B5EF4-FFF2-40B4-BE49-F238E27FC236}">
                  <a16:creationId xmlns:a16="http://schemas.microsoft.com/office/drawing/2014/main" id="{969ACB8E-BF5F-AEA6-0DBE-83EDA2B438BD}"/>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107" name="Immagine 106">
              <a:extLst>
                <a:ext uri="{FF2B5EF4-FFF2-40B4-BE49-F238E27FC236}">
                  <a16:creationId xmlns:a16="http://schemas.microsoft.com/office/drawing/2014/main" id="{A2EEEAA4-47E5-03F8-447A-336A7E0EEFE9}"/>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108" name="Immagine 107">
              <a:extLst>
                <a:ext uri="{FF2B5EF4-FFF2-40B4-BE49-F238E27FC236}">
                  <a16:creationId xmlns:a16="http://schemas.microsoft.com/office/drawing/2014/main" id="{1BB79B48-7527-D3EC-635F-291365939241}"/>
                </a:ext>
              </a:extLst>
            </p:cNvPr>
            <p:cNvPicPr>
              <a:picLocks noChangeAspect="1"/>
            </p:cNvPicPr>
            <p:nvPr/>
          </p:nvPicPr>
          <p:blipFill>
            <a:blip r:embed="rId11">
              <a:alphaModFix/>
            </a:blip>
            <a:srcRect/>
            <a:stretch/>
          </p:blipFill>
          <p:spPr>
            <a:xfrm>
              <a:off x="11642992" y="3435839"/>
              <a:ext cx="183221" cy="183221"/>
            </a:xfrm>
            <a:prstGeom prst="rect">
              <a:avLst/>
            </a:prstGeom>
          </p:spPr>
        </p:pic>
        <p:pic>
          <p:nvPicPr>
            <p:cNvPr id="109" name="Immagine 108">
              <a:extLst>
                <a:ext uri="{FF2B5EF4-FFF2-40B4-BE49-F238E27FC236}">
                  <a16:creationId xmlns:a16="http://schemas.microsoft.com/office/drawing/2014/main" id="{2396C559-9CCC-F4A2-E14D-6105785A3B6B}"/>
                </a:ext>
              </a:extLst>
            </p:cNvPr>
            <p:cNvPicPr>
              <a:picLocks noChangeAspect="1"/>
            </p:cNvPicPr>
            <p:nvPr/>
          </p:nvPicPr>
          <p:blipFill>
            <a:blip r:embed="rId12">
              <a:alphaModFix amt="28000"/>
            </a:blip>
            <a:srcRect/>
            <a:stretch/>
          </p:blipFill>
          <p:spPr>
            <a:xfrm>
              <a:off x="11644794" y="3868244"/>
              <a:ext cx="183221" cy="183221"/>
            </a:xfrm>
            <a:prstGeom prst="rect">
              <a:avLst/>
            </a:prstGeom>
          </p:spPr>
        </p:pic>
        <p:pic>
          <p:nvPicPr>
            <p:cNvPr id="110" name="Immagine 109">
              <a:extLst>
                <a:ext uri="{FF2B5EF4-FFF2-40B4-BE49-F238E27FC236}">
                  <a16:creationId xmlns:a16="http://schemas.microsoft.com/office/drawing/2014/main" id="{CBF6DC59-15E0-50A1-C29B-09AD3C43FFE4}"/>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111" name="Immagine 110">
              <a:extLst>
                <a:ext uri="{FF2B5EF4-FFF2-40B4-BE49-F238E27FC236}">
                  <a16:creationId xmlns:a16="http://schemas.microsoft.com/office/drawing/2014/main" id="{E6A0F6D8-E12B-E4EB-7ED9-3867E6495C41}"/>
                </a:ext>
              </a:extLst>
            </p:cNvPr>
            <p:cNvPicPr>
              <a:picLocks noChangeAspect="1"/>
            </p:cNvPicPr>
            <p:nvPr/>
          </p:nvPicPr>
          <p:blipFill>
            <a:blip r:embed="rId14">
              <a:alphaModFix/>
            </a:blip>
            <a:srcRect/>
            <a:stretch/>
          </p:blipFill>
          <p:spPr>
            <a:xfrm>
              <a:off x="11631700" y="2942081"/>
              <a:ext cx="207388" cy="207388"/>
            </a:xfrm>
            <a:prstGeom prst="rect">
              <a:avLst/>
            </a:prstGeom>
          </p:spPr>
        </p:pic>
      </p:grpSp>
      <p:grpSp>
        <p:nvGrpSpPr>
          <p:cNvPr id="112" name="Gruppo 111">
            <a:extLst>
              <a:ext uri="{FF2B5EF4-FFF2-40B4-BE49-F238E27FC236}">
                <a16:creationId xmlns:a16="http://schemas.microsoft.com/office/drawing/2014/main" id="{1449D05E-E036-64C5-4A9B-BA9C3A568F71}"/>
              </a:ext>
            </a:extLst>
          </p:cNvPr>
          <p:cNvGrpSpPr/>
          <p:nvPr/>
        </p:nvGrpSpPr>
        <p:grpSpPr>
          <a:xfrm>
            <a:off x="11449277" y="906463"/>
            <a:ext cx="575026" cy="1083942"/>
            <a:chOff x="11449277" y="1833658"/>
            <a:chExt cx="575026" cy="1083942"/>
          </a:xfrm>
        </p:grpSpPr>
        <p:sp>
          <p:nvSpPr>
            <p:cNvPr id="113" name="Rettangolo con angoli arrotondati 112">
              <a:extLst>
                <a:ext uri="{FF2B5EF4-FFF2-40B4-BE49-F238E27FC236}">
                  <a16:creationId xmlns:a16="http://schemas.microsoft.com/office/drawing/2014/main" id="{F62FA3A3-0C62-4940-EBFB-0D8D39E1B458}"/>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Rettangolo con angoli arrotondati 113">
              <a:extLst>
                <a:ext uri="{FF2B5EF4-FFF2-40B4-BE49-F238E27FC236}">
                  <a16:creationId xmlns:a16="http://schemas.microsoft.com/office/drawing/2014/main" id="{33E2B6DE-FA48-3443-CF46-C3074667CA36}"/>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 name="Ovale 114">
              <a:extLst>
                <a:ext uri="{FF2B5EF4-FFF2-40B4-BE49-F238E27FC236}">
                  <a16:creationId xmlns:a16="http://schemas.microsoft.com/office/drawing/2014/main" id="{B9FEE3E8-3E28-3ACA-6C7B-4051685E7882}"/>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6" name="Immagine 115">
              <a:extLst>
                <a:ext uri="{FF2B5EF4-FFF2-40B4-BE49-F238E27FC236}">
                  <a16:creationId xmlns:a16="http://schemas.microsoft.com/office/drawing/2014/main" id="{30B96CD9-AA21-52D1-76BB-E26843C218E2}"/>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117" name="Ovale 116">
              <a:extLst>
                <a:ext uri="{FF2B5EF4-FFF2-40B4-BE49-F238E27FC236}">
                  <a16:creationId xmlns:a16="http://schemas.microsoft.com/office/drawing/2014/main" id="{F05B964F-724D-F013-1FF3-419D53891EC9}"/>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8" name="Immagine 117">
              <a:extLst>
                <a:ext uri="{FF2B5EF4-FFF2-40B4-BE49-F238E27FC236}">
                  <a16:creationId xmlns:a16="http://schemas.microsoft.com/office/drawing/2014/main" id="{7CDBC518-1340-0171-3602-F7B3DF593401}"/>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119" name="CasellaDiTesto 118">
            <a:extLst>
              <a:ext uri="{FF2B5EF4-FFF2-40B4-BE49-F238E27FC236}">
                <a16:creationId xmlns:a16="http://schemas.microsoft.com/office/drawing/2014/main" id="{F6F56054-D24F-C743-AAA3-CBBCFAD08E55}"/>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33</a:t>
            </a:fld>
            <a:endParaRPr lang="it-IT" sz="1600" dirty="0"/>
          </a:p>
        </p:txBody>
      </p:sp>
      <p:pic>
        <p:nvPicPr>
          <p:cNvPr id="2" name="Immagine 1">
            <a:extLst>
              <a:ext uri="{FF2B5EF4-FFF2-40B4-BE49-F238E27FC236}">
                <a16:creationId xmlns:a16="http://schemas.microsoft.com/office/drawing/2014/main" id="{D687B1F3-F707-1C35-C6F1-7D7ACCE594CB}"/>
              </a:ext>
            </a:extLst>
          </p:cNvPr>
          <p:cNvPicPr>
            <a:picLocks noChangeAspect="1"/>
          </p:cNvPicPr>
          <p:nvPr/>
        </p:nvPicPr>
        <p:blipFill>
          <a:blip r:embed="rId17"/>
          <a:srcRect/>
          <a:stretch/>
        </p:blipFill>
        <p:spPr>
          <a:xfrm>
            <a:off x="3904909" y="2583568"/>
            <a:ext cx="190841" cy="190841"/>
          </a:xfrm>
          <a:prstGeom prst="rect">
            <a:avLst/>
          </a:prstGeom>
        </p:spPr>
      </p:pic>
      <p:pic>
        <p:nvPicPr>
          <p:cNvPr id="4" name="Immagine 3">
            <a:extLst>
              <a:ext uri="{FF2B5EF4-FFF2-40B4-BE49-F238E27FC236}">
                <a16:creationId xmlns:a16="http://schemas.microsoft.com/office/drawing/2014/main" id="{59C63E78-043C-4676-EF17-A520D3F193BA}"/>
              </a:ext>
            </a:extLst>
          </p:cNvPr>
          <p:cNvPicPr>
            <a:picLocks noChangeAspect="1"/>
          </p:cNvPicPr>
          <p:nvPr/>
        </p:nvPicPr>
        <p:blipFill>
          <a:blip r:embed="rId17"/>
          <a:srcRect/>
          <a:stretch/>
        </p:blipFill>
        <p:spPr>
          <a:xfrm>
            <a:off x="4712415" y="4501446"/>
            <a:ext cx="190841" cy="190841"/>
          </a:xfrm>
          <a:prstGeom prst="rect">
            <a:avLst/>
          </a:prstGeom>
        </p:spPr>
      </p:pic>
      <p:pic>
        <p:nvPicPr>
          <p:cNvPr id="6" name="Immagine 5">
            <a:extLst>
              <a:ext uri="{FF2B5EF4-FFF2-40B4-BE49-F238E27FC236}">
                <a16:creationId xmlns:a16="http://schemas.microsoft.com/office/drawing/2014/main" id="{169F79FE-25D1-7868-00C0-1DB66AC8E0FC}"/>
              </a:ext>
            </a:extLst>
          </p:cNvPr>
          <p:cNvPicPr>
            <a:picLocks noChangeAspect="1"/>
          </p:cNvPicPr>
          <p:nvPr/>
        </p:nvPicPr>
        <p:blipFill>
          <a:blip r:embed="rId18"/>
          <a:srcRect/>
          <a:stretch/>
        </p:blipFill>
        <p:spPr>
          <a:xfrm>
            <a:off x="10219450" y="4828893"/>
            <a:ext cx="190841" cy="190841"/>
          </a:xfrm>
          <a:prstGeom prst="rect">
            <a:avLst/>
          </a:prstGeom>
        </p:spPr>
      </p:pic>
      <p:pic>
        <p:nvPicPr>
          <p:cNvPr id="8" name="Immagine 7">
            <a:extLst>
              <a:ext uri="{FF2B5EF4-FFF2-40B4-BE49-F238E27FC236}">
                <a16:creationId xmlns:a16="http://schemas.microsoft.com/office/drawing/2014/main" id="{B914FBF6-B4DF-2E49-9547-2D3AD17A8036}"/>
              </a:ext>
            </a:extLst>
          </p:cNvPr>
          <p:cNvPicPr>
            <a:picLocks noChangeAspect="1"/>
          </p:cNvPicPr>
          <p:nvPr/>
        </p:nvPicPr>
        <p:blipFill>
          <a:blip r:embed="rId18"/>
          <a:srcRect/>
          <a:stretch/>
        </p:blipFill>
        <p:spPr>
          <a:xfrm>
            <a:off x="7067209" y="592843"/>
            <a:ext cx="190841" cy="190841"/>
          </a:xfrm>
          <a:prstGeom prst="rect">
            <a:avLst/>
          </a:prstGeom>
        </p:spPr>
      </p:pic>
      <p:pic>
        <p:nvPicPr>
          <p:cNvPr id="9" name="Immagine 8">
            <a:extLst>
              <a:ext uri="{FF2B5EF4-FFF2-40B4-BE49-F238E27FC236}">
                <a16:creationId xmlns:a16="http://schemas.microsoft.com/office/drawing/2014/main" id="{807B9625-48C3-6A97-7339-BC52E950F42E}"/>
              </a:ext>
            </a:extLst>
          </p:cNvPr>
          <p:cNvPicPr>
            <a:picLocks noChangeAspect="1"/>
          </p:cNvPicPr>
          <p:nvPr/>
        </p:nvPicPr>
        <p:blipFill>
          <a:blip r:embed="rId18"/>
          <a:srcRect/>
          <a:stretch/>
        </p:blipFill>
        <p:spPr>
          <a:xfrm>
            <a:off x="6526359" y="4509284"/>
            <a:ext cx="190841" cy="190841"/>
          </a:xfrm>
          <a:prstGeom prst="rect">
            <a:avLst/>
          </a:prstGeom>
        </p:spPr>
      </p:pic>
      <p:pic>
        <p:nvPicPr>
          <p:cNvPr id="10" name="Immagine 9">
            <a:extLst>
              <a:ext uri="{FF2B5EF4-FFF2-40B4-BE49-F238E27FC236}">
                <a16:creationId xmlns:a16="http://schemas.microsoft.com/office/drawing/2014/main" id="{DFA26CCC-7337-A9A3-8A60-DDCA8905EF41}"/>
              </a:ext>
            </a:extLst>
          </p:cNvPr>
          <p:cNvPicPr>
            <a:picLocks noChangeAspect="1"/>
          </p:cNvPicPr>
          <p:nvPr/>
        </p:nvPicPr>
        <p:blipFill>
          <a:blip r:embed="rId18"/>
          <a:srcRect/>
          <a:stretch/>
        </p:blipFill>
        <p:spPr>
          <a:xfrm>
            <a:off x="7264109" y="2349040"/>
            <a:ext cx="190841" cy="190841"/>
          </a:xfrm>
          <a:prstGeom prst="rect">
            <a:avLst/>
          </a:prstGeom>
        </p:spPr>
      </p:pic>
    </p:spTree>
    <p:custDataLst>
      <p:tags r:id="rId1"/>
    </p:custDataLst>
    <p:extLst>
      <p:ext uri="{BB962C8B-B14F-4D97-AF65-F5344CB8AC3E}">
        <p14:creationId xmlns:p14="http://schemas.microsoft.com/office/powerpoint/2010/main" val="3224960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B71D-87F1-D878-65AC-DE7F6D595A35}"/>
            </a:ext>
          </a:extLst>
        </p:cNvPr>
        <p:cNvGrpSpPr/>
        <p:nvPr/>
      </p:nvGrpSpPr>
      <p:grpSpPr>
        <a:xfrm>
          <a:off x="0" y="0"/>
          <a:ext cx="0" cy="0"/>
          <a:chOff x="0" y="0"/>
          <a:chExt cx="0" cy="0"/>
        </a:xfrm>
      </p:grpSpPr>
      <p:pic>
        <p:nvPicPr>
          <p:cNvPr id="44" name="Immagine 43" descr="The image depicts a simple, black rectangular smartphone with a glossy, unlit screen.&#10;&#10;Il contenuto generato dall'IA potrebbe non essere corretto.">
            <a:extLst>
              <a:ext uri="{FF2B5EF4-FFF2-40B4-BE49-F238E27FC236}">
                <a16:creationId xmlns:a16="http://schemas.microsoft.com/office/drawing/2014/main" id="{527BA513-B05F-663C-924B-1ED09F2E5365}"/>
              </a:ext>
            </a:extLst>
          </p:cNvPr>
          <p:cNvPicPr>
            <a:picLocks noChangeAspect="1"/>
          </p:cNvPicPr>
          <p:nvPr/>
        </p:nvPicPr>
        <p:blipFill>
          <a:blip r:embed="rId4"/>
          <a:stretch>
            <a:fillRect/>
          </a:stretch>
        </p:blipFill>
        <p:spPr>
          <a:xfrm flipH="1">
            <a:off x="-859230" y="-189406"/>
            <a:ext cx="5410200" cy="8115300"/>
          </a:xfrm>
          <a:prstGeom prst="rect">
            <a:avLst/>
          </a:prstGeom>
        </p:spPr>
      </p:pic>
      <p:sp>
        <p:nvSpPr>
          <p:cNvPr id="6" name="CasellaDiTesto 5">
            <a:extLst>
              <a:ext uri="{FF2B5EF4-FFF2-40B4-BE49-F238E27FC236}">
                <a16:creationId xmlns:a16="http://schemas.microsoft.com/office/drawing/2014/main" id="{3ADB8F11-F4FC-30C4-2C2E-4FAAF1861D90}"/>
              </a:ext>
            </a:extLst>
          </p:cNvPr>
          <p:cNvSpPr txBox="1"/>
          <p:nvPr/>
        </p:nvSpPr>
        <p:spPr>
          <a:xfrm>
            <a:off x="3790950" y="1045872"/>
            <a:ext cx="5182684" cy="1107996"/>
          </a:xfrm>
          <a:prstGeom prst="rect">
            <a:avLst/>
          </a:prstGeom>
          <a:noFill/>
        </p:spPr>
        <p:txBody>
          <a:bodyPr wrap="square" rtlCol="0">
            <a:spAutoFit/>
          </a:bodyPr>
          <a:lstStyle/>
          <a:p>
            <a:pPr algn="ctr">
              <a:spcAft>
                <a:spcPts val="1200"/>
              </a:spcAft>
            </a:pPr>
            <a:r>
              <a:rPr lang="en-US" sz="1600" dirty="0">
                <a:solidFill>
                  <a:schemeClr val="bg1"/>
                </a:solidFill>
                <a:latin typeface="Encode Sans" pitchFamily="2" charset="0"/>
              </a:rPr>
              <a:t>You have completed your technical check-up. </a:t>
            </a:r>
          </a:p>
          <a:p>
            <a:pPr algn="ctr">
              <a:spcAft>
                <a:spcPts val="1200"/>
              </a:spcAft>
            </a:pPr>
            <a:r>
              <a:rPr lang="en-US" sz="2000" dirty="0">
                <a:solidFill>
                  <a:schemeClr val="bg1"/>
                </a:solidFill>
                <a:latin typeface="Encode Sans Condensed Black" pitchFamily="2" charset="0"/>
              </a:rPr>
              <a:t>You’re nearly ready to go, and would like to charge your smartphone. </a:t>
            </a:r>
          </a:p>
        </p:txBody>
      </p:sp>
      <p:pic>
        <p:nvPicPr>
          <p:cNvPr id="45" name="Immagine 44" descr="Immagine che contiene testo, schermata, Elementi grafici, Rettangolo&#10;&#10;Il contenuto generato dall'IA potrebbe non essere corretto.">
            <a:extLst>
              <a:ext uri="{FF2B5EF4-FFF2-40B4-BE49-F238E27FC236}">
                <a16:creationId xmlns:a16="http://schemas.microsoft.com/office/drawing/2014/main" id="{D134861E-CFB8-4245-3344-7CF271E1EB4B}"/>
              </a:ext>
            </a:extLst>
          </p:cNvPr>
          <p:cNvPicPr>
            <a:picLocks noChangeAspect="1"/>
          </p:cNvPicPr>
          <p:nvPr/>
        </p:nvPicPr>
        <p:blipFill>
          <a:blip r:embed="rId5"/>
          <a:stretch>
            <a:fillRect/>
          </a:stretch>
        </p:blipFill>
        <p:spPr>
          <a:xfrm rot="21394818" flipH="1">
            <a:off x="1291013" y="1915586"/>
            <a:ext cx="1074001" cy="1074001"/>
          </a:xfrm>
          <a:prstGeom prst="rect">
            <a:avLst/>
          </a:prstGeom>
        </p:spPr>
      </p:pic>
      <p:sp>
        <p:nvSpPr>
          <p:cNvPr id="46" name="Rettangolo 45">
            <a:extLst>
              <a:ext uri="{FF2B5EF4-FFF2-40B4-BE49-F238E27FC236}">
                <a16:creationId xmlns:a16="http://schemas.microsoft.com/office/drawing/2014/main" id="{523CD017-7A61-57B4-36DA-3EF3353A39BA}"/>
              </a:ext>
            </a:extLst>
          </p:cNvPr>
          <p:cNvSpPr/>
          <p:nvPr/>
        </p:nvSpPr>
        <p:spPr>
          <a:xfrm rot="21328619">
            <a:off x="1291854" y="4814655"/>
            <a:ext cx="1649860" cy="8746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dirty="0">
                <a:solidFill>
                  <a:srgbClr val="C00000"/>
                </a:solidFill>
                <a:latin typeface="Encode Sans Condensed Black" pitchFamily="2" charset="0"/>
              </a:rPr>
              <a:t>10%</a:t>
            </a:r>
          </a:p>
        </p:txBody>
      </p:sp>
      <p:sp>
        <p:nvSpPr>
          <p:cNvPr id="154" name="Rettangolo con angoli arrotondati 153">
            <a:extLst>
              <a:ext uri="{FF2B5EF4-FFF2-40B4-BE49-F238E27FC236}">
                <a16:creationId xmlns:a16="http://schemas.microsoft.com/office/drawing/2014/main" id="{9F07CB94-C511-ED94-718F-493B5F2E35CD}"/>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 name="CasellaDiTesto 154">
            <a:extLst>
              <a:ext uri="{FF2B5EF4-FFF2-40B4-BE49-F238E27FC236}">
                <a16:creationId xmlns:a16="http://schemas.microsoft.com/office/drawing/2014/main" id="{21D62132-405A-FE14-51F0-F28C8AB35915}"/>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
        <p:nvSpPr>
          <p:cNvPr id="156" name="CasellaDiTesto 155">
            <a:extLst>
              <a:ext uri="{FF2B5EF4-FFF2-40B4-BE49-F238E27FC236}">
                <a16:creationId xmlns:a16="http://schemas.microsoft.com/office/drawing/2014/main" id="{7A542576-AEDB-8D34-AE12-E7655ABDC563}"/>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06/13</a:t>
            </a:r>
          </a:p>
        </p:txBody>
      </p:sp>
      <p:sp>
        <p:nvSpPr>
          <p:cNvPr id="157" name="CasellaDiTesto 156">
            <a:extLst>
              <a:ext uri="{FF2B5EF4-FFF2-40B4-BE49-F238E27FC236}">
                <a16:creationId xmlns:a16="http://schemas.microsoft.com/office/drawing/2014/main" id="{5C034CBF-F8A9-A9D8-1BF6-92482F0E700B}"/>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227" name="CasellaDiTesto 226">
            <a:extLst>
              <a:ext uri="{FF2B5EF4-FFF2-40B4-BE49-F238E27FC236}">
                <a16:creationId xmlns:a16="http://schemas.microsoft.com/office/drawing/2014/main" id="{86414461-8C11-1B57-0ADC-9CA18EF6DFF3}"/>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34</a:t>
            </a:fld>
            <a:endParaRPr lang="it-IT" sz="1600" dirty="0"/>
          </a:p>
        </p:txBody>
      </p:sp>
    </p:spTree>
    <p:custDataLst>
      <p:tags r:id="rId1"/>
    </p:custDataLst>
    <p:extLst>
      <p:ext uri="{BB962C8B-B14F-4D97-AF65-F5344CB8AC3E}">
        <p14:creationId xmlns:p14="http://schemas.microsoft.com/office/powerpoint/2010/main" val="64065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magine 46" descr="Immagine che contiene Dispositivo elettronico, schermata, gadget, Cellulare&#10;&#10;Il contenuto generato dall'IA potrebbe non essere corretto.">
            <a:extLst>
              <a:ext uri="{FF2B5EF4-FFF2-40B4-BE49-F238E27FC236}">
                <a16:creationId xmlns:a16="http://schemas.microsoft.com/office/drawing/2014/main" id="{5FCBD14D-B4DD-2CC0-58C4-9D635975F7CC}"/>
              </a:ext>
            </a:extLst>
          </p:cNvPr>
          <p:cNvPicPr>
            <a:picLocks noChangeAspect="1"/>
          </p:cNvPicPr>
          <p:nvPr/>
        </p:nvPicPr>
        <p:blipFill>
          <a:blip r:embed="rId4"/>
          <a:stretch>
            <a:fillRect/>
          </a:stretch>
        </p:blipFill>
        <p:spPr>
          <a:xfrm>
            <a:off x="4489996" y="5435718"/>
            <a:ext cx="3154859" cy="2103239"/>
          </a:xfrm>
          <a:prstGeom prst="rect">
            <a:avLst/>
          </a:prstGeom>
        </p:spPr>
      </p:pic>
      <p:sp>
        <p:nvSpPr>
          <p:cNvPr id="44" name="CasellaDiTesto 43">
            <a:extLst>
              <a:ext uri="{FF2B5EF4-FFF2-40B4-BE49-F238E27FC236}">
                <a16:creationId xmlns:a16="http://schemas.microsoft.com/office/drawing/2014/main" id="{1B212092-6A00-97B9-0ECC-DCF8BA7A245C}"/>
              </a:ext>
            </a:extLst>
          </p:cNvPr>
          <p:cNvSpPr txBox="1"/>
          <p:nvPr/>
        </p:nvSpPr>
        <p:spPr>
          <a:xfrm>
            <a:off x="3769906" y="992030"/>
            <a:ext cx="5230968" cy="1107996"/>
          </a:xfrm>
          <a:prstGeom prst="rect">
            <a:avLst/>
          </a:prstGeom>
          <a:noFill/>
        </p:spPr>
        <p:txBody>
          <a:bodyPr wrap="square" rtlCol="0">
            <a:spAutoFit/>
          </a:bodyPr>
          <a:lstStyle/>
          <a:p>
            <a:pPr algn="ctr">
              <a:spcAft>
                <a:spcPts val="1200"/>
              </a:spcAft>
            </a:pPr>
            <a:r>
              <a:rPr lang="en-US" sz="3200" dirty="0">
                <a:solidFill>
                  <a:schemeClr val="bg1"/>
                </a:solidFill>
                <a:latin typeface="Encode Sans Condensed Black" pitchFamily="2" charset="0"/>
              </a:rPr>
              <a:t>How do you do it? </a:t>
            </a:r>
          </a:p>
          <a:p>
            <a:pPr algn="ctr">
              <a:spcAft>
                <a:spcPts val="1200"/>
              </a:spcAft>
            </a:pPr>
            <a:r>
              <a:rPr lang="en-US" sz="1200" i="1" dirty="0">
                <a:solidFill>
                  <a:schemeClr val="bg1"/>
                </a:solidFill>
                <a:latin typeface="Encode Sans" pitchFamily="2" charset="0"/>
              </a:rPr>
              <a:t>Explore the environment </a:t>
            </a:r>
            <a:br>
              <a:rPr lang="en-US" sz="1200" i="1" dirty="0">
                <a:solidFill>
                  <a:schemeClr val="bg1"/>
                </a:solidFill>
                <a:latin typeface="Encode Sans" pitchFamily="2" charset="0"/>
              </a:rPr>
            </a:br>
            <a:r>
              <a:rPr lang="en-US" sz="1200" i="1" dirty="0">
                <a:solidFill>
                  <a:schemeClr val="bg1"/>
                </a:solidFill>
                <a:latin typeface="Encode Sans" pitchFamily="2" charset="0"/>
              </a:rPr>
              <a:t>and select the 2 correct answers</a:t>
            </a:r>
          </a:p>
        </p:txBody>
      </p:sp>
      <p:sp>
        <p:nvSpPr>
          <p:cNvPr id="48" name="CasellaDiTesto 47">
            <a:extLst>
              <a:ext uri="{FF2B5EF4-FFF2-40B4-BE49-F238E27FC236}">
                <a16:creationId xmlns:a16="http://schemas.microsoft.com/office/drawing/2014/main" id="{FB35E625-44C5-1155-4C4F-24DBCE7A7F73}"/>
              </a:ext>
            </a:extLst>
          </p:cNvPr>
          <p:cNvSpPr txBox="1"/>
          <p:nvPr/>
        </p:nvSpPr>
        <p:spPr>
          <a:xfrm>
            <a:off x="4694710" y="5289702"/>
            <a:ext cx="2394646" cy="698525"/>
          </a:xfrm>
          <a:prstGeom prst="roundRect">
            <a:avLst>
              <a:gd name="adj" fmla="val 50000"/>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lnSpc>
                <a:spcPct val="115000"/>
              </a:lnSpc>
              <a:tabLst>
                <a:tab pos="457200" algn="l"/>
              </a:tabLst>
              <a:defRPr kern="100">
                <a:solidFill>
                  <a:srgbClr val="233782"/>
                </a:solidFill>
                <a:latin typeface="Encode Sans" pitchFamily="2" charset="0"/>
                <a:ea typeface="Calibri" panose="020F050202020403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chemeClr val="bg1"/>
                </a:solidFill>
              </a:rPr>
              <a:t>Wireless charger</a:t>
            </a:r>
          </a:p>
        </p:txBody>
      </p:sp>
      <p:sp>
        <p:nvSpPr>
          <p:cNvPr id="50" name="CasellaDiTesto 49">
            <a:extLst>
              <a:ext uri="{FF2B5EF4-FFF2-40B4-BE49-F238E27FC236}">
                <a16:creationId xmlns:a16="http://schemas.microsoft.com/office/drawing/2014/main" id="{BA372185-CAF0-038A-889E-E0337E6D63ED}"/>
              </a:ext>
            </a:extLst>
          </p:cNvPr>
          <p:cNvSpPr txBox="1"/>
          <p:nvPr/>
        </p:nvSpPr>
        <p:spPr>
          <a:xfrm>
            <a:off x="6447309" y="2500782"/>
            <a:ext cx="2782435" cy="698525"/>
          </a:xfrm>
          <a:prstGeom prst="roundRect">
            <a:avLst>
              <a:gd name="adj" fmla="val 50000"/>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lnSpc>
                <a:spcPct val="115000"/>
              </a:lnSpc>
              <a:tabLst>
                <a:tab pos="457200" algn="l"/>
              </a:tabLst>
              <a:defRPr kern="100">
                <a:solidFill>
                  <a:srgbClr val="233782"/>
                </a:solidFill>
                <a:latin typeface="Encode Sans" pitchFamily="2" charset="0"/>
                <a:ea typeface="Calibri" panose="020F050202020403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chemeClr val="bg1"/>
                </a:solidFill>
              </a:rPr>
              <a:t>Connect charging cable to dedicated USB Port</a:t>
            </a:r>
          </a:p>
        </p:txBody>
      </p:sp>
      <p:sp>
        <p:nvSpPr>
          <p:cNvPr id="51" name="CasellaDiTesto 50">
            <a:extLst>
              <a:ext uri="{FF2B5EF4-FFF2-40B4-BE49-F238E27FC236}">
                <a16:creationId xmlns:a16="http://schemas.microsoft.com/office/drawing/2014/main" id="{31DC9F23-100A-1DB4-C776-293ECE083B68}"/>
              </a:ext>
            </a:extLst>
          </p:cNvPr>
          <p:cNvSpPr txBox="1"/>
          <p:nvPr/>
        </p:nvSpPr>
        <p:spPr>
          <a:xfrm>
            <a:off x="1834557" y="2647076"/>
            <a:ext cx="2377459" cy="698525"/>
          </a:xfrm>
          <a:prstGeom prst="roundRect">
            <a:avLst>
              <a:gd name="adj" fmla="val 50000"/>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lnSpc>
                <a:spcPct val="115000"/>
              </a:lnSpc>
              <a:tabLst>
                <a:tab pos="457200" algn="l"/>
              </a:tabLst>
              <a:defRPr kern="100">
                <a:solidFill>
                  <a:srgbClr val="233782"/>
                </a:solidFill>
                <a:latin typeface="Encode Sans" pitchFamily="2" charset="0"/>
                <a:ea typeface="Calibri" panose="020F050202020403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t>Use the Bluetooth connection</a:t>
            </a:r>
          </a:p>
        </p:txBody>
      </p:sp>
      <p:pic>
        <p:nvPicPr>
          <p:cNvPr id="53" name="Elemento grafico 52" descr="Wi-Fi con riempimento a tinta unita">
            <a:extLst>
              <a:ext uri="{FF2B5EF4-FFF2-40B4-BE49-F238E27FC236}">
                <a16:creationId xmlns:a16="http://schemas.microsoft.com/office/drawing/2014/main" id="{9EA73F97-675D-FFCE-DEBC-27997B58CE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32173" y="1919316"/>
            <a:ext cx="722008" cy="722008"/>
          </a:xfrm>
          <a:prstGeom prst="rect">
            <a:avLst/>
          </a:prstGeom>
        </p:spPr>
      </p:pic>
      <p:sp>
        <p:nvSpPr>
          <p:cNvPr id="4" name="CasellaDiTesto 3">
            <a:extLst>
              <a:ext uri="{FF2B5EF4-FFF2-40B4-BE49-F238E27FC236}">
                <a16:creationId xmlns:a16="http://schemas.microsoft.com/office/drawing/2014/main" id="{BE438FC8-912D-2698-B05A-F219663A9103}"/>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07/13</a:t>
            </a:r>
          </a:p>
        </p:txBody>
      </p:sp>
      <p:sp>
        <p:nvSpPr>
          <p:cNvPr id="19" name="CasellaDiTesto 18">
            <a:extLst>
              <a:ext uri="{FF2B5EF4-FFF2-40B4-BE49-F238E27FC236}">
                <a16:creationId xmlns:a16="http://schemas.microsoft.com/office/drawing/2014/main" id="{00739AAB-22CD-3DDE-731D-3269236424B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83" name="CasellaDiTesto 82">
            <a:extLst>
              <a:ext uri="{FF2B5EF4-FFF2-40B4-BE49-F238E27FC236}">
                <a16:creationId xmlns:a16="http://schemas.microsoft.com/office/drawing/2014/main" id="{58E4B6EA-7137-F43A-79C1-D36F3C3253B5}"/>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35</a:t>
            </a:fld>
            <a:endParaRPr lang="it-IT" sz="1600" dirty="0"/>
          </a:p>
        </p:txBody>
      </p:sp>
    </p:spTree>
    <p:custDataLst>
      <p:tags r:id="rId1"/>
    </p:custDataLst>
    <p:extLst>
      <p:ext uri="{BB962C8B-B14F-4D97-AF65-F5344CB8AC3E}">
        <p14:creationId xmlns:p14="http://schemas.microsoft.com/office/powerpoint/2010/main" val="3931418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426DA-7F3D-D28D-B9B3-F576DB30E5D3}"/>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637CC947-63D3-A8E0-90C3-AE30CC046265}"/>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C029B9C9-B95B-3E53-7724-C6DA60158614}"/>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C74E6406-7E62-E858-E281-F3F6365AB262}"/>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232D4416-3801-A14F-DA87-302541948C1D}"/>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0A935B23-E6A5-314E-BE6F-E3D2C550C691}"/>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508AFF91-B220-31EB-5993-B5327932A49C}"/>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ACD1947C-93C4-5B6F-0587-CF98D9FCEFAA}"/>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C2364B9B-C03C-A429-E9C0-102FDB0C9FBA}"/>
                </a:ext>
              </a:extLst>
            </p:cNvPr>
            <p:cNvSpPr txBox="1"/>
            <p:nvPr/>
          </p:nvSpPr>
          <p:spPr>
            <a:xfrm>
              <a:off x="2815562" y="1505576"/>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sp>
          <p:nvSpPr>
            <p:cNvPr id="30" name="CasellaDiTesto 29">
              <a:extLst>
                <a:ext uri="{FF2B5EF4-FFF2-40B4-BE49-F238E27FC236}">
                  <a16:creationId xmlns:a16="http://schemas.microsoft.com/office/drawing/2014/main" id="{C4B50C13-64D7-490E-CF0F-BDC458998D45}"/>
                </a:ext>
              </a:extLst>
            </p:cNvPr>
            <p:cNvSpPr txBox="1"/>
            <p:nvPr/>
          </p:nvSpPr>
          <p:spPr>
            <a:xfrm>
              <a:off x="2320676" y="2456843"/>
              <a:ext cx="7205945" cy="923330"/>
            </a:xfrm>
            <a:prstGeom prst="rect">
              <a:avLst/>
            </a:prstGeom>
            <a:noFill/>
          </p:spPr>
          <p:txBody>
            <a:bodyPr wrap="square">
              <a:spAutoFit/>
            </a:bodyPr>
            <a:lstStyle/>
            <a:p>
              <a:pPr algn="ctr"/>
              <a:r>
                <a:rPr lang="en-US" dirty="0">
                  <a:latin typeface="Encode Sans" pitchFamily="2" charset="0"/>
                </a:rPr>
                <a:t>With the Smartphone Station, standard on all versions of K9, the smartphone battery is recharged by connecting the cable to the dedicated USB port. As optional is also available the wireless charger</a:t>
              </a:r>
            </a:p>
          </p:txBody>
        </p:sp>
      </p:grpSp>
      <p:sp>
        <p:nvSpPr>
          <p:cNvPr id="37" name="CasellaDiTesto 36">
            <a:extLst>
              <a:ext uri="{FF2B5EF4-FFF2-40B4-BE49-F238E27FC236}">
                <a16:creationId xmlns:a16="http://schemas.microsoft.com/office/drawing/2014/main" id="{130FBBAB-15E9-61FB-8804-78C791F41A67}"/>
              </a:ext>
            </a:extLst>
          </p:cNvPr>
          <p:cNvSpPr txBox="1"/>
          <p:nvPr/>
        </p:nvSpPr>
        <p:spPr>
          <a:xfrm>
            <a:off x="4239530" y="4933260"/>
            <a:ext cx="3687554"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KEEP GOING</a:t>
            </a:r>
          </a:p>
        </p:txBody>
      </p:sp>
      <p:pic>
        <p:nvPicPr>
          <p:cNvPr id="2" name="Picture 2">
            <a:extLst>
              <a:ext uri="{FF2B5EF4-FFF2-40B4-BE49-F238E27FC236}">
                <a16:creationId xmlns:a16="http://schemas.microsoft.com/office/drawing/2014/main" id="{2FC68C8D-8581-ABD7-1995-DA609DB1FF19}"/>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39B13F62-3B76-EE2F-81A2-0B279CCF243B}"/>
              </a:ext>
            </a:extLst>
          </p:cNvPr>
          <p:cNvSpPr txBox="1"/>
          <p:nvPr/>
        </p:nvSpPr>
        <p:spPr>
          <a:xfrm>
            <a:off x="3574138" y="3566674"/>
            <a:ext cx="6178859" cy="1200329"/>
          </a:xfrm>
          <a:prstGeom prst="rect">
            <a:avLst/>
          </a:prstGeom>
          <a:noFill/>
        </p:spPr>
        <p:txBody>
          <a:bodyPr wrap="square">
            <a:spAutoFit/>
          </a:bodyPr>
          <a:lstStyle>
            <a:defPPr>
              <a:defRPr lang="en-US"/>
            </a:defPPr>
            <a:lvl1pPr algn="ctr">
              <a:defRPr>
                <a:latin typeface="Encode Sans" pitchFamily="2" charset="0"/>
              </a:defRPr>
            </a:lvl1pPr>
          </a:lstStyle>
          <a:p>
            <a:pPr algn="l"/>
            <a:r>
              <a:rPr lang="en-US" dirty="0"/>
              <a:t>With Smartphone Station:</a:t>
            </a:r>
          </a:p>
          <a:p>
            <a:pPr algn="l"/>
            <a:r>
              <a:rPr lang="en-US" dirty="0"/>
              <a:t>Accommodate the phone in the compartment, pair it with the Bluetooth connection to allow data exchange, and use the dedicated App to interact, also through your voice.</a:t>
            </a:r>
          </a:p>
        </p:txBody>
      </p:sp>
      <p:pic>
        <p:nvPicPr>
          <p:cNvPr id="22" name="Immagine 21" descr="The image depicts a simplified, stylized light bulb with a radiant glow and an internal light, suggesting the concept of illumination or innovation.&#10;&#10;Il contenuto generato dall'IA potrebbe non essere corretto.">
            <a:extLst>
              <a:ext uri="{FF2B5EF4-FFF2-40B4-BE49-F238E27FC236}">
                <a16:creationId xmlns:a16="http://schemas.microsoft.com/office/drawing/2014/main" id="{2D93B0F1-4EAA-573E-06DA-1909AC4634B5}"/>
              </a:ext>
            </a:extLst>
          </p:cNvPr>
          <p:cNvPicPr>
            <a:picLocks noChangeAspect="1"/>
          </p:cNvPicPr>
          <p:nvPr/>
        </p:nvPicPr>
        <p:blipFill>
          <a:blip r:embed="rId6"/>
          <a:stretch>
            <a:fillRect/>
          </a:stretch>
        </p:blipFill>
        <p:spPr>
          <a:xfrm>
            <a:off x="2508269" y="3619060"/>
            <a:ext cx="960341" cy="960341"/>
          </a:xfrm>
          <a:prstGeom prst="rect">
            <a:avLst/>
          </a:prstGeom>
        </p:spPr>
      </p:pic>
      <p:sp>
        <p:nvSpPr>
          <p:cNvPr id="4" name="CasellaDiTesto 3">
            <a:extLst>
              <a:ext uri="{FF2B5EF4-FFF2-40B4-BE49-F238E27FC236}">
                <a16:creationId xmlns:a16="http://schemas.microsoft.com/office/drawing/2014/main" id="{D3C05AEB-D2DC-4815-DB08-A9CC21F08577}"/>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36</a:t>
            </a:fld>
            <a:endParaRPr lang="it-IT" dirty="0"/>
          </a:p>
        </p:txBody>
      </p:sp>
      <p:sp>
        <p:nvSpPr>
          <p:cNvPr id="7" name="CasellaDiTesto 6">
            <a:extLst>
              <a:ext uri="{FF2B5EF4-FFF2-40B4-BE49-F238E27FC236}">
                <a16:creationId xmlns:a16="http://schemas.microsoft.com/office/drawing/2014/main" id="{D1AECDAA-9429-ACB1-38A3-33B275791354}"/>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07/13</a:t>
            </a:r>
          </a:p>
        </p:txBody>
      </p:sp>
      <p:sp>
        <p:nvSpPr>
          <p:cNvPr id="9" name="CasellaDiTesto 8">
            <a:extLst>
              <a:ext uri="{FF2B5EF4-FFF2-40B4-BE49-F238E27FC236}">
                <a16:creationId xmlns:a16="http://schemas.microsoft.com/office/drawing/2014/main" id="{45CF3747-955A-713C-6003-8B78B10EAB3B}"/>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12" name="Gruppo 11">
            <a:extLst>
              <a:ext uri="{FF2B5EF4-FFF2-40B4-BE49-F238E27FC236}">
                <a16:creationId xmlns:a16="http://schemas.microsoft.com/office/drawing/2014/main" id="{D4A25C43-529C-73A9-184A-597FCAC5CBBD}"/>
              </a:ext>
            </a:extLst>
          </p:cNvPr>
          <p:cNvGrpSpPr/>
          <p:nvPr/>
        </p:nvGrpSpPr>
        <p:grpSpPr>
          <a:xfrm>
            <a:off x="11449277" y="106363"/>
            <a:ext cx="575026" cy="700647"/>
            <a:chOff x="11449277" y="1833658"/>
            <a:chExt cx="575026" cy="700647"/>
          </a:xfrm>
        </p:grpSpPr>
        <p:sp>
          <p:nvSpPr>
            <p:cNvPr id="23" name="Rettangolo con angoli arrotondati 22">
              <a:extLst>
                <a:ext uri="{FF2B5EF4-FFF2-40B4-BE49-F238E27FC236}">
                  <a16:creationId xmlns:a16="http://schemas.microsoft.com/office/drawing/2014/main" id="{46B1C969-361A-6809-B691-660AA3453C5E}"/>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44E7D55F-DA99-02F8-B67A-68C4896A4494}"/>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A2CFDA92-3126-3AA4-86EB-7DFAC65FE00E}"/>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27" name="Gruppo 26">
            <a:extLst>
              <a:ext uri="{FF2B5EF4-FFF2-40B4-BE49-F238E27FC236}">
                <a16:creationId xmlns:a16="http://schemas.microsoft.com/office/drawing/2014/main" id="{2ACCE8D4-76B8-B2D0-B4B2-8E40A1167F9E}"/>
              </a:ext>
            </a:extLst>
          </p:cNvPr>
          <p:cNvGrpSpPr/>
          <p:nvPr/>
        </p:nvGrpSpPr>
        <p:grpSpPr>
          <a:xfrm>
            <a:off x="11449277" y="4952304"/>
            <a:ext cx="575026" cy="1738151"/>
            <a:chOff x="11449277" y="4952304"/>
            <a:chExt cx="575026" cy="1738151"/>
          </a:xfrm>
        </p:grpSpPr>
        <p:sp>
          <p:nvSpPr>
            <p:cNvPr id="28" name="Rettangolo con angoli arrotondati 27">
              <a:extLst>
                <a:ext uri="{FF2B5EF4-FFF2-40B4-BE49-F238E27FC236}">
                  <a16:creationId xmlns:a16="http://schemas.microsoft.com/office/drawing/2014/main" id="{FA90D087-65F6-8729-1EB5-4B951939E89B}"/>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2017D615-760C-0F8A-4E20-4E4B8F22054E}"/>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741A2725-7DC6-1745-EC0F-EA76818B1BF9}"/>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3F09F57D-DECC-D48F-5AC2-FF80FB3C83BC}"/>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C33EE983-0F72-796E-9896-6EA368ACA12E}"/>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CDC17372-AE2D-D4A7-AA7C-DB1FA2C9A3CE}"/>
                </a:ext>
              </a:extLst>
            </p:cNvPr>
            <p:cNvPicPr>
              <a:picLocks noChangeAspect="1"/>
            </p:cNvPicPr>
            <p:nvPr/>
          </p:nvPicPr>
          <p:blipFill>
            <a:blip r:embed="rId8"/>
            <a:srcRect/>
            <a:stretch/>
          </p:blipFill>
          <p:spPr>
            <a:xfrm>
              <a:off x="11656196" y="5171117"/>
              <a:ext cx="183221" cy="183221"/>
            </a:xfrm>
            <a:prstGeom prst="rect">
              <a:avLst/>
            </a:prstGeom>
          </p:spPr>
        </p:pic>
        <p:pic>
          <p:nvPicPr>
            <p:cNvPr id="41" name="Immagine 40">
              <a:extLst>
                <a:ext uri="{FF2B5EF4-FFF2-40B4-BE49-F238E27FC236}">
                  <a16:creationId xmlns:a16="http://schemas.microsoft.com/office/drawing/2014/main" id="{AADAAA77-31ED-9CC1-4CF8-0C78C544E6CC}"/>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42" name="Gruppo 41">
            <a:extLst>
              <a:ext uri="{FF2B5EF4-FFF2-40B4-BE49-F238E27FC236}">
                <a16:creationId xmlns:a16="http://schemas.microsoft.com/office/drawing/2014/main" id="{2D5E00C1-AE57-92F3-D7F0-FBC584D9E61F}"/>
              </a:ext>
            </a:extLst>
          </p:cNvPr>
          <p:cNvGrpSpPr/>
          <p:nvPr/>
        </p:nvGrpSpPr>
        <p:grpSpPr>
          <a:xfrm>
            <a:off x="11449277" y="2058972"/>
            <a:ext cx="575026" cy="2865342"/>
            <a:chOff x="11449277" y="1833658"/>
            <a:chExt cx="575026" cy="2865342"/>
          </a:xfrm>
        </p:grpSpPr>
        <p:sp>
          <p:nvSpPr>
            <p:cNvPr id="43" name="Rettangolo con angoli arrotondati 42">
              <a:extLst>
                <a:ext uri="{FF2B5EF4-FFF2-40B4-BE49-F238E27FC236}">
                  <a16:creationId xmlns:a16="http://schemas.microsoft.com/office/drawing/2014/main" id="{4642A5DD-CDCF-DD08-A908-8CA22FF38204}"/>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194962E9-655E-A57C-253F-E297DFF93DB3}"/>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ADB990B4-24BE-4107-1EC1-39BFD884B0FF}"/>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55F85F15-244F-90FD-A3C3-6012005F11E8}"/>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909F8D4E-306F-F9AC-0F88-7D559F22D09A}"/>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A89188DE-2044-4EAA-7D87-52E43E4E27B4}"/>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8CC88514-A283-E9D3-0C73-160EAB1C7695}"/>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7793F9D1-63EC-4FA7-1ED6-8C79B9A5320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6B4BB163-D18D-1BE2-BCFD-776753DE39CC}"/>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05B1D3A9-6D81-DD80-813F-C96FCF4EA754}"/>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9FD07063-D54F-E195-A91E-612A915AE4E4}"/>
                </a:ext>
              </a:extLst>
            </p:cNvPr>
            <p:cNvPicPr>
              <a:picLocks noChangeAspect="1"/>
            </p:cNvPicPr>
            <p:nvPr/>
          </p:nvPicPr>
          <p:blipFill>
            <a:blip r:embed="rId11">
              <a:alphaModFix/>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DCFFB9A1-8632-1F1C-1645-8A5DEE2F3FCB}"/>
                </a:ext>
              </a:extLst>
            </p:cNvPr>
            <p:cNvPicPr>
              <a:picLocks noChangeAspect="1"/>
            </p:cNvPicPr>
            <p:nvPr/>
          </p:nvPicPr>
          <p:blipFill>
            <a:blip r:embed="rId12">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8C1EC639-F1E5-5B39-3C57-9728E748B3DB}"/>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1E0CA311-ABCA-0C54-DB33-E5C6CAAA36E0}"/>
                </a:ext>
              </a:extLst>
            </p:cNvPr>
            <p:cNvPicPr>
              <a:picLocks noChangeAspect="1"/>
            </p:cNvPicPr>
            <p:nvPr/>
          </p:nvPicPr>
          <p:blipFill>
            <a:blip r:embed="rId14">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DA1F6B4C-78F7-9E48-71D4-C1F6727E315F}"/>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8964AE07-E5AD-52B7-8751-F6760F4C2D9F}"/>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C276A4E7-786A-F958-C822-870C0208B2FC}"/>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B9D3D296-7F0B-C100-4E74-924F3135BF3B}"/>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00C8A963-B8B4-9409-5182-67D1ACE7C1AE}"/>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0C585446-71AA-716D-8C33-A03ACC9AE8A1}"/>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88273189-8116-1F09-A0C6-41C17112804C}"/>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4F4ADE8D-D6E7-FDB4-F9D0-25BCE69BB37F}"/>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36</a:t>
            </a:fld>
            <a:endParaRPr lang="it-IT" sz="1600" dirty="0"/>
          </a:p>
        </p:txBody>
      </p:sp>
    </p:spTree>
    <p:custDataLst>
      <p:tags r:id="rId1"/>
    </p:custDataLst>
    <p:extLst>
      <p:ext uri="{BB962C8B-B14F-4D97-AF65-F5344CB8AC3E}">
        <p14:creationId xmlns:p14="http://schemas.microsoft.com/office/powerpoint/2010/main" val="1732088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79DC-E850-0981-CAFE-834D5B90CB2F}"/>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192F68CE-FE6E-6D8F-5A04-DB01A8B58694}"/>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BE539D1C-7DE9-5999-F3E2-ABF970FC7AE6}"/>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96EA336C-A873-4EC0-D442-984457744CCC}"/>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D817E5F3-5938-765D-9D17-C838B3614834}"/>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ABD0D11D-08CE-A9F4-35EA-DEFCDE4DC740}"/>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02D5E1BE-90D9-56E2-6945-4C7782228AC2}"/>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E2D7129D-22FC-16D0-D252-54CB1398084E}"/>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A48A9BED-9B18-F094-97C2-F65F0D0D75D2}"/>
                </a:ext>
              </a:extLst>
            </p:cNvPr>
            <p:cNvSpPr txBox="1"/>
            <p:nvPr/>
          </p:nvSpPr>
          <p:spPr>
            <a:xfrm>
              <a:off x="2864275" y="23293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really… </a:t>
              </a:r>
            </a:p>
          </p:txBody>
        </p:sp>
        <p:sp>
          <p:nvSpPr>
            <p:cNvPr id="30" name="CasellaDiTesto 29">
              <a:extLst>
                <a:ext uri="{FF2B5EF4-FFF2-40B4-BE49-F238E27FC236}">
                  <a16:creationId xmlns:a16="http://schemas.microsoft.com/office/drawing/2014/main" id="{12B77AC6-32AA-8103-7319-4E27B8B0A7E5}"/>
                </a:ext>
              </a:extLst>
            </p:cNvPr>
            <p:cNvSpPr txBox="1"/>
            <p:nvPr/>
          </p:nvSpPr>
          <p:spPr>
            <a:xfrm>
              <a:off x="2956547" y="3388048"/>
              <a:ext cx="5913090" cy="646331"/>
            </a:xfrm>
            <a:prstGeom prst="rect">
              <a:avLst/>
            </a:prstGeom>
            <a:noFill/>
          </p:spPr>
          <p:txBody>
            <a:bodyPr wrap="square">
              <a:spAutoFit/>
            </a:bodyPr>
            <a:lstStyle>
              <a:defPPr>
                <a:defRPr lang="en-US"/>
              </a:defPPr>
              <a:lvl1pPr>
                <a:defRPr>
                  <a:latin typeface="Encode Sans" pitchFamily="2" charset="0"/>
                </a:defRPr>
              </a:lvl1pPr>
            </a:lstStyle>
            <a:p>
              <a:pPr algn="ctr"/>
              <a:r>
                <a:rPr lang="en-US" dirty="0"/>
                <a:t>This answer won’t make you go any further.</a:t>
              </a:r>
            </a:p>
            <a:p>
              <a:pPr algn="ctr"/>
              <a:endParaRPr lang="en-US" dirty="0"/>
            </a:p>
          </p:txBody>
        </p:sp>
      </p:grpSp>
      <p:sp>
        <p:nvSpPr>
          <p:cNvPr id="5" name="CasellaDiTesto 4">
            <a:extLst>
              <a:ext uri="{FF2B5EF4-FFF2-40B4-BE49-F238E27FC236}">
                <a16:creationId xmlns:a16="http://schemas.microsoft.com/office/drawing/2014/main" id="{87EE419C-03C2-419F-2D7D-DA5EE219DDF0}"/>
              </a:ext>
            </a:extLst>
          </p:cNvPr>
          <p:cNvSpPr txBox="1"/>
          <p:nvPr/>
        </p:nvSpPr>
        <p:spPr>
          <a:xfrm>
            <a:off x="5106944" y="4207585"/>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1CA5B2C2-651F-D79C-254C-EBCF959DD1E7}"/>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6165EB2E-E644-294F-FC88-19C07D7762C5}"/>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37</a:t>
            </a:fld>
            <a:endParaRPr lang="it-IT" dirty="0"/>
          </a:p>
        </p:txBody>
      </p:sp>
      <p:sp>
        <p:nvSpPr>
          <p:cNvPr id="7" name="CasellaDiTesto 6">
            <a:extLst>
              <a:ext uri="{FF2B5EF4-FFF2-40B4-BE49-F238E27FC236}">
                <a16:creationId xmlns:a16="http://schemas.microsoft.com/office/drawing/2014/main" id="{F1D7DB99-BA32-7820-617E-E64C13CDD706}"/>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07/13</a:t>
            </a:r>
          </a:p>
        </p:txBody>
      </p:sp>
      <p:sp>
        <p:nvSpPr>
          <p:cNvPr id="8" name="CasellaDiTesto 7">
            <a:extLst>
              <a:ext uri="{FF2B5EF4-FFF2-40B4-BE49-F238E27FC236}">
                <a16:creationId xmlns:a16="http://schemas.microsoft.com/office/drawing/2014/main" id="{5DCF2A5C-93FA-D97D-6D46-9EC336C9DD1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9" name="Gruppo 8">
            <a:extLst>
              <a:ext uri="{FF2B5EF4-FFF2-40B4-BE49-F238E27FC236}">
                <a16:creationId xmlns:a16="http://schemas.microsoft.com/office/drawing/2014/main" id="{76E9259A-61B2-8D48-8935-8C746DC65F97}"/>
              </a:ext>
            </a:extLst>
          </p:cNvPr>
          <p:cNvGrpSpPr/>
          <p:nvPr/>
        </p:nvGrpSpPr>
        <p:grpSpPr>
          <a:xfrm>
            <a:off x="11449277" y="106363"/>
            <a:ext cx="575026" cy="700647"/>
            <a:chOff x="11449277" y="1833658"/>
            <a:chExt cx="575026" cy="700647"/>
          </a:xfrm>
        </p:grpSpPr>
        <p:sp>
          <p:nvSpPr>
            <p:cNvPr id="12" name="Rettangolo con angoli arrotondati 11">
              <a:extLst>
                <a:ext uri="{FF2B5EF4-FFF2-40B4-BE49-F238E27FC236}">
                  <a16:creationId xmlns:a16="http://schemas.microsoft.com/office/drawing/2014/main" id="{7A4AED8C-FDD6-A125-F7FE-24086336300D}"/>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60320D87-3E0A-8D75-CE65-5D2683E44830}"/>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887D539F-C0F2-DF84-0BD9-0B09C11CF20A}"/>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2" name="Gruppo 21">
            <a:extLst>
              <a:ext uri="{FF2B5EF4-FFF2-40B4-BE49-F238E27FC236}">
                <a16:creationId xmlns:a16="http://schemas.microsoft.com/office/drawing/2014/main" id="{9BDABDE6-9A35-46B5-CDFB-2650D5B3E963}"/>
              </a:ext>
            </a:extLst>
          </p:cNvPr>
          <p:cNvGrpSpPr/>
          <p:nvPr/>
        </p:nvGrpSpPr>
        <p:grpSpPr>
          <a:xfrm>
            <a:off x="11449277" y="4952304"/>
            <a:ext cx="575026" cy="1738151"/>
            <a:chOff x="11449277" y="4952304"/>
            <a:chExt cx="575026" cy="1738151"/>
          </a:xfrm>
        </p:grpSpPr>
        <p:sp>
          <p:nvSpPr>
            <p:cNvPr id="23" name="Rettangolo con angoli arrotondati 22">
              <a:extLst>
                <a:ext uri="{FF2B5EF4-FFF2-40B4-BE49-F238E27FC236}">
                  <a16:creationId xmlns:a16="http://schemas.microsoft.com/office/drawing/2014/main" id="{044DD84B-D286-63E9-5280-02DB63E95C34}"/>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FCD74B75-9490-26AE-EC13-95916E4CEC7A}"/>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AAFD6A7B-15A1-0163-66D1-EF3687B2BFAE}"/>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A36EC851-DFD7-6138-4BD4-C3A3F3F3E355}"/>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B6CDE736-797F-F135-803B-6CA28212237B}"/>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3A26C52C-6AF0-32ED-D4E9-D0706C256B0A}"/>
                </a:ext>
              </a:extLst>
            </p:cNvPr>
            <p:cNvPicPr>
              <a:picLocks noChangeAspect="1"/>
            </p:cNvPicPr>
            <p:nvPr/>
          </p:nvPicPr>
          <p:blipFill>
            <a:blip r:embed="rId7"/>
            <a:srcRect/>
            <a:stretch/>
          </p:blipFill>
          <p:spPr>
            <a:xfrm>
              <a:off x="11656196" y="5171117"/>
              <a:ext cx="183221" cy="183221"/>
            </a:xfrm>
            <a:prstGeom prst="rect">
              <a:avLst/>
            </a:prstGeom>
          </p:spPr>
        </p:pic>
        <p:pic>
          <p:nvPicPr>
            <p:cNvPr id="33" name="Immagine 32">
              <a:extLst>
                <a:ext uri="{FF2B5EF4-FFF2-40B4-BE49-F238E27FC236}">
                  <a16:creationId xmlns:a16="http://schemas.microsoft.com/office/drawing/2014/main" id="{ECBCBE9C-945F-E3B6-5DAB-88D57564DD1D}"/>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37" name="Gruppo 36">
            <a:extLst>
              <a:ext uri="{FF2B5EF4-FFF2-40B4-BE49-F238E27FC236}">
                <a16:creationId xmlns:a16="http://schemas.microsoft.com/office/drawing/2014/main" id="{33F0A4EF-3A74-657B-4548-857C4E81A9E4}"/>
              </a:ext>
            </a:extLst>
          </p:cNvPr>
          <p:cNvGrpSpPr/>
          <p:nvPr/>
        </p:nvGrpSpPr>
        <p:grpSpPr>
          <a:xfrm>
            <a:off x="11449277" y="2058972"/>
            <a:ext cx="575026" cy="2865342"/>
            <a:chOff x="11449277" y="1833658"/>
            <a:chExt cx="575026" cy="2865342"/>
          </a:xfrm>
        </p:grpSpPr>
        <p:sp>
          <p:nvSpPr>
            <p:cNvPr id="54" name="Rettangolo con angoli arrotondati 53">
              <a:extLst>
                <a:ext uri="{FF2B5EF4-FFF2-40B4-BE49-F238E27FC236}">
                  <a16:creationId xmlns:a16="http://schemas.microsoft.com/office/drawing/2014/main" id="{4BF9496B-B391-F8FD-B2D1-978D4C351854}"/>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con angoli arrotondati 54">
              <a:extLst>
                <a:ext uri="{FF2B5EF4-FFF2-40B4-BE49-F238E27FC236}">
                  <a16:creationId xmlns:a16="http://schemas.microsoft.com/office/drawing/2014/main" id="{2039ACCA-225B-D846-0AC5-8A1789BF3741}"/>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D3E4CDB-E550-BD3F-40AA-BC0D9CB360E6}"/>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C957B9C9-A02C-D5B5-F9E2-F83D0988A975}"/>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505E3FB9-77C9-4159-0AE8-243A67069347}"/>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AA9082E3-8107-27B1-1439-BEB150C16B02}"/>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A9CB3717-3517-E718-3536-03EA33EE1EA9}"/>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593DD5EC-14CF-757E-84BC-81E89500A586}"/>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6" name="Immagine 65">
              <a:extLst>
                <a:ext uri="{FF2B5EF4-FFF2-40B4-BE49-F238E27FC236}">
                  <a16:creationId xmlns:a16="http://schemas.microsoft.com/office/drawing/2014/main" id="{77695649-23A1-6220-9B02-EF80E1857E45}"/>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7" name="Immagine 66">
              <a:extLst>
                <a:ext uri="{FF2B5EF4-FFF2-40B4-BE49-F238E27FC236}">
                  <a16:creationId xmlns:a16="http://schemas.microsoft.com/office/drawing/2014/main" id="{1D1A77F2-4CA5-15A4-8DE7-7193460AB965}"/>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8" name="Immagine 67">
              <a:extLst>
                <a:ext uri="{FF2B5EF4-FFF2-40B4-BE49-F238E27FC236}">
                  <a16:creationId xmlns:a16="http://schemas.microsoft.com/office/drawing/2014/main" id="{930603F6-4899-7921-80F8-4CEEFC5A1B6B}"/>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69" name="Immagine 68">
              <a:extLst>
                <a:ext uri="{FF2B5EF4-FFF2-40B4-BE49-F238E27FC236}">
                  <a16:creationId xmlns:a16="http://schemas.microsoft.com/office/drawing/2014/main" id="{6CD91E49-0AD8-F15F-D54E-A9CDFFE0228D}"/>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0" name="Immagine 69">
              <a:extLst>
                <a:ext uri="{FF2B5EF4-FFF2-40B4-BE49-F238E27FC236}">
                  <a16:creationId xmlns:a16="http://schemas.microsoft.com/office/drawing/2014/main" id="{9DABF6D3-8B7E-1BAF-86F8-B1FC9CB31C64}"/>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1" name="Immagine 70">
              <a:extLst>
                <a:ext uri="{FF2B5EF4-FFF2-40B4-BE49-F238E27FC236}">
                  <a16:creationId xmlns:a16="http://schemas.microsoft.com/office/drawing/2014/main" id="{D6899AA7-F183-39E3-E518-934DA445681D}"/>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2" name="Gruppo 71">
            <a:extLst>
              <a:ext uri="{FF2B5EF4-FFF2-40B4-BE49-F238E27FC236}">
                <a16:creationId xmlns:a16="http://schemas.microsoft.com/office/drawing/2014/main" id="{8BAD71D5-C6F4-5766-F05E-457C101C2C6C}"/>
              </a:ext>
            </a:extLst>
          </p:cNvPr>
          <p:cNvGrpSpPr/>
          <p:nvPr/>
        </p:nvGrpSpPr>
        <p:grpSpPr>
          <a:xfrm>
            <a:off x="11449277" y="906463"/>
            <a:ext cx="575026" cy="1083942"/>
            <a:chOff x="11449277" y="1833658"/>
            <a:chExt cx="575026" cy="1083942"/>
          </a:xfrm>
        </p:grpSpPr>
        <p:sp>
          <p:nvSpPr>
            <p:cNvPr id="73" name="Rettangolo con angoli arrotondati 72">
              <a:extLst>
                <a:ext uri="{FF2B5EF4-FFF2-40B4-BE49-F238E27FC236}">
                  <a16:creationId xmlns:a16="http://schemas.microsoft.com/office/drawing/2014/main" id="{7AA4D4FD-60FE-50EF-0717-42CBDB1326C5}"/>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con angoli arrotondati 73">
              <a:extLst>
                <a:ext uri="{FF2B5EF4-FFF2-40B4-BE49-F238E27FC236}">
                  <a16:creationId xmlns:a16="http://schemas.microsoft.com/office/drawing/2014/main" id="{E5616405-706D-2C11-1F82-90D24BCDD2F0}"/>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a:extLst>
                <a:ext uri="{FF2B5EF4-FFF2-40B4-BE49-F238E27FC236}">
                  <a16:creationId xmlns:a16="http://schemas.microsoft.com/office/drawing/2014/main" id="{30FFCB8C-A982-8656-1FF9-F59614F3ECE6}"/>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a:extLst>
                <a:ext uri="{FF2B5EF4-FFF2-40B4-BE49-F238E27FC236}">
                  <a16:creationId xmlns:a16="http://schemas.microsoft.com/office/drawing/2014/main" id="{1191595C-E8D2-C69E-2AC1-2E655DBF3CE0}"/>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7" name="Ovale 76">
              <a:extLst>
                <a:ext uri="{FF2B5EF4-FFF2-40B4-BE49-F238E27FC236}">
                  <a16:creationId xmlns:a16="http://schemas.microsoft.com/office/drawing/2014/main" id="{EAEAA8E2-5864-2373-34E1-BB009FCC02C7}"/>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FD9D9E58-C321-E154-1CD6-85594AE764A5}"/>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9" name="CasellaDiTesto 78">
            <a:extLst>
              <a:ext uri="{FF2B5EF4-FFF2-40B4-BE49-F238E27FC236}">
                <a16:creationId xmlns:a16="http://schemas.microsoft.com/office/drawing/2014/main" id="{43CC54D8-F794-3D7B-D532-862FBE746C8F}"/>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37</a:t>
            </a:fld>
            <a:endParaRPr lang="it-IT" sz="1600" dirty="0"/>
          </a:p>
        </p:txBody>
      </p:sp>
    </p:spTree>
    <p:custDataLst>
      <p:tags r:id="rId1"/>
    </p:custDataLst>
    <p:extLst>
      <p:ext uri="{BB962C8B-B14F-4D97-AF65-F5344CB8AC3E}">
        <p14:creationId xmlns:p14="http://schemas.microsoft.com/office/powerpoint/2010/main" val="4058234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BA6F6-667E-6D2C-BCE4-9FE03C39A9ED}"/>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FE8425F8-B9CE-2630-25E2-71B6B9E4DB2F}"/>
              </a:ext>
            </a:extLst>
          </p:cNvPr>
          <p:cNvSpPr txBox="1"/>
          <p:nvPr/>
        </p:nvSpPr>
        <p:spPr>
          <a:xfrm>
            <a:off x="1466850" y="1625503"/>
            <a:ext cx="8210550" cy="1323439"/>
          </a:xfrm>
          <a:prstGeom prst="rect">
            <a:avLst/>
          </a:prstGeom>
          <a:noFill/>
        </p:spPr>
        <p:txBody>
          <a:bodyPr wrap="square">
            <a:spAutoFit/>
          </a:bodyPr>
          <a:lstStyle>
            <a:defPPr>
              <a:defRPr lang="en-US"/>
            </a:defPPr>
            <a:lvl1pPr algn="ctr">
              <a:tabLst>
                <a:tab pos="180975" algn="l"/>
              </a:tabLst>
              <a:defRPr sz="6000" b="1">
                <a:solidFill>
                  <a:srgbClr val="233782"/>
                </a:solidFill>
                <a:latin typeface="Encode Sans Condensed Black" pitchFamily="2" charset="0"/>
              </a:defRPr>
            </a:lvl1pPr>
          </a:lstStyle>
          <a:p>
            <a:r>
              <a:rPr lang="it-IT" sz="4000" dirty="0" err="1">
                <a:solidFill>
                  <a:schemeClr val="bg1"/>
                </a:solidFill>
              </a:rPr>
              <a:t>Well</a:t>
            </a:r>
            <a:r>
              <a:rPr lang="it-IT" sz="4000" dirty="0">
                <a:solidFill>
                  <a:schemeClr val="bg1"/>
                </a:solidFill>
              </a:rPr>
              <a:t> </a:t>
            </a:r>
            <a:r>
              <a:rPr lang="it-IT" sz="4000" dirty="0" err="1">
                <a:solidFill>
                  <a:schemeClr val="bg1"/>
                </a:solidFill>
              </a:rPr>
              <a:t>done</a:t>
            </a:r>
            <a:r>
              <a:rPr lang="it-IT" sz="4000" dirty="0">
                <a:solidFill>
                  <a:schemeClr val="bg1"/>
                </a:solidFill>
              </a:rPr>
              <a:t>, </a:t>
            </a:r>
            <a:r>
              <a:rPr lang="it-IT" sz="4000" dirty="0" err="1">
                <a:solidFill>
                  <a:schemeClr val="bg1"/>
                </a:solidFill>
              </a:rPr>
              <a:t>you</a:t>
            </a:r>
            <a:r>
              <a:rPr lang="it-IT" sz="4000" dirty="0">
                <a:solidFill>
                  <a:schemeClr val="bg1"/>
                </a:solidFill>
              </a:rPr>
              <a:t> </a:t>
            </a:r>
            <a:r>
              <a:rPr lang="it-IT" sz="4000" dirty="0" err="1">
                <a:solidFill>
                  <a:schemeClr val="bg1"/>
                </a:solidFill>
              </a:rPr>
              <a:t>have</a:t>
            </a:r>
            <a:r>
              <a:rPr lang="it-IT" sz="4000" dirty="0">
                <a:solidFill>
                  <a:schemeClr val="bg1"/>
                </a:solidFill>
              </a:rPr>
              <a:t> </a:t>
            </a:r>
            <a:r>
              <a:rPr lang="it-IT" sz="4000" dirty="0" err="1">
                <a:solidFill>
                  <a:schemeClr val="bg1"/>
                </a:solidFill>
              </a:rPr>
              <a:t>completed</a:t>
            </a:r>
            <a:r>
              <a:rPr lang="it-IT" sz="4000" dirty="0">
                <a:solidFill>
                  <a:schemeClr val="bg1"/>
                </a:solidFill>
              </a:rPr>
              <a:t> </a:t>
            </a:r>
            <a:br>
              <a:rPr lang="it-IT" sz="4000" dirty="0">
                <a:solidFill>
                  <a:schemeClr val="bg1"/>
                </a:solidFill>
              </a:rPr>
            </a:br>
            <a:r>
              <a:rPr lang="it-IT" sz="4000" dirty="0">
                <a:solidFill>
                  <a:schemeClr val="bg1"/>
                </a:solidFill>
              </a:rPr>
              <a:t>the technical </a:t>
            </a:r>
            <a:r>
              <a:rPr lang="it-IT" sz="4000" dirty="0" err="1">
                <a:solidFill>
                  <a:schemeClr val="bg1"/>
                </a:solidFill>
              </a:rPr>
              <a:t>section</a:t>
            </a:r>
            <a:r>
              <a:rPr lang="it-IT" sz="4000" dirty="0">
                <a:solidFill>
                  <a:schemeClr val="bg1"/>
                </a:solidFill>
              </a:rPr>
              <a:t>!</a:t>
            </a:r>
          </a:p>
        </p:txBody>
      </p:sp>
      <p:sp>
        <p:nvSpPr>
          <p:cNvPr id="7" name="CasellaDiTesto 6">
            <a:extLst>
              <a:ext uri="{FF2B5EF4-FFF2-40B4-BE49-F238E27FC236}">
                <a16:creationId xmlns:a16="http://schemas.microsoft.com/office/drawing/2014/main" id="{014F6C4C-5C2F-6C6A-6364-3F93DAAFDD54}"/>
              </a:ext>
            </a:extLst>
          </p:cNvPr>
          <p:cNvSpPr txBox="1"/>
          <p:nvPr/>
        </p:nvSpPr>
        <p:spPr>
          <a:xfrm>
            <a:off x="1787839" y="2988016"/>
            <a:ext cx="7592381" cy="707886"/>
          </a:xfrm>
          <a:prstGeom prst="rect">
            <a:avLst/>
          </a:prstGeom>
          <a:noFill/>
        </p:spPr>
        <p:txBody>
          <a:bodyPr wrap="square">
            <a:spAutoFit/>
          </a:bodyPr>
          <a:lstStyle/>
          <a:p>
            <a:pPr algn="ctr"/>
            <a:r>
              <a:rPr lang="it-IT" sz="2000" dirty="0" err="1">
                <a:solidFill>
                  <a:schemeClr val="bg1"/>
                </a:solidFill>
                <a:latin typeface="Encode Sans" pitchFamily="2" charset="0"/>
              </a:rPr>
              <a:t>You’ve</a:t>
            </a:r>
            <a:r>
              <a:rPr lang="it-IT" sz="2000" dirty="0">
                <a:solidFill>
                  <a:schemeClr val="bg1"/>
                </a:solidFill>
                <a:latin typeface="Encode Sans" pitchFamily="2" charset="0"/>
              </a:rPr>
              <a:t> come a long way, </a:t>
            </a:r>
            <a:r>
              <a:rPr lang="it-IT" sz="2000" dirty="0" err="1">
                <a:solidFill>
                  <a:schemeClr val="bg1"/>
                </a:solidFill>
                <a:latin typeface="Encode Sans" pitchFamily="2" charset="0"/>
              </a:rPr>
              <a:t>but</a:t>
            </a:r>
            <a:r>
              <a:rPr lang="it-IT" sz="2000" dirty="0">
                <a:solidFill>
                  <a:schemeClr val="bg1"/>
                </a:solidFill>
                <a:latin typeface="Encode Sans" pitchFamily="2" charset="0"/>
              </a:rPr>
              <a:t> </a:t>
            </a:r>
            <a:r>
              <a:rPr lang="it-IT" sz="2000" dirty="0" err="1">
                <a:solidFill>
                  <a:schemeClr val="bg1"/>
                </a:solidFill>
                <a:latin typeface="Encode Sans" pitchFamily="2" charset="0"/>
              </a:rPr>
              <a:t>you’ve</a:t>
            </a:r>
            <a:r>
              <a:rPr lang="it-IT" sz="2000" dirty="0">
                <a:solidFill>
                  <a:schemeClr val="bg1"/>
                </a:solidFill>
                <a:latin typeface="Encode Sans" pitchFamily="2" charset="0"/>
              </a:rPr>
              <a:t> </a:t>
            </a:r>
            <a:r>
              <a:rPr lang="it-IT" sz="2000" dirty="0" err="1">
                <a:solidFill>
                  <a:schemeClr val="bg1"/>
                </a:solidFill>
                <a:latin typeface="Encode Sans" pitchFamily="2" charset="0"/>
              </a:rPr>
              <a:t>got</a:t>
            </a:r>
            <a:r>
              <a:rPr lang="it-IT" sz="2000" dirty="0">
                <a:solidFill>
                  <a:schemeClr val="bg1"/>
                </a:solidFill>
                <a:latin typeface="Encode Sans" pitchFamily="2" charset="0"/>
              </a:rPr>
              <a:t> </a:t>
            </a:r>
            <a:r>
              <a:rPr lang="it-IT" sz="2000" dirty="0" err="1">
                <a:solidFill>
                  <a:schemeClr val="bg1"/>
                </a:solidFill>
                <a:latin typeface="Encode Sans" pitchFamily="2" charset="0"/>
              </a:rPr>
              <a:t>still</a:t>
            </a:r>
            <a:r>
              <a:rPr lang="it-IT" sz="2000" dirty="0">
                <a:solidFill>
                  <a:schemeClr val="bg1"/>
                </a:solidFill>
                <a:latin typeface="Encode Sans" pitchFamily="2" charset="0"/>
              </a:rPr>
              <a:t> some ground to cover to prove </a:t>
            </a:r>
            <a:r>
              <a:rPr lang="it-IT" sz="2000" dirty="0" err="1">
                <a:solidFill>
                  <a:schemeClr val="bg1"/>
                </a:solidFill>
                <a:latin typeface="Encode Sans" pitchFamily="2" charset="0"/>
              </a:rPr>
              <a:t>you’re</a:t>
            </a:r>
            <a:r>
              <a:rPr lang="it-IT" sz="2000" dirty="0">
                <a:solidFill>
                  <a:schemeClr val="bg1"/>
                </a:solidFill>
                <a:latin typeface="Encode Sans" pitchFamily="2" charset="0"/>
              </a:rPr>
              <a:t> ready to </a:t>
            </a:r>
            <a:r>
              <a:rPr lang="it-IT" sz="2000" dirty="0" err="1">
                <a:solidFill>
                  <a:schemeClr val="bg1"/>
                </a:solidFill>
                <a:latin typeface="Encode Sans" pitchFamily="2" charset="0"/>
              </a:rPr>
              <a:t>meet</a:t>
            </a:r>
            <a:r>
              <a:rPr lang="it-IT" sz="2000" dirty="0">
                <a:solidFill>
                  <a:schemeClr val="bg1"/>
                </a:solidFill>
                <a:latin typeface="Encode Sans" pitchFamily="2" charset="0"/>
              </a:rPr>
              <a:t> </a:t>
            </a:r>
            <a:r>
              <a:rPr lang="it-IT" sz="2000" dirty="0" err="1">
                <a:solidFill>
                  <a:schemeClr val="bg1"/>
                </a:solidFill>
                <a:latin typeface="Encode Sans" pitchFamily="2" charset="0"/>
              </a:rPr>
              <a:t>our</a:t>
            </a:r>
            <a:r>
              <a:rPr lang="it-IT" sz="2000" dirty="0">
                <a:solidFill>
                  <a:schemeClr val="bg1"/>
                </a:solidFill>
                <a:latin typeface="Encode Sans" pitchFamily="2" charset="0"/>
              </a:rPr>
              <a:t> customers.</a:t>
            </a:r>
          </a:p>
        </p:txBody>
      </p:sp>
      <p:sp>
        <p:nvSpPr>
          <p:cNvPr id="8" name="CasellaDiTesto 7">
            <a:extLst>
              <a:ext uri="{FF2B5EF4-FFF2-40B4-BE49-F238E27FC236}">
                <a16:creationId xmlns:a16="http://schemas.microsoft.com/office/drawing/2014/main" id="{1FC11F53-2B4F-301C-EEF2-67D0D3B29062}"/>
              </a:ext>
            </a:extLst>
          </p:cNvPr>
          <p:cNvSpPr txBox="1"/>
          <p:nvPr/>
        </p:nvSpPr>
        <p:spPr>
          <a:xfrm>
            <a:off x="4540926" y="3955709"/>
            <a:ext cx="1612296"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CONTINUE</a:t>
            </a:r>
          </a:p>
        </p:txBody>
      </p:sp>
      <p:sp>
        <p:nvSpPr>
          <p:cNvPr id="4" name="CasellaDiTesto 3">
            <a:extLst>
              <a:ext uri="{FF2B5EF4-FFF2-40B4-BE49-F238E27FC236}">
                <a16:creationId xmlns:a16="http://schemas.microsoft.com/office/drawing/2014/main" id="{CA3601CD-FCA6-AF6B-4D2D-2D322DEDA218}"/>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07/13</a:t>
            </a:r>
          </a:p>
        </p:txBody>
      </p:sp>
      <p:sp>
        <p:nvSpPr>
          <p:cNvPr id="5" name="CasellaDiTesto 4">
            <a:extLst>
              <a:ext uri="{FF2B5EF4-FFF2-40B4-BE49-F238E27FC236}">
                <a16:creationId xmlns:a16="http://schemas.microsoft.com/office/drawing/2014/main" id="{53DD7270-2397-9843-BA34-A198B1ADDFCE}"/>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pic>
        <p:nvPicPr>
          <p:cNvPr id="74" name="Picture 2">
            <a:extLst>
              <a:ext uri="{FF2B5EF4-FFF2-40B4-BE49-F238E27FC236}">
                <a16:creationId xmlns:a16="http://schemas.microsoft.com/office/drawing/2014/main" id="{CFD71977-3667-3FA6-FD85-C1A90472C885}"/>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75" name="CasellaDiTesto 74">
            <a:extLst>
              <a:ext uri="{FF2B5EF4-FFF2-40B4-BE49-F238E27FC236}">
                <a16:creationId xmlns:a16="http://schemas.microsoft.com/office/drawing/2014/main" id="{2C1508A9-03C8-B12B-C288-D9D9BD1EC94A}"/>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38</a:t>
            </a:fld>
            <a:endParaRPr lang="it-IT" sz="1600" dirty="0"/>
          </a:p>
        </p:txBody>
      </p:sp>
    </p:spTree>
    <p:custDataLst>
      <p:tags r:id="rId1"/>
    </p:custDataLst>
    <p:extLst>
      <p:ext uri="{BB962C8B-B14F-4D97-AF65-F5344CB8AC3E}">
        <p14:creationId xmlns:p14="http://schemas.microsoft.com/office/powerpoint/2010/main" val="3732995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asellaDiTesto 46">
            <a:extLst>
              <a:ext uri="{FF2B5EF4-FFF2-40B4-BE49-F238E27FC236}">
                <a16:creationId xmlns:a16="http://schemas.microsoft.com/office/drawing/2014/main" id="{CF1C57DD-B844-DC07-C840-14150D558287}"/>
              </a:ext>
            </a:extLst>
          </p:cNvPr>
          <p:cNvSpPr txBox="1"/>
          <p:nvPr/>
        </p:nvSpPr>
        <p:spPr>
          <a:xfrm>
            <a:off x="1523858" y="1627135"/>
            <a:ext cx="4231056" cy="2062103"/>
          </a:xfrm>
          <a:prstGeom prst="rect">
            <a:avLst/>
          </a:prstGeom>
          <a:noFill/>
        </p:spPr>
        <p:txBody>
          <a:bodyPr wrap="square">
            <a:spAutoFit/>
          </a:bodyPr>
          <a:lstStyle/>
          <a:p>
            <a:pPr algn="ctr"/>
            <a:r>
              <a:rPr lang="it-IT" sz="2400" dirty="0" err="1">
                <a:solidFill>
                  <a:schemeClr val="bg1"/>
                </a:solidFill>
                <a:latin typeface="Encode Sans" pitchFamily="2" charset="0"/>
              </a:rPr>
              <a:t>As</a:t>
            </a:r>
            <a:r>
              <a:rPr lang="it-IT" sz="2400" dirty="0">
                <a:solidFill>
                  <a:schemeClr val="bg1"/>
                </a:solidFill>
                <a:latin typeface="Encode Sans" pitchFamily="2" charset="0"/>
              </a:rPr>
              <a:t> </a:t>
            </a:r>
            <a:r>
              <a:rPr lang="it-IT" sz="2400" dirty="0" err="1">
                <a:solidFill>
                  <a:schemeClr val="bg1"/>
                </a:solidFill>
                <a:latin typeface="Encode Sans" pitchFamily="2" charset="0"/>
              </a:rPr>
              <a:t>you</a:t>
            </a:r>
            <a:r>
              <a:rPr lang="it-IT" sz="2400" dirty="0">
                <a:solidFill>
                  <a:schemeClr val="bg1"/>
                </a:solidFill>
                <a:latin typeface="Encode Sans" pitchFamily="2" charset="0"/>
              </a:rPr>
              <a:t> </a:t>
            </a:r>
            <a:r>
              <a:rPr lang="it-IT" sz="2400" dirty="0" err="1">
                <a:solidFill>
                  <a:schemeClr val="bg1"/>
                </a:solidFill>
                <a:latin typeface="Encode Sans" pitchFamily="2" charset="0"/>
              </a:rPr>
              <a:t>prepare</a:t>
            </a:r>
            <a:r>
              <a:rPr lang="it-IT" sz="2400" dirty="0">
                <a:solidFill>
                  <a:schemeClr val="bg1"/>
                </a:solidFill>
                <a:latin typeface="Encode Sans" pitchFamily="2" charset="0"/>
              </a:rPr>
              <a:t> for </a:t>
            </a:r>
            <a:r>
              <a:rPr lang="it-IT" sz="2800" dirty="0">
                <a:solidFill>
                  <a:schemeClr val="bg1"/>
                </a:solidFill>
                <a:latin typeface="Encode Sans Condensed Black" pitchFamily="2" charset="0"/>
              </a:rPr>
              <a:t>meeting </a:t>
            </a:r>
            <a:r>
              <a:rPr lang="it-IT" sz="2800" dirty="0" err="1">
                <a:solidFill>
                  <a:schemeClr val="bg1"/>
                </a:solidFill>
                <a:latin typeface="Encode Sans Condensed Black" pitchFamily="2" charset="0"/>
              </a:rPr>
              <a:t>your</a:t>
            </a:r>
            <a:r>
              <a:rPr lang="it-IT" sz="2800" dirty="0">
                <a:solidFill>
                  <a:schemeClr val="bg1"/>
                </a:solidFill>
                <a:latin typeface="Encode Sans Condensed Black" pitchFamily="2" charset="0"/>
              </a:rPr>
              <a:t> customers</a:t>
            </a:r>
            <a:r>
              <a:rPr lang="it-IT" sz="2800" dirty="0">
                <a:solidFill>
                  <a:schemeClr val="bg1"/>
                </a:solidFill>
                <a:latin typeface="Encode Sans" pitchFamily="2" charset="0"/>
              </a:rPr>
              <a:t>, </a:t>
            </a:r>
            <a:r>
              <a:rPr lang="it-IT" sz="2800" dirty="0" err="1">
                <a:solidFill>
                  <a:schemeClr val="bg1"/>
                </a:solidFill>
                <a:latin typeface="Encode Sans" pitchFamily="2" charset="0"/>
              </a:rPr>
              <a:t>you</a:t>
            </a:r>
            <a:r>
              <a:rPr lang="it-IT" sz="2800" dirty="0">
                <a:solidFill>
                  <a:schemeClr val="bg1"/>
                </a:solidFill>
                <a:latin typeface="Encode Sans" pitchFamily="2" charset="0"/>
              </a:rPr>
              <a:t> </a:t>
            </a:r>
            <a:r>
              <a:rPr lang="it-IT" sz="2400" dirty="0" err="1">
                <a:solidFill>
                  <a:schemeClr val="bg1"/>
                </a:solidFill>
                <a:latin typeface="Encode Sans" pitchFamily="2" charset="0"/>
              </a:rPr>
              <a:t>will</a:t>
            </a:r>
            <a:r>
              <a:rPr lang="it-IT" sz="2400" dirty="0">
                <a:solidFill>
                  <a:schemeClr val="bg1"/>
                </a:solidFill>
                <a:latin typeface="Encode Sans" pitchFamily="2" charset="0"/>
              </a:rPr>
              <a:t> </a:t>
            </a:r>
            <a:r>
              <a:rPr lang="it-IT" sz="2400" dirty="0" err="1">
                <a:solidFill>
                  <a:schemeClr val="bg1"/>
                </a:solidFill>
                <a:latin typeface="Encode Sans" pitchFamily="2" charset="0"/>
              </a:rPr>
              <a:t>need</a:t>
            </a:r>
            <a:r>
              <a:rPr lang="it-IT" sz="2400" dirty="0">
                <a:solidFill>
                  <a:schemeClr val="bg1"/>
                </a:solidFill>
                <a:latin typeface="Encode Sans" pitchFamily="2" charset="0"/>
              </a:rPr>
              <a:t> a roadmap to </a:t>
            </a:r>
            <a:r>
              <a:rPr lang="it-IT" sz="2400" dirty="0" err="1">
                <a:solidFill>
                  <a:schemeClr val="bg1"/>
                </a:solidFill>
                <a:latin typeface="Encode Sans" pitchFamily="2" charset="0"/>
              </a:rPr>
              <a:t>correctly</a:t>
            </a:r>
            <a:r>
              <a:rPr lang="it-IT" sz="2400" dirty="0">
                <a:solidFill>
                  <a:schemeClr val="bg1"/>
                </a:solidFill>
                <a:latin typeface="Encode Sans" pitchFamily="2" charset="0"/>
              </a:rPr>
              <a:t> </a:t>
            </a:r>
            <a:r>
              <a:rPr lang="it-IT" sz="2400" dirty="0" err="1">
                <a:solidFill>
                  <a:schemeClr val="bg1"/>
                </a:solidFill>
                <a:latin typeface="Encode Sans" pitchFamily="2" charset="0"/>
              </a:rPr>
              <a:t>analyze</a:t>
            </a:r>
            <a:r>
              <a:rPr lang="it-IT" sz="2400" dirty="0">
                <a:solidFill>
                  <a:schemeClr val="bg1"/>
                </a:solidFill>
                <a:latin typeface="Encode Sans" pitchFamily="2" charset="0"/>
              </a:rPr>
              <a:t> </a:t>
            </a:r>
            <a:r>
              <a:rPr lang="it-IT" sz="2400" dirty="0" err="1">
                <a:solidFill>
                  <a:schemeClr val="bg1"/>
                </a:solidFill>
                <a:latin typeface="Encode Sans" pitchFamily="2" charset="0"/>
              </a:rPr>
              <a:t>their</a:t>
            </a:r>
            <a:r>
              <a:rPr lang="it-IT" sz="2400" dirty="0">
                <a:solidFill>
                  <a:schemeClr val="bg1"/>
                </a:solidFill>
                <a:latin typeface="Encode Sans" pitchFamily="2" charset="0"/>
              </a:rPr>
              <a:t> </a:t>
            </a:r>
            <a:r>
              <a:rPr lang="it-IT" sz="2400" dirty="0" err="1">
                <a:solidFill>
                  <a:schemeClr val="bg1"/>
                </a:solidFill>
                <a:latin typeface="Encode Sans" pitchFamily="2" charset="0"/>
              </a:rPr>
              <a:t>needs</a:t>
            </a:r>
            <a:r>
              <a:rPr lang="it-IT" sz="2400" dirty="0">
                <a:solidFill>
                  <a:schemeClr val="bg1"/>
                </a:solidFill>
                <a:latin typeface="Encode Sans" pitchFamily="2" charset="0"/>
              </a:rPr>
              <a:t> and </a:t>
            </a:r>
            <a:r>
              <a:rPr lang="it-IT" sz="2400" dirty="0" err="1">
                <a:solidFill>
                  <a:schemeClr val="bg1"/>
                </a:solidFill>
                <a:latin typeface="Encode Sans" pitchFamily="2" charset="0"/>
              </a:rPr>
              <a:t>identify</a:t>
            </a:r>
            <a:r>
              <a:rPr lang="it-IT" sz="2400" dirty="0">
                <a:solidFill>
                  <a:schemeClr val="bg1"/>
                </a:solidFill>
                <a:latin typeface="Encode Sans" pitchFamily="2" charset="0"/>
              </a:rPr>
              <a:t> </a:t>
            </a:r>
            <a:r>
              <a:rPr lang="it-IT" sz="2400" dirty="0" err="1">
                <a:solidFill>
                  <a:schemeClr val="bg1"/>
                </a:solidFill>
                <a:latin typeface="Encode Sans" pitchFamily="2" charset="0"/>
              </a:rPr>
              <a:t>their</a:t>
            </a:r>
            <a:r>
              <a:rPr lang="it-IT" sz="2400" dirty="0">
                <a:solidFill>
                  <a:schemeClr val="bg1"/>
                </a:solidFill>
                <a:latin typeface="Encode Sans" pitchFamily="2" charset="0"/>
              </a:rPr>
              <a:t> </a:t>
            </a:r>
            <a:r>
              <a:rPr lang="it-IT" sz="2400" dirty="0" err="1">
                <a:solidFill>
                  <a:schemeClr val="bg1"/>
                </a:solidFill>
                <a:latin typeface="Encode Sans" pitchFamily="2" charset="0"/>
              </a:rPr>
              <a:t>usage</a:t>
            </a:r>
            <a:r>
              <a:rPr lang="it-IT" sz="2400" dirty="0">
                <a:solidFill>
                  <a:schemeClr val="bg1"/>
                </a:solidFill>
                <a:latin typeface="Encode Sans" pitchFamily="2" charset="0"/>
              </a:rPr>
              <a:t> </a:t>
            </a:r>
            <a:r>
              <a:rPr lang="it-IT" sz="2400" dirty="0" err="1">
                <a:solidFill>
                  <a:schemeClr val="bg1"/>
                </a:solidFill>
                <a:latin typeface="Encode Sans" pitchFamily="2" charset="0"/>
              </a:rPr>
              <a:t>habits</a:t>
            </a:r>
            <a:r>
              <a:rPr lang="it-IT" sz="2400" dirty="0">
                <a:solidFill>
                  <a:schemeClr val="bg1"/>
                </a:solidFill>
                <a:latin typeface="Encode Sans" pitchFamily="2" charset="0"/>
              </a:rPr>
              <a:t>. </a:t>
            </a:r>
            <a:endParaRPr lang="it-IT" sz="2800" dirty="0">
              <a:solidFill>
                <a:schemeClr val="bg1"/>
              </a:solidFill>
              <a:latin typeface="Encode Sans" pitchFamily="2" charset="0"/>
            </a:endParaRPr>
          </a:p>
        </p:txBody>
      </p:sp>
      <p:sp>
        <p:nvSpPr>
          <p:cNvPr id="49" name="CasellaDiTesto 48">
            <a:extLst>
              <a:ext uri="{FF2B5EF4-FFF2-40B4-BE49-F238E27FC236}">
                <a16:creationId xmlns:a16="http://schemas.microsoft.com/office/drawing/2014/main" id="{17B2ABDE-8D71-D478-9347-DFAF7F0A89A0}"/>
              </a:ext>
            </a:extLst>
          </p:cNvPr>
          <p:cNvSpPr txBox="1"/>
          <p:nvPr/>
        </p:nvSpPr>
        <p:spPr>
          <a:xfrm>
            <a:off x="2050493" y="3949527"/>
            <a:ext cx="2801293" cy="491649"/>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solidFill>
                  <a:srgbClr val="2F3854"/>
                </a:solidFill>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00" dirty="0"/>
              <a:t>WHERE CAN I FIND IT?</a:t>
            </a:r>
          </a:p>
        </p:txBody>
      </p:sp>
      <p:sp>
        <p:nvSpPr>
          <p:cNvPr id="3" name="CasellaDiTesto 2">
            <a:extLst>
              <a:ext uri="{FF2B5EF4-FFF2-40B4-BE49-F238E27FC236}">
                <a16:creationId xmlns:a16="http://schemas.microsoft.com/office/drawing/2014/main" id="{5BF91D37-A2CE-0590-58CC-7306F15BECDF}"/>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07/13</a:t>
            </a:r>
          </a:p>
        </p:txBody>
      </p:sp>
      <p:sp>
        <p:nvSpPr>
          <p:cNvPr id="4" name="CasellaDiTesto 3">
            <a:extLst>
              <a:ext uri="{FF2B5EF4-FFF2-40B4-BE49-F238E27FC236}">
                <a16:creationId xmlns:a16="http://schemas.microsoft.com/office/drawing/2014/main" id="{F803E118-5A28-E288-6E3A-F5643A0914F1}"/>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72" name="CasellaDiTesto 71">
            <a:extLst>
              <a:ext uri="{FF2B5EF4-FFF2-40B4-BE49-F238E27FC236}">
                <a16:creationId xmlns:a16="http://schemas.microsoft.com/office/drawing/2014/main" id="{08B24AFA-E570-3181-F9E8-433BE15872C3}"/>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39</a:t>
            </a:fld>
            <a:endParaRPr lang="it-IT" sz="1600" dirty="0"/>
          </a:p>
        </p:txBody>
      </p:sp>
      <p:pic>
        <p:nvPicPr>
          <p:cNvPr id="73" name="Picture 2">
            <a:extLst>
              <a:ext uri="{FF2B5EF4-FFF2-40B4-BE49-F238E27FC236}">
                <a16:creationId xmlns:a16="http://schemas.microsoft.com/office/drawing/2014/main" id="{B1CD9EDF-C2CA-DFE4-DE24-031F86C4B1BF}"/>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pic>
        <p:nvPicPr>
          <p:cNvPr id="5" name="Immagine 4" descr="Immagine che contiene Viso umano, cartone animato, schizzo, sorriso&#10;&#10;Il contenuto generato dall'IA potrebbe non essere corretto.">
            <a:extLst>
              <a:ext uri="{FF2B5EF4-FFF2-40B4-BE49-F238E27FC236}">
                <a16:creationId xmlns:a16="http://schemas.microsoft.com/office/drawing/2014/main" id="{D0ECFBDE-28CF-623C-2BA8-34AA090C8540}"/>
              </a:ext>
            </a:extLst>
          </p:cNvPr>
          <p:cNvPicPr>
            <a:picLocks noChangeAspect="1"/>
          </p:cNvPicPr>
          <p:nvPr/>
        </p:nvPicPr>
        <p:blipFill>
          <a:blip r:embed="rId6"/>
          <a:stretch>
            <a:fillRect/>
          </a:stretch>
        </p:blipFill>
        <p:spPr>
          <a:xfrm>
            <a:off x="4286655" y="641239"/>
            <a:ext cx="6659761" cy="4439841"/>
          </a:xfrm>
          <a:prstGeom prst="rect">
            <a:avLst/>
          </a:prstGeom>
        </p:spPr>
      </p:pic>
    </p:spTree>
    <p:custDataLst>
      <p:tags r:id="rId1"/>
    </p:custDataLst>
    <p:extLst>
      <p:ext uri="{BB962C8B-B14F-4D97-AF65-F5344CB8AC3E}">
        <p14:creationId xmlns:p14="http://schemas.microsoft.com/office/powerpoint/2010/main" val="141742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6F60F-19FF-DAB6-59C2-91B7DE4CA81B}"/>
            </a:ext>
          </a:extLst>
        </p:cNvPr>
        <p:cNvGrpSpPr/>
        <p:nvPr/>
      </p:nvGrpSpPr>
      <p:grpSpPr>
        <a:xfrm>
          <a:off x="0" y="0"/>
          <a:ext cx="0" cy="0"/>
          <a:chOff x="0" y="0"/>
          <a:chExt cx="0" cy="0"/>
        </a:xfrm>
      </p:grpSpPr>
      <p:sp>
        <p:nvSpPr>
          <p:cNvPr id="68" name="Rettangolo 67">
            <a:extLst>
              <a:ext uri="{FF2B5EF4-FFF2-40B4-BE49-F238E27FC236}">
                <a16:creationId xmlns:a16="http://schemas.microsoft.com/office/drawing/2014/main" id="{8B2FFC12-8E99-8150-679A-1D5CAE9BE5F8}"/>
              </a:ext>
            </a:extLst>
          </p:cNvPr>
          <p:cNvSpPr/>
          <p:nvPr/>
        </p:nvSpPr>
        <p:spPr>
          <a:xfrm>
            <a:off x="0" y="0"/>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con angoli arrotondati 33">
            <a:extLst>
              <a:ext uri="{FF2B5EF4-FFF2-40B4-BE49-F238E27FC236}">
                <a16:creationId xmlns:a16="http://schemas.microsoft.com/office/drawing/2014/main" id="{D30F1858-5E7F-A523-BE6E-EFE09A449835}"/>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B730E346-4289-9E0F-E823-75202CF0380E}"/>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pic>
        <p:nvPicPr>
          <p:cNvPr id="67" name="Immagine 66" descr="Immagine che contiene schermata, testo, oscurità, notte&#10;&#10;Il contenuto generato dall'IA potrebbe non essere corretto.">
            <a:extLst>
              <a:ext uri="{FF2B5EF4-FFF2-40B4-BE49-F238E27FC236}">
                <a16:creationId xmlns:a16="http://schemas.microsoft.com/office/drawing/2014/main" id="{D562FD62-2CBD-519B-7826-FB1ED44EB157}"/>
              </a:ext>
            </a:extLst>
          </p:cNvPr>
          <p:cNvPicPr>
            <a:picLocks noChangeAspect="1"/>
          </p:cNvPicPr>
          <p:nvPr/>
        </p:nvPicPr>
        <p:blipFill>
          <a:blip r:embed="rId3"/>
          <a:srcRect l="40213" t="34646" r="40343" b="48965"/>
          <a:stretch>
            <a:fillRect/>
          </a:stretch>
        </p:blipFill>
        <p:spPr>
          <a:xfrm>
            <a:off x="4807836" y="2149018"/>
            <a:ext cx="2576327" cy="1447650"/>
          </a:xfrm>
          <a:prstGeom prst="rect">
            <a:avLst/>
          </a:prstGeom>
        </p:spPr>
      </p:pic>
      <p:pic>
        <p:nvPicPr>
          <p:cNvPr id="3" name="Picture 2">
            <a:extLst>
              <a:ext uri="{FF2B5EF4-FFF2-40B4-BE49-F238E27FC236}">
                <a16:creationId xmlns:a16="http://schemas.microsoft.com/office/drawing/2014/main" id="{4DE1A8CC-7642-ECB2-8AFD-1F161E5C1BD0}"/>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86CF88D-E301-E965-ED05-A49A779CC0D7}"/>
              </a:ext>
            </a:extLst>
          </p:cNvPr>
          <p:cNvSpPr txBox="1"/>
          <p:nvPr/>
        </p:nvSpPr>
        <p:spPr>
          <a:xfrm>
            <a:off x="10394197" y="2257744"/>
            <a:ext cx="1075936" cy="276999"/>
          </a:xfrm>
          <a:prstGeom prst="rect">
            <a:avLst/>
          </a:prstGeom>
          <a:noFill/>
        </p:spPr>
        <p:txBody>
          <a:bodyPr wrap="none" rtlCol="0">
            <a:spAutoFit/>
          </a:bodyPr>
          <a:lstStyle/>
          <a:p>
            <a:r>
              <a:rPr lang="it-IT" sz="1200" dirty="0">
                <a:solidFill>
                  <a:schemeClr val="bg1"/>
                </a:solidFill>
                <a:latin typeface="Encode Sans Condensed Black" pitchFamily="2" charset="0"/>
              </a:rPr>
              <a:t>DASHBOARD</a:t>
            </a:r>
          </a:p>
        </p:txBody>
      </p:sp>
      <p:grpSp>
        <p:nvGrpSpPr>
          <p:cNvPr id="5" name="Gruppo 4">
            <a:extLst>
              <a:ext uri="{FF2B5EF4-FFF2-40B4-BE49-F238E27FC236}">
                <a16:creationId xmlns:a16="http://schemas.microsoft.com/office/drawing/2014/main" id="{ED5F9DD4-2F5D-0ABA-5537-80D31A62A60C}"/>
              </a:ext>
            </a:extLst>
          </p:cNvPr>
          <p:cNvGrpSpPr/>
          <p:nvPr/>
        </p:nvGrpSpPr>
        <p:grpSpPr>
          <a:xfrm>
            <a:off x="11449277" y="106363"/>
            <a:ext cx="575026" cy="6584092"/>
            <a:chOff x="11449277" y="106363"/>
            <a:chExt cx="575026" cy="6584092"/>
          </a:xfrm>
        </p:grpSpPr>
        <p:sp>
          <p:nvSpPr>
            <p:cNvPr id="6" name="CasellaDiTesto 5">
              <a:extLst>
                <a:ext uri="{FF2B5EF4-FFF2-40B4-BE49-F238E27FC236}">
                  <a16:creationId xmlns:a16="http://schemas.microsoft.com/office/drawing/2014/main" id="{B3B75478-E833-4C19-EDE1-E1082BCEDAA2}"/>
                </a:ext>
              </a:extLst>
            </p:cNvPr>
            <p:cNvSpPr txBox="1"/>
            <p:nvPr/>
          </p:nvSpPr>
          <p:spPr>
            <a:xfrm>
              <a:off x="11547875" y="6112645"/>
              <a:ext cx="396669" cy="369332"/>
            </a:xfrm>
            <a:prstGeom prst="rect">
              <a:avLst/>
            </a:prstGeom>
            <a:noFill/>
          </p:spPr>
          <p:txBody>
            <a:bodyPr wrap="square">
              <a:spAutoFit/>
            </a:bodyPr>
            <a:lstStyle/>
            <a:p>
              <a:pPr algn="ctr"/>
              <a:fld id="{D6DBBF6A-144B-464B-9654-1E786396371B}" type="slidenum">
                <a:rPr lang="it-IT" b="1" smtClean="0">
                  <a:solidFill>
                    <a:srgbClr val="233782"/>
                  </a:solidFill>
                  <a:latin typeface="Encode Sans" pitchFamily="2" charset="0"/>
                </a:rPr>
                <a:pPr algn="ctr"/>
                <a:t>4</a:t>
              </a:fld>
              <a:endParaRPr lang="it-IT" dirty="0"/>
            </a:p>
          </p:txBody>
        </p:sp>
        <p:grpSp>
          <p:nvGrpSpPr>
            <p:cNvPr id="7" name="Gruppo 6">
              <a:extLst>
                <a:ext uri="{FF2B5EF4-FFF2-40B4-BE49-F238E27FC236}">
                  <a16:creationId xmlns:a16="http://schemas.microsoft.com/office/drawing/2014/main" id="{EBB0F665-20A0-AEC2-9C9F-AEAF716D3954}"/>
                </a:ext>
              </a:extLst>
            </p:cNvPr>
            <p:cNvGrpSpPr/>
            <p:nvPr/>
          </p:nvGrpSpPr>
          <p:grpSpPr>
            <a:xfrm>
              <a:off x="11449277" y="106363"/>
              <a:ext cx="575026" cy="700647"/>
              <a:chOff x="11449277" y="1833658"/>
              <a:chExt cx="575026" cy="700647"/>
            </a:xfrm>
          </p:grpSpPr>
          <p:sp>
            <p:nvSpPr>
              <p:cNvPr id="71" name="Rettangolo con angoli arrotondati 70">
                <a:extLst>
                  <a:ext uri="{FF2B5EF4-FFF2-40B4-BE49-F238E27FC236}">
                    <a16:creationId xmlns:a16="http://schemas.microsoft.com/office/drawing/2014/main" id="{741A38E1-0D89-0E79-A4A6-1D27A88A2CC4}"/>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con angoli arrotondati 71">
                <a:extLst>
                  <a:ext uri="{FF2B5EF4-FFF2-40B4-BE49-F238E27FC236}">
                    <a16:creationId xmlns:a16="http://schemas.microsoft.com/office/drawing/2014/main" id="{701839E6-3E00-175A-0462-1A93707AADD9}"/>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3" name="Immagine 72">
                <a:extLst>
                  <a:ext uri="{FF2B5EF4-FFF2-40B4-BE49-F238E27FC236}">
                    <a16:creationId xmlns:a16="http://schemas.microsoft.com/office/drawing/2014/main" id="{AE884085-9DFA-489D-8693-3219207A2853}"/>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8" name="Gruppo 7">
              <a:extLst>
                <a:ext uri="{FF2B5EF4-FFF2-40B4-BE49-F238E27FC236}">
                  <a16:creationId xmlns:a16="http://schemas.microsoft.com/office/drawing/2014/main" id="{D085D382-66E9-CBFB-8A8B-7F051BFA963C}"/>
                </a:ext>
              </a:extLst>
            </p:cNvPr>
            <p:cNvGrpSpPr/>
            <p:nvPr/>
          </p:nvGrpSpPr>
          <p:grpSpPr>
            <a:xfrm>
              <a:off x="11449277" y="4952304"/>
              <a:ext cx="575026" cy="1738151"/>
              <a:chOff x="11449277" y="4952304"/>
              <a:chExt cx="575026" cy="1738151"/>
            </a:xfrm>
          </p:grpSpPr>
          <p:sp>
            <p:nvSpPr>
              <p:cNvPr id="55" name="Rettangolo con angoli arrotondati 54">
                <a:extLst>
                  <a:ext uri="{FF2B5EF4-FFF2-40B4-BE49-F238E27FC236}">
                    <a16:creationId xmlns:a16="http://schemas.microsoft.com/office/drawing/2014/main" id="{F18A5374-C68F-6B72-08EB-6CD8DF294BC0}"/>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con angoli arrotondati 55">
                <a:extLst>
                  <a:ext uri="{FF2B5EF4-FFF2-40B4-BE49-F238E27FC236}">
                    <a16:creationId xmlns:a16="http://schemas.microsoft.com/office/drawing/2014/main" id="{355064B1-36E0-494A-5749-A42FC40B55A3}"/>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50C54616-D8DD-A170-805C-929EA568DA72}"/>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C0FFC53F-D3F8-E140-3F38-D1AE1F9D5964}"/>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con angoli arrotondati 60">
                <a:extLst>
                  <a:ext uri="{FF2B5EF4-FFF2-40B4-BE49-F238E27FC236}">
                    <a16:creationId xmlns:a16="http://schemas.microsoft.com/office/drawing/2014/main" id="{79803389-5DCF-FCAE-AB06-CE65810F4070}"/>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9" name="Immagine 68">
                <a:extLst>
                  <a:ext uri="{FF2B5EF4-FFF2-40B4-BE49-F238E27FC236}">
                    <a16:creationId xmlns:a16="http://schemas.microsoft.com/office/drawing/2014/main" id="{74A3BC38-E6B3-8C63-8E8A-772F1DDCEED1}"/>
                  </a:ext>
                </a:extLst>
              </p:cNvPr>
              <p:cNvPicPr>
                <a:picLocks noChangeAspect="1"/>
              </p:cNvPicPr>
              <p:nvPr/>
            </p:nvPicPr>
            <p:blipFill>
              <a:blip r:embed="rId7"/>
              <a:srcRect/>
              <a:stretch/>
            </p:blipFill>
            <p:spPr>
              <a:xfrm>
                <a:off x="11656196" y="5171117"/>
                <a:ext cx="183221" cy="183221"/>
              </a:xfrm>
              <a:prstGeom prst="rect">
                <a:avLst/>
              </a:prstGeom>
            </p:spPr>
          </p:pic>
          <p:pic>
            <p:nvPicPr>
              <p:cNvPr id="70" name="Immagine 69">
                <a:extLst>
                  <a:ext uri="{FF2B5EF4-FFF2-40B4-BE49-F238E27FC236}">
                    <a16:creationId xmlns:a16="http://schemas.microsoft.com/office/drawing/2014/main" id="{CB018E10-B821-E4D1-E700-9ED9DE74BB10}"/>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9" name="Gruppo 8">
              <a:extLst>
                <a:ext uri="{FF2B5EF4-FFF2-40B4-BE49-F238E27FC236}">
                  <a16:creationId xmlns:a16="http://schemas.microsoft.com/office/drawing/2014/main" id="{095801CA-5B53-14F7-B90D-1F2E10705440}"/>
                </a:ext>
              </a:extLst>
            </p:cNvPr>
            <p:cNvGrpSpPr/>
            <p:nvPr/>
          </p:nvGrpSpPr>
          <p:grpSpPr>
            <a:xfrm>
              <a:off x="11449277" y="2058972"/>
              <a:ext cx="575026" cy="2865342"/>
              <a:chOff x="11449277" y="1833658"/>
              <a:chExt cx="575026" cy="2865342"/>
            </a:xfrm>
          </p:grpSpPr>
          <p:sp>
            <p:nvSpPr>
              <p:cNvPr id="24" name="Rettangolo con angoli arrotondati 23">
                <a:extLst>
                  <a:ext uri="{FF2B5EF4-FFF2-40B4-BE49-F238E27FC236}">
                    <a16:creationId xmlns:a16="http://schemas.microsoft.com/office/drawing/2014/main" id="{3B278BD1-AADC-7510-296C-B738860AA681}"/>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con angoli arrotondati 24">
                <a:extLst>
                  <a:ext uri="{FF2B5EF4-FFF2-40B4-BE49-F238E27FC236}">
                    <a16:creationId xmlns:a16="http://schemas.microsoft.com/office/drawing/2014/main" id="{D7DD63B7-6BF1-EA32-9F46-4FB67AC0AFC0}"/>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BC4CB03C-3D9B-6D4E-95CE-689D8AB29181}"/>
                  </a:ext>
                </a:extLst>
              </p:cNvPr>
              <p:cNvSpPr/>
              <p:nvPr/>
            </p:nvSpPr>
            <p:spPr>
              <a:xfrm>
                <a:off x="11560298" y="2423026"/>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F919E426-F4A3-E7F0-BBFF-1B60D2D05135}"/>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6AB7C977-20D6-179F-CCB7-48DC388619ED}"/>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a:extLst>
                  <a:ext uri="{FF2B5EF4-FFF2-40B4-BE49-F238E27FC236}">
                    <a16:creationId xmlns:a16="http://schemas.microsoft.com/office/drawing/2014/main" id="{73D1B856-62DB-117E-032E-C84175007A48}"/>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9B86924D-6D16-D33C-9A8D-B696C9B0070D}"/>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03107579-0A8E-9755-51C7-ACA64EA59AA0}"/>
                  </a:ext>
                </a:extLst>
              </p:cNvPr>
              <p:cNvSpPr/>
              <p:nvPr/>
            </p:nvSpPr>
            <p:spPr>
              <a:xfrm>
                <a:off x="11560298" y="199791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2" name="Immagine 41">
                <a:extLst>
                  <a:ext uri="{FF2B5EF4-FFF2-40B4-BE49-F238E27FC236}">
                    <a16:creationId xmlns:a16="http://schemas.microsoft.com/office/drawing/2014/main" id="{328B6F1A-1BF7-56ED-61F5-54ADE92536BF}"/>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43" name="Immagine 42">
                <a:extLst>
                  <a:ext uri="{FF2B5EF4-FFF2-40B4-BE49-F238E27FC236}">
                    <a16:creationId xmlns:a16="http://schemas.microsoft.com/office/drawing/2014/main" id="{D3D1C8EB-86C1-C454-DCFF-9CD50D57A0A5}"/>
                  </a:ext>
                </a:extLst>
              </p:cNvPr>
              <p:cNvPicPr>
                <a:picLocks noChangeAspect="1"/>
              </p:cNvPicPr>
              <p:nvPr/>
            </p:nvPicPr>
            <p:blipFill>
              <a:blip r:embed="rId9">
                <a:alphaModFix amt="28000"/>
              </a:blip>
              <a:srcRect/>
              <a:stretch/>
            </p:blipFill>
            <p:spPr>
              <a:xfrm>
                <a:off x="11646672" y="2504914"/>
                <a:ext cx="183221" cy="183221"/>
              </a:xfrm>
              <a:prstGeom prst="rect">
                <a:avLst/>
              </a:prstGeom>
            </p:spPr>
          </p:pic>
          <p:pic>
            <p:nvPicPr>
              <p:cNvPr id="45" name="Immagine 44">
                <a:extLst>
                  <a:ext uri="{FF2B5EF4-FFF2-40B4-BE49-F238E27FC236}">
                    <a16:creationId xmlns:a16="http://schemas.microsoft.com/office/drawing/2014/main" id="{83E0D87D-16AB-6D20-65C5-22052A6D6ED5}"/>
                  </a:ext>
                </a:extLst>
              </p:cNvPr>
              <p:cNvPicPr>
                <a:picLocks noChangeAspect="1"/>
              </p:cNvPicPr>
              <p:nvPr/>
            </p:nvPicPr>
            <p:blipFill>
              <a:blip r:embed="rId10">
                <a:alphaModFix amt="28000"/>
              </a:blip>
              <a:srcRect/>
              <a:stretch/>
            </p:blipFill>
            <p:spPr>
              <a:xfrm>
                <a:off x="11642992" y="3435839"/>
                <a:ext cx="183221" cy="183221"/>
              </a:xfrm>
              <a:prstGeom prst="rect">
                <a:avLst/>
              </a:prstGeom>
            </p:spPr>
          </p:pic>
          <p:pic>
            <p:nvPicPr>
              <p:cNvPr id="46" name="Immagine 45">
                <a:extLst>
                  <a:ext uri="{FF2B5EF4-FFF2-40B4-BE49-F238E27FC236}">
                    <a16:creationId xmlns:a16="http://schemas.microsoft.com/office/drawing/2014/main" id="{70B5571B-9442-812E-7024-133F09989EB8}"/>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53" name="Immagine 52">
                <a:extLst>
                  <a:ext uri="{FF2B5EF4-FFF2-40B4-BE49-F238E27FC236}">
                    <a16:creationId xmlns:a16="http://schemas.microsoft.com/office/drawing/2014/main" id="{209C2C80-4A05-B0FA-7660-93C938BD89EF}"/>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54" name="Immagine 53">
                <a:extLst>
                  <a:ext uri="{FF2B5EF4-FFF2-40B4-BE49-F238E27FC236}">
                    <a16:creationId xmlns:a16="http://schemas.microsoft.com/office/drawing/2014/main" id="{28A71383-AC0E-DF20-6B86-0EBC85463050}"/>
                  </a:ext>
                </a:extLst>
              </p:cNvPr>
              <p:cNvPicPr>
                <a:picLocks noChangeAspect="1"/>
              </p:cNvPicPr>
              <p:nvPr/>
            </p:nvPicPr>
            <p:blipFill>
              <a:blip r:embed="rId13">
                <a:alphaModFix amt="28000"/>
              </a:blip>
              <a:srcRect/>
              <a:stretch/>
            </p:blipFill>
            <p:spPr>
              <a:xfrm>
                <a:off x="11631700" y="2942081"/>
                <a:ext cx="207388" cy="207388"/>
              </a:xfrm>
              <a:prstGeom prst="rect">
                <a:avLst/>
              </a:prstGeom>
            </p:spPr>
          </p:pic>
        </p:grpSp>
        <p:grpSp>
          <p:nvGrpSpPr>
            <p:cNvPr id="10" name="Gruppo 9">
              <a:extLst>
                <a:ext uri="{FF2B5EF4-FFF2-40B4-BE49-F238E27FC236}">
                  <a16:creationId xmlns:a16="http://schemas.microsoft.com/office/drawing/2014/main" id="{157447BA-238C-C25F-3736-AF6D648B05EF}"/>
                </a:ext>
              </a:extLst>
            </p:cNvPr>
            <p:cNvGrpSpPr/>
            <p:nvPr/>
          </p:nvGrpSpPr>
          <p:grpSpPr>
            <a:xfrm>
              <a:off x="11449277" y="906463"/>
              <a:ext cx="575026" cy="1083942"/>
              <a:chOff x="11449277" y="1833658"/>
              <a:chExt cx="575026" cy="1083942"/>
            </a:xfrm>
          </p:grpSpPr>
          <p:sp>
            <p:nvSpPr>
              <p:cNvPr id="13" name="Rettangolo con angoli arrotondati 12">
                <a:extLst>
                  <a:ext uri="{FF2B5EF4-FFF2-40B4-BE49-F238E27FC236}">
                    <a16:creationId xmlns:a16="http://schemas.microsoft.com/office/drawing/2014/main" id="{6DC10660-7A20-C229-AD2E-07204009FD66}"/>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3CB67B1E-4536-306F-B28D-F0765F6CDC76}"/>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DB2AA22B-0A93-CCBA-D311-C2E223AFDFB6}"/>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79E55EFA-62A7-46F4-23FE-920626493EAA}"/>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22" name="Ovale 21">
                <a:extLst>
                  <a:ext uri="{FF2B5EF4-FFF2-40B4-BE49-F238E27FC236}">
                    <a16:creationId xmlns:a16="http://schemas.microsoft.com/office/drawing/2014/main" id="{6F45276E-29E5-4821-FDAE-B03B63F55983}"/>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Immagine 22">
                <a:extLst>
                  <a:ext uri="{FF2B5EF4-FFF2-40B4-BE49-F238E27FC236}">
                    <a16:creationId xmlns:a16="http://schemas.microsoft.com/office/drawing/2014/main" id="{A48A3493-8AC9-6D45-4D6F-1BEA6255ED8B}"/>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12" name="CasellaDiTesto 11">
              <a:extLst>
                <a:ext uri="{FF2B5EF4-FFF2-40B4-BE49-F238E27FC236}">
                  <a16:creationId xmlns:a16="http://schemas.microsoft.com/office/drawing/2014/main" id="{0535014B-F427-8849-71B0-471872644806}"/>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a:t>
              </a:fld>
              <a:endParaRPr lang="it-IT" sz="1600" dirty="0"/>
            </a:p>
          </p:txBody>
        </p:sp>
      </p:grpSp>
    </p:spTree>
    <p:custDataLst>
      <p:tags r:id="rId1"/>
    </p:custDataLst>
    <p:extLst>
      <p:ext uri="{BB962C8B-B14F-4D97-AF65-F5344CB8AC3E}">
        <p14:creationId xmlns:p14="http://schemas.microsoft.com/office/powerpoint/2010/main" val="790343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31B2D-7315-FD73-53AF-FE9579C38CFB}"/>
            </a:ext>
          </a:extLst>
        </p:cNvPr>
        <p:cNvGrpSpPr/>
        <p:nvPr/>
      </p:nvGrpSpPr>
      <p:grpSpPr>
        <a:xfrm>
          <a:off x="0" y="0"/>
          <a:ext cx="0" cy="0"/>
          <a:chOff x="0" y="0"/>
          <a:chExt cx="0" cy="0"/>
        </a:xfrm>
      </p:grpSpPr>
      <p:sp>
        <p:nvSpPr>
          <p:cNvPr id="47" name="CasellaDiTesto 46">
            <a:extLst>
              <a:ext uri="{FF2B5EF4-FFF2-40B4-BE49-F238E27FC236}">
                <a16:creationId xmlns:a16="http://schemas.microsoft.com/office/drawing/2014/main" id="{54767506-3A47-8FA2-E0D8-359FDC35C1D0}"/>
              </a:ext>
            </a:extLst>
          </p:cNvPr>
          <p:cNvSpPr txBox="1"/>
          <p:nvPr/>
        </p:nvSpPr>
        <p:spPr>
          <a:xfrm>
            <a:off x="1651138" y="1949347"/>
            <a:ext cx="7894320" cy="1477328"/>
          </a:xfrm>
          <a:prstGeom prst="rect">
            <a:avLst/>
          </a:prstGeom>
          <a:noFill/>
        </p:spPr>
        <p:txBody>
          <a:bodyPr wrap="square">
            <a:spAutoFit/>
          </a:bodyPr>
          <a:lstStyle/>
          <a:p>
            <a:pPr algn="ctr">
              <a:spcAft>
                <a:spcPts val="1200"/>
              </a:spcAft>
            </a:pPr>
            <a:r>
              <a:rPr lang="en-US" sz="2400" dirty="0">
                <a:solidFill>
                  <a:schemeClr val="bg1"/>
                </a:solidFill>
                <a:latin typeface="Encode Sans" pitchFamily="2" charset="0"/>
              </a:rPr>
              <a:t>To get to your destination, you will need to focus on three key areas. </a:t>
            </a:r>
          </a:p>
          <a:p>
            <a:pPr algn="ctr">
              <a:spcAft>
                <a:spcPts val="1200"/>
              </a:spcAft>
            </a:pPr>
            <a:r>
              <a:rPr lang="en-US" sz="3200" dirty="0">
                <a:solidFill>
                  <a:schemeClr val="bg1"/>
                </a:solidFill>
                <a:latin typeface="Encode Sans Condensed Black" pitchFamily="2" charset="0"/>
              </a:rPr>
              <a:t>Can you place them in the correct order?</a:t>
            </a:r>
          </a:p>
        </p:txBody>
      </p:sp>
      <p:sp>
        <p:nvSpPr>
          <p:cNvPr id="49" name="CasellaDiTesto 48">
            <a:extLst>
              <a:ext uri="{FF2B5EF4-FFF2-40B4-BE49-F238E27FC236}">
                <a16:creationId xmlns:a16="http://schemas.microsoft.com/office/drawing/2014/main" id="{5CE6DC46-DD44-D082-BB29-AE81EB048642}"/>
              </a:ext>
            </a:extLst>
          </p:cNvPr>
          <p:cNvSpPr txBox="1"/>
          <p:nvPr/>
        </p:nvSpPr>
        <p:spPr>
          <a:xfrm>
            <a:off x="4646363" y="3834821"/>
            <a:ext cx="1618120" cy="418322"/>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solidFill>
                  <a:srgbClr val="2F3854"/>
                </a:solidFill>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00" dirty="0"/>
              <a:t>LET’S TRY!</a:t>
            </a:r>
          </a:p>
        </p:txBody>
      </p:sp>
      <p:sp>
        <p:nvSpPr>
          <p:cNvPr id="3" name="CasellaDiTesto 2">
            <a:extLst>
              <a:ext uri="{FF2B5EF4-FFF2-40B4-BE49-F238E27FC236}">
                <a16:creationId xmlns:a16="http://schemas.microsoft.com/office/drawing/2014/main" id="{3705113F-23F1-AD25-56B3-16CD15D92469}"/>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07/13</a:t>
            </a:r>
          </a:p>
        </p:txBody>
      </p:sp>
      <p:sp>
        <p:nvSpPr>
          <p:cNvPr id="4" name="CasellaDiTesto 3">
            <a:extLst>
              <a:ext uri="{FF2B5EF4-FFF2-40B4-BE49-F238E27FC236}">
                <a16:creationId xmlns:a16="http://schemas.microsoft.com/office/drawing/2014/main" id="{A0C525A4-8AA5-61FF-4B09-105F27105E3F}"/>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pic>
        <p:nvPicPr>
          <p:cNvPr id="73" name="Picture 2">
            <a:extLst>
              <a:ext uri="{FF2B5EF4-FFF2-40B4-BE49-F238E27FC236}">
                <a16:creationId xmlns:a16="http://schemas.microsoft.com/office/drawing/2014/main" id="{3B2A6726-0A53-A836-9B60-D37C467B6BB8}"/>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74" name="CasellaDiTesto 73">
            <a:extLst>
              <a:ext uri="{FF2B5EF4-FFF2-40B4-BE49-F238E27FC236}">
                <a16:creationId xmlns:a16="http://schemas.microsoft.com/office/drawing/2014/main" id="{ADF5DE99-ECDD-EA67-DB11-C93081B4CC2B}"/>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40</a:t>
            </a:fld>
            <a:endParaRPr lang="it-IT" sz="1600" dirty="0"/>
          </a:p>
        </p:txBody>
      </p:sp>
    </p:spTree>
    <p:custDataLst>
      <p:tags r:id="rId1"/>
    </p:custDataLst>
    <p:extLst>
      <p:ext uri="{BB962C8B-B14F-4D97-AF65-F5344CB8AC3E}">
        <p14:creationId xmlns:p14="http://schemas.microsoft.com/office/powerpoint/2010/main" val="3630639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D646F-A200-8906-A711-9E81B8A113ED}"/>
            </a:ext>
          </a:extLst>
        </p:cNvPr>
        <p:cNvGrpSpPr/>
        <p:nvPr/>
      </p:nvGrpSpPr>
      <p:grpSpPr>
        <a:xfrm>
          <a:off x="0" y="0"/>
          <a:ext cx="0" cy="0"/>
          <a:chOff x="0" y="0"/>
          <a:chExt cx="0" cy="0"/>
        </a:xfrm>
      </p:grpSpPr>
      <p:pic>
        <p:nvPicPr>
          <p:cNvPr id="3" name="Immagine 2" descr="The image is a simplified, green-shaded map layout, showcasing an urban area with distinctly marked streets and buildings, and a river running through it.&#10;&#10;Il contenuto generato dall'IA potrebbe non essere corretto.">
            <a:extLst>
              <a:ext uri="{FF2B5EF4-FFF2-40B4-BE49-F238E27FC236}">
                <a16:creationId xmlns:a16="http://schemas.microsoft.com/office/drawing/2014/main" id="{1B2D3E35-32AC-2BFD-9AC5-D4D3F5C9092A}"/>
              </a:ext>
            </a:extLst>
          </p:cNvPr>
          <p:cNvPicPr>
            <a:picLocks noChangeAspect="1"/>
          </p:cNvPicPr>
          <p:nvPr/>
        </p:nvPicPr>
        <p:blipFill>
          <a:blip r:embed="rId4"/>
          <a:stretch>
            <a:fillRect/>
          </a:stretch>
        </p:blipFill>
        <p:spPr>
          <a:xfrm>
            <a:off x="762000" y="1170118"/>
            <a:ext cx="9814560" cy="3739287"/>
          </a:xfrm>
          <a:prstGeom prst="rect">
            <a:avLst/>
          </a:prstGeom>
        </p:spPr>
      </p:pic>
      <p:sp>
        <p:nvSpPr>
          <p:cNvPr id="5" name="CasellaDiTesto 4">
            <a:extLst>
              <a:ext uri="{FF2B5EF4-FFF2-40B4-BE49-F238E27FC236}">
                <a16:creationId xmlns:a16="http://schemas.microsoft.com/office/drawing/2014/main" id="{FA24CF29-B83D-77ED-28B0-71C074DA0824}"/>
              </a:ext>
            </a:extLst>
          </p:cNvPr>
          <p:cNvSpPr txBox="1"/>
          <p:nvPr/>
        </p:nvSpPr>
        <p:spPr>
          <a:xfrm>
            <a:off x="1394460" y="1060357"/>
            <a:ext cx="8740140" cy="307777"/>
          </a:xfrm>
          <a:prstGeom prst="rect">
            <a:avLst/>
          </a:prstGeom>
          <a:noFill/>
        </p:spPr>
        <p:txBody>
          <a:bodyPr wrap="square">
            <a:spAutoFit/>
          </a:bodyPr>
          <a:lstStyle/>
          <a:p>
            <a:pPr algn="ctr"/>
            <a:r>
              <a:rPr lang="it-IT" sz="1400" i="1" dirty="0">
                <a:solidFill>
                  <a:schemeClr val="bg1"/>
                </a:solidFill>
                <a:latin typeface="Encode Sans" pitchFamily="2" charset="0"/>
              </a:rPr>
              <a:t>Drag the </a:t>
            </a:r>
            <a:r>
              <a:rPr lang="it-IT" sz="1400" i="1" dirty="0" err="1">
                <a:solidFill>
                  <a:schemeClr val="bg1"/>
                </a:solidFill>
                <a:latin typeface="Encode Sans" pitchFamily="2" charset="0"/>
              </a:rPr>
              <a:t>three</a:t>
            </a:r>
            <a:r>
              <a:rPr lang="it-IT" sz="1400" i="1" dirty="0">
                <a:solidFill>
                  <a:schemeClr val="bg1"/>
                </a:solidFill>
                <a:latin typeface="Encode Sans" pitchFamily="2" charset="0"/>
              </a:rPr>
              <a:t> labels in the </a:t>
            </a:r>
            <a:r>
              <a:rPr lang="it-IT" sz="1400" i="1" dirty="0" err="1">
                <a:solidFill>
                  <a:schemeClr val="bg1"/>
                </a:solidFill>
                <a:latin typeface="Encode Sans" pitchFamily="2" charset="0"/>
              </a:rPr>
              <a:t>correct</a:t>
            </a:r>
            <a:r>
              <a:rPr lang="it-IT" sz="1400" i="1" dirty="0">
                <a:solidFill>
                  <a:schemeClr val="bg1"/>
                </a:solidFill>
                <a:latin typeface="Encode Sans" pitchFamily="2" charset="0"/>
              </a:rPr>
              <a:t> </a:t>
            </a:r>
            <a:r>
              <a:rPr lang="it-IT" sz="1400" i="1" dirty="0" err="1">
                <a:solidFill>
                  <a:schemeClr val="bg1"/>
                </a:solidFill>
                <a:latin typeface="Encode Sans" pitchFamily="2" charset="0"/>
              </a:rPr>
              <a:t>space</a:t>
            </a:r>
            <a:r>
              <a:rPr lang="it-IT" sz="1400" i="1" dirty="0">
                <a:solidFill>
                  <a:schemeClr val="bg1"/>
                </a:solidFill>
                <a:latin typeface="Encode Sans" pitchFamily="2" charset="0"/>
              </a:rPr>
              <a:t>. </a:t>
            </a:r>
            <a:r>
              <a:rPr lang="it-IT" sz="1400" i="1" dirty="0" err="1">
                <a:solidFill>
                  <a:schemeClr val="bg1"/>
                </a:solidFill>
                <a:latin typeface="Encode Sans" pitchFamily="2" charset="0"/>
              </a:rPr>
              <a:t>If</a:t>
            </a:r>
            <a:r>
              <a:rPr lang="it-IT" sz="1400" i="1" dirty="0">
                <a:solidFill>
                  <a:schemeClr val="bg1"/>
                </a:solidFill>
                <a:latin typeface="Encode Sans" pitchFamily="2" charset="0"/>
              </a:rPr>
              <a:t> </a:t>
            </a:r>
            <a:r>
              <a:rPr lang="it-IT" sz="1400" i="1" dirty="0" err="1">
                <a:solidFill>
                  <a:schemeClr val="bg1"/>
                </a:solidFill>
                <a:latin typeface="Encode Sans" pitchFamily="2" charset="0"/>
              </a:rPr>
              <a:t>you</a:t>
            </a:r>
            <a:r>
              <a:rPr lang="it-IT" sz="1400" i="1" dirty="0">
                <a:solidFill>
                  <a:schemeClr val="bg1"/>
                </a:solidFill>
                <a:latin typeface="Encode Sans" pitchFamily="2" charset="0"/>
              </a:rPr>
              <a:t> </a:t>
            </a:r>
            <a:r>
              <a:rPr lang="it-IT" sz="1400" i="1" dirty="0" err="1">
                <a:solidFill>
                  <a:schemeClr val="bg1"/>
                </a:solidFill>
                <a:latin typeface="Encode Sans" pitchFamily="2" charset="0"/>
              </a:rPr>
              <a:t>need</a:t>
            </a:r>
            <a:r>
              <a:rPr lang="it-IT" sz="1400" i="1" dirty="0">
                <a:solidFill>
                  <a:schemeClr val="bg1"/>
                </a:solidFill>
                <a:latin typeface="Encode Sans" pitchFamily="2" charset="0"/>
              </a:rPr>
              <a:t> help, </a:t>
            </a:r>
            <a:r>
              <a:rPr lang="it-IT" sz="1400" i="1" dirty="0" err="1">
                <a:solidFill>
                  <a:schemeClr val="bg1"/>
                </a:solidFill>
                <a:latin typeface="Encode Sans" pitchFamily="2" charset="0"/>
              </a:rPr>
              <a:t>you</a:t>
            </a:r>
            <a:r>
              <a:rPr lang="it-IT" sz="1400" i="1" dirty="0">
                <a:solidFill>
                  <a:schemeClr val="bg1"/>
                </a:solidFill>
                <a:latin typeface="Encode Sans" pitchFamily="2" charset="0"/>
              </a:rPr>
              <a:t> can call a friend.</a:t>
            </a:r>
          </a:p>
        </p:txBody>
      </p:sp>
      <p:sp>
        <p:nvSpPr>
          <p:cNvPr id="6" name="Ovale 5">
            <a:extLst>
              <a:ext uri="{FF2B5EF4-FFF2-40B4-BE49-F238E27FC236}">
                <a16:creationId xmlns:a16="http://schemas.microsoft.com/office/drawing/2014/main" id="{47977BAF-21F0-10F0-EC78-E647D340204A}"/>
              </a:ext>
            </a:extLst>
          </p:cNvPr>
          <p:cNvSpPr/>
          <p:nvPr/>
        </p:nvSpPr>
        <p:spPr>
          <a:xfrm>
            <a:off x="1467687" y="3193434"/>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1</a:t>
            </a:r>
          </a:p>
        </p:txBody>
      </p:sp>
      <p:sp>
        <p:nvSpPr>
          <p:cNvPr id="7" name="Ovale 6">
            <a:extLst>
              <a:ext uri="{FF2B5EF4-FFF2-40B4-BE49-F238E27FC236}">
                <a16:creationId xmlns:a16="http://schemas.microsoft.com/office/drawing/2014/main" id="{31783924-9DE1-69BA-1292-F2C824CA6CD6}"/>
              </a:ext>
            </a:extLst>
          </p:cNvPr>
          <p:cNvSpPr/>
          <p:nvPr/>
        </p:nvSpPr>
        <p:spPr>
          <a:xfrm>
            <a:off x="4537016" y="3653906"/>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2</a:t>
            </a:r>
          </a:p>
        </p:txBody>
      </p:sp>
      <p:sp>
        <p:nvSpPr>
          <p:cNvPr id="8" name="Ovale 7">
            <a:extLst>
              <a:ext uri="{FF2B5EF4-FFF2-40B4-BE49-F238E27FC236}">
                <a16:creationId xmlns:a16="http://schemas.microsoft.com/office/drawing/2014/main" id="{521F9A36-AC0B-A232-8C0D-9ED7D0298FD4}"/>
              </a:ext>
            </a:extLst>
          </p:cNvPr>
          <p:cNvSpPr/>
          <p:nvPr/>
        </p:nvSpPr>
        <p:spPr>
          <a:xfrm>
            <a:off x="6242725" y="1811809"/>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3</a:t>
            </a:r>
          </a:p>
        </p:txBody>
      </p:sp>
      <p:sp>
        <p:nvSpPr>
          <p:cNvPr id="10" name="Rettangolo con angoli arrotondati 9">
            <a:extLst>
              <a:ext uri="{FF2B5EF4-FFF2-40B4-BE49-F238E27FC236}">
                <a16:creationId xmlns:a16="http://schemas.microsoft.com/office/drawing/2014/main" id="{105DB76C-72A8-3D1B-CD52-D286A7FF9EE3}"/>
              </a:ext>
            </a:extLst>
          </p:cNvPr>
          <p:cNvSpPr/>
          <p:nvPr/>
        </p:nvSpPr>
        <p:spPr>
          <a:xfrm>
            <a:off x="7920288" y="3111295"/>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a:solidFill>
                  <a:srgbClr val="3A4459"/>
                </a:solidFill>
                <a:latin typeface="Encode Sans Condensed Black" pitchFamily="2" charset="0"/>
              </a:rPr>
              <a:t>MISSION</a:t>
            </a:r>
          </a:p>
        </p:txBody>
      </p:sp>
      <p:sp>
        <p:nvSpPr>
          <p:cNvPr id="11" name="Rettangolo con angoli arrotondati 10">
            <a:extLst>
              <a:ext uri="{FF2B5EF4-FFF2-40B4-BE49-F238E27FC236}">
                <a16:creationId xmlns:a16="http://schemas.microsoft.com/office/drawing/2014/main" id="{B7772951-D1DB-B6E9-C9C8-C9EA82C69D0B}"/>
              </a:ext>
            </a:extLst>
          </p:cNvPr>
          <p:cNvSpPr/>
          <p:nvPr/>
        </p:nvSpPr>
        <p:spPr>
          <a:xfrm>
            <a:off x="7920288" y="3653906"/>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a:solidFill>
                  <a:srgbClr val="3A4459"/>
                </a:solidFill>
                <a:latin typeface="Encode Sans Condensed Black" pitchFamily="2" charset="0"/>
              </a:rPr>
              <a:t>CAPABILITIES</a:t>
            </a:r>
          </a:p>
        </p:txBody>
      </p:sp>
      <p:sp>
        <p:nvSpPr>
          <p:cNvPr id="12" name="Rettangolo con angoli arrotondati 11">
            <a:extLst>
              <a:ext uri="{FF2B5EF4-FFF2-40B4-BE49-F238E27FC236}">
                <a16:creationId xmlns:a16="http://schemas.microsoft.com/office/drawing/2014/main" id="{2DD87778-278F-4184-C582-7F54A655A965}"/>
              </a:ext>
            </a:extLst>
          </p:cNvPr>
          <p:cNvSpPr/>
          <p:nvPr/>
        </p:nvSpPr>
        <p:spPr>
          <a:xfrm>
            <a:off x="7920288" y="4176420"/>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a:solidFill>
                  <a:srgbClr val="3A4459"/>
                </a:solidFill>
                <a:latin typeface="Encode Sans Condensed Black" pitchFamily="2" charset="0"/>
              </a:rPr>
              <a:t>USAGE</a:t>
            </a:r>
          </a:p>
        </p:txBody>
      </p:sp>
      <p:sp>
        <p:nvSpPr>
          <p:cNvPr id="14" name="Rettangolo con angoli arrotondati 13">
            <a:extLst>
              <a:ext uri="{FF2B5EF4-FFF2-40B4-BE49-F238E27FC236}">
                <a16:creationId xmlns:a16="http://schemas.microsoft.com/office/drawing/2014/main" id="{1F087727-2686-5B92-23A6-CC9D59541DB2}"/>
              </a:ext>
            </a:extLst>
          </p:cNvPr>
          <p:cNvSpPr/>
          <p:nvPr/>
        </p:nvSpPr>
        <p:spPr>
          <a:xfrm>
            <a:off x="1991761" y="3221826"/>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dirty="0">
              <a:solidFill>
                <a:srgbClr val="3A4459"/>
              </a:solidFill>
              <a:latin typeface="Encode Sans Condensed Black" pitchFamily="2" charset="0"/>
            </a:endParaRPr>
          </a:p>
        </p:txBody>
      </p:sp>
      <p:sp>
        <p:nvSpPr>
          <p:cNvPr id="46" name="Rettangolo con angoli arrotondati 45">
            <a:extLst>
              <a:ext uri="{FF2B5EF4-FFF2-40B4-BE49-F238E27FC236}">
                <a16:creationId xmlns:a16="http://schemas.microsoft.com/office/drawing/2014/main" id="{A703A640-DCBB-180A-CB64-83E800AADA0F}"/>
              </a:ext>
            </a:extLst>
          </p:cNvPr>
          <p:cNvSpPr/>
          <p:nvPr/>
        </p:nvSpPr>
        <p:spPr>
          <a:xfrm>
            <a:off x="5036411" y="3694099"/>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dirty="0">
              <a:solidFill>
                <a:srgbClr val="3A4459"/>
              </a:solidFill>
              <a:latin typeface="Encode Sans Condensed Black" pitchFamily="2" charset="0"/>
            </a:endParaRPr>
          </a:p>
        </p:txBody>
      </p:sp>
      <p:sp>
        <p:nvSpPr>
          <p:cNvPr id="47" name="Rettangolo con angoli arrotondati 46">
            <a:extLst>
              <a:ext uri="{FF2B5EF4-FFF2-40B4-BE49-F238E27FC236}">
                <a16:creationId xmlns:a16="http://schemas.microsoft.com/office/drawing/2014/main" id="{996B3265-A69A-BC66-783A-00A7B8B7F2AB}"/>
              </a:ext>
            </a:extLst>
          </p:cNvPr>
          <p:cNvSpPr/>
          <p:nvPr/>
        </p:nvSpPr>
        <p:spPr>
          <a:xfrm>
            <a:off x="6744630" y="1865299"/>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dirty="0">
              <a:solidFill>
                <a:srgbClr val="3A4459"/>
              </a:solidFill>
              <a:latin typeface="Encode Sans Condensed Black" pitchFamily="2" charset="0"/>
            </a:endParaRPr>
          </a:p>
        </p:txBody>
      </p:sp>
      <p:sp>
        <p:nvSpPr>
          <p:cNvPr id="9" name="CasellaDiTesto 8">
            <a:extLst>
              <a:ext uri="{FF2B5EF4-FFF2-40B4-BE49-F238E27FC236}">
                <a16:creationId xmlns:a16="http://schemas.microsoft.com/office/drawing/2014/main" id="{0EFE8126-00B3-DF02-E8F0-0FA780B7EAFD}"/>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13" name="CasellaDiTesto 12">
            <a:extLst>
              <a:ext uri="{FF2B5EF4-FFF2-40B4-BE49-F238E27FC236}">
                <a16:creationId xmlns:a16="http://schemas.microsoft.com/office/drawing/2014/main" id="{13841EAF-B102-4D75-F41E-A7F6E81D858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83" name="Ovale 82">
            <a:extLst>
              <a:ext uri="{FF2B5EF4-FFF2-40B4-BE49-F238E27FC236}">
                <a16:creationId xmlns:a16="http://schemas.microsoft.com/office/drawing/2014/main" id="{D1BC74AE-6C3E-45B9-121A-B9B6A6AA0B4B}"/>
              </a:ext>
            </a:extLst>
          </p:cNvPr>
          <p:cNvSpPr/>
          <p:nvPr/>
        </p:nvSpPr>
        <p:spPr>
          <a:xfrm>
            <a:off x="9254058" y="377469"/>
            <a:ext cx="1761083" cy="1680845"/>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FF0000"/>
                </a:solidFill>
              </a:rPr>
              <a:t>The phone </a:t>
            </a:r>
            <a:br>
              <a:rPr lang="it-IT" sz="1400" dirty="0">
                <a:solidFill>
                  <a:srgbClr val="FF0000"/>
                </a:solidFill>
              </a:rPr>
            </a:br>
            <a:r>
              <a:rPr lang="it-IT" sz="1400" dirty="0" err="1">
                <a:solidFill>
                  <a:srgbClr val="FF0000"/>
                </a:solidFill>
              </a:rPr>
              <a:t>is</a:t>
            </a:r>
            <a:r>
              <a:rPr lang="it-IT" sz="1400" dirty="0">
                <a:solidFill>
                  <a:srgbClr val="FF0000"/>
                </a:solidFill>
              </a:rPr>
              <a:t> </a:t>
            </a:r>
            <a:r>
              <a:rPr lang="it-IT" sz="1400" dirty="0" err="1">
                <a:solidFill>
                  <a:srgbClr val="FF0000"/>
                </a:solidFill>
              </a:rPr>
              <a:t>ringing</a:t>
            </a:r>
            <a:r>
              <a:rPr lang="it-IT" sz="1400" dirty="0">
                <a:solidFill>
                  <a:srgbClr val="FF0000"/>
                </a:solidFill>
              </a:rPr>
              <a:t>.</a:t>
            </a:r>
          </a:p>
          <a:p>
            <a:pPr algn="ctr"/>
            <a:r>
              <a:rPr lang="en-US" sz="1400" dirty="0">
                <a:solidFill>
                  <a:srgbClr val="FF0000"/>
                </a:solidFill>
              </a:rPr>
              <a:t>The user clicks on the green icon.</a:t>
            </a:r>
            <a:r>
              <a:rPr lang="it-IT" sz="1400" dirty="0">
                <a:solidFill>
                  <a:srgbClr val="FF0000"/>
                </a:solidFill>
              </a:rPr>
              <a:t> </a:t>
            </a:r>
          </a:p>
        </p:txBody>
      </p:sp>
      <p:pic>
        <p:nvPicPr>
          <p:cNvPr id="84" name="Picture 2">
            <a:extLst>
              <a:ext uri="{FF2B5EF4-FFF2-40B4-BE49-F238E27FC236}">
                <a16:creationId xmlns:a16="http://schemas.microsoft.com/office/drawing/2014/main" id="{E2CF8939-4F74-04ED-3083-5519C5F4BC2C}"/>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86" name="CasellaDiTesto 85">
            <a:extLst>
              <a:ext uri="{FF2B5EF4-FFF2-40B4-BE49-F238E27FC236}">
                <a16:creationId xmlns:a16="http://schemas.microsoft.com/office/drawing/2014/main" id="{132ACD8A-D2F2-09E8-C5CE-92F8D1844E9A}"/>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41</a:t>
            </a:fld>
            <a:endParaRPr lang="it-IT" sz="1600" dirty="0"/>
          </a:p>
        </p:txBody>
      </p:sp>
      <p:grpSp>
        <p:nvGrpSpPr>
          <p:cNvPr id="16" name="Gruppo 15">
            <a:extLst>
              <a:ext uri="{FF2B5EF4-FFF2-40B4-BE49-F238E27FC236}">
                <a16:creationId xmlns:a16="http://schemas.microsoft.com/office/drawing/2014/main" id="{E510B0B6-E0D0-18BD-293A-D3CFCE6FB0C5}"/>
              </a:ext>
            </a:extLst>
          </p:cNvPr>
          <p:cNvGrpSpPr/>
          <p:nvPr/>
        </p:nvGrpSpPr>
        <p:grpSpPr>
          <a:xfrm>
            <a:off x="11560298" y="1061190"/>
            <a:ext cx="351383" cy="351383"/>
            <a:chOff x="11560298" y="1061190"/>
            <a:chExt cx="351383" cy="351383"/>
          </a:xfrm>
        </p:grpSpPr>
        <p:sp>
          <p:nvSpPr>
            <p:cNvPr id="17" name="Ovale 16">
              <a:extLst>
                <a:ext uri="{FF2B5EF4-FFF2-40B4-BE49-F238E27FC236}">
                  <a16:creationId xmlns:a16="http://schemas.microsoft.com/office/drawing/2014/main" id="{66477AB9-AB71-54A0-3A30-B2C70D2A84F1}"/>
                </a:ext>
              </a:extLst>
            </p:cNvPr>
            <p:cNvSpPr/>
            <p:nvPr/>
          </p:nvSpPr>
          <p:spPr>
            <a:xfrm>
              <a:off x="11560298" y="106119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8D812A03-C57D-B877-1793-C7F1DD3C0745}"/>
                </a:ext>
              </a:extLst>
            </p:cNvPr>
            <p:cNvPicPr>
              <a:picLocks noChangeAspect="1"/>
            </p:cNvPicPr>
            <p:nvPr/>
          </p:nvPicPr>
          <p:blipFill>
            <a:blip r:embed="rId7">
              <a:alphaModFix/>
            </a:blip>
            <a:srcRect/>
            <a:stretch/>
          </p:blipFill>
          <p:spPr>
            <a:xfrm>
              <a:off x="11642992" y="1142600"/>
              <a:ext cx="183221" cy="183221"/>
            </a:xfrm>
            <a:prstGeom prst="rect">
              <a:avLst/>
            </a:prstGeom>
          </p:spPr>
        </p:pic>
      </p:grpSp>
      <p:sp>
        <p:nvSpPr>
          <p:cNvPr id="2" name="Ovale 1">
            <a:extLst>
              <a:ext uri="{FF2B5EF4-FFF2-40B4-BE49-F238E27FC236}">
                <a16:creationId xmlns:a16="http://schemas.microsoft.com/office/drawing/2014/main" id="{12A6BE5B-A1F6-5422-6916-7D09DB793CED}"/>
              </a:ext>
            </a:extLst>
          </p:cNvPr>
          <p:cNvSpPr/>
          <p:nvPr/>
        </p:nvSpPr>
        <p:spPr>
          <a:xfrm>
            <a:off x="12421643" y="-1214904"/>
            <a:ext cx="1695444" cy="1214904"/>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FF0000"/>
                </a:solidFill>
              </a:rPr>
              <a:t>3 </a:t>
            </a:r>
            <a:r>
              <a:rPr lang="it-IT" sz="1400" dirty="0" err="1">
                <a:solidFill>
                  <a:srgbClr val="FF0000"/>
                </a:solidFill>
              </a:rPr>
              <a:t>tentavivi</a:t>
            </a:r>
            <a:r>
              <a:rPr lang="it-IT" sz="1400" dirty="0">
                <a:solidFill>
                  <a:srgbClr val="FF0000"/>
                </a:solidFill>
              </a:rPr>
              <a:t> se sbaglia torna indietro</a:t>
            </a:r>
          </a:p>
        </p:txBody>
      </p:sp>
    </p:spTree>
    <p:custDataLst>
      <p:tags r:id="rId1"/>
    </p:custDataLst>
    <p:extLst>
      <p:ext uri="{BB962C8B-B14F-4D97-AF65-F5344CB8AC3E}">
        <p14:creationId xmlns:p14="http://schemas.microsoft.com/office/powerpoint/2010/main" val="3740174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F2DF3-9CB9-E5C4-0A90-9F4EAA7C3EBF}"/>
            </a:ext>
          </a:extLst>
        </p:cNvPr>
        <p:cNvGrpSpPr/>
        <p:nvPr/>
      </p:nvGrpSpPr>
      <p:grpSpPr>
        <a:xfrm>
          <a:off x="0" y="0"/>
          <a:ext cx="0" cy="0"/>
          <a:chOff x="0" y="0"/>
          <a:chExt cx="0" cy="0"/>
        </a:xfrm>
      </p:grpSpPr>
      <p:sp>
        <p:nvSpPr>
          <p:cNvPr id="59" name="Rettangolo 58">
            <a:extLst>
              <a:ext uri="{FF2B5EF4-FFF2-40B4-BE49-F238E27FC236}">
                <a16:creationId xmlns:a16="http://schemas.microsoft.com/office/drawing/2014/main" id="{5C978E85-3848-6E1B-CC24-F27E62C6DE07}"/>
              </a:ext>
            </a:extLst>
          </p:cNvPr>
          <p:cNvSpPr/>
          <p:nvPr/>
        </p:nvSpPr>
        <p:spPr>
          <a:xfrm>
            <a:off x="0" y="-7631"/>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77" name="Gruppo 76">
            <a:extLst>
              <a:ext uri="{FF2B5EF4-FFF2-40B4-BE49-F238E27FC236}">
                <a16:creationId xmlns:a16="http://schemas.microsoft.com/office/drawing/2014/main" id="{719A5DEA-A56A-E190-0945-CE16543E8236}"/>
              </a:ext>
            </a:extLst>
          </p:cNvPr>
          <p:cNvGrpSpPr/>
          <p:nvPr/>
        </p:nvGrpSpPr>
        <p:grpSpPr>
          <a:xfrm>
            <a:off x="638071" y="937681"/>
            <a:ext cx="4998606" cy="6211268"/>
            <a:chOff x="638071" y="937681"/>
            <a:chExt cx="4998606" cy="6211268"/>
          </a:xfrm>
        </p:grpSpPr>
        <p:pic>
          <p:nvPicPr>
            <p:cNvPr id="69" name="Immagine 68">
              <a:extLst>
                <a:ext uri="{FF2B5EF4-FFF2-40B4-BE49-F238E27FC236}">
                  <a16:creationId xmlns:a16="http://schemas.microsoft.com/office/drawing/2014/main" id="{45A8D585-8F0A-6B4E-F967-606CD9A53533}"/>
                </a:ext>
              </a:extLst>
            </p:cNvPr>
            <p:cNvPicPr>
              <a:picLocks noChangeAspect="1"/>
            </p:cNvPicPr>
            <p:nvPr/>
          </p:nvPicPr>
          <p:blipFill>
            <a:blip r:embed="rId4"/>
            <a:srcRect l="22197" t="14647" r="21133" b="38407"/>
            <a:stretch>
              <a:fillRect/>
            </a:stretch>
          </p:blipFill>
          <p:spPr>
            <a:xfrm flipH="1">
              <a:off x="638071" y="937681"/>
              <a:ext cx="4998606" cy="6211268"/>
            </a:xfrm>
            <a:prstGeom prst="rect">
              <a:avLst/>
            </a:prstGeom>
          </p:spPr>
        </p:pic>
        <p:pic>
          <p:nvPicPr>
            <p:cNvPr id="71" name="Immagine 70">
              <a:extLst>
                <a:ext uri="{FF2B5EF4-FFF2-40B4-BE49-F238E27FC236}">
                  <a16:creationId xmlns:a16="http://schemas.microsoft.com/office/drawing/2014/main" id="{94A1083A-12E8-84AC-F9E1-58CE8B41C517}"/>
                </a:ext>
              </a:extLst>
            </p:cNvPr>
            <p:cNvPicPr>
              <a:picLocks noChangeAspect="1"/>
            </p:cNvPicPr>
            <p:nvPr/>
          </p:nvPicPr>
          <p:blipFill>
            <a:blip r:embed="rId5"/>
            <a:srcRect l="16981" t="6425" r="31018" b="57854"/>
            <a:stretch>
              <a:fillRect/>
            </a:stretch>
          </p:blipFill>
          <p:spPr>
            <a:xfrm>
              <a:off x="1473200" y="1729518"/>
              <a:ext cx="499533" cy="514709"/>
            </a:xfrm>
            <a:prstGeom prst="ellipse">
              <a:avLst/>
            </a:prstGeom>
          </p:spPr>
        </p:pic>
        <p:sp>
          <p:nvSpPr>
            <p:cNvPr id="72" name="Rettangolo 71">
              <a:extLst>
                <a:ext uri="{FF2B5EF4-FFF2-40B4-BE49-F238E27FC236}">
                  <a16:creationId xmlns:a16="http://schemas.microsoft.com/office/drawing/2014/main" id="{7F76064C-65E8-2AA7-4940-B10463E296BC}"/>
                </a:ext>
              </a:extLst>
            </p:cNvPr>
            <p:cNvSpPr/>
            <p:nvPr/>
          </p:nvSpPr>
          <p:spPr>
            <a:xfrm rot="21378833">
              <a:off x="2062715" y="1828368"/>
              <a:ext cx="955730" cy="1068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98401A19-643B-20F7-F7CF-3FEB45DCF845}"/>
                </a:ext>
              </a:extLst>
            </p:cNvPr>
            <p:cNvSpPr/>
            <p:nvPr/>
          </p:nvSpPr>
          <p:spPr>
            <a:xfrm rot="21378833">
              <a:off x="2072105" y="2035299"/>
              <a:ext cx="397193" cy="457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5" name="Immagine 74" descr="Immagine che contiene logo, simbolo, Elementi grafici, clipart&#10;&#10;Il contenuto generato dall'IA potrebbe non essere corretto.">
              <a:extLst>
                <a:ext uri="{FF2B5EF4-FFF2-40B4-BE49-F238E27FC236}">
                  <a16:creationId xmlns:a16="http://schemas.microsoft.com/office/drawing/2014/main" id="{D0A2AC5E-AC4F-5FDB-85F6-52A560B76F71}"/>
                </a:ext>
              </a:extLst>
            </p:cNvPr>
            <p:cNvPicPr>
              <a:picLocks noChangeAspect="1"/>
            </p:cNvPicPr>
            <p:nvPr/>
          </p:nvPicPr>
          <p:blipFill>
            <a:blip r:embed="rId6"/>
            <a:stretch>
              <a:fillRect/>
            </a:stretch>
          </p:blipFill>
          <p:spPr>
            <a:xfrm>
              <a:off x="4266124" y="1685534"/>
              <a:ext cx="251535" cy="251535"/>
            </a:xfrm>
            <a:prstGeom prst="rect">
              <a:avLst/>
            </a:prstGeom>
          </p:spPr>
        </p:pic>
        <p:pic>
          <p:nvPicPr>
            <p:cNvPr id="76" name="Immagine 75">
              <a:extLst>
                <a:ext uri="{FF2B5EF4-FFF2-40B4-BE49-F238E27FC236}">
                  <a16:creationId xmlns:a16="http://schemas.microsoft.com/office/drawing/2014/main" id="{CDB5AEF1-27C5-2BF5-785C-113F07C90ADA}"/>
                </a:ext>
              </a:extLst>
            </p:cNvPr>
            <p:cNvPicPr>
              <a:picLocks noChangeAspect="1"/>
            </p:cNvPicPr>
            <p:nvPr/>
          </p:nvPicPr>
          <p:blipFill>
            <a:blip r:embed="rId7"/>
            <a:srcRect/>
            <a:stretch/>
          </p:blipFill>
          <p:spPr>
            <a:xfrm rot="21291400">
              <a:off x="3838980" y="1676399"/>
              <a:ext cx="316849" cy="316849"/>
            </a:xfrm>
            <a:prstGeom prst="rect">
              <a:avLst/>
            </a:prstGeom>
          </p:spPr>
        </p:pic>
      </p:grpSp>
      <p:sp>
        <p:nvSpPr>
          <p:cNvPr id="2" name="Rettangolo con angoli arrotondati 1">
            <a:extLst>
              <a:ext uri="{FF2B5EF4-FFF2-40B4-BE49-F238E27FC236}">
                <a16:creationId xmlns:a16="http://schemas.microsoft.com/office/drawing/2014/main" id="{D222803C-5C3C-1694-3609-E13ECC9B5B06}"/>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DF75E1D1-9FBF-C089-58B3-645F45509E86}"/>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
        <p:nvSpPr>
          <p:cNvPr id="6" name="CasellaDiTesto 5">
            <a:extLst>
              <a:ext uri="{FF2B5EF4-FFF2-40B4-BE49-F238E27FC236}">
                <a16:creationId xmlns:a16="http://schemas.microsoft.com/office/drawing/2014/main" id="{AEE83AAB-6097-C649-99CF-CB3167149D9B}"/>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42</a:t>
            </a:fld>
            <a:endParaRPr lang="it-IT" dirty="0"/>
          </a:p>
        </p:txBody>
      </p:sp>
      <p:sp>
        <p:nvSpPr>
          <p:cNvPr id="9" name="CasellaDiTesto 8">
            <a:extLst>
              <a:ext uri="{FF2B5EF4-FFF2-40B4-BE49-F238E27FC236}">
                <a16:creationId xmlns:a16="http://schemas.microsoft.com/office/drawing/2014/main" id="{CE2F4822-FF2A-89FF-2F44-606F15566E48}"/>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10" name="CasellaDiTesto 9">
            <a:extLst>
              <a:ext uri="{FF2B5EF4-FFF2-40B4-BE49-F238E27FC236}">
                <a16:creationId xmlns:a16="http://schemas.microsoft.com/office/drawing/2014/main" id="{C9C6953A-3BBC-44D0-78B9-973C97115A6C}"/>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11" name="Gruppo 10">
            <a:extLst>
              <a:ext uri="{FF2B5EF4-FFF2-40B4-BE49-F238E27FC236}">
                <a16:creationId xmlns:a16="http://schemas.microsoft.com/office/drawing/2014/main" id="{DA2D0F59-C77D-5B3B-8400-ADA7C37F4E32}"/>
              </a:ext>
            </a:extLst>
          </p:cNvPr>
          <p:cNvGrpSpPr/>
          <p:nvPr/>
        </p:nvGrpSpPr>
        <p:grpSpPr>
          <a:xfrm>
            <a:off x="11449277" y="106363"/>
            <a:ext cx="575026" cy="700647"/>
            <a:chOff x="11449277" y="1833658"/>
            <a:chExt cx="575026" cy="700647"/>
          </a:xfrm>
        </p:grpSpPr>
        <p:sp>
          <p:nvSpPr>
            <p:cNvPr id="12" name="Rettangolo con angoli arrotondati 11">
              <a:extLst>
                <a:ext uri="{FF2B5EF4-FFF2-40B4-BE49-F238E27FC236}">
                  <a16:creationId xmlns:a16="http://schemas.microsoft.com/office/drawing/2014/main" id="{255DC5A2-3945-8790-6280-20860F30F6B5}"/>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id="{9E33DA10-E579-B8E2-C711-D209393BCB18}"/>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9D4052B4-4C30-F2BE-FCE7-EC2D06F2F33F}"/>
                </a:ext>
              </a:extLst>
            </p:cNvPr>
            <p:cNvPicPr>
              <a:picLocks noChangeAspect="1"/>
            </p:cNvPicPr>
            <p:nvPr/>
          </p:nvPicPr>
          <p:blipFill>
            <a:blip r:embed="rId8">
              <a:alphaModFix/>
            </a:blip>
            <a:srcRect/>
            <a:stretch/>
          </p:blipFill>
          <p:spPr>
            <a:xfrm>
              <a:off x="11621187" y="2060690"/>
              <a:ext cx="231755" cy="231755"/>
            </a:xfrm>
            <a:prstGeom prst="rect">
              <a:avLst/>
            </a:prstGeom>
          </p:spPr>
        </p:pic>
      </p:grpSp>
      <p:grpSp>
        <p:nvGrpSpPr>
          <p:cNvPr id="20" name="Gruppo 19">
            <a:extLst>
              <a:ext uri="{FF2B5EF4-FFF2-40B4-BE49-F238E27FC236}">
                <a16:creationId xmlns:a16="http://schemas.microsoft.com/office/drawing/2014/main" id="{E70F7C6B-41E7-F22D-2034-D7EDCD307435}"/>
              </a:ext>
            </a:extLst>
          </p:cNvPr>
          <p:cNvGrpSpPr/>
          <p:nvPr/>
        </p:nvGrpSpPr>
        <p:grpSpPr>
          <a:xfrm>
            <a:off x="11449277" y="4952304"/>
            <a:ext cx="575026" cy="1738151"/>
            <a:chOff x="11449277" y="4952304"/>
            <a:chExt cx="575026" cy="1738151"/>
          </a:xfrm>
        </p:grpSpPr>
        <p:sp>
          <p:nvSpPr>
            <p:cNvPr id="21" name="Rettangolo con angoli arrotondati 20">
              <a:extLst>
                <a:ext uri="{FF2B5EF4-FFF2-40B4-BE49-F238E27FC236}">
                  <a16:creationId xmlns:a16="http://schemas.microsoft.com/office/drawing/2014/main" id="{D266E631-57E3-22F5-84AF-0960B5B6E600}"/>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67A9C059-30F2-8939-E24D-A06C45EC8D76}"/>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B3E12CD6-678F-6C1A-DB13-E150EFFF9431}"/>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74A4C6A4-6E3D-138F-6B73-14CC05CD2199}"/>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con angoli arrotondati 30">
              <a:extLst>
                <a:ext uri="{FF2B5EF4-FFF2-40B4-BE49-F238E27FC236}">
                  <a16:creationId xmlns:a16="http://schemas.microsoft.com/office/drawing/2014/main" id="{0975DFE3-150A-6EB1-AC4D-089AD4A5DD17}"/>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D564109D-D916-DC73-6CE1-AC3811E9EA99}"/>
                </a:ext>
              </a:extLst>
            </p:cNvPr>
            <p:cNvPicPr>
              <a:picLocks noChangeAspect="1"/>
            </p:cNvPicPr>
            <p:nvPr/>
          </p:nvPicPr>
          <p:blipFill>
            <a:blip r:embed="rId9"/>
            <a:srcRect/>
            <a:stretch/>
          </p:blipFill>
          <p:spPr>
            <a:xfrm>
              <a:off x="11656196" y="5171117"/>
              <a:ext cx="183221" cy="183221"/>
            </a:xfrm>
            <a:prstGeom prst="rect">
              <a:avLst/>
            </a:prstGeom>
          </p:spPr>
        </p:pic>
        <p:pic>
          <p:nvPicPr>
            <p:cNvPr id="33" name="Immagine 32">
              <a:extLst>
                <a:ext uri="{FF2B5EF4-FFF2-40B4-BE49-F238E27FC236}">
                  <a16:creationId xmlns:a16="http://schemas.microsoft.com/office/drawing/2014/main" id="{5BE51A70-827A-E0AC-8764-A5872CF32642}"/>
                </a:ext>
              </a:extLst>
            </p:cNvPr>
            <p:cNvPicPr>
              <a:picLocks noChangeAspect="1"/>
            </p:cNvPicPr>
            <p:nvPr/>
          </p:nvPicPr>
          <p:blipFill>
            <a:blip r:embed="rId9"/>
            <a:srcRect/>
            <a:stretch/>
          </p:blipFill>
          <p:spPr>
            <a:xfrm rot="10800000">
              <a:off x="11627624" y="5604505"/>
              <a:ext cx="183221" cy="183221"/>
            </a:xfrm>
            <a:prstGeom prst="rect">
              <a:avLst/>
            </a:prstGeom>
          </p:spPr>
        </p:pic>
      </p:grpSp>
      <p:grpSp>
        <p:nvGrpSpPr>
          <p:cNvPr id="34" name="Gruppo 33">
            <a:extLst>
              <a:ext uri="{FF2B5EF4-FFF2-40B4-BE49-F238E27FC236}">
                <a16:creationId xmlns:a16="http://schemas.microsoft.com/office/drawing/2014/main" id="{7DA8205B-B322-2CFD-ABB1-C340430D6B64}"/>
              </a:ext>
            </a:extLst>
          </p:cNvPr>
          <p:cNvGrpSpPr/>
          <p:nvPr/>
        </p:nvGrpSpPr>
        <p:grpSpPr>
          <a:xfrm>
            <a:off x="11449277" y="2058972"/>
            <a:ext cx="575026" cy="2865342"/>
            <a:chOff x="11449277" y="1833658"/>
            <a:chExt cx="575026" cy="2865342"/>
          </a:xfrm>
        </p:grpSpPr>
        <p:sp>
          <p:nvSpPr>
            <p:cNvPr id="35" name="Rettangolo con angoli arrotondati 34">
              <a:extLst>
                <a:ext uri="{FF2B5EF4-FFF2-40B4-BE49-F238E27FC236}">
                  <a16:creationId xmlns:a16="http://schemas.microsoft.com/office/drawing/2014/main" id="{10679B97-A2F9-8787-DBBA-ECECEAF94992}"/>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con angoli arrotondati 35">
              <a:extLst>
                <a:ext uri="{FF2B5EF4-FFF2-40B4-BE49-F238E27FC236}">
                  <a16:creationId xmlns:a16="http://schemas.microsoft.com/office/drawing/2014/main" id="{CEFF12C3-DBCF-8608-7B7A-A1B858040CB8}"/>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FCFD934A-BE43-656C-6F28-6B27CE48D9AF}"/>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3E168BA6-A779-B88F-8DC2-B7577BFFD470}"/>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a:extLst>
                <a:ext uri="{FF2B5EF4-FFF2-40B4-BE49-F238E27FC236}">
                  <a16:creationId xmlns:a16="http://schemas.microsoft.com/office/drawing/2014/main" id="{44DFF2B2-A5D4-3885-1D3D-4502A9A86E0C}"/>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70E9E764-C298-9E70-87BA-A90D7878239D}"/>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A5020371-23D8-0612-96CA-EA7EA1A156E2}"/>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F0D7171A-3206-464E-E81B-ED67E6DB40F1}"/>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3" name="Immagine 42">
              <a:extLst>
                <a:ext uri="{FF2B5EF4-FFF2-40B4-BE49-F238E27FC236}">
                  <a16:creationId xmlns:a16="http://schemas.microsoft.com/office/drawing/2014/main" id="{51437F36-250E-79F7-B36F-2E0579AF33B1}"/>
                </a:ext>
              </a:extLst>
            </p:cNvPr>
            <p:cNvPicPr>
              <a:picLocks noChangeAspect="1"/>
            </p:cNvPicPr>
            <p:nvPr/>
          </p:nvPicPr>
          <p:blipFill>
            <a:blip r:embed="rId10">
              <a:alphaModFix/>
            </a:blip>
            <a:srcRect/>
            <a:stretch/>
          </p:blipFill>
          <p:spPr>
            <a:xfrm>
              <a:off x="11642992" y="2079320"/>
              <a:ext cx="183221" cy="183221"/>
            </a:xfrm>
            <a:prstGeom prst="rect">
              <a:avLst/>
            </a:prstGeom>
          </p:spPr>
        </p:pic>
        <p:pic>
          <p:nvPicPr>
            <p:cNvPr id="44" name="Immagine 43">
              <a:extLst>
                <a:ext uri="{FF2B5EF4-FFF2-40B4-BE49-F238E27FC236}">
                  <a16:creationId xmlns:a16="http://schemas.microsoft.com/office/drawing/2014/main" id="{66BF75B3-48D4-CBC9-9BEB-D1913607CF2C}"/>
                </a:ext>
              </a:extLst>
            </p:cNvPr>
            <p:cNvPicPr>
              <a:picLocks noChangeAspect="1"/>
            </p:cNvPicPr>
            <p:nvPr/>
          </p:nvPicPr>
          <p:blipFill>
            <a:blip r:embed="rId11">
              <a:alphaModFix/>
            </a:blip>
            <a:srcRect/>
            <a:stretch/>
          </p:blipFill>
          <p:spPr>
            <a:xfrm>
              <a:off x="11646672" y="2504914"/>
              <a:ext cx="183221" cy="183221"/>
            </a:xfrm>
            <a:prstGeom prst="rect">
              <a:avLst/>
            </a:prstGeom>
          </p:spPr>
        </p:pic>
        <p:pic>
          <p:nvPicPr>
            <p:cNvPr id="45" name="Immagine 44">
              <a:extLst>
                <a:ext uri="{FF2B5EF4-FFF2-40B4-BE49-F238E27FC236}">
                  <a16:creationId xmlns:a16="http://schemas.microsoft.com/office/drawing/2014/main" id="{06FC470F-9B39-439A-A999-679299E8901E}"/>
                </a:ext>
              </a:extLst>
            </p:cNvPr>
            <p:cNvPicPr>
              <a:picLocks noChangeAspect="1"/>
            </p:cNvPicPr>
            <p:nvPr/>
          </p:nvPicPr>
          <p:blipFill>
            <a:blip r:embed="rId12">
              <a:alphaModFix/>
            </a:blip>
            <a:srcRect/>
            <a:stretch/>
          </p:blipFill>
          <p:spPr>
            <a:xfrm>
              <a:off x="11642992" y="3435839"/>
              <a:ext cx="183221" cy="183221"/>
            </a:xfrm>
            <a:prstGeom prst="rect">
              <a:avLst/>
            </a:prstGeom>
          </p:spPr>
        </p:pic>
        <p:pic>
          <p:nvPicPr>
            <p:cNvPr id="46" name="Immagine 45">
              <a:extLst>
                <a:ext uri="{FF2B5EF4-FFF2-40B4-BE49-F238E27FC236}">
                  <a16:creationId xmlns:a16="http://schemas.microsoft.com/office/drawing/2014/main" id="{A53D3A84-BA25-3A89-C39E-CB8F55ADB19A}"/>
                </a:ext>
              </a:extLst>
            </p:cNvPr>
            <p:cNvPicPr>
              <a:picLocks noChangeAspect="1"/>
            </p:cNvPicPr>
            <p:nvPr/>
          </p:nvPicPr>
          <p:blipFill>
            <a:blip r:embed="rId13">
              <a:alphaModFix amt="28000"/>
            </a:blip>
            <a:srcRect/>
            <a:stretch/>
          </p:blipFill>
          <p:spPr>
            <a:xfrm>
              <a:off x="11644794" y="3868244"/>
              <a:ext cx="183221" cy="183221"/>
            </a:xfrm>
            <a:prstGeom prst="rect">
              <a:avLst/>
            </a:prstGeom>
          </p:spPr>
        </p:pic>
        <p:pic>
          <p:nvPicPr>
            <p:cNvPr id="47" name="Immagine 46">
              <a:extLst>
                <a:ext uri="{FF2B5EF4-FFF2-40B4-BE49-F238E27FC236}">
                  <a16:creationId xmlns:a16="http://schemas.microsoft.com/office/drawing/2014/main" id="{7190C8F9-80DE-A853-9021-BB606A10AABF}"/>
                </a:ext>
              </a:extLst>
            </p:cNvPr>
            <p:cNvPicPr>
              <a:picLocks noChangeAspect="1"/>
            </p:cNvPicPr>
            <p:nvPr/>
          </p:nvPicPr>
          <p:blipFill>
            <a:blip r:embed="rId14">
              <a:alphaModFix amt="28000"/>
            </a:blip>
            <a:srcRect/>
            <a:stretch/>
          </p:blipFill>
          <p:spPr>
            <a:xfrm>
              <a:off x="11642992" y="4298675"/>
              <a:ext cx="183221" cy="183221"/>
            </a:xfrm>
            <a:prstGeom prst="rect">
              <a:avLst/>
            </a:prstGeom>
          </p:spPr>
        </p:pic>
        <p:pic>
          <p:nvPicPr>
            <p:cNvPr id="48" name="Immagine 47">
              <a:extLst>
                <a:ext uri="{FF2B5EF4-FFF2-40B4-BE49-F238E27FC236}">
                  <a16:creationId xmlns:a16="http://schemas.microsoft.com/office/drawing/2014/main" id="{04936C5E-409B-5559-8955-7CF94E939FFE}"/>
                </a:ext>
              </a:extLst>
            </p:cNvPr>
            <p:cNvPicPr>
              <a:picLocks noChangeAspect="1"/>
            </p:cNvPicPr>
            <p:nvPr/>
          </p:nvPicPr>
          <p:blipFill>
            <a:blip r:embed="rId15">
              <a:alphaModFix/>
            </a:blip>
            <a:srcRect/>
            <a:stretch/>
          </p:blipFill>
          <p:spPr>
            <a:xfrm>
              <a:off x="11631700" y="2942081"/>
              <a:ext cx="207388" cy="207388"/>
            </a:xfrm>
            <a:prstGeom prst="rect">
              <a:avLst/>
            </a:prstGeom>
          </p:spPr>
        </p:pic>
      </p:grpSp>
      <p:grpSp>
        <p:nvGrpSpPr>
          <p:cNvPr id="49" name="Gruppo 48">
            <a:extLst>
              <a:ext uri="{FF2B5EF4-FFF2-40B4-BE49-F238E27FC236}">
                <a16:creationId xmlns:a16="http://schemas.microsoft.com/office/drawing/2014/main" id="{D1918753-B6AA-E00E-91A4-BFB17CCE3389}"/>
              </a:ext>
            </a:extLst>
          </p:cNvPr>
          <p:cNvGrpSpPr/>
          <p:nvPr/>
        </p:nvGrpSpPr>
        <p:grpSpPr>
          <a:xfrm>
            <a:off x="11449277" y="906463"/>
            <a:ext cx="575026" cy="1083942"/>
            <a:chOff x="11449277" y="1833658"/>
            <a:chExt cx="575026" cy="1083942"/>
          </a:xfrm>
        </p:grpSpPr>
        <p:sp>
          <p:nvSpPr>
            <p:cNvPr id="50" name="Rettangolo con angoli arrotondati 49">
              <a:extLst>
                <a:ext uri="{FF2B5EF4-FFF2-40B4-BE49-F238E27FC236}">
                  <a16:creationId xmlns:a16="http://schemas.microsoft.com/office/drawing/2014/main" id="{132F5013-CC29-58AA-91D1-E41C07F69B16}"/>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con angoli arrotondati 50">
              <a:extLst>
                <a:ext uri="{FF2B5EF4-FFF2-40B4-BE49-F238E27FC236}">
                  <a16:creationId xmlns:a16="http://schemas.microsoft.com/office/drawing/2014/main" id="{30E3BF9C-5B82-FD88-B134-FCCAD6D73D95}"/>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42486189-B969-E90B-8035-A24F9F6034E8}"/>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3" name="Immagine 52">
              <a:extLst>
                <a:ext uri="{FF2B5EF4-FFF2-40B4-BE49-F238E27FC236}">
                  <a16:creationId xmlns:a16="http://schemas.microsoft.com/office/drawing/2014/main" id="{ADD44579-7F27-C400-4231-1F36B24F6F85}"/>
                </a:ext>
              </a:extLst>
            </p:cNvPr>
            <p:cNvPicPr>
              <a:picLocks noChangeAspect="1"/>
            </p:cNvPicPr>
            <p:nvPr/>
          </p:nvPicPr>
          <p:blipFill>
            <a:blip r:embed="rId16">
              <a:alphaModFix/>
            </a:blip>
            <a:srcRect/>
            <a:stretch/>
          </p:blipFill>
          <p:spPr>
            <a:xfrm>
              <a:off x="11642992" y="2079320"/>
              <a:ext cx="183221" cy="183221"/>
            </a:xfrm>
            <a:prstGeom prst="rect">
              <a:avLst/>
            </a:prstGeom>
          </p:spPr>
        </p:pic>
        <p:sp>
          <p:nvSpPr>
            <p:cNvPr id="54" name="Ovale 53">
              <a:extLst>
                <a:ext uri="{FF2B5EF4-FFF2-40B4-BE49-F238E27FC236}">
                  <a16:creationId xmlns:a16="http://schemas.microsoft.com/office/drawing/2014/main" id="{67B65D9B-419C-1B77-817D-88168B9C9FEB}"/>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5" name="Immagine 54">
              <a:extLst>
                <a:ext uri="{FF2B5EF4-FFF2-40B4-BE49-F238E27FC236}">
                  <a16:creationId xmlns:a16="http://schemas.microsoft.com/office/drawing/2014/main" id="{CCA71B5A-C15F-FA6A-698D-072010E7FEEA}"/>
                </a:ext>
              </a:extLst>
            </p:cNvPr>
            <p:cNvPicPr>
              <a:picLocks noChangeAspect="1"/>
            </p:cNvPicPr>
            <p:nvPr/>
          </p:nvPicPr>
          <p:blipFill>
            <a:blip r:embed="rId6">
              <a:alphaModFix/>
            </a:blip>
            <a:srcRect/>
            <a:stretch/>
          </p:blipFill>
          <p:spPr>
            <a:xfrm>
              <a:off x="11642992" y="2498420"/>
              <a:ext cx="183221" cy="183221"/>
            </a:xfrm>
            <a:prstGeom prst="rect">
              <a:avLst/>
            </a:prstGeom>
          </p:spPr>
        </p:pic>
      </p:grpSp>
      <p:sp>
        <p:nvSpPr>
          <p:cNvPr id="56" name="CasellaDiTesto 55">
            <a:extLst>
              <a:ext uri="{FF2B5EF4-FFF2-40B4-BE49-F238E27FC236}">
                <a16:creationId xmlns:a16="http://schemas.microsoft.com/office/drawing/2014/main" id="{C36B72F5-19BE-D949-5504-964C5BD8E672}"/>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42</a:t>
            </a:fld>
            <a:endParaRPr lang="it-IT" sz="1600" dirty="0"/>
          </a:p>
        </p:txBody>
      </p:sp>
      <p:sp>
        <p:nvSpPr>
          <p:cNvPr id="57" name="Ovale 56">
            <a:extLst>
              <a:ext uri="{FF2B5EF4-FFF2-40B4-BE49-F238E27FC236}">
                <a16:creationId xmlns:a16="http://schemas.microsoft.com/office/drawing/2014/main" id="{BDE4B294-E0D4-C3ED-A3E6-8A4584B7242E}"/>
              </a:ext>
            </a:extLst>
          </p:cNvPr>
          <p:cNvSpPr/>
          <p:nvPr/>
        </p:nvSpPr>
        <p:spPr>
          <a:xfrm>
            <a:off x="9664763" y="211173"/>
            <a:ext cx="1402327" cy="1390580"/>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The phone call.</a:t>
            </a:r>
          </a:p>
        </p:txBody>
      </p:sp>
      <p:sp>
        <p:nvSpPr>
          <p:cNvPr id="62" name="CasellaDiTesto 61">
            <a:extLst>
              <a:ext uri="{FF2B5EF4-FFF2-40B4-BE49-F238E27FC236}">
                <a16:creationId xmlns:a16="http://schemas.microsoft.com/office/drawing/2014/main" id="{3EE6D4B8-0530-C41E-7A6C-738D5360AC7C}"/>
              </a:ext>
            </a:extLst>
          </p:cNvPr>
          <p:cNvSpPr txBox="1"/>
          <p:nvPr/>
        </p:nvSpPr>
        <p:spPr>
          <a:xfrm>
            <a:off x="5754914" y="5863566"/>
            <a:ext cx="1402673" cy="365632"/>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solidFill>
                  <a:srgbClr val="2F3854"/>
                </a:solidFill>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CONTINUE</a:t>
            </a:r>
          </a:p>
        </p:txBody>
      </p:sp>
      <p:pic>
        <p:nvPicPr>
          <p:cNvPr id="64" name="Immagine 63">
            <a:extLst>
              <a:ext uri="{FF2B5EF4-FFF2-40B4-BE49-F238E27FC236}">
                <a16:creationId xmlns:a16="http://schemas.microsoft.com/office/drawing/2014/main" id="{12946CD8-AA1B-15B8-7438-DB3930256DCD}"/>
              </a:ext>
            </a:extLst>
          </p:cNvPr>
          <p:cNvPicPr>
            <a:picLocks noChangeAspect="1"/>
          </p:cNvPicPr>
          <p:nvPr/>
        </p:nvPicPr>
        <p:blipFill>
          <a:blip r:embed="rId17"/>
          <a:srcRect b="29090"/>
          <a:stretch>
            <a:fillRect/>
          </a:stretch>
        </p:blipFill>
        <p:spPr>
          <a:xfrm>
            <a:off x="6041779" y="547730"/>
            <a:ext cx="5154973" cy="5483044"/>
          </a:xfrm>
          <a:prstGeom prst="rect">
            <a:avLst/>
          </a:prstGeom>
        </p:spPr>
      </p:pic>
      <p:grpSp>
        <p:nvGrpSpPr>
          <p:cNvPr id="67" name="Gruppo 66">
            <a:extLst>
              <a:ext uri="{FF2B5EF4-FFF2-40B4-BE49-F238E27FC236}">
                <a16:creationId xmlns:a16="http://schemas.microsoft.com/office/drawing/2014/main" id="{42650394-13CC-EEEE-E06C-8227A653FB33}"/>
              </a:ext>
            </a:extLst>
          </p:cNvPr>
          <p:cNvGrpSpPr/>
          <p:nvPr/>
        </p:nvGrpSpPr>
        <p:grpSpPr>
          <a:xfrm rot="21329653">
            <a:off x="1714547" y="2539122"/>
            <a:ext cx="3039193" cy="3969734"/>
            <a:chOff x="1035743" y="1316562"/>
            <a:chExt cx="3039193" cy="3969734"/>
          </a:xfrm>
        </p:grpSpPr>
        <p:sp>
          <p:nvSpPr>
            <p:cNvPr id="22" name="Fumetto: rettangolo con angoli arrotondati 21">
              <a:extLst>
                <a:ext uri="{FF2B5EF4-FFF2-40B4-BE49-F238E27FC236}">
                  <a16:creationId xmlns:a16="http://schemas.microsoft.com/office/drawing/2014/main" id="{79E7F865-5F83-4F32-8BCF-23827B5E157F}"/>
                </a:ext>
              </a:extLst>
            </p:cNvPr>
            <p:cNvSpPr/>
            <p:nvPr/>
          </p:nvSpPr>
          <p:spPr>
            <a:xfrm>
              <a:off x="1153122" y="1316562"/>
              <a:ext cx="2903718" cy="340519"/>
            </a:xfrm>
            <a:prstGeom prst="wedgeRoundRectCallout">
              <a:avLst>
                <a:gd name="adj1" fmla="val -55825"/>
                <a:gd name="adj2" fmla="val 25558"/>
                <a:gd name="adj3" fmla="val 16667"/>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it-IT" sz="1400" dirty="0">
                  <a:latin typeface="Encode Sans" pitchFamily="2" charset="0"/>
                </a:rPr>
                <a:t>Hey Mike, </a:t>
              </a:r>
              <a:r>
                <a:rPr lang="it-IT" sz="1400" dirty="0" err="1">
                  <a:latin typeface="Encode Sans" pitchFamily="2" charset="0"/>
                </a:rPr>
                <a:t>I’m</a:t>
              </a:r>
              <a:r>
                <a:rPr lang="it-IT" sz="1400" dirty="0">
                  <a:latin typeface="Encode Sans" pitchFamily="2" charset="0"/>
                </a:rPr>
                <a:t> a bit </a:t>
              </a:r>
              <a:r>
                <a:rPr lang="it-IT" sz="1400" dirty="0" err="1">
                  <a:latin typeface="Encode Sans" pitchFamily="2" charset="0"/>
                </a:rPr>
                <a:t>lost</a:t>
              </a:r>
              <a:r>
                <a:rPr lang="it-IT" sz="1400" dirty="0">
                  <a:latin typeface="Encode Sans" pitchFamily="2" charset="0"/>
                </a:rPr>
                <a:t>…</a:t>
              </a:r>
            </a:p>
          </p:txBody>
        </p:sp>
        <p:sp>
          <p:nvSpPr>
            <p:cNvPr id="23" name="Fumetto: rettangolo con angoli arrotondati 22">
              <a:extLst>
                <a:ext uri="{FF2B5EF4-FFF2-40B4-BE49-F238E27FC236}">
                  <a16:creationId xmlns:a16="http://schemas.microsoft.com/office/drawing/2014/main" id="{09E3C1D8-36EE-7967-11C1-D398B6EA0E8A}"/>
                </a:ext>
              </a:extLst>
            </p:cNvPr>
            <p:cNvSpPr/>
            <p:nvPr/>
          </p:nvSpPr>
          <p:spPr>
            <a:xfrm>
              <a:off x="1088262" y="1874918"/>
              <a:ext cx="2986674" cy="1055608"/>
            </a:xfrm>
            <a:prstGeom prst="wedgeRoundRectCallout">
              <a:avLst>
                <a:gd name="adj1" fmla="val 54179"/>
                <a:gd name="adj2" fmla="val 27077"/>
                <a:gd name="adj3" fmla="val 16667"/>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it-IT" sz="1400" dirty="0" err="1">
                  <a:solidFill>
                    <a:srgbClr val="233782"/>
                  </a:solidFill>
                  <a:latin typeface="Encode Sans" pitchFamily="2" charset="0"/>
                </a:rPr>
                <a:t>Why</a:t>
              </a:r>
              <a:r>
                <a:rPr lang="it-IT" sz="1400" dirty="0">
                  <a:solidFill>
                    <a:srgbClr val="233782"/>
                  </a:solidFill>
                  <a:latin typeface="Encode Sans" pitchFamily="2" charset="0"/>
                </a:rPr>
                <a:t> </a:t>
              </a:r>
              <a:r>
                <a:rPr lang="it-IT" sz="1400" dirty="0" err="1">
                  <a:solidFill>
                    <a:srgbClr val="233782"/>
                  </a:solidFill>
                  <a:latin typeface="Encode Sans" pitchFamily="2" charset="0"/>
                </a:rPr>
                <a:t>don’t</a:t>
              </a:r>
              <a:r>
                <a:rPr lang="it-IT" sz="1400" dirty="0">
                  <a:solidFill>
                    <a:srgbClr val="233782"/>
                  </a:solidFill>
                  <a:latin typeface="Encode Sans" pitchFamily="2" charset="0"/>
                </a:rPr>
                <a:t> </a:t>
              </a:r>
              <a:r>
                <a:rPr lang="it-IT" sz="1400" dirty="0" err="1">
                  <a:solidFill>
                    <a:srgbClr val="233782"/>
                  </a:solidFill>
                  <a:latin typeface="Encode Sans" pitchFamily="2" charset="0"/>
                </a:rPr>
                <a:t>you</a:t>
              </a:r>
              <a:r>
                <a:rPr lang="it-IT" sz="1400" dirty="0">
                  <a:solidFill>
                    <a:srgbClr val="233782"/>
                  </a:solidFill>
                  <a:latin typeface="Encode Sans" pitchFamily="2" charset="0"/>
                </a:rPr>
                <a:t> start from the </a:t>
              </a:r>
              <a:r>
                <a:rPr lang="it-IT" sz="1400" dirty="0" err="1">
                  <a:solidFill>
                    <a:srgbClr val="233782"/>
                  </a:solidFill>
                  <a:latin typeface="Encode Sans" pitchFamily="2" charset="0"/>
                </a:rPr>
                <a:t>basics</a:t>
              </a:r>
              <a:r>
                <a:rPr lang="it-IT" sz="1400" dirty="0">
                  <a:solidFill>
                    <a:srgbClr val="233782"/>
                  </a:solidFill>
                  <a:latin typeface="Encode Sans" pitchFamily="2" charset="0"/>
                </a:rPr>
                <a:t>? </a:t>
              </a:r>
              <a:br>
                <a:rPr lang="it-IT" sz="1400" dirty="0">
                  <a:solidFill>
                    <a:srgbClr val="233782"/>
                  </a:solidFill>
                  <a:latin typeface="Encode Sans" pitchFamily="2" charset="0"/>
                </a:rPr>
              </a:br>
              <a:r>
                <a:rPr lang="it-IT" sz="1400" dirty="0" err="1">
                  <a:solidFill>
                    <a:srgbClr val="233782"/>
                  </a:solidFill>
                  <a:latin typeface="Encode Sans" pitchFamily="2" charset="0"/>
                </a:rPr>
                <a:t>Try</a:t>
              </a:r>
              <a:r>
                <a:rPr lang="it-IT" sz="1400" dirty="0">
                  <a:solidFill>
                    <a:srgbClr val="233782"/>
                  </a:solidFill>
                  <a:latin typeface="Encode Sans" pitchFamily="2" charset="0"/>
                </a:rPr>
                <a:t> to </a:t>
              </a:r>
              <a:r>
                <a:rPr lang="it-IT" sz="1400" dirty="0" err="1">
                  <a:solidFill>
                    <a:srgbClr val="233782"/>
                  </a:solidFill>
                  <a:latin typeface="Encode Sans" pitchFamily="2" charset="0"/>
                </a:rPr>
                <a:t>get</a:t>
              </a:r>
              <a:r>
                <a:rPr lang="it-IT" sz="1400" dirty="0">
                  <a:solidFill>
                    <a:srgbClr val="233782"/>
                  </a:solidFill>
                  <a:latin typeface="Encode Sans" pitchFamily="2" charset="0"/>
                </a:rPr>
                <a:t> to know the </a:t>
              </a:r>
              <a:r>
                <a:rPr lang="it-IT" sz="1400" dirty="0" err="1">
                  <a:solidFill>
                    <a:srgbClr val="233782"/>
                  </a:solidFill>
                  <a:latin typeface="Encode Sans" pitchFamily="2" charset="0"/>
                </a:rPr>
                <a:t>customer’s</a:t>
              </a:r>
              <a:r>
                <a:rPr lang="it-IT" sz="1400" dirty="0">
                  <a:solidFill>
                    <a:srgbClr val="233782"/>
                  </a:solidFill>
                  <a:latin typeface="Encode Sans" pitchFamily="2" charset="0"/>
                </a:rPr>
                <a:t> </a:t>
              </a:r>
              <a:r>
                <a:rPr lang="it-IT" sz="1400" dirty="0" err="1">
                  <a:solidFill>
                    <a:srgbClr val="233782"/>
                  </a:solidFill>
                  <a:latin typeface="Encode Sans" pitchFamily="2" charset="0"/>
                </a:rPr>
                <a:t>type</a:t>
              </a:r>
              <a:r>
                <a:rPr lang="it-IT" sz="1400" dirty="0">
                  <a:solidFill>
                    <a:srgbClr val="233782"/>
                  </a:solidFill>
                  <a:latin typeface="Encode Sans" pitchFamily="2" charset="0"/>
                </a:rPr>
                <a:t> and </a:t>
              </a:r>
              <a:r>
                <a:rPr lang="it-IT" sz="1400" dirty="0" err="1">
                  <a:solidFill>
                    <a:srgbClr val="233782"/>
                  </a:solidFill>
                  <a:latin typeface="Encode Sans" pitchFamily="2" charset="0"/>
                </a:rPr>
                <a:t>needs</a:t>
              </a:r>
              <a:r>
                <a:rPr lang="it-IT" sz="1400" dirty="0">
                  <a:solidFill>
                    <a:srgbClr val="233782"/>
                  </a:solidFill>
                  <a:latin typeface="Encode Sans" pitchFamily="2" charset="0"/>
                </a:rPr>
                <a:t>…</a:t>
              </a:r>
            </a:p>
          </p:txBody>
        </p:sp>
        <p:sp>
          <p:nvSpPr>
            <p:cNvPr id="24" name="Fumetto: rettangolo con angoli arrotondati 23">
              <a:extLst>
                <a:ext uri="{FF2B5EF4-FFF2-40B4-BE49-F238E27FC236}">
                  <a16:creationId xmlns:a16="http://schemas.microsoft.com/office/drawing/2014/main" id="{58462CFB-B75B-7085-7338-0F604417AB57}"/>
                </a:ext>
              </a:extLst>
            </p:cNvPr>
            <p:cNvSpPr/>
            <p:nvPr/>
          </p:nvSpPr>
          <p:spPr>
            <a:xfrm>
              <a:off x="1088802" y="3121354"/>
              <a:ext cx="2964232" cy="340519"/>
            </a:xfrm>
            <a:prstGeom prst="wedgeRoundRectCallout">
              <a:avLst>
                <a:gd name="adj1" fmla="val -56103"/>
                <a:gd name="adj2" fmla="val 17166"/>
                <a:gd name="adj3" fmla="val 16667"/>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it-IT" sz="1400" dirty="0">
                  <a:latin typeface="Encode Sans" pitchFamily="2" charset="0"/>
                </a:rPr>
                <a:t>Okay…</a:t>
              </a:r>
            </a:p>
          </p:txBody>
        </p:sp>
        <p:sp>
          <p:nvSpPr>
            <p:cNvPr id="25" name="Fumetto: rettangolo con angoli arrotondati 24">
              <a:extLst>
                <a:ext uri="{FF2B5EF4-FFF2-40B4-BE49-F238E27FC236}">
                  <a16:creationId xmlns:a16="http://schemas.microsoft.com/office/drawing/2014/main" id="{0E5E7375-8964-1810-D77B-97591CF9547E}"/>
                </a:ext>
              </a:extLst>
            </p:cNvPr>
            <p:cNvSpPr/>
            <p:nvPr/>
          </p:nvSpPr>
          <p:spPr>
            <a:xfrm>
              <a:off x="1077969" y="3677078"/>
              <a:ext cx="2954498" cy="1055608"/>
            </a:xfrm>
            <a:prstGeom prst="wedgeRoundRectCallout">
              <a:avLst>
                <a:gd name="adj1" fmla="val 55502"/>
                <a:gd name="adj2" fmla="val 16813"/>
                <a:gd name="adj3" fmla="val 16667"/>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it-IT" sz="1400" dirty="0" err="1">
                  <a:solidFill>
                    <a:srgbClr val="233782"/>
                  </a:solidFill>
                  <a:latin typeface="Encode Sans" pitchFamily="2" charset="0"/>
                </a:rPr>
                <a:t>Then</a:t>
              </a:r>
              <a:r>
                <a:rPr lang="it-IT" sz="1400" dirty="0">
                  <a:solidFill>
                    <a:srgbClr val="233782"/>
                  </a:solidFill>
                  <a:latin typeface="Encode Sans" pitchFamily="2" charset="0"/>
                </a:rPr>
                <a:t>, </a:t>
              </a:r>
              <a:r>
                <a:rPr lang="it-IT" sz="1400" dirty="0" err="1">
                  <a:solidFill>
                    <a:srgbClr val="233782"/>
                  </a:solidFill>
                  <a:latin typeface="Encode Sans" pitchFamily="2" charset="0"/>
                </a:rPr>
                <a:t>you</a:t>
              </a:r>
              <a:r>
                <a:rPr lang="it-IT" sz="1400" dirty="0">
                  <a:solidFill>
                    <a:srgbClr val="233782"/>
                  </a:solidFill>
                  <a:latin typeface="Encode Sans" pitchFamily="2" charset="0"/>
                </a:rPr>
                <a:t> </a:t>
              </a:r>
              <a:r>
                <a:rPr lang="it-IT" sz="1400" dirty="0" err="1">
                  <a:solidFill>
                    <a:srgbClr val="233782"/>
                  </a:solidFill>
                  <a:latin typeface="Encode Sans" pitchFamily="2" charset="0"/>
                </a:rPr>
                <a:t>could</a:t>
              </a:r>
              <a:r>
                <a:rPr lang="it-IT" sz="1400" dirty="0">
                  <a:solidFill>
                    <a:srgbClr val="233782"/>
                  </a:solidFill>
                  <a:latin typeface="Encode Sans" pitchFamily="2" charset="0"/>
                </a:rPr>
                <a:t>  </a:t>
              </a:r>
              <a:r>
                <a:rPr lang="it-IT" sz="1400" dirty="0" err="1">
                  <a:solidFill>
                    <a:srgbClr val="233782"/>
                  </a:solidFill>
                  <a:latin typeface="Encode Sans" pitchFamily="2" charset="0"/>
                </a:rPr>
                <a:t>move</a:t>
              </a:r>
              <a:r>
                <a:rPr lang="it-IT" sz="1400" dirty="0">
                  <a:solidFill>
                    <a:srgbClr val="233782"/>
                  </a:solidFill>
                  <a:latin typeface="Encode Sans" pitchFamily="2" charset="0"/>
                </a:rPr>
                <a:t> to the </a:t>
              </a:r>
              <a:r>
                <a:rPr lang="it-IT" sz="1400" dirty="0" err="1">
                  <a:solidFill>
                    <a:srgbClr val="233782"/>
                  </a:solidFill>
                  <a:latin typeface="Encode Sans" pitchFamily="2" charset="0"/>
                </a:rPr>
                <a:t>vehicle’s</a:t>
              </a:r>
              <a:r>
                <a:rPr lang="it-IT" sz="1400" dirty="0">
                  <a:solidFill>
                    <a:srgbClr val="233782"/>
                  </a:solidFill>
                  <a:latin typeface="Encode Sans" pitchFamily="2" charset="0"/>
                </a:rPr>
                <a:t> </a:t>
              </a:r>
              <a:r>
                <a:rPr lang="it-IT" sz="1400" dirty="0" err="1">
                  <a:solidFill>
                    <a:srgbClr val="233782"/>
                  </a:solidFill>
                  <a:latin typeface="Encode Sans" pitchFamily="2" charset="0"/>
                </a:rPr>
                <a:t>specific</a:t>
              </a:r>
              <a:r>
                <a:rPr lang="it-IT" sz="1400" dirty="0">
                  <a:solidFill>
                    <a:srgbClr val="233782"/>
                  </a:solidFill>
                  <a:latin typeface="Encode Sans" pitchFamily="2" charset="0"/>
                </a:rPr>
                <a:t> </a:t>
              </a:r>
              <a:r>
                <a:rPr lang="it-IT" sz="1400" dirty="0" err="1">
                  <a:solidFill>
                    <a:srgbClr val="233782"/>
                  </a:solidFill>
                  <a:latin typeface="Encode Sans" pitchFamily="2" charset="0"/>
                </a:rPr>
                <a:t>requirements</a:t>
              </a:r>
              <a:r>
                <a:rPr lang="it-IT" sz="1400" dirty="0">
                  <a:solidFill>
                    <a:srgbClr val="233782"/>
                  </a:solidFill>
                  <a:latin typeface="Encode Sans" pitchFamily="2" charset="0"/>
                </a:rPr>
                <a:t>, and </a:t>
              </a:r>
              <a:r>
                <a:rPr lang="it-IT" sz="1400" dirty="0" err="1">
                  <a:solidFill>
                    <a:srgbClr val="233782"/>
                  </a:solidFill>
                  <a:latin typeface="Encode Sans" pitchFamily="2" charset="0"/>
                </a:rPr>
                <a:t>finally</a:t>
              </a:r>
              <a:r>
                <a:rPr lang="it-IT" sz="1400" dirty="0">
                  <a:solidFill>
                    <a:srgbClr val="233782"/>
                  </a:solidFill>
                  <a:latin typeface="Encode Sans" pitchFamily="2" charset="0"/>
                </a:rPr>
                <a:t> </a:t>
              </a:r>
              <a:r>
                <a:rPr lang="it-IT" sz="1400" dirty="0" err="1">
                  <a:solidFill>
                    <a:srgbClr val="233782"/>
                  </a:solidFill>
                  <a:latin typeface="Encode Sans" pitchFamily="2" charset="0"/>
                </a:rPr>
                <a:t>how</a:t>
              </a:r>
              <a:r>
                <a:rPr lang="it-IT" sz="1400" dirty="0">
                  <a:solidFill>
                    <a:srgbClr val="233782"/>
                  </a:solidFill>
                  <a:latin typeface="Encode Sans" pitchFamily="2" charset="0"/>
                </a:rPr>
                <a:t> </a:t>
              </a:r>
              <a:r>
                <a:rPr lang="it-IT" sz="1400" dirty="0" err="1">
                  <a:solidFill>
                    <a:srgbClr val="233782"/>
                  </a:solidFill>
                  <a:latin typeface="Encode Sans" pitchFamily="2" charset="0"/>
                </a:rPr>
                <a:t>they</a:t>
              </a:r>
              <a:r>
                <a:rPr lang="it-IT" sz="1400" dirty="0">
                  <a:solidFill>
                    <a:srgbClr val="233782"/>
                  </a:solidFill>
                  <a:latin typeface="Encode Sans" pitchFamily="2" charset="0"/>
                </a:rPr>
                <a:t> plan to use </a:t>
              </a:r>
              <a:r>
                <a:rPr lang="it-IT" sz="1400" dirty="0" err="1">
                  <a:solidFill>
                    <a:srgbClr val="233782"/>
                  </a:solidFill>
                  <a:latin typeface="Encode Sans" pitchFamily="2" charset="0"/>
                </a:rPr>
                <a:t>it</a:t>
              </a:r>
              <a:r>
                <a:rPr lang="it-IT" sz="1400" dirty="0">
                  <a:solidFill>
                    <a:srgbClr val="233782"/>
                  </a:solidFill>
                  <a:latin typeface="Encode Sans" pitchFamily="2" charset="0"/>
                </a:rPr>
                <a:t>.</a:t>
              </a:r>
            </a:p>
          </p:txBody>
        </p:sp>
        <p:sp>
          <p:nvSpPr>
            <p:cNvPr id="26" name="Fumetto: rettangolo con angoli arrotondati 25">
              <a:extLst>
                <a:ext uri="{FF2B5EF4-FFF2-40B4-BE49-F238E27FC236}">
                  <a16:creationId xmlns:a16="http://schemas.microsoft.com/office/drawing/2014/main" id="{089E8078-C2F6-B4DE-94E8-D3A81561927F}"/>
                </a:ext>
              </a:extLst>
            </p:cNvPr>
            <p:cNvSpPr/>
            <p:nvPr/>
          </p:nvSpPr>
          <p:spPr>
            <a:xfrm>
              <a:off x="1035743" y="4945777"/>
              <a:ext cx="3007277" cy="340519"/>
            </a:xfrm>
            <a:prstGeom prst="wedgeRoundRectCallout">
              <a:avLst>
                <a:gd name="adj1" fmla="val -54542"/>
                <a:gd name="adj2" fmla="val 14039"/>
                <a:gd name="adj3" fmla="val 16667"/>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it-IT" sz="1400" dirty="0">
                  <a:latin typeface="Encode Sans" pitchFamily="2" charset="0"/>
                </a:rPr>
                <a:t>I think I </a:t>
              </a:r>
              <a:r>
                <a:rPr lang="it-IT" sz="1400" dirty="0" err="1">
                  <a:latin typeface="Encode Sans" pitchFamily="2" charset="0"/>
                </a:rPr>
                <a:t>got</a:t>
              </a:r>
              <a:r>
                <a:rPr lang="it-IT" sz="1400" dirty="0">
                  <a:latin typeface="Encode Sans" pitchFamily="2" charset="0"/>
                </a:rPr>
                <a:t> </a:t>
              </a:r>
              <a:r>
                <a:rPr lang="it-IT" sz="1400" dirty="0" err="1">
                  <a:latin typeface="Encode Sans" pitchFamily="2" charset="0"/>
                </a:rPr>
                <a:t>it!</a:t>
              </a:r>
              <a:r>
                <a:rPr lang="it-IT" sz="1400" dirty="0">
                  <a:latin typeface="Encode Sans" pitchFamily="2" charset="0"/>
                </a:rPr>
                <a:t> Thanks, Mike.</a:t>
              </a:r>
            </a:p>
          </p:txBody>
        </p:sp>
      </p:grpSp>
      <p:grpSp>
        <p:nvGrpSpPr>
          <p:cNvPr id="16" name="Gruppo 15">
            <a:extLst>
              <a:ext uri="{FF2B5EF4-FFF2-40B4-BE49-F238E27FC236}">
                <a16:creationId xmlns:a16="http://schemas.microsoft.com/office/drawing/2014/main" id="{BCDE1FD7-E0D5-F01E-37A6-C771503123E0}"/>
              </a:ext>
            </a:extLst>
          </p:cNvPr>
          <p:cNvGrpSpPr/>
          <p:nvPr/>
        </p:nvGrpSpPr>
        <p:grpSpPr>
          <a:xfrm>
            <a:off x="11560298" y="1061190"/>
            <a:ext cx="351383" cy="351383"/>
            <a:chOff x="11560298" y="1061190"/>
            <a:chExt cx="351383" cy="351383"/>
          </a:xfrm>
        </p:grpSpPr>
        <p:sp>
          <p:nvSpPr>
            <p:cNvPr id="8" name="Ovale 7">
              <a:extLst>
                <a:ext uri="{FF2B5EF4-FFF2-40B4-BE49-F238E27FC236}">
                  <a16:creationId xmlns:a16="http://schemas.microsoft.com/office/drawing/2014/main" id="{D622E652-18B4-9928-C06E-092B9A472151}"/>
                </a:ext>
              </a:extLst>
            </p:cNvPr>
            <p:cNvSpPr/>
            <p:nvPr/>
          </p:nvSpPr>
          <p:spPr>
            <a:xfrm>
              <a:off x="11560298" y="106119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AF6EB606-C800-AFEE-7380-7D97E9FA0D5E}"/>
                </a:ext>
              </a:extLst>
            </p:cNvPr>
            <p:cNvPicPr>
              <a:picLocks noChangeAspect="1"/>
            </p:cNvPicPr>
            <p:nvPr/>
          </p:nvPicPr>
          <p:blipFill>
            <a:blip r:embed="rId16">
              <a:alphaModFix/>
            </a:blip>
            <a:srcRect/>
            <a:stretch/>
          </p:blipFill>
          <p:spPr>
            <a:xfrm>
              <a:off x="11642992" y="1142600"/>
              <a:ext cx="183221" cy="183221"/>
            </a:xfrm>
            <a:prstGeom prst="rect">
              <a:avLst/>
            </a:prstGeom>
          </p:spPr>
        </p:pic>
      </p:grpSp>
    </p:spTree>
    <p:custDataLst>
      <p:tags r:id="rId1"/>
    </p:custDataLst>
    <p:extLst>
      <p:ext uri="{BB962C8B-B14F-4D97-AF65-F5344CB8AC3E}">
        <p14:creationId xmlns:p14="http://schemas.microsoft.com/office/powerpoint/2010/main" val="3260263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C8A96-D61E-0778-37E7-2C07CF38061F}"/>
            </a:ext>
          </a:extLst>
        </p:cNvPr>
        <p:cNvGrpSpPr/>
        <p:nvPr/>
      </p:nvGrpSpPr>
      <p:grpSpPr>
        <a:xfrm>
          <a:off x="0" y="0"/>
          <a:ext cx="0" cy="0"/>
          <a:chOff x="0" y="0"/>
          <a:chExt cx="0" cy="0"/>
        </a:xfrm>
      </p:grpSpPr>
      <p:pic>
        <p:nvPicPr>
          <p:cNvPr id="3" name="Immagine 2" descr="The image is a simplified, green-shaded map layout, showcasing an urban area with distinctly marked streets and buildings, and a river running through it.&#10;&#10;Il contenuto generato dall'IA potrebbe non essere corretto.">
            <a:extLst>
              <a:ext uri="{FF2B5EF4-FFF2-40B4-BE49-F238E27FC236}">
                <a16:creationId xmlns:a16="http://schemas.microsoft.com/office/drawing/2014/main" id="{DA017B1E-B7EA-EE90-79A1-FD90AF38CB14}"/>
              </a:ext>
            </a:extLst>
          </p:cNvPr>
          <p:cNvPicPr>
            <a:picLocks noChangeAspect="1"/>
          </p:cNvPicPr>
          <p:nvPr/>
        </p:nvPicPr>
        <p:blipFill>
          <a:blip r:embed="rId4"/>
          <a:stretch>
            <a:fillRect/>
          </a:stretch>
        </p:blipFill>
        <p:spPr>
          <a:xfrm>
            <a:off x="762000" y="1170118"/>
            <a:ext cx="9814560" cy="3739287"/>
          </a:xfrm>
          <a:prstGeom prst="rect">
            <a:avLst/>
          </a:prstGeom>
        </p:spPr>
      </p:pic>
      <p:sp>
        <p:nvSpPr>
          <p:cNvPr id="6" name="Ovale 5">
            <a:extLst>
              <a:ext uri="{FF2B5EF4-FFF2-40B4-BE49-F238E27FC236}">
                <a16:creationId xmlns:a16="http://schemas.microsoft.com/office/drawing/2014/main" id="{151426DF-3DC1-B83D-76FB-FBDC22FF86C9}"/>
              </a:ext>
            </a:extLst>
          </p:cNvPr>
          <p:cNvSpPr/>
          <p:nvPr/>
        </p:nvSpPr>
        <p:spPr>
          <a:xfrm>
            <a:off x="1467687" y="3193434"/>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1</a:t>
            </a:r>
          </a:p>
        </p:txBody>
      </p:sp>
      <p:sp>
        <p:nvSpPr>
          <p:cNvPr id="7" name="Ovale 6">
            <a:extLst>
              <a:ext uri="{FF2B5EF4-FFF2-40B4-BE49-F238E27FC236}">
                <a16:creationId xmlns:a16="http://schemas.microsoft.com/office/drawing/2014/main" id="{D5921C57-6FFE-CBFD-9CE3-E4FD7486FEA7}"/>
              </a:ext>
            </a:extLst>
          </p:cNvPr>
          <p:cNvSpPr/>
          <p:nvPr/>
        </p:nvSpPr>
        <p:spPr>
          <a:xfrm>
            <a:off x="4537016" y="3653906"/>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2</a:t>
            </a:r>
          </a:p>
        </p:txBody>
      </p:sp>
      <p:sp>
        <p:nvSpPr>
          <p:cNvPr id="8" name="Ovale 7">
            <a:extLst>
              <a:ext uri="{FF2B5EF4-FFF2-40B4-BE49-F238E27FC236}">
                <a16:creationId xmlns:a16="http://schemas.microsoft.com/office/drawing/2014/main" id="{CC95A196-0981-B76C-5974-D79463576C69}"/>
              </a:ext>
            </a:extLst>
          </p:cNvPr>
          <p:cNvSpPr/>
          <p:nvPr/>
        </p:nvSpPr>
        <p:spPr>
          <a:xfrm>
            <a:off x="6242725" y="1811809"/>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3</a:t>
            </a:r>
          </a:p>
        </p:txBody>
      </p:sp>
      <p:sp>
        <p:nvSpPr>
          <p:cNvPr id="10" name="Rettangolo con angoli arrotondati 9">
            <a:extLst>
              <a:ext uri="{FF2B5EF4-FFF2-40B4-BE49-F238E27FC236}">
                <a16:creationId xmlns:a16="http://schemas.microsoft.com/office/drawing/2014/main" id="{2AB99924-126D-84BF-AE14-A9C5C386AC46}"/>
              </a:ext>
            </a:extLst>
          </p:cNvPr>
          <p:cNvSpPr/>
          <p:nvPr/>
        </p:nvSpPr>
        <p:spPr>
          <a:xfrm>
            <a:off x="1981726" y="3216994"/>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a:solidFill>
                  <a:srgbClr val="3A4459"/>
                </a:solidFill>
                <a:latin typeface="Encode Sans Condensed Black" pitchFamily="2" charset="0"/>
              </a:rPr>
              <a:t>MISSION</a:t>
            </a:r>
          </a:p>
        </p:txBody>
      </p:sp>
      <p:sp>
        <p:nvSpPr>
          <p:cNvPr id="11" name="Rettangolo con angoli arrotondati 10">
            <a:extLst>
              <a:ext uri="{FF2B5EF4-FFF2-40B4-BE49-F238E27FC236}">
                <a16:creationId xmlns:a16="http://schemas.microsoft.com/office/drawing/2014/main" id="{D786BCAC-C835-167D-63F0-9A0D7F683F58}"/>
              </a:ext>
            </a:extLst>
          </p:cNvPr>
          <p:cNvSpPr/>
          <p:nvPr/>
        </p:nvSpPr>
        <p:spPr>
          <a:xfrm>
            <a:off x="7920288" y="3653906"/>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a:solidFill>
                  <a:srgbClr val="3A4459"/>
                </a:solidFill>
                <a:latin typeface="Encode Sans Condensed Black" pitchFamily="2" charset="0"/>
              </a:rPr>
              <a:t>CAPABILITIES</a:t>
            </a:r>
          </a:p>
        </p:txBody>
      </p:sp>
      <p:sp>
        <p:nvSpPr>
          <p:cNvPr id="12" name="Rettangolo con angoli arrotondati 11">
            <a:extLst>
              <a:ext uri="{FF2B5EF4-FFF2-40B4-BE49-F238E27FC236}">
                <a16:creationId xmlns:a16="http://schemas.microsoft.com/office/drawing/2014/main" id="{BF679B5C-7A8D-22CB-39B8-49B0E8727A52}"/>
              </a:ext>
            </a:extLst>
          </p:cNvPr>
          <p:cNvSpPr/>
          <p:nvPr/>
        </p:nvSpPr>
        <p:spPr>
          <a:xfrm>
            <a:off x="7920288" y="4176420"/>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a:solidFill>
                  <a:srgbClr val="3A4459"/>
                </a:solidFill>
                <a:latin typeface="Encode Sans Condensed Black" pitchFamily="2" charset="0"/>
              </a:rPr>
              <a:t>USAGE</a:t>
            </a:r>
          </a:p>
        </p:txBody>
      </p:sp>
      <p:sp>
        <p:nvSpPr>
          <p:cNvPr id="46" name="Rettangolo con angoli arrotondati 45">
            <a:extLst>
              <a:ext uri="{FF2B5EF4-FFF2-40B4-BE49-F238E27FC236}">
                <a16:creationId xmlns:a16="http://schemas.microsoft.com/office/drawing/2014/main" id="{722EC8D0-DDA0-B76D-DA99-0DCA8962D30A}"/>
              </a:ext>
            </a:extLst>
          </p:cNvPr>
          <p:cNvSpPr/>
          <p:nvPr/>
        </p:nvSpPr>
        <p:spPr>
          <a:xfrm>
            <a:off x="5036411" y="3694099"/>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dirty="0">
              <a:solidFill>
                <a:srgbClr val="3A4459"/>
              </a:solidFill>
              <a:latin typeface="Encode Sans Condensed Black" pitchFamily="2" charset="0"/>
            </a:endParaRPr>
          </a:p>
        </p:txBody>
      </p:sp>
      <p:sp>
        <p:nvSpPr>
          <p:cNvPr id="47" name="Rettangolo con angoli arrotondati 46">
            <a:extLst>
              <a:ext uri="{FF2B5EF4-FFF2-40B4-BE49-F238E27FC236}">
                <a16:creationId xmlns:a16="http://schemas.microsoft.com/office/drawing/2014/main" id="{F56E997B-1FED-672C-2B4A-4846CFDB3958}"/>
              </a:ext>
            </a:extLst>
          </p:cNvPr>
          <p:cNvSpPr/>
          <p:nvPr/>
        </p:nvSpPr>
        <p:spPr>
          <a:xfrm>
            <a:off x="6744630" y="1865299"/>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dirty="0">
              <a:solidFill>
                <a:srgbClr val="3A4459"/>
              </a:solidFill>
              <a:latin typeface="Encode Sans Condensed Black" pitchFamily="2" charset="0"/>
            </a:endParaRPr>
          </a:p>
        </p:txBody>
      </p:sp>
      <p:sp>
        <p:nvSpPr>
          <p:cNvPr id="4" name="CasellaDiTesto 3">
            <a:extLst>
              <a:ext uri="{FF2B5EF4-FFF2-40B4-BE49-F238E27FC236}">
                <a16:creationId xmlns:a16="http://schemas.microsoft.com/office/drawing/2014/main" id="{020D7023-DA1C-907E-EBD8-2EF70A0AB175}"/>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54180927-8291-DFC8-733B-D3A70984ECA1}"/>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82" name="CasellaDiTesto 81">
            <a:extLst>
              <a:ext uri="{FF2B5EF4-FFF2-40B4-BE49-F238E27FC236}">
                <a16:creationId xmlns:a16="http://schemas.microsoft.com/office/drawing/2014/main" id="{616F7EDA-8CB8-0622-89F2-C0D2FC81293B}"/>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43</a:t>
            </a:fld>
            <a:endParaRPr lang="it-IT" sz="1600" dirty="0"/>
          </a:p>
        </p:txBody>
      </p:sp>
      <p:sp>
        <p:nvSpPr>
          <p:cNvPr id="18" name="CasellaDiTesto 17">
            <a:extLst>
              <a:ext uri="{FF2B5EF4-FFF2-40B4-BE49-F238E27FC236}">
                <a16:creationId xmlns:a16="http://schemas.microsoft.com/office/drawing/2014/main" id="{C9015B67-A3B0-598D-835D-7AEC49F631CC}"/>
              </a:ext>
            </a:extLst>
          </p:cNvPr>
          <p:cNvSpPr txBox="1"/>
          <p:nvPr/>
        </p:nvSpPr>
        <p:spPr>
          <a:xfrm>
            <a:off x="1394460" y="1060357"/>
            <a:ext cx="8740140" cy="307777"/>
          </a:xfrm>
          <a:prstGeom prst="rect">
            <a:avLst/>
          </a:prstGeom>
          <a:noFill/>
        </p:spPr>
        <p:txBody>
          <a:bodyPr wrap="square">
            <a:spAutoFit/>
          </a:bodyPr>
          <a:lstStyle/>
          <a:p>
            <a:pPr algn="ctr"/>
            <a:r>
              <a:rPr lang="it-IT" sz="1400" i="1" dirty="0">
                <a:solidFill>
                  <a:schemeClr val="bg1"/>
                </a:solidFill>
                <a:latin typeface="Encode Sans" pitchFamily="2" charset="0"/>
              </a:rPr>
              <a:t>Drag the </a:t>
            </a:r>
            <a:r>
              <a:rPr lang="it-IT" sz="1400" i="1" dirty="0" err="1">
                <a:solidFill>
                  <a:schemeClr val="bg1"/>
                </a:solidFill>
                <a:latin typeface="Encode Sans" pitchFamily="2" charset="0"/>
              </a:rPr>
              <a:t>three</a:t>
            </a:r>
            <a:r>
              <a:rPr lang="it-IT" sz="1400" i="1" dirty="0">
                <a:solidFill>
                  <a:schemeClr val="bg1"/>
                </a:solidFill>
                <a:latin typeface="Encode Sans" pitchFamily="2" charset="0"/>
              </a:rPr>
              <a:t> labels in the </a:t>
            </a:r>
            <a:r>
              <a:rPr lang="it-IT" sz="1400" i="1" dirty="0" err="1">
                <a:solidFill>
                  <a:schemeClr val="bg1"/>
                </a:solidFill>
                <a:latin typeface="Encode Sans" pitchFamily="2" charset="0"/>
              </a:rPr>
              <a:t>correct</a:t>
            </a:r>
            <a:r>
              <a:rPr lang="it-IT" sz="1400" i="1" dirty="0">
                <a:solidFill>
                  <a:schemeClr val="bg1"/>
                </a:solidFill>
                <a:latin typeface="Encode Sans" pitchFamily="2" charset="0"/>
              </a:rPr>
              <a:t> </a:t>
            </a:r>
            <a:r>
              <a:rPr lang="it-IT" sz="1400" i="1" dirty="0" err="1">
                <a:solidFill>
                  <a:schemeClr val="bg1"/>
                </a:solidFill>
                <a:latin typeface="Encode Sans" pitchFamily="2" charset="0"/>
              </a:rPr>
              <a:t>space</a:t>
            </a:r>
            <a:r>
              <a:rPr lang="it-IT" sz="1400" i="1" dirty="0">
                <a:solidFill>
                  <a:schemeClr val="bg1"/>
                </a:solidFill>
                <a:latin typeface="Encode Sans" pitchFamily="2" charset="0"/>
              </a:rPr>
              <a:t>. </a:t>
            </a:r>
            <a:r>
              <a:rPr lang="it-IT" sz="1400" i="1" dirty="0" err="1">
                <a:solidFill>
                  <a:schemeClr val="bg1"/>
                </a:solidFill>
                <a:latin typeface="Encode Sans" pitchFamily="2" charset="0"/>
              </a:rPr>
              <a:t>If</a:t>
            </a:r>
            <a:r>
              <a:rPr lang="it-IT" sz="1400" i="1" dirty="0">
                <a:solidFill>
                  <a:schemeClr val="bg1"/>
                </a:solidFill>
                <a:latin typeface="Encode Sans" pitchFamily="2" charset="0"/>
              </a:rPr>
              <a:t> </a:t>
            </a:r>
            <a:r>
              <a:rPr lang="it-IT" sz="1400" i="1" dirty="0" err="1">
                <a:solidFill>
                  <a:schemeClr val="bg1"/>
                </a:solidFill>
                <a:latin typeface="Encode Sans" pitchFamily="2" charset="0"/>
              </a:rPr>
              <a:t>you</a:t>
            </a:r>
            <a:r>
              <a:rPr lang="it-IT" sz="1400" i="1" dirty="0">
                <a:solidFill>
                  <a:schemeClr val="bg1"/>
                </a:solidFill>
                <a:latin typeface="Encode Sans" pitchFamily="2" charset="0"/>
              </a:rPr>
              <a:t> </a:t>
            </a:r>
            <a:r>
              <a:rPr lang="it-IT" sz="1400" i="1" dirty="0" err="1">
                <a:solidFill>
                  <a:schemeClr val="bg1"/>
                </a:solidFill>
                <a:latin typeface="Encode Sans" pitchFamily="2" charset="0"/>
              </a:rPr>
              <a:t>need</a:t>
            </a:r>
            <a:r>
              <a:rPr lang="it-IT" sz="1400" i="1" dirty="0">
                <a:solidFill>
                  <a:schemeClr val="bg1"/>
                </a:solidFill>
                <a:latin typeface="Encode Sans" pitchFamily="2" charset="0"/>
              </a:rPr>
              <a:t> help, </a:t>
            </a:r>
            <a:r>
              <a:rPr lang="it-IT" sz="1400" i="1" dirty="0" err="1">
                <a:solidFill>
                  <a:schemeClr val="bg1"/>
                </a:solidFill>
                <a:latin typeface="Encode Sans" pitchFamily="2" charset="0"/>
              </a:rPr>
              <a:t>you</a:t>
            </a:r>
            <a:r>
              <a:rPr lang="it-IT" sz="1400" i="1" dirty="0">
                <a:solidFill>
                  <a:schemeClr val="bg1"/>
                </a:solidFill>
                <a:latin typeface="Encode Sans" pitchFamily="2" charset="0"/>
              </a:rPr>
              <a:t> can call a friend.</a:t>
            </a:r>
          </a:p>
        </p:txBody>
      </p:sp>
      <p:grpSp>
        <p:nvGrpSpPr>
          <p:cNvPr id="2" name="Gruppo 1">
            <a:extLst>
              <a:ext uri="{FF2B5EF4-FFF2-40B4-BE49-F238E27FC236}">
                <a16:creationId xmlns:a16="http://schemas.microsoft.com/office/drawing/2014/main" id="{871C4AAC-6EB1-8108-8639-7A62E96B189C}"/>
              </a:ext>
            </a:extLst>
          </p:cNvPr>
          <p:cNvGrpSpPr/>
          <p:nvPr/>
        </p:nvGrpSpPr>
        <p:grpSpPr>
          <a:xfrm>
            <a:off x="11560298" y="1061190"/>
            <a:ext cx="351383" cy="351383"/>
            <a:chOff x="11560298" y="1061190"/>
            <a:chExt cx="351383" cy="351383"/>
          </a:xfrm>
        </p:grpSpPr>
        <p:sp>
          <p:nvSpPr>
            <p:cNvPr id="5" name="Ovale 4">
              <a:extLst>
                <a:ext uri="{FF2B5EF4-FFF2-40B4-BE49-F238E27FC236}">
                  <a16:creationId xmlns:a16="http://schemas.microsoft.com/office/drawing/2014/main" id="{655B6E35-CCAD-9715-3E28-12CE8611BA66}"/>
                </a:ext>
              </a:extLst>
            </p:cNvPr>
            <p:cNvSpPr/>
            <p:nvPr/>
          </p:nvSpPr>
          <p:spPr>
            <a:xfrm>
              <a:off x="11560298" y="106119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86D0AB4D-A9B8-7B20-3729-68E954A84B4A}"/>
                </a:ext>
              </a:extLst>
            </p:cNvPr>
            <p:cNvPicPr>
              <a:picLocks noChangeAspect="1"/>
            </p:cNvPicPr>
            <p:nvPr/>
          </p:nvPicPr>
          <p:blipFill>
            <a:blip r:embed="rId5">
              <a:alphaModFix/>
            </a:blip>
            <a:srcRect/>
            <a:stretch/>
          </p:blipFill>
          <p:spPr>
            <a:xfrm>
              <a:off x="11642992" y="1142600"/>
              <a:ext cx="183221" cy="183221"/>
            </a:xfrm>
            <a:prstGeom prst="rect">
              <a:avLst/>
            </a:prstGeom>
          </p:spPr>
        </p:pic>
      </p:grpSp>
    </p:spTree>
    <p:custDataLst>
      <p:tags r:id="rId1"/>
    </p:custDataLst>
    <p:extLst>
      <p:ext uri="{BB962C8B-B14F-4D97-AF65-F5344CB8AC3E}">
        <p14:creationId xmlns:p14="http://schemas.microsoft.com/office/powerpoint/2010/main" val="4192075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730F7-62A0-0A9C-26AA-CBAA6801F844}"/>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ED9746A8-C9A1-110E-F2CB-79F3CDC72B36}"/>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D1A7F383-D2D3-A032-66DA-BD29BCE8DB71}"/>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8D3083CC-682D-4348-9F5A-52CF2328ED38}"/>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
        <p:nvSpPr>
          <p:cNvPr id="16" name="Rettangolo con angoli arrotondati 15">
            <a:extLst>
              <a:ext uri="{FF2B5EF4-FFF2-40B4-BE49-F238E27FC236}">
                <a16:creationId xmlns:a16="http://schemas.microsoft.com/office/drawing/2014/main" id="{6287B2AF-5562-0D08-1727-E4EA1497F827}"/>
              </a:ext>
            </a:extLst>
          </p:cNvPr>
          <p:cNvSpPr/>
          <p:nvPr/>
        </p:nvSpPr>
        <p:spPr>
          <a:xfrm>
            <a:off x="198130" y="823964"/>
            <a:ext cx="11083449" cy="5413951"/>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69CA6ED7-A1D2-BA9A-116C-737B91D314EA}"/>
              </a:ext>
            </a:extLst>
          </p:cNvPr>
          <p:cNvSpPr txBox="1"/>
          <p:nvPr/>
        </p:nvSpPr>
        <p:spPr>
          <a:xfrm>
            <a:off x="613571" y="1949532"/>
            <a:ext cx="7505038" cy="838794"/>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2AD35B77-3BA1-4C77-3472-C0BDA4DED824}"/>
              </a:ext>
            </a:extLst>
          </p:cNvPr>
          <p:cNvSpPr/>
          <p:nvPr/>
        </p:nvSpPr>
        <p:spPr>
          <a:xfrm>
            <a:off x="519743" y="1050124"/>
            <a:ext cx="10440222" cy="496163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92285E19-8647-3131-C28F-774E1669DA2E}"/>
              </a:ext>
            </a:extLst>
          </p:cNvPr>
          <p:cNvSpPr txBox="1"/>
          <p:nvPr/>
        </p:nvSpPr>
        <p:spPr>
          <a:xfrm>
            <a:off x="1885950" y="1312748"/>
            <a:ext cx="7342475" cy="830997"/>
          </a:xfrm>
          <a:prstGeom prst="rect">
            <a:avLst/>
          </a:prstGeom>
          <a:noFill/>
        </p:spPr>
        <p:txBody>
          <a:bodyPr wrap="square">
            <a:spAutoFit/>
          </a:bodyPr>
          <a:lstStyle/>
          <a:p>
            <a:pPr algn="ctr">
              <a:tabLst>
                <a:tab pos="180975" algn="l"/>
              </a:tabLst>
            </a:pPr>
            <a:r>
              <a:rPr lang="en-US" sz="4800" b="1" dirty="0">
                <a:solidFill>
                  <a:srgbClr val="233782"/>
                </a:solidFill>
                <a:latin typeface="Encode Sans Condensed Black" pitchFamily="2" charset="0"/>
              </a:rPr>
              <a:t>Mission</a:t>
            </a:r>
          </a:p>
        </p:txBody>
      </p:sp>
      <p:sp>
        <p:nvSpPr>
          <p:cNvPr id="30" name="CasellaDiTesto 29">
            <a:extLst>
              <a:ext uri="{FF2B5EF4-FFF2-40B4-BE49-F238E27FC236}">
                <a16:creationId xmlns:a16="http://schemas.microsoft.com/office/drawing/2014/main" id="{7B90F3DC-795F-C3C6-46BF-839C9C9763FE}"/>
              </a:ext>
            </a:extLst>
          </p:cNvPr>
          <p:cNvSpPr txBox="1"/>
          <p:nvPr/>
        </p:nvSpPr>
        <p:spPr>
          <a:xfrm>
            <a:off x="2279309" y="2915038"/>
            <a:ext cx="3626116" cy="2062103"/>
          </a:xfrm>
          <a:prstGeom prst="rect">
            <a:avLst/>
          </a:prstGeom>
          <a:noFill/>
        </p:spPr>
        <p:txBody>
          <a:bodyPr wrap="square">
            <a:spAutoFit/>
          </a:bodyPr>
          <a:lstStyle/>
          <a:p>
            <a:pPr marL="180975" indent="-180975">
              <a:spcAft>
                <a:spcPts val="1200"/>
              </a:spcAft>
              <a:buFont typeface="Wingdings" panose="05000000000000000000" pitchFamily="2" charset="2"/>
              <a:buChar char="§"/>
            </a:pPr>
            <a:r>
              <a:rPr lang="en-US" dirty="0">
                <a:latin typeface="Encode Sans" pitchFamily="2" charset="0"/>
              </a:rPr>
              <a:t>What </a:t>
            </a:r>
            <a:r>
              <a:rPr lang="en-US" b="1" dirty="0">
                <a:latin typeface="Encode Sans" pitchFamily="2" charset="0"/>
              </a:rPr>
              <a:t>type of Customer </a:t>
            </a:r>
            <a:r>
              <a:rPr lang="en-US" dirty="0">
                <a:latin typeface="Encode Sans" pitchFamily="2" charset="0"/>
              </a:rPr>
              <a:t>are you helping (Individual or Business)?</a:t>
            </a:r>
          </a:p>
          <a:p>
            <a:pPr marL="180975" indent="-180975">
              <a:spcAft>
                <a:spcPts val="1200"/>
              </a:spcAft>
              <a:buFont typeface="Wingdings" panose="05000000000000000000" pitchFamily="2" charset="2"/>
              <a:buChar char="§"/>
            </a:pPr>
            <a:r>
              <a:rPr lang="en-US" dirty="0">
                <a:latin typeface="Encode Sans" pitchFamily="2" charset="0"/>
              </a:rPr>
              <a:t>What </a:t>
            </a:r>
            <a:r>
              <a:rPr lang="en-US" b="1" dirty="0">
                <a:latin typeface="Encode Sans" pitchFamily="2" charset="0"/>
              </a:rPr>
              <a:t>type of vehicle </a:t>
            </a:r>
            <a:r>
              <a:rPr lang="en-US" dirty="0">
                <a:latin typeface="Encode Sans" pitchFamily="2" charset="0"/>
              </a:rPr>
              <a:t>is he looking for? </a:t>
            </a:r>
          </a:p>
          <a:p>
            <a:pPr marL="180975" indent="-180975">
              <a:spcAft>
                <a:spcPts val="1200"/>
              </a:spcAft>
              <a:buFont typeface="Wingdings" panose="05000000000000000000" pitchFamily="2" charset="2"/>
              <a:buChar char="§"/>
            </a:pPr>
            <a:r>
              <a:rPr lang="en-US" b="1" dirty="0">
                <a:latin typeface="Encode Sans" pitchFamily="2" charset="0"/>
              </a:rPr>
              <a:t>How many vehicles?</a:t>
            </a:r>
          </a:p>
        </p:txBody>
      </p:sp>
      <p:sp>
        <p:nvSpPr>
          <p:cNvPr id="37" name="CasellaDiTesto 36">
            <a:extLst>
              <a:ext uri="{FF2B5EF4-FFF2-40B4-BE49-F238E27FC236}">
                <a16:creationId xmlns:a16="http://schemas.microsoft.com/office/drawing/2014/main" id="{717BEAC8-4D26-97D8-1D9F-E0E6A2D09CE8}"/>
              </a:ext>
            </a:extLst>
          </p:cNvPr>
          <p:cNvSpPr txBox="1"/>
          <p:nvPr/>
        </p:nvSpPr>
        <p:spPr>
          <a:xfrm>
            <a:off x="4540926" y="5337907"/>
            <a:ext cx="2300640"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CONTINUE</a:t>
            </a:r>
          </a:p>
        </p:txBody>
      </p:sp>
      <p:pic>
        <p:nvPicPr>
          <p:cNvPr id="2" name="Picture 2">
            <a:extLst>
              <a:ext uri="{FF2B5EF4-FFF2-40B4-BE49-F238E27FC236}">
                <a16:creationId xmlns:a16="http://schemas.microsoft.com/office/drawing/2014/main" id="{E8959DB2-59F9-C69A-7929-056A2644014B}"/>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31B5A9D3-27EA-CDC8-694A-81B7F57E4917}"/>
              </a:ext>
            </a:extLst>
          </p:cNvPr>
          <p:cNvSpPr txBox="1"/>
          <p:nvPr/>
        </p:nvSpPr>
        <p:spPr>
          <a:xfrm>
            <a:off x="6483177" y="2459302"/>
            <a:ext cx="3914090" cy="2754600"/>
          </a:xfrm>
          <a:prstGeom prst="rect">
            <a:avLst/>
          </a:prstGeom>
          <a:noFill/>
        </p:spPr>
        <p:txBody>
          <a:bodyPr wrap="square">
            <a:spAutoFit/>
          </a:bodyPr>
          <a:lstStyle>
            <a:defPPr>
              <a:defRPr lang="en-US"/>
            </a:defPPr>
            <a:lvl1pPr algn="ctr">
              <a:defRPr>
                <a:latin typeface="Encode Sans" pitchFamily="2" charset="0"/>
              </a:defRPr>
            </a:lvl1pPr>
          </a:lstStyle>
          <a:p>
            <a:pPr lvl="0" algn="l" defTabSz="914400">
              <a:spcAft>
                <a:spcPts val="600"/>
              </a:spcAft>
              <a:buClr>
                <a:schemeClr val="tx1"/>
              </a:buClr>
              <a:defRPr/>
            </a:pPr>
            <a:r>
              <a:rPr lang="en-US" sz="2400" b="1" dirty="0">
                <a:solidFill>
                  <a:srgbClr val="233782"/>
                </a:solidFill>
                <a:latin typeface="Encode Sans Condensed Black" pitchFamily="2" charset="0"/>
              </a:rPr>
              <a:t>Focal points:</a:t>
            </a:r>
          </a:p>
          <a:p>
            <a:pPr marL="180975" lvl="0" indent="-180975" algn="l" defTabSz="914400">
              <a:buClr>
                <a:schemeClr val="tx1"/>
              </a:buClr>
              <a:buFont typeface="Wingdings" panose="05000000000000000000" pitchFamily="2" charset="2"/>
              <a:buChar char="§"/>
              <a:defRPr/>
            </a:pPr>
            <a:r>
              <a:rPr lang="en-US" dirty="0"/>
              <a:t>Goods delivery</a:t>
            </a:r>
          </a:p>
          <a:p>
            <a:pPr marL="180975" lvl="0" indent="-180975" algn="l" defTabSz="914400">
              <a:buClr>
                <a:schemeClr val="tx1"/>
              </a:buClr>
              <a:buFont typeface="Wingdings" panose="05000000000000000000" pitchFamily="2" charset="2"/>
              <a:buChar char="§"/>
              <a:defRPr/>
            </a:pPr>
            <a:r>
              <a:rPr lang="en-US" dirty="0"/>
              <a:t>Food/Temperature controlled </a:t>
            </a:r>
          </a:p>
          <a:p>
            <a:pPr marL="180975" lvl="0" indent="-180975" algn="l" defTabSz="914400">
              <a:buClr>
                <a:schemeClr val="tx1"/>
              </a:buClr>
              <a:buFont typeface="Wingdings" panose="05000000000000000000" pitchFamily="2" charset="2"/>
              <a:buChar char="§"/>
              <a:defRPr/>
            </a:pPr>
            <a:r>
              <a:rPr lang="en-US" dirty="0"/>
              <a:t>Construction</a:t>
            </a:r>
          </a:p>
          <a:p>
            <a:pPr marL="180975" lvl="0" indent="-180975" algn="l" defTabSz="914400">
              <a:buClr>
                <a:schemeClr val="tx1"/>
              </a:buClr>
              <a:buFont typeface="Wingdings" panose="05000000000000000000" pitchFamily="2" charset="2"/>
              <a:buChar char="§"/>
              <a:defRPr/>
            </a:pPr>
            <a:r>
              <a:rPr lang="en-US" dirty="0"/>
              <a:t>People mover/Collective transport</a:t>
            </a:r>
          </a:p>
          <a:p>
            <a:pPr marL="180975" lvl="0" indent="-180975" algn="l" defTabSz="914400">
              <a:buClr>
                <a:schemeClr val="tx1"/>
              </a:buClr>
              <a:buFont typeface="Wingdings" panose="05000000000000000000" pitchFamily="2" charset="2"/>
              <a:buChar char="§"/>
              <a:defRPr/>
            </a:pPr>
            <a:r>
              <a:rPr lang="en-US" dirty="0"/>
              <a:t>Recreational</a:t>
            </a:r>
          </a:p>
          <a:p>
            <a:pPr marL="180975" lvl="0" indent="-180975" algn="l" defTabSz="914400">
              <a:buClr>
                <a:schemeClr val="tx1"/>
              </a:buClr>
              <a:buFont typeface="Wingdings" panose="05000000000000000000" pitchFamily="2" charset="2"/>
              <a:buChar char="§"/>
              <a:defRPr/>
            </a:pPr>
            <a:r>
              <a:rPr lang="en-US" dirty="0"/>
              <a:t>Special equipment (converted)</a:t>
            </a:r>
          </a:p>
          <a:p>
            <a:pPr marL="180975" lvl="0" indent="-180975" algn="l" defTabSz="914400">
              <a:buClr>
                <a:schemeClr val="tx1"/>
              </a:buClr>
              <a:buFont typeface="Wingdings" panose="05000000000000000000" pitchFamily="2" charset="2"/>
              <a:buChar char="§"/>
              <a:defRPr/>
            </a:pPr>
            <a:r>
              <a:rPr lang="en-US" dirty="0"/>
              <a:t>Craftsmen/Utilities</a:t>
            </a:r>
          </a:p>
          <a:p>
            <a:pPr marL="180975" lvl="0" indent="-180975" algn="l" defTabSz="914400">
              <a:buClr>
                <a:schemeClr val="tx1"/>
              </a:buClr>
              <a:buFont typeface="Wingdings" panose="05000000000000000000" pitchFamily="2" charset="2"/>
              <a:buChar char="§"/>
              <a:defRPr/>
            </a:pPr>
            <a:r>
              <a:rPr lang="en-US" dirty="0"/>
              <a:t>Merchant</a:t>
            </a:r>
          </a:p>
        </p:txBody>
      </p:sp>
      <p:pic>
        <p:nvPicPr>
          <p:cNvPr id="22" name="Immagine 21">
            <a:extLst>
              <a:ext uri="{FF2B5EF4-FFF2-40B4-BE49-F238E27FC236}">
                <a16:creationId xmlns:a16="http://schemas.microsoft.com/office/drawing/2014/main" id="{26DCBB1C-D006-A2C2-D21B-975113272A52}"/>
              </a:ext>
            </a:extLst>
          </p:cNvPr>
          <p:cNvPicPr>
            <a:picLocks noChangeAspect="1"/>
          </p:cNvPicPr>
          <p:nvPr/>
        </p:nvPicPr>
        <p:blipFill>
          <a:blip r:embed="rId6"/>
          <a:srcRect/>
          <a:stretch/>
        </p:blipFill>
        <p:spPr>
          <a:xfrm>
            <a:off x="1226011" y="2134066"/>
            <a:ext cx="966145" cy="966145"/>
          </a:xfrm>
          <a:prstGeom prst="rect">
            <a:avLst/>
          </a:prstGeom>
        </p:spPr>
      </p:pic>
      <p:sp>
        <p:nvSpPr>
          <p:cNvPr id="4" name="CasellaDiTesto 3">
            <a:extLst>
              <a:ext uri="{FF2B5EF4-FFF2-40B4-BE49-F238E27FC236}">
                <a16:creationId xmlns:a16="http://schemas.microsoft.com/office/drawing/2014/main" id="{A2147279-C5E7-6E33-5ACF-6766E772B487}"/>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44</a:t>
            </a:fld>
            <a:endParaRPr lang="it-IT" dirty="0"/>
          </a:p>
        </p:txBody>
      </p:sp>
      <p:sp>
        <p:nvSpPr>
          <p:cNvPr id="7" name="CasellaDiTesto 6">
            <a:extLst>
              <a:ext uri="{FF2B5EF4-FFF2-40B4-BE49-F238E27FC236}">
                <a16:creationId xmlns:a16="http://schemas.microsoft.com/office/drawing/2014/main" id="{2FBF5F58-9DE3-D4E1-770D-10526919A844}"/>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4C30D78F-2BF0-92EE-CCD2-1245D45D5A4F}"/>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12" name="Gruppo 11">
            <a:extLst>
              <a:ext uri="{FF2B5EF4-FFF2-40B4-BE49-F238E27FC236}">
                <a16:creationId xmlns:a16="http://schemas.microsoft.com/office/drawing/2014/main" id="{0BF0FF10-CED1-D01B-1CF0-8C667F0F534C}"/>
              </a:ext>
            </a:extLst>
          </p:cNvPr>
          <p:cNvGrpSpPr/>
          <p:nvPr/>
        </p:nvGrpSpPr>
        <p:grpSpPr>
          <a:xfrm>
            <a:off x="11449277" y="106363"/>
            <a:ext cx="575026" cy="700647"/>
            <a:chOff x="11449277" y="1833658"/>
            <a:chExt cx="575026" cy="700647"/>
          </a:xfrm>
        </p:grpSpPr>
        <p:sp>
          <p:nvSpPr>
            <p:cNvPr id="23" name="Rettangolo con angoli arrotondati 22">
              <a:extLst>
                <a:ext uri="{FF2B5EF4-FFF2-40B4-BE49-F238E27FC236}">
                  <a16:creationId xmlns:a16="http://schemas.microsoft.com/office/drawing/2014/main" id="{11E81C7C-E8E1-F1C1-08EE-164655AECC34}"/>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FB19DCC4-E574-FB20-48B2-20FC508E378A}"/>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D2CE42F7-83E0-B3B7-4582-51067DF01B24}"/>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27" name="Gruppo 26">
            <a:extLst>
              <a:ext uri="{FF2B5EF4-FFF2-40B4-BE49-F238E27FC236}">
                <a16:creationId xmlns:a16="http://schemas.microsoft.com/office/drawing/2014/main" id="{8319D19A-5B8F-137C-1D27-AA391498458A}"/>
              </a:ext>
            </a:extLst>
          </p:cNvPr>
          <p:cNvGrpSpPr/>
          <p:nvPr/>
        </p:nvGrpSpPr>
        <p:grpSpPr>
          <a:xfrm>
            <a:off x="11449277" y="4952304"/>
            <a:ext cx="575026" cy="1738151"/>
            <a:chOff x="11449277" y="4952304"/>
            <a:chExt cx="575026" cy="1738151"/>
          </a:xfrm>
        </p:grpSpPr>
        <p:sp>
          <p:nvSpPr>
            <p:cNvPr id="28" name="Rettangolo con angoli arrotondati 27">
              <a:extLst>
                <a:ext uri="{FF2B5EF4-FFF2-40B4-BE49-F238E27FC236}">
                  <a16:creationId xmlns:a16="http://schemas.microsoft.com/office/drawing/2014/main" id="{480287B1-63A2-A88A-87F8-EE6D3818DD08}"/>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C8FD1F5F-402B-99B5-060F-32FA4ECCFDBC}"/>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1FB5D89D-BC55-4A7F-1ECE-342E92A3E3B2}"/>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E870B1D0-9726-AEE4-9F83-0094EE6FD5D3}"/>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54C2DCF4-F607-F008-94DE-350906B02567}"/>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4C7D061A-58FA-7F8B-1885-A4CEF0315FC4}"/>
                </a:ext>
              </a:extLst>
            </p:cNvPr>
            <p:cNvPicPr>
              <a:picLocks noChangeAspect="1"/>
            </p:cNvPicPr>
            <p:nvPr/>
          </p:nvPicPr>
          <p:blipFill>
            <a:blip r:embed="rId8"/>
            <a:srcRect/>
            <a:stretch/>
          </p:blipFill>
          <p:spPr>
            <a:xfrm>
              <a:off x="11656196" y="5171117"/>
              <a:ext cx="183221" cy="183221"/>
            </a:xfrm>
            <a:prstGeom prst="rect">
              <a:avLst/>
            </a:prstGeom>
          </p:spPr>
        </p:pic>
        <p:pic>
          <p:nvPicPr>
            <p:cNvPr id="41" name="Immagine 40">
              <a:extLst>
                <a:ext uri="{FF2B5EF4-FFF2-40B4-BE49-F238E27FC236}">
                  <a16:creationId xmlns:a16="http://schemas.microsoft.com/office/drawing/2014/main" id="{C650BB78-6CAE-1599-6283-DA3D1110A1B1}"/>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42" name="Gruppo 41">
            <a:extLst>
              <a:ext uri="{FF2B5EF4-FFF2-40B4-BE49-F238E27FC236}">
                <a16:creationId xmlns:a16="http://schemas.microsoft.com/office/drawing/2014/main" id="{156B077D-283E-725D-DF71-C093AF2B4003}"/>
              </a:ext>
            </a:extLst>
          </p:cNvPr>
          <p:cNvGrpSpPr/>
          <p:nvPr/>
        </p:nvGrpSpPr>
        <p:grpSpPr>
          <a:xfrm>
            <a:off x="11449277" y="2058972"/>
            <a:ext cx="575026" cy="2865342"/>
            <a:chOff x="11449277" y="1833658"/>
            <a:chExt cx="575026" cy="2865342"/>
          </a:xfrm>
        </p:grpSpPr>
        <p:sp>
          <p:nvSpPr>
            <p:cNvPr id="43" name="Rettangolo con angoli arrotondati 42">
              <a:extLst>
                <a:ext uri="{FF2B5EF4-FFF2-40B4-BE49-F238E27FC236}">
                  <a16:creationId xmlns:a16="http://schemas.microsoft.com/office/drawing/2014/main" id="{E12DBD11-BA56-BD23-0B08-55A7F6D5A388}"/>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EED9A46B-4B78-2A83-40E6-30678F2AC86D}"/>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68677084-9811-71D7-F318-A9195C2105AF}"/>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01D8F9AE-8658-D114-227F-E2F716603AE9}"/>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D8CB874D-86EF-C477-CC2D-EA558366250E}"/>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B10CEAAA-593C-4771-8A0E-68122677884E}"/>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934BBD63-252D-62B7-3809-8B2924953883}"/>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F2F89B4F-D644-929B-E094-6FF2F82D6DF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2AC77D2C-8B11-35C1-AF4A-E5A2C64DB401}"/>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48DC023F-8D39-0008-2142-DCEFF1A9DD21}"/>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F5BC8740-AD29-C053-4068-E6E27D3F6526}"/>
                </a:ext>
              </a:extLst>
            </p:cNvPr>
            <p:cNvPicPr>
              <a:picLocks noChangeAspect="1"/>
            </p:cNvPicPr>
            <p:nvPr/>
          </p:nvPicPr>
          <p:blipFill>
            <a:blip r:embed="rId11">
              <a:alphaModFix/>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A6EBE53D-0A7D-E100-0954-6C8A133D5378}"/>
                </a:ext>
              </a:extLst>
            </p:cNvPr>
            <p:cNvPicPr>
              <a:picLocks noChangeAspect="1"/>
            </p:cNvPicPr>
            <p:nvPr/>
          </p:nvPicPr>
          <p:blipFill>
            <a:blip r:embed="rId12">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8ECEE020-28E7-52CF-7964-45AFF837D39D}"/>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90F1DE7F-9203-0349-1F67-7A21EE86A63F}"/>
                </a:ext>
              </a:extLst>
            </p:cNvPr>
            <p:cNvPicPr>
              <a:picLocks noChangeAspect="1"/>
            </p:cNvPicPr>
            <p:nvPr/>
          </p:nvPicPr>
          <p:blipFill>
            <a:blip r:embed="rId14">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F8E290DD-29B4-FC82-3DD9-E426B14B5348}"/>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A6F22145-0F07-9EA1-3DD1-6E1DB5E31FBB}"/>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9553049D-CF38-FB93-2DBC-500A9A372E99}"/>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888AC5BE-68AF-616B-4AEC-87332F01C160}"/>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C770A983-6B0F-8FC4-8A3A-4D70AE871E7D}"/>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1542E5F8-FE9A-32BA-BFF9-C3246DA1D36C}"/>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473AF090-2838-F1FA-A527-6A0AC7EBAA4D}"/>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96AE2C53-FA3E-F61D-E32A-1CED27645FFC}"/>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44</a:t>
            </a:fld>
            <a:endParaRPr lang="it-IT" sz="1600" dirty="0"/>
          </a:p>
        </p:txBody>
      </p:sp>
      <p:sp>
        <p:nvSpPr>
          <p:cNvPr id="83" name="CasellaDiTesto 82">
            <a:extLst>
              <a:ext uri="{FF2B5EF4-FFF2-40B4-BE49-F238E27FC236}">
                <a16:creationId xmlns:a16="http://schemas.microsoft.com/office/drawing/2014/main" id="{E7D249E2-363D-DF44-A469-25E8610FEBB6}"/>
              </a:ext>
            </a:extLst>
          </p:cNvPr>
          <p:cNvSpPr txBox="1"/>
          <p:nvPr/>
        </p:nvSpPr>
        <p:spPr>
          <a:xfrm>
            <a:off x="2279310" y="2460613"/>
            <a:ext cx="4196340" cy="461665"/>
          </a:xfrm>
          <a:prstGeom prst="rect">
            <a:avLst/>
          </a:prstGeom>
          <a:noFill/>
        </p:spPr>
        <p:txBody>
          <a:bodyPr wrap="square">
            <a:spAutoFit/>
          </a:bodyPr>
          <a:lstStyle>
            <a:defPPr>
              <a:defRPr lang="en-US"/>
            </a:defPPr>
            <a:lvl1pPr algn="ctr">
              <a:tabLst>
                <a:tab pos="180975" algn="l"/>
              </a:tabLst>
              <a:defRPr sz="4800" b="1">
                <a:solidFill>
                  <a:srgbClr val="233782"/>
                </a:solidFill>
                <a:latin typeface="Encode Sans Condensed Black" pitchFamily="2" charset="0"/>
              </a:defRPr>
            </a:lvl1pPr>
          </a:lstStyle>
          <a:p>
            <a:pPr algn="l"/>
            <a:r>
              <a:rPr lang="en-US" sz="2400" dirty="0"/>
              <a:t>Sample questions:</a:t>
            </a:r>
          </a:p>
        </p:txBody>
      </p:sp>
      <p:grpSp>
        <p:nvGrpSpPr>
          <p:cNvPr id="5" name="Gruppo 4">
            <a:extLst>
              <a:ext uri="{FF2B5EF4-FFF2-40B4-BE49-F238E27FC236}">
                <a16:creationId xmlns:a16="http://schemas.microsoft.com/office/drawing/2014/main" id="{D423E9EF-FBE2-72AE-2124-F14A79BC6A14}"/>
              </a:ext>
            </a:extLst>
          </p:cNvPr>
          <p:cNvGrpSpPr/>
          <p:nvPr/>
        </p:nvGrpSpPr>
        <p:grpSpPr>
          <a:xfrm>
            <a:off x="11560298" y="1061190"/>
            <a:ext cx="351383" cy="351383"/>
            <a:chOff x="11560298" y="1061190"/>
            <a:chExt cx="351383" cy="351383"/>
          </a:xfrm>
        </p:grpSpPr>
        <p:sp>
          <p:nvSpPr>
            <p:cNvPr id="8" name="Ovale 7">
              <a:extLst>
                <a:ext uri="{FF2B5EF4-FFF2-40B4-BE49-F238E27FC236}">
                  <a16:creationId xmlns:a16="http://schemas.microsoft.com/office/drawing/2014/main" id="{1F1754E6-C9FC-7EE0-962D-0E2E92CD8FA1}"/>
                </a:ext>
              </a:extLst>
            </p:cNvPr>
            <p:cNvSpPr/>
            <p:nvPr/>
          </p:nvSpPr>
          <p:spPr>
            <a:xfrm>
              <a:off x="11560298" y="106119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2A1D2340-C9E6-2914-D601-F8B7D8844C60}"/>
                </a:ext>
              </a:extLst>
            </p:cNvPr>
            <p:cNvPicPr>
              <a:picLocks noChangeAspect="1"/>
            </p:cNvPicPr>
            <p:nvPr/>
          </p:nvPicPr>
          <p:blipFill>
            <a:blip r:embed="rId15">
              <a:alphaModFix/>
            </a:blip>
            <a:srcRect/>
            <a:stretch/>
          </p:blipFill>
          <p:spPr>
            <a:xfrm>
              <a:off x="11642992" y="1142600"/>
              <a:ext cx="183221" cy="183221"/>
            </a:xfrm>
            <a:prstGeom prst="rect">
              <a:avLst/>
            </a:prstGeom>
          </p:spPr>
        </p:pic>
      </p:grpSp>
    </p:spTree>
    <p:custDataLst>
      <p:tags r:id="rId1"/>
    </p:custDataLst>
    <p:extLst>
      <p:ext uri="{BB962C8B-B14F-4D97-AF65-F5344CB8AC3E}">
        <p14:creationId xmlns:p14="http://schemas.microsoft.com/office/powerpoint/2010/main" val="2341423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55B93-445B-A37A-A746-E9BDB448F5F2}"/>
            </a:ext>
          </a:extLst>
        </p:cNvPr>
        <p:cNvGrpSpPr/>
        <p:nvPr/>
      </p:nvGrpSpPr>
      <p:grpSpPr>
        <a:xfrm>
          <a:off x="0" y="0"/>
          <a:ext cx="0" cy="0"/>
          <a:chOff x="0" y="0"/>
          <a:chExt cx="0" cy="0"/>
        </a:xfrm>
      </p:grpSpPr>
      <p:pic>
        <p:nvPicPr>
          <p:cNvPr id="3" name="Immagine 2" descr="The image is a simplified, green-shaded map layout, showcasing an urban area with distinctly marked streets and buildings, and a river running through it.&#10;&#10;Il contenuto generato dall'IA potrebbe non essere corretto.">
            <a:extLst>
              <a:ext uri="{FF2B5EF4-FFF2-40B4-BE49-F238E27FC236}">
                <a16:creationId xmlns:a16="http://schemas.microsoft.com/office/drawing/2014/main" id="{7AA04128-0466-3AA5-9EED-D6F7AE0000BD}"/>
              </a:ext>
            </a:extLst>
          </p:cNvPr>
          <p:cNvPicPr>
            <a:picLocks noChangeAspect="1"/>
          </p:cNvPicPr>
          <p:nvPr/>
        </p:nvPicPr>
        <p:blipFill>
          <a:blip r:embed="rId4"/>
          <a:stretch>
            <a:fillRect/>
          </a:stretch>
        </p:blipFill>
        <p:spPr>
          <a:xfrm>
            <a:off x="762000" y="1170118"/>
            <a:ext cx="9814560" cy="3739287"/>
          </a:xfrm>
          <a:prstGeom prst="rect">
            <a:avLst/>
          </a:prstGeom>
        </p:spPr>
      </p:pic>
      <p:sp>
        <p:nvSpPr>
          <p:cNvPr id="6" name="Ovale 5">
            <a:extLst>
              <a:ext uri="{FF2B5EF4-FFF2-40B4-BE49-F238E27FC236}">
                <a16:creationId xmlns:a16="http://schemas.microsoft.com/office/drawing/2014/main" id="{22E328A6-2564-7277-FAC0-4195CA4F7FA8}"/>
              </a:ext>
            </a:extLst>
          </p:cNvPr>
          <p:cNvSpPr/>
          <p:nvPr/>
        </p:nvSpPr>
        <p:spPr>
          <a:xfrm>
            <a:off x="1467687" y="3193434"/>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1</a:t>
            </a:r>
          </a:p>
        </p:txBody>
      </p:sp>
      <p:sp>
        <p:nvSpPr>
          <p:cNvPr id="7" name="Ovale 6">
            <a:extLst>
              <a:ext uri="{FF2B5EF4-FFF2-40B4-BE49-F238E27FC236}">
                <a16:creationId xmlns:a16="http://schemas.microsoft.com/office/drawing/2014/main" id="{865AA3AB-7A65-3CAB-5B24-D3D03C32637A}"/>
              </a:ext>
            </a:extLst>
          </p:cNvPr>
          <p:cNvSpPr/>
          <p:nvPr/>
        </p:nvSpPr>
        <p:spPr>
          <a:xfrm>
            <a:off x="4537016" y="3653906"/>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2</a:t>
            </a:r>
          </a:p>
        </p:txBody>
      </p:sp>
      <p:sp>
        <p:nvSpPr>
          <p:cNvPr id="8" name="Ovale 7">
            <a:extLst>
              <a:ext uri="{FF2B5EF4-FFF2-40B4-BE49-F238E27FC236}">
                <a16:creationId xmlns:a16="http://schemas.microsoft.com/office/drawing/2014/main" id="{96357D18-5128-63CB-D2BA-7085FCE5067A}"/>
              </a:ext>
            </a:extLst>
          </p:cNvPr>
          <p:cNvSpPr/>
          <p:nvPr/>
        </p:nvSpPr>
        <p:spPr>
          <a:xfrm>
            <a:off x="6242725" y="1811809"/>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3</a:t>
            </a:r>
          </a:p>
        </p:txBody>
      </p:sp>
      <p:sp>
        <p:nvSpPr>
          <p:cNvPr id="10" name="Rettangolo con angoli arrotondati 9">
            <a:extLst>
              <a:ext uri="{FF2B5EF4-FFF2-40B4-BE49-F238E27FC236}">
                <a16:creationId xmlns:a16="http://schemas.microsoft.com/office/drawing/2014/main" id="{83545066-D559-9F9B-B851-0D2A12CCC869}"/>
              </a:ext>
            </a:extLst>
          </p:cNvPr>
          <p:cNvSpPr/>
          <p:nvPr/>
        </p:nvSpPr>
        <p:spPr>
          <a:xfrm>
            <a:off x="1981726" y="3216994"/>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a:solidFill>
                  <a:srgbClr val="3A4459"/>
                </a:solidFill>
                <a:latin typeface="Encode Sans Condensed Black" pitchFamily="2" charset="0"/>
              </a:rPr>
              <a:t>MISSION</a:t>
            </a:r>
          </a:p>
        </p:txBody>
      </p:sp>
      <p:sp>
        <p:nvSpPr>
          <p:cNvPr id="11" name="Rettangolo con angoli arrotondati 10">
            <a:extLst>
              <a:ext uri="{FF2B5EF4-FFF2-40B4-BE49-F238E27FC236}">
                <a16:creationId xmlns:a16="http://schemas.microsoft.com/office/drawing/2014/main" id="{644DD58E-74B5-96FD-4A46-8C42C52974CD}"/>
              </a:ext>
            </a:extLst>
          </p:cNvPr>
          <p:cNvSpPr/>
          <p:nvPr/>
        </p:nvSpPr>
        <p:spPr>
          <a:xfrm>
            <a:off x="5064440" y="3693501"/>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solidFill>
                  <a:srgbClr val="3A4459"/>
                </a:solidFill>
                <a:latin typeface="Encode Sans Condensed Black" pitchFamily="2" charset="0"/>
              </a:rPr>
              <a:t>CAPABILITIES</a:t>
            </a:r>
          </a:p>
        </p:txBody>
      </p:sp>
      <p:sp>
        <p:nvSpPr>
          <p:cNvPr id="12" name="Rettangolo con angoli arrotondati 11">
            <a:extLst>
              <a:ext uri="{FF2B5EF4-FFF2-40B4-BE49-F238E27FC236}">
                <a16:creationId xmlns:a16="http://schemas.microsoft.com/office/drawing/2014/main" id="{2FEDD9C0-2280-96C8-9ED4-913AAB4C12FD}"/>
              </a:ext>
            </a:extLst>
          </p:cNvPr>
          <p:cNvSpPr/>
          <p:nvPr/>
        </p:nvSpPr>
        <p:spPr>
          <a:xfrm>
            <a:off x="7920288" y="4176420"/>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a:solidFill>
                  <a:srgbClr val="3A4459"/>
                </a:solidFill>
                <a:latin typeface="Encode Sans Condensed Black" pitchFamily="2" charset="0"/>
              </a:rPr>
              <a:t>USAGE</a:t>
            </a:r>
          </a:p>
        </p:txBody>
      </p:sp>
      <p:sp>
        <p:nvSpPr>
          <p:cNvPr id="47" name="Rettangolo con angoli arrotondati 46">
            <a:extLst>
              <a:ext uri="{FF2B5EF4-FFF2-40B4-BE49-F238E27FC236}">
                <a16:creationId xmlns:a16="http://schemas.microsoft.com/office/drawing/2014/main" id="{0B7FB489-7264-A3B4-55FE-8C53294DF529}"/>
              </a:ext>
            </a:extLst>
          </p:cNvPr>
          <p:cNvSpPr/>
          <p:nvPr/>
        </p:nvSpPr>
        <p:spPr>
          <a:xfrm>
            <a:off x="6744630" y="1865299"/>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dirty="0">
              <a:solidFill>
                <a:srgbClr val="3A4459"/>
              </a:solidFill>
              <a:latin typeface="Encode Sans Condensed Black" pitchFamily="2" charset="0"/>
            </a:endParaRPr>
          </a:p>
        </p:txBody>
      </p:sp>
      <p:sp>
        <p:nvSpPr>
          <p:cNvPr id="4" name="CasellaDiTesto 3">
            <a:extLst>
              <a:ext uri="{FF2B5EF4-FFF2-40B4-BE49-F238E27FC236}">
                <a16:creationId xmlns:a16="http://schemas.microsoft.com/office/drawing/2014/main" id="{942030F4-77F7-81BA-5F08-51AA224A3059}"/>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2AA948C2-5FB5-58E7-B8CF-CBA94E3010FA}"/>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14" name="CasellaDiTesto 13">
            <a:extLst>
              <a:ext uri="{FF2B5EF4-FFF2-40B4-BE49-F238E27FC236}">
                <a16:creationId xmlns:a16="http://schemas.microsoft.com/office/drawing/2014/main" id="{674085FD-E65B-711A-E848-8D4AE3F50977}"/>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45</a:t>
            </a:fld>
            <a:endParaRPr lang="it-IT" sz="1600" dirty="0"/>
          </a:p>
        </p:txBody>
      </p:sp>
      <p:grpSp>
        <p:nvGrpSpPr>
          <p:cNvPr id="16" name="Gruppo 15">
            <a:extLst>
              <a:ext uri="{FF2B5EF4-FFF2-40B4-BE49-F238E27FC236}">
                <a16:creationId xmlns:a16="http://schemas.microsoft.com/office/drawing/2014/main" id="{AEDF9C0F-FA24-6777-ACF5-375CA5E8A06C}"/>
              </a:ext>
            </a:extLst>
          </p:cNvPr>
          <p:cNvGrpSpPr/>
          <p:nvPr/>
        </p:nvGrpSpPr>
        <p:grpSpPr>
          <a:xfrm>
            <a:off x="11560298" y="1061190"/>
            <a:ext cx="351383" cy="351383"/>
            <a:chOff x="11560298" y="1061190"/>
            <a:chExt cx="351383" cy="351383"/>
          </a:xfrm>
        </p:grpSpPr>
        <p:sp>
          <p:nvSpPr>
            <p:cNvPr id="17" name="Ovale 16">
              <a:extLst>
                <a:ext uri="{FF2B5EF4-FFF2-40B4-BE49-F238E27FC236}">
                  <a16:creationId xmlns:a16="http://schemas.microsoft.com/office/drawing/2014/main" id="{A3B5CA03-145F-6AAD-4F23-22DCF57D91BA}"/>
                </a:ext>
              </a:extLst>
            </p:cNvPr>
            <p:cNvSpPr/>
            <p:nvPr/>
          </p:nvSpPr>
          <p:spPr>
            <a:xfrm>
              <a:off x="11560298" y="106119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619EF7A2-A193-89AD-15C3-FE418BBA642A}"/>
                </a:ext>
              </a:extLst>
            </p:cNvPr>
            <p:cNvPicPr>
              <a:picLocks noChangeAspect="1"/>
            </p:cNvPicPr>
            <p:nvPr/>
          </p:nvPicPr>
          <p:blipFill>
            <a:blip r:embed="rId5">
              <a:alphaModFix/>
            </a:blip>
            <a:srcRect/>
            <a:stretch/>
          </p:blipFill>
          <p:spPr>
            <a:xfrm>
              <a:off x="11642992" y="1142600"/>
              <a:ext cx="183221" cy="183221"/>
            </a:xfrm>
            <a:prstGeom prst="rect">
              <a:avLst/>
            </a:prstGeom>
          </p:spPr>
        </p:pic>
      </p:grpSp>
      <p:sp>
        <p:nvSpPr>
          <p:cNvPr id="19" name="CasellaDiTesto 18">
            <a:extLst>
              <a:ext uri="{FF2B5EF4-FFF2-40B4-BE49-F238E27FC236}">
                <a16:creationId xmlns:a16="http://schemas.microsoft.com/office/drawing/2014/main" id="{4797D8A6-9191-EEED-832E-78573FD8DB30}"/>
              </a:ext>
            </a:extLst>
          </p:cNvPr>
          <p:cNvSpPr txBox="1"/>
          <p:nvPr/>
        </p:nvSpPr>
        <p:spPr>
          <a:xfrm>
            <a:off x="1394460" y="1060357"/>
            <a:ext cx="8740140" cy="307777"/>
          </a:xfrm>
          <a:prstGeom prst="rect">
            <a:avLst/>
          </a:prstGeom>
          <a:noFill/>
        </p:spPr>
        <p:txBody>
          <a:bodyPr wrap="square">
            <a:spAutoFit/>
          </a:bodyPr>
          <a:lstStyle/>
          <a:p>
            <a:pPr algn="ctr"/>
            <a:r>
              <a:rPr lang="it-IT" sz="1400" i="1" dirty="0">
                <a:solidFill>
                  <a:schemeClr val="bg1"/>
                </a:solidFill>
                <a:latin typeface="Encode Sans" pitchFamily="2" charset="0"/>
              </a:rPr>
              <a:t>Drag the </a:t>
            </a:r>
            <a:r>
              <a:rPr lang="it-IT" sz="1400" i="1" dirty="0" err="1">
                <a:solidFill>
                  <a:schemeClr val="bg1"/>
                </a:solidFill>
                <a:latin typeface="Encode Sans" pitchFamily="2" charset="0"/>
              </a:rPr>
              <a:t>three</a:t>
            </a:r>
            <a:r>
              <a:rPr lang="it-IT" sz="1400" i="1" dirty="0">
                <a:solidFill>
                  <a:schemeClr val="bg1"/>
                </a:solidFill>
                <a:latin typeface="Encode Sans" pitchFamily="2" charset="0"/>
              </a:rPr>
              <a:t> labels in the </a:t>
            </a:r>
            <a:r>
              <a:rPr lang="it-IT" sz="1400" i="1" dirty="0" err="1">
                <a:solidFill>
                  <a:schemeClr val="bg1"/>
                </a:solidFill>
                <a:latin typeface="Encode Sans" pitchFamily="2" charset="0"/>
              </a:rPr>
              <a:t>correct</a:t>
            </a:r>
            <a:r>
              <a:rPr lang="it-IT" sz="1400" i="1" dirty="0">
                <a:solidFill>
                  <a:schemeClr val="bg1"/>
                </a:solidFill>
                <a:latin typeface="Encode Sans" pitchFamily="2" charset="0"/>
              </a:rPr>
              <a:t> </a:t>
            </a:r>
            <a:r>
              <a:rPr lang="it-IT" sz="1400" i="1" dirty="0" err="1">
                <a:solidFill>
                  <a:schemeClr val="bg1"/>
                </a:solidFill>
                <a:latin typeface="Encode Sans" pitchFamily="2" charset="0"/>
              </a:rPr>
              <a:t>space</a:t>
            </a:r>
            <a:r>
              <a:rPr lang="it-IT" sz="1400" i="1" dirty="0">
                <a:solidFill>
                  <a:schemeClr val="bg1"/>
                </a:solidFill>
                <a:latin typeface="Encode Sans" pitchFamily="2" charset="0"/>
              </a:rPr>
              <a:t>. </a:t>
            </a:r>
            <a:r>
              <a:rPr lang="it-IT" sz="1400" i="1" dirty="0" err="1">
                <a:solidFill>
                  <a:schemeClr val="bg1"/>
                </a:solidFill>
                <a:latin typeface="Encode Sans" pitchFamily="2" charset="0"/>
              </a:rPr>
              <a:t>If</a:t>
            </a:r>
            <a:r>
              <a:rPr lang="it-IT" sz="1400" i="1" dirty="0">
                <a:solidFill>
                  <a:schemeClr val="bg1"/>
                </a:solidFill>
                <a:latin typeface="Encode Sans" pitchFamily="2" charset="0"/>
              </a:rPr>
              <a:t> </a:t>
            </a:r>
            <a:r>
              <a:rPr lang="it-IT" sz="1400" i="1" dirty="0" err="1">
                <a:solidFill>
                  <a:schemeClr val="bg1"/>
                </a:solidFill>
                <a:latin typeface="Encode Sans" pitchFamily="2" charset="0"/>
              </a:rPr>
              <a:t>you</a:t>
            </a:r>
            <a:r>
              <a:rPr lang="it-IT" sz="1400" i="1" dirty="0">
                <a:solidFill>
                  <a:schemeClr val="bg1"/>
                </a:solidFill>
                <a:latin typeface="Encode Sans" pitchFamily="2" charset="0"/>
              </a:rPr>
              <a:t> </a:t>
            </a:r>
            <a:r>
              <a:rPr lang="it-IT" sz="1400" i="1" dirty="0" err="1">
                <a:solidFill>
                  <a:schemeClr val="bg1"/>
                </a:solidFill>
                <a:latin typeface="Encode Sans" pitchFamily="2" charset="0"/>
              </a:rPr>
              <a:t>need</a:t>
            </a:r>
            <a:r>
              <a:rPr lang="it-IT" sz="1400" i="1" dirty="0">
                <a:solidFill>
                  <a:schemeClr val="bg1"/>
                </a:solidFill>
                <a:latin typeface="Encode Sans" pitchFamily="2" charset="0"/>
              </a:rPr>
              <a:t> help, </a:t>
            </a:r>
            <a:r>
              <a:rPr lang="it-IT" sz="1400" i="1" dirty="0" err="1">
                <a:solidFill>
                  <a:schemeClr val="bg1"/>
                </a:solidFill>
                <a:latin typeface="Encode Sans" pitchFamily="2" charset="0"/>
              </a:rPr>
              <a:t>you</a:t>
            </a:r>
            <a:r>
              <a:rPr lang="it-IT" sz="1400" i="1" dirty="0">
                <a:solidFill>
                  <a:schemeClr val="bg1"/>
                </a:solidFill>
                <a:latin typeface="Encode Sans" pitchFamily="2" charset="0"/>
              </a:rPr>
              <a:t> can call a friend.</a:t>
            </a:r>
          </a:p>
        </p:txBody>
      </p:sp>
    </p:spTree>
    <p:custDataLst>
      <p:tags r:id="rId1"/>
    </p:custDataLst>
    <p:extLst>
      <p:ext uri="{BB962C8B-B14F-4D97-AF65-F5344CB8AC3E}">
        <p14:creationId xmlns:p14="http://schemas.microsoft.com/office/powerpoint/2010/main" val="24140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22AF7-33A5-A87F-8E83-661FA592D8A3}"/>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2F51E50C-97EE-76CA-5487-425623C0F266}"/>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8D7229D3-1751-D3B5-3559-6401139A8090}"/>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2348C028-906A-86D0-A93B-14C64B5D4AF7}"/>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
        <p:nvSpPr>
          <p:cNvPr id="16" name="Rettangolo con angoli arrotondati 15">
            <a:extLst>
              <a:ext uri="{FF2B5EF4-FFF2-40B4-BE49-F238E27FC236}">
                <a16:creationId xmlns:a16="http://schemas.microsoft.com/office/drawing/2014/main" id="{EE4760C7-D341-CC18-706C-E88B826B6136}"/>
              </a:ext>
            </a:extLst>
          </p:cNvPr>
          <p:cNvSpPr/>
          <p:nvPr/>
        </p:nvSpPr>
        <p:spPr>
          <a:xfrm>
            <a:off x="198130" y="823964"/>
            <a:ext cx="11083449" cy="5413951"/>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7971BA36-075E-16CB-4669-8C23B3287582}"/>
              </a:ext>
            </a:extLst>
          </p:cNvPr>
          <p:cNvSpPr txBox="1"/>
          <p:nvPr/>
        </p:nvSpPr>
        <p:spPr>
          <a:xfrm>
            <a:off x="613571" y="1949532"/>
            <a:ext cx="7505038" cy="838794"/>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C6968F59-3159-2F4A-A793-BBE5989DC22C}"/>
              </a:ext>
            </a:extLst>
          </p:cNvPr>
          <p:cNvSpPr/>
          <p:nvPr/>
        </p:nvSpPr>
        <p:spPr>
          <a:xfrm>
            <a:off x="519743" y="1050124"/>
            <a:ext cx="10440222" cy="496163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2BF2AA41-E2C9-98EA-4F54-6D93F5B5C5A6}"/>
              </a:ext>
            </a:extLst>
          </p:cNvPr>
          <p:cNvSpPr txBox="1"/>
          <p:nvPr/>
        </p:nvSpPr>
        <p:spPr>
          <a:xfrm>
            <a:off x="1915463" y="1368368"/>
            <a:ext cx="7342475" cy="830997"/>
          </a:xfrm>
          <a:prstGeom prst="rect">
            <a:avLst/>
          </a:prstGeom>
          <a:noFill/>
        </p:spPr>
        <p:txBody>
          <a:bodyPr wrap="square">
            <a:spAutoFit/>
          </a:bodyPr>
          <a:lstStyle/>
          <a:p>
            <a:pPr algn="ctr">
              <a:tabLst>
                <a:tab pos="180975" algn="l"/>
              </a:tabLst>
            </a:pPr>
            <a:r>
              <a:rPr lang="en-US" sz="4800" b="1" dirty="0">
                <a:solidFill>
                  <a:srgbClr val="233782"/>
                </a:solidFill>
                <a:latin typeface="Encode Sans Condensed Black" pitchFamily="2" charset="0"/>
              </a:rPr>
              <a:t>Capabilities</a:t>
            </a:r>
          </a:p>
        </p:txBody>
      </p:sp>
      <p:sp>
        <p:nvSpPr>
          <p:cNvPr id="30" name="CasellaDiTesto 29">
            <a:extLst>
              <a:ext uri="{FF2B5EF4-FFF2-40B4-BE49-F238E27FC236}">
                <a16:creationId xmlns:a16="http://schemas.microsoft.com/office/drawing/2014/main" id="{51ACF278-361D-D0FC-CB79-872BC7AFFCA3}"/>
              </a:ext>
            </a:extLst>
          </p:cNvPr>
          <p:cNvSpPr txBox="1"/>
          <p:nvPr/>
        </p:nvSpPr>
        <p:spPr>
          <a:xfrm>
            <a:off x="2279309" y="3182977"/>
            <a:ext cx="3293447" cy="1200329"/>
          </a:xfrm>
          <a:prstGeom prst="rect">
            <a:avLst/>
          </a:prstGeom>
          <a:noFill/>
        </p:spPr>
        <p:txBody>
          <a:bodyPr wrap="square">
            <a:spAutoFit/>
          </a:bodyPr>
          <a:lstStyle/>
          <a:p>
            <a:pPr marL="180975" indent="-180975">
              <a:buFont typeface="Wingdings" panose="05000000000000000000" pitchFamily="2" charset="2"/>
              <a:buChar char="§"/>
            </a:pPr>
            <a:r>
              <a:rPr lang="it-IT" dirty="0" err="1">
                <a:latin typeface="Encode Sans" pitchFamily="2" charset="0"/>
              </a:rPr>
              <a:t>What</a:t>
            </a:r>
            <a:r>
              <a:rPr lang="it-IT" dirty="0">
                <a:latin typeface="Encode Sans" pitchFamily="2" charset="0"/>
              </a:rPr>
              <a:t> </a:t>
            </a:r>
            <a:r>
              <a:rPr lang="it-IT" b="1" dirty="0" err="1">
                <a:latin typeface="Encode Sans" pitchFamily="2" charset="0"/>
              </a:rPr>
              <a:t>type</a:t>
            </a:r>
            <a:r>
              <a:rPr lang="it-IT" b="1" dirty="0">
                <a:latin typeface="Encode Sans" pitchFamily="2" charset="0"/>
              </a:rPr>
              <a:t> of products </a:t>
            </a:r>
            <a:r>
              <a:rPr lang="it-IT" dirty="0">
                <a:latin typeface="Encode Sans" pitchFamily="2" charset="0"/>
              </a:rPr>
              <a:t>do </a:t>
            </a:r>
            <a:r>
              <a:rPr lang="it-IT" dirty="0" err="1">
                <a:latin typeface="Encode Sans" pitchFamily="2" charset="0"/>
              </a:rPr>
              <a:t>you</a:t>
            </a:r>
            <a:r>
              <a:rPr lang="it-IT" dirty="0">
                <a:latin typeface="Encode Sans" pitchFamily="2" charset="0"/>
              </a:rPr>
              <a:t> </a:t>
            </a:r>
            <a:r>
              <a:rPr lang="it-IT" dirty="0" err="1">
                <a:latin typeface="Encode Sans" pitchFamily="2" charset="0"/>
              </a:rPr>
              <a:t>carry</a:t>
            </a:r>
            <a:r>
              <a:rPr lang="it-IT" dirty="0">
                <a:latin typeface="Encode Sans" pitchFamily="2" charset="0"/>
              </a:rPr>
              <a:t>? </a:t>
            </a:r>
          </a:p>
          <a:p>
            <a:pPr marL="180975" indent="-180975">
              <a:buFont typeface="Wingdings" panose="05000000000000000000" pitchFamily="2" charset="2"/>
              <a:buChar char="§"/>
            </a:pPr>
            <a:r>
              <a:rPr lang="it-IT" b="1" dirty="0" err="1">
                <a:latin typeface="Encode Sans" pitchFamily="2" charset="0"/>
              </a:rPr>
              <a:t>Which</a:t>
            </a:r>
            <a:r>
              <a:rPr lang="it-IT" b="1" dirty="0">
                <a:latin typeface="Encode Sans" pitchFamily="2" charset="0"/>
              </a:rPr>
              <a:t> load/volume </a:t>
            </a:r>
            <a:r>
              <a:rPr lang="it-IT" dirty="0">
                <a:latin typeface="Encode Sans" pitchFamily="2" charset="0"/>
              </a:rPr>
              <a:t>do </a:t>
            </a:r>
            <a:r>
              <a:rPr lang="it-IT" dirty="0" err="1">
                <a:latin typeface="Encode Sans" pitchFamily="2" charset="0"/>
              </a:rPr>
              <a:t>you</a:t>
            </a:r>
            <a:r>
              <a:rPr lang="it-IT" dirty="0">
                <a:latin typeface="Encode Sans" pitchFamily="2" charset="0"/>
              </a:rPr>
              <a:t> </a:t>
            </a:r>
            <a:r>
              <a:rPr lang="it-IT" dirty="0" err="1">
                <a:latin typeface="Encode Sans" pitchFamily="2" charset="0"/>
              </a:rPr>
              <a:t>need</a:t>
            </a:r>
            <a:r>
              <a:rPr lang="it-IT" dirty="0">
                <a:latin typeface="Encode Sans" pitchFamily="2" charset="0"/>
              </a:rPr>
              <a:t>?</a:t>
            </a:r>
            <a:r>
              <a:rPr lang="en-US" dirty="0">
                <a:latin typeface="Encode Sans" pitchFamily="2" charset="0"/>
              </a:rPr>
              <a:t> </a:t>
            </a:r>
          </a:p>
        </p:txBody>
      </p:sp>
      <p:sp>
        <p:nvSpPr>
          <p:cNvPr id="37" name="CasellaDiTesto 36">
            <a:extLst>
              <a:ext uri="{FF2B5EF4-FFF2-40B4-BE49-F238E27FC236}">
                <a16:creationId xmlns:a16="http://schemas.microsoft.com/office/drawing/2014/main" id="{9802844E-C8D7-7922-B5FE-2DF4203D826A}"/>
              </a:ext>
            </a:extLst>
          </p:cNvPr>
          <p:cNvSpPr txBox="1"/>
          <p:nvPr/>
        </p:nvSpPr>
        <p:spPr>
          <a:xfrm>
            <a:off x="4540926" y="5337907"/>
            <a:ext cx="2300640"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CONTINUE</a:t>
            </a:r>
          </a:p>
        </p:txBody>
      </p:sp>
      <p:pic>
        <p:nvPicPr>
          <p:cNvPr id="2" name="Picture 2">
            <a:extLst>
              <a:ext uri="{FF2B5EF4-FFF2-40B4-BE49-F238E27FC236}">
                <a16:creationId xmlns:a16="http://schemas.microsoft.com/office/drawing/2014/main" id="{189A4A83-A5C0-97E0-3EFE-631840A551B8}"/>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DACDD643-97E6-CFF8-6332-A35956E8CC87}"/>
              </a:ext>
            </a:extLst>
          </p:cNvPr>
          <p:cNvSpPr txBox="1"/>
          <p:nvPr/>
        </p:nvSpPr>
        <p:spPr>
          <a:xfrm>
            <a:off x="6483177" y="2727241"/>
            <a:ext cx="3914090" cy="2200602"/>
          </a:xfrm>
          <a:prstGeom prst="rect">
            <a:avLst/>
          </a:prstGeom>
          <a:noFill/>
        </p:spPr>
        <p:txBody>
          <a:bodyPr wrap="square">
            <a:spAutoFit/>
          </a:bodyPr>
          <a:lstStyle>
            <a:defPPr>
              <a:defRPr lang="en-US"/>
            </a:defPPr>
            <a:lvl1pPr algn="ctr">
              <a:defRPr>
                <a:latin typeface="Encode Sans" pitchFamily="2" charset="0"/>
              </a:defRPr>
            </a:lvl1pPr>
          </a:lstStyle>
          <a:p>
            <a:pPr lvl="0" algn="l" defTabSz="914400">
              <a:spcAft>
                <a:spcPts val="600"/>
              </a:spcAft>
              <a:buClr>
                <a:schemeClr val="tx1"/>
              </a:buClr>
              <a:defRPr/>
            </a:pPr>
            <a:r>
              <a:rPr lang="en-US" sz="2400" b="1" dirty="0">
                <a:solidFill>
                  <a:srgbClr val="233782"/>
                </a:solidFill>
                <a:latin typeface="Encode Sans Condensed Black" pitchFamily="2" charset="0"/>
              </a:rPr>
              <a:t>Focal points:</a:t>
            </a:r>
          </a:p>
          <a:p>
            <a:pPr marL="180975" lvl="0" indent="-180975" algn="l" defTabSz="914400">
              <a:buClr>
                <a:schemeClr val="tx1"/>
              </a:buClr>
              <a:buFont typeface="Wingdings" panose="05000000000000000000" pitchFamily="2" charset="2"/>
              <a:buChar char="§"/>
              <a:defRPr/>
            </a:pPr>
            <a:r>
              <a:rPr lang="en-US" dirty="0"/>
              <a:t>Max volume capacity (m</a:t>
            </a:r>
            <a:r>
              <a:rPr lang="en-US" baseline="30000" dirty="0"/>
              <a:t>3</a:t>
            </a:r>
            <a:r>
              <a:rPr lang="en-US" dirty="0"/>
              <a:t>) </a:t>
            </a:r>
          </a:p>
          <a:p>
            <a:pPr marL="180975" lvl="0" indent="-180975" algn="l" defTabSz="914400">
              <a:buClr>
                <a:schemeClr val="tx1"/>
              </a:buClr>
              <a:buFont typeface="Wingdings" panose="05000000000000000000" pitchFamily="2" charset="2"/>
              <a:buChar char="§"/>
              <a:defRPr/>
            </a:pPr>
            <a:r>
              <a:rPr lang="en-US" dirty="0"/>
              <a:t>Average payload (Kg)</a:t>
            </a:r>
          </a:p>
          <a:p>
            <a:pPr marL="180975" lvl="0" indent="-180975" algn="l" defTabSz="914400">
              <a:buClr>
                <a:schemeClr val="tx1"/>
              </a:buClr>
              <a:buFont typeface="Wingdings" panose="05000000000000000000" pitchFamily="2" charset="2"/>
              <a:buChar char="§"/>
              <a:defRPr/>
            </a:pPr>
            <a:r>
              <a:rPr lang="en-US" dirty="0"/>
              <a:t>Max payload (Kg)</a:t>
            </a:r>
          </a:p>
          <a:p>
            <a:pPr marL="180975" lvl="0" indent="-180975" algn="l" defTabSz="914400">
              <a:buClr>
                <a:schemeClr val="tx1"/>
              </a:buClr>
              <a:buFont typeface="Wingdings" panose="05000000000000000000" pitchFamily="2" charset="2"/>
              <a:buChar char="§"/>
              <a:defRPr/>
            </a:pPr>
            <a:r>
              <a:rPr lang="en-US" dirty="0"/>
              <a:t>Towing capacity</a:t>
            </a:r>
          </a:p>
          <a:p>
            <a:pPr marL="180975" lvl="0" indent="-180975" algn="l" defTabSz="914400">
              <a:buClr>
                <a:schemeClr val="tx1"/>
              </a:buClr>
              <a:buFont typeface="Wingdings" panose="05000000000000000000" pitchFamily="2" charset="2"/>
              <a:buChar char="§"/>
              <a:defRPr/>
            </a:pPr>
            <a:r>
              <a:rPr lang="en-US" dirty="0"/>
              <a:t>Max number of passengers</a:t>
            </a:r>
          </a:p>
          <a:p>
            <a:pPr lvl="0" algn="l" defTabSz="914400">
              <a:buClr>
                <a:schemeClr val="tx1"/>
              </a:buClr>
              <a:defRPr/>
            </a:pPr>
            <a:endParaRPr lang="en-US" dirty="0"/>
          </a:p>
        </p:txBody>
      </p:sp>
      <p:pic>
        <p:nvPicPr>
          <p:cNvPr id="22" name="Immagine 21">
            <a:extLst>
              <a:ext uri="{FF2B5EF4-FFF2-40B4-BE49-F238E27FC236}">
                <a16:creationId xmlns:a16="http://schemas.microsoft.com/office/drawing/2014/main" id="{FD25378E-3850-E96E-AE34-747F4841ED54}"/>
              </a:ext>
            </a:extLst>
          </p:cNvPr>
          <p:cNvPicPr>
            <a:picLocks noChangeAspect="1"/>
          </p:cNvPicPr>
          <p:nvPr/>
        </p:nvPicPr>
        <p:blipFill>
          <a:blip r:embed="rId6"/>
          <a:srcRect/>
          <a:stretch/>
        </p:blipFill>
        <p:spPr>
          <a:xfrm>
            <a:off x="1193776" y="2437442"/>
            <a:ext cx="966145" cy="966145"/>
          </a:xfrm>
          <a:prstGeom prst="rect">
            <a:avLst/>
          </a:prstGeom>
        </p:spPr>
      </p:pic>
      <p:sp>
        <p:nvSpPr>
          <p:cNvPr id="4" name="CasellaDiTesto 3">
            <a:extLst>
              <a:ext uri="{FF2B5EF4-FFF2-40B4-BE49-F238E27FC236}">
                <a16:creationId xmlns:a16="http://schemas.microsoft.com/office/drawing/2014/main" id="{DB611EEF-83F6-DAFB-9320-BE9BC2411848}"/>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46</a:t>
            </a:fld>
            <a:endParaRPr lang="it-IT" dirty="0"/>
          </a:p>
        </p:txBody>
      </p:sp>
      <p:sp>
        <p:nvSpPr>
          <p:cNvPr id="7" name="CasellaDiTesto 6">
            <a:extLst>
              <a:ext uri="{FF2B5EF4-FFF2-40B4-BE49-F238E27FC236}">
                <a16:creationId xmlns:a16="http://schemas.microsoft.com/office/drawing/2014/main" id="{54B93E93-1BC5-A56D-3C54-2EE878B2E00C}"/>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BF3C4E5C-6CE7-9675-109E-EFF914902384}"/>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12" name="Gruppo 11">
            <a:extLst>
              <a:ext uri="{FF2B5EF4-FFF2-40B4-BE49-F238E27FC236}">
                <a16:creationId xmlns:a16="http://schemas.microsoft.com/office/drawing/2014/main" id="{49F609CD-C026-3527-A2F8-7A38AAC8BD7E}"/>
              </a:ext>
            </a:extLst>
          </p:cNvPr>
          <p:cNvGrpSpPr/>
          <p:nvPr/>
        </p:nvGrpSpPr>
        <p:grpSpPr>
          <a:xfrm>
            <a:off x="11449277" y="106363"/>
            <a:ext cx="575026" cy="700647"/>
            <a:chOff x="11449277" y="1833658"/>
            <a:chExt cx="575026" cy="700647"/>
          </a:xfrm>
        </p:grpSpPr>
        <p:sp>
          <p:nvSpPr>
            <p:cNvPr id="23" name="Rettangolo con angoli arrotondati 22">
              <a:extLst>
                <a:ext uri="{FF2B5EF4-FFF2-40B4-BE49-F238E27FC236}">
                  <a16:creationId xmlns:a16="http://schemas.microsoft.com/office/drawing/2014/main" id="{7382EA7F-DC27-C8A9-6683-660B557764B4}"/>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74C3D8A6-D96C-F3AB-A0EC-A053E3CE3694}"/>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CB486094-A7CE-E320-954D-8B262F40477B}"/>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27" name="Gruppo 26">
            <a:extLst>
              <a:ext uri="{FF2B5EF4-FFF2-40B4-BE49-F238E27FC236}">
                <a16:creationId xmlns:a16="http://schemas.microsoft.com/office/drawing/2014/main" id="{4C8C52F6-408F-342B-BD9C-D938C96A3332}"/>
              </a:ext>
            </a:extLst>
          </p:cNvPr>
          <p:cNvGrpSpPr/>
          <p:nvPr/>
        </p:nvGrpSpPr>
        <p:grpSpPr>
          <a:xfrm>
            <a:off x="11449277" y="4952304"/>
            <a:ext cx="575026" cy="1738151"/>
            <a:chOff x="11449277" y="4952304"/>
            <a:chExt cx="575026" cy="1738151"/>
          </a:xfrm>
        </p:grpSpPr>
        <p:sp>
          <p:nvSpPr>
            <p:cNvPr id="28" name="Rettangolo con angoli arrotondati 27">
              <a:extLst>
                <a:ext uri="{FF2B5EF4-FFF2-40B4-BE49-F238E27FC236}">
                  <a16:creationId xmlns:a16="http://schemas.microsoft.com/office/drawing/2014/main" id="{AFF8D4F6-C324-EE54-6732-2454EC12DFBD}"/>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F20DC76B-EAD1-859C-4A66-8448FEEA144B}"/>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0AA0A2C7-80F2-42B7-5D7A-5D65BD03B15B}"/>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E4A62BCD-283D-CE20-7ECE-2CC03B4CA811}"/>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7D8A5EFD-3305-3A75-5799-05AD515E3BFD}"/>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4BD46A78-318C-C1A8-9B0D-FC8393C86E02}"/>
                </a:ext>
              </a:extLst>
            </p:cNvPr>
            <p:cNvPicPr>
              <a:picLocks noChangeAspect="1"/>
            </p:cNvPicPr>
            <p:nvPr/>
          </p:nvPicPr>
          <p:blipFill>
            <a:blip r:embed="rId8"/>
            <a:srcRect/>
            <a:stretch/>
          </p:blipFill>
          <p:spPr>
            <a:xfrm>
              <a:off x="11656196" y="5171117"/>
              <a:ext cx="183221" cy="183221"/>
            </a:xfrm>
            <a:prstGeom prst="rect">
              <a:avLst/>
            </a:prstGeom>
          </p:spPr>
        </p:pic>
        <p:pic>
          <p:nvPicPr>
            <p:cNvPr id="41" name="Immagine 40">
              <a:extLst>
                <a:ext uri="{FF2B5EF4-FFF2-40B4-BE49-F238E27FC236}">
                  <a16:creationId xmlns:a16="http://schemas.microsoft.com/office/drawing/2014/main" id="{94B386F4-212C-2879-3CB9-2E180F33C339}"/>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42" name="Gruppo 41">
            <a:extLst>
              <a:ext uri="{FF2B5EF4-FFF2-40B4-BE49-F238E27FC236}">
                <a16:creationId xmlns:a16="http://schemas.microsoft.com/office/drawing/2014/main" id="{CEB3C791-856F-E811-81DD-EF98CFAE92C7}"/>
              </a:ext>
            </a:extLst>
          </p:cNvPr>
          <p:cNvGrpSpPr/>
          <p:nvPr/>
        </p:nvGrpSpPr>
        <p:grpSpPr>
          <a:xfrm>
            <a:off x="11449277" y="2058972"/>
            <a:ext cx="575026" cy="2865342"/>
            <a:chOff x="11449277" y="1833658"/>
            <a:chExt cx="575026" cy="2865342"/>
          </a:xfrm>
        </p:grpSpPr>
        <p:sp>
          <p:nvSpPr>
            <p:cNvPr id="43" name="Rettangolo con angoli arrotondati 42">
              <a:extLst>
                <a:ext uri="{FF2B5EF4-FFF2-40B4-BE49-F238E27FC236}">
                  <a16:creationId xmlns:a16="http://schemas.microsoft.com/office/drawing/2014/main" id="{EBAB1CD8-59A4-C02B-AA35-555BEEFBC6C7}"/>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5B06BE51-3320-73FE-B20B-7582E0AF6BAF}"/>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A84523C4-B9CE-CFBC-67AB-ACD09B73B5E0}"/>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9A9E5028-BC6D-A63A-E2A8-5A9F00C1CC19}"/>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E51B36CD-631F-D207-AECC-B382236499D1}"/>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6510C750-F51E-B43E-A7DA-DE9930EB7FC6}"/>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1B56DBF3-F26E-9534-A3AC-BE1AFA928617}"/>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03A88933-42B0-B9EC-DA57-775529F2792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5A87F24D-D410-1186-D575-7E8D6A0D1F9E}"/>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5006772A-A8EB-5A3D-60C1-B84DBACEACBA}"/>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AC0F7290-6654-EEB8-2238-5EA33490C7F8}"/>
                </a:ext>
              </a:extLst>
            </p:cNvPr>
            <p:cNvPicPr>
              <a:picLocks noChangeAspect="1"/>
            </p:cNvPicPr>
            <p:nvPr/>
          </p:nvPicPr>
          <p:blipFill>
            <a:blip r:embed="rId11">
              <a:alphaModFix/>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27684418-85CD-5E82-5FD0-F9491DFB3912}"/>
                </a:ext>
              </a:extLst>
            </p:cNvPr>
            <p:cNvPicPr>
              <a:picLocks noChangeAspect="1"/>
            </p:cNvPicPr>
            <p:nvPr/>
          </p:nvPicPr>
          <p:blipFill>
            <a:blip r:embed="rId12">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9439B430-B01F-E2AB-3E5A-0BA18AA66246}"/>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AA539D43-F32B-6BF4-114F-A58A3018AD1D}"/>
                </a:ext>
              </a:extLst>
            </p:cNvPr>
            <p:cNvPicPr>
              <a:picLocks noChangeAspect="1"/>
            </p:cNvPicPr>
            <p:nvPr/>
          </p:nvPicPr>
          <p:blipFill>
            <a:blip r:embed="rId14">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094D458C-B7F4-BC5C-078B-F47952D51579}"/>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ABDCF552-7E2D-DBCA-72FF-5716D40C142A}"/>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4305FF27-A947-CCD9-7150-E6686D3905F3}"/>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324F7C0D-D8B7-2BD3-BAF4-546AA7211F6C}"/>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34615D08-8EF5-3E09-BE6D-A53745718A78}"/>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F9192060-F7FE-C30B-1FF7-D75CD9BA697C}"/>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28F7E3EC-7E00-D1ED-6AB0-DE78B6E2E149}"/>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E69C3C41-7FDE-54E1-98DF-BA680EC59760}"/>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46</a:t>
            </a:fld>
            <a:endParaRPr lang="it-IT" sz="1600" dirty="0"/>
          </a:p>
        </p:txBody>
      </p:sp>
      <p:sp>
        <p:nvSpPr>
          <p:cNvPr id="83" name="CasellaDiTesto 82">
            <a:extLst>
              <a:ext uri="{FF2B5EF4-FFF2-40B4-BE49-F238E27FC236}">
                <a16:creationId xmlns:a16="http://schemas.microsoft.com/office/drawing/2014/main" id="{083728FE-C714-549E-EFC2-4534DEDCDD01}"/>
              </a:ext>
            </a:extLst>
          </p:cNvPr>
          <p:cNvSpPr txBox="1"/>
          <p:nvPr/>
        </p:nvSpPr>
        <p:spPr>
          <a:xfrm>
            <a:off x="2279310" y="2728552"/>
            <a:ext cx="4196340" cy="461665"/>
          </a:xfrm>
          <a:prstGeom prst="rect">
            <a:avLst/>
          </a:prstGeom>
          <a:noFill/>
        </p:spPr>
        <p:txBody>
          <a:bodyPr wrap="square">
            <a:spAutoFit/>
          </a:bodyPr>
          <a:lstStyle>
            <a:defPPr>
              <a:defRPr lang="en-US"/>
            </a:defPPr>
            <a:lvl1pPr algn="ctr">
              <a:tabLst>
                <a:tab pos="180975" algn="l"/>
              </a:tabLst>
              <a:defRPr sz="4800" b="1">
                <a:solidFill>
                  <a:srgbClr val="233782"/>
                </a:solidFill>
                <a:latin typeface="Encode Sans Condensed Black" pitchFamily="2" charset="0"/>
              </a:defRPr>
            </a:lvl1pPr>
          </a:lstStyle>
          <a:p>
            <a:pPr algn="l"/>
            <a:r>
              <a:rPr lang="en-US" sz="2400" dirty="0"/>
              <a:t>Sample questions:</a:t>
            </a:r>
          </a:p>
        </p:txBody>
      </p:sp>
      <p:grpSp>
        <p:nvGrpSpPr>
          <p:cNvPr id="5" name="Gruppo 4">
            <a:extLst>
              <a:ext uri="{FF2B5EF4-FFF2-40B4-BE49-F238E27FC236}">
                <a16:creationId xmlns:a16="http://schemas.microsoft.com/office/drawing/2014/main" id="{68A7C556-C269-177C-62AA-CB3C738999B4}"/>
              </a:ext>
            </a:extLst>
          </p:cNvPr>
          <p:cNvGrpSpPr/>
          <p:nvPr/>
        </p:nvGrpSpPr>
        <p:grpSpPr>
          <a:xfrm>
            <a:off x="11560298" y="1061190"/>
            <a:ext cx="351383" cy="351383"/>
            <a:chOff x="11560298" y="1061190"/>
            <a:chExt cx="351383" cy="351383"/>
          </a:xfrm>
        </p:grpSpPr>
        <p:sp>
          <p:nvSpPr>
            <p:cNvPr id="8" name="Ovale 7">
              <a:extLst>
                <a:ext uri="{FF2B5EF4-FFF2-40B4-BE49-F238E27FC236}">
                  <a16:creationId xmlns:a16="http://schemas.microsoft.com/office/drawing/2014/main" id="{CEF6900E-9D28-AFFC-22E5-106770EB089B}"/>
                </a:ext>
              </a:extLst>
            </p:cNvPr>
            <p:cNvSpPr/>
            <p:nvPr/>
          </p:nvSpPr>
          <p:spPr>
            <a:xfrm>
              <a:off x="11560298" y="106119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6AF6FFB6-A682-F6D5-0B30-4D921BBD7B87}"/>
                </a:ext>
              </a:extLst>
            </p:cNvPr>
            <p:cNvPicPr>
              <a:picLocks noChangeAspect="1"/>
            </p:cNvPicPr>
            <p:nvPr/>
          </p:nvPicPr>
          <p:blipFill>
            <a:blip r:embed="rId15">
              <a:alphaModFix/>
            </a:blip>
            <a:srcRect/>
            <a:stretch/>
          </p:blipFill>
          <p:spPr>
            <a:xfrm>
              <a:off x="11642992" y="1142600"/>
              <a:ext cx="183221" cy="183221"/>
            </a:xfrm>
            <a:prstGeom prst="rect">
              <a:avLst/>
            </a:prstGeom>
          </p:spPr>
        </p:pic>
      </p:grpSp>
    </p:spTree>
    <p:custDataLst>
      <p:tags r:id="rId1"/>
    </p:custDataLst>
    <p:extLst>
      <p:ext uri="{BB962C8B-B14F-4D97-AF65-F5344CB8AC3E}">
        <p14:creationId xmlns:p14="http://schemas.microsoft.com/office/powerpoint/2010/main" val="2185289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42BC0-DDA0-9F13-5532-7ED87A1E0043}"/>
            </a:ext>
          </a:extLst>
        </p:cNvPr>
        <p:cNvGrpSpPr/>
        <p:nvPr/>
      </p:nvGrpSpPr>
      <p:grpSpPr>
        <a:xfrm>
          <a:off x="0" y="0"/>
          <a:ext cx="0" cy="0"/>
          <a:chOff x="0" y="0"/>
          <a:chExt cx="0" cy="0"/>
        </a:xfrm>
      </p:grpSpPr>
      <p:pic>
        <p:nvPicPr>
          <p:cNvPr id="3" name="Immagine 2" descr="The image is a simplified, green-shaded map layout, showcasing an urban area with distinctly marked streets and buildings, and a river running through it.&#10;&#10;Il contenuto generato dall'IA potrebbe non essere corretto.">
            <a:extLst>
              <a:ext uri="{FF2B5EF4-FFF2-40B4-BE49-F238E27FC236}">
                <a16:creationId xmlns:a16="http://schemas.microsoft.com/office/drawing/2014/main" id="{87CF15BE-924C-550F-B1DD-864E4BE57867}"/>
              </a:ext>
            </a:extLst>
          </p:cNvPr>
          <p:cNvPicPr>
            <a:picLocks noChangeAspect="1"/>
          </p:cNvPicPr>
          <p:nvPr/>
        </p:nvPicPr>
        <p:blipFill>
          <a:blip r:embed="rId4"/>
          <a:stretch>
            <a:fillRect/>
          </a:stretch>
        </p:blipFill>
        <p:spPr>
          <a:xfrm>
            <a:off x="762000" y="1170118"/>
            <a:ext cx="9814560" cy="3739287"/>
          </a:xfrm>
          <a:prstGeom prst="rect">
            <a:avLst/>
          </a:prstGeom>
        </p:spPr>
      </p:pic>
      <p:sp>
        <p:nvSpPr>
          <p:cNvPr id="6" name="Ovale 5">
            <a:extLst>
              <a:ext uri="{FF2B5EF4-FFF2-40B4-BE49-F238E27FC236}">
                <a16:creationId xmlns:a16="http://schemas.microsoft.com/office/drawing/2014/main" id="{A0344A0D-AA14-3F73-F424-8E58325497F9}"/>
              </a:ext>
            </a:extLst>
          </p:cNvPr>
          <p:cNvSpPr/>
          <p:nvPr/>
        </p:nvSpPr>
        <p:spPr>
          <a:xfrm>
            <a:off x="1467687" y="3193434"/>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1</a:t>
            </a:r>
          </a:p>
        </p:txBody>
      </p:sp>
      <p:sp>
        <p:nvSpPr>
          <p:cNvPr id="7" name="Ovale 6">
            <a:extLst>
              <a:ext uri="{FF2B5EF4-FFF2-40B4-BE49-F238E27FC236}">
                <a16:creationId xmlns:a16="http://schemas.microsoft.com/office/drawing/2014/main" id="{6093FDBA-AF49-08DD-5767-7DD3C0E3D155}"/>
              </a:ext>
            </a:extLst>
          </p:cNvPr>
          <p:cNvSpPr/>
          <p:nvPr/>
        </p:nvSpPr>
        <p:spPr>
          <a:xfrm>
            <a:off x="4537016" y="3653906"/>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2</a:t>
            </a:r>
          </a:p>
        </p:txBody>
      </p:sp>
      <p:sp>
        <p:nvSpPr>
          <p:cNvPr id="8" name="Ovale 7">
            <a:extLst>
              <a:ext uri="{FF2B5EF4-FFF2-40B4-BE49-F238E27FC236}">
                <a16:creationId xmlns:a16="http://schemas.microsoft.com/office/drawing/2014/main" id="{0B0424DC-4BD4-04C7-2EA7-09CDD37906B5}"/>
              </a:ext>
            </a:extLst>
          </p:cNvPr>
          <p:cNvSpPr/>
          <p:nvPr/>
        </p:nvSpPr>
        <p:spPr>
          <a:xfrm>
            <a:off x="6242725" y="1811809"/>
            <a:ext cx="465221" cy="465221"/>
          </a:xfrm>
          <a:prstGeom prst="ellipse">
            <a:avLst/>
          </a:prstGeom>
          <a:solidFill>
            <a:srgbClr val="2F3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latin typeface="Encode Sans Condensed Black" pitchFamily="2" charset="0"/>
              </a:rPr>
              <a:t>3</a:t>
            </a:r>
          </a:p>
        </p:txBody>
      </p:sp>
      <p:sp>
        <p:nvSpPr>
          <p:cNvPr id="10" name="Rettangolo con angoli arrotondati 9">
            <a:extLst>
              <a:ext uri="{FF2B5EF4-FFF2-40B4-BE49-F238E27FC236}">
                <a16:creationId xmlns:a16="http://schemas.microsoft.com/office/drawing/2014/main" id="{5576314B-5DDE-F57E-A3BC-512F4EFB6CFA}"/>
              </a:ext>
            </a:extLst>
          </p:cNvPr>
          <p:cNvSpPr/>
          <p:nvPr/>
        </p:nvSpPr>
        <p:spPr>
          <a:xfrm>
            <a:off x="1981726" y="3216994"/>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solidFill>
                  <a:srgbClr val="3A4459"/>
                </a:solidFill>
                <a:latin typeface="Encode Sans Condensed Black" pitchFamily="2" charset="0"/>
              </a:rPr>
              <a:t>MISSION</a:t>
            </a:r>
          </a:p>
        </p:txBody>
      </p:sp>
      <p:sp>
        <p:nvSpPr>
          <p:cNvPr id="11" name="Rettangolo con angoli arrotondati 10">
            <a:extLst>
              <a:ext uri="{FF2B5EF4-FFF2-40B4-BE49-F238E27FC236}">
                <a16:creationId xmlns:a16="http://schemas.microsoft.com/office/drawing/2014/main" id="{6C14CF14-9BEC-5B63-E629-3782BBF3360D}"/>
              </a:ext>
            </a:extLst>
          </p:cNvPr>
          <p:cNvSpPr/>
          <p:nvPr/>
        </p:nvSpPr>
        <p:spPr>
          <a:xfrm>
            <a:off x="5064440" y="3693501"/>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solidFill>
                  <a:srgbClr val="3A4459"/>
                </a:solidFill>
                <a:latin typeface="Encode Sans Condensed Black" pitchFamily="2" charset="0"/>
              </a:rPr>
              <a:t>CAPABILITIES</a:t>
            </a:r>
          </a:p>
        </p:txBody>
      </p:sp>
      <p:sp>
        <p:nvSpPr>
          <p:cNvPr id="12" name="Rettangolo con angoli arrotondati 11">
            <a:extLst>
              <a:ext uri="{FF2B5EF4-FFF2-40B4-BE49-F238E27FC236}">
                <a16:creationId xmlns:a16="http://schemas.microsoft.com/office/drawing/2014/main" id="{335F14C2-29B5-8B1B-094A-5234022ACB99}"/>
              </a:ext>
            </a:extLst>
          </p:cNvPr>
          <p:cNvSpPr/>
          <p:nvPr/>
        </p:nvSpPr>
        <p:spPr>
          <a:xfrm>
            <a:off x="6747999" y="1851404"/>
            <a:ext cx="1894254" cy="38603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a:solidFill>
                  <a:srgbClr val="3A4459"/>
                </a:solidFill>
                <a:latin typeface="Encode Sans Condensed Black" pitchFamily="2" charset="0"/>
              </a:rPr>
              <a:t>USAGE</a:t>
            </a:r>
          </a:p>
        </p:txBody>
      </p:sp>
      <p:sp>
        <p:nvSpPr>
          <p:cNvPr id="4" name="CasellaDiTesto 3">
            <a:extLst>
              <a:ext uri="{FF2B5EF4-FFF2-40B4-BE49-F238E27FC236}">
                <a16:creationId xmlns:a16="http://schemas.microsoft.com/office/drawing/2014/main" id="{8A2EB4E6-8F68-B463-8664-3178D7FC5F07}"/>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BD086A7A-59C4-98EE-177D-E9EC6415E470}"/>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14" name="CasellaDiTesto 13">
            <a:extLst>
              <a:ext uri="{FF2B5EF4-FFF2-40B4-BE49-F238E27FC236}">
                <a16:creationId xmlns:a16="http://schemas.microsoft.com/office/drawing/2014/main" id="{228406BD-49C0-9321-BB9F-DFFCB7E2E31B}"/>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47</a:t>
            </a:fld>
            <a:endParaRPr lang="it-IT" sz="1600" dirty="0"/>
          </a:p>
        </p:txBody>
      </p:sp>
      <p:grpSp>
        <p:nvGrpSpPr>
          <p:cNvPr id="16" name="Gruppo 15">
            <a:extLst>
              <a:ext uri="{FF2B5EF4-FFF2-40B4-BE49-F238E27FC236}">
                <a16:creationId xmlns:a16="http://schemas.microsoft.com/office/drawing/2014/main" id="{D91B24CE-D6DA-A843-45F2-871E927D6179}"/>
              </a:ext>
            </a:extLst>
          </p:cNvPr>
          <p:cNvGrpSpPr/>
          <p:nvPr/>
        </p:nvGrpSpPr>
        <p:grpSpPr>
          <a:xfrm>
            <a:off x="11560298" y="1061190"/>
            <a:ext cx="351383" cy="351383"/>
            <a:chOff x="11560298" y="1061190"/>
            <a:chExt cx="351383" cy="351383"/>
          </a:xfrm>
        </p:grpSpPr>
        <p:sp>
          <p:nvSpPr>
            <p:cNvPr id="17" name="Ovale 16">
              <a:extLst>
                <a:ext uri="{FF2B5EF4-FFF2-40B4-BE49-F238E27FC236}">
                  <a16:creationId xmlns:a16="http://schemas.microsoft.com/office/drawing/2014/main" id="{595E8201-5803-4121-33CE-888F278B9034}"/>
                </a:ext>
              </a:extLst>
            </p:cNvPr>
            <p:cNvSpPr/>
            <p:nvPr/>
          </p:nvSpPr>
          <p:spPr>
            <a:xfrm>
              <a:off x="11560298" y="106119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E858C69C-65E8-1F72-F8A8-8A49AACDDE83}"/>
                </a:ext>
              </a:extLst>
            </p:cNvPr>
            <p:cNvPicPr>
              <a:picLocks noChangeAspect="1"/>
            </p:cNvPicPr>
            <p:nvPr/>
          </p:nvPicPr>
          <p:blipFill>
            <a:blip r:embed="rId5">
              <a:alphaModFix/>
            </a:blip>
            <a:srcRect/>
            <a:stretch/>
          </p:blipFill>
          <p:spPr>
            <a:xfrm>
              <a:off x="11642992" y="1142600"/>
              <a:ext cx="183221" cy="183221"/>
            </a:xfrm>
            <a:prstGeom prst="rect">
              <a:avLst/>
            </a:prstGeom>
          </p:spPr>
        </p:pic>
      </p:grpSp>
      <p:sp>
        <p:nvSpPr>
          <p:cNvPr id="19" name="CasellaDiTesto 18">
            <a:extLst>
              <a:ext uri="{FF2B5EF4-FFF2-40B4-BE49-F238E27FC236}">
                <a16:creationId xmlns:a16="http://schemas.microsoft.com/office/drawing/2014/main" id="{DD33E9FD-F49C-A1EC-1FB1-BB49E490936D}"/>
              </a:ext>
            </a:extLst>
          </p:cNvPr>
          <p:cNvSpPr txBox="1"/>
          <p:nvPr/>
        </p:nvSpPr>
        <p:spPr>
          <a:xfrm>
            <a:off x="1394460" y="1060357"/>
            <a:ext cx="8740140" cy="307777"/>
          </a:xfrm>
          <a:prstGeom prst="rect">
            <a:avLst/>
          </a:prstGeom>
          <a:noFill/>
        </p:spPr>
        <p:txBody>
          <a:bodyPr wrap="square">
            <a:spAutoFit/>
          </a:bodyPr>
          <a:lstStyle/>
          <a:p>
            <a:pPr algn="ctr"/>
            <a:r>
              <a:rPr lang="it-IT" sz="1400" i="1" dirty="0">
                <a:solidFill>
                  <a:schemeClr val="bg1"/>
                </a:solidFill>
                <a:latin typeface="Encode Sans" pitchFamily="2" charset="0"/>
              </a:rPr>
              <a:t>Drag the </a:t>
            </a:r>
            <a:r>
              <a:rPr lang="it-IT" sz="1400" i="1" dirty="0" err="1">
                <a:solidFill>
                  <a:schemeClr val="bg1"/>
                </a:solidFill>
                <a:latin typeface="Encode Sans" pitchFamily="2" charset="0"/>
              </a:rPr>
              <a:t>three</a:t>
            </a:r>
            <a:r>
              <a:rPr lang="it-IT" sz="1400" i="1" dirty="0">
                <a:solidFill>
                  <a:schemeClr val="bg1"/>
                </a:solidFill>
                <a:latin typeface="Encode Sans" pitchFamily="2" charset="0"/>
              </a:rPr>
              <a:t> labels in the </a:t>
            </a:r>
            <a:r>
              <a:rPr lang="it-IT" sz="1400" i="1" dirty="0" err="1">
                <a:solidFill>
                  <a:schemeClr val="bg1"/>
                </a:solidFill>
                <a:latin typeface="Encode Sans" pitchFamily="2" charset="0"/>
              </a:rPr>
              <a:t>correct</a:t>
            </a:r>
            <a:r>
              <a:rPr lang="it-IT" sz="1400" i="1" dirty="0">
                <a:solidFill>
                  <a:schemeClr val="bg1"/>
                </a:solidFill>
                <a:latin typeface="Encode Sans" pitchFamily="2" charset="0"/>
              </a:rPr>
              <a:t> </a:t>
            </a:r>
            <a:r>
              <a:rPr lang="it-IT" sz="1400" i="1" dirty="0" err="1">
                <a:solidFill>
                  <a:schemeClr val="bg1"/>
                </a:solidFill>
                <a:latin typeface="Encode Sans" pitchFamily="2" charset="0"/>
              </a:rPr>
              <a:t>space</a:t>
            </a:r>
            <a:r>
              <a:rPr lang="it-IT" sz="1400" i="1" dirty="0">
                <a:solidFill>
                  <a:schemeClr val="bg1"/>
                </a:solidFill>
                <a:latin typeface="Encode Sans" pitchFamily="2" charset="0"/>
              </a:rPr>
              <a:t>. </a:t>
            </a:r>
            <a:r>
              <a:rPr lang="it-IT" sz="1400" i="1" dirty="0" err="1">
                <a:solidFill>
                  <a:schemeClr val="bg1"/>
                </a:solidFill>
                <a:latin typeface="Encode Sans" pitchFamily="2" charset="0"/>
              </a:rPr>
              <a:t>If</a:t>
            </a:r>
            <a:r>
              <a:rPr lang="it-IT" sz="1400" i="1" dirty="0">
                <a:solidFill>
                  <a:schemeClr val="bg1"/>
                </a:solidFill>
                <a:latin typeface="Encode Sans" pitchFamily="2" charset="0"/>
              </a:rPr>
              <a:t> </a:t>
            </a:r>
            <a:r>
              <a:rPr lang="it-IT" sz="1400" i="1" dirty="0" err="1">
                <a:solidFill>
                  <a:schemeClr val="bg1"/>
                </a:solidFill>
                <a:latin typeface="Encode Sans" pitchFamily="2" charset="0"/>
              </a:rPr>
              <a:t>you</a:t>
            </a:r>
            <a:r>
              <a:rPr lang="it-IT" sz="1400" i="1" dirty="0">
                <a:solidFill>
                  <a:schemeClr val="bg1"/>
                </a:solidFill>
                <a:latin typeface="Encode Sans" pitchFamily="2" charset="0"/>
              </a:rPr>
              <a:t> </a:t>
            </a:r>
            <a:r>
              <a:rPr lang="it-IT" sz="1400" i="1" dirty="0" err="1">
                <a:solidFill>
                  <a:schemeClr val="bg1"/>
                </a:solidFill>
                <a:latin typeface="Encode Sans" pitchFamily="2" charset="0"/>
              </a:rPr>
              <a:t>need</a:t>
            </a:r>
            <a:r>
              <a:rPr lang="it-IT" sz="1400" i="1" dirty="0">
                <a:solidFill>
                  <a:schemeClr val="bg1"/>
                </a:solidFill>
                <a:latin typeface="Encode Sans" pitchFamily="2" charset="0"/>
              </a:rPr>
              <a:t> help, </a:t>
            </a:r>
            <a:r>
              <a:rPr lang="it-IT" sz="1400" i="1" dirty="0" err="1">
                <a:solidFill>
                  <a:schemeClr val="bg1"/>
                </a:solidFill>
                <a:latin typeface="Encode Sans" pitchFamily="2" charset="0"/>
              </a:rPr>
              <a:t>you</a:t>
            </a:r>
            <a:r>
              <a:rPr lang="it-IT" sz="1400" i="1" dirty="0">
                <a:solidFill>
                  <a:schemeClr val="bg1"/>
                </a:solidFill>
                <a:latin typeface="Encode Sans" pitchFamily="2" charset="0"/>
              </a:rPr>
              <a:t> can call a friend.</a:t>
            </a:r>
          </a:p>
        </p:txBody>
      </p:sp>
    </p:spTree>
    <p:custDataLst>
      <p:tags r:id="rId1"/>
    </p:custDataLst>
    <p:extLst>
      <p:ext uri="{BB962C8B-B14F-4D97-AF65-F5344CB8AC3E}">
        <p14:creationId xmlns:p14="http://schemas.microsoft.com/office/powerpoint/2010/main" val="1251430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E91D-45F0-B913-D962-3188A289767F}"/>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27AEBC3F-A6CB-8CF8-9BAD-57CC1D177801}"/>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3C81F1B1-D382-FC89-9179-102835F40312}"/>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4676E5E3-E03E-C328-E204-700FDA248C78}"/>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
        <p:nvSpPr>
          <p:cNvPr id="16" name="Rettangolo con angoli arrotondati 15">
            <a:extLst>
              <a:ext uri="{FF2B5EF4-FFF2-40B4-BE49-F238E27FC236}">
                <a16:creationId xmlns:a16="http://schemas.microsoft.com/office/drawing/2014/main" id="{45D7C928-AA83-A659-D3C3-4B9B0F429BDE}"/>
              </a:ext>
            </a:extLst>
          </p:cNvPr>
          <p:cNvSpPr/>
          <p:nvPr/>
        </p:nvSpPr>
        <p:spPr>
          <a:xfrm>
            <a:off x="198130" y="823964"/>
            <a:ext cx="11083449" cy="5413951"/>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DC2B30DA-8DA3-9178-CC9C-73E9FB7D16E5}"/>
              </a:ext>
            </a:extLst>
          </p:cNvPr>
          <p:cNvSpPr txBox="1"/>
          <p:nvPr/>
        </p:nvSpPr>
        <p:spPr>
          <a:xfrm>
            <a:off x="613571" y="1949532"/>
            <a:ext cx="7505038" cy="838794"/>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90121303-A061-25DA-EAD4-AAFAC96E3FE2}"/>
              </a:ext>
            </a:extLst>
          </p:cNvPr>
          <p:cNvSpPr/>
          <p:nvPr/>
        </p:nvSpPr>
        <p:spPr>
          <a:xfrm>
            <a:off x="519743" y="1050124"/>
            <a:ext cx="10440222" cy="496163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687828DC-A0B3-C83D-1EBF-8B2913FEC378}"/>
              </a:ext>
            </a:extLst>
          </p:cNvPr>
          <p:cNvSpPr txBox="1"/>
          <p:nvPr/>
        </p:nvSpPr>
        <p:spPr>
          <a:xfrm>
            <a:off x="1885950" y="1379423"/>
            <a:ext cx="7810500" cy="830997"/>
          </a:xfrm>
          <a:prstGeom prst="rect">
            <a:avLst/>
          </a:prstGeom>
          <a:noFill/>
        </p:spPr>
        <p:txBody>
          <a:bodyPr wrap="square">
            <a:spAutoFit/>
          </a:bodyPr>
          <a:lstStyle/>
          <a:p>
            <a:pPr algn="ctr">
              <a:tabLst>
                <a:tab pos="180975" algn="l"/>
              </a:tabLst>
            </a:pPr>
            <a:r>
              <a:rPr lang="en-US" sz="4800" b="1" dirty="0">
                <a:solidFill>
                  <a:srgbClr val="233782"/>
                </a:solidFill>
                <a:latin typeface="Encode Sans Condensed Black" pitchFamily="2" charset="0"/>
              </a:rPr>
              <a:t>Usage</a:t>
            </a:r>
          </a:p>
        </p:txBody>
      </p:sp>
      <p:sp>
        <p:nvSpPr>
          <p:cNvPr id="30" name="CasellaDiTesto 29">
            <a:extLst>
              <a:ext uri="{FF2B5EF4-FFF2-40B4-BE49-F238E27FC236}">
                <a16:creationId xmlns:a16="http://schemas.microsoft.com/office/drawing/2014/main" id="{D2A0C379-8EB8-07F5-1B6F-E841C577EB52}"/>
              </a:ext>
            </a:extLst>
          </p:cNvPr>
          <p:cNvSpPr txBox="1"/>
          <p:nvPr/>
        </p:nvSpPr>
        <p:spPr>
          <a:xfrm>
            <a:off x="2250734" y="3125827"/>
            <a:ext cx="2971833" cy="923330"/>
          </a:xfrm>
          <a:prstGeom prst="rect">
            <a:avLst/>
          </a:prstGeom>
          <a:noFill/>
        </p:spPr>
        <p:txBody>
          <a:bodyPr wrap="square">
            <a:spAutoFit/>
          </a:bodyPr>
          <a:lstStyle/>
          <a:p>
            <a:pPr marL="180975" indent="-180975">
              <a:buFont typeface="Wingdings" panose="05000000000000000000" pitchFamily="2" charset="2"/>
              <a:buChar char="§"/>
            </a:pPr>
            <a:r>
              <a:rPr lang="en-US" dirty="0">
                <a:latin typeface="Encode Sans" pitchFamily="2" charset="0"/>
              </a:rPr>
              <a:t>Which </a:t>
            </a:r>
            <a:r>
              <a:rPr lang="en-US" b="1" dirty="0">
                <a:latin typeface="Encode Sans" pitchFamily="2" charset="0"/>
              </a:rPr>
              <a:t>type of roads </a:t>
            </a:r>
            <a:r>
              <a:rPr lang="en-US" dirty="0">
                <a:latin typeface="Encode Sans" pitchFamily="2" charset="0"/>
              </a:rPr>
              <a:t>do you cover more often? </a:t>
            </a:r>
          </a:p>
          <a:p>
            <a:pPr marL="180975" indent="-180975">
              <a:buFont typeface="Wingdings" panose="05000000000000000000" pitchFamily="2" charset="2"/>
              <a:buChar char="§"/>
            </a:pPr>
            <a:r>
              <a:rPr lang="en-US" dirty="0">
                <a:latin typeface="Encode Sans" pitchFamily="2" charset="0"/>
              </a:rPr>
              <a:t>How </a:t>
            </a:r>
            <a:r>
              <a:rPr lang="en-US" b="1" dirty="0">
                <a:latin typeface="Encode Sans" pitchFamily="2" charset="0"/>
              </a:rPr>
              <a:t>many Km</a:t>
            </a:r>
            <a:r>
              <a:rPr lang="en-US" dirty="0">
                <a:latin typeface="Encode Sans" pitchFamily="2" charset="0"/>
              </a:rPr>
              <a:t> per day?</a:t>
            </a:r>
          </a:p>
        </p:txBody>
      </p:sp>
      <p:sp>
        <p:nvSpPr>
          <p:cNvPr id="37" name="CasellaDiTesto 36">
            <a:extLst>
              <a:ext uri="{FF2B5EF4-FFF2-40B4-BE49-F238E27FC236}">
                <a16:creationId xmlns:a16="http://schemas.microsoft.com/office/drawing/2014/main" id="{56B78853-E4BA-C068-4B19-5C628423ADB1}"/>
              </a:ext>
            </a:extLst>
          </p:cNvPr>
          <p:cNvSpPr txBox="1"/>
          <p:nvPr/>
        </p:nvSpPr>
        <p:spPr>
          <a:xfrm>
            <a:off x="4540926" y="5337907"/>
            <a:ext cx="2300640"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CONTINUE</a:t>
            </a:r>
          </a:p>
        </p:txBody>
      </p:sp>
      <p:pic>
        <p:nvPicPr>
          <p:cNvPr id="2" name="Picture 2">
            <a:extLst>
              <a:ext uri="{FF2B5EF4-FFF2-40B4-BE49-F238E27FC236}">
                <a16:creationId xmlns:a16="http://schemas.microsoft.com/office/drawing/2014/main" id="{9F9FA5ED-B896-D08D-FE5B-F07E07A55C17}"/>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DF699D71-A3F5-2E74-2357-D0FC9B837718}"/>
              </a:ext>
            </a:extLst>
          </p:cNvPr>
          <p:cNvSpPr txBox="1"/>
          <p:nvPr/>
        </p:nvSpPr>
        <p:spPr>
          <a:xfrm>
            <a:off x="5677531" y="2670091"/>
            <a:ext cx="5458611" cy="2477601"/>
          </a:xfrm>
          <a:prstGeom prst="rect">
            <a:avLst/>
          </a:prstGeom>
          <a:noFill/>
        </p:spPr>
        <p:txBody>
          <a:bodyPr wrap="square">
            <a:spAutoFit/>
          </a:bodyPr>
          <a:lstStyle>
            <a:defPPr>
              <a:defRPr lang="en-US"/>
            </a:defPPr>
            <a:lvl1pPr algn="ctr">
              <a:defRPr>
                <a:latin typeface="Encode Sans" pitchFamily="2" charset="0"/>
              </a:defRPr>
            </a:lvl1pPr>
          </a:lstStyle>
          <a:p>
            <a:pPr lvl="0" algn="l" defTabSz="914400">
              <a:spcAft>
                <a:spcPts val="600"/>
              </a:spcAft>
              <a:buClr>
                <a:schemeClr val="tx1"/>
              </a:buClr>
              <a:defRPr/>
            </a:pPr>
            <a:r>
              <a:rPr lang="en-US" sz="2400" b="1" dirty="0">
                <a:solidFill>
                  <a:srgbClr val="233782"/>
                </a:solidFill>
                <a:latin typeface="Encode Sans Condensed Black" pitchFamily="2" charset="0"/>
              </a:rPr>
              <a:t>Focal points:</a:t>
            </a:r>
          </a:p>
          <a:p>
            <a:pPr marL="180975" lvl="0" indent="-180975" algn="l" defTabSz="914400">
              <a:buClr>
                <a:schemeClr val="tx1"/>
              </a:buClr>
              <a:buFont typeface="Wingdings" panose="05000000000000000000" pitchFamily="2" charset="2"/>
              <a:buChar char="§"/>
              <a:defRPr/>
            </a:pPr>
            <a:r>
              <a:rPr lang="en-US" dirty="0"/>
              <a:t>Average km/day + daily journey variability </a:t>
            </a:r>
            <a:br>
              <a:rPr lang="en-US" dirty="0"/>
            </a:br>
            <a:r>
              <a:rPr lang="en-US" dirty="0"/>
              <a:t>(Are longer trips possible vs standard trip?)</a:t>
            </a:r>
          </a:p>
          <a:p>
            <a:pPr marL="180975" lvl="0" indent="-180975" algn="l" defTabSz="914400">
              <a:buClr>
                <a:schemeClr val="tx1"/>
              </a:buClr>
              <a:buFont typeface="Wingdings" panose="05000000000000000000" pitchFamily="2" charset="2"/>
              <a:buChar char="§"/>
              <a:defRPr/>
            </a:pPr>
            <a:r>
              <a:rPr lang="en-US" dirty="0"/>
              <a:t>Working days/week</a:t>
            </a:r>
          </a:p>
          <a:p>
            <a:pPr marL="180975" lvl="0" indent="-180975" algn="l" defTabSz="914400">
              <a:buClr>
                <a:schemeClr val="tx1"/>
              </a:buClr>
              <a:buFont typeface="Wingdings" panose="05000000000000000000" pitchFamily="2" charset="2"/>
              <a:buChar char="§"/>
              <a:defRPr/>
            </a:pPr>
            <a:r>
              <a:rPr lang="en-US" dirty="0"/>
              <a:t>Working weeks/year</a:t>
            </a:r>
          </a:p>
          <a:p>
            <a:pPr marL="180975" lvl="0" indent="-180975" algn="l" defTabSz="914400">
              <a:buClr>
                <a:schemeClr val="tx1"/>
              </a:buClr>
              <a:buFont typeface="Wingdings" panose="05000000000000000000" pitchFamily="2" charset="2"/>
              <a:buChar char="§"/>
              <a:defRPr/>
            </a:pPr>
            <a:r>
              <a:rPr lang="en-US" dirty="0"/>
              <a:t>Average usage (% urban X extra-urban)</a:t>
            </a:r>
          </a:p>
          <a:p>
            <a:pPr marL="180975" lvl="0" indent="-180975" algn="l" defTabSz="914400">
              <a:buClr>
                <a:schemeClr val="tx1"/>
              </a:buClr>
              <a:buFont typeface="Wingdings" panose="05000000000000000000" pitchFamily="2" charset="2"/>
              <a:buChar char="§"/>
              <a:defRPr/>
            </a:pPr>
            <a:r>
              <a:rPr lang="en-US" dirty="0"/>
              <a:t>Special needs (if required)</a:t>
            </a:r>
          </a:p>
          <a:p>
            <a:pPr lvl="0" algn="l" defTabSz="914400">
              <a:buClr>
                <a:schemeClr val="tx1"/>
              </a:buClr>
              <a:defRPr/>
            </a:pPr>
            <a:endParaRPr lang="en-US" dirty="0"/>
          </a:p>
        </p:txBody>
      </p:sp>
      <p:pic>
        <p:nvPicPr>
          <p:cNvPr id="22" name="Immagine 21">
            <a:extLst>
              <a:ext uri="{FF2B5EF4-FFF2-40B4-BE49-F238E27FC236}">
                <a16:creationId xmlns:a16="http://schemas.microsoft.com/office/drawing/2014/main" id="{B3D09D10-3588-C722-2C41-14ABF9472426}"/>
              </a:ext>
            </a:extLst>
          </p:cNvPr>
          <p:cNvPicPr>
            <a:picLocks noChangeAspect="1"/>
          </p:cNvPicPr>
          <p:nvPr/>
        </p:nvPicPr>
        <p:blipFill>
          <a:blip r:embed="rId6"/>
          <a:srcRect/>
          <a:stretch/>
        </p:blipFill>
        <p:spPr>
          <a:xfrm>
            <a:off x="1127559" y="2355904"/>
            <a:ext cx="966145" cy="966145"/>
          </a:xfrm>
          <a:prstGeom prst="rect">
            <a:avLst/>
          </a:prstGeom>
        </p:spPr>
      </p:pic>
      <p:sp>
        <p:nvSpPr>
          <p:cNvPr id="4" name="CasellaDiTesto 3">
            <a:extLst>
              <a:ext uri="{FF2B5EF4-FFF2-40B4-BE49-F238E27FC236}">
                <a16:creationId xmlns:a16="http://schemas.microsoft.com/office/drawing/2014/main" id="{1E36D782-E6A9-81D4-DCB9-756C0724A2E2}"/>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48</a:t>
            </a:fld>
            <a:endParaRPr lang="it-IT" dirty="0"/>
          </a:p>
        </p:txBody>
      </p:sp>
      <p:sp>
        <p:nvSpPr>
          <p:cNvPr id="7" name="CasellaDiTesto 6">
            <a:extLst>
              <a:ext uri="{FF2B5EF4-FFF2-40B4-BE49-F238E27FC236}">
                <a16:creationId xmlns:a16="http://schemas.microsoft.com/office/drawing/2014/main" id="{60ECD2A0-093D-7B5B-264B-8B6E6A878CE4}"/>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292B5BF4-2028-C4FC-24F1-A7D96B9B5E74}"/>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12" name="Gruppo 11">
            <a:extLst>
              <a:ext uri="{FF2B5EF4-FFF2-40B4-BE49-F238E27FC236}">
                <a16:creationId xmlns:a16="http://schemas.microsoft.com/office/drawing/2014/main" id="{772B2A41-1467-D9EC-3825-BBADC7151B59}"/>
              </a:ext>
            </a:extLst>
          </p:cNvPr>
          <p:cNvGrpSpPr/>
          <p:nvPr/>
        </p:nvGrpSpPr>
        <p:grpSpPr>
          <a:xfrm>
            <a:off x="11449277" y="106363"/>
            <a:ext cx="575026" cy="700647"/>
            <a:chOff x="11449277" y="1833658"/>
            <a:chExt cx="575026" cy="700647"/>
          </a:xfrm>
        </p:grpSpPr>
        <p:sp>
          <p:nvSpPr>
            <p:cNvPr id="23" name="Rettangolo con angoli arrotondati 22">
              <a:extLst>
                <a:ext uri="{FF2B5EF4-FFF2-40B4-BE49-F238E27FC236}">
                  <a16:creationId xmlns:a16="http://schemas.microsoft.com/office/drawing/2014/main" id="{4A072333-79C9-2E44-DB4D-47C63C51173F}"/>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10BE9F3F-8ACB-CACE-1EDC-65A92E3D4CA2}"/>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5C46BBB9-4F8B-00AB-5268-B29CDA5D7164}"/>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27" name="Gruppo 26">
            <a:extLst>
              <a:ext uri="{FF2B5EF4-FFF2-40B4-BE49-F238E27FC236}">
                <a16:creationId xmlns:a16="http://schemas.microsoft.com/office/drawing/2014/main" id="{F255A3AB-958D-A25E-C054-72272EB723C1}"/>
              </a:ext>
            </a:extLst>
          </p:cNvPr>
          <p:cNvGrpSpPr/>
          <p:nvPr/>
        </p:nvGrpSpPr>
        <p:grpSpPr>
          <a:xfrm>
            <a:off x="11449277" y="4952304"/>
            <a:ext cx="575026" cy="1738151"/>
            <a:chOff x="11449277" y="4952304"/>
            <a:chExt cx="575026" cy="1738151"/>
          </a:xfrm>
        </p:grpSpPr>
        <p:sp>
          <p:nvSpPr>
            <p:cNvPr id="28" name="Rettangolo con angoli arrotondati 27">
              <a:extLst>
                <a:ext uri="{FF2B5EF4-FFF2-40B4-BE49-F238E27FC236}">
                  <a16:creationId xmlns:a16="http://schemas.microsoft.com/office/drawing/2014/main" id="{D9882541-84B9-E84A-CC78-04875BE21FEE}"/>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8EB61E8D-CF37-DF38-4586-6694689A9D23}"/>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3944C198-755B-06BA-A308-01F3B60F1F19}"/>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0ED09179-7EFD-B41A-1F6B-7BC046CBED57}"/>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69CB7AB3-AC89-8682-773F-9F059117A087}"/>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21FCB80F-052C-FF09-E33F-6C441E098735}"/>
                </a:ext>
              </a:extLst>
            </p:cNvPr>
            <p:cNvPicPr>
              <a:picLocks noChangeAspect="1"/>
            </p:cNvPicPr>
            <p:nvPr/>
          </p:nvPicPr>
          <p:blipFill>
            <a:blip r:embed="rId8"/>
            <a:srcRect/>
            <a:stretch/>
          </p:blipFill>
          <p:spPr>
            <a:xfrm>
              <a:off x="11656196" y="5171117"/>
              <a:ext cx="183221" cy="183221"/>
            </a:xfrm>
            <a:prstGeom prst="rect">
              <a:avLst/>
            </a:prstGeom>
          </p:spPr>
        </p:pic>
        <p:pic>
          <p:nvPicPr>
            <p:cNvPr id="41" name="Immagine 40">
              <a:extLst>
                <a:ext uri="{FF2B5EF4-FFF2-40B4-BE49-F238E27FC236}">
                  <a16:creationId xmlns:a16="http://schemas.microsoft.com/office/drawing/2014/main" id="{54A7436D-5B41-6883-3439-C13A6435FF1E}"/>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42" name="Gruppo 41">
            <a:extLst>
              <a:ext uri="{FF2B5EF4-FFF2-40B4-BE49-F238E27FC236}">
                <a16:creationId xmlns:a16="http://schemas.microsoft.com/office/drawing/2014/main" id="{667CDE22-36D2-1C98-FA90-3F58A198AA99}"/>
              </a:ext>
            </a:extLst>
          </p:cNvPr>
          <p:cNvGrpSpPr/>
          <p:nvPr/>
        </p:nvGrpSpPr>
        <p:grpSpPr>
          <a:xfrm>
            <a:off x="11449277" y="2058972"/>
            <a:ext cx="575026" cy="2865342"/>
            <a:chOff x="11449277" y="1833658"/>
            <a:chExt cx="575026" cy="2865342"/>
          </a:xfrm>
        </p:grpSpPr>
        <p:sp>
          <p:nvSpPr>
            <p:cNvPr id="43" name="Rettangolo con angoli arrotondati 42">
              <a:extLst>
                <a:ext uri="{FF2B5EF4-FFF2-40B4-BE49-F238E27FC236}">
                  <a16:creationId xmlns:a16="http://schemas.microsoft.com/office/drawing/2014/main" id="{15E81956-6327-6ABA-C43E-535A81B7E6AC}"/>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908996EF-7E2C-3682-8D82-03490AD7F72C}"/>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8277FAE3-E3B5-C3F8-E88B-980F6426C4DF}"/>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A69EC9C7-3734-4923-E0E4-1A7B318C1F8D}"/>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8220F978-323B-5B66-C96A-8DF3765EE87A}"/>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7C35A93C-EF30-282A-7D72-C0264B50FDD5}"/>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3C802FF1-8153-B3EA-CC5D-7F26373DB0EF}"/>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B43D878C-3DE5-CE19-4B7A-D972D5519BD2}"/>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DA3650FE-0C81-28A2-AEA6-7C1F6769A48D}"/>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4DF48B00-7C92-6CE0-A06D-F68B68509E7E}"/>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2D93528C-FA0B-EEE4-FB1F-340A306BF755}"/>
                </a:ext>
              </a:extLst>
            </p:cNvPr>
            <p:cNvPicPr>
              <a:picLocks noChangeAspect="1"/>
            </p:cNvPicPr>
            <p:nvPr/>
          </p:nvPicPr>
          <p:blipFill>
            <a:blip r:embed="rId11">
              <a:alphaModFix/>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A0A9FFEB-19C0-F72D-232D-5A66055B1B65}"/>
                </a:ext>
              </a:extLst>
            </p:cNvPr>
            <p:cNvPicPr>
              <a:picLocks noChangeAspect="1"/>
            </p:cNvPicPr>
            <p:nvPr/>
          </p:nvPicPr>
          <p:blipFill>
            <a:blip r:embed="rId12">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9A617BDE-828F-FD02-9F0E-8B6F4AF77282}"/>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1372A074-1D4C-97B3-DA81-ECAD3E07A083}"/>
                </a:ext>
              </a:extLst>
            </p:cNvPr>
            <p:cNvPicPr>
              <a:picLocks noChangeAspect="1"/>
            </p:cNvPicPr>
            <p:nvPr/>
          </p:nvPicPr>
          <p:blipFill>
            <a:blip r:embed="rId14">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102C7949-5D9E-AABF-9C0A-32D102E44A66}"/>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209763DE-02CA-71F3-DCEE-E50F1EF24841}"/>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AE967514-7529-7AB0-6D23-A0FC0088F3D8}"/>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3BD5E6F7-E522-B792-0B7B-FCEB43542D61}"/>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519E8059-E33F-29BC-216A-DB5F5E1E6FAA}"/>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ACC02D7B-FCF5-D0B5-31DB-75AC9E96AE81}"/>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BB0D1B80-3731-D76A-09ED-0A6C27B48DEB}"/>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4E57AFD8-B633-8EF4-80EC-2A7AE2BE3883}"/>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48</a:t>
            </a:fld>
            <a:endParaRPr lang="it-IT" sz="1600" dirty="0"/>
          </a:p>
        </p:txBody>
      </p:sp>
      <p:sp>
        <p:nvSpPr>
          <p:cNvPr id="83" name="CasellaDiTesto 82">
            <a:extLst>
              <a:ext uri="{FF2B5EF4-FFF2-40B4-BE49-F238E27FC236}">
                <a16:creationId xmlns:a16="http://schemas.microsoft.com/office/drawing/2014/main" id="{E06523D2-8152-7D0D-0703-3D749DAD6FB9}"/>
              </a:ext>
            </a:extLst>
          </p:cNvPr>
          <p:cNvSpPr txBox="1"/>
          <p:nvPr/>
        </p:nvSpPr>
        <p:spPr>
          <a:xfrm>
            <a:off x="2250735" y="2671402"/>
            <a:ext cx="4196340" cy="461665"/>
          </a:xfrm>
          <a:prstGeom prst="rect">
            <a:avLst/>
          </a:prstGeom>
          <a:noFill/>
        </p:spPr>
        <p:txBody>
          <a:bodyPr wrap="square">
            <a:spAutoFit/>
          </a:bodyPr>
          <a:lstStyle>
            <a:defPPr>
              <a:defRPr lang="en-US"/>
            </a:defPPr>
            <a:lvl1pPr algn="ctr">
              <a:tabLst>
                <a:tab pos="180975" algn="l"/>
              </a:tabLst>
              <a:defRPr sz="4800" b="1">
                <a:solidFill>
                  <a:srgbClr val="233782"/>
                </a:solidFill>
                <a:latin typeface="Encode Sans Condensed Black" pitchFamily="2" charset="0"/>
              </a:defRPr>
            </a:lvl1pPr>
          </a:lstStyle>
          <a:p>
            <a:pPr algn="l"/>
            <a:r>
              <a:rPr lang="en-US" sz="2400" dirty="0"/>
              <a:t>Sample questions:</a:t>
            </a:r>
          </a:p>
        </p:txBody>
      </p:sp>
      <p:grpSp>
        <p:nvGrpSpPr>
          <p:cNvPr id="5" name="Gruppo 4">
            <a:extLst>
              <a:ext uri="{FF2B5EF4-FFF2-40B4-BE49-F238E27FC236}">
                <a16:creationId xmlns:a16="http://schemas.microsoft.com/office/drawing/2014/main" id="{29C769A1-02BA-252B-DFEE-4B4F125B10A5}"/>
              </a:ext>
            </a:extLst>
          </p:cNvPr>
          <p:cNvGrpSpPr/>
          <p:nvPr/>
        </p:nvGrpSpPr>
        <p:grpSpPr>
          <a:xfrm>
            <a:off x="11560298" y="1061190"/>
            <a:ext cx="351383" cy="351383"/>
            <a:chOff x="11560298" y="1061190"/>
            <a:chExt cx="351383" cy="351383"/>
          </a:xfrm>
        </p:grpSpPr>
        <p:sp>
          <p:nvSpPr>
            <p:cNvPr id="8" name="Ovale 7">
              <a:extLst>
                <a:ext uri="{FF2B5EF4-FFF2-40B4-BE49-F238E27FC236}">
                  <a16:creationId xmlns:a16="http://schemas.microsoft.com/office/drawing/2014/main" id="{F97EB26A-0867-02F8-D64B-44B507D994AE}"/>
                </a:ext>
              </a:extLst>
            </p:cNvPr>
            <p:cNvSpPr/>
            <p:nvPr/>
          </p:nvSpPr>
          <p:spPr>
            <a:xfrm>
              <a:off x="11560298" y="106119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2A351560-3D8E-4079-E230-A4A81B931354}"/>
                </a:ext>
              </a:extLst>
            </p:cNvPr>
            <p:cNvPicPr>
              <a:picLocks noChangeAspect="1"/>
            </p:cNvPicPr>
            <p:nvPr/>
          </p:nvPicPr>
          <p:blipFill>
            <a:blip r:embed="rId15">
              <a:alphaModFix/>
            </a:blip>
            <a:srcRect/>
            <a:stretch/>
          </p:blipFill>
          <p:spPr>
            <a:xfrm>
              <a:off x="11642992" y="1142600"/>
              <a:ext cx="183221" cy="183221"/>
            </a:xfrm>
            <a:prstGeom prst="rect">
              <a:avLst/>
            </a:prstGeom>
          </p:spPr>
        </p:pic>
      </p:grpSp>
    </p:spTree>
    <p:custDataLst>
      <p:tags r:id="rId1"/>
    </p:custDataLst>
    <p:extLst>
      <p:ext uri="{BB962C8B-B14F-4D97-AF65-F5344CB8AC3E}">
        <p14:creationId xmlns:p14="http://schemas.microsoft.com/office/powerpoint/2010/main" val="4101793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2C5D2-E898-AF25-E723-E940780197D6}"/>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A1D18883-DC47-D0DE-B383-6D9009DB712D}"/>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B16C7550-2C13-FA1F-F8EB-753BF7417B74}"/>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18" name="CasellaDiTesto 17">
            <a:extLst>
              <a:ext uri="{FF2B5EF4-FFF2-40B4-BE49-F238E27FC236}">
                <a16:creationId xmlns:a16="http://schemas.microsoft.com/office/drawing/2014/main" id="{D6BD623E-A7E6-74D4-4AE4-A9A8709AB2FE}"/>
              </a:ext>
            </a:extLst>
          </p:cNvPr>
          <p:cNvSpPr txBox="1"/>
          <p:nvPr/>
        </p:nvSpPr>
        <p:spPr>
          <a:xfrm>
            <a:off x="1383223" y="1906519"/>
            <a:ext cx="3987949" cy="1938992"/>
          </a:xfrm>
          <a:prstGeom prst="rect">
            <a:avLst/>
          </a:prstGeom>
          <a:noFill/>
        </p:spPr>
        <p:txBody>
          <a:bodyPr wrap="square">
            <a:spAutoFit/>
          </a:bodyPr>
          <a:lstStyle>
            <a:defPPr>
              <a:defRPr lang="en-US"/>
            </a:defPPr>
            <a:lvl1pPr algn="ctr">
              <a:spcAft>
                <a:spcPts val="1200"/>
              </a:spcAft>
              <a:defRPr sz="3200">
                <a:solidFill>
                  <a:schemeClr val="bg1"/>
                </a:solidFill>
                <a:latin typeface="Encode Sans" pitchFamily="2" charset="0"/>
              </a:defRPr>
            </a:lvl1pPr>
          </a:lstStyle>
          <a:p>
            <a:r>
              <a:rPr lang="it-IT" sz="2000" dirty="0"/>
              <a:t>By </a:t>
            </a:r>
            <a:r>
              <a:rPr lang="it-IT" sz="2000" dirty="0" err="1"/>
              <a:t>investigating</a:t>
            </a:r>
            <a:r>
              <a:rPr lang="it-IT" sz="2000" dirty="0"/>
              <a:t> the </a:t>
            </a:r>
            <a:r>
              <a:rPr lang="it-IT" sz="2000" dirty="0" err="1">
                <a:latin typeface="Encode Sans Condensed Black" pitchFamily="2" charset="0"/>
              </a:rPr>
              <a:t>three</a:t>
            </a:r>
            <a:r>
              <a:rPr lang="it-IT" sz="2000" dirty="0">
                <a:latin typeface="Encode Sans Condensed Black" pitchFamily="2" charset="0"/>
              </a:rPr>
              <a:t> </a:t>
            </a:r>
            <a:r>
              <a:rPr lang="it-IT" sz="2000" dirty="0" err="1">
                <a:latin typeface="Encode Sans Condensed Black" pitchFamily="2" charset="0"/>
              </a:rPr>
              <a:t>main</a:t>
            </a:r>
            <a:r>
              <a:rPr lang="it-IT" sz="2000" dirty="0">
                <a:latin typeface="Encode Sans Condensed Black" pitchFamily="2" charset="0"/>
              </a:rPr>
              <a:t> </a:t>
            </a:r>
            <a:r>
              <a:rPr lang="it-IT" sz="2000" dirty="0" err="1">
                <a:latin typeface="Encode Sans Condensed Black" pitchFamily="2" charset="0"/>
              </a:rPr>
              <a:t>areas</a:t>
            </a:r>
            <a:r>
              <a:rPr lang="it-IT" sz="2000" dirty="0"/>
              <a:t>, </a:t>
            </a:r>
            <a:r>
              <a:rPr lang="it-IT" sz="2000" dirty="0" err="1"/>
              <a:t>you</a:t>
            </a:r>
            <a:r>
              <a:rPr lang="it-IT" sz="2000" dirty="0"/>
              <a:t> </a:t>
            </a:r>
            <a:r>
              <a:rPr lang="it-IT" sz="2000" dirty="0" err="1"/>
              <a:t>will</a:t>
            </a:r>
            <a:r>
              <a:rPr lang="it-IT" sz="2000" dirty="0"/>
              <a:t> be </a:t>
            </a:r>
            <a:r>
              <a:rPr lang="it-IT" sz="2000" dirty="0" err="1"/>
              <a:t>able</a:t>
            </a:r>
            <a:r>
              <a:rPr lang="it-IT" sz="2000" dirty="0"/>
              <a:t> make a </a:t>
            </a:r>
            <a:r>
              <a:rPr lang="it-IT" sz="2000" dirty="0" err="1"/>
              <a:t>selection</a:t>
            </a:r>
            <a:r>
              <a:rPr lang="it-IT" sz="2000" dirty="0"/>
              <a:t> of </a:t>
            </a:r>
            <a:r>
              <a:rPr lang="it-IT" sz="2000" dirty="0">
                <a:latin typeface="Encode Sans Condensed Black" pitchFamily="2" charset="0"/>
              </a:rPr>
              <a:t>5 </a:t>
            </a:r>
            <a:r>
              <a:rPr lang="it-IT" sz="2000" dirty="0" err="1">
                <a:latin typeface="Encode Sans Condensed Black" pitchFamily="2" charset="0"/>
              </a:rPr>
              <a:t>vehicles</a:t>
            </a:r>
            <a:r>
              <a:rPr lang="it-IT" sz="2000" dirty="0">
                <a:latin typeface="Encode Sans Condensed Black" pitchFamily="2" charset="0"/>
              </a:rPr>
              <a:t> </a:t>
            </a:r>
            <a:br>
              <a:rPr lang="it-IT" sz="2000" dirty="0">
                <a:latin typeface="Encode Sans Condensed Black" pitchFamily="2" charset="0"/>
              </a:rPr>
            </a:br>
            <a:r>
              <a:rPr lang="it-IT" sz="2000" dirty="0"/>
              <a:t>(one </a:t>
            </a:r>
            <a:r>
              <a:rPr lang="it-IT" sz="2000" dirty="0" err="1"/>
              <a:t>which</a:t>
            </a:r>
            <a:r>
              <a:rPr lang="it-IT" sz="2000" dirty="0"/>
              <a:t> </a:t>
            </a:r>
            <a:r>
              <a:rPr lang="it-IT" sz="2000" dirty="0" err="1"/>
              <a:t>will</a:t>
            </a:r>
            <a:r>
              <a:rPr lang="it-IT" sz="2000" dirty="0"/>
              <a:t> </a:t>
            </a:r>
            <a:r>
              <a:rPr lang="it-IT" sz="2000" dirty="0" err="1"/>
              <a:t>always</a:t>
            </a:r>
            <a:r>
              <a:rPr lang="it-IT" sz="2000" dirty="0"/>
              <a:t> be a BEV)</a:t>
            </a:r>
            <a:br>
              <a:rPr lang="it-IT" sz="2000" dirty="0"/>
            </a:br>
            <a:r>
              <a:rPr lang="it-IT" sz="2000" dirty="0"/>
              <a:t> to </a:t>
            </a:r>
            <a:r>
              <a:rPr lang="it-IT" sz="2000" dirty="0" err="1"/>
              <a:t>present</a:t>
            </a:r>
            <a:r>
              <a:rPr lang="it-IT" sz="2000" dirty="0"/>
              <a:t> to </a:t>
            </a:r>
            <a:r>
              <a:rPr lang="it-IT" sz="2000" dirty="0" err="1"/>
              <a:t>your</a:t>
            </a:r>
            <a:r>
              <a:rPr lang="it-IT" sz="2000" dirty="0"/>
              <a:t> customer, </a:t>
            </a:r>
            <a:br>
              <a:rPr lang="it-IT" sz="2000" dirty="0"/>
            </a:br>
            <a:r>
              <a:rPr lang="it-IT" sz="2000" dirty="0" err="1"/>
              <a:t>as</a:t>
            </a:r>
            <a:r>
              <a:rPr lang="it-IT" sz="2000" dirty="0"/>
              <a:t> in </a:t>
            </a:r>
            <a:r>
              <a:rPr lang="it-IT" sz="2000" dirty="0" err="1"/>
              <a:t>this</a:t>
            </a:r>
            <a:r>
              <a:rPr lang="it-IT" sz="2000" dirty="0"/>
              <a:t> </a:t>
            </a:r>
            <a:r>
              <a:rPr lang="it-IT" sz="2000" dirty="0" err="1"/>
              <a:t>example</a:t>
            </a:r>
            <a:r>
              <a:rPr lang="it-IT" sz="2000" dirty="0"/>
              <a:t>.</a:t>
            </a:r>
          </a:p>
        </p:txBody>
      </p:sp>
      <p:sp>
        <p:nvSpPr>
          <p:cNvPr id="20" name="CasellaDiTesto 19">
            <a:extLst>
              <a:ext uri="{FF2B5EF4-FFF2-40B4-BE49-F238E27FC236}">
                <a16:creationId xmlns:a16="http://schemas.microsoft.com/office/drawing/2014/main" id="{C391CA13-0078-FA8F-7B28-28F77E04A169}"/>
              </a:ext>
            </a:extLst>
          </p:cNvPr>
          <p:cNvSpPr txBox="1"/>
          <p:nvPr/>
        </p:nvSpPr>
        <p:spPr>
          <a:xfrm>
            <a:off x="2483843" y="4025938"/>
            <a:ext cx="1618120" cy="418322"/>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solidFill>
                  <a:srgbClr val="2F3854"/>
                </a:solidFill>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I UNDERSTAND</a:t>
            </a:r>
          </a:p>
        </p:txBody>
      </p:sp>
      <p:sp>
        <p:nvSpPr>
          <p:cNvPr id="29" name="CasellaDiTesto 28">
            <a:extLst>
              <a:ext uri="{FF2B5EF4-FFF2-40B4-BE49-F238E27FC236}">
                <a16:creationId xmlns:a16="http://schemas.microsoft.com/office/drawing/2014/main" id="{770B06C6-1FE3-1CA6-B3D2-E3358E661A0C}"/>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49</a:t>
            </a:fld>
            <a:endParaRPr lang="it-IT" sz="1600" dirty="0"/>
          </a:p>
        </p:txBody>
      </p:sp>
      <p:grpSp>
        <p:nvGrpSpPr>
          <p:cNvPr id="6" name="Gruppo 5">
            <a:extLst>
              <a:ext uri="{FF2B5EF4-FFF2-40B4-BE49-F238E27FC236}">
                <a16:creationId xmlns:a16="http://schemas.microsoft.com/office/drawing/2014/main" id="{AA3A3CB6-610E-ABEB-3E43-9D232CAE371D}"/>
              </a:ext>
            </a:extLst>
          </p:cNvPr>
          <p:cNvGrpSpPr/>
          <p:nvPr/>
        </p:nvGrpSpPr>
        <p:grpSpPr>
          <a:xfrm>
            <a:off x="5252484" y="1709773"/>
            <a:ext cx="4679858" cy="2393477"/>
            <a:chOff x="5695950" y="1709773"/>
            <a:chExt cx="4236392" cy="2946118"/>
          </a:xfrm>
        </p:grpSpPr>
        <p:sp>
          <p:nvSpPr>
            <p:cNvPr id="2" name="Trapezio 1">
              <a:extLst>
                <a:ext uri="{FF2B5EF4-FFF2-40B4-BE49-F238E27FC236}">
                  <a16:creationId xmlns:a16="http://schemas.microsoft.com/office/drawing/2014/main" id="{69EA967B-C040-65CE-5D03-F5301A253082}"/>
                </a:ext>
              </a:extLst>
            </p:cNvPr>
            <p:cNvSpPr/>
            <p:nvPr/>
          </p:nvSpPr>
          <p:spPr>
            <a:xfrm rot="10800000">
              <a:off x="5695950" y="1709773"/>
              <a:ext cx="4236392" cy="945873"/>
            </a:xfrm>
            <a:prstGeom prst="trapezoid">
              <a:avLst>
                <a:gd name="adj" fmla="val 49437"/>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rapezio 2">
              <a:extLst>
                <a:ext uri="{FF2B5EF4-FFF2-40B4-BE49-F238E27FC236}">
                  <a16:creationId xmlns:a16="http://schemas.microsoft.com/office/drawing/2014/main" id="{504564EC-6270-F2D2-7AD4-F279E1D1ACE6}"/>
                </a:ext>
              </a:extLst>
            </p:cNvPr>
            <p:cNvSpPr/>
            <p:nvPr/>
          </p:nvSpPr>
          <p:spPr>
            <a:xfrm rot="10800000">
              <a:off x="6042449" y="2709895"/>
              <a:ext cx="3548132" cy="945874"/>
            </a:xfrm>
            <a:prstGeom prst="trapezoid">
              <a:avLst>
                <a:gd name="adj" fmla="val 48054"/>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rapezio 4">
              <a:extLst>
                <a:ext uri="{FF2B5EF4-FFF2-40B4-BE49-F238E27FC236}">
                  <a16:creationId xmlns:a16="http://schemas.microsoft.com/office/drawing/2014/main" id="{18421FF6-C9C9-C6EC-AD07-2F0EA1BCD388}"/>
                </a:ext>
              </a:extLst>
            </p:cNvPr>
            <p:cNvSpPr/>
            <p:nvPr/>
          </p:nvSpPr>
          <p:spPr>
            <a:xfrm rot="10800000">
              <a:off x="6417825" y="3710017"/>
              <a:ext cx="2810503" cy="945874"/>
            </a:xfrm>
            <a:prstGeom prst="trapezoid">
              <a:avLst>
                <a:gd name="adj" fmla="val 50821"/>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uppo 15">
            <a:extLst>
              <a:ext uri="{FF2B5EF4-FFF2-40B4-BE49-F238E27FC236}">
                <a16:creationId xmlns:a16="http://schemas.microsoft.com/office/drawing/2014/main" id="{1B4EE1E3-CDCE-7E7F-A1A0-5A02B32158C4}"/>
              </a:ext>
            </a:extLst>
          </p:cNvPr>
          <p:cNvGrpSpPr/>
          <p:nvPr/>
        </p:nvGrpSpPr>
        <p:grpSpPr>
          <a:xfrm>
            <a:off x="6012417" y="4227135"/>
            <a:ext cx="3267075" cy="537360"/>
            <a:chOff x="6172200" y="4247167"/>
            <a:chExt cx="3267075" cy="537360"/>
          </a:xfrm>
        </p:grpSpPr>
        <p:sp>
          <p:nvSpPr>
            <p:cNvPr id="7" name="Rettangolo 6">
              <a:extLst>
                <a:ext uri="{FF2B5EF4-FFF2-40B4-BE49-F238E27FC236}">
                  <a16:creationId xmlns:a16="http://schemas.microsoft.com/office/drawing/2014/main" id="{9C4A52C9-7DB5-20E6-8C3B-021ED324872E}"/>
                </a:ext>
              </a:extLst>
            </p:cNvPr>
            <p:cNvSpPr/>
            <p:nvPr/>
          </p:nvSpPr>
          <p:spPr>
            <a:xfrm>
              <a:off x="7061100" y="4247167"/>
              <a:ext cx="216000" cy="216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67193C4B-6FAA-8134-3085-D52C0ABDDD0A}"/>
                </a:ext>
              </a:extLst>
            </p:cNvPr>
            <p:cNvSpPr/>
            <p:nvPr/>
          </p:nvSpPr>
          <p:spPr>
            <a:xfrm>
              <a:off x="7377806" y="4247167"/>
              <a:ext cx="216000" cy="216000"/>
            </a:xfrm>
            <a:prstGeom prst="rect">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8500DD42-9698-4D07-42B5-50C3A7BFE4C2}"/>
                </a:ext>
              </a:extLst>
            </p:cNvPr>
            <p:cNvSpPr/>
            <p:nvPr/>
          </p:nvSpPr>
          <p:spPr>
            <a:xfrm>
              <a:off x="7694512" y="4247167"/>
              <a:ext cx="216000" cy="216000"/>
            </a:xfrm>
            <a:prstGeom prst="rect">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4AFB5891-3B52-94A0-EAF8-B285080E170D}"/>
                </a:ext>
              </a:extLst>
            </p:cNvPr>
            <p:cNvSpPr/>
            <p:nvPr/>
          </p:nvSpPr>
          <p:spPr>
            <a:xfrm>
              <a:off x="8327925" y="4247167"/>
              <a:ext cx="216000" cy="216000"/>
            </a:xfrm>
            <a:prstGeom prst="rect">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88BAFCA5-C6A3-F17D-9C79-2248857D9F4A}"/>
                </a:ext>
              </a:extLst>
            </p:cNvPr>
            <p:cNvSpPr/>
            <p:nvPr/>
          </p:nvSpPr>
          <p:spPr>
            <a:xfrm>
              <a:off x="8011218" y="4247167"/>
              <a:ext cx="216000" cy="216000"/>
            </a:xfrm>
            <a:prstGeom prst="rect">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2DAB8781-E001-6CF2-025E-272292B78D14}"/>
                </a:ext>
              </a:extLst>
            </p:cNvPr>
            <p:cNvSpPr txBox="1"/>
            <p:nvPr/>
          </p:nvSpPr>
          <p:spPr>
            <a:xfrm>
              <a:off x="6172200" y="4476750"/>
              <a:ext cx="3267075" cy="307777"/>
            </a:xfrm>
            <a:prstGeom prst="rect">
              <a:avLst/>
            </a:prstGeom>
            <a:noFill/>
          </p:spPr>
          <p:txBody>
            <a:bodyPr wrap="square" rtlCol="0">
              <a:spAutoFit/>
            </a:bodyPr>
            <a:lstStyle/>
            <a:p>
              <a:pPr algn="ctr"/>
              <a:r>
                <a:rPr lang="it-IT" sz="1400" dirty="0">
                  <a:solidFill>
                    <a:schemeClr val="accent6"/>
                  </a:solidFill>
                  <a:latin typeface="Encode Sans" pitchFamily="2" charset="0"/>
                </a:rPr>
                <a:t>Max 5 </a:t>
              </a:r>
              <a:r>
                <a:rPr lang="it-IT" sz="1400" dirty="0" err="1">
                  <a:solidFill>
                    <a:schemeClr val="accent6"/>
                  </a:solidFill>
                  <a:latin typeface="Encode Sans" pitchFamily="2" charset="0"/>
                </a:rPr>
                <a:t>versions</a:t>
              </a:r>
              <a:endParaRPr lang="it-IT" sz="1400" dirty="0">
                <a:solidFill>
                  <a:schemeClr val="accent6"/>
                </a:solidFill>
                <a:latin typeface="Encode Sans" pitchFamily="2" charset="0"/>
              </a:endParaRPr>
            </a:p>
          </p:txBody>
        </p:sp>
        <p:pic>
          <p:nvPicPr>
            <p:cNvPr id="15" name="Immagine 14" descr="Immagine che contiene design&#10;&#10;Il contenuto generato dall'IA potrebbe non essere corretto.">
              <a:extLst>
                <a:ext uri="{FF2B5EF4-FFF2-40B4-BE49-F238E27FC236}">
                  <a16:creationId xmlns:a16="http://schemas.microsoft.com/office/drawing/2014/main" id="{ECA8D597-8041-E900-4386-EA93BBC8A5E1}"/>
                </a:ext>
              </a:extLst>
            </p:cNvPr>
            <p:cNvPicPr>
              <a:picLocks noChangeAspect="1"/>
            </p:cNvPicPr>
            <p:nvPr/>
          </p:nvPicPr>
          <p:blipFill>
            <a:blip r:embed="rId4"/>
            <a:stretch>
              <a:fillRect/>
            </a:stretch>
          </p:blipFill>
          <p:spPr>
            <a:xfrm>
              <a:off x="7075046" y="4262958"/>
              <a:ext cx="175692" cy="175692"/>
            </a:xfrm>
            <a:prstGeom prst="rect">
              <a:avLst/>
            </a:prstGeom>
          </p:spPr>
        </p:pic>
      </p:grpSp>
      <p:sp>
        <p:nvSpPr>
          <p:cNvPr id="17" name="CasellaDiTesto 16">
            <a:extLst>
              <a:ext uri="{FF2B5EF4-FFF2-40B4-BE49-F238E27FC236}">
                <a16:creationId xmlns:a16="http://schemas.microsoft.com/office/drawing/2014/main" id="{3B959B71-F272-62CE-9405-3702CAD539F0}"/>
              </a:ext>
            </a:extLst>
          </p:cNvPr>
          <p:cNvSpPr txBox="1"/>
          <p:nvPr/>
        </p:nvSpPr>
        <p:spPr>
          <a:xfrm>
            <a:off x="5592270" y="1804199"/>
            <a:ext cx="840294" cy="584775"/>
          </a:xfrm>
          <a:prstGeom prst="rect">
            <a:avLst/>
          </a:prstGeom>
          <a:noFill/>
        </p:spPr>
        <p:txBody>
          <a:bodyPr wrap="none" rtlCol="0">
            <a:spAutoFit/>
          </a:bodyPr>
          <a:lstStyle/>
          <a:p>
            <a:pPr algn="ctr"/>
            <a:r>
              <a:rPr lang="it-IT" b="1" dirty="0">
                <a:solidFill>
                  <a:schemeClr val="accent2">
                    <a:lumMod val="75000"/>
                  </a:schemeClr>
                </a:solidFill>
                <a:latin typeface="Encode Sans" pitchFamily="2" charset="0"/>
              </a:rPr>
              <a:t>174</a:t>
            </a:r>
          </a:p>
          <a:p>
            <a:pPr algn="ctr"/>
            <a:r>
              <a:rPr lang="it-IT" sz="1400" dirty="0" err="1">
                <a:solidFill>
                  <a:schemeClr val="accent2">
                    <a:lumMod val="75000"/>
                  </a:schemeClr>
                </a:solidFill>
                <a:latin typeface="Encode Sans" pitchFamily="2" charset="0"/>
              </a:rPr>
              <a:t>versions</a:t>
            </a:r>
            <a:endParaRPr lang="it-IT" sz="1400" dirty="0">
              <a:solidFill>
                <a:schemeClr val="accent2">
                  <a:lumMod val="75000"/>
                </a:schemeClr>
              </a:solidFill>
              <a:latin typeface="Encode Sans" pitchFamily="2" charset="0"/>
            </a:endParaRPr>
          </a:p>
        </p:txBody>
      </p:sp>
      <p:sp>
        <p:nvSpPr>
          <p:cNvPr id="19" name="CasellaDiTesto 18">
            <a:extLst>
              <a:ext uri="{FF2B5EF4-FFF2-40B4-BE49-F238E27FC236}">
                <a16:creationId xmlns:a16="http://schemas.microsoft.com/office/drawing/2014/main" id="{44CA4F2C-92BB-15A0-BA25-3A41AE0BABEB}"/>
              </a:ext>
            </a:extLst>
          </p:cNvPr>
          <p:cNvSpPr txBox="1"/>
          <p:nvPr/>
        </p:nvSpPr>
        <p:spPr>
          <a:xfrm>
            <a:off x="7891159" y="1843096"/>
            <a:ext cx="1653017" cy="492443"/>
          </a:xfrm>
          <a:prstGeom prst="rect">
            <a:avLst/>
          </a:prstGeom>
          <a:noFill/>
        </p:spPr>
        <p:txBody>
          <a:bodyPr wrap="none" rtlCol="0">
            <a:spAutoFit/>
          </a:bodyPr>
          <a:lstStyle/>
          <a:p>
            <a:pPr algn="ctr"/>
            <a:r>
              <a:rPr lang="it-IT" sz="1400" b="1" dirty="0">
                <a:latin typeface="Encode Sans" pitchFamily="2" charset="0"/>
              </a:rPr>
              <a:t>GOOD DELIVERY</a:t>
            </a:r>
          </a:p>
          <a:p>
            <a:pPr algn="ctr"/>
            <a:r>
              <a:rPr lang="it-IT" sz="1200" i="1" dirty="0" err="1">
                <a:latin typeface="Encode Sans" pitchFamily="2" charset="0"/>
              </a:rPr>
              <a:t>Only</a:t>
            </a:r>
            <a:r>
              <a:rPr lang="it-IT" sz="1200" i="1" dirty="0">
                <a:latin typeface="Encode Sans" pitchFamily="2" charset="0"/>
              </a:rPr>
              <a:t> Panel Van</a:t>
            </a:r>
          </a:p>
        </p:txBody>
      </p:sp>
      <p:sp>
        <p:nvSpPr>
          <p:cNvPr id="21" name="CasellaDiTesto 20">
            <a:extLst>
              <a:ext uri="{FF2B5EF4-FFF2-40B4-BE49-F238E27FC236}">
                <a16:creationId xmlns:a16="http://schemas.microsoft.com/office/drawing/2014/main" id="{AABBB863-8515-EC63-EEA1-33E4B1DC073A}"/>
              </a:ext>
            </a:extLst>
          </p:cNvPr>
          <p:cNvSpPr txBox="1"/>
          <p:nvPr/>
        </p:nvSpPr>
        <p:spPr>
          <a:xfrm>
            <a:off x="5973303" y="2603490"/>
            <a:ext cx="840294" cy="584775"/>
          </a:xfrm>
          <a:prstGeom prst="rect">
            <a:avLst/>
          </a:prstGeom>
          <a:noFill/>
        </p:spPr>
        <p:txBody>
          <a:bodyPr wrap="none" rtlCol="0">
            <a:spAutoFit/>
          </a:bodyPr>
          <a:lstStyle/>
          <a:p>
            <a:pPr algn="ctr"/>
            <a:r>
              <a:rPr lang="it-IT" b="1" dirty="0">
                <a:solidFill>
                  <a:schemeClr val="accent2"/>
                </a:solidFill>
                <a:latin typeface="Encode Sans" pitchFamily="2" charset="0"/>
              </a:rPr>
              <a:t>60</a:t>
            </a:r>
          </a:p>
          <a:p>
            <a:pPr algn="ctr"/>
            <a:r>
              <a:rPr lang="it-IT" sz="1400" dirty="0" err="1">
                <a:solidFill>
                  <a:schemeClr val="accent2"/>
                </a:solidFill>
                <a:latin typeface="Encode Sans" pitchFamily="2" charset="0"/>
              </a:rPr>
              <a:t>versions</a:t>
            </a:r>
            <a:endParaRPr lang="it-IT" sz="1400" dirty="0">
              <a:solidFill>
                <a:schemeClr val="accent2"/>
              </a:solidFill>
              <a:latin typeface="Encode Sans" pitchFamily="2" charset="0"/>
            </a:endParaRPr>
          </a:p>
        </p:txBody>
      </p:sp>
      <p:sp>
        <p:nvSpPr>
          <p:cNvPr id="24" name="CasellaDiTesto 23">
            <a:extLst>
              <a:ext uri="{FF2B5EF4-FFF2-40B4-BE49-F238E27FC236}">
                <a16:creationId xmlns:a16="http://schemas.microsoft.com/office/drawing/2014/main" id="{F8AE1FC0-CCEA-33D6-5BB5-CEDC213B8DCC}"/>
              </a:ext>
            </a:extLst>
          </p:cNvPr>
          <p:cNvSpPr txBox="1"/>
          <p:nvPr/>
        </p:nvSpPr>
        <p:spPr>
          <a:xfrm>
            <a:off x="7891159" y="2604534"/>
            <a:ext cx="1524319" cy="769441"/>
          </a:xfrm>
          <a:prstGeom prst="rect">
            <a:avLst/>
          </a:prstGeom>
          <a:noFill/>
        </p:spPr>
        <p:txBody>
          <a:bodyPr wrap="square" rtlCol="0">
            <a:spAutoFit/>
          </a:bodyPr>
          <a:lstStyle/>
          <a:p>
            <a:r>
              <a:rPr lang="it-IT" sz="1100" dirty="0">
                <a:latin typeface="Encode Sans" pitchFamily="2" charset="0"/>
              </a:rPr>
              <a:t>1100 kg payload</a:t>
            </a:r>
          </a:p>
          <a:p>
            <a:r>
              <a:rPr lang="it-IT" sz="1100" dirty="0">
                <a:latin typeface="Encode Sans" pitchFamily="2" charset="0"/>
              </a:rPr>
              <a:t>11-12 m</a:t>
            </a:r>
            <a:r>
              <a:rPr lang="it-IT" sz="1100" baseline="30000" dirty="0">
                <a:latin typeface="Encode Sans" pitchFamily="2" charset="0"/>
              </a:rPr>
              <a:t>3</a:t>
            </a:r>
          </a:p>
          <a:p>
            <a:r>
              <a:rPr lang="it-IT" sz="1100" dirty="0">
                <a:latin typeface="Encode Sans" pitchFamily="2" charset="0"/>
              </a:rPr>
              <a:t>3 </a:t>
            </a:r>
            <a:r>
              <a:rPr lang="it-IT" sz="1100" dirty="0" err="1">
                <a:latin typeface="Encode Sans" pitchFamily="2" charset="0"/>
              </a:rPr>
              <a:t>seats</a:t>
            </a:r>
            <a:endParaRPr lang="it-IT" sz="1100" dirty="0">
              <a:latin typeface="Encode Sans" pitchFamily="2" charset="0"/>
            </a:endParaRPr>
          </a:p>
          <a:p>
            <a:endParaRPr lang="it-IT" sz="1050" i="1" dirty="0">
              <a:latin typeface="Encode Sans" pitchFamily="2" charset="0"/>
            </a:endParaRPr>
          </a:p>
        </p:txBody>
      </p:sp>
      <p:sp>
        <p:nvSpPr>
          <p:cNvPr id="25" name="CasellaDiTesto 24">
            <a:extLst>
              <a:ext uri="{FF2B5EF4-FFF2-40B4-BE49-F238E27FC236}">
                <a16:creationId xmlns:a16="http://schemas.microsoft.com/office/drawing/2014/main" id="{941F6062-2702-CC6A-6915-414C3E79F792}"/>
              </a:ext>
            </a:extLst>
          </p:cNvPr>
          <p:cNvSpPr txBox="1"/>
          <p:nvPr/>
        </p:nvSpPr>
        <p:spPr>
          <a:xfrm>
            <a:off x="6367819" y="3427348"/>
            <a:ext cx="840294" cy="584775"/>
          </a:xfrm>
          <a:prstGeom prst="rect">
            <a:avLst/>
          </a:prstGeom>
          <a:noFill/>
        </p:spPr>
        <p:txBody>
          <a:bodyPr wrap="none" rtlCol="0">
            <a:spAutoFit/>
          </a:bodyPr>
          <a:lstStyle/>
          <a:p>
            <a:pPr algn="ctr"/>
            <a:r>
              <a:rPr lang="it-IT" b="1" dirty="0">
                <a:solidFill>
                  <a:srgbClr val="EEB500"/>
                </a:solidFill>
                <a:latin typeface="Encode Sans" pitchFamily="2" charset="0"/>
              </a:rPr>
              <a:t>12</a:t>
            </a:r>
          </a:p>
          <a:p>
            <a:pPr algn="ctr"/>
            <a:r>
              <a:rPr lang="it-IT" sz="1400" dirty="0" err="1">
                <a:solidFill>
                  <a:srgbClr val="EEB500"/>
                </a:solidFill>
                <a:latin typeface="Encode Sans" pitchFamily="2" charset="0"/>
              </a:rPr>
              <a:t>versions</a:t>
            </a:r>
            <a:endParaRPr lang="it-IT" sz="1400" dirty="0">
              <a:solidFill>
                <a:srgbClr val="EEB500"/>
              </a:solidFill>
              <a:latin typeface="Encode Sans" pitchFamily="2" charset="0"/>
            </a:endParaRPr>
          </a:p>
        </p:txBody>
      </p:sp>
      <p:sp>
        <p:nvSpPr>
          <p:cNvPr id="30" name="CasellaDiTesto 29">
            <a:extLst>
              <a:ext uri="{FF2B5EF4-FFF2-40B4-BE49-F238E27FC236}">
                <a16:creationId xmlns:a16="http://schemas.microsoft.com/office/drawing/2014/main" id="{694D31AD-4C58-48CB-E395-535FCE1B1DB7}"/>
              </a:ext>
            </a:extLst>
          </p:cNvPr>
          <p:cNvSpPr txBox="1"/>
          <p:nvPr/>
        </p:nvSpPr>
        <p:spPr>
          <a:xfrm>
            <a:off x="7891159" y="3509427"/>
            <a:ext cx="1524319" cy="430887"/>
          </a:xfrm>
          <a:prstGeom prst="rect">
            <a:avLst/>
          </a:prstGeom>
          <a:noFill/>
        </p:spPr>
        <p:txBody>
          <a:bodyPr wrap="square" rtlCol="0">
            <a:spAutoFit/>
          </a:bodyPr>
          <a:lstStyle/>
          <a:p>
            <a:r>
              <a:rPr lang="it-IT" sz="1100" dirty="0">
                <a:latin typeface="Encode Sans" pitchFamily="2" charset="0"/>
              </a:rPr>
              <a:t>50-100 km/day</a:t>
            </a:r>
          </a:p>
          <a:p>
            <a:r>
              <a:rPr lang="it-IT" sz="1100" dirty="0">
                <a:latin typeface="Encode Sans" pitchFamily="2" charset="0"/>
              </a:rPr>
              <a:t>50% Urban</a:t>
            </a:r>
          </a:p>
        </p:txBody>
      </p:sp>
      <p:pic>
        <p:nvPicPr>
          <p:cNvPr id="32" name="Immagine 31" descr="Immagine che contiene Elementi grafici, clipart, design, cartone animato&#10;&#10;Il contenuto generato dall'IA potrebbe non essere corretto.">
            <a:extLst>
              <a:ext uri="{FF2B5EF4-FFF2-40B4-BE49-F238E27FC236}">
                <a16:creationId xmlns:a16="http://schemas.microsoft.com/office/drawing/2014/main" id="{A1E1FF9D-ADBD-4EED-E551-3D7460C965B4}"/>
              </a:ext>
            </a:extLst>
          </p:cNvPr>
          <p:cNvPicPr>
            <a:picLocks noChangeAspect="1"/>
          </p:cNvPicPr>
          <p:nvPr/>
        </p:nvPicPr>
        <p:blipFill>
          <a:blip r:embed="rId5"/>
          <a:stretch>
            <a:fillRect/>
          </a:stretch>
        </p:blipFill>
        <p:spPr>
          <a:xfrm>
            <a:off x="6928883" y="1739919"/>
            <a:ext cx="715925" cy="715925"/>
          </a:xfrm>
          <a:prstGeom prst="rect">
            <a:avLst/>
          </a:prstGeom>
        </p:spPr>
      </p:pic>
      <p:pic>
        <p:nvPicPr>
          <p:cNvPr id="33" name="Immagine 32">
            <a:extLst>
              <a:ext uri="{FF2B5EF4-FFF2-40B4-BE49-F238E27FC236}">
                <a16:creationId xmlns:a16="http://schemas.microsoft.com/office/drawing/2014/main" id="{E7935F6F-9027-C591-D5FE-A32DE3866396}"/>
              </a:ext>
            </a:extLst>
          </p:cNvPr>
          <p:cNvPicPr>
            <a:picLocks noChangeAspect="1"/>
          </p:cNvPicPr>
          <p:nvPr/>
        </p:nvPicPr>
        <p:blipFill>
          <a:blip r:embed="rId6"/>
          <a:srcRect/>
          <a:stretch/>
        </p:blipFill>
        <p:spPr>
          <a:xfrm>
            <a:off x="6928883" y="2569258"/>
            <a:ext cx="715925" cy="715925"/>
          </a:xfrm>
          <a:prstGeom prst="rect">
            <a:avLst/>
          </a:prstGeom>
        </p:spPr>
      </p:pic>
      <p:pic>
        <p:nvPicPr>
          <p:cNvPr id="34" name="Immagine 33">
            <a:extLst>
              <a:ext uri="{FF2B5EF4-FFF2-40B4-BE49-F238E27FC236}">
                <a16:creationId xmlns:a16="http://schemas.microsoft.com/office/drawing/2014/main" id="{E585ECC3-B5CC-07DE-206C-EC3B7AF82D1D}"/>
              </a:ext>
            </a:extLst>
          </p:cNvPr>
          <p:cNvPicPr>
            <a:picLocks noChangeAspect="1"/>
          </p:cNvPicPr>
          <p:nvPr/>
        </p:nvPicPr>
        <p:blipFill>
          <a:blip r:embed="rId7"/>
          <a:srcRect/>
          <a:stretch/>
        </p:blipFill>
        <p:spPr>
          <a:xfrm>
            <a:off x="7311656" y="3441129"/>
            <a:ext cx="492642" cy="492642"/>
          </a:xfrm>
          <a:prstGeom prst="rect">
            <a:avLst/>
          </a:prstGeom>
        </p:spPr>
      </p:pic>
    </p:spTree>
    <p:custDataLst>
      <p:tags r:id="rId1"/>
    </p:custDataLst>
    <p:extLst>
      <p:ext uri="{BB962C8B-B14F-4D97-AF65-F5344CB8AC3E}">
        <p14:creationId xmlns:p14="http://schemas.microsoft.com/office/powerpoint/2010/main" val="1609966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9690-7386-44B7-66DE-DBF7F3067D28}"/>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1BED7FD-68E9-77B9-9CDE-90F224C94943}"/>
              </a:ext>
            </a:extLst>
          </p:cNvPr>
          <p:cNvSpPr txBox="1"/>
          <p:nvPr/>
        </p:nvSpPr>
        <p:spPr>
          <a:xfrm>
            <a:off x="1906549" y="1659285"/>
            <a:ext cx="7366092" cy="1508105"/>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pPr algn="ctr"/>
            <a:r>
              <a:rPr lang="en-US" sz="3600" dirty="0">
                <a:latin typeface="Encode Sans Condensed Black" pitchFamily="2" charset="0"/>
              </a:rPr>
              <a:t>Hi! I’m your K9 vehicle. </a:t>
            </a:r>
          </a:p>
          <a:p>
            <a:pPr algn="ctr"/>
            <a:r>
              <a:rPr lang="en-US" sz="2800" dirty="0"/>
              <a:t>Yes, I’m talking to you. </a:t>
            </a:r>
          </a:p>
          <a:p>
            <a:pPr algn="ctr"/>
            <a:r>
              <a:rPr lang="en-US" sz="2800" dirty="0"/>
              <a:t>Ready to embark on our journey?</a:t>
            </a:r>
          </a:p>
        </p:txBody>
      </p:sp>
      <p:pic>
        <p:nvPicPr>
          <p:cNvPr id="3" name="Picture 2">
            <a:extLst>
              <a:ext uri="{FF2B5EF4-FFF2-40B4-BE49-F238E27FC236}">
                <a16:creationId xmlns:a16="http://schemas.microsoft.com/office/drawing/2014/main" id="{988E58E2-7AD0-FB86-7D03-E73BE4112A4B}"/>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3B956C14-3773-B471-F75E-E4518BD0BA00}"/>
              </a:ext>
            </a:extLst>
          </p:cNvPr>
          <p:cNvSpPr txBox="1"/>
          <p:nvPr/>
        </p:nvSpPr>
        <p:spPr>
          <a:xfrm>
            <a:off x="1711259" y="4273220"/>
            <a:ext cx="7366092" cy="276999"/>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pPr algn="ctr"/>
            <a:r>
              <a:rPr lang="en-US" sz="1200" i="1" dirty="0"/>
              <a:t>Select the answer to continue.</a:t>
            </a:r>
            <a:endParaRPr lang="it-IT" sz="1200" i="1" dirty="0"/>
          </a:p>
        </p:txBody>
      </p:sp>
      <p:sp>
        <p:nvSpPr>
          <p:cNvPr id="44" name="CasellaDiTesto 43">
            <a:extLst>
              <a:ext uri="{FF2B5EF4-FFF2-40B4-BE49-F238E27FC236}">
                <a16:creationId xmlns:a16="http://schemas.microsoft.com/office/drawing/2014/main" id="{5873813E-25B0-7493-D3CB-01778EEF0283}"/>
              </a:ext>
            </a:extLst>
          </p:cNvPr>
          <p:cNvSpPr txBox="1"/>
          <p:nvPr/>
        </p:nvSpPr>
        <p:spPr>
          <a:xfrm>
            <a:off x="2383703" y="3512436"/>
            <a:ext cx="2853224"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600" dirty="0">
                <a:solidFill>
                  <a:srgbClr val="2F3854"/>
                </a:solidFill>
                <a:latin typeface="Encode Sans Condensed Black" pitchFamily="2" charset="0"/>
              </a:rPr>
              <a:t>YES, TELL ME MORE!</a:t>
            </a:r>
          </a:p>
        </p:txBody>
      </p:sp>
      <p:sp>
        <p:nvSpPr>
          <p:cNvPr id="47" name="CasellaDiTesto 46">
            <a:extLst>
              <a:ext uri="{FF2B5EF4-FFF2-40B4-BE49-F238E27FC236}">
                <a16:creationId xmlns:a16="http://schemas.microsoft.com/office/drawing/2014/main" id="{9656A2E8-2FB5-A76C-FC71-32B46D65E645}"/>
              </a:ext>
            </a:extLst>
          </p:cNvPr>
          <p:cNvSpPr txBox="1"/>
          <p:nvPr/>
        </p:nvSpPr>
        <p:spPr>
          <a:xfrm>
            <a:off x="5862233" y="3512436"/>
            <a:ext cx="3100792"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rgbClr val="2F3854"/>
                </a:solidFill>
                <a:latin typeface="Encode Sans Condensed Black" pitchFamily="2" charset="0"/>
              </a:rPr>
              <a:t>NOT REALLY… BUT GO ON</a:t>
            </a:r>
            <a:endParaRPr lang="it-IT" sz="1600" dirty="0">
              <a:solidFill>
                <a:srgbClr val="2F3854"/>
              </a:solidFill>
              <a:latin typeface="Encode Sans Condensed Black" pitchFamily="2" charset="0"/>
            </a:endParaRPr>
          </a:p>
        </p:txBody>
      </p:sp>
      <p:sp>
        <p:nvSpPr>
          <p:cNvPr id="6" name="Rettangolo 5">
            <a:extLst>
              <a:ext uri="{FF2B5EF4-FFF2-40B4-BE49-F238E27FC236}">
                <a16:creationId xmlns:a16="http://schemas.microsoft.com/office/drawing/2014/main" id="{1CD02220-0598-7AA2-0707-FBE1FF35D8BB}"/>
              </a:ext>
            </a:extLst>
          </p:cNvPr>
          <p:cNvSpPr/>
          <p:nvPr/>
        </p:nvSpPr>
        <p:spPr>
          <a:xfrm>
            <a:off x="8602579" y="190758"/>
            <a:ext cx="2528900" cy="3626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Single </a:t>
            </a:r>
            <a:r>
              <a:rPr lang="it-IT" dirty="0" err="1">
                <a:solidFill>
                  <a:srgbClr val="FF0000"/>
                </a:solidFill>
              </a:rPr>
              <a:t>animated</a:t>
            </a:r>
            <a:r>
              <a:rPr lang="it-IT" dirty="0">
                <a:solidFill>
                  <a:srgbClr val="FF0000"/>
                </a:solidFill>
              </a:rPr>
              <a:t> slide.</a:t>
            </a:r>
          </a:p>
        </p:txBody>
      </p:sp>
      <p:sp>
        <p:nvSpPr>
          <p:cNvPr id="78" name="CasellaDiTesto 77">
            <a:extLst>
              <a:ext uri="{FF2B5EF4-FFF2-40B4-BE49-F238E27FC236}">
                <a16:creationId xmlns:a16="http://schemas.microsoft.com/office/drawing/2014/main" id="{3102B828-E29F-F69B-6A1B-D06AFC469575}"/>
              </a:ext>
            </a:extLst>
          </p:cNvPr>
          <p:cNvSpPr txBox="1"/>
          <p:nvPr/>
        </p:nvSpPr>
        <p:spPr>
          <a:xfrm>
            <a:off x="11543385" y="6119880"/>
            <a:ext cx="381915"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a:t>
            </a:fld>
            <a:endParaRPr lang="it-IT" sz="1600" dirty="0"/>
          </a:p>
        </p:txBody>
      </p:sp>
    </p:spTree>
    <p:custDataLst>
      <p:tags r:id="rId1"/>
    </p:custDataLst>
    <p:extLst>
      <p:ext uri="{BB962C8B-B14F-4D97-AF65-F5344CB8AC3E}">
        <p14:creationId xmlns:p14="http://schemas.microsoft.com/office/powerpoint/2010/main" val="1291608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8DD4-FE46-440B-5ABD-66A13891DCA7}"/>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30BF94AB-145A-59FC-EA6D-910065F00D06}"/>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3305FEEB-968A-1751-FD66-5DC73E6E8BF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28" name="Gruppo 27">
            <a:extLst>
              <a:ext uri="{FF2B5EF4-FFF2-40B4-BE49-F238E27FC236}">
                <a16:creationId xmlns:a16="http://schemas.microsoft.com/office/drawing/2014/main" id="{4AF31146-6E8E-46F5-EBDB-BAECC5AEB3DF}"/>
              </a:ext>
            </a:extLst>
          </p:cNvPr>
          <p:cNvGrpSpPr/>
          <p:nvPr/>
        </p:nvGrpSpPr>
        <p:grpSpPr>
          <a:xfrm>
            <a:off x="1859318" y="2135698"/>
            <a:ext cx="7265631" cy="1815882"/>
            <a:chOff x="1293134" y="3831948"/>
            <a:chExt cx="4459228" cy="1815882"/>
          </a:xfrm>
        </p:grpSpPr>
        <p:sp>
          <p:nvSpPr>
            <p:cNvPr id="26" name="CasellaDiTesto 25">
              <a:extLst>
                <a:ext uri="{FF2B5EF4-FFF2-40B4-BE49-F238E27FC236}">
                  <a16:creationId xmlns:a16="http://schemas.microsoft.com/office/drawing/2014/main" id="{CCA9230C-09A9-C1DA-A8BE-C5C339A3813A}"/>
                </a:ext>
              </a:extLst>
            </p:cNvPr>
            <p:cNvSpPr txBox="1"/>
            <p:nvPr/>
          </p:nvSpPr>
          <p:spPr>
            <a:xfrm>
              <a:off x="1293134" y="3831948"/>
              <a:ext cx="4459228" cy="1815882"/>
            </a:xfrm>
            <a:prstGeom prst="rect">
              <a:avLst/>
            </a:prstGeom>
            <a:noFill/>
          </p:spPr>
          <p:txBody>
            <a:bodyPr wrap="square">
              <a:spAutoFit/>
            </a:bodyPr>
            <a:lstStyle/>
            <a:p>
              <a:pPr algn="ctr"/>
              <a:r>
                <a:rPr lang="it-IT" sz="4800" b="1" dirty="0" err="1">
                  <a:solidFill>
                    <a:schemeClr val="bg1"/>
                  </a:solidFill>
                  <a:latin typeface="Encode Sans Condensed Black" pitchFamily="2" charset="0"/>
                </a:rPr>
                <a:t>When</a:t>
              </a:r>
              <a:r>
                <a:rPr lang="it-IT" sz="4800" b="1" dirty="0">
                  <a:solidFill>
                    <a:schemeClr val="bg1"/>
                  </a:solidFill>
                  <a:latin typeface="Encode Sans Condensed Black" pitchFamily="2" charset="0"/>
                </a:rPr>
                <a:t> </a:t>
              </a:r>
              <a:r>
                <a:rPr lang="it-IT" sz="4800" b="1" dirty="0" err="1">
                  <a:solidFill>
                    <a:schemeClr val="bg1"/>
                  </a:solidFill>
                  <a:latin typeface="Encode Sans Condensed Black" pitchFamily="2" charset="0"/>
                </a:rPr>
                <a:t>you</a:t>
              </a:r>
              <a:r>
                <a:rPr lang="it-IT" sz="4800" b="1" dirty="0">
                  <a:solidFill>
                    <a:schemeClr val="bg1"/>
                  </a:solidFill>
                  <a:latin typeface="Encode Sans Condensed Black" pitchFamily="2" charset="0"/>
                </a:rPr>
                <a:t> are ready, </a:t>
              </a:r>
            </a:p>
            <a:p>
              <a:pPr algn="ctr"/>
              <a:r>
                <a:rPr lang="it-IT" sz="3200" dirty="0">
                  <a:solidFill>
                    <a:schemeClr val="bg1"/>
                  </a:solidFill>
                  <a:latin typeface="Encode Sans" pitchFamily="2" charset="0"/>
                </a:rPr>
                <a:t>click on the </a:t>
              </a:r>
              <a:r>
                <a:rPr lang="it-IT" sz="3200" dirty="0" err="1">
                  <a:solidFill>
                    <a:schemeClr val="bg1"/>
                  </a:solidFill>
                  <a:latin typeface="Encode Sans" pitchFamily="2" charset="0"/>
                </a:rPr>
                <a:t>icon</a:t>
              </a:r>
              <a:r>
                <a:rPr lang="it-IT" sz="3200" dirty="0">
                  <a:solidFill>
                    <a:schemeClr val="bg1"/>
                  </a:solidFill>
                  <a:latin typeface="Encode Sans" pitchFamily="2" charset="0"/>
                </a:rPr>
                <a:t>         to check </a:t>
              </a:r>
              <a:r>
                <a:rPr lang="it-IT" sz="3200" dirty="0" err="1">
                  <a:solidFill>
                    <a:schemeClr val="bg1"/>
                  </a:solidFill>
                  <a:latin typeface="Encode Sans" pitchFamily="2" charset="0"/>
                </a:rPr>
                <a:t>your</a:t>
              </a:r>
              <a:r>
                <a:rPr lang="it-IT" sz="3200" dirty="0">
                  <a:solidFill>
                    <a:schemeClr val="bg1"/>
                  </a:solidFill>
                  <a:latin typeface="Encode Sans" pitchFamily="2" charset="0"/>
                </a:rPr>
                <a:t> customers’ </a:t>
              </a:r>
              <a:r>
                <a:rPr lang="it-IT" sz="3200" dirty="0" err="1">
                  <a:solidFill>
                    <a:schemeClr val="bg1"/>
                  </a:solidFill>
                  <a:latin typeface="Encode Sans" pitchFamily="2" charset="0"/>
                </a:rPr>
                <a:t>details</a:t>
              </a:r>
              <a:r>
                <a:rPr lang="it-IT" sz="3200" dirty="0">
                  <a:solidFill>
                    <a:schemeClr val="bg1"/>
                  </a:solidFill>
                  <a:latin typeface="Encode Sans" pitchFamily="2" charset="0"/>
                </a:rPr>
                <a:t>.</a:t>
              </a:r>
              <a:endParaRPr lang="it-IT" sz="3200" dirty="0">
                <a:solidFill>
                  <a:schemeClr val="bg1"/>
                </a:solidFill>
                <a:highlight>
                  <a:srgbClr val="FFFF00"/>
                </a:highlight>
                <a:latin typeface="Encode Sans" pitchFamily="2" charset="0"/>
              </a:endParaRPr>
            </a:p>
          </p:txBody>
        </p:sp>
        <p:pic>
          <p:nvPicPr>
            <p:cNvPr id="27" name="Immagine 26">
              <a:extLst>
                <a:ext uri="{FF2B5EF4-FFF2-40B4-BE49-F238E27FC236}">
                  <a16:creationId xmlns:a16="http://schemas.microsoft.com/office/drawing/2014/main" id="{716A6E0F-81ED-2ABB-0242-DB1AB05DA5DB}"/>
                </a:ext>
              </a:extLst>
            </p:cNvPr>
            <p:cNvPicPr>
              <a:picLocks noChangeAspect="1"/>
            </p:cNvPicPr>
            <p:nvPr/>
          </p:nvPicPr>
          <p:blipFill>
            <a:blip r:embed="rId4"/>
            <a:srcRect/>
            <a:stretch/>
          </p:blipFill>
          <p:spPr>
            <a:xfrm>
              <a:off x="3466608" y="4649000"/>
              <a:ext cx="294407" cy="447675"/>
            </a:xfrm>
            <a:prstGeom prst="rect">
              <a:avLst/>
            </a:prstGeom>
          </p:spPr>
        </p:pic>
      </p:grpSp>
      <p:sp>
        <p:nvSpPr>
          <p:cNvPr id="29" name="CasellaDiTesto 28">
            <a:extLst>
              <a:ext uri="{FF2B5EF4-FFF2-40B4-BE49-F238E27FC236}">
                <a16:creationId xmlns:a16="http://schemas.microsoft.com/office/drawing/2014/main" id="{406148E3-B406-4E30-6D93-6A37D589953C}"/>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50</a:t>
            </a:fld>
            <a:endParaRPr lang="it-IT" sz="1600" dirty="0"/>
          </a:p>
        </p:txBody>
      </p:sp>
      <p:grpSp>
        <p:nvGrpSpPr>
          <p:cNvPr id="37" name="Gruppo 36">
            <a:extLst>
              <a:ext uri="{FF2B5EF4-FFF2-40B4-BE49-F238E27FC236}">
                <a16:creationId xmlns:a16="http://schemas.microsoft.com/office/drawing/2014/main" id="{D13526C6-FBAA-D156-6FAD-2864C35965E6}"/>
              </a:ext>
            </a:extLst>
          </p:cNvPr>
          <p:cNvGrpSpPr/>
          <p:nvPr/>
        </p:nvGrpSpPr>
        <p:grpSpPr>
          <a:xfrm>
            <a:off x="11560298" y="1489815"/>
            <a:ext cx="351383" cy="351383"/>
            <a:chOff x="11560298" y="1489815"/>
            <a:chExt cx="351383" cy="351383"/>
          </a:xfrm>
        </p:grpSpPr>
        <p:sp>
          <p:nvSpPr>
            <p:cNvPr id="35" name="Ovale 34">
              <a:extLst>
                <a:ext uri="{FF2B5EF4-FFF2-40B4-BE49-F238E27FC236}">
                  <a16:creationId xmlns:a16="http://schemas.microsoft.com/office/drawing/2014/main" id="{D1C1B67B-B379-135C-BE37-BB056FEB533C}"/>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6" name="Immagine 35">
              <a:extLst>
                <a:ext uri="{FF2B5EF4-FFF2-40B4-BE49-F238E27FC236}">
                  <a16:creationId xmlns:a16="http://schemas.microsoft.com/office/drawing/2014/main" id="{AF9657D1-3198-4C79-99FA-E63822E70D73}"/>
                </a:ext>
              </a:extLst>
            </p:cNvPr>
            <p:cNvPicPr>
              <a:picLocks noChangeAspect="1"/>
            </p:cNvPicPr>
            <p:nvPr/>
          </p:nvPicPr>
          <p:blipFill>
            <a:blip r:embed="rId4">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4123536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5B2AC-5F43-766C-41B4-DB029E10321C}"/>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E6294EEC-C649-B670-AE95-FCB0CF8523CB}"/>
              </a:ext>
            </a:extLst>
          </p:cNvPr>
          <p:cNvSpPr txBox="1"/>
          <p:nvPr/>
        </p:nvSpPr>
        <p:spPr>
          <a:xfrm>
            <a:off x="2656908" y="1340311"/>
            <a:ext cx="6196012" cy="954107"/>
          </a:xfrm>
          <a:prstGeom prst="rect">
            <a:avLst/>
          </a:prstGeom>
          <a:noFill/>
        </p:spPr>
        <p:txBody>
          <a:bodyPr wrap="square">
            <a:spAutoFit/>
          </a:bodyPr>
          <a:lstStyle>
            <a:defPPr>
              <a:defRPr lang="en-US"/>
            </a:defPPr>
            <a:lvl1pPr algn="ctr">
              <a:defRPr>
                <a:solidFill>
                  <a:schemeClr val="bg1"/>
                </a:solidFill>
                <a:latin typeface="Encode Sans" pitchFamily="2" charset="0"/>
              </a:defRPr>
            </a:lvl1pPr>
          </a:lstStyle>
          <a:p>
            <a:r>
              <a:rPr lang="it-IT" dirty="0"/>
              <a:t>Take a look </a:t>
            </a:r>
            <a:r>
              <a:rPr lang="it-IT" dirty="0" err="1"/>
              <a:t>at</a:t>
            </a:r>
            <a:r>
              <a:rPr lang="it-IT" dirty="0"/>
              <a:t> </a:t>
            </a:r>
            <a:r>
              <a:rPr lang="it-IT" dirty="0" err="1"/>
              <a:t>your</a:t>
            </a:r>
            <a:r>
              <a:rPr lang="it-IT" dirty="0"/>
              <a:t> </a:t>
            </a:r>
            <a:r>
              <a:rPr lang="it-IT" dirty="0" err="1"/>
              <a:t>calendar</a:t>
            </a:r>
            <a:r>
              <a:rPr lang="it-IT" dirty="0"/>
              <a:t>. </a:t>
            </a:r>
            <a:br>
              <a:rPr lang="it-IT" dirty="0"/>
            </a:br>
            <a:r>
              <a:rPr lang="it-IT" dirty="0" err="1"/>
              <a:t>You</a:t>
            </a:r>
            <a:r>
              <a:rPr lang="it-IT" dirty="0"/>
              <a:t> are meeting </a:t>
            </a:r>
            <a:r>
              <a:rPr lang="it-IT" sz="2000" dirty="0">
                <a:latin typeface="Encode Sans Condensed Black" pitchFamily="2" charset="0"/>
              </a:rPr>
              <a:t>FOUR CUSTOMERS </a:t>
            </a:r>
            <a:r>
              <a:rPr lang="it-IT" dirty="0" err="1"/>
              <a:t>today</a:t>
            </a:r>
            <a:r>
              <a:rPr lang="it-IT" dirty="0"/>
              <a:t>. </a:t>
            </a:r>
          </a:p>
          <a:p>
            <a:endParaRPr lang="it-IT" dirty="0"/>
          </a:p>
        </p:txBody>
      </p:sp>
      <p:sp>
        <p:nvSpPr>
          <p:cNvPr id="7" name="CasellaDiTesto 6">
            <a:extLst>
              <a:ext uri="{FF2B5EF4-FFF2-40B4-BE49-F238E27FC236}">
                <a16:creationId xmlns:a16="http://schemas.microsoft.com/office/drawing/2014/main" id="{AE1AA8C9-90CC-5F28-EB02-638223EB7549}"/>
              </a:ext>
            </a:extLst>
          </p:cNvPr>
          <p:cNvSpPr txBox="1"/>
          <p:nvPr/>
        </p:nvSpPr>
        <p:spPr>
          <a:xfrm>
            <a:off x="2677233" y="4376947"/>
            <a:ext cx="6196012" cy="253916"/>
          </a:xfrm>
          <a:prstGeom prst="rect">
            <a:avLst/>
          </a:prstGeom>
          <a:noFill/>
        </p:spPr>
        <p:txBody>
          <a:bodyPr wrap="square">
            <a:spAutoFit/>
          </a:bodyPr>
          <a:lstStyle>
            <a:defPPr>
              <a:defRPr lang="en-US"/>
            </a:defPPr>
            <a:lvl1pPr>
              <a:defRPr sz="1200" i="1">
                <a:solidFill>
                  <a:schemeClr val="bg1"/>
                </a:solidFill>
                <a:latin typeface="Encode Sans" pitchFamily="2" charset="0"/>
              </a:defRPr>
            </a:lvl1pPr>
          </a:lstStyle>
          <a:p>
            <a:pPr algn="ctr"/>
            <a:r>
              <a:rPr lang="it-IT" sz="1050" dirty="0"/>
              <a:t>Click on the</a:t>
            </a:r>
            <a:r>
              <a:rPr lang="it-IT" sz="1050" b="1" dirty="0"/>
              <a:t> IMAGES </a:t>
            </a:r>
            <a:r>
              <a:rPr lang="it-IT" sz="1050" dirty="0"/>
              <a:t>to </a:t>
            </a:r>
            <a:r>
              <a:rPr lang="it-IT" sz="1050" dirty="0" err="1"/>
              <a:t>read</a:t>
            </a:r>
            <a:r>
              <a:rPr lang="it-IT" sz="1050" dirty="0"/>
              <a:t> </a:t>
            </a:r>
            <a:r>
              <a:rPr lang="it-IT" sz="1050" dirty="0" err="1"/>
              <a:t>their</a:t>
            </a:r>
            <a:r>
              <a:rPr lang="it-IT" sz="1050" dirty="0"/>
              <a:t> </a:t>
            </a:r>
            <a:r>
              <a:rPr lang="it-IT" sz="1050" dirty="0" err="1"/>
              <a:t>profiles</a:t>
            </a:r>
            <a:r>
              <a:rPr lang="it-IT" sz="1050" dirty="0"/>
              <a:t> and </a:t>
            </a:r>
            <a:r>
              <a:rPr lang="it-IT" sz="1050" dirty="0" err="1"/>
              <a:t>find</a:t>
            </a:r>
            <a:r>
              <a:rPr lang="it-IT" sz="1050" dirty="0"/>
              <a:t> out </a:t>
            </a:r>
            <a:r>
              <a:rPr lang="it-IT" sz="1050" dirty="0" err="1"/>
              <a:t>what</a:t>
            </a:r>
            <a:r>
              <a:rPr lang="it-IT" sz="1050" dirty="0"/>
              <a:t> </a:t>
            </a:r>
            <a:r>
              <a:rPr lang="it-IT" sz="1050" dirty="0" err="1"/>
              <a:t>their</a:t>
            </a:r>
            <a:r>
              <a:rPr lang="it-IT" sz="1050" dirty="0"/>
              <a:t> </a:t>
            </a:r>
            <a:r>
              <a:rPr lang="it-IT" sz="1050" dirty="0" err="1"/>
              <a:t>needs</a:t>
            </a:r>
            <a:r>
              <a:rPr lang="it-IT" sz="1050" dirty="0"/>
              <a:t> </a:t>
            </a:r>
            <a:r>
              <a:rPr lang="it-IT" sz="1050" dirty="0" err="1"/>
              <a:t>analysis</a:t>
            </a:r>
            <a:r>
              <a:rPr lang="it-IT" sz="1050" dirty="0"/>
              <a:t> </a:t>
            </a:r>
            <a:r>
              <a:rPr lang="it-IT" sz="1050" dirty="0" err="1"/>
              <a:t>reveals</a:t>
            </a:r>
            <a:r>
              <a:rPr lang="it-IT" sz="1050" dirty="0"/>
              <a:t>.</a:t>
            </a:r>
          </a:p>
        </p:txBody>
      </p:sp>
      <p:grpSp>
        <p:nvGrpSpPr>
          <p:cNvPr id="87" name="Gruppo 86">
            <a:extLst>
              <a:ext uri="{FF2B5EF4-FFF2-40B4-BE49-F238E27FC236}">
                <a16:creationId xmlns:a16="http://schemas.microsoft.com/office/drawing/2014/main" id="{C99086CF-C6B4-B44B-76B0-2962EDE7BE49}"/>
              </a:ext>
            </a:extLst>
          </p:cNvPr>
          <p:cNvGrpSpPr/>
          <p:nvPr/>
        </p:nvGrpSpPr>
        <p:grpSpPr>
          <a:xfrm>
            <a:off x="1662344" y="2232882"/>
            <a:ext cx="7889318" cy="1945902"/>
            <a:chOff x="1576619" y="2280507"/>
            <a:chExt cx="7889318" cy="1945902"/>
          </a:xfrm>
        </p:grpSpPr>
        <p:pic>
          <p:nvPicPr>
            <p:cNvPr id="3" name="Immagine 2">
              <a:extLst>
                <a:ext uri="{FF2B5EF4-FFF2-40B4-BE49-F238E27FC236}">
                  <a16:creationId xmlns:a16="http://schemas.microsoft.com/office/drawing/2014/main" id="{4831654E-4F6D-DA69-6EDF-9340647FD685}"/>
                </a:ext>
              </a:extLst>
            </p:cNvPr>
            <p:cNvPicPr>
              <a:picLocks noChangeAspect="1"/>
            </p:cNvPicPr>
            <p:nvPr/>
          </p:nvPicPr>
          <p:blipFill>
            <a:blip r:embed="rId3"/>
            <a:srcRect l="35252" t="9023" r="37431" b="50000"/>
            <a:stretch>
              <a:fillRect/>
            </a:stretch>
          </p:blipFill>
          <p:spPr>
            <a:xfrm>
              <a:off x="1576619" y="2280507"/>
              <a:ext cx="1557098" cy="1557098"/>
            </a:xfrm>
            <a:prstGeom prst="ellipse">
              <a:avLst/>
            </a:prstGeom>
            <a:ln w="57150">
              <a:solidFill>
                <a:srgbClr val="A0B2BF"/>
              </a:solidFill>
            </a:ln>
          </p:spPr>
        </p:pic>
        <p:sp>
          <p:nvSpPr>
            <p:cNvPr id="6" name="CasellaDiTesto 5">
              <a:extLst>
                <a:ext uri="{FF2B5EF4-FFF2-40B4-BE49-F238E27FC236}">
                  <a16:creationId xmlns:a16="http://schemas.microsoft.com/office/drawing/2014/main" id="{82FB91F4-EA59-A531-11BD-D13AC64DA156}"/>
                </a:ext>
              </a:extLst>
            </p:cNvPr>
            <p:cNvSpPr txBox="1"/>
            <p:nvPr/>
          </p:nvSpPr>
          <p:spPr>
            <a:xfrm>
              <a:off x="1664790" y="3918632"/>
              <a:ext cx="1311627" cy="307777"/>
            </a:xfrm>
            <a:prstGeom prst="rect">
              <a:avLst/>
            </a:prstGeom>
            <a:noFill/>
          </p:spPr>
          <p:txBody>
            <a:bodyPr wrap="square">
              <a:spAutoFit/>
            </a:bodyPr>
            <a:lstStyle/>
            <a:p>
              <a:pPr algn="ctr"/>
              <a:r>
                <a:rPr lang="en-US" sz="1400" dirty="0">
                  <a:solidFill>
                    <a:schemeClr val="bg1"/>
                  </a:solidFill>
                  <a:latin typeface="Encode Sans Condensed Black" pitchFamily="2" charset="0"/>
                </a:rPr>
                <a:t>MR BLACK</a:t>
              </a:r>
              <a:endParaRPr lang="it-IT" sz="1400" dirty="0">
                <a:solidFill>
                  <a:schemeClr val="bg1"/>
                </a:solidFill>
                <a:latin typeface="Encode Sans Condensed Black" pitchFamily="2" charset="0"/>
              </a:endParaRPr>
            </a:p>
          </p:txBody>
        </p:sp>
        <p:sp>
          <p:nvSpPr>
            <p:cNvPr id="8" name="CasellaDiTesto 7">
              <a:extLst>
                <a:ext uri="{FF2B5EF4-FFF2-40B4-BE49-F238E27FC236}">
                  <a16:creationId xmlns:a16="http://schemas.microsoft.com/office/drawing/2014/main" id="{5E0B1173-ECF1-FF4B-540B-D7B77E83D1C8}"/>
                </a:ext>
              </a:extLst>
            </p:cNvPr>
            <p:cNvSpPr txBox="1"/>
            <p:nvPr/>
          </p:nvSpPr>
          <p:spPr>
            <a:xfrm>
              <a:off x="3760870" y="3918632"/>
              <a:ext cx="1402487" cy="307777"/>
            </a:xfrm>
            <a:prstGeom prst="rect">
              <a:avLst/>
            </a:prstGeom>
            <a:noFill/>
          </p:spPr>
          <p:txBody>
            <a:bodyPr wrap="square">
              <a:spAutoFit/>
            </a:bodyPr>
            <a:lstStyle/>
            <a:p>
              <a:pPr algn="ctr"/>
              <a:r>
                <a:rPr lang="en-US" sz="1400" dirty="0">
                  <a:solidFill>
                    <a:schemeClr val="bg1"/>
                  </a:solidFill>
                  <a:latin typeface="Encode Sans Condensed Black" pitchFamily="2" charset="0"/>
                </a:rPr>
                <a:t>MR MUSTARD</a:t>
              </a:r>
            </a:p>
          </p:txBody>
        </p:sp>
        <p:sp>
          <p:nvSpPr>
            <p:cNvPr id="9" name="CasellaDiTesto 8">
              <a:extLst>
                <a:ext uri="{FF2B5EF4-FFF2-40B4-BE49-F238E27FC236}">
                  <a16:creationId xmlns:a16="http://schemas.microsoft.com/office/drawing/2014/main" id="{579B8843-0336-6A50-D23F-25BCC68F066A}"/>
                </a:ext>
              </a:extLst>
            </p:cNvPr>
            <p:cNvSpPr txBox="1"/>
            <p:nvPr/>
          </p:nvSpPr>
          <p:spPr>
            <a:xfrm>
              <a:off x="5871030" y="3918632"/>
              <a:ext cx="1311627" cy="307777"/>
            </a:xfrm>
            <a:prstGeom prst="rect">
              <a:avLst/>
            </a:prstGeom>
            <a:noFill/>
          </p:spPr>
          <p:txBody>
            <a:bodyPr wrap="square">
              <a:spAutoFit/>
            </a:bodyPr>
            <a:lstStyle/>
            <a:p>
              <a:pPr algn="ctr"/>
              <a:r>
                <a:rPr lang="en-US" sz="1400" dirty="0">
                  <a:solidFill>
                    <a:schemeClr val="bg1"/>
                  </a:solidFill>
                  <a:latin typeface="Encode Sans Condensed Black" pitchFamily="2" charset="0"/>
                </a:rPr>
                <a:t>MR BROWN</a:t>
              </a:r>
            </a:p>
          </p:txBody>
        </p:sp>
        <p:sp>
          <p:nvSpPr>
            <p:cNvPr id="12" name="CasellaDiTesto 11">
              <a:extLst>
                <a:ext uri="{FF2B5EF4-FFF2-40B4-BE49-F238E27FC236}">
                  <a16:creationId xmlns:a16="http://schemas.microsoft.com/office/drawing/2014/main" id="{829EDA2A-D970-3350-CB35-CBB7FA5A5DEC}"/>
                </a:ext>
              </a:extLst>
            </p:cNvPr>
            <p:cNvSpPr txBox="1"/>
            <p:nvPr/>
          </p:nvSpPr>
          <p:spPr>
            <a:xfrm>
              <a:off x="8027490" y="3918632"/>
              <a:ext cx="1311627" cy="307777"/>
            </a:xfrm>
            <a:prstGeom prst="rect">
              <a:avLst/>
            </a:prstGeom>
            <a:noFill/>
          </p:spPr>
          <p:txBody>
            <a:bodyPr wrap="square">
              <a:spAutoFit/>
            </a:bodyPr>
            <a:lstStyle/>
            <a:p>
              <a:pPr algn="ctr"/>
              <a:r>
                <a:rPr lang="en-US" sz="1400" dirty="0">
                  <a:solidFill>
                    <a:schemeClr val="bg1"/>
                  </a:solidFill>
                  <a:latin typeface="Encode Sans Condensed Black" pitchFamily="2" charset="0"/>
                </a:rPr>
                <a:t>MR WHITE</a:t>
              </a:r>
            </a:p>
          </p:txBody>
        </p:sp>
        <p:pic>
          <p:nvPicPr>
            <p:cNvPr id="14" name="Immagine 13">
              <a:extLst>
                <a:ext uri="{FF2B5EF4-FFF2-40B4-BE49-F238E27FC236}">
                  <a16:creationId xmlns:a16="http://schemas.microsoft.com/office/drawing/2014/main" id="{42B0FA15-09E1-CE12-A495-558E8CC61B3E}"/>
                </a:ext>
              </a:extLst>
            </p:cNvPr>
            <p:cNvPicPr>
              <a:picLocks noChangeAspect="1"/>
            </p:cNvPicPr>
            <p:nvPr/>
          </p:nvPicPr>
          <p:blipFill>
            <a:blip r:embed="rId4"/>
            <a:srcRect l="40521" t="1441" r="16702" b="34394"/>
            <a:stretch>
              <a:fillRect/>
            </a:stretch>
          </p:blipFill>
          <p:spPr>
            <a:xfrm>
              <a:off x="3710219" y="2280507"/>
              <a:ext cx="1557098" cy="1557098"/>
            </a:xfrm>
            <a:prstGeom prst="ellipse">
              <a:avLst/>
            </a:prstGeom>
            <a:ln w="57150">
              <a:solidFill>
                <a:srgbClr val="A0B2BF"/>
              </a:solidFill>
            </a:ln>
          </p:spPr>
        </p:pic>
        <p:pic>
          <p:nvPicPr>
            <p:cNvPr id="16" name="Immagine 15">
              <a:extLst>
                <a:ext uri="{FF2B5EF4-FFF2-40B4-BE49-F238E27FC236}">
                  <a16:creationId xmlns:a16="http://schemas.microsoft.com/office/drawing/2014/main" id="{B4CC8395-B377-91D0-8BA4-FE9E5CD896EB}"/>
                </a:ext>
              </a:extLst>
            </p:cNvPr>
            <p:cNvPicPr>
              <a:picLocks noChangeAspect="1"/>
            </p:cNvPicPr>
            <p:nvPr/>
          </p:nvPicPr>
          <p:blipFill>
            <a:blip r:embed="rId5"/>
            <a:srcRect l="11477" t="12791" r="8995" b="34192"/>
            <a:stretch>
              <a:fillRect/>
            </a:stretch>
          </p:blipFill>
          <p:spPr>
            <a:xfrm>
              <a:off x="5775239" y="2280507"/>
              <a:ext cx="1557098" cy="1557098"/>
            </a:xfrm>
            <a:prstGeom prst="ellipse">
              <a:avLst/>
            </a:prstGeom>
            <a:ln w="57150">
              <a:solidFill>
                <a:srgbClr val="A0B2BF"/>
              </a:solidFill>
            </a:ln>
          </p:spPr>
        </p:pic>
        <p:pic>
          <p:nvPicPr>
            <p:cNvPr id="22" name="Immagine 21">
              <a:extLst>
                <a:ext uri="{FF2B5EF4-FFF2-40B4-BE49-F238E27FC236}">
                  <a16:creationId xmlns:a16="http://schemas.microsoft.com/office/drawing/2014/main" id="{D6618997-DE22-A807-8E1A-045F47D09D22}"/>
                </a:ext>
              </a:extLst>
            </p:cNvPr>
            <p:cNvPicPr>
              <a:picLocks noChangeAspect="1"/>
            </p:cNvPicPr>
            <p:nvPr/>
          </p:nvPicPr>
          <p:blipFill>
            <a:blip r:embed="rId6"/>
            <a:srcRect l="28309" t="3832" r="32540" b="37441"/>
            <a:stretch>
              <a:fillRect/>
            </a:stretch>
          </p:blipFill>
          <p:spPr>
            <a:xfrm>
              <a:off x="7908839" y="2280507"/>
              <a:ext cx="1557098" cy="1557098"/>
            </a:xfrm>
            <a:prstGeom prst="ellipse">
              <a:avLst/>
            </a:prstGeom>
            <a:ln w="57150">
              <a:solidFill>
                <a:srgbClr val="A0B2BF"/>
              </a:solidFill>
            </a:ln>
          </p:spPr>
        </p:pic>
      </p:grpSp>
      <p:pic>
        <p:nvPicPr>
          <p:cNvPr id="2" name="Picture 2">
            <a:extLst>
              <a:ext uri="{FF2B5EF4-FFF2-40B4-BE49-F238E27FC236}">
                <a16:creationId xmlns:a16="http://schemas.microsoft.com/office/drawing/2014/main" id="{1BDE722D-9363-C518-46D5-4D39357FEB23}"/>
              </a:ext>
            </a:extLst>
          </p:cNvPr>
          <p:cNvPicPr>
            <a:picLocks noChangeAspect="1" noChangeArrowheads="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24" name="CasellaDiTesto 23">
            <a:extLst>
              <a:ext uri="{FF2B5EF4-FFF2-40B4-BE49-F238E27FC236}">
                <a16:creationId xmlns:a16="http://schemas.microsoft.com/office/drawing/2014/main" id="{700B5AB1-6982-1D77-D562-137FB8C2ED9F}"/>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25" name="CasellaDiTesto 24">
            <a:extLst>
              <a:ext uri="{FF2B5EF4-FFF2-40B4-BE49-F238E27FC236}">
                <a16:creationId xmlns:a16="http://schemas.microsoft.com/office/drawing/2014/main" id="{06B0A521-B254-7FE0-BA23-BB840F5D9FE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88" name="CasellaDiTesto 87">
            <a:extLst>
              <a:ext uri="{FF2B5EF4-FFF2-40B4-BE49-F238E27FC236}">
                <a16:creationId xmlns:a16="http://schemas.microsoft.com/office/drawing/2014/main" id="{3123E26A-13D8-3F91-E5F4-97641ADE066D}"/>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51</a:t>
            </a:fld>
            <a:endParaRPr lang="it-IT" sz="1600" dirty="0"/>
          </a:p>
        </p:txBody>
      </p:sp>
      <p:grpSp>
        <p:nvGrpSpPr>
          <p:cNvPr id="4" name="Gruppo 3">
            <a:extLst>
              <a:ext uri="{FF2B5EF4-FFF2-40B4-BE49-F238E27FC236}">
                <a16:creationId xmlns:a16="http://schemas.microsoft.com/office/drawing/2014/main" id="{055754C5-0549-A410-D8DA-1C1D3355309F}"/>
              </a:ext>
            </a:extLst>
          </p:cNvPr>
          <p:cNvGrpSpPr/>
          <p:nvPr/>
        </p:nvGrpSpPr>
        <p:grpSpPr>
          <a:xfrm>
            <a:off x="11560298" y="1489815"/>
            <a:ext cx="351383" cy="351383"/>
            <a:chOff x="11560298" y="1489815"/>
            <a:chExt cx="351383" cy="351383"/>
          </a:xfrm>
        </p:grpSpPr>
        <p:sp>
          <p:nvSpPr>
            <p:cNvPr id="10" name="Ovale 9">
              <a:extLst>
                <a:ext uri="{FF2B5EF4-FFF2-40B4-BE49-F238E27FC236}">
                  <a16:creationId xmlns:a16="http://schemas.microsoft.com/office/drawing/2014/main" id="{F2F90FAF-4737-08EA-C80A-8F971A2A3302}"/>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20ACCDF8-8BE5-BF19-E801-6C2F9C13C43A}"/>
                </a:ext>
              </a:extLst>
            </p:cNvPr>
            <p:cNvPicPr>
              <a:picLocks noChangeAspect="1"/>
            </p:cNvPicPr>
            <p:nvPr/>
          </p:nvPicPr>
          <p:blipFill>
            <a:blip r:embed="rId9">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508041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7DC2B-82CF-85E3-9C28-8E90CB0F5353}"/>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57D5BB55-8559-E08F-2C56-2CD888195DCE}"/>
              </a:ext>
            </a:extLst>
          </p:cNvPr>
          <p:cNvSpPr txBox="1"/>
          <p:nvPr/>
        </p:nvSpPr>
        <p:spPr>
          <a:xfrm>
            <a:off x="1256551" y="3878910"/>
            <a:ext cx="2682650" cy="584775"/>
          </a:xfrm>
          <a:prstGeom prst="rect">
            <a:avLst/>
          </a:prstGeom>
          <a:noFill/>
        </p:spPr>
        <p:txBody>
          <a:bodyPr wrap="square">
            <a:spAutoFit/>
          </a:bodyPr>
          <a:lstStyle/>
          <a:p>
            <a:pPr algn="ctr"/>
            <a:r>
              <a:rPr lang="en-US" sz="3200" dirty="0">
                <a:solidFill>
                  <a:schemeClr val="bg1"/>
                </a:solidFill>
                <a:latin typeface="Encode Sans Condensed Black" pitchFamily="2" charset="0"/>
              </a:rPr>
              <a:t>MR BLACK</a:t>
            </a:r>
            <a:endParaRPr lang="it-IT" sz="3200" dirty="0">
              <a:solidFill>
                <a:schemeClr val="bg1"/>
              </a:solidFill>
              <a:latin typeface="Encode Sans Condensed Black" pitchFamily="2" charset="0"/>
            </a:endParaRPr>
          </a:p>
        </p:txBody>
      </p:sp>
      <p:sp>
        <p:nvSpPr>
          <p:cNvPr id="4" name="CasellaDiTesto 3">
            <a:extLst>
              <a:ext uri="{FF2B5EF4-FFF2-40B4-BE49-F238E27FC236}">
                <a16:creationId xmlns:a16="http://schemas.microsoft.com/office/drawing/2014/main" id="{049ED2A7-B971-BD54-CAE5-658BAFA4E985}"/>
              </a:ext>
            </a:extLst>
          </p:cNvPr>
          <p:cNvSpPr txBox="1"/>
          <p:nvPr/>
        </p:nvSpPr>
        <p:spPr>
          <a:xfrm>
            <a:off x="5063270" y="1755986"/>
            <a:ext cx="5467350" cy="492443"/>
          </a:xfrm>
          <a:prstGeom prst="rect">
            <a:avLst/>
          </a:prstGeom>
          <a:noFill/>
        </p:spPr>
        <p:txBody>
          <a:bodyPr wrap="square">
            <a:spAutoFit/>
          </a:bodyPr>
          <a:lstStyle/>
          <a:p>
            <a:pPr>
              <a:spcAft>
                <a:spcPts val="300"/>
              </a:spcAft>
            </a:pPr>
            <a:r>
              <a:rPr lang="en-US" sz="1300" b="1" dirty="0">
                <a:solidFill>
                  <a:schemeClr val="bg1"/>
                </a:solidFill>
                <a:latin typeface="Encode Sans" pitchFamily="2" charset="0"/>
              </a:rPr>
              <a:t>Wine distributor </a:t>
            </a:r>
            <a:r>
              <a:rPr lang="en-US" sz="1300" dirty="0">
                <a:solidFill>
                  <a:schemeClr val="bg1"/>
                </a:solidFill>
                <a:latin typeface="Encode Sans" pitchFamily="2" charset="0"/>
              </a:rPr>
              <a:t>serving restaurants and retailers in hilly areas, needing a reliable vehicle for daily deliveries of bottled wine.</a:t>
            </a:r>
          </a:p>
        </p:txBody>
      </p:sp>
      <p:pic>
        <p:nvPicPr>
          <p:cNvPr id="47" name="Picture 2">
            <a:extLst>
              <a:ext uri="{FF2B5EF4-FFF2-40B4-BE49-F238E27FC236}">
                <a16:creationId xmlns:a16="http://schemas.microsoft.com/office/drawing/2014/main" id="{9C4C2685-32C1-7D84-CB96-50E7BE8283A1}"/>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ADA4FAB-CEAA-61DC-290B-719FDD59ABC6}"/>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C73B43E4-F055-36AC-7A8F-1331A38A5313}"/>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cxnSp>
        <p:nvCxnSpPr>
          <p:cNvPr id="85" name="Connettore diritto 84">
            <a:extLst>
              <a:ext uri="{FF2B5EF4-FFF2-40B4-BE49-F238E27FC236}">
                <a16:creationId xmlns:a16="http://schemas.microsoft.com/office/drawing/2014/main" id="{AB9DFE68-DAA7-76D9-4853-9193CA9FEF2C}"/>
              </a:ext>
            </a:extLst>
          </p:cNvPr>
          <p:cNvCxnSpPr>
            <a:cxnSpLocks/>
          </p:cNvCxnSpPr>
          <p:nvPr/>
        </p:nvCxnSpPr>
        <p:spPr>
          <a:xfrm flipH="1">
            <a:off x="4092350" y="1429060"/>
            <a:ext cx="73701" cy="3147269"/>
          </a:xfrm>
          <a:prstGeom prst="line">
            <a:avLst/>
          </a:prstGeom>
          <a:ln w="9525">
            <a:solidFill>
              <a:srgbClr val="D2D8DF"/>
            </a:solidFill>
          </a:ln>
        </p:spPr>
        <p:style>
          <a:lnRef idx="2">
            <a:schemeClr val="accent1"/>
          </a:lnRef>
          <a:fillRef idx="0">
            <a:schemeClr val="accent1"/>
          </a:fillRef>
          <a:effectRef idx="1">
            <a:schemeClr val="accent1"/>
          </a:effectRef>
          <a:fontRef idx="minor">
            <a:schemeClr val="tx1"/>
          </a:fontRef>
        </p:style>
      </p:cxnSp>
      <p:pic>
        <p:nvPicPr>
          <p:cNvPr id="86" name="Immagine 85">
            <a:extLst>
              <a:ext uri="{FF2B5EF4-FFF2-40B4-BE49-F238E27FC236}">
                <a16:creationId xmlns:a16="http://schemas.microsoft.com/office/drawing/2014/main" id="{4AAAFE05-C998-FB9C-1EED-3BE758822195}"/>
              </a:ext>
            </a:extLst>
          </p:cNvPr>
          <p:cNvPicPr>
            <a:picLocks noChangeAspect="1"/>
          </p:cNvPicPr>
          <p:nvPr/>
        </p:nvPicPr>
        <p:blipFill>
          <a:blip r:embed="rId5"/>
          <a:srcRect l="20887" t="6198" r="32684" b="24155"/>
          <a:stretch>
            <a:fillRect/>
          </a:stretch>
        </p:blipFill>
        <p:spPr>
          <a:xfrm>
            <a:off x="1603434" y="1602658"/>
            <a:ext cx="2105638" cy="2105638"/>
          </a:xfrm>
          <a:prstGeom prst="ellipse">
            <a:avLst/>
          </a:prstGeom>
          <a:ln w="57150">
            <a:solidFill>
              <a:srgbClr val="A0B2BF"/>
            </a:solidFill>
          </a:ln>
        </p:spPr>
      </p:pic>
      <p:sp>
        <p:nvSpPr>
          <p:cNvPr id="87" name="CasellaDiTesto 86">
            <a:extLst>
              <a:ext uri="{FF2B5EF4-FFF2-40B4-BE49-F238E27FC236}">
                <a16:creationId xmlns:a16="http://schemas.microsoft.com/office/drawing/2014/main" id="{47B96883-7627-B348-88F1-51BCB25A8B84}"/>
              </a:ext>
            </a:extLst>
          </p:cNvPr>
          <p:cNvSpPr txBox="1"/>
          <p:nvPr/>
        </p:nvSpPr>
        <p:spPr>
          <a:xfrm>
            <a:off x="5068429" y="4113493"/>
            <a:ext cx="4740325" cy="530915"/>
          </a:xfrm>
          <a:prstGeom prst="rect">
            <a:avLst/>
          </a:prstGeom>
          <a:noFill/>
        </p:spPr>
        <p:txBody>
          <a:bodyPr wrap="square">
            <a:spAutoFit/>
          </a:bodyPr>
          <a:lstStyle/>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Daily mileage: </a:t>
            </a:r>
            <a:r>
              <a:rPr lang="en-US" sz="1300" b="1" dirty="0">
                <a:solidFill>
                  <a:schemeClr val="bg1"/>
                </a:solidFill>
                <a:latin typeface="Encode Sans" pitchFamily="2" charset="0"/>
              </a:rPr>
              <a:t>90–130 km</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Regular stops and steep downhill sections</a:t>
            </a:r>
          </a:p>
        </p:txBody>
      </p:sp>
      <p:sp>
        <p:nvSpPr>
          <p:cNvPr id="88" name="CasellaDiTesto 87">
            <a:extLst>
              <a:ext uri="{FF2B5EF4-FFF2-40B4-BE49-F238E27FC236}">
                <a16:creationId xmlns:a16="http://schemas.microsoft.com/office/drawing/2014/main" id="{7F807607-B408-0FF6-76BF-E7FF5D2737CB}"/>
              </a:ext>
            </a:extLst>
          </p:cNvPr>
          <p:cNvSpPr txBox="1"/>
          <p:nvPr/>
        </p:nvSpPr>
        <p:spPr>
          <a:xfrm>
            <a:off x="5063270" y="2675176"/>
            <a:ext cx="4749122" cy="969496"/>
          </a:xfrm>
          <a:prstGeom prst="rect">
            <a:avLst/>
          </a:prstGeom>
          <a:noFill/>
        </p:spPr>
        <p:txBody>
          <a:bodyPr wrap="square">
            <a:spAutoFit/>
          </a:bodyPr>
          <a:lstStyle/>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Minimum payload: 1,100 kg</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Load volume: 7 m³</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Enhanced traction and controlled descents for safe transport of fragile loads</a:t>
            </a:r>
          </a:p>
        </p:txBody>
      </p:sp>
      <p:pic>
        <p:nvPicPr>
          <p:cNvPr id="91" name="Elemento grafico 90" descr="Chiudi contorno">
            <a:extLst>
              <a:ext uri="{FF2B5EF4-FFF2-40B4-BE49-F238E27FC236}">
                <a16:creationId xmlns:a16="http://schemas.microsoft.com/office/drawing/2014/main" id="{21EA25EA-1F5D-564F-E6B4-F9FBC6546D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39350" y="885315"/>
            <a:ext cx="361950" cy="361950"/>
          </a:xfrm>
          <a:prstGeom prst="rect">
            <a:avLst/>
          </a:prstGeom>
        </p:spPr>
      </p:pic>
      <p:sp>
        <p:nvSpPr>
          <p:cNvPr id="93" name="CasellaDiTesto 92">
            <a:extLst>
              <a:ext uri="{FF2B5EF4-FFF2-40B4-BE49-F238E27FC236}">
                <a16:creationId xmlns:a16="http://schemas.microsoft.com/office/drawing/2014/main" id="{C109D4D0-8CDA-CD23-DAEF-9B72699A24DD}"/>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52</a:t>
            </a:fld>
            <a:endParaRPr lang="it-IT" sz="1600" dirty="0"/>
          </a:p>
        </p:txBody>
      </p:sp>
      <p:grpSp>
        <p:nvGrpSpPr>
          <p:cNvPr id="2" name="Gruppo 1">
            <a:extLst>
              <a:ext uri="{FF2B5EF4-FFF2-40B4-BE49-F238E27FC236}">
                <a16:creationId xmlns:a16="http://schemas.microsoft.com/office/drawing/2014/main" id="{14DDE88E-CFDE-DBDE-F81A-431EF61FF3C4}"/>
              </a:ext>
            </a:extLst>
          </p:cNvPr>
          <p:cNvGrpSpPr/>
          <p:nvPr/>
        </p:nvGrpSpPr>
        <p:grpSpPr>
          <a:xfrm>
            <a:off x="11560298" y="1489815"/>
            <a:ext cx="351383" cy="351383"/>
            <a:chOff x="11560298" y="1489815"/>
            <a:chExt cx="351383" cy="351383"/>
          </a:xfrm>
        </p:grpSpPr>
        <p:sp>
          <p:nvSpPr>
            <p:cNvPr id="3" name="Ovale 2">
              <a:extLst>
                <a:ext uri="{FF2B5EF4-FFF2-40B4-BE49-F238E27FC236}">
                  <a16:creationId xmlns:a16="http://schemas.microsoft.com/office/drawing/2014/main" id="{9DA54C04-C6E7-5FAC-AE5E-C82CEAE2BBCC}"/>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59D34B24-A7D5-E51E-D1AE-51333D4CD755}"/>
                </a:ext>
              </a:extLst>
            </p:cNvPr>
            <p:cNvPicPr>
              <a:picLocks noChangeAspect="1"/>
            </p:cNvPicPr>
            <p:nvPr/>
          </p:nvPicPr>
          <p:blipFill>
            <a:blip r:embed="rId8">
              <a:alphaModFix/>
            </a:blip>
            <a:srcRect/>
            <a:stretch/>
          </p:blipFill>
          <p:spPr>
            <a:xfrm>
              <a:off x="11642992" y="1571225"/>
              <a:ext cx="183221" cy="183221"/>
            </a:xfrm>
            <a:prstGeom prst="rect">
              <a:avLst/>
            </a:prstGeom>
          </p:spPr>
        </p:pic>
      </p:grpSp>
      <p:sp>
        <p:nvSpPr>
          <p:cNvPr id="11" name="Ovale 10">
            <a:extLst>
              <a:ext uri="{FF2B5EF4-FFF2-40B4-BE49-F238E27FC236}">
                <a16:creationId xmlns:a16="http://schemas.microsoft.com/office/drawing/2014/main" id="{46C3CBFC-73E1-6EDB-0738-A34BF04EB7DB}"/>
              </a:ext>
            </a:extLst>
          </p:cNvPr>
          <p:cNvSpPr/>
          <p:nvPr/>
        </p:nvSpPr>
        <p:spPr>
          <a:xfrm>
            <a:off x="4405965" y="1437875"/>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1</a:t>
            </a:r>
          </a:p>
        </p:txBody>
      </p:sp>
      <p:sp>
        <p:nvSpPr>
          <p:cNvPr id="12" name="Ovale 11">
            <a:extLst>
              <a:ext uri="{FF2B5EF4-FFF2-40B4-BE49-F238E27FC236}">
                <a16:creationId xmlns:a16="http://schemas.microsoft.com/office/drawing/2014/main" id="{6B6323B0-9857-1FD0-0451-B5DD8B2780C2}"/>
              </a:ext>
            </a:extLst>
          </p:cNvPr>
          <p:cNvSpPr/>
          <p:nvPr/>
        </p:nvSpPr>
        <p:spPr>
          <a:xfrm>
            <a:off x="4405965" y="2283571"/>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2</a:t>
            </a:r>
          </a:p>
        </p:txBody>
      </p:sp>
      <p:sp>
        <p:nvSpPr>
          <p:cNvPr id="13" name="Ovale 12">
            <a:extLst>
              <a:ext uri="{FF2B5EF4-FFF2-40B4-BE49-F238E27FC236}">
                <a16:creationId xmlns:a16="http://schemas.microsoft.com/office/drawing/2014/main" id="{8C556184-D278-14AB-FC5C-14E340413795}"/>
              </a:ext>
            </a:extLst>
          </p:cNvPr>
          <p:cNvSpPr/>
          <p:nvPr/>
        </p:nvSpPr>
        <p:spPr>
          <a:xfrm>
            <a:off x="4390390" y="3704766"/>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3</a:t>
            </a:r>
          </a:p>
        </p:txBody>
      </p:sp>
      <p:sp>
        <p:nvSpPr>
          <p:cNvPr id="14" name="Rettangolo con angoli arrotondati 13">
            <a:extLst>
              <a:ext uri="{FF2B5EF4-FFF2-40B4-BE49-F238E27FC236}">
                <a16:creationId xmlns:a16="http://schemas.microsoft.com/office/drawing/2014/main" id="{9B0BB53E-9E9B-1641-9FC6-9D973FED36FA}"/>
              </a:ext>
            </a:extLst>
          </p:cNvPr>
          <p:cNvSpPr/>
          <p:nvPr/>
        </p:nvSpPr>
        <p:spPr>
          <a:xfrm>
            <a:off x="5063270" y="1469308"/>
            <a:ext cx="1032730"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3A4459"/>
                </a:solidFill>
                <a:latin typeface="Encode Sans Condensed Black" pitchFamily="2" charset="0"/>
              </a:rPr>
              <a:t>MISSION</a:t>
            </a:r>
          </a:p>
        </p:txBody>
      </p:sp>
      <p:sp>
        <p:nvSpPr>
          <p:cNvPr id="16" name="Rettangolo con angoli arrotondati 15">
            <a:extLst>
              <a:ext uri="{FF2B5EF4-FFF2-40B4-BE49-F238E27FC236}">
                <a16:creationId xmlns:a16="http://schemas.microsoft.com/office/drawing/2014/main" id="{C4DAF097-D005-9499-6399-036FE8030F46}"/>
              </a:ext>
            </a:extLst>
          </p:cNvPr>
          <p:cNvSpPr/>
          <p:nvPr/>
        </p:nvSpPr>
        <p:spPr>
          <a:xfrm>
            <a:off x="5079950" y="2364299"/>
            <a:ext cx="1368147"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3A4459"/>
                </a:solidFill>
                <a:latin typeface="Encode Sans Condensed Black" pitchFamily="2" charset="0"/>
              </a:rPr>
              <a:t>CAPABILITIES</a:t>
            </a:r>
          </a:p>
        </p:txBody>
      </p:sp>
      <p:sp>
        <p:nvSpPr>
          <p:cNvPr id="17" name="Rettangolo con angoli arrotondati 16">
            <a:extLst>
              <a:ext uri="{FF2B5EF4-FFF2-40B4-BE49-F238E27FC236}">
                <a16:creationId xmlns:a16="http://schemas.microsoft.com/office/drawing/2014/main" id="{A28FF1F0-33B8-69A5-FF23-826F80AD20E0}"/>
              </a:ext>
            </a:extLst>
          </p:cNvPr>
          <p:cNvSpPr/>
          <p:nvPr/>
        </p:nvSpPr>
        <p:spPr>
          <a:xfrm>
            <a:off x="5079950" y="3793377"/>
            <a:ext cx="840002"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400" dirty="0">
                <a:solidFill>
                  <a:srgbClr val="3A4459"/>
                </a:solidFill>
                <a:latin typeface="Encode Sans Condensed Black" pitchFamily="2" charset="0"/>
              </a:rPr>
              <a:t>USAGE</a:t>
            </a:r>
          </a:p>
        </p:txBody>
      </p:sp>
    </p:spTree>
    <p:custDataLst>
      <p:tags r:id="rId1"/>
    </p:custDataLst>
    <p:extLst>
      <p:ext uri="{BB962C8B-B14F-4D97-AF65-F5344CB8AC3E}">
        <p14:creationId xmlns:p14="http://schemas.microsoft.com/office/powerpoint/2010/main" val="1276820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21015-0E99-2C3F-73AA-923706B7CF35}"/>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BE0ED4BF-46AE-AFA6-75E1-BCEC17275BCF}"/>
              </a:ext>
            </a:extLst>
          </p:cNvPr>
          <p:cNvSpPr txBox="1"/>
          <p:nvPr/>
        </p:nvSpPr>
        <p:spPr>
          <a:xfrm>
            <a:off x="1091976" y="3847477"/>
            <a:ext cx="3000374" cy="584775"/>
          </a:xfrm>
          <a:prstGeom prst="rect">
            <a:avLst/>
          </a:prstGeom>
          <a:noFill/>
        </p:spPr>
        <p:txBody>
          <a:bodyPr wrap="square">
            <a:spAutoFit/>
          </a:bodyPr>
          <a:lstStyle/>
          <a:p>
            <a:pPr algn="ctr"/>
            <a:r>
              <a:rPr lang="en-US" sz="3200" dirty="0">
                <a:solidFill>
                  <a:schemeClr val="bg1"/>
                </a:solidFill>
                <a:latin typeface="Encode Sans Condensed Black" pitchFamily="2" charset="0"/>
              </a:rPr>
              <a:t>MR MUSTARD</a:t>
            </a:r>
          </a:p>
        </p:txBody>
      </p:sp>
      <p:sp>
        <p:nvSpPr>
          <p:cNvPr id="4" name="CasellaDiTesto 3">
            <a:extLst>
              <a:ext uri="{FF2B5EF4-FFF2-40B4-BE49-F238E27FC236}">
                <a16:creationId xmlns:a16="http://schemas.microsoft.com/office/drawing/2014/main" id="{546A7084-3990-D426-E737-11BADD229D0F}"/>
              </a:ext>
            </a:extLst>
          </p:cNvPr>
          <p:cNvSpPr txBox="1"/>
          <p:nvPr/>
        </p:nvSpPr>
        <p:spPr>
          <a:xfrm>
            <a:off x="5071153" y="1721535"/>
            <a:ext cx="4863422" cy="738664"/>
          </a:xfrm>
          <a:prstGeom prst="rect">
            <a:avLst/>
          </a:prstGeom>
          <a:noFill/>
        </p:spPr>
        <p:txBody>
          <a:bodyPr wrap="square">
            <a:spAutoFit/>
          </a:bodyPr>
          <a:lstStyle/>
          <a:p>
            <a:pPr>
              <a:spcAft>
                <a:spcPts val="300"/>
              </a:spcAft>
            </a:pPr>
            <a:r>
              <a:rPr lang="en-US" sz="1400" dirty="0">
                <a:solidFill>
                  <a:schemeClr val="bg1"/>
                </a:solidFill>
                <a:latin typeface="Encode Sans" pitchFamily="2" charset="0"/>
              </a:rPr>
              <a:t>Tech-savvy professional managing a small service business, looking for a modern vehicle that supports connectivity, navigation and digital tools during daily operations.</a:t>
            </a:r>
          </a:p>
        </p:txBody>
      </p:sp>
      <p:pic>
        <p:nvPicPr>
          <p:cNvPr id="47" name="Picture 2">
            <a:extLst>
              <a:ext uri="{FF2B5EF4-FFF2-40B4-BE49-F238E27FC236}">
                <a16:creationId xmlns:a16="http://schemas.microsoft.com/office/drawing/2014/main" id="{C355F17E-21E7-36CD-4DA2-BE155D02DBC9}"/>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C54AB0B2-728D-D312-5B80-BD34DF73E458}"/>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98D212C4-D5D2-BDCE-4A07-8333251DEED4}"/>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pic>
        <p:nvPicPr>
          <p:cNvPr id="86" name="Immagine 85">
            <a:extLst>
              <a:ext uri="{FF2B5EF4-FFF2-40B4-BE49-F238E27FC236}">
                <a16:creationId xmlns:a16="http://schemas.microsoft.com/office/drawing/2014/main" id="{69FAA352-99F5-FA2C-A224-15B89F61963E}"/>
              </a:ext>
            </a:extLst>
          </p:cNvPr>
          <p:cNvPicPr>
            <a:picLocks noChangeAspect="1"/>
          </p:cNvPicPr>
          <p:nvPr/>
        </p:nvPicPr>
        <p:blipFill>
          <a:blip r:embed="rId5"/>
          <a:srcRect l="23988" t="-815" r="9346" b="815"/>
          <a:stretch>
            <a:fillRect/>
          </a:stretch>
        </p:blipFill>
        <p:spPr>
          <a:xfrm>
            <a:off x="1542104" y="1571225"/>
            <a:ext cx="2105638" cy="2105638"/>
          </a:xfrm>
          <a:prstGeom prst="ellipse">
            <a:avLst/>
          </a:prstGeom>
          <a:ln w="57150">
            <a:solidFill>
              <a:srgbClr val="A0B2BF"/>
            </a:solidFill>
          </a:ln>
        </p:spPr>
      </p:pic>
      <p:sp>
        <p:nvSpPr>
          <p:cNvPr id="87" name="CasellaDiTesto 86">
            <a:extLst>
              <a:ext uri="{FF2B5EF4-FFF2-40B4-BE49-F238E27FC236}">
                <a16:creationId xmlns:a16="http://schemas.microsoft.com/office/drawing/2014/main" id="{6F1397ED-8A19-AEF9-A86C-5A4016439066}"/>
              </a:ext>
            </a:extLst>
          </p:cNvPr>
          <p:cNvSpPr txBox="1"/>
          <p:nvPr/>
        </p:nvSpPr>
        <p:spPr>
          <a:xfrm>
            <a:off x="5079950" y="3754905"/>
            <a:ext cx="4740325" cy="969496"/>
          </a:xfrm>
          <a:prstGeom prst="rect">
            <a:avLst/>
          </a:prstGeom>
          <a:noFill/>
        </p:spPr>
        <p:txBody>
          <a:bodyPr wrap="square">
            <a:spAutoFit/>
          </a:bodyPr>
          <a:lstStyle/>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Daily mileage: 60–100 km</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Mainly urban routes</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Frequent use of navigation, apps and hands-free communication while driving</a:t>
            </a:r>
          </a:p>
        </p:txBody>
      </p:sp>
      <p:sp>
        <p:nvSpPr>
          <p:cNvPr id="88" name="CasellaDiTesto 87">
            <a:extLst>
              <a:ext uri="{FF2B5EF4-FFF2-40B4-BE49-F238E27FC236}">
                <a16:creationId xmlns:a16="http://schemas.microsoft.com/office/drawing/2014/main" id="{DEC58A36-EE86-2142-F490-93524AE5E098}"/>
              </a:ext>
            </a:extLst>
          </p:cNvPr>
          <p:cNvSpPr txBox="1"/>
          <p:nvPr/>
        </p:nvSpPr>
        <p:spPr>
          <a:xfrm>
            <a:off x="5071153" y="2813353"/>
            <a:ext cx="4749122" cy="530915"/>
          </a:xfrm>
          <a:prstGeom prst="rect">
            <a:avLst/>
          </a:prstGeom>
          <a:noFill/>
        </p:spPr>
        <p:txBody>
          <a:bodyPr wrap="square">
            <a:spAutoFit/>
          </a:bodyPr>
          <a:lstStyle/>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Load volume: 5–6 m³</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Payload: 900–1,000 kg</a:t>
            </a:r>
          </a:p>
        </p:txBody>
      </p:sp>
      <p:pic>
        <p:nvPicPr>
          <p:cNvPr id="11" name="Elemento grafico 10" descr="Chiudi contorno">
            <a:extLst>
              <a:ext uri="{FF2B5EF4-FFF2-40B4-BE49-F238E27FC236}">
                <a16:creationId xmlns:a16="http://schemas.microsoft.com/office/drawing/2014/main" id="{A09CA9DC-383E-DBA1-FDF3-25CBA2991F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39350" y="894840"/>
            <a:ext cx="361950" cy="361950"/>
          </a:xfrm>
          <a:prstGeom prst="rect">
            <a:avLst/>
          </a:prstGeom>
        </p:spPr>
      </p:pic>
      <p:sp>
        <p:nvSpPr>
          <p:cNvPr id="18" name="CasellaDiTesto 17">
            <a:extLst>
              <a:ext uri="{FF2B5EF4-FFF2-40B4-BE49-F238E27FC236}">
                <a16:creationId xmlns:a16="http://schemas.microsoft.com/office/drawing/2014/main" id="{31923D63-5FC9-7774-602B-73ABB28C8345}"/>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53</a:t>
            </a:fld>
            <a:endParaRPr lang="it-IT" sz="1600" dirty="0"/>
          </a:p>
        </p:txBody>
      </p:sp>
      <p:sp>
        <p:nvSpPr>
          <p:cNvPr id="10" name="Ovale 9">
            <a:extLst>
              <a:ext uri="{FF2B5EF4-FFF2-40B4-BE49-F238E27FC236}">
                <a16:creationId xmlns:a16="http://schemas.microsoft.com/office/drawing/2014/main" id="{D927831D-5C23-E520-43F0-5CFA87E3C17C}"/>
              </a:ext>
            </a:extLst>
          </p:cNvPr>
          <p:cNvSpPr/>
          <p:nvPr/>
        </p:nvSpPr>
        <p:spPr>
          <a:xfrm>
            <a:off x="4405965" y="1399775"/>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1</a:t>
            </a:r>
          </a:p>
        </p:txBody>
      </p:sp>
      <p:sp>
        <p:nvSpPr>
          <p:cNvPr id="12" name="Ovale 11">
            <a:extLst>
              <a:ext uri="{FF2B5EF4-FFF2-40B4-BE49-F238E27FC236}">
                <a16:creationId xmlns:a16="http://schemas.microsoft.com/office/drawing/2014/main" id="{343E2647-A97E-0684-48A5-E0516AC1E6BE}"/>
              </a:ext>
            </a:extLst>
          </p:cNvPr>
          <p:cNvSpPr/>
          <p:nvPr/>
        </p:nvSpPr>
        <p:spPr>
          <a:xfrm>
            <a:off x="4405965" y="2456994"/>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2</a:t>
            </a:r>
          </a:p>
        </p:txBody>
      </p:sp>
      <p:sp>
        <p:nvSpPr>
          <p:cNvPr id="13" name="Ovale 12">
            <a:extLst>
              <a:ext uri="{FF2B5EF4-FFF2-40B4-BE49-F238E27FC236}">
                <a16:creationId xmlns:a16="http://schemas.microsoft.com/office/drawing/2014/main" id="{CDDB5FB9-167C-3004-922E-069812127E5D}"/>
              </a:ext>
            </a:extLst>
          </p:cNvPr>
          <p:cNvSpPr/>
          <p:nvPr/>
        </p:nvSpPr>
        <p:spPr>
          <a:xfrm>
            <a:off x="4390390" y="3397335"/>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3</a:t>
            </a:r>
          </a:p>
        </p:txBody>
      </p:sp>
      <p:sp>
        <p:nvSpPr>
          <p:cNvPr id="14" name="Rettangolo con angoli arrotondati 13">
            <a:extLst>
              <a:ext uri="{FF2B5EF4-FFF2-40B4-BE49-F238E27FC236}">
                <a16:creationId xmlns:a16="http://schemas.microsoft.com/office/drawing/2014/main" id="{9257F919-E312-DE7E-D19F-659222046D83}"/>
              </a:ext>
            </a:extLst>
          </p:cNvPr>
          <p:cNvSpPr/>
          <p:nvPr/>
        </p:nvSpPr>
        <p:spPr>
          <a:xfrm>
            <a:off x="5063270" y="1431208"/>
            <a:ext cx="1032730"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3A4459"/>
                </a:solidFill>
                <a:latin typeface="Encode Sans Condensed Black" pitchFamily="2" charset="0"/>
              </a:rPr>
              <a:t>MISSION</a:t>
            </a:r>
          </a:p>
        </p:txBody>
      </p:sp>
      <p:sp>
        <p:nvSpPr>
          <p:cNvPr id="15" name="Rettangolo con angoli arrotondati 14">
            <a:extLst>
              <a:ext uri="{FF2B5EF4-FFF2-40B4-BE49-F238E27FC236}">
                <a16:creationId xmlns:a16="http://schemas.microsoft.com/office/drawing/2014/main" id="{3C206EF8-E83B-CB27-DE71-8F1BCB4F7374}"/>
              </a:ext>
            </a:extLst>
          </p:cNvPr>
          <p:cNvSpPr/>
          <p:nvPr/>
        </p:nvSpPr>
        <p:spPr>
          <a:xfrm>
            <a:off x="5079950" y="2545607"/>
            <a:ext cx="1368147"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3A4459"/>
                </a:solidFill>
                <a:latin typeface="Encode Sans Condensed Black" pitchFamily="2" charset="0"/>
              </a:rPr>
              <a:t>CAPABILITIES</a:t>
            </a:r>
          </a:p>
        </p:txBody>
      </p:sp>
      <p:sp>
        <p:nvSpPr>
          <p:cNvPr id="16" name="Rettangolo con angoli arrotondati 15">
            <a:extLst>
              <a:ext uri="{FF2B5EF4-FFF2-40B4-BE49-F238E27FC236}">
                <a16:creationId xmlns:a16="http://schemas.microsoft.com/office/drawing/2014/main" id="{F14B10A7-6775-1717-38BC-3FF208E1A568}"/>
              </a:ext>
            </a:extLst>
          </p:cNvPr>
          <p:cNvSpPr/>
          <p:nvPr/>
        </p:nvSpPr>
        <p:spPr>
          <a:xfrm>
            <a:off x="5079950" y="3470179"/>
            <a:ext cx="840002"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400" dirty="0">
                <a:solidFill>
                  <a:srgbClr val="3A4459"/>
                </a:solidFill>
                <a:latin typeface="Encode Sans Condensed Black" pitchFamily="2" charset="0"/>
              </a:rPr>
              <a:t>USAGE</a:t>
            </a:r>
          </a:p>
        </p:txBody>
      </p:sp>
      <p:cxnSp>
        <p:nvCxnSpPr>
          <p:cNvPr id="17" name="Connettore diritto 16">
            <a:extLst>
              <a:ext uri="{FF2B5EF4-FFF2-40B4-BE49-F238E27FC236}">
                <a16:creationId xmlns:a16="http://schemas.microsoft.com/office/drawing/2014/main" id="{9FE1C9FF-614B-80ED-527A-4E9E31D82402}"/>
              </a:ext>
            </a:extLst>
          </p:cNvPr>
          <p:cNvCxnSpPr>
            <a:cxnSpLocks/>
          </p:cNvCxnSpPr>
          <p:nvPr/>
        </p:nvCxnSpPr>
        <p:spPr>
          <a:xfrm flipH="1">
            <a:off x="4092350" y="1429060"/>
            <a:ext cx="73701" cy="3147269"/>
          </a:xfrm>
          <a:prstGeom prst="line">
            <a:avLst/>
          </a:prstGeom>
          <a:ln w="9525">
            <a:solidFill>
              <a:srgbClr val="D2D8DF"/>
            </a:solidFill>
          </a:ln>
        </p:spPr>
        <p:style>
          <a:lnRef idx="2">
            <a:schemeClr val="accent1"/>
          </a:lnRef>
          <a:fillRef idx="0">
            <a:schemeClr val="accent1"/>
          </a:fillRef>
          <a:effectRef idx="1">
            <a:schemeClr val="accent1"/>
          </a:effectRef>
          <a:fontRef idx="minor">
            <a:schemeClr val="tx1"/>
          </a:fontRef>
        </p:style>
      </p:cxnSp>
      <p:grpSp>
        <p:nvGrpSpPr>
          <p:cNvPr id="19" name="Gruppo 18">
            <a:extLst>
              <a:ext uri="{FF2B5EF4-FFF2-40B4-BE49-F238E27FC236}">
                <a16:creationId xmlns:a16="http://schemas.microsoft.com/office/drawing/2014/main" id="{9D755014-E6D9-DB59-F858-91A983E9AF48}"/>
              </a:ext>
            </a:extLst>
          </p:cNvPr>
          <p:cNvGrpSpPr/>
          <p:nvPr/>
        </p:nvGrpSpPr>
        <p:grpSpPr>
          <a:xfrm>
            <a:off x="11560298" y="1489815"/>
            <a:ext cx="351383" cy="351383"/>
            <a:chOff x="11560298" y="1489815"/>
            <a:chExt cx="351383" cy="351383"/>
          </a:xfrm>
        </p:grpSpPr>
        <p:sp>
          <p:nvSpPr>
            <p:cNvPr id="20" name="Ovale 19">
              <a:extLst>
                <a:ext uri="{FF2B5EF4-FFF2-40B4-BE49-F238E27FC236}">
                  <a16:creationId xmlns:a16="http://schemas.microsoft.com/office/drawing/2014/main" id="{4CC5C6DD-01A2-ED95-F4B8-87B4870FA606}"/>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A0A1AD4B-950D-B207-18A0-871C693351E4}"/>
                </a:ext>
              </a:extLst>
            </p:cNvPr>
            <p:cNvPicPr>
              <a:picLocks noChangeAspect="1"/>
            </p:cNvPicPr>
            <p:nvPr/>
          </p:nvPicPr>
          <p:blipFill>
            <a:blip r:embed="rId8">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1411608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5984-A785-ABC9-9462-4B9091F5E515}"/>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204DA8D0-81DE-08CD-5F16-7C2D029293A9}"/>
              </a:ext>
            </a:extLst>
          </p:cNvPr>
          <p:cNvSpPr txBox="1"/>
          <p:nvPr/>
        </p:nvSpPr>
        <p:spPr>
          <a:xfrm>
            <a:off x="1091976" y="3847477"/>
            <a:ext cx="3000374" cy="584775"/>
          </a:xfrm>
          <a:prstGeom prst="rect">
            <a:avLst/>
          </a:prstGeom>
          <a:noFill/>
        </p:spPr>
        <p:txBody>
          <a:bodyPr wrap="square">
            <a:spAutoFit/>
          </a:bodyPr>
          <a:lstStyle/>
          <a:p>
            <a:pPr algn="ctr"/>
            <a:r>
              <a:rPr lang="en-US" sz="3200" dirty="0">
                <a:solidFill>
                  <a:schemeClr val="bg1"/>
                </a:solidFill>
                <a:latin typeface="Encode Sans Condensed Black" pitchFamily="2" charset="0"/>
              </a:rPr>
              <a:t>MR BROWN</a:t>
            </a:r>
          </a:p>
        </p:txBody>
      </p:sp>
      <p:sp>
        <p:nvSpPr>
          <p:cNvPr id="4" name="CasellaDiTesto 3">
            <a:extLst>
              <a:ext uri="{FF2B5EF4-FFF2-40B4-BE49-F238E27FC236}">
                <a16:creationId xmlns:a16="http://schemas.microsoft.com/office/drawing/2014/main" id="{F1E14267-F3D5-4666-1F12-EEA00B5EF22F}"/>
              </a:ext>
            </a:extLst>
          </p:cNvPr>
          <p:cNvSpPr txBox="1"/>
          <p:nvPr/>
        </p:nvSpPr>
        <p:spPr>
          <a:xfrm>
            <a:off x="5071153" y="1774659"/>
            <a:ext cx="4863422" cy="523220"/>
          </a:xfrm>
          <a:prstGeom prst="rect">
            <a:avLst/>
          </a:prstGeom>
          <a:noFill/>
        </p:spPr>
        <p:txBody>
          <a:bodyPr wrap="square">
            <a:spAutoFit/>
          </a:bodyPr>
          <a:lstStyle/>
          <a:p>
            <a:pPr>
              <a:spcAft>
                <a:spcPts val="300"/>
              </a:spcAft>
            </a:pPr>
            <a:r>
              <a:rPr lang="en-US" sz="1400" dirty="0">
                <a:solidFill>
                  <a:schemeClr val="bg1"/>
                </a:solidFill>
                <a:latin typeface="Encode Sans" pitchFamily="2" charset="0"/>
              </a:rPr>
              <a:t>Customer evaluating a fleet of 10 commercial vehicles for medium-intensity daily operations.</a:t>
            </a:r>
          </a:p>
        </p:txBody>
      </p:sp>
      <p:pic>
        <p:nvPicPr>
          <p:cNvPr id="47" name="Picture 2">
            <a:extLst>
              <a:ext uri="{FF2B5EF4-FFF2-40B4-BE49-F238E27FC236}">
                <a16:creationId xmlns:a16="http://schemas.microsoft.com/office/drawing/2014/main" id="{5A90E014-8440-BA03-BFD6-3DAFFC198E01}"/>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1BF73F82-87CA-5814-78E7-8AC7AB886F8E}"/>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B951F49F-6A1F-255C-A6F8-A168E15FE7B6}"/>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pic>
        <p:nvPicPr>
          <p:cNvPr id="86" name="Immagine 85">
            <a:extLst>
              <a:ext uri="{FF2B5EF4-FFF2-40B4-BE49-F238E27FC236}">
                <a16:creationId xmlns:a16="http://schemas.microsoft.com/office/drawing/2014/main" id="{FDA37F0A-DDB3-270D-1DA3-35B35849275F}"/>
              </a:ext>
            </a:extLst>
          </p:cNvPr>
          <p:cNvPicPr>
            <a:picLocks noChangeAspect="1"/>
          </p:cNvPicPr>
          <p:nvPr/>
        </p:nvPicPr>
        <p:blipFill>
          <a:blip r:embed="rId5"/>
          <a:srcRect l="16667" r="16667"/>
          <a:stretch/>
        </p:blipFill>
        <p:spPr>
          <a:xfrm>
            <a:off x="1542104" y="1571225"/>
            <a:ext cx="2105638" cy="2105638"/>
          </a:xfrm>
          <a:prstGeom prst="ellipse">
            <a:avLst/>
          </a:prstGeom>
          <a:ln w="57150">
            <a:solidFill>
              <a:srgbClr val="A0B2BF"/>
            </a:solidFill>
          </a:ln>
        </p:spPr>
      </p:pic>
      <p:sp>
        <p:nvSpPr>
          <p:cNvPr id="87" name="CasellaDiTesto 86">
            <a:extLst>
              <a:ext uri="{FF2B5EF4-FFF2-40B4-BE49-F238E27FC236}">
                <a16:creationId xmlns:a16="http://schemas.microsoft.com/office/drawing/2014/main" id="{4671D25C-FA5A-8CDE-4092-8D723516BD0C}"/>
              </a:ext>
            </a:extLst>
          </p:cNvPr>
          <p:cNvSpPr txBox="1"/>
          <p:nvPr/>
        </p:nvSpPr>
        <p:spPr>
          <a:xfrm>
            <a:off x="5079950" y="3676863"/>
            <a:ext cx="4740325" cy="969496"/>
          </a:xfrm>
          <a:prstGeom prst="rect">
            <a:avLst/>
          </a:prstGeom>
          <a:noFill/>
        </p:spPr>
        <p:txBody>
          <a:bodyPr wrap="square">
            <a:spAutoFit/>
          </a:bodyPr>
          <a:lstStyle/>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Daily mileage: 100–180 km</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Mixed routes (urban + extra-urban)</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Some vehicles operating on fixed routes suitable for BEV, others requiring ICE for longer range or flexibility</a:t>
            </a:r>
          </a:p>
        </p:txBody>
      </p:sp>
      <p:sp>
        <p:nvSpPr>
          <p:cNvPr id="88" name="CasellaDiTesto 87">
            <a:extLst>
              <a:ext uri="{FF2B5EF4-FFF2-40B4-BE49-F238E27FC236}">
                <a16:creationId xmlns:a16="http://schemas.microsoft.com/office/drawing/2014/main" id="{D7BBD2CA-756A-01AF-52BD-34C7D5A0AD14}"/>
              </a:ext>
            </a:extLst>
          </p:cNvPr>
          <p:cNvSpPr txBox="1"/>
          <p:nvPr/>
        </p:nvSpPr>
        <p:spPr>
          <a:xfrm>
            <a:off x="5071153" y="2687740"/>
            <a:ext cx="4749122" cy="530915"/>
          </a:xfrm>
          <a:prstGeom prst="rect">
            <a:avLst/>
          </a:prstGeom>
          <a:noFill/>
        </p:spPr>
        <p:txBody>
          <a:bodyPr wrap="square">
            <a:spAutoFit/>
          </a:bodyPr>
          <a:lstStyle/>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Payload: 1,000–1,200 kg</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Load volume: 6–8 m³</a:t>
            </a:r>
          </a:p>
        </p:txBody>
      </p:sp>
      <p:pic>
        <p:nvPicPr>
          <p:cNvPr id="11" name="Elemento grafico 10" descr="Chiudi contorno">
            <a:extLst>
              <a:ext uri="{FF2B5EF4-FFF2-40B4-BE49-F238E27FC236}">
                <a16:creationId xmlns:a16="http://schemas.microsoft.com/office/drawing/2014/main" id="{9B0B6348-CFC5-16E0-D753-BAD5FCD791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8400" y="886266"/>
            <a:ext cx="361950" cy="361950"/>
          </a:xfrm>
          <a:prstGeom prst="rect">
            <a:avLst/>
          </a:prstGeom>
        </p:spPr>
      </p:pic>
      <p:sp>
        <p:nvSpPr>
          <p:cNvPr id="18" name="CasellaDiTesto 17">
            <a:extLst>
              <a:ext uri="{FF2B5EF4-FFF2-40B4-BE49-F238E27FC236}">
                <a16:creationId xmlns:a16="http://schemas.microsoft.com/office/drawing/2014/main" id="{94DC7E25-6CB0-6010-3702-9704BEB2987F}"/>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54</a:t>
            </a:fld>
            <a:endParaRPr lang="it-IT" sz="1600" dirty="0"/>
          </a:p>
        </p:txBody>
      </p:sp>
      <p:sp>
        <p:nvSpPr>
          <p:cNvPr id="10" name="Ovale 9">
            <a:extLst>
              <a:ext uri="{FF2B5EF4-FFF2-40B4-BE49-F238E27FC236}">
                <a16:creationId xmlns:a16="http://schemas.microsoft.com/office/drawing/2014/main" id="{0CE8F13C-A4C1-B176-85F7-9355E17522EC}"/>
              </a:ext>
            </a:extLst>
          </p:cNvPr>
          <p:cNvSpPr/>
          <p:nvPr/>
        </p:nvSpPr>
        <p:spPr>
          <a:xfrm>
            <a:off x="4405965" y="1425308"/>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1</a:t>
            </a:r>
          </a:p>
        </p:txBody>
      </p:sp>
      <p:sp>
        <p:nvSpPr>
          <p:cNvPr id="12" name="Ovale 11">
            <a:extLst>
              <a:ext uri="{FF2B5EF4-FFF2-40B4-BE49-F238E27FC236}">
                <a16:creationId xmlns:a16="http://schemas.microsoft.com/office/drawing/2014/main" id="{654E68FF-BDA3-EAD9-3C3E-6311182AC121}"/>
              </a:ext>
            </a:extLst>
          </p:cNvPr>
          <p:cNvSpPr/>
          <p:nvPr/>
        </p:nvSpPr>
        <p:spPr>
          <a:xfrm>
            <a:off x="4405965" y="2314642"/>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2</a:t>
            </a:r>
          </a:p>
        </p:txBody>
      </p:sp>
      <p:sp>
        <p:nvSpPr>
          <p:cNvPr id="13" name="Ovale 12">
            <a:extLst>
              <a:ext uri="{FF2B5EF4-FFF2-40B4-BE49-F238E27FC236}">
                <a16:creationId xmlns:a16="http://schemas.microsoft.com/office/drawing/2014/main" id="{59390426-9194-2512-C644-CDFD5FBDE176}"/>
              </a:ext>
            </a:extLst>
          </p:cNvPr>
          <p:cNvSpPr/>
          <p:nvPr/>
        </p:nvSpPr>
        <p:spPr>
          <a:xfrm>
            <a:off x="4390390" y="3288419"/>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3</a:t>
            </a:r>
          </a:p>
        </p:txBody>
      </p:sp>
      <p:sp>
        <p:nvSpPr>
          <p:cNvPr id="14" name="Rettangolo con angoli arrotondati 13">
            <a:extLst>
              <a:ext uri="{FF2B5EF4-FFF2-40B4-BE49-F238E27FC236}">
                <a16:creationId xmlns:a16="http://schemas.microsoft.com/office/drawing/2014/main" id="{1A1CA468-97C1-E870-00D7-B6D4581C4353}"/>
              </a:ext>
            </a:extLst>
          </p:cNvPr>
          <p:cNvSpPr/>
          <p:nvPr/>
        </p:nvSpPr>
        <p:spPr>
          <a:xfrm>
            <a:off x="5063270" y="1456741"/>
            <a:ext cx="1032730"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3A4459"/>
                </a:solidFill>
                <a:latin typeface="Encode Sans Condensed Black" pitchFamily="2" charset="0"/>
              </a:rPr>
              <a:t>MISSION</a:t>
            </a:r>
          </a:p>
        </p:txBody>
      </p:sp>
      <p:sp>
        <p:nvSpPr>
          <p:cNvPr id="15" name="Rettangolo con angoli arrotondati 14">
            <a:extLst>
              <a:ext uri="{FF2B5EF4-FFF2-40B4-BE49-F238E27FC236}">
                <a16:creationId xmlns:a16="http://schemas.microsoft.com/office/drawing/2014/main" id="{33E741E4-19A5-1620-3789-842947E137FA}"/>
              </a:ext>
            </a:extLst>
          </p:cNvPr>
          <p:cNvSpPr/>
          <p:nvPr/>
        </p:nvSpPr>
        <p:spPr>
          <a:xfrm>
            <a:off x="5079950" y="2411138"/>
            <a:ext cx="1368147"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3A4459"/>
                </a:solidFill>
                <a:latin typeface="Encode Sans Condensed Black" pitchFamily="2" charset="0"/>
              </a:rPr>
              <a:t>CAPABILITIES</a:t>
            </a:r>
          </a:p>
        </p:txBody>
      </p:sp>
      <p:sp>
        <p:nvSpPr>
          <p:cNvPr id="16" name="Rettangolo con angoli arrotondati 15">
            <a:extLst>
              <a:ext uri="{FF2B5EF4-FFF2-40B4-BE49-F238E27FC236}">
                <a16:creationId xmlns:a16="http://schemas.microsoft.com/office/drawing/2014/main" id="{6C2A798D-79A5-FBBD-30DB-F4DBAEA17237}"/>
              </a:ext>
            </a:extLst>
          </p:cNvPr>
          <p:cNvSpPr/>
          <p:nvPr/>
        </p:nvSpPr>
        <p:spPr>
          <a:xfrm>
            <a:off x="5079950" y="3361263"/>
            <a:ext cx="840002"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400" dirty="0">
                <a:solidFill>
                  <a:srgbClr val="3A4459"/>
                </a:solidFill>
                <a:latin typeface="Encode Sans Condensed Black" pitchFamily="2" charset="0"/>
              </a:rPr>
              <a:t>USAGE</a:t>
            </a:r>
          </a:p>
        </p:txBody>
      </p:sp>
      <p:cxnSp>
        <p:nvCxnSpPr>
          <p:cNvPr id="17" name="Connettore diritto 16">
            <a:extLst>
              <a:ext uri="{FF2B5EF4-FFF2-40B4-BE49-F238E27FC236}">
                <a16:creationId xmlns:a16="http://schemas.microsoft.com/office/drawing/2014/main" id="{5D39DDCF-7066-6698-CC7E-0B8400E09318}"/>
              </a:ext>
            </a:extLst>
          </p:cNvPr>
          <p:cNvCxnSpPr>
            <a:cxnSpLocks/>
          </p:cNvCxnSpPr>
          <p:nvPr/>
        </p:nvCxnSpPr>
        <p:spPr>
          <a:xfrm flipH="1">
            <a:off x="4092350" y="1429060"/>
            <a:ext cx="73701" cy="3147269"/>
          </a:xfrm>
          <a:prstGeom prst="line">
            <a:avLst/>
          </a:prstGeom>
          <a:ln w="9525">
            <a:solidFill>
              <a:srgbClr val="D2D8DF"/>
            </a:solidFill>
          </a:ln>
        </p:spPr>
        <p:style>
          <a:lnRef idx="2">
            <a:schemeClr val="accent1"/>
          </a:lnRef>
          <a:fillRef idx="0">
            <a:schemeClr val="accent1"/>
          </a:fillRef>
          <a:effectRef idx="1">
            <a:schemeClr val="accent1"/>
          </a:effectRef>
          <a:fontRef idx="minor">
            <a:schemeClr val="tx1"/>
          </a:fontRef>
        </p:style>
      </p:cxnSp>
      <p:grpSp>
        <p:nvGrpSpPr>
          <p:cNvPr id="19" name="Gruppo 18">
            <a:extLst>
              <a:ext uri="{FF2B5EF4-FFF2-40B4-BE49-F238E27FC236}">
                <a16:creationId xmlns:a16="http://schemas.microsoft.com/office/drawing/2014/main" id="{1E8E0C3D-735D-C770-B116-65CD4E9C6170}"/>
              </a:ext>
            </a:extLst>
          </p:cNvPr>
          <p:cNvGrpSpPr/>
          <p:nvPr/>
        </p:nvGrpSpPr>
        <p:grpSpPr>
          <a:xfrm>
            <a:off x="11560298" y="1489815"/>
            <a:ext cx="351383" cy="351383"/>
            <a:chOff x="11560298" y="1489815"/>
            <a:chExt cx="351383" cy="351383"/>
          </a:xfrm>
        </p:grpSpPr>
        <p:sp>
          <p:nvSpPr>
            <p:cNvPr id="20" name="Ovale 19">
              <a:extLst>
                <a:ext uri="{FF2B5EF4-FFF2-40B4-BE49-F238E27FC236}">
                  <a16:creationId xmlns:a16="http://schemas.microsoft.com/office/drawing/2014/main" id="{385A058D-942B-41CE-82E4-DFAA8C4837CA}"/>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3D3D6D5E-E28A-17C3-AD20-1CC1B784BEF5}"/>
                </a:ext>
              </a:extLst>
            </p:cNvPr>
            <p:cNvPicPr>
              <a:picLocks noChangeAspect="1"/>
            </p:cNvPicPr>
            <p:nvPr/>
          </p:nvPicPr>
          <p:blipFill>
            <a:blip r:embed="rId8">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1941406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5A7A-D216-C533-257A-A6A86A10215D}"/>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E08526F9-A2C3-26E2-E8DC-2F2B2932290F}"/>
              </a:ext>
            </a:extLst>
          </p:cNvPr>
          <p:cNvSpPr txBox="1"/>
          <p:nvPr/>
        </p:nvSpPr>
        <p:spPr>
          <a:xfrm>
            <a:off x="1076326" y="3934094"/>
            <a:ext cx="3000374" cy="584775"/>
          </a:xfrm>
          <a:prstGeom prst="rect">
            <a:avLst/>
          </a:prstGeom>
          <a:noFill/>
        </p:spPr>
        <p:txBody>
          <a:bodyPr wrap="square">
            <a:spAutoFit/>
          </a:bodyPr>
          <a:lstStyle/>
          <a:p>
            <a:pPr algn="ctr"/>
            <a:r>
              <a:rPr lang="en-US" sz="3200" dirty="0">
                <a:solidFill>
                  <a:schemeClr val="bg1"/>
                </a:solidFill>
                <a:latin typeface="Encode Sans Condensed Black" pitchFamily="2" charset="0"/>
              </a:rPr>
              <a:t>MR WHITE</a:t>
            </a:r>
          </a:p>
        </p:txBody>
      </p:sp>
      <p:sp>
        <p:nvSpPr>
          <p:cNvPr id="4" name="CasellaDiTesto 3">
            <a:extLst>
              <a:ext uri="{FF2B5EF4-FFF2-40B4-BE49-F238E27FC236}">
                <a16:creationId xmlns:a16="http://schemas.microsoft.com/office/drawing/2014/main" id="{7C68E5BC-5540-CEAA-AE57-AD25E840C422}"/>
              </a:ext>
            </a:extLst>
          </p:cNvPr>
          <p:cNvSpPr txBox="1"/>
          <p:nvPr/>
        </p:nvSpPr>
        <p:spPr>
          <a:xfrm>
            <a:off x="5071153" y="1442190"/>
            <a:ext cx="4863422" cy="954107"/>
          </a:xfrm>
          <a:prstGeom prst="rect">
            <a:avLst/>
          </a:prstGeom>
          <a:noFill/>
        </p:spPr>
        <p:txBody>
          <a:bodyPr wrap="square">
            <a:spAutoFit/>
          </a:bodyPr>
          <a:lstStyle/>
          <a:p>
            <a:pPr>
              <a:spcAft>
                <a:spcPts val="300"/>
              </a:spcAft>
            </a:pPr>
            <a:br>
              <a:rPr lang="en-US" sz="1300" dirty="0">
                <a:solidFill>
                  <a:schemeClr val="bg1"/>
                </a:solidFill>
                <a:latin typeface="Encode Sans" pitchFamily="2" charset="0"/>
              </a:rPr>
            </a:br>
            <a:r>
              <a:rPr lang="en-US" sz="1400" dirty="0">
                <a:solidFill>
                  <a:schemeClr val="bg1"/>
                </a:solidFill>
                <a:latin typeface="Encode Sans" pitchFamily="2" charset="0"/>
              </a:rPr>
              <a:t>Small business owner replacing a damaged vehicle after an accident, looking for a vehicle with strong, reliable safety features as standard.</a:t>
            </a:r>
          </a:p>
        </p:txBody>
      </p:sp>
      <p:pic>
        <p:nvPicPr>
          <p:cNvPr id="47" name="Picture 2">
            <a:extLst>
              <a:ext uri="{FF2B5EF4-FFF2-40B4-BE49-F238E27FC236}">
                <a16:creationId xmlns:a16="http://schemas.microsoft.com/office/drawing/2014/main" id="{CD9380DB-BF21-ACB5-6EB8-6506582BF193}"/>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F61F5BE-DBA3-6DCC-49EC-9B1D91DF1A10}"/>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9" name="CasellaDiTesto 8">
            <a:extLst>
              <a:ext uri="{FF2B5EF4-FFF2-40B4-BE49-F238E27FC236}">
                <a16:creationId xmlns:a16="http://schemas.microsoft.com/office/drawing/2014/main" id="{402B7AC6-EB42-91B9-123D-64917ABA8617}"/>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pic>
        <p:nvPicPr>
          <p:cNvPr id="86" name="Immagine 85">
            <a:extLst>
              <a:ext uri="{FF2B5EF4-FFF2-40B4-BE49-F238E27FC236}">
                <a16:creationId xmlns:a16="http://schemas.microsoft.com/office/drawing/2014/main" id="{A412C94B-17C2-ECAB-22A4-9A66956BFEB5}"/>
              </a:ext>
            </a:extLst>
          </p:cNvPr>
          <p:cNvPicPr>
            <a:picLocks noChangeAspect="1"/>
          </p:cNvPicPr>
          <p:nvPr/>
        </p:nvPicPr>
        <p:blipFill>
          <a:blip r:embed="rId5"/>
          <a:srcRect l="16667" r="16667"/>
          <a:stretch/>
        </p:blipFill>
        <p:spPr>
          <a:xfrm>
            <a:off x="1526454" y="1657842"/>
            <a:ext cx="2105638" cy="2105638"/>
          </a:xfrm>
          <a:prstGeom prst="ellipse">
            <a:avLst/>
          </a:prstGeom>
          <a:ln w="57150">
            <a:solidFill>
              <a:srgbClr val="A0B2BF"/>
            </a:solidFill>
          </a:ln>
        </p:spPr>
      </p:pic>
      <p:sp>
        <p:nvSpPr>
          <p:cNvPr id="87" name="CasellaDiTesto 86">
            <a:extLst>
              <a:ext uri="{FF2B5EF4-FFF2-40B4-BE49-F238E27FC236}">
                <a16:creationId xmlns:a16="http://schemas.microsoft.com/office/drawing/2014/main" id="{485D8449-2031-F532-8C6B-2BA28C28D8AE}"/>
              </a:ext>
            </a:extLst>
          </p:cNvPr>
          <p:cNvSpPr txBox="1"/>
          <p:nvPr/>
        </p:nvSpPr>
        <p:spPr>
          <a:xfrm>
            <a:off x="5079950" y="3797599"/>
            <a:ext cx="4740325" cy="969496"/>
          </a:xfrm>
          <a:prstGeom prst="rect">
            <a:avLst/>
          </a:prstGeom>
          <a:noFill/>
        </p:spPr>
        <p:txBody>
          <a:bodyPr wrap="square">
            <a:spAutoFit/>
          </a:bodyPr>
          <a:lstStyle/>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Daily mileage: 70–120 km</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Mainly urban driving</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High exposure to traffic, frequent stops and interactions with other vehicles</a:t>
            </a:r>
          </a:p>
        </p:txBody>
      </p:sp>
      <p:sp>
        <p:nvSpPr>
          <p:cNvPr id="88" name="CasellaDiTesto 87">
            <a:extLst>
              <a:ext uri="{FF2B5EF4-FFF2-40B4-BE49-F238E27FC236}">
                <a16:creationId xmlns:a16="http://schemas.microsoft.com/office/drawing/2014/main" id="{BEC7D645-1D3D-DA76-568F-D3EBFF199D50}"/>
              </a:ext>
            </a:extLst>
          </p:cNvPr>
          <p:cNvSpPr txBox="1"/>
          <p:nvPr/>
        </p:nvSpPr>
        <p:spPr>
          <a:xfrm>
            <a:off x="5071153" y="2696551"/>
            <a:ext cx="4749122" cy="769441"/>
          </a:xfrm>
          <a:prstGeom prst="rect">
            <a:avLst/>
          </a:prstGeom>
          <a:noFill/>
        </p:spPr>
        <p:txBody>
          <a:bodyPr wrap="square">
            <a:spAutoFit/>
          </a:bodyPr>
          <a:lstStyle/>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Payload: ~900–1,100 kg</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Load volume: ~6–7 m³</a:t>
            </a:r>
          </a:p>
          <a:p>
            <a:pPr marL="285750" indent="-285750">
              <a:spcAft>
                <a:spcPts val="300"/>
              </a:spcAft>
              <a:buFont typeface="Wingdings" panose="05000000000000000000" pitchFamily="2" charset="2"/>
              <a:buChar char="§"/>
            </a:pPr>
            <a:r>
              <a:rPr lang="en-US" sz="1300" dirty="0">
                <a:solidFill>
                  <a:schemeClr val="bg1"/>
                </a:solidFill>
                <a:latin typeface="Encode Sans" pitchFamily="2" charset="0"/>
              </a:rPr>
              <a:t>Additional driver assistance systems</a:t>
            </a:r>
          </a:p>
        </p:txBody>
      </p:sp>
      <p:pic>
        <p:nvPicPr>
          <p:cNvPr id="11" name="Elemento grafico 10" descr="Chiudi contorno">
            <a:extLst>
              <a:ext uri="{FF2B5EF4-FFF2-40B4-BE49-F238E27FC236}">
                <a16:creationId xmlns:a16="http://schemas.microsoft.com/office/drawing/2014/main" id="{2FF587FB-9424-E699-305F-E5142CA88F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7925" y="885315"/>
            <a:ext cx="361950" cy="361950"/>
          </a:xfrm>
          <a:prstGeom prst="rect">
            <a:avLst/>
          </a:prstGeom>
        </p:spPr>
      </p:pic>
      <p:sp>
        <p:nvSpPr>
          <p:cNvPr id="18" name="CasellaDiTesto 17">
            <a:extLst>
              <a:ext uri="{FF2B5EF4-FFF2-40B4-BE49-F238E27FC236}">
                <a16:creationId xmlns:a16="http://schemas.microsoft.com/office/drawing/2014/main" id="{7555D6B7-FE01-BD7F-A4E9-765EB55C3FE7}"/>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55</a:t>
            </a:fld>
            <a:endParaRPr lang="it-IT" sz="1600" dirty="0"/>
          </a:p>
        </p:txBody>
      </p:sp>
      <p:sp>
        <p:nvSpPr>
          <p:cNvPr id="10" name="Ovale 9">
            <a:extLst>
              <a:ext uri="{FF2B5EF4-FFF2-40B4-BE49-F238E27FC236}">
                <a16:creationId xmlns:a16="http://schemas.microsoft.com/office/drawing/2014/main" id="{BD912081-CA61-CB06-0250-4DE07ECAB663}"/>
              </a:ext>
            </a:extLst>
          </p:cNvPr>
          <p:cNvSpPr/>
          <p:nvPr/>
        </p:nvSpPr>
        <p:spPr>
          <a:xfrm>
            <a:off x="4405965" y="1332610"/>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1</a:t>
            </a:r>
          </a:p>
        </p:txBody>
      </p:sp>
      <p:sp>
        <p:nvSpPr>
          <p:cNvPr id="12" name="Ovale 11">
            <a:extLst>
              <a:ext uri="{FF2B5EF4-FFF2-40B4-BE49-F238E27FC236}">
                <a16:creationId xmlns:a16="http://schemas.microsoft.com/office/drawing/2014/main" id="{6D67D893-2BBE-435B-82C4-B31757839AD2}"/>
              </a:ext>
            </a:extLst>
          </p:cNvPr>
          <p:cNvSpPr/>
          <p:nvPr/>
        </p:nvSpPr>
        <p:spPr>
          <a:xfrm>
            <a:off x="4405965" y="2339216"/>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2</a:t>
            </a:r>
          </a:p>
        </p:txBody>
      </p:sp>
      <p:sp>
        <p:nvSpPr>
          <p:cNvPr id="13" name="Ovale 12">
            <a:extLst>
              <a:ext uri="{FF2B5EF4-FFF2-40B4-BE49-F238E27FC236}">
                <a16:creationId xmlns:a16="http://schemas.microsoft.com/office/drawing/2014/main" id="{4D25319C-00C8-A5ED-6150-02B799878E38}"/>
              </a:ext>
            </a:extLst>
          </p:cNvPr>
          <p:cNvSpPr/>
          <p:nvPr/>
        </p:nvSpPr>
        <p:spPr>
          <a:xfrm>
            <a:off x="4390390" y="3397335"/>
            <a:ext cx="465221" cy="465221"/>
          </a:xfrm>
          <a:prstGeom prst="ellipse">
            <a:avLst/>
          </a:prstGeom>
          <a:solidFill>
            <a:srgbClr val="394359"/>
          </a:solidFill>
          <a:ln>
            <a:solidFill>
              <a:srgbClr val="D2D8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latin typeface="Encode Sans Condensed Black" pitchFamily="2" charset="0"/>
              </a:rPr>
              <a:t>3</a:t>
            </a:r>
          </a:p>
        </p:txBody>
      </p:sp>
      <p:sp>
        <p:nvSpPr>
          <p:cNvPr id="14" name="Rettangolo con angoli arrotondati 13">
            <a:extLst>
              <a:ext uri="{FF2B5EF4-FFF2-40B4-BE49-F238E27FC236}">
                <a16:creationId xmlns:a16="http://schemas.microsoft.com/office/drawing/2014/main" id="{B70D3E8E-122F-48CF-8AD8-134005FA2A60}"/>
              </a:ext>
            </a:extLst>
          </p:cNvPr>
          <p:cNvSpPr/>
          <p:nvPr/>
        </p:nvSpPr>
        <p:spPr>
          <a:xfrm>
            <a:off x="5063270" y="1379809"/>
            <a:ext cx="1032730"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3A4459"/>
                </a:solidFill>
                <a:latin typeface="Encode Sans Condensed Black" pitchFamily="2" charset="0"/>
              </a:rPr>
              <a:t>MISSION</a:t>
            </a:r>
          </a:p>
        </p:txBody>
      </p:sp>
      <p:sp>
        <p:nvSpPr>
          <p:cNvPr id="15" name="Rettangolo con angoli arrotondati 14">
            <a:extLst>
              <a:ext uri="{FF2B5EF4-FFF2-40B4-BE49-F238E27FC236}">
                <a16:creationId xmlns:a16="http://schemas.microsoft.com/office/drawing/2014/main" id="{C42BF5BD-4F76-1BFE-4566-8A1F2D1EFACB}"/>
              </a:ext>
            </a:extLst>
          </p:cNvPr>
          <p:cNvSpPr/>
          <p:nvPr/>
        </p:nvSpPr>
        <p:spPr>
          <a:xfrm>
            <a:off x="5079950" y="2434397"/>
            <a:ext cx="1368147"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3A4459"/>
                </a:solidFill>
                <a:latin typeface="Encode Sans Condensed Black" pitchFamily="2" charset="0"/>
              </a:rPr>
              <a:t>CAPABILITIES</a:t>
            </a:r>
          </a:p>
        </p:txBody>
      </p:sp>
      <p:sp>
        <p:nvSpPr>
          <p:cNvPr id="16" name="Rettangolo con angoli arrotondati 15">
            <a:extLst>
              <a:ext uri="{FF2B5EF4-FFF2-40B4-BE49-F238E27FC236}">
                <a16:creationId xmlns:a16="http://schemas.microsoft.com/office/drawing/2014/main" id="{758D8ED7-65F8-BC58-1170-4A9892BAACD7}"/>
              </a:ext>
            </a:extLst>
          </p:cNvPr>
          <p:cNvSpPr/>
          <p:nvPr/>
        </p:nvSpPr>
        <p:spPr>
          <a:xfrm>
            <a:off x="5079950" y="3501711"/>
            <a:ext cx="840002" cy="288000"/>
          </a:xfrm>
          <a:prstGeom prst="roundRect">
            <a:avLst>
              <a:gd name="adj" fmla="val 50000"/>
            </a:avLst>
          </a:prstGeom>
          <a:solidFill>
            <a:srgbClr val="D2D8DF"/>
          </a:solidFill>
          <a:ln w="6350">
            <a:solidFill>
              <a:srgbClr val="3A4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400" dirty="0">
                <a:solidFill>
                  <a:srgbClr val="3A4459"/>
                </a:solidFill>
                <a:latin typeface="Encode Sans Condensed Black" pitchFamily="2" charset="0"/>
              </a:rPr>
              <a:t>USAGE</a:t>
            </a:r>
          </a:p>
        </p:txBody>
      </p:sp>
      <p:cxnSp>
        <p:nvCxnSpPr>
          <p:cNvPr id="17" name="Connettore diritto 16">
            <a:extLst>
              <a:ext uri="{FF2B5EF4-FFF2-40B4-BE49-F238E27FC236}">
                <a16:creationId xmlns:a16="http://schemas.microsoft.com/office/drawing/2014/main" id="{FDAFD291-8D25-6B42-3C72-46F507F63E89}"/>
              </a:ext>
            </a:extLst>
          </p:cNvPr>
          <p:cNvCxnSpPr>
            <a:cxnSpLocks/>
          </p:cNvCxnSpPr>
          <p:nvPr/>
        </p:nvCxnSpPr>
        <p:spPr>
          <a:xfrm flipH="1">
            <a:off x="4092350" y="1429060"/>
            <a:ext cx="73701" cy="3147269"/>
          </a:xfrm>
          <a:prstGeom prst="line">
            <a:avLst/>
          </a:prstGeom>
          <a:ln w="9525">
            <a:solidFill>
              <a:srgbClr val="D2D8DF"/>
            </a:solidFill>
          </a:ln>
        </p:spPr>
        <p:style>
          <a:lnRef idx="2">
            <a:schemeClr val="accent1"/>
          </a:lnRef>
          <a:fillRef idx="0">
            <a:schemeClr val="accent1"/>
          </a:fillRef>
          <a:effectRef idx="1">
            <a:schemeClr val="accent1"/>
          </a:effectRef>
          <a:fontRef idx="minor">
            <a:schemeClr val="tx1"/>
          </a:fontRef>
        </p:style>
      </p:cxnSp>
      <p:grpSp>
        <p:nvGrpSpPr>
          <p:cNvPr id="19" name="Gruppo 18">
            <a:extLst>
              <a:ext uri="{FF2B5EF4-FFF2-40B4-BE49-F238E27FC236}">
                <a16:creationId xmlns:a16="http://schemas.microsoft.com/office/drawing/2014/main" id="{64B8BC1E-C67D-B9A9-BAA6-1A023973E3C5}"/>
              </a:ext>
            </a:extLst>
          </p:cNvPr>
          <p:cNvGrpSpPr/>
          <p:nvPr/>
        </p:nvGrpSpPr>
        <p:grpSpPr>
          <a:xfrm>
            <a:off x="11560298" y="1489815"/>
            <a:ext cx="351383" cy="351383"/>
            <a:chOff x="11560298" y="1489815"/>
            <a:chExt cx="351383" cy="351383"/>
          </a:xfrm>
        </p:grpSpPr>
        <p:sp>
          <p:nvSpPr>
            <p:cNvPr id="20" name="Ovale 19">
              <a:extLst>
                <a:ext uri="{FF2B5EF4-FFF2-40B4-BE49-F238E27FC236}">
                  <a16:creationId xmlns:a16="http://schemas.microsoft.com/office/drawing/2014/main" id="{F326821B-F036-12B0-FE0D-9F8A9A8469C3}"/>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0824AE3A-8DA1-BE51-058A-EACE0854275F}"/>
                </a:ext>
              </a:extLst>
            </p:cNvPr>
            <p:cNvPicPr>
              <a:picLocks noChangeAspect="1"/>
            </p:cNvPicPr>
            <p:nvPr/>
          </p:nvPicPr>
          <p:blipFill>
            <a:blip r:embed="rId8">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107279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5A9A9131-9197-B019-3B07-7CC16AD29A25}"/>
              </a:ext>
            </a:extLst>
          </p:cNvPr>
          <p:cNvSpPr txBox="1"/>
          <p:nvPr/>
        </p:nvSpPr>
        <p:spPr>
          <a:xfrm>
            <a:off x="1422392" y="2793698"/>
            <a:ext cx="8687752" cy="1231106"/>
          </a:xfrm>
          <a:prstGeom prst="rect">
            <a:avLst/>
          </a:prstGeom>
          <a:noFill/>
        </p:spPr>
        <p:txBody>
          <a:bodyPr wrap="square">
            <a:spAutoFit/>
          </a:bodyPr>
          <a:lstStyle>
            <a:defPPr>
              <a:defRPr lang="en-US"/>
            </a:defPPr>
            <a:lvl1pPr algn="ctr">
              <a:spcAft>
                <a:spcPts val="1200"/>
              </a:spcAft>
              <a:defRPr sz="2000">
                <a:solidFill>
                  <a:schemeClr val="bg1"/>
                </a:solidFill>
                <a:latin typeface="Encode Sans" pitchFamily="2" charset="0"/>
              </a:defRPr>
            </a:lvl1pPr>
          </a:lstStyle>
          <a:p>
            <a:r>
              <a:rPr lang="it-IT" dirty="0" err="1"/>
              <a:t>It’s</a:t>
            </a:r>
            <a:r>
              <a:rPr lang="it-IT" dirty="0"/>
              <a:t> time to test </a:t>
            </a:r>
            <a:r>
              <a:rPr lang="it-IT" dirty="0" err="1"/>
              <a:t>your</a:t>
            </a:r>
            <a:r>
              <a:rPr lang="it-IT" dirty="0"/>
              <a:t> knowledge and </a:t>
            </a:r>
            <a:r>
              <a:rPr lang="it-IT" dirty="0" err="1"/>
              <a:t>see</a:t>
            </a:r>
            <a:r>
              <a:rPr lang="it-IT" dirty="0"/>
              <a:t> </a:t>
            </a:r>
            <a:r>
              <a:rPr lang="it-IT" dirty="0" err="1"/>
              <a:t>if</a:t>
            </a:r>
            <a:r>
              <a:rPr lang="it-IT" dirty="0"/>
              <a:t> </a:t>
            </a:r>
            <a:r>
              <a:rPr lang="it-IT" dirty="0" err="1"/>
              <a:t>you</a:t>
            </a:r>
            <a:r>
              <a:rPr lang="it-IT" dirty="0"/>
              <a:t> </a:t>
            </a:r>
            <a:r>
              <a:rPr lang="it-IT" dirty="0" err="1"/>
              <a:t>would</a:t>
            </a:r>
            <a:r>
              <a:rPr lang="it-IT" dirty="0"/>
              <a:t> be </a:t>
            </a:r>
            <a:r>
              <a:rPr lang="it-IT" dirty="0" err="1"/>
              <a:t>able</a:t>
            </a:r>
            <a:r>
              <a:rPr lang="it-IT" dirty="0"/>
              <a:t> </a:t>
            </a:r>
            <a:br>
              <a:rPr lang="it-IT" dirty="0"/>
            </a:br>
            <a:r>
              <a:rPr lang="it-IT" dirty="0"/>
              <a:t>to help </a:t>
            </a:r>
            <a:r>
              <a:rPr lang="it-IT" dirty="0" err="1"/>
              <a:t>your</a:t>
            </a:r>
            <a:r>
              <a:rPr lang="it-IT" dirty="0"/>
              <a:t> customers by </a:t>
            </a:r>
            <a:r>
              <a:rPr lang="it-IT" dirty="0" err="1"/>
              <a:t>suggesting</a:t>
            </a:r>
            <a:r>
              <a:rPr lang="it-IT" dirty="0"/>
              <a:t> the </a:t>
            </a:r>
            <a:r>
              <a:rPr lang="it-IT" dirty="0" err="1"/>
              <a:t>correct</a:t>
            </a:r>
            <a:r>
              <a:rPr lang="it-IT" dirty="0"/>
              <a:t> features. </a:t>
            </a:r>
          </a:p>
          <a:p>
            <a:r>
              <a:rPr lang="it-IT" sz="1200" i="1" dirty="0"/>
              <a:t>Click on the </a:t>
            </a:r>
            <a:r>
              <a:rPr lang="it-IT" sz="1200" i="1" dirty="0" err="1"/>
              <a:t>button</a:t>
            </a:r>
            <a:r>
              <a:rPr lang="it-IT" sz="1200" i="1" dirty="0"/>
              <a:t> to continue. </a:t>
            </a:r>
            <a:br>
              <a:rPr lang="it-IT" sz="1200" i="1" dirty="0"/>
            </a:br>
            <a:r>
              <a:rPr lang="it-IT" sz="1200" i="1" dirty="0"/>
              <a:t>To </a:t>
            </a:r>
            <a:r>
              <a:rPr lang="it-IT" sz="1200" i="1" dirty="0" err="1"/>
              <a:t>return</a:t>
            </a:r>
            <a:r>
              <a:rPr lang="it-IT" sz="1200" i="1" dirty="0"/>
              <a:t> to </a:t>
            </a:r>
            <a:r>
              <a:rPr lang="it-IT" sz="1200" i="1" dirty="0" err="1"/>
              <a:t>this</a:t>
            </a:r>
            <a:r>
              <a:rPr lang="it-IT" sz="1200" i="1" dirty="0"/>
              <a:t> slide and review the </a:t>
            </a:r>
            <a:r>
              <a:rPr lang="it-IT" sz="1200" i="1" dirty="0" err="1"/>
              <a:t>profiles</a:t>
            </a:r>
            <a:r>
              <a:rPr lang="it-IT" sz="1200" i="1" dirty="0"/>
              <a:t>, click on the </a:t>
            </a:r>
            <a:r>
              <a:rPr lang="it-IT" sz="1200" i="1" dirty="0" err="1"/>
              <a:t>diary</a:t>
            </a:r>
            <a:r>
              <a:rPr lang="it-IT" sz="1200" i="1" dirty="0"/>
              <a:t> </a:t>
            </a:r>
            <a:r>
              <a:rPr lang="it-IT" sz="1200" i="1" dirty="0" err="1"/>
              <a:t>button</a:t>
            </a:r>
            <a:r>
              <a:rPr lang="it-IT" sz="1200" i="1" dirty="0"/>
              <a:t>.</a:t>
            </a:r>
          </a:p>
        </p:txBody>
      </p:sp>
      <p:grpSp>
        <p:nvGrpSpPr>
          <p:cNvPr id="28" name="Gruppo 27">
            <a:extLst>
              <a:ext uri="{FF2B5EF4-FFF2-40B4-BE49-F238E27FC236}">
                <a16:creationId xmlns:a16="http://schemas.microsoft.com/office/drawing/2014/main" id="{7CC08FB5-1A18-5038-C814-8AB7C0F5A5F8}"/>
              </a:ext>
            </a:extLst>
          </p:cNvPr>
          <p:cNvGrpSpPr/>
          <p:nvPr/>
        </p:nvGrpSpPr>
        <p:grpSpPr>
          <a:xfrm>
            <a:off x="3290277" y="1489815"/>
            <a:ext cx="4678973" cy="1178385"/>
            <a:chOff x="1344028" y="2280507"/>
            <a:chExt cx="8288796" cy="2087508"/>
          </a:xfrm>
        </p:grpSpPr>
        <p:pic>
          <p:nvPicPr>
            <p:cNvPr id="5" name="Immagine 4">
              <a:extLst>
                <a:ext uri="{FF2B5EF4-FFF2-40B4-BE49-F238E27FC236}">
                  <a16:creationId xmlns:a16="http://schemas.microsoft.com/office/drawing/2014/main" id="{CBDC2042-55D7-7AA6-C2A5-E15557B0ED74}"/>
                </a:ext>
              </a:extLst>
            </p:cNvPr>
            <p:cNvPicPr>
              <a:picLocks noChangeAspect="1"/>
            </p:cNvPicPr>
            <p:nvPr/>
          </p:nvPicPr>
          <p:blipFill>
            <a:blip r:embed="rId4"/>
            <a:srcRect l="35357" t="9712" r="39750" b="52947"/>
            <a:stretch>
              <a:fillRect/>
            </a:stretch>
          </p:blipFill>
          <p:spPr>
            <a:xfrm>
              <a:off x="1576619" y="2280507"/>
              <a:ext cx="1557098" cy="1557098"/>
            </a:xfrm>
            <a:prstGeom prst="ellipse">
              <a:avLst/>
            </a:prstGeom>
            <a:ln w="57150">
              <a:solidFill>
                <a:srgbClr val="A0B2BF"/>
              </a:solidFill>
            </a:ln>
          </p:spPr>
        </p:pic>
        <p:sp>
          <p:nvSpPr>
            <p:cNvPr id="12" name="CasellaDiTesto 11">
              <a:extLst>
                <a:ext uri="{FF2B5EF4-FFF2-40B4-BE49-F238E27FC236}">
                  <a16:creationId xmlns:a16="http://schemas.microsoft.com/office/drawing/2014/main" id="{992B4798-19B5-48EA-6AE1-5E2625D3A77B}"/>
                </a:ext>
              </a:extLst>
            </p:cNvPr>
            <p:cNvSpPr txBox="1"/>
            <p:nvPr/>
          </p:nvSpPr>
          <p:spPr>
            <a:xfrm>
              <a:off x="1344028" y="3918632"/>
              <a:ext cx="2058292" cy="449383"/>
            </a:xfrm>
            <a:prstGeom prst="rect">
              <a:avLst/>
            </a:prstGeom>
            <a:noFill/>
          </p:spPr>
          <p:txBody>
            <a:bodyPr wrap="square">
              <a:spAutoFit/>
            </a:bodyPr>
            <a:lstStyle/>
            <a:p>
              <a:pPr algn="ctr"/>
              <a:r>
                <a:rPr lang="en-US" sz="1400" dirty="0">
                  <a:solidFill>
                    <a:schemeClr val="bg1"/>
                  </a:solidFill>
                  <a:latin typeface="Encode Sans Condensed Black" pitchFamily="2" charset="0"/>
                </a:rPr>
                <a:t>MR BLACK</a:t>
              </a:r>
              <a:endParaRPr lang="it-IT" sz="1400" dirty="0">
                <a:solidFill>
                  <a:schemeClr val="bg1"/>
                </a:solidFill>
                <a:latin typeface="Encode Sans Condensed Black" pitchFamily="2" charset="0"/>
              </a:endParaRPr>
            </a:p>
          </p:txBody>
        </p:sp>
        <p:sp>
          <p:nvSpPr>
            <p:cNvPr id="13" name="CasellaDiTesto 12">
              <a:extLst>
                <a:ext uri="{FF2B5EF4-FFF2-40B4-BE49-F238E27FC236}">
                  <a16:creationId xmlns:a16="http://schemas.microsoft.com/office/drawing/2014/main" id="{5E9B6A1D-7758-2045-8BBE-348970D173B2}"/>
                </a:ext>
              </a:extLst>
            </p:cNvPr>
            <p:cNvSpPr txBox="1"/>
            <p:nvPr/>
          </p:nvSpPr>
          <p:spPr>
            <a:xfrm>
              <a:off x="3213181" y="3918632"/>
              <a:ext cx="2514454" cy="449383"/>
            </a:xfrm>
            <a:prstGeom prst="rect">
              <a:avLst/>
            </a:prstGeom>
            <a:noFill/>
          </p:spPr>
          <p:txBody>
            <a:bodyPr wrap="square">
              <a:spAutoFit/>
            </a:bodyPr>
            <a:lstStyle/>
            <a:p>
              <a:pPr algn="ctr"/>
              <a:r>
                <a:rPr lang="en-US" sz="1400" dirty="0">
                  <a:solidFill>
                    <a:schemeClr val="bg1"/>
                  </a:solidFill>
                  <a:latin typeface="Encode Sans Condensed Black" pitchFamily="2" charset="0"/>
                </a:rPr>
                <a:t>MR MUSTARD</a:t>
              </a:r>
            </a:p>
          </p:txBody>
        </p:sp>
        <p:sp>
          <p:nvSpPr>
            <p:cNvPr id="19" name="CasellaDiTesto 18">
              <a:extLst>
                <a:ext uri="{FF2B5EF4-FFF2-40B4-BE49-F238E27FC236}">
                  <a16:creationId xmlns:a16="http://schemas.microsoft.com/office/drawing/2014/main" id="{431B405B-E076-2BB9-7DC9-2CEF454BC875}"/>
                </a:ext>
              </a:extLst>
            </p:cNvPr>
            <p:cNvSpPr txBox="1"/>
            <p:nvPr/>
          </p:nvSpPr>
          <p:spPr>
            <a:xfrm>
              <a:off x="5482864" y="3918632"/>
              <a:ext cx="2102794" cy="449383"/>
            </a:xfrm>
            <a:prstGeom prst="rect">
              <a:avLst/>
            </a:prstGeom>
            <a:noFill/>
          </p:spPr>
          <p:txBody>
            <a:bodyPr wrap="square">
              <a:spAutoFit/>
            </a:bodyPr>
            <a:lstStyle/>
            <a:p>
              <a:pPr algn="ctr"/>
              <a:r>
                <a:rPr lang="en-US" sz="1400" dirty="0">
                  <a:solidFill>
                    <a:schemeClr val="bg1"/>
                  </a:solidFill>
                  <a:latin typeface="Encode Sans Condensed Black" pitchFamily="2" charset="0"/>
                </a:rPr>
                <a:t>MR BROWN</a:t>
              </a:r>
            </a:p>
          </p:txBody>
        </p:sp>
        <p:sp>
          <p:nvSpPr>
            <p:cNvPr id="20" name="CasellaDiTesto 19">
              <a:extLst>
                <a:ext uri="{FF2B5EF4-FFF2-40B4-BE49-F238E27FC236}">
                  <a16:creationId xmlns:a16="http://schemas.microsoft.com/office/drawing/2014/main" id="{7A0B79B2-0690-ECA5-DD3D-74E6BAE5684C}"/>
                </a:ext>
              </a:extLst>
            </p:cNvPr>
            <p:cNvSpPr txBox="1"/>
            <p:nvPr/>
          </p:nvSpPr>
          <p:spPr>
            <a:xfrm>
              <a:off x="7774800" y="3918632"/>
              <a:ext cx="1858024" cy="449383"/>
            </a:xfrm>
            <a:prstGeom prst="rect">
              <a:avLst/>
            </a:prstGeom>
            <a:noFill/>
          </p:spPr>
          <p:txBody>
            <a:bodyPr wrap="square">
              <a:spAutoFit/>
            </a:bodyPr>
            <a:lstStyle/>
            <a:p>
              <a:pPr algn="ctr"/>
              <a:r>
                <a:rPr lang="en-US" sz="1400" dirty="0">
                  <a:solidFill>
                    <a:schemeClr val="bg1"/>
                  </a:solidFill>
                  <a:latin typeface="Encode Sans Condensed Black" pitchFamily="2" charset="0"/>
                </a:rPr>
                <a:t>MR WHITE</a:t>
              </a:r>
            </a:p>
          </p:txBody>
        </p:sp>
        <p:pic>
          <p:nvPicPr>
            <p:cNvPr id="21" name="Immagine 20">
              <a:extLst>
                <a:ext uri="{FF2B5EF4-FFF2-40B4-BE49-F238E27FC236}">
                  <a16:creationId xmlns:a16="http://schemas.microsoft.com/office/drawing/2014/main" id="{EE23F7F1-34F0-B50D-7F3C-A4681598946D}"/>
                </a:ext>
              </a:extLst>
            </p:cNvPr>
            <p:cNvPicPr>
              <a:picLocks noChangeAspect="1"/>
            </p:cNvPicPr>
            <p:nvPr/>
          </p:nvPicPr>
          <p:blipFill>
            <a:blip r:embed="rId5"/>
            <a:srcRect l="40521" t="1441" r="16702" b="34394"/>
            <a:stretch>
              <a:fillRect/>
            </a:stretch>
          </p:blipFill>
          <p:spPr>
            <a:xfrm>
              <a:off x="3710219" y="2280507"/>
              <a:ext cx="1557098" cy="1557098"/>
            </a:xfrm>
            <a:prstGeom prst="ellipse">
              <a:avLst/>
            </a:prstGeom>
            <a:ln w="57150">
              <a:solidFill>
                <a:srgbClr val="A0B2BF"/>
              </a:solidFill>
            </a:ln>
          </p:spPr>
        </p:pic>
        <p:pic>
          <p:nvPicPr>
            <p:cNvPr id="26" name="Immagine 25">
              <a:extLst>
                <a:ext uri="{FF2B5EF4-FFF2-40B4-BE49-F238E27FC236}">
                  <a16:creationId xmlns:a16="http://schemas.microsoft.com/office/drawing/2014/main" id="{BD44F44B-5AF3-F0D7-92E1-54610F1A537B}"/>
                </a:ext>
              </a:extLst>
            </p:cNvPr>
            <p:cNvPicPr>
              <a:picLocks noChangeAspect="1"/>
            </p:cNvPicPr>
            <p:nvPr/>
          </p:nvPicPr>
          <p:blipFill>
            <a:blip r:embed="rId6"/>
            <a:srcRect l="11477" t="12791" r="8995" b="34192"/>
            <a:stretch>
              <a:fillRect/>
            </a:stretch>
          </p:blipFill>
          <p:spPr>
            <a:xfrm>
              <a:off x="5775239" y="2280507"/>
              <a:ext cx="1557098" cy="1557098"/>
            </a:xfrm>
            <a:prstGeom prst="ellipse">
              <a:avLst/>
            </a:prstGeom>
            <a:ln w="57150">
              <a:solidFill>
                <a:srgbClr val="A0B2BF"/>
              </a:solidFill>
            </a:ln>
          </p:spPr>
        </p:pic>
        <p:pic>
          <p:nvPicPr>
            <p:cNvPr id="27" name="Immagine 26">
              <a:extLst>
                <a:ext uri="{FF2B5EF4-FFF2-40B4-BE49-F238E27FC236}">
                  <a16:creationId xmlns:a16="http://schemas.microsoft.com/office/drawing/2014/main" id="{563754CE-AD41-177B-203F-31E3528BA97E}"/>
                </a:ext>
              </a:extLst>
            </p:cNvPr>
            <p:cNvPicPr>
              <a:picLocks noChangeAspect="1"/>
            </p:cNvPicPr>
            <p:nvPr/>
          </p:nvPicPr>
          <p:blipFill>
            <a:blip r:embed="rId7"/>
            <a:srcRect l="30617" t="2027" r="31418" b="41024"/>
            <a:stretch>
              <a:fillRect/>
            </a:stretch>
          </p:blipFill>
          <p:spPr>
            <a:xfrm>
              <a:off x="7908838" y="2280507"/>
              <a:ext cx="1557098" cy="1557098"/>
            </a:xfrm>
            <a:prstGeom prst="ellipse">
              <a:avLst/>
            </a:prstGeom>
            <a:ln w="57150">
              <a:solidFill>
                <a:srgbClr val="A0B2BF"/>
              </a:solidFill>
            </a:ln>
          </p:spPr>
        </p:pic>
      </p:grpSp>
      <p:sp>
        <p:nvSpPr>
          <p:cNvPr id="30" name="CasellaDiTesto 29">
            <a:extLst>
              <a:ext uri="{FF2B5EF4-FFF2-40B4-BE49-F238E27FC236}">
                <a16:creationId xmlns:a16="http://schemas.microsoft.com/office/drawing/2014/main" id="{BC534400-0E32-4191-BB82-8CCCA47BA8C9}"/>
              </a:ext>
            </a:extLst>
          </p:cNvPr>
          <p:cNvSpPr txBox="1"/>
          <p:nvPr/>
        </p:nvSpPr>
        <p:spPr>
          <a:xfrm>
            <a:off x="4712376" y="4108302"/>
            <a:ext cx="1914685" cy="360379"/>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solidFill>
                  <a:srgbClr val="2F3854"/>
                </a:solidFill>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LET’S GO</a:t>
            </a:r>
          </a:p>
        </p:txBody>
      </p:sp>
      <p:sp>
        <p:nvSpPr>
          <p:cNvPr id="32" name="CasellaDiTesto 31">
            <a:extLst>
              <a:ext uri="{FF2B5EF4-FFF2-40B4-BE49-F238E27FC236}">
                <a16:creationId xmlns:a16="http://schemas.microsoft.com/office/drawing/2014/main" id="{397B14B0-AC7F-8179-9DFE-B0E8B34B0013}"/>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08/13</a:t>
            </a:r>
          </a:p>
        </p:txBody>
      </p:sp>
      <p:sp>
        <p:nvSpPr>
          <p:cNvPr id="33" name="CasellaDiTesto 32">
            <a:extLst>
              <a:ext uri="{FF2B5EF4-FFF2-40B4-BE49-F238E27FC236}">
                <a16:creationId xmlns:a16="http://schemas.microsoft.com/office/drawing/2014/main" id="{4F4B8B00-AA6B-0DA8-DBAE-E26C7098A281}"/>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71" name="CasellaDiTesto 70">
            <a:extLst>
              <a:ext uri="{FF2B5EF4-FFF2-40B4-BE49-F238E27FC236}">
                <a16:creationId xmlns:a16="http://schemas.microsoft.com/office/drawing/2014/main" id="{E177CF38-BF11-1F05-1088-80FC1E90762C}"/>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56</a:t>
            </a:fld>
            <a:endParaRPr lang="it-IT" sz="1600" dirty="0"/>
          </a:p>
        </p:txBody>
      </p:sp>
      <p:grpSp>
        <p:nvGrpSpPr>
          <p:cNvPr id="7" name="Gruppo 6">
            <a:extLst>
              <a:ext uri="{FF2B5EF4-FFF2-40B4-BE49-F238E27FC236}">
                <a16:creationId xmlns:a16="http://schemas.microsoft.com/office/drawing/2014/main" id="{DC4B5F1B-8AE1-889C-3CF5-FD005988C171}"/>
              </a:ext>
            </a:extLst>
          </p:cNvPr>
          <p:cNvGrpSpPr/>
          <p:nvPr/>
        </p:nvGrpSpPr>
        <p:grpSpPr>
          <a:xfrm>
            <a:off x="11560298" y="1489815"/>
            <a:ext cx="351383" cy="351383"/>
            <a:chOff x="11560298" y="1489815"/>
            <a:chExt cx="351383" cy="351383"/>
          </a:xfrm>
        </p:grpSpPr>
        <p:sp>
          <p:nvSpPr>
            <p:cNvPr id="8" name="Ovale 7">
              <a:extLst>
                <a:ext uri="{FF2B5EF4-FFF2-40B4-BE49-F238E27FC236}">
                  <a16:creationId xmlns:a16="http://schemas.microsoft.com/office/drawing/2014/main" id="{F941C83D-0DCA-5A1F-DE61-30EE60A9F380}"/>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A945A9B0-163C-CFA2-C863-F476D9AEBA41}"/>
                </a:ext>
              </a:extLst>
            </p:cNvPr>
            <p:cNvPicPr>
              <a:picLocks noChangeAspect="1"/>
            </p:cNvPicPr>
            <p:nvPr/>
          </p:nvPicPr>
          <p:blipFill>
            <a:blip r:embed="rId8">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3518837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19AE2B3-4C63-1D3B-C9ED-2EAF23FE0F73}"/>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09/13</a:t>
            </a:r>
          </a:p>
        </p:txBody>
      </p:sp>
      <p:sp>
        <p:nvSpPr>
          <p:cNvPr id="5" name="CasellaDiTesto 4">
            <a:extLst>
              <a:ext uri="{FF2B5EF4-FFF2-40B4-BE49-F238E27FC236}">
                <a16:creationId xmlns:a16="http://schemas.microsoft.com/office/drawing/2014/main" id="{A0E937D7-EF8E-753D-14C0-FCC65FEC6F10}"/>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59" name="CasellaDiTesto 58">
            <a:extLst>
              <a:ext uri="{FF2B5EF4-FFF2-40B4-BE49-F238E27FC236}">
                <a16:creationId xmlns:a16="http://schemas.microsoft.com/office/drawing/2014/main" id="{A2D9B265-C7D6-515A-E851-F53EBB31ACA8}"/>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57</a:t>
            </a:fld>
            <a:endParaRPr lang="it-IT" sz="1600" dirty="0"/>
          </a:p>
        </p:txBody>
      </p:sp>
      <p:sp>
        <p:nvSpPr>
          <p:cNvPr id="60" name="CasellaDiTesto 59">
            <a:extLst>
              <a:ext uri="{FF2B5EF4-FFF2-40B4-BE49-F238E27FC236}">
                <a16:creationId xmlns:a16="http://schemas.microsoft.com/office/drawing/2014/main" id="{4AE9D2A9-E050-AF0F-1534-60D1B0EF38DB}"/>
              </a:ext>
            </a:extLst>
          </p:cNvPr>
          <p:cNvSpPr txBox="1"/>
          <p:nvPr/>
        </p:nvSpPr>
        <p:spPr>
          <a:xfrm>
            <a:off x="2800723" y="2082573"/>
            <a:ext cx="6755678" cy="411972"/>
          </a:xfrm>
          <a:prstGeom prst="rect">
            <a:avLst/>
          </a:prstGeom>
          <a:noFill/>
        </p:spPr>
        <p:txBody>
          <a:bodyPr wrap="square">
            <a:spAutoFit/>
          </a:bodyPr>
          <a:lstStyle/>
          <a:p>
            <a:pPr>
              <a:lnSpc>
                <a:spcPct val="115000"/>
              </a:lnSpc>
              <a:spcAft>
                <a:spcPts val="800"/>
              </a:spcAft>
            </a:pPr>
            <a:r>
              <a:rPr lang="en-US" sz="2000" b="1" kern="100" dirty="0">
                <a:solidFill>
                  <a:schemeClr val="bg1"/>
                </a:solidFill>
                <a:effectLst/>
                <a:latin typeface="Encode Sans"/>
                <a:ea typeface="Calibri" panose="020F0502020204030204" pitchFamily="34" charset="0"/>
                <a:cs typeface="Arial" panose="020B0604020202020204" pitchFamily="34" charset="0"/>
              </a:rPr>
              <a:t>Which option would you highlight?</a:t>
            </a:r>
          </a:p>
        </p:txBody>
      </p:sp>
      <p:sp>
        <p:nvSpPr>
          <p:cNvPr id="61" name="CasellaDiTesto 60">
            <a:extLst>
              <a:ext uri="{FF2B5EF4-FFF2-40B4-BE49-F238E27FC236}">
                <a16:creationId xmlns:a16="http://schemas.microsoft.com/office/drawing/2014/main" id="{5A6D7DF9-7D35-F572-54C0-4D87828C1571}"/>
              </a:ext>
            </a:extLst>
          </p:cNvPr>
          <p:cNvSpPr txBox="1"/>
          <p:nvPr/>
        </p:nvSpPr>
        <p:spPr>
          <a:xfrm>
            <a:off x="1048500" y="4168234"/>
            <a:ext cx="6927702" cy="461665"/>
          </a:xfrm>
          <a:prstGeom prst="rect">
            <a:avLst/>
          </a:prstGeom>
          <a:noFill/>
        </p:spPr>
        <p:txBody>
          <a:bodyPr wrap="square">
            <a:spAutoFit/>
          </a:bodyPr>
          <a:lstStyle/>
          <a:p>
            <a:r>
              <a:rPr lang="en-US" sz="1200" i="1" dirty="0">
                <a:solidFill>
                  <a:schemeClr val="bg1"/>
                </a:solidFill>
                <a:latin typeface="Encode Sans" pitchFamily="2" charset="0"/>
              </a:rPr>
              <a:t>Click on the </a:t>
            </a:r>
            <a:r>
              <a:rPr lang="en-US" sz="1200" i="1" dirty="0" err="1">
                <a:solidFill>
                  <a:schemeClr val="bg1"/>
                </a:solidFill>
                <a:latin typeface="Encode Sans" pitchFamily="2" charset="0"/>
              </a:rPr>
              <a:t>Mr</a:t>
            </a:r>
            <a:r>
              <a:rPr lang="en-US" sz="1200" i="1" dirty="0">
                <a:solidFill>
                  <a:schemeClr val="bg1"/>
                </a:solidFill>
                <a:latin typeface="Encode Sans" pitchFamily="2" charset="0"/>
              </a:rPr>
              <a:t> Black image to view the customer profile again.</a:t>
            </a:r>
            <a:endParaRPr lang="it-IT" sz="1200" i="1" dirty="0">
              <a:solidFill>
                <a:schemeClr val="bg1"/>
              </a:solidFill>
              <a:latin typeface="Encode Sans" pitchFamily="2" charset="0"/>
            </a:endParaRPr>
          </a:p>
          <a:p>
            <a:r>
              <a:rPr lang="it-IT" sz="1200" i="1" dirty="0">
                <a:solidFill>
                  <a:schemeClr val="bg1"/>
                </a:solidFill>
                <a:latin typeface="Encode Sans" pitchFamily="2" charset="0"/>
              </a:rPr>
              <a:t>Select the </a:t>
            </a:r>
            <a:r>
              <a:rPr lang="it-IT" sz="1200" i="1" dirty="0" err="1">
                <a:solidFill>
                  <a:schemeClr val="bg1"/>
                </a:solidFill>
                <a:latin typeface="Encode Sans" pitchFamily="2" charset="0"/>
              </a:rPr>
              <a:t>correct</a:t>
            </a:r>
            <a:r>
              <a:rPr lang="it-IT" sz="1200" i="1" dirty="0">
                <a:solidFill>
                  <a:schemeClr val="bg1"/>
                </a:solidFill>
                <a:latin typeface="Encode Sans" pitchFamily="2" charset="0"/>
              </a:rPr>
              <a:t> </a:t>
            </a:r>
            <a:r>
              <a:rPr lang="it-IT" sz="1200" i="1" dirty="0" err="1">
                <a:solidFill>
                  <a:schemeClr val="bg1"/>
                </a:solidFill>
                <a:latin typeface="Encode Sans" pitchFamily="2" charset="0"/>
              </a:rPr>
              <a:t>answer</a:t>
            </a:r>
            <a:r>
              <a:rPr lang="it-IT" sz="1200" i="1" dirty="0">
                <a:solidFill>
                  <a:schemeClr val="bg1"/>
                </a:solidFill>
                <a:latin typeface="Encode Sans" pitchFamily="2" charset="0"/>
              </a:rPr>
              <a:t> and press </a:t>
            </a:r>
            <a:r>
              <a:rPr lang="it-IT" sz="1200" i="1" dirty="0" err="1">
                <a:solidFill>
                  <a:schemeClr val="bg1"/>
                </a:solidFill>
                <a:latin typeface="Encode Sans" pitchFamily="2" charset="0"/>
              </a:rPr>
              <a:t>Confirm</a:t>
            </a:r>
            <a:r>
              <a:rPr lang="it-IT" sz="1200" i="1" dirty="0">
                <a:solidFill>
                  <a:schemeClr val="bg1"/>
                </a:solidFill>
                <a:latin typeface="Encode Sans" pitchFamily="2" charset="0"/>
              </a:rPr>
              <a:t>.</a:t>
            </a:r>
          </a:p>
        </p:txBody>
      </p:sp>
      <p:sp>
        <p:nvSpPr>
          <p:cNvPr id="62" name="Rettangolo con angoli arrotondati 61">
            <a:extLst>
              <a:ext uri="{FF2B5EF4-FFF2-40B4-BE49-F238E27FC236}">
                <a16:creationId xmlns:a16="http://schemas.microsoft.com/office/drawing/2014/main" id="{DD95EE68-5762-F5DA-475B-AF46304083D6}"/>
              </a:ext>
            </a:extLst>
          </p:cNvPr>
          <p:cNvSpPr/>
          <p:nvPr/>
        </p:nvSpPr>
        <p:spPr>
          <a:xfrm>
            <a:off x="1775051" y="2766153"/>
            <a:ext cx="7959725" cy="330753"/>
          </a:xfrm>
          <a:prstGeom prst="roundRect">
            <a:avLst>
              <a:gd name="adj" fmla="val 50000"/>
            </a:avLst>
          </a:prstGeom>
          <a:solidFill>
            <a:srgbClr val="286F52">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Grip Control with Hill Assist Descent available in the Worksite Pack </a:t>
            </a:r>
          </a:p>
        </p:txBody>
      </p:sp>
      <p:sp>
        <p:nvSpPr>
          <p:cNvPr id="63" name="Rettangolo con angoli arrotondati 62">
            <a:extLst>
              <a:ext uri="{FF2B5EF4-FFF2-40B4-BE49-F238E27FC236}">
                <a16:creationId xmlns:a16="http://schemas.microsoft.com/office/drawing/2014/main" id="{5C5FB314-817C-84C6-C351-1A6D322F72D4}"/>
              </a:ext>
            </a:extLst>
          </p:cNvPr>
          <p:cNvSpPr/>
          <p:nvPr/>
        </p:nvSpPr>
        <p:spPr>
          <a:xfrm>
            <a:off x="1775051" y="3175728"/>
            <a:ext cx="7959725"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Standard Cruise Control</a:t>
            </a:r>
          </a:p>
        </p:txBody>
      </p:sp>
      <p:sp>
        <p:nvSpPr>
          <p:cNvPr id="64" name="Rettangolo con angoli arrotondati 63">
            <a:extLst>
              <a:ext uri="{FF2B5EF4-FFF2-40B4-BE49-F238E27FC236}">
                <a16:creationId xmlns:a16="http://schemas.microsoft.com/office/drawing/2014/main" id="{5EF13835-6026-E93F-D52F-74B5E3C3D1DE}"/>
              </a:ext>
            </a:extLst>
          </p:cNvPr>
          <p:cNvSpPr/>
          <p:nvPr/>
        </p:nvSpPr>
        <p:spPr>
          <a:xfrm>
            <a:off x="1775051" y="3594828"/>
            <a:ext cx="7959725"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Eco mode to reduce speed</a:t>
            </a:r>
          </a:p>
        </p:txBody>
      </p:sp>
      <p:sp>
        <p:nvSpPr>
          <p:cNvPr id="65" name="CasellaDiTesto 64">
            <a:extLst>
              <a:ext uri="{FF2B5EF4-FFF2-40B4-BE49-F238E27FC236}">
                <a16:creationId xmlns:a16="http://schemas.microsoft.com/office/drawing/2014/main" id="{4D40DFA1-E0B4-020C-9393-807B07EB5F8C}"/>
              </a:ext>
            </a:extLst>
          </p:cNvPr>
          <p:cNvSpPr txBox="1"/>
          <p:nvPr/>
        </p:nvSpPr>
        <p:spPr>
          <a:xfrm>
            <a:off x="8409265" y="4191198"/>
            <a:ext cx="1612296"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CONFIRM</a:t>
            </a:r>
          </a:p>
        </p:txBody>
      </p:sp>
      <p:sp>
        <p:nvSpPr>
          <p:cNvPr id="67" name="CasellaDiTesto 66">
            <a:extLst>
              <a:ext uri="{FF2B5EF4-FFF2-40B4-BE49-F238E27FC236}">
                <a16:creationId xmlns:a16="http://schemas.microsoft.com/office/drawing/2014/main" id="{3F42C85B-40B2-059D-0D5D-04D8DA45EAB1}"/>
              </a:ext>
            </a:extLst>
          </p:cNvPr>
          <p:cNvSpPr txBox="1"/>
          <p:nvPr/>
        </p:nvSpPr>
        <p:spPr>
          <a:xfrm>
            <a:off x="2800723" y="1429011"/>
            <a:ext cx="6755678" cy="698525"/>
          </a:xfrm>
          <a:prstGeom prst="rect">
            <a:avLst/>
          </a:prstGeom>
          <a:noFill/>
        </p:spPr>
        <p:txBody>
          <a:bodyPr wrap="square">
            <a:spAutoFit/>
          </a:bodyPr>
          <a:lstStyle/>
          <a:p>
            <a:pPr>
              <a:lnSpc>
                <a:spcPct val="115000"/>
              </a:lnSpc>
              <a:spcAft>
                <a:spcPts val="800"/>
              </a:spcAft>
            </a:pPr>
            <a:r>
              <a:rPr lang="en-GB" sz="1800" b="1" kern="100" dirty="0">
                <a:solidFill>
                  <a:schemeClr val="bg1"/>
                </a:solidFill>
                <a:effectLst/>
                <a:latin typeface="Encode Sans"/>
                <a:ea typeface="Calibri" panose="020F0502020204030204" pitchFamily="34" charset="0"/>
                <a:cs typeface="Arial" panose="020B0604020202020204" pitchFamily="34" charset="0"/>
              </a:rPr>
              <a:t>Mr Black </a:t>
            </a:r>
            <a:r>
              <a:rPr lang="en-GB" sz="1800" kern="100" dirty="0">
                <a:solidFill>
                  <a:schemeClr val="bg1"/>
                </a:solidFill>
                <a:effectLst/>
                <a:latin typeface="Encode Sans"/>
                <a:ea typeface="Calibri" panose="020F0502020204030204" pitchFamily="34" charset="0"/>
                <a:cs typeface="Arial" panose="020B0604020202020204" pitchFamily="34" charset="0"/>
              </a:rPr>
              <a:t>works in hilly areas and would like to know how the K9 handles steep descents. </a:t>
            </a:r>
          </a:p>
        </p:txBody>
      </p:sp>
      <p:pic>
        <p:nvPicPr>
          <p:cNvPr id="69" name="Immagine 68" descr="Immagine che contiene interno, scaffale, bottiglia, persona&#10;&#10;Il contenuto generato dall'IA potrebbe non essere corretto.">
            <a:extLst>
              <a:ext uri="{FF2B5EF4-FFF2-40B4-BE49-F238E27FC236}">
                <a16:creationId xmlns:a16="http://schemas.microsoft.com/office/drawing/2014/main" id="{7EE24D46-2C0F-6BD1-F461-E1A437472701}"/>
              </a:ext>
            </a:extLst>
          </p:cNvPr>
          <p:cNvPicPr>
            <a:picLocks noChangeAspect="1"/>
          </p:cNvPicPr>
          <p:nvPr/>
        </p:nvPicPr>
        <p:blipFill>
          <a:blip r:embed="rId4"/>
          <a:srcRect l="31234" t="10064" r="46297" b="55645"/>
          <a:stretch>
            <a:fillRect/>
          </a:stretch>
        </p:blipFill>
        <p:spPr>
          <a:xfrm>
            <a:off x="1590901" y="1473094"/>
            <a:ext cx="975770" cy="992770"/>
          </a:xfrm>
          <a:prstGeom prst="ellipse">
            <a:avLst/>
          </a:prstGeom>
          <a:ln w="57150">
            <a:solidFill>
              <a:srgbClr val="A0B2BF"/>
            </a:solidFill>
          </a:ln>
        </p:spPr>
      </p:pic>
      <p:grpSp>
        <p:nvGrpSpPr>
          <p:cNvPr id="4" name="Gruppo 3">
            <a:extLst>
              <a:ext uri="{FF2B5EF4-FFF2-40B4-BE49-F238E27FC236}">
                <a16:creationId xmlns:a16="http://schemas.microsoft.com/office/drawing/2014/main" id="{A630A4A8-22AA-890C-DC19-D2FA55CF7171}"/>
              </a:ext>
            </a:extLst>
          </p:cNvPr>
          <p:cNvGrpSpPr/>
          <p:nvPr/>
        </p:nvGrpSpPr>
        <p:grpSpPr>
          <a:xfrm>
            <a:off x="11560298" y="1489815"/>
            <a:ext cx="351383" cy="351383"/>
            <a:chOff x="11560298" y="1489815"/>
            <a:chExt cx="351383" cy="351383"/>
          </a:xfrm>
        </p:grpSpPr>
        <p:sp>
          <p:nvSpPr>
            <p:cNvPr id="6" name="Ovale 5">
              <a:extLst>
                <a:ext uri="{FF2B5EF4-FFF2-40B4-BE49-F238E27FC236}">
                  <a16:creationId xmlns:a16="http://schemas.microsoft.com/office/drawing/2014/main" id="{019E32E8-C4FB-D55B-5496-0C688D151C11}"/>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9535FD01-EE7E-A25A-6734-524AC44897FC}"/>
                </a:ext>
              </a:extLst>
            </p:cNvPr>
            <p:cNvPicPr>
              <a:picLocks noChangeAspect="1"/>
            </p:cNvPicPr>
            <p:nvPr/>
          </p:nvPicPr>
          <p:blipFill>
            <a:blip r:embed="rId5">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2559527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70E31-46F1-0CD5-2428-7B8B8089891D}"/>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9638452D-9A47-36D5-1C1F-D9609C1C14A9}"/>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23EFD634-D08E-EC4E-B7C1-9C0FA419C79D}"/>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1F9A242B-63B3-DCD7-7AAC-D57C08E021A9}"/>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548BEBA3-BC44-1714-A1D8-2E5E270B0E2A}"/>
              </a:ext>
            </a:extLst>
          </p:cNvPr>
          <p:cNvGrpSpPr/>
          <p:nvPr/>
        </p:nvGrpSpPr>
        <p:grpSpPr>
          <a:xfrm>
            <a:off x="1286091" y="1232771"/>
            <a:ext cx="9351429" cy="4569012"/>
            <a:chOff x="1286091" y="1045446"/>
            <a:chExt cx="9351429" cy="4569012"/>
          </a:xfrm>
        </p:grpSpPr>
        <p:sp>
          <p:nvSpPr>
            <p:cNvPr id="16" name="Rettangolo con angoli arrotondati 15">
              <a:extLst>
                <a:ext uri="{FF2B5EF4-FFF2-40B4-BE49-F238E27FC236}">
                  <a16:creationId xmlns:a16="http://schemas.microsoft.com/office/drawing/2014/main" id="{F16D292F-D67D-9DD1-0151-303244407D3D}"/>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FB9E331F-78AA-C830-68C0-D54DD3F33CF6}"/>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5B81ACF7-D8C7-76E8-2CD3-32C306EA9560}"/>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B7F9C056-B41D-B1EE-DD20-A47884B0A76A}"/>
                </a:ext>
              </a:extLst>
            </p:cNvPr>
            <p:cNvSpPr txBox="1"/>
            <p:nvPr/>
          </p:nvSpPr>
          <p:spPr>
            <a:xfrm>
              <a:off x="2774447" y="14300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grpSp>
      <p:sp>
        <p:nvSpPr>
          <p:cNvPr id="37" name="CasellaDiTesto 36">
            <a:extLst>
              <a:ext uri="{FF2B5EF4-FFF2-40B4-BE49-F238E27FC236}">
                <a16:creationId xmlns:a16="http://schemas.microsoft.com/office/drawing/2014/main" id="{AFC87612-3587-A5D4-4B28-A13D1E59A7CE}"/>
              </a:ext>
            </a:extLst>
          </p:cNvPr>
          <p:cNvSpPr txBox="1"/>
          <p:nvPr/>
        </p:nvSpPr>
        <p:spPr>
          <a:xfrm>
            <a:off x="4877568" y="4976084"/>
            <a:ext cx="2168473"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CONTINUE</a:t>
            </a:r>
          </a:p>
        </p:txBody>
      </p:sp>
      <p:pic>
        <p:nvPicPr>
          <p:cNvPr id="2" name="Picture 2">
            <a:extLst>
              <a:ext uri="{FF2B5EF4-FFF2-40B4-BE49-F238E27FC236}">
                <a16:creationId xmlns:a16="http://schemas.microsoft.com/office/drawing/2014/main" id="{55F95A33-3BBC-38E0-0689-7892059EBDE4}"/>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E082D80-458A-D766-A8BC-FC05F3567C2E}"/>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58</a:t>
            </a:fld>
            <a:endParaRPr lang="it-IT" dirty="0"/>
          </a:p>
        </p:txBody>
      </p:sp>
      <p:grpSp>
        <p:nvGrpSpPr>
          <p:cNvPr id="12" name="Gruppo 11">
            <a:extLst>
              <a:ext uri="{FF2B5EF4-FFF2-40B4-BE49-F238E27FC236}">
                <a16:creationId xmlns:a16="http://schemas.microsoft.com/office/drawing/2014/main" id="{D9A4D343-D8F5-01F3-7D60-04C09BF1D6D4}"/>
              </a:ext>
            </a:extLst>
          </p:cNvPr>
          <p:cNvGrpSpPr/>
          <p:nvPr/>
        </p:nvGrpSpPr>
        <p:grpSpPr>
          <a:xfrm>
            <a:off x="11449277" y="106363"/>
            <a:ext cx="575026" cy="700647"/>
            <a:chOff x="11449277" y="1833658"/>
            <a:chExt cx="575026" cy="700647"/>
          </a:xfrm>
        </p:grpSpPr>
        <p:sp>
          <p:nvSpPr>
            <p:cNvPr id="23" name="Rettangolo con angoli arrotondati 22">
              <a:extLst>
                <a:ext uri="{FF2B5EF4-FFF2-40B4-BE49-F238E27FC236}">
                  <a16:creationId xmlns:a16="http://schemas.microsoft.com/office/drawing/2014/main" id="{03DAF09A-8B62-942E-93CC-4BD5AD31A248}"/>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75DFC406-0DA9-4B68-4E44-A33B3B4DF26D}"/>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A91B0585-2342-F174-FEF6-20F359EDAB01}"/>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7" name="Gruppo 26">
            <a:extLst>
              <a:ext uri="{FF2B5EF4-FFF2-40B4-BE49-F238E27FC236}">
                <a16:creationId xmlns:a16="http://schemas.microsoft.com/office/drawing/2014/main" id="{70F2E91F-021F-3A9C-EA4C-0ED71657BDC5}"/>
              </a:ext>
            </a:extLst>
          </p:cNvPr>
          <p:cNvGrpSpPr/>
          <p:nvPr/>
        </p:nvGrpSpPr>
        <p:grpSpPr>
          <a:xfrm>
            <a:off x="11449277" y="4952304"/>
            <a:ext cx="575026" cy="1738151"/>
            <a:chOff x="11449277" y="4952304"/>
            <a:chExt cx="575026" cy="1738151"/>
          </a:xfrm>
        </p:grpSpPr>
        <p:sp>
          <p:nvSpPr>
            <p:cNvPr id="28" name="Rettangolo con angoli arrotondati 27">
              <a:extLst>
                <a:ext uri="{FF2B5EF4-FFF2-40B4-BE49-F238E27FC236}">
                  <a16:creationId xmlns:a16="http://schemas.microsoft.com/office/drawing/2014/main" id="{747D14D9-E4AF-B66E-6443-FCFFFE20317F}"/>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837652D8-9078-CFCB-17A5-71CFE5825EDC}"/>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0D5840AA-46E6-B809-6303-344A5DA9072E}"/>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EC5ECB9A-4988-2265-7D95-FA7A37E58E8A}"/>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24C3590A-9197-5BCB-5B1C-81F905557C9E}"/>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BA5CA41D-78ED-DC32-F1F0-C0E301533F36}"/>
                </a:ext>
              </a:extLst>
            </p:cNvPr>
            <p:cNvPicPr>
              <a:picLocks noChangeAspect="1"/>
            </p:cNvPicPr>
            <p:nvPr/>
          </p:nvPicPr>
          <p:blipFill>
            <a:blip r:embed="rId7"/>
            <a:srcRect/>
            <a:stretch/>
          </p:blipFill>
          <p:spPr>
            <a:xfrm>
              <a:off x="11656196" y="5171117"/>
              <a:ext cx="183221" cy="183221"/>
            </a:xfrm>
            <a:prstGeom prst="rect">
              <a:avLst/>
            </a:prstGeom>
          </p:spPr>
        </p:pic>
        <p:pic>
          <p:nvPicPr>
            <p:cNvPr id="41" name="Immagine 40">
              <a:extLst>
                <a:ext uri="{FF2B5EF4-FFF2-40B4-BE49-F238E27FC236}">
                  <a16:creationId xmlns:a16="http://schemas.microsoft.com/office/drawing/2014/main" id="{36438F1B-7ECA-21C2-2611-7A228F0AA11F}"/>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42" name="Gruppo 41">
            <a:extLst>
              <a:ext uri="{FF2B5EF4-FFF2-40B4-BE49-F238E27FC236}">
                <a16:creationId xmlns:a16="http://schemas.microsoft.com/office/drawing/2014/main" id="{C91966AC-D226-D3A6-FA1D-DDB14E94DEFB}"/>
              </a:ext>
            </a:extLst>
          </p:cNvPr>
          <p:cNvGrpSpPr/>
          <p:nvPr/>
        </p:nvGrpSpPr>
        <p:grpSpPr>
          <a:xfrm>
            <a:off x="11449277" y="2058972"/>
            <a:ext cx="575026" cy="2865342"/>
            <a:chOff x="11449277" y="1833658"/>
            <a:chExt cx="575026" cy="2865342"/>
          </a:xfrm>
        </p:grpSpPr>
        <p:sp>
          <p:nvSpPr>
            <p:cNvPr id="43" name="Rettangolo con angoli arrotondati 42">
              <a:extLst>
                <a:ext uri="{FF2B5EF4-FFF2-40B4-BE49-F238E27FC236}">
                  <a16:creationId xmlns:a16="http://schemas.microsoft.com/office/drawing/2014/main" id="{9BB6E99A-29E3-8AD6-1BA5-7EC468FDB72B}"/>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671D727F-8FF3-720C-4109-BDE33174B8ED}"/>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E5D6D7F2-5592-7ABA-B2DD-DB82EF673AFD}"/>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6D904FC7-3E53-63BC-5981-0CD7D1973202}"/>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BABFC618-C28F-3DCC-98AC-271857CB18F6}"/>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4523B667-70AE-AFFC-C44F-583ACA41D4FC}"/>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9A129F1F-0371-A597-2F78-15DC05E4A638}"/>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883B04A4-5BDC-9F6A-CD1C-7757EEEAEC7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8D00AAED-750A-1FDA-B83D-77BF2C13BA3F}"/>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A269E91D-8049-BC06-B54D-1EEA0E0B6F88}"/>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F5B50438-5206-A3C5-68FE-B97A75453599}"/>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62C9EA83-09D0-C594-60C0-710FB478C130}"/>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E405E0DB-2EBE-D5E2-28C1-98E68AB5EAB2}"/>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2876FC6D-1C0D-78E0-778A-4BBBF60F0110}"/>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89253115-DD9E-B902-7CED-F429E21170DB}"/>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6DAA3956-48B9-D5C3-7EA4-9B63A20FAB70}"/>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7654D503-FFFD-6F39-8464-12756E67ED3A}"/>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A393B548-2312-6BC0-4EB8-CA43741BBB7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752556EF-2397-7312-6819-21188DFD756A}"/>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8DA8AC6B-FCDC-3DA0-F59C-41A18CF79C00}"/>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51CBA7E2-5892-7D9E-2B85-AFBE918BF060}"/>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86CD03EC-C278-991A-52C2-AB4D017F3366}"/>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58</a:t>
            </a:fld>
            <a:endParaRPr lang="it-IT" sz="1600" dirty="0"/>
          </a:p>
        </p:txBody>
      </p:sp>
      <p:sp>
        <p:nvSpPr>
          <p:cNvPr id="5" name="CasellaDiTesto 4">
            <a:extLst>
              <a:ext uri="{FF2B5EF4-FFF2-40B4-BE49-F238E27FC236}">
                <a16:creationId xmlns:a16="http://schemas.microsoft.com/office/drawing/2014/main" id="{16E1AAD0-1121-9C6B-6A90-ED8919AF29B7}"/>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09/13</a:t>
            </a:r>
          </a:p>
        </p:txBody>
      </p:sp>
      <p:sp>
        <p:nvSpPr>
          <p:cNvPr id="8" name="CasellaDiTesto 7">
            <a:extLst>
              <a:ext uri="{FF2B5EF4-FFF2-40B4-BE49-F238E27FC236}">
                <a16:creationId xmlns:a16="http://schemas.microsoft.com/office/drawing/2014/main" id="{15F7A13A-ED12-1232-39E1-0873BB09476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pic>
        <p:nvPicPr>
          <p:cNvPr id="14" name="Picture 2">
            <a:extLst>
              <a:ext uri="{FF2B5EF4-FFF2-40B4-BE49-F238E27FC236}">
                <a16:creationId xmlns:a16="http://schemas.microsoft.com/office/drawing/2014/main" id="{7EB9471F-E071-EA77-FF6E-F63EA33776EA}"/>
              </a:ext>
            </a:extLst>
          </p:cNvPr>
          <p:cNvPicPr>
            <a:picLocks noChangeAspect="1" noChangeArrowheads="1"/>
          </p:cNvPicPr>
          <p:nvPr/>
        </p:nvPicPr>
        <p:blipFill>
          <a:blip r:embed="rId16"/>
          <a:srcRect/>
          <a:stretch/>
        </p:blipFill>
        <p:spPr bwMode="auto">
          <a:xfrm>
            <a:off x="1755459" y="2728493"/>
            <a:ext cx="2623542" cy="1749028"/>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8894195B-BB9B-5093-6948-5E1773EA8270}"/>
              </a:ext>
            </a:extLst>
          </p:cNvPr>
          <p:cNvSpPr txBox="1"/>
          <p:nvPr/>
        </p:nvSpPr>
        <p:spPr>
          <a:xfrm>
            <a:off x="4379001" y="2668379"/>
            <a:ext cx="5629349" cy="2031325"/>
          </a:xfrm>
          <a:prstGeom prst="rect">
            <a:avLst/>
          </a:prstGeom>
          <a:noFill/>
        </p:spPr>
        <p:txBody>
          <a:bodyPr wrap="square">
            <a:spAutoFit/>
          </a:bodyPr>
          <a:lstStyle/>
          <a:p>
            <a:r>
              <a:rPr lang="en-US" sz="1400" b="1" dirty="0">
                <a:solidFill>
                  <a:srgbClr val="FF0000"/>
                </a:solidFill>
                <a:latin typeface="Encode Sans" pitchFamily="2" charset="0"/>
              </a:rPr>
              <a:t>Advanced Grip Control</a:t>
            </a:r>
            <a:r>
              <a:rPr lang="en-US" sz="1400" dirty="0">
                <a:solidFill>
                  <a:srgbClr val="FF0000"/>
                </a:solidFill>
                <a:latin typeface="Encode Sans" pitchFamily="2" charset="0"/>
              </a:rPr>
              <a:t>, available with the Worksite Pack, combines ESP with ASR, Grip control, and Hill Assist Descent Control.</a:t>
            </a:r>
            <a:br>
              <a:rPr lang="en-US" sz="1400" dirty="0">
                <a:solidFill>
                  <a:srgbClr val="FF0000"/>
                </a:solidFill>
                <a:latin typeface="Encode Sans" pitchFamily="2" charset="0"/>
              </a:rPr>
            </a:br>
            <a:r>
              <a:rPr lang="en-US" sz="1400" dirty="0">
                <a:solidFill>
                  <a:srgbClr val="FF0000"/>
                </a:solidFill>
                <a:latin typeface="Encode Sans" pitchFamily="2" charset="0"/>
              </a:rPr>
              <a:t>It optimizes the traction of the vehicle and is controlled by a dedicated button.</a:t>
            </a:r>
          </a:p>
          <a:p>
            <a:endParaRPr lang="en-US" sz="1400" dirty="0">
              <a:solidFill>
                <a:srgbClr val="FF0000"/>
              </a:solidFill>
              <a:latin typeface="Encode Sans" pitchFamily="2" charset="0"/>
            </a:endParaRPr>
          </a:p>
          <a:p>
            <a:pPr>
              <a:buNone/>
            </a:pPr>
            <a:r>
              <a:rPr lang="en-US" sz="1400" b="1" dirty="0">
                <a:solidFill>
                  <a:srgbClr val="FF0000"/>
                </a:solidFill>
                <a:latin typeface="Encode Sans" pitchFamily="2" charset="0"/>
              </a:rPr>
              <a:t>Deliveries</a:t>
            </a:r>
            <a:r>
              <a:rPr lang="en-US" sz="1400" dirty="0">
                <a:solidFill>
                  <a:srgbClr val="FF0000"/>
                </a:solidFill>
                <a:latin typeface="Encode Sans" pitchFamily="2" charset="0"/>
              </a:rPr>
              <a:t> take place in </a:t>
            </a:r>
            <a:r>
              <a:rPr lang="en-US" sz="1400" b="1" dirty="0">
                <a:solidFill>
                  <a:srgbClr val="FF0000"/>
                </a:solidFill>
                <a:latin typeface="Encode Sans" pitchFamily="2" charset="0"/>
              </a:rPr>
              <a:t>hilly areas</a:t>
            </a:r>
            <a:r>
              <a:rPr lang="en-US" sz="1400" dirty="0">
                <a:solidFill>
                  <a:srgbClr val="FF0000"/>
                </a:solidFill>
                <a:latin typeface="Encode Sans" pitchFamily="2" charset="0"/>
              </a:rPr>
              <a:t>, with </a:t>
            </a:r>
            <a:r>
              <a:rPr lang="en-US" sz="1400" b="1" dirty="0">
                <a:solidFill>
                  <a:srgbClr val="FF0000"/>
                </a:solidFill>
                <a:latin typeface="Encode Sans" pitchFamily="2" charset="0"/>
              </a:rPr>
              <a:t>steep downhill sections and frequent stops</a:t>
            </a:r>
            <a:r>
              <a:rPr lang="en-US" sz="1400" dirty="0">
                <a:solidFill>
                  <a:srgbClr val="FF0000"/>
                </a:solidFill>
                <a:latin typeface="Encode Sans" pitchFamily="2" charset="0"/>
              </a:rPr>
              <a:t>.</a:t>
            </a:r>
          </a:p>
          <a:p>
            <a:pPr>
              <a:buNone/>
            </a:pPr>
            <a:r>
              <a:rPr lang="en-US" sz="1400" dirty="0">
                <a:solidFill>
                  <a:srgbClr val="FF0000"/>
                </a:solidFill>
                <a:latin typeface="Encode Sans" pitchFamily="2" charset="0"/>
              </a:rPr>
              <a:t>The daily mileage is </a:t>
            </a:r>
            <a:r>
              <a:rPr lang="en-US" sz="1400" b="1" dirty="0">
                <a:solidFill>
                  <a:srgbClr val="FF0000"/>
                </a:solidFill>
                <a:latin typeface="Encode Sans" pitchFamily="2" charset="0"/>
              </a:rPr>
              <a:t>90–130 km</a:t>
            </a:r>
            <a:r>
              <a:rPr lang="en-US" sz="1400" dirty="0">
                <a:solidFill>
                  <a:srgbClr val="FF0000"/>
                </a:solidFill>
                <a:latin typeface="Encode Sans" pitchFamily="2" charset="0"/>
              </a:rPr>
              <a:t>, so consistent safety and comfort are essential throughout the working day.</a:t>
            </a:r>
          </a:p>
        </p:txBody>
      </p:sp>
      <p:grpSp>
        <p:nvGrpSpPr>
          <p:cNvPr id="19" name="Gruppo 18">
            <a:extLst>
              <a:ext uri="{FF2B5EF4-FFF2-40B4-BE49-F238E27FC236}">
                <a16:creationId xmlns:a16="http://schemas.microsoft.com/office/drawing/2014/main" id="{C0551598-343F-1DEA-2F53-3CD13E47585B}"/>
              </a:ext>
            </a:extLst>
          </p:cNvPr>
          <p:cNvGrpSpPr/>
          <p:nvPr/>
        </p:nvGrpSpPr>
        <p:grpSpPr>
          <a:xfrm>
            <a:off x="11566394" y="1488596"/>
            <a:ext cx="351383" cy="351383"/>
            <a:chOff x="11560298" y="1489815"/>
            <a:chExt cx="351383" cy="351383"/>
          </a:xfrm>
        </p:grpSpPr>
        <p:sp>
          <p:nvSpPr>
            <p:cNvPr id="20" name="Ovale 19">
              <a:extLst>
                <a:ext uri="{FF2B5EF4-FFF2-40B4-BE49-F238E27FC236}">
                  <a16:creationId xmlns:a16="http://schemas.microsoft.com/office/drawing/2014/main" id="{BE7B1694-3610-C7FB-DCEE-E974C824AE2A}"/>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7354B3DE-D01F-88FF-1F7D-1A6F0AEBA1FE}"/>
                </a:ext>
              </a:extLst>
            </p:cNvPr>
            <p:cNvPicPr>
              <a:picLocks noChangeAspect="1"/>
            </p:cNvPicPr>
            <p:nvPr/>
          </p:nvPicPr>
          <p:blipFill>
            <a:blip r:embed="rId15">
              <a:alphaModFix/>
            </a:blip>
            <a:srcRect/>
            <a:stretch/>
          </p:blipFill>
          <p:spPr>
            <a:xfrm>
              <a:off x="11642992" y="1571225"/>
              <a:ext cx="183221" cy="183221"/>
            </a:xfrm>
            <a:prstGeom prst="rect">
              <a:avLst/>
            </a:prstGeom>
          </p:spPr>
        </p:pic>
      </p:grpSp>
      <p:sp>
        <p:nvSpPr>
          <p:cNvPr id="22" name="Ovale 21">
            <a:extLst>
              <a:ext uri="{FF2B5EF4-FFF2-40B4-BE49-F238E27FC236}">
                <a16:creationId xmlns:a16="http://schemas.microsoft.com/office/drawing/2014/main" id="{342AFF5E-6D2F-C3F4-57CC-B9FE566F74EB}"/>
              </a:ext>
            </a:extLst>
          </p:cNvPr>
          <p:cNvSpPr/>
          <p:nvPr/>
        </p:nvSpPr>
        <p:spPr>
          <a:xfrm>
            <a:off x="9305925" y="984383"/>
            <a:ext cx="1006022" cy="100602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2258383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F4AAE-3573-3DB8-F597-247E843AB8BD}"/>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8D00200B-F685-B324-9242-427AFC1930D6}"/>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5EFEB3D4-AC8F-9958-9846-69BB1F6658EA}"/>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EC865138-1630-7A2A-1AD6-B1969CA0214E}"/>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49BF0DD7-D65D-C1F5-22E3-2D16A62B09EB}"/>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3312C6B9-3650-5F4C-C71B-AF1D5461F88B}"/>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A01186F9-E30B-07F6-743F-F41E2DDBAC03}"/>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B75A6230-E49D-7798-EBC8-AD5ACD217257}"/>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8C6ECAD1-E959-FD4B-2620-22EF92807C7D}"/>
                </a:ext>
              </a:extLst>
            </p:cNvPr>
            <p:cNvSpPr txBox="1"/>
            <p:nvPr/>
          </p:nvSpPr>
          <p:spPr>
            <a:xfrm>
              <a:off x="2864275" y="23293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really… </a:t>
              </a:r>
            </a:p>
          </p:txBody>
        </p:sp>
        <p:sp>
          <p:nvSpPr>
            <p:cNvPr id="30" name="CasellaDiTesto 29">
              <a:extLst>
                <a:ext uri="{FF2B5EF4-FFF2-40B4-BE49-F238E27FC236}">
                  <a16:creationId xmlns:a16="http://schemas.microsoft.com/office/drawing/2014/main" id="{96F9FAB4-7445-253B-7E90-434BE4EB731E}"/>
                </a:ext>
              </a:extLst>
            </p:cNvPr>
            <p:cNvSpPr txBox="1"/>
            <p:nvPr/>
          </p:nvSpPr>
          <p:spPr>
            <a:xfrm>
              <a:off x="2956547" y="3388048"/>
              <a:ext cx="5913090" cy="646331"/>
            </a:xfrm>
            <a:prstGeom prst="rect">
              <a:avLst/>
            </a:prstGeom>
            <a:noFill/>
          </p:spPr>
          <p:txBody>
            <a:bodyPr wrap="square">
              <a:spAutoFit/>
            </a:bodyPr>
            <a:lstStyle>
              <a:defPPr>
                <a:defRPr lang="en-US"/>
              </a:defPPr>
              <a:lvl1pPr>
                <a:defRPr>
                  <a:latin typeface="Encode Sans" pitchFamily="2" charset="0"/>
                </a:defRPr>
              </a:lvl1pPr>
            </a:lstStyle>
            <a:p>
              <a:pPr algn="ctr"/>
              <a:r>
                <a:rPr lang="en-US" dirty="0"/>
                <a:t>This answer won’t make you go any further.</a:t>
              </a:r>
            </a:p>
            <a:p>
              <a:pPr algn="ctr"/>
              <a:endParaRPr lang="en-US" dirty="0"/>
            </a:p>
          </p:txBody>
        </p:sp>
      </p:grpSp>
      <p:sp>
        <p:nvSpPr>
          <p:cNvPr id="5" name="CasellaDiTesto 4">
            <a:extLst>
              <a:ext uri="{FF2B5EF4-FFF2-40B4-BE49-F238E27FC236}">
                <a16:creationId xmlns:a16="http://schemas.microsoft.com/office/drawing/2014/main" id="{C77A5F59-196F-3C54-09F1-29BADEE9A477}"/>
              </a:ext>
            </a:extLst>
          </p:cNvPr>
          <p:cNvSpPr txBox="1"/>
          <p:nvPr/>
        </p:nvSpPr>
        <p:spPr>
          <a:xfrm>
            <a:off x="5106944" y="4207585"/>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E3541068-ED93-1020-D84B-92491AEDCAE5}"/>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10FF80E-02E1-FD7E-6E3D-1F25539928BC}"/>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59</a:t>
            </a:fld>
            <a:endParaRPr lang="it-IT" dirty="0"/>
          </a:p>
        </p:txBody>
      </p:sp>
      <p:grpSp>
        <p:nvGrpSpPr>
          <p:cNvPr id="9" name="Gruppo 8">
            <a:extLst>
              <a:ext uri="{FF2B5EF4-FFF2-40B4-BE49-F238E27FC236}">
                <a16:creationId xmlns:a16="http://schemas.microsoft.com/office/drawing/2014/main" id="{43EFA5D3-FE17-DD3A-829C-54F098960963}"/>
              </a:ext>
            </a:extLst>
          </p:cNvPr>
          <p:cNvGrpSpPr/>
          <p:nvPr/>
        </p:nvGrpSpPr>
        <p:grpSpPr>
          <a:xfrm>
            <a:off x="11449277" y="106363"/>
            <a:ext cx="575026" cy="700647"/>
            <a:chOff x="11449277" y="1833658"/>
            <a:chExt cx="575026" cy="700647"/>
          </a:xfrm>
        </p:grpSpPr>
        <p:sp>
          <p:nvSpPr>
            <p:cNvPr id="12" name="Rettangolo con angoli arrotondati 11">
              <a:extLst>
                <a:ext uri="{FF2B5EF4-FFF2-40B4-BE49-F238E27FC236}">
                  <a16:creationId xmlns:a16="http://schemas.microsoft.com/office/drawing/2014/main" id="{24BDFE5D-9A52-5939-3704-2951B17DC1B4}"/>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17348E0C-B732-6F4D-DD33-2B8E93A92AA2}"/>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70AB61A5-541C-DFA8-6361-67814BD88C2A}"/>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2" name="Gruppo 21">
            <a:extLst>
              <a:ext uri="{FF2B5EF4-FFF2-40B4-BE49-F238E27FC236}">
                <a16:creationId xmlns:a16="http://schemas.microsoft.com/office/drawing/2014/main" id="{DB8C16E2-1829-596F-1C5F-222FD66B6D24}"/>
              </a:ext>
            </a:extLst>
          </p:cNvPr>
          <p:cNvGrpSpPr/>
          <p:nvPr/>
        </p:nvGrpSpPr>
        <p:grpSpPr>
          <a:xfrm>
            <a:off x="11449277" y="4952304"/>
            <a:ext cx="575026" cy="1738151"/>
            <a:chOff x="11449277" y="4952304"/>
            <a:chExt cx="575026" cy="1738151"/>
          </a:xfrm>
        </p:grpSpPr>
        <p:sp>
          <p:nvSpPr>
            <p:cNvPr id="23" name="Rettangolo con angoli arrotondati 22">
              <a:extLst>
                <a:ext uri="{FF2B5EF4-FFF2-40B4-BE49-F238E27FC236}">
                  <a16:creationId xmlns:a16="http://schemas.microsoft.com/office/drawing/2014/main" id="{A4510E8C-2B67-F2FD-CB7B-4196EFF076DB}"/>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5F7217C2-FD5D-BDE8-8615-8DFDECE00368}"/>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AEBCEB74-78A0-EC92-0C5D-317435EF7646}"/>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2F9CA650-A665-6191-65B8-65DA50383C46}"/>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8B29F185-AE2B-DE65-114A-F6CC2BAC0454}"/>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E7A4CFF4-AF3A-828F-B214-5C1564719AB4}"/>
                </a:ext>
              </a:extLst>
            </p:cNvPr>
            <p:cNvPicPr>
              <a:picLocks noChangeAspect="1"/>
            </p:cNvPicPr>
            <p:nvPr/>
          </p:nvPicPr>
          <p:blipFill>
            <a:blip r:embed="rId7"/>
            <a:srcRect/>
            <a:stretch/>
          </p:blipFill>
          <p:spPr>
            <a:xfrm>
              <a:off x="11656196" y="5171117"/>
              <a:ext cx="183221" cy="183221"/>
            </a:xfrm>
            <a:prstGeom prst="rect">
              <a:avLst/>
            </a:prstGeom>
          </p:spPr>
        </p:pic>
        <p:pic>
          <p:nvPicPr>
            <p:cNvPr id="33" name="Immagine 32">
              <a:extLst>
                <a:ext uri="{FF2B5EF4-FFF2-40B4-BE49-F238E27FC236}">
                  <a16:creationId xmlns:a16="http://schemas.microsoft.com/office/drawing/2014/main" id="{5328D63B-D65B-B493-810F-C5AC0AC16D75}"/>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37" name="Gruppo 36">
            <a:extLst>
              <a:ext uri="{FF2B5EF4-FFF2-40B4-BE49-F238E27FC236}">
                <a16:creationId xmlns:a16="http://schemas.microsoft.com/office/drawing/2014/main" id="{8B765F43-D232-16FD-176D-79DE08E78516}"/>
              </a:ext>
            </a:extLst>
          </p:cNvPr>
          <p:cNvGrpSpPr/>
          <p:nvPr/>
        </p:nvGrpSpPr>
        <p:grpSpPr>
          <a:xfrm>
            <a:off x="11449277" y="2058972"/>
            <a:ext cx="575026" cy="2865342"/>
            <a:chOff x="11449277" y="1833658"/>
            <a:chExt cx="575026" cy="2865342"/>
          </a:xfrm>
        </p:grpSpPr>
        <p:sp>
          <p:nvSpPr>
            <p:cNvPr id="54" name="Rettangolo con angoli arrotondati 53">
              <a:extLst>
                <a:ext uri="{FF2B5EF4-FFF2-40B4-BE49-F238E27FC236}">
                  <a16:creationId xmlns:a16="http://schemas.microsoft.com/office/drawing/2014/main" id="{D81281E8-EB0D-B847-C4EF-1BC0C9A1AE6C}"/>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con angoli arrotondati 54">
              <a:extLst>
                <a:ext uri="{FF2B5EF4-FFF2-40B4-BE49-F238E27FC236}">
                  <a16:creationId xmlns:a16="http://schemas.microsoft.com/office/drawing/2014/main" id="{1020A80F-4699-59F7-D2A9-289152B29B30}"/>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B1320ED8-BEE7-C97A-8C75-BD484AAFEBC8}"/>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21CC77C6-4656-A3AA-EA87-4AD46AD20096}"/>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D79C3213-1BD8-C282-5871-A2769F5373E4}"/>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D67D1ECF-C018-99DC-63ED-33011F1FF5E3}"/>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9E0686CA-B065-5E9E-733F-19A79A8527F7}"/>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E6A3BD54-3074-48AB-1B79-6E4E9807A6F2}"/>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6" name="Immagine 65">
              <a:extLst>
                <a:ext uri="{FF2B5EF4-FFF2-40B4-BE49-F238E27FC236}">
                  <a16:creationId xmlns:a16="http://schemas.microsoft.com/office/drawing/2014/main" id="{427BA3B5-26A7-D3B2-6D0D-C435EA7CC2FE}"/>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7" name="Immagine 66">
              <a:extLst>
                <a:ext uri="{FF2B5EF4-FFF2-40B4-BE49-F238E27FC236}">
                  <a16:creationId xmlns:a16="http://schemas.microsoft.com/office/drawing/2014/main" id="{AEFB6102-AECF-7358-C338-00DFFA0C8284}"/>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8" name="Immagine 67">
              <a:extLst>
                <a:ext uri="{FF2B5EF4-FFF2-40B4-BE49-F238E27FC236}">
                  <a16:creationId xmlns:a16="http://schemas.microsoft.com/office/drawing/2014/main" id="{3989FA33-587F-59B5-0757-3CBDB5764DF2}"/>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69" name="Immagine 68">
              <a:extLst>
                <a:ext uri="{FF2B5EF4-FFF2-40B4-BE49-F238E27FC236}">
                  <a16:creationId xmlns:a16="http://schemas.microsoft.com/office/drawing/2014/main" id="{086B103E-929A-5D16-DF39-DE0D24D2EFED}"/>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0" name="Immagine 69">
              <a:extLst>
                <a:ext uri="{FF2B5EF4-FFF2-40B4-BE49-F238E27FC236}">
                  <a16:creationId xmlns:a16="http://schemas.microsoft.com/office/drawing/2014/main" id="{0623858C-ABEA-8CF9-D948-FC4EC01069D6}"/>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1" name="Immagine 70">
              <a:extLst>
                <a:ext uri="{FF2B5EF4-FFF2-40B4-BE49-F238E27FC236}">
                  <a16:creationId xmlns:a16="http://schemas.microsoft.com/office/drawing/2014/main" id="{1D341E3B-811E-0C06-4146-90AD9933E9F1}"/>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2" name="Gruppo 71">
            <a:extLst>
              <a:ext uri="{FF2B5EF4-FFF2-40B4-BE49-F238E27FC236}">
                <a16:creationId xmlns:a16="http://schemas.microsoft.com/office/drawing/2014/main" id="{53D47104-9E7F-340B-EB10-91291FD33E83}"/>
              </a:ext>
            </a:extLst>
          </p:cNvPr>
          <p:cNvGrpSpPr/>
          <p:nvPr/>
        </p:nvGrpSpPr>
        <p:grpSpPr>
          <a:xfrm>
            <a:off x="11449277" y="906463"/>
            <a:ext cx="575026" cy="1083942"/>
            <a:chOff x="11449277" y="1833658"/>
            <a:chExt cx="575026" cy="1083942"/>
          </a:xfrm>
        </p:grpSpPr>
        <p:sp>
          <p:nvSpPr>
            <p:cNvPr id="73" name="Rettangolo con angoli arrotondati 72">
              <a:extLst>
                <a:ext uri="{FF2B5EF4-FFF2-40B4-BE49-F238E27FC236}">
                  <a16:creationId xmlns:a16="http://schemas.microsoft.com/office/drawing/2014/main" id="{E5940E8C-A86A-84DC-BCB7-B5510E122BDE}"/>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con angoli arrotondati 73">
              <a:extLst>
                <a:ext uri="{FF2B5EF4-FFF2-40B4-BE49-F238E27FC236}">
                  <a16:creationId xmlns:a16="http://schemas.microsoft.com/office/drawing/2014/main" id="{E6E517FA-DD4C-28DE-CF92-EFC90E8768AA}"/>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a:extLst>
                <a:ext uri="{FF2B5EF4-FFF2-40B4-BE49-F238E27FC236}">
                  <a16:creationId xmlns:a16="http://schemas.microsoft.com/office/drawing/2014/main" id="{E5AD2A36-2C00-5539-0842-F412D3F1EA80}"/>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a:extLst>
                <a:ext uri="{FF2B5EF4-FFF2-40B4-BE49-F238E27FC236}">
                  <a16:creationId xmlns:a16="http://schemas.microsoft.com/office/drawing/2014/main" id="{3943E65D-CC1C-C376-5434-A5131EC3664F}"/>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7" name="Ovale 76">
              <a:extLst>
                <a:ext uri="{FF2B5EF4-FFF2-40B4-BE49-F238E27FC236}">
                  <a16:creationId xmlns:a16="http://schemas.microsoft.com/office/drawing/2014/main" id="{3A3F4553-DD77-80E2-8314-8D0CC7B99C40}"/>
                </a:ext>
              </a:extLst>
            </p:cNvPr>
            <p:cNvSpPr/>
            <p:nvPr/>
          </p:nvSpPr>
          <p:spPr>
            <a:xfrm>
              <a:off x="11560298" y="241701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2293C469-532F-1B9E-6591-83E1C060F571}"/>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9" name="CasellaDiTesto 78">
            <a:extLst>
              <a:ext uri="{FF2B5EF4-FFF2-40B4-BE49-F238E27FC236}">
                <a16:creationId xmlns:a16="http://schemas.microsoft.com/office/drawing/2014/main" id="{C819303A-F717-F4F4-2BB5-FB844D6CFE90}"/>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59</a:t>
            </a:fld>
            <a:endParaRPr lang="it-IT" sz="1600" dirty="0"/>
          </a:p>
        </p:txBody>
      </p:sp>
      <p:sp>
        <p:nvSpPr>
          <p:cNvPr id="17" name="CasellaDiTesto 16">
            <a:extLst>
              <a:ext uri="{FF2B5EF4-FFF2-40B4-BE49-F238E27FC236}">
                <a16:creationId xmlns:a16="http://schemas.microsoft.com/office/drawing/2014/main" id="{644BE256-807B-37F1-976C-E93CE4F7A1E6}"/>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09/13</a:t>
            </a:r>
          </a:p>
        </p:txBody>
      </p:sp>
      <p:sp>
        <p:nvSpPr>
          <p:cNvPr id="18" name="CasellaDiTesto 17">
            <a:extLst>
              <a:ext uri="{FF2B5EF4-FFF2-40B4-BE49-F238E27FC236}">
                <a16:creationId xmlns:a16="http://schemas.microsoft.com/office/drawing/2014/main" id="{2587A1B6-546E-5893-14A1-8127BB5F7B7D}"/>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Tree>
    <p:custDataLst>
      <p:tags r:id="rId1"/>
    </p:custDataLst>
    <p:extLst>
      <p:ext uri="{BB962C8B-B14F-4D97-AF65-F5344CB8AC3E}">
        <p14:creationId xmlns:p14="http://schemas.microsoft.com/office/powerpoint/2010/main" val="45384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B2540-9C55-E3DC-B509-C879668B06C8}"/>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542761B4-BECF-C9D8-F5B2-3E79A4D12983}"/>
              </a:ext>
            </a:extLst>
          </p:cNvPr>
          <p:cNvSpPr txBox="1"/>
          <p:nvPr/>
        </p:nvSpPr>
        <p:spPr>
          <a:xfrm>
            <a:off x="1623060" y="1543701"/>
            <a:ext cx="8221980" cy="2062103"/>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pPr algn="ctr"/>
            <a:r>
              <a:rPr lang="en-US" sz="2400" dirty="0"/>
              <a:t>I’ve got some surprises in store for you.</a:t>
            </a:r>
            <a:br>
              <a:rPr lang="en-US" sz="2400" dirty="0"/>
            </a:br>
            <a:r>
              <a:rPr lang="en-US" sz="2400" dirty="0"/>
              <a:t>First of all, </a:t>
            </a:r>
            <a:r>
              <a:rPr lang="en-US" sz="2800" dirty="0">
                <a:latin typeface="Encode Sans Condensed Black" pitchFamily="2" charset="0"/>
              </a:rPr>
              <a:t>the key is hidden somewhere in the driver’s compartment. </a:t>
            </a:r>
            <a:br>
              <a:rPr lang="en-US" sz="2400" dirty="0">
                <a:latin typeface="Encode Sans Condensed Black" pitchFamily="2" charset="0"/>
              </a:rPr>
            </a:br>
            <a:r>
              <a:rPr lang="en-US" sz="2400" dirty="0"/>
              <a:t>Until you find it, the ignition won’t work and you won’t be able to go anywhere.</a:t>
            </a:r>
          </a:p>
        </p:txBody>
      </p:sp>
      <p:pic>
        <p:nvPicPr>
          <p:cNvPr id="3" name="Picture 2">
            <a:extLst>
              <a:ext uri="{FF2B5EF4-FFF2-40B4-BE49-F238E27FC236}">
                <a16:creationId xmlns:a16="http://schemas.microsoft.com/office/drawing/2014/main" id="{72BC814C-5B3A-EC27-DC1E-63B1DD4FFEB5}"/>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5A1C3745-CF82-A6B0-0049-1E6040214CE7}"/>
              </a:ext>
            </a:extLst>
          </p:cNvPr>
          <p:cNvSpPr txBox="1"/>
          <p:nvPr/>
        </p:nvSpPr>
        <p:spPr>
          <a:xfrm>
            <a:off x="1851016" y="4369941"/>
            <a:ext cx="7366092" cy="276999"/>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pPr algn="ctr"/>
            <a:r>
              <a:rPr lang="en-US" sz="1200" i="1" dirty="0"/>
              <a:t>Select the answer to continue.</a:t>
            </a:r>
            <a:endParaRPr lang="it-IT" sz="1200" i="1" dirty="0"/>
          </a:p>
        </p:txBody>
      </p:sp>
      <p:sp>
        <p:nvSpPr>
          <p:cNvPr id="44" name="CasellaDiTesto 43">
            <a:extLst>
              <a:ext uri="{FF2B5EF4-FFF2-40B4-BE49-F238E27FC236}">
                <a16:creationId xmlns:a16="http://schemas.microsoft.com/office/drawing/2014/main" id="{B75E0475-C375-BE2B-DA8E-3F1F3141B3D0}"/>
              </a:ext>
            </a:extLst>
          </p:cNvPr>
          <p:cNvSpPr txBox="1"/>
          <p:nvPr/>
        </p:nvSpPr>
        <p:spPr>
          <a:xfrm>
            <a:off x="2073394" y="3802632"/>
            <a:ext cx="2977729"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rgbClr val="2F3854"/>
                </a:solidFill>
                <a:latin typeface="Encode Sans Condensed Black" pitchFamily="2" charset="0"/>
              </a:rPr>
              <a:t>OH NO! AM I STUCK HERE? </a:t>
            </a:r>
            <a:endParaRPr lang="it-IT" sz="1600" dirty="0">
              <a:solidFill>
                <a:srgbClr val="2F3854"/>
              </a:solidFill>
              <a:latin typeface="Encode Sans Condensed Black" pitchFamily="2" charset="0"/>
            </a:endParaRPr>
          </a:p>
        </p:txBody>
      </p:sp>
      <p:sp>
        <p:nvSpPr>
          <p:cNvPr id="47" name="CasellaDiTesto 46">
            <a:extLst>
              <a:ext uri="{FF2B5EF4-FFF2-40B4-BE49-F238E27FC236}">
                <a16:creationId xmlns:a16="http://schemas.microsoft.com/office/drawing/2014/main" id="{FD1C443A-2B2A-F128-0938-75E992893E9D}"/>
              </a:ext>
            </a:extLst>
          </p:cNvPr>
          <p:cNvSpPr txBox="1"/>
          <p:nvPr/>
        </p:nvSpPr>
        <p:spPr>
          <a:xfrm>
            <a:off x="5226170" y="3806596"/>
            <a:ext cx="3990938"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rgbClr val="2F3854"/>
                </a:solidFill>
                <a:latin typeface="Encode Sans Condensed Black" pitchFamily="2" charset="0"/>
              </a:rPr>
              <a:t>WAIT, ISN’T THIS A TRAINING COURSE?</a:t>
            </a:r>
            <a:endParaRPr lang="it-IT" sz="1600" dirty="0">
              <a:solidFill>
                <a:srgbClr val="2F3854"/>
              </a:solidFill>
              <a:latin typeface="Encode Sans Condensed Black" pitchFamily="2" charset="0"/>
            </a:endParaRPr>
          </a:p>
        </p:txBody>
      </p:sp>
      <p:sp>
        <p:nvSpPr>
          <p:cNvPr id="6" name="Rettangolo 5">
            <a:extLst>
              <a:ext uri="{FF2B5EF4-FFF2-40B4-BE49-F238E27FC236}">
                <a16:creationId xmlns:a16="http://schemas.microsoft.com/office/drawing/2014/main" id="{5731427E-D67C-88EF-16E4-4A9459DE8EF5}"/>
              </a:ext>
            </a:extLst>
          </p:cNvPr>
          <p:cNvSpPr/>
          <p:nvPr/>
        </p:nvSpPr>
        <p:spPr>
          <a:xfrm>
            <a:off x="8602579" y="190758"/>
            <a:ext cx="2528900" cy="3626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Single </a:t>
            </a:r>
            <a:r>
              <a:rPr lang="it-IT" dirty="0" err="1">
                <a:solidFill>
                  <a:srgbClr val="FF0000"/>
                </a:solidFill>
              </a:rPr>
              <a:t>animated</a:t>
            </a:r>
            <a:r>
              <a:rPr lang="it-IT" dirty="0">
                <a:solidFill>
                  <a:srgbClr val="FF0000"/>
                </a:solidFill>
              </a:rPr>
              <a:t> slide.</a:t>
            </a:r>
          </a:p>
        </p:txBody>
      </p:sp>
      <p:sp>
        <p:nvSpPr>
          <p:cNvPr id="78" name="CasellaDiTesto 77">
            <a:extLst>
              <a:ext uri="{FF2B5EF4-FFF2-40B4-BE49-F238E27FC236}">
                <a16:creationId xmlns:a16="http://schemas.microsoft.com/office/drawing/2014/main" id="{D9A2C4F4-7E88-5EE9-FFCD-207BB57C76D6}"/>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a:t>
            </a:fld>
            <a:endParaRPr lang="it-IT" sz="1600" dirty="0"/>
          </a:p>
        </p:txBody>
      </p:sp>
    </p:spTree>
    <p:custDataLst>
      <p:tags r:id="rId1"/>
    </p:custDataLst>
    <p:extLst>
      <p:ext uri="{BB962C8B-B14F-4D97-AF65-F5344CB8AC3E}">
        <p14:creationId xmlns:p14="http://schemas.microsoft.com/office/powerpoint/2010/main" val="1301088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8530-239F-72E9-9C16-0A22C22E32E6}"/>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101E80CE-175B-E66B-4067-4AFD1E4CCF41}"/>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10/13</a:t>
            </a:r>
          </a:p>
        </p:txBody>
      </p:sp>
      <p:sp>
        <p:nvSpPr>
          <p:cNvPr id="5" name="CasellaDiTesto 4">
            <a:extLst>
              <a:ext uri="{FF2B5EF4-FFF2-40B4-BE49-F238E27FC236}">
                <a16:creationId xmlns:a16="http://schemas.microsoft.com/office/drawing/2014/main" id="{99C5D4E8-1AE2-A0BD-1391-42DE214C3401}"/>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59" name="CasellaDiTesto 58">
            <a:extLst>
              <a:ext uri="{FF2B5EF4-FFF2-40B4-BE49-F238E27FC236}">
                <a16:creationId xmlns:a16="http://schemas.microsoft.com/office/drawing/2014/main" id="{C8E29F6B-9AE8-E2B5-F37B-100B04950AC5}"/>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60</a:t>
            </a:fld>
            <a:endParaRPr lang="it-IT" sz="1600" dirty="0"/>
          </a:p>
        </p:txBody>
      </p:sp>
      <p:sp>
        <p:nvSpPr>
          <p:cNvPr id="60" name="CasellaDiTesto 59">
            <a:extLst>
              <a:ext uri="{FF2B5EF4-FFF2-40B4-BE49-F238E27FC236}">
                <a16:creationId xmlns:a16="http://schemas.microsoft.com/office/drawing/2014/main" id="{7E13FFB5-3219-D505-44C3-466F2411A77A}"/>
              </a:ext>
            </a:extLst>
          </p:cNvPr>
          <p:cNvSpPr txBox="1"/>
          <p:nvPr/>
        </p:nvSpPr>
        <p:spPr>
          <a:xfrm>
            <a:off x="2717947" y="1884704"/>
            <a:ext cx="6755678" cy="411972"/>
          </a:xfrm>
          <a:prstGeom prst="rect">
            <a:avLst/>
          </a:prstGeom>
          <a:noFill/>
        </p:spPr>
        <p:txBody>
          <a:bodyPr wrap="square">
            <a:spAutoFit/>
          </a:bodyPr>
          <a:lstStyle/>
          <a:p>
            <a:pPr>
              <a:lnSpc>
                <a:spcPct val="115000"/>
              </a:lnSpc>
              <a:spcAft>
                <a:spcPts val="800"/>
              </a:spcAft>
            </a:pPr>
            <a:r>
              <a:rPr lang="en-US" sz="2000" b="1" kern="100" dirty="0">
                <a:solidFill>
                  <a:schemeClr val="bg1"/>
                </a:solidFill>
                <a:effectLst/>
                <a:latin typeface="Encode Sans"/>
                <a:ea typeface="Calibri" panose="020F0502020204030204" pitchFamily="34" charset="0"/>
                <a:cs typeface="Arial" panose="020B0604020202020204" pitchFamily="34" charset="0"/>
              </a:rPr>
              <a:t>Which argument could you use to convince him?</a:t>
            </a:r>
          </a:p>
        </p:txBody>
      </p:sp>
      <p:sp>
        <p:nvSpPr>
          <p:cNvPr id="62" name="Rettangolo con angoli arrotondati 61">
            <a:extLst>
              <a:ext uri="{FF2B5EF4-FFF2-40B4-BE49-F238E27FC236}">
                <a16:creationId xmlns:a16="http://schemas.microsoft.com/office/drawing/2014/main" id="{8593D58A-F1E1-9A4D-C25F-DCD0DD65E4F4}"/>
              </a:ext>
            </a:extLst>
          </p:cNvPr>
          <p:cNvSpPr/>
          <p:nvPr/>
        </p:nvSpPr>
        <p:spPr>
          <a:xfrm>
            <a:off x="1692275" y="2632803"/>
            <a:ext cx="7959725" cy="330753"/>
          </a:xfrm>
          <a:prstGeom prst="roundRect">
            <a:avLst>
              <a:gd name="adj" fmla="val 50000"/>
            </a:avLst>
          </a:prstGeom>
          <a:solidFill>
            <a:srgbClr val="286F52">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Infotainment with 10” HD screen and tablet-like interface</a:t>
            </a:r>
          </a:p>
        </p:txBody>
      </p:sp>
      <p:sp>
        <p:nvSpPr>
          <p:cNvPr id="63" name="Rettangolo con angoli arrotondati 62">
            <a:extLst>
              <a:ext uri="{FF2B5EF4-FFF2-40B4-BE49-F238E27FC236}">
                <a16:creationId xmlns:a16="http://schemas.microsoft.com/office/drawing/2014/main" id="{9858FEE2-DEF2-0C56-936F-1127C4F4913F}"/>
              </a:ext>
            </a:extLst>
          </p:cNvPr>
          <p:cNvSpPr/>
          <p:nvPr/>
        </p:nvSpPr>
        <p:spPr>
          <a:xfrm>
            <a:off x="1692275" y="3104290"/>
            <a:ext cx="7959725"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Basic audio system with 2 speakers</a:t>
            </a:r>
          </a:p>
        </p:txBody>
      </p:sp>
      <p:sp>
        <p:nvSpPr>
          <p:cNvPr id="64" name="Rettangolo con angoli arrotondati 63">
            <a:extLst>
              <a:ext uri="{FF2B5EF4-FFF2-40B4-BE49-F238E27FC236}">
                <a16:creationId xmlns:a16="http://schemas.microsoft.com/office/drawing/2014/main" id="{01081FE2-7C1B-7C06-C6EB-BD27824C9507}"/>
              </a:ext>
            </a:extLst>
          </p:cNvPr>
          <p:cNvSpPr/>
          <p:nvPr/>
        </p:nvSpPr>
        <p:spPr>
          <a:xfrm>
            <a:off x="1692275" y="3575778"/>
            <a:ext cx="7959725"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No smartphone integration</a:t>
            </a:r>
          </a:p>
        </p:txBody>
      </p:sp>
      <p:sp>
        <p:nvSpPr>
          <p:cNvPr id="65" name="CasellaDiTesto 64">
            <a:extLst>
              <a:ext uri="{FF2B5EF4-FFF2-40B4-BE49-F238E27FC236}">
                <a16:creationId xmlns:a16="http://schemas.microsoft.com/office/drawing/2014/main" id="{54AF3981-FB6C-31A6-F5EA-A7DC2CF99D4C}"/>
              </a:ext>
            </a:extLst>
          </p:cNvPr>
          <p:cNvSpPr txBox="1"/>
          <p:nvPr/>
        </p:nvSpPr>
        <p:spPr>
          <a:xfrm>
            <a:off x="8485465" y="4214161"/>
            <a:ext cx="1612296"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CONFIRM</a:t>
            </a:r>
          </a:p>
        </p:txBody>
      </p:sp>
      <p:sp>
        <p:nvSpPr>
          <p:cNvPr id="67" name="CasellaDiTesto 66">
            <a:extLst>
              <a:ext uri="{FF2B5EF4-FFF2-40B4-BE49-F238E27FC236}">
                <a16:creationId xmlns:a16="http://schemas.microsoft.com/office/drawing/2014/main" id="{001383C8-96DB-6D30-7A97-9C9DAD39ACD0}"/>
              </a:ext>
            </a:extLst>
          </p:cNvPr>
          <p:cNvSpPr txBox="1"/>
          <p:nvPr/>
        </p:nvSpPr>
        <p:spPr>
          <a:xfrm>
            <a:off x="2717947" y="1562361"/>
            <a:ext cx="6755678" cy="379976"/>
          </a:xfrm>
          <a:prstGeom prst="rect">
            <a:avLst/>
          </a:prstGeom>
          <a:noFill/>
        </p:spPr>
        <p:txBody>
          <a:bodyPr wrap="square">
            <a:spAutoFit/>
          </a:bodyPr>
          <a:lstStyle/>
          <a:p>
            <a:pPr>
              <a:lnSpc>
                <a:spcPct val="115000"/>
              </a:lnSpc>
              <a:spcAft>
                <a:spcPts val="800"/>
              </a:spcAft>
            </a:pPr>
            <a:r>
              <a:rPr lang="en-US" sz="1800" b="1" kern="100" dirty="0" err="1">
                <a:solidFill>
                  <a:schemeClr val="bg1"/>
                </a:solidFill>
                <a:effectLst/>
                <a:latin typeface="Encode Sans"/>
                <a:ea typeface="Calibri" panose="020F0502020204030204" pitchFamily="34" charset="0"/>
                <a:cs typeface="Arial" panose="020B0604020202020204" pitchFamily="34" charset="0"/>
              </a:rPr>
              <a:t>Mr</a:t>
            </a:r>
            <a:r>
              <a:rPr lang="en-US" sz="1800" b="1" kern="100" dirty="0">
                <a:solidFill>
                  <a:schemeClr val="bg1"/>
                </a:solidFill>
                <a:effectLst/>
                <a:latin typeface="Encode Sans"/>
                <a:ea typeface="Calibri" panose="020F0502020204030204" pitchFamily="34" charset="0"/>
                <a:cs typeface="Arial" panose="020B0604020202020204" pitchFamily="34" charset="0"/>
              </a:rPr>
              <a:t> Mustard </a:t>
            </a:r>
            <a:r>
              <a:rPr lang="en-US" sz="1800" kern="100" dirty="0">
                <a:solidFill>
                  <a:schemeClr val="bg1"/>
                </a:solidFill>
                <a:effectLst/>
                <a:latin typeface="Encode Sans"/>
                <a:ea typeface="Calibri" panose="020F0502020204030204" pitchFamily="34" charset="0"/>
                <a:cs typeface="Arial" panose="020B0604020202020204" pitchFamily="34" charset="0"/>
              </a:rPr>
              <a:t>seems to have a strong interest in technology. </a:t>
            </a:r>
          </a:p>
        </p:txBody>
      </p:sp>
      <p:pic>
        <p:nvPicPr>
          <p:cNvPr id="69" name="Immagine 68">
            <a:extLst>
              <a:ext uri="{FF2B5EF4-FFF2-40B4-BE49-F238E27FC236}">
                <a16:creationId xmlns:a16="http://schemas.microsoft.com/office/drawing/2014/main" id="{2DEFC8BC-ECE7-D9D5-76AB-76B74F867E34}"/>
              </a:ext>
            </a:extLst>
          </p:cNvPr>
          <p:cNvPicPr>
            <a:picLocks noChangeAspect="1"/>
          </p:cNvPicPr>
          <p:nvPr/>
        </p:nvPicPr>
        <p:blipFill>
          <a:blip r:embed="rId4"/>
          <a:srcRect l="40915" t="1555" r="19279" b="37697"/>
          <a:stretch>
            <a:fillRect/>
          </a:stretch>
        </p:blipFill>
        <p:spPr>
          <a:xfrm>
            <a:off x="1612900" y="1416050"/>
            <a:ext cx="975770" cy="992770"/>
          </a:xfrm>
          <a:prstGeom prst="ellipse">
            <a:avLst/>
          </a:prstGeom>
          <a:ln w="57150">
            <a:solidFill>
              <a:srgbClr val="A0B2BF"/>
            </a:solidFill>
          </a:ln>
        </p:spPr>
      </p:pic>
      <p:sp>
        <p:nvSpPr>
          <p:cNvPr id="2" name="CasellaDiTesto 1">
            <a:extLst>
              <a:ext uri="{FF2B5EF4-FFF2-40B4-BE49-F238E27FC236}">
                <a16:creationId xmlns:a16="http://schemas.microsoft.com/office/drawing/2014/main" id="{E2E54823-3694-0D0D-BD4A-9974A8A8FAA6}"/>
              </a:ext>
            </a:extLst>
          </p:cNvPr>
          <p:cNvSpPr txBox="1"/>
          <p:nvPr/>
        </p:nvSpPr>
        <p:spPr>
          <a:xfrm>
            <a:off x="1048500" y="4168234"/>
            <a:ext cx="6927702" cy="461665"/>
          </a:xfrm>
          <a:prstGeom prst="rect">
            <a:avLst/>
          </a:prstGeom>
          <a:noFill/>
        </p:spPr>
        <p:txBody>
          <a:bodyPr wrap="square">
            <a:spAutoFit/>
          </a:bodyPr>
          <a:lstStyle/>
          <a:p>
            <a:r>
              <a:rPr lang="en-US" sz="1200" i="1" dirty="0">
                <a:solidFill>
                  <a:schemeClr val="bg1"/>
                </a:solidFill>
                <a:latin typeface="Encode Sans" pitchFamily="2" charset="0"/>
              </a:rPr>
              <a:t>Click on the </a:t>
            </a:r>
            <a:r>
              <a:rPr lang="en-US" sz="1200" i="1" dirty="0" err="1">
                <a:solidFill>
                  <a:schemeClr val="bg1"/>
                </a:solidFill>
                <a:latin typeface="Encode Sans" pitchFamily="2" charset="0"/>
              </a:rPr>
              <a:t>Mr</a:t>
            </a:r>
            <a:r>
              <a:rPr lang="en-US" sz="1200" i="1" dirty="0">
                <a:solidFill>
                  <a:schemeClr val="bg1"/>
                </a:solidFill>
                <a:latin typeface="Encode Sans" pitchFamily="2" charset="0"/>
              </a:rPr>
              <a:t> Mustard image to view the customer profile again.</a:t>
            </a:r>
            <a:endParaRPr lang="it-IT" sz="1200" i="1" dirty="0">
              <a:solidFill>
                <a:schemeClr val="bg1"/>
              </a:solidFill>
              <a:latin typeface="Encode Sans" pitchFamily="2" charset="0"/>
            </a:endParaRPr>
          </a:p>
          <a:p>
            <a:r>
              <a:rPr lang="it-IT" sz="1200" i="1" dirty="0">
                <a:solidFill>
                  <a:schemeClr val="bg1"/>
                </a:solidFill>
                <a:latin typeface="Encode Sans" pitchFamily="2" charset="0"/>
              </a:rPr>
              <a:t>Select the </a:t>
            </a:r>
            <a:r>
              <a:rPr lang="it-IT" sz="1200" i="1" dirty="0" err="1">
                <a:solidFill>
                  <a:schemeClr val="bg1"/>
                </a:solidFill>
                <a:latin typeface="Encode Sans" pitchFamily="2" charset="0"/>
              </a:rPr>
              <a:t>correct</a:t>
            </a:r>
            <a:r>
              <a:rPr lang="it-IT" sz="1200" i="1" dirty="0">
                <a:solidFill>
                  <a:schemeClr val="bg1"/>
                </a:solidFill>
                <a:latin typeface="Encode Sans" pitchFamily="2" charset="0"/>
              </a:rPr>
              <a:t> </a:t>
            </a:r>
            <a:r>
              <a:rPr lang="it-IT" sz="1200" i="1" dirty="0" err="1">
                <a:solidFill>
                  <a:schemeClr val="bg1"/>
                </a:solidFill>
                <a:latin typeface="Encode Sans" pitchFamily="2" charset="0"/>
              </a:rPr>
              <a:t>answer</a:t>
            </a:r>
            <a:r>
              <a:rPr lang="it-IT" sz="1200" i="1" dirty="0">
                <a:solidFill>
                  <a:schemeClr val="bg1"/>
                </a:solidFill>
                <a:latin typeface="Encode Sans" pitchFamily="2" charset="0"/>
              </a:rPr>
              <a:t> and press </a:t>
            </a:r>
            <a:r>
              <a:rPr lang="it-IT" sz="1200" i="1" dirty="0" err="1">
                <a:solidFill>
                  <a:schemeClr val="bg1"/>
                </a:solidFill>
                <a:latin typeface="Encode Sans" pitchFamily="2" charset="0"/>
              </a:rPr>
              <a:t>Confirm</a:t>
            </a:r>
            <a:r>
              <a:rPr lang="it-IT" sz="1200" i="1" dirty="0">
                <a:solidFill>
                  <a:schemeClr val="bg1"/>
                </a:solidFill>
                <a:latin typeface="Encode Sans" pitchFamily="2" charset="0"/>
              </a:rPr>
              <a:t>.</a:t>
            </a:r>
          </a:p>
        </p:txBody>
      </p:sp>
      <p:grpSp>
        <p:nvGrpSpPr>
          <p:cNvPr id="4" name="Gruppo 3">
            <a:extLst>
              <a:ext uri="{FF2B5EF4-FFF2-40B4-BE49-F238E27FC236}">
                <a16:creationId xmlns:a16="http://schemas.microsoft.com/office/drawing/2014/main" id="{7E82635B-6831-5CAD-E59F-F2403508CC3E}"/>
              </a:ext>
            </a:extLst>
          </p:cNvPr>
          <p:cNvGrpSpPr/>
          <p:nvPr/>
        </p:nvGrpSpPr>
        <p:grpSpPr>
          <a:xfrm>
            <a:off x="11560298" y="1489815"/>
            <a:ext cx="351383" cy="351383"/>
            <a:chOff x="11560298" y="1489815"/>
            <a:chExt cx="351383" cy="351383"/>
          </a:xfrm>
        </p:grpSpPr>
        <p:sp>
          <p:nvSpPr>
            <p:cNvPr id="6" name="Ovale 5">
              <a:extLst>
                <a:ext uri="{FF2B5EF4-FFF2-40B4-BE49-F238E27FC236}">
                  <a16:creationId xmlns:a16="http://schemas.microsoft.com/office/drawing/2014/main" id="{ED0D7D63-59FE-B0CE-CB03-53031A1AF463}"/>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23DB84EC-5889-9EF8-A6EC-585F5B3AEC88}"/>
                </a:ext>
              </a:extLst>
            </p:cNvPr>
            <p:cNvPicPr>
              <a:picLocks noChangeAspect="1"/>
            </p:cNvPicPr>
            <p:nvPr/>
          </p:nvPicPr>
          <p:blipFill>
            <a:blip r:embed="rId5">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1505740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01AD4-4EDD-E7DB-6466-361430F904E4}"/>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F225E8C8-6F83-4B36-0F8F-AFC672070141}"/>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724CAD9E-75FA-0F9B-C417-CAD0603C2DB5}"/>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D626FA7-4C12-31B1-DA51-556E8AF0ABC5}"/>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FA6C81AF-3392-8DFE-8512-B74D6FA24085}"/>
              </a:ext>
            </a:extLst>
          </p:cNvPr>
          <p:cNvGrpSpPr/>
          <p:nvPr/>
        </p:nvGrpSpPr>
        <p:grpSpPr>
          <a:xfrm>
            <a:off x="1286091" y="1232771"/>
            <a:ext cx="9351429" cy="4569012"/>
            <a:chOff x="1286091" y="1045446"/>
            <a:chExt cx="9351429" cy="4569012"/>
          </a:xfrm>
        </p:grpSpPr>
        <p:sp>
          <p:nvSpPr>
            <p:cNvPr id="16" name="Rettangolo con angoli arrotondati 15">
              <a:extLst>
                <a:ext uri="{FF2B5EF4-FFF2-40B4-BE49-F238E27FC236}">
                  <a16:creationId xmlns:a16="http://schemas.microsoft.com/office/drawing/2014/main" id="{48F45B0D-E1E2-EEF7-DCEC-E0D1D1D0E29D}"/>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BB5B4336-A241-D70C-3D53-8C02F0EAFA97}"/>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36BF75F4-259E-4C5C-C39C-7AD593540E1F}"/>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AB592C52-5F0F-787E-6F80-8E66F0E568D0}"/>
                </a:ext>
              </a:extLst>
            </p:cNvPr>
            <p:cNvSpPr txBox="1"/>
            <p:nvPr/>
          </p:nvSpPr>
          <p:spPr>
            <a:xfrm>
              <a:off x="2733888" y="1455288"/>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sp>
          <p:nvSpPr>
            <p:cNvPr id="30" name="CasellaDiTesto 29">
              <a:extLst>
                <a:ext uri="{FF2B5EF4-FFF2-40B4-BE49-F238E27FC236}">
                  <a16:creationId xmlns:a16="http://schemas.microsoft.com/office/drawing/2014/main" id="{DC8165E1-8DFA-5FE7-8B9C-63EA97FBD297}"/>
                </a:ext>
              </a:extLst>
            </p:cNvPr>
            <p:cNvSpPr txBox="1"/>
            <p:nvPr/>
          </p:nvSpPr>
          <p:spPr>
            <a:xfrm>
              <a:off x="4413534" y="3146179"/>
              <a:ext cx="5222901" cy="1478481"/>
            </a:xfrm>
            <a:prstGeom prst="rect">
              <a:avLst/>
            </a:prstGeom>
            <a:noFill/>
          </p:spPr>
          <p:txBody>
            <a:bodyPr wrap="square">
              <a:noAutofit/>
            </a:bodyPr>
            <a:lstStyle/>
            <a:p>
              <a:pPr>
                <a:spcAft>
                  <a:spcPts val="1200"/>
                </a:spcAft>
              </a:pPr>
              <a:r>
                <a:rPr lang="en-US" sz="1400" dirty="0">
                  <a:solidFill>
                    <a:srgbClr val="FF0000"/>
                  </a:solidFill>
                  <a:latin typeface="Encode Sans" pitchFamily="2" charset="0"/>
                </a:rPr>
                <a:t>The </a:t>
              </a:r>
              <a:r>
                <a:rPr lang="en-US" sz="1400" b="1" dirty="0">
                  <a:solidFill>
                    <a:srgbClr val="FF0000"/>
                  </a:solidFill>
                  <a:latin typeface="Encode Sans" pitchFamily="2" charset="0"/>
                </a:rPr>
                <a:t>infotainment system with 10” HD screen </a:t>
              </a:r>
              <a:r>
                <a:rPr lang="en-US" sz="1400" dirty="0">
                  <a:solidFill>
                    <a:srgbClr val="FF0000"/>
                  </a:solidFill>
                  <a:latin typeface="Encode Sans" pitchFamily="2" charset="0"/>
                </a:rPr>
                <a:t>and tablet-like interface was born from the idea of offering LCV users the best interaction of their smartphones. </a:t>
              </a:r>
              <a:br>
                <a:rPr lang="en-US" sz="1400" dirty="0">
                  <a:solidFill>
                    <a:srgbClr val="FF0000"/>
                  </a:solidFill>
                  <a:latin typeface="Encode Sans" pitchFamily="2" charset="0"/>
                </a:rPr>
              </a:br>
              <a:r>
                <a:rPr lang="en-US" sz="1400" dirty="0">
                  <a:solidFill>
                    <a:srgbClr val="FF0000"/>
                  </a:solidFill>
                  <a:latin typeface="Encode Sans" pitchFamily="2" charset="0"/>
                </a:rPr>
                <a:t>Totally customizable with just a few gestures, it offers multi-windows, widgets and shortcuts with the responsiveness of a modern tablet. </a:t>
              </a:r>
            </a:p>
          </p:txBody>
        </p:sp>
      </p:grpSp>
      <p:sp>
        <p:nvSpPr>
          <p:cNvPr id="37" name="CasellaDiTesto 36">
            <a:extLst>
              <a:ext uri="{FF2B5EF4-FFF2-40B4-BE49-F238E27FC236}">
                <a16:creationId xmlns:a16="http://schemas.microsoft.com/office/drawing/2014/main" id="{A0746ACF-3E27-1CC3-FAE6-C61BD589635E}"/>
              </a:ext>
            </a:extLst>
          </p:cNvPr>
          <p:cNvSpPr txBox="1"/>
          <p:nvPr/>
        </p:nvSpPr>
        <p:spPr>
          <a:xfrm>
            <a:off x="4877568" y="4985799"/>
            <a:ext cx="2168473"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CONTINUE</a:t>
            </a:r>
          </a:p>
        </p:txBody>
      </p:sp>
      <p:pic>
        <p:nvPicPr>
          <p:cNvPr id="2" name="Picture 2">
            <a:extLst>
              <a:ext uri="{FF2B5EF4-FFF2-40B4-BE49-F238E27FC236}">
                <a16:creationId xmlns:a16="http://schemas.microsoft.com/office/drawing/2014/main" id="{ACCAA61A-7C8C-6E7F-CF98-3FB9BE0B40DF}"/>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7D144E5-1E10-2DE0-AD86-93871278FCDB}"/>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61</a:t>
            </a:fld>
            <a:endParaRPr lang="it-IT" dirty="0"/>
          </a:p>
        </p:txBody>
      </p:sp>
      <p:grpSp>
        <p:nvGrpSpPr>
          <p:cNvPr id="12" name="Gruppo 11">
            <a:extLst>
              <a:ext uri="{FF2B5EF4-FFF2-40B4-BE49-F238E27FC236}">
                <a16:creationId xmlns:a16="http://schemas.microsoft.com/office/drawing/2014/main" id="{529C75F0-EE30-F7D0-76CA-19076BE5B487}"/>
              </a:ext>
            </a:extLst>
          </p:cNvPr>
          <p:cNvGrpSpPr/>
          <p:nvPr/>
        </p:nvGrpSpPr>
        <p:grpSpPr>
          <a:xfrm>
            <a:off x="11449277" y="106363"/>
            <a:ext cx="575026" cy="700647"/>
            <a:chOff x="11449277" y="1833658"/>
            <a:chExt cx="575026" cy="700647"/>
          </a:xfrm>
        </p:grpSpPr>
        <p:sp>
          <p:nvSpPr>
            <p:cNvPr id="23" name="Rettangolo con angoli arrotondati 22">
              <a:extLst>
                <a:ext uri="{FF2B5EF4-FFF2-40B4-BE49-F238E27FC236}">
                  <a16:creationId xmlns:a16="http://schemas.microsoft.com/office/drawing/2014/main" id="{5EA8CC56-8C91-C1BB-EF4E-E6CD8D2AD974}"/>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C09BA406-7F0E-24F6-2D0F-BFC057AD284B}"/>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A4FF481A-9B5F-755A-7B9A-9B5CCF4C36BA}"/>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7" name="Gruppo 26">
            <a:extLst>
              <a:ext uri="{FF2B5EF4-FFF2-40B4-BE49-F238E27FC236}">
                <a16:creationId xmlns:a16="http://schemas.microsoft.com/office/drawing/2014/main" id="{277AB886-CD92-78F3-5939-B3A34113EDBF}"/>
              </a:ext>
            </a:extLst>
          </p:cNvPr>
          <p:cNvGrpSpPr/>
          <p:nvPr/>
        </p:nvGrpSpPr>
        <p:grpSpPr>
          <a:xfrm>
            <a:off x="11449277" y="4952304"/>
            <a:ext cx="575026" cy="1738151"/>
            <a:chOff x="11449277" y="4952304"/>
            <a:chExt cx="575026" cy="1738151"/>
          </a:xfrm>
        </p:grpSpPr>
        <p:sp>
          <p:nvSpPr>
            <p:cNvPr id="28" name="Rettangolo con angoli arrotondati 27">
              <a:extLst>
                <a:ext uri="{FF2B5EF4-FFF2-40B4-BE49-F238E27FC236}">
                  <a16:creationId xmlns:a16="http://schemas.microsoft.com/office/drawing/2014/main" id="{359FBA80-7AA4-1E11-D184-59529F7D43D1}"/>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6D74B982-FAE0-8161-E7D6-18848FA33E1B}"/>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EEF03E1D-B006-5820-8521-918DE89A2E4E}"/>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D18A0E7B-94A6-D91A-505D-848FEF23BCD8}"/>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0DB7AD07-39B9-EAA4-74B7-EB795CD4EB44}"/>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1CAC9C8B-5EBE-62A0-1192-9FF4C727FB13}"/>
                </a:ext>
              </a:extLst>
            </p:cNvPr>
            <p:cNvPicPr>
              <a:picLocks noChangeAspect="1"/>
            </p:cNvPicPr>
            <p:nvPr/>
          </p:nvPicPr>
          <p:blipFill>
            <a:blip r:embed="rId7"/>
            <a:srcRect/>
            <a:stretch/>
          </p:blipFill>
          <p:spPr>
            <a:xfrm>
              <a:off x="11656196" y="5171117"/>
              <a:ext cx="183221" cy="183221"/>
            </a:xfrm>
            <a:prstGeom prst="rect">
              <a:avLst/>
            </a:prstGeom>
          </p:spPr>
        </p:pic>
        <p:pic>
          <p:nvPicPr>
            <p:cNvPr id="41" name="Immagine 40">
              <a:extLst>
                <a:ext uri="{FF2B5EF4-FFF2-40B4-BE49-F238E27FC236}">
                  <a16:creationId xmlns:a16="http://schemas.microsoft.com/office/drawing/2014/main" id="{4DAE978D-7C6F-085D-58BA-B6F4D4829890}"/>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42" name="Gruppo 41">
            <a:extLst>
              <a:ext uri="{FF2B5EF4-FFF2-40B4-BE49-F238E27FC236}">
                <a16:creationId xmlns:a16="http://schemas.microsoft.com/office/drawing/2014/main" id="{C04C94D0-BD0E-6F5F-49B8-A217EF72DEE7}"/>
              </a:ext>
            </a:extLst>
          </p:cNvPr>
          <p:cNvGrpSpPr/>
          <p:nvPr/>
        </p:nvGrpSpPr>
        <p:grpSpPr>
          <a:xfrm>
            <a:off x="11449277" y="2058972"/>
            <a:ext cx="575026" cy="2865342"/>
            <a:chOff x="11449277" y="1833658"/>
            <a:chExt cx="575026" cy="2865342"/>
          </a:xfrm>
        </p:grpSpPr>
        <p:sp>
          <p:nvSpPr>
            <p:cNvPr id="43" name="Rettangolo con angoli arrotondati 42">
              <a:extLst>
                <a:ext uri="{FF2B5EF4-FFF2-40B4-BE49-F238E27FC236}">
                  <a16:creationId xmlns:a16="http://schemas.microsoft.com/office/drawing/2014/main" id="{4AD9A4B6-86F0-85A0-F068-B4D6CCE495FC}"/>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9CA50791-B092-582F-FE54-684E15BC00A4}"/>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E705CD8C-7692-E53A-2F64-B49FFF1E4D98}"/>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393A1EBB-FC07-D41B-21CD-77FCDE50B88D}"/>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13AE296F-8575-E02C-15FE-EE58FB3F6747}"/>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CF02EF90-9025-9044-CE0C-16BC837EDBA7}"/>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7AEBD2DB-DF77-FBFA-B52D-9F09E80EEFE7}"/>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F3B24179-26CC-1A6F-2F3F-9BF508536B3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8D0A6B15-BB7E-A708-72D3-3011406065D9}"/>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04304990-B651-521E-1F5B-644617C5C4E6}"/>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3C275CC3-AD3E-FB8C-228A-1DAEEB6F76C3}"/>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4CD90544-09BC-9EFB-04A2-0EE633FD506A}"/>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3C1C591C-FAF5-92E9-4F2A-E19A0DEED9C1}"/>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CD7E124E-85E6-E6D1-EA81-F73CEE5630F6}"/>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299721B0-1682-F23B-6095-4D90B90E268D}"/>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C1A2BA9D-46DC-7AC1-D3AE-57EB7604BFC9}"/>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19ED1736-BD5B-95EA-E409-80F10EE92A80}"/>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3BF96453-B4CB-44AD-A8A7-DDFBACBF4EF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8A51F675-0AEA-FC7F-EED6-821225FB57E7}"/>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DAA547B4-1209-56E4-2895-32D0A4887EE1}"/>
                </a:ext>
              </a:extLst>
            </p:cNvPr>
            <p:cNvSpPr/>
            <p:nvPr/>
          </p:nvSpPr>
          <p:spPr>
            <a:xfrm>
              <a:off x="11560298" y="241701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21A78BC7-4B99-9CE2-8747-54DDEAFFA614}"/>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CF7B8B62-7271-BD5D-6A68-6AC413EED6DF}"/>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61</a:t>
            </a:fld>
            <a:endParaRPr lang="it-IT" sz="1600" dirty="0"/>
          </a:p>
        </p:txBody>
      </p:sp>
      <p:sp>
        <p:nvSpPr>
          <p:cNvPr id="5" name="CasellaDiTesto 4">
            <a:extLst>
              <a:ext uri="{FF2B5EF4-FFF2-40B4-BE49-F238E27FC236}">
                <a16:creationId xmlns:a16="http://schemas.microsoft.com/office/drawing/2014/main" id="{6E8198CA-07F9-5C74-AB5A-85598746E1AF}"/>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10/13</a:t>
            </a:r>
          </a:p>
        </p:txBody>
      </p:sp>
      <p:sp>
        <p:nvSpPr>
          <p:cNvPr id="8" name="CasellaDiTesto 7">
            <a:extLst>
              <a:ext uri="{FF2B5EF4-FFF2-40B4-BE49-F238E27FC236}">
                <a16:creationId xmlns:a16="http://schemas.microsoft.com/office/drawing/2014/main" id="{405C9501-6A3E-7BB8-9D9B-3FD5DD1B097D}"/>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pic>
        <p:nvPicPr>
          <p:cNvPr id="9" name="Immagine 8" descr="Immagine che contiene automobile, veicolo, Veicolo terrestre, Veicolo a motore&#10;&#10;Il contenuto generato dall'IA potrebbe non essere corretto.">
            <a:extLst>
              <a:ext uri="{FF2B5EF4-FFF2-40B4-BE49-F238E27FC236}">
                <a16:creationId xmlns:a16="http://schemas.microsoft.com/office/drawing/2014/main" id="{400564DE-5F35-3C05-104F-39DAE716D7B9}"/>
              </a:ext>
            </a:extLst>
          </p:cNvPr>
          <p:cNvPicPr>
            <a:picLocks noChangeAspect="1"/>
          </p:cNvPicPr>
          <p:nvPr/>
        </p:nvPicPr>
        <p:blipFill>
          <a:blip r:embed="rId16"/>
          <a:srcRect l="30312" t="36941" r="36239" b="13162"/>
          <a:stretch>
            <a:fillRect/>
          </a:stretch>
        </p:blipFill>
        <p:spPr>
          <a:xfrm>
            <a:off x="1922131" y="2358792"/>
            <a:ext cx="2232741" cy="2220403"/>
          </a:xfrm>
          <a:prstGeom prst="ellipse">
            <a:avLst/>
          </a:prstGeom>
          <a:ln w="57150">
            <a:solidFill>
              <a:srgbClr val="A0B2BF"/>
            </a:solidFill>
          </a:ln>
        </p:spPr>
      </p:pic>
      <p:sp>
        <p:nvSpPr>
          <p:cNvPr id="14" name="CasellaDiTesto 13">
            <a:extLst>
              <a:ext uri="{FF2B5EF4-FFF2-40B4-BE49-F238E27FC236}">
                <a16:creationId xmlns:a16="http://schemas.microsoft.com/office/drawing/2014/main" id="{18B10177-0439-EF16-2AF1-7D28197B8F96}"/>
              </a:ext>
            </a:extLst>
          </p:cNvPr>
          <p:cNvSpPr txBox="1"/>
          <p:nvPr/>
        </p:nvSpPr>
        <p:spPr>
          <a:xfrm>
            <a:off x="4413534" y="2730695"/>
            <a:ext cx="5381236" cy="523220"/>
          </a:xfrm>
          <a:prstGeom prst="rect">
            <a:avLst/>
          </a:prstGeom>
          <a:noFill/>
        </p:spPr>
        <p:txBody>
          <a:bodyPr wrap="square">
            <a:spAutoFit/>
          </a:bodyPr>
          <a:lstStyle/>
          <a:p>
            <a:r>
              <a:rPr lang="en-US" sz="1400" dirty="0">
                <a:solidFill>
                  <a:srgbClr val="FF0000"/>
                </a:solidFill>
                <a:latin typeface="Encode Sans" pitchFamily="2" charset="0"/>
              </a:rPr>
              <a:t>For a tech-savvy professional who mainly works in the city and frequently uses navigation and apps, this system </a:t>
            </a:r>
            <a:r>
              <a:rPr lang="it-IT" sz="1400" dirty="0" err="1">
                <a:solidFill>
                  <a:srgbClr val="FF0000"/>
                </a:solidFill>
                <a:latin typeface="Encode Sans" pitchFamily="2" charset="0"/>
              </a:rPr>
              <a:t>is</a:t>
            </a:r>
            <a:r>
              <a:rPr lang="it-IT" sz="1400" dirty="0">
                <a:solidFill>
                  <a:srgbClr val="FF0000"/>
                </a:solidFill>
                <a:latin typeface="Encode Sans" pitchFamily="2" charset="0"/>
              </a:rPr>
              <a:t> </a:t>
            </a:r>
            <a:r>
              <a:rPr lang="it-IT" sz="1400" dirty="0" err="1">
                <a:solidFill>
                  <a:srgbClr val="FF0000"/>
                </a:solidFill>
                <a:latin typeface="Encode Sans" pitchFamily="2" charset="0"/>
              </a:rPr>
              <a:t>essential</a:t>
            </a:r>
            <a:r>
              <a:rPr lang="it-IT" sz="1400" dirty="0">
                <a:solidFill>
                  <a:srgbClr val="FF0000"/>
                </a:solidFill>
                <a:latin typeface="Encode Sans" pitchFamily="2" charset="0"/>
              </a:rPr>
              <a:t>.</a:t>
            </a:r>
          </a:p>
        </p:txBody>
      </p:sp>
      <p:sp>
        <p:nvSpPr>
          <p:cNvPr id="17" name="Ovale 16">
            <a:extLst>
              <a:ext uri="{FF2B5EF4-FFF2-40B4-BE49-F238E27FC236}">
                <a16:creationId xmlns:a16="http://schemas.microsoft.com/office/drawing/2014/main" id="{DE426CDE-E0C6-A3EA-5F49-00F4E3ABD716}"/>
              </a:ext>
            </a:extLst>
          </p:cNvPr>
          <p:cNvSpPr/>
          <p:nvPr/>
        </p:nvSpPr>
        <p:spPr>
          <a:xfrm>
            <a:off x="9305925" y="984383"/>
            <a:ext cx="1006022" cy="100602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2084210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77296-4155-B582-2033-A52D6CE53D9E}"/>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05141FB6-8DD8-06F2-82AA-904BF503DCD9}"/>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F4F6A131-CD4D-6C60-1B7D-CF5110177235}"/>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F8A8B8EF-C393-3CCA-9EC2-45AE6BB48C06}"/>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8252A2DB-45A7-B3D5-AAC3-4D4E49BBA96C}"/>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390442DD-0F47-2637-0B38-34A4352AE260}"/>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191EE958-D18A-56E7-D9DB-183CDFD4F347}"/>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AF7CD755-62E4-7396-916B-F23E58052690}"/>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52CDCD4A-527B-F101-9260-36E7C929F99A}"/>
                </a:ext>
              </a:extLst>
            </p:cNvPr>
            <p:cNvSpPr txBox="1"/>
            <p:nvPr/>
          </p:nvSpPr>
          <p:spPr>
            <a:xfrm>
              <a:off x="2864275" y="23293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really… </a:t>
              </a:r>
            </a:p>
          </p:txBody>
        </p:sp>
        <p:sp>
          <p:nvSpPr>
            <p:cNvPr id="30" name="CasellaDiTesto 29">
              <a:extLst>
                <a:ext uri="{FF2B5EF4-FFF2-40B4-BE49-F238E27FC236}">
                  <a16:creationId xmlns:a16="http://schemas.microsoft.com/office/drawing/2014/main" id="{2441282D-24EE-E81F-2B61-6E3C985E0EA6}"/>
                </a:ext>
              </a:extLst>
            </p:cNvPr>
            <p:cNvSpPr txBox="1"/>
            <p:nvPr/>
          </p:nvSpPr>
          <p:spPr>
            <a:xfrm>
              <a:off x="2956547" y="3388048"/>
              <a:ext cx="5913090" cy="646331"/>
            </a:xfrm>
            <a:prstGeom prst="rect">
              <a:avLst/>
            </a:prstGeom>
            <a:noFill/>
          </p:spPr>
          <p:txBody>
            <a:bodyPr wrap="square">
              <a:spAutoFit/>
            </a:bodyPr>
            <a:lstStyle>
              <a:defPPr>
                <a:defRPr lang="en-US"/>
              </a:defPPr>
              <a:lvl1pPr>
                <a:defRPr>
                  <a:latin typeface="Encode Sans" pitchFamily="2" charset="0"/>
                </a:defRPr>
              </a:lvl1pPr>
            </a:lstStyle>
            <a:p>
              <a:pPr algn="ctr"/>
              <a:r>
                <a:rPr lang="en-US" dirty="0"/>
                <a:t>This answer won’t make you go any further.</a:t>
              </a:r>
            </a:p>
            <a:p>
              <a:pPr algn="ctr"/>
              <a:endParaRPr lang="en-US" dirty="0"/>
            </a:p>
          </p:txBody>
        </p:sp>
      </p:grpSp>
      <p:sp>
        <p:nvSpPr>
          <p:cNvPr id="5" name="CasellaDiTesto 4">
            <a:extLst>
              <a:ext uri="{FF2B5EF4-FFF2-40B4-BE49-F238E27FC236}">
                <a16:creationId xmlns:a16="http://schemas.microsoft.com/office/drawing/2014/main" id="{1D79D4A8-FC94-637F-5AB5-9409AE877644}"/>
              </a:ext>
            </a:extLst>
          </p:cNvPr>
          <p:cNvSpPr txBox="1"/>
          <p:nvPr/>
        </p:nvSpPr>
        <p:spPr>
          <a:xfrm>
            <a:off x="5106944" y="4207585"/>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C2A7767A-C981-AD73-60DE-EC021DCDEB6F}"/>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2EEE4A7-5071-A337-CC97-CB0DC2356000}"/>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62</a:t>
            </a:fld>
            <a:endParaRPr lang="it-IT" dirty="0"/>
          </a:p>
        </p:txBody>
      </p:sp>
      <p:grpSp>
        <p:nvGrpSpPr>
          <p:cNvPr id="9" name="Gruppo 8">
            <a:extLst>
              <a:ext uri="{FF2B5EF4-FFF2-40B4-BE49-F238E27FC236}">
                <a16:creationId xmlns:a16="http://schemas.microsoft.com/office/drawing/2014/main" id="{CF86A16B-81D6-65F3-E9AD-623D4BB4307E}"/>
              </a:ext>
            </a:extLst>
          </p:cNvPr>
          <p:cNvGrpSpPr/>
          <p:nvPr/>
        </p:nvGrpSpPr>
        <p:grpSpPr>
          <a:xfrm>
            <a:off x="11449277" y="106363"/>
            <a:ext cx="575026" cy="700647"/>
            <a:chOff x="11449277" y="1833658"/>
            <a:chExt cx="575026" cy="700647"/>
          </a:xfrm>
        </p:grpSpPr>
        <p:sp>
          <p:nvSpPr>
            <p:cNvPr id="12" name="Rettangolo con angoli arrotondati 11">
              <a:extLst>
                <a:ext uri="{FF2B5EF4-FFF2-40B4-BE49-F238E27FC236}">
                  <a16:creationId xmlns:a16="http://schemas.microsoft.com/office/drawing/2014/main" id="{9F3F530A-2600-BA04-110D-34203F770399}"/>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39C4932A-FD50-9640-D17B-0F35B34CCDB5}"/>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4834C637-7AB4-8AAA-F269-0566AC977741}"/>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2" name="Gruppo 21">
            <a:extLst>
              <a:ext uri="{FF2B5EF4-FFF2-40B4-BE49-F238E27FC236}">
                <a16:creationId xmlns:a16="http://schemas.microsoft.com/office/drawing/2014/main" id="{450FED18-14D5-CC05-67CC-47AEFDA8DA4B}"/>
              </a:ext>
            </a:extLst>
          </p:cNvPr>
          <p:cNvGrpSpPr/>
          <p:nvPr/>
        </p:nvGrpSpPr>
        <p:grpSpPr>
          <a:xfrm>
            <a:off x="11449277" y="4952304"/>
            <a:ext cx="575026" cy="1738151"/>
            <a:chOff x="11449277" y="4952304"/>
            <a:chExt cx="575026" cy="1738151"/>
          </a:xfrm>
        </p:grpSpPr>
        <p:sp>
          <p:nvSpPr>
            <p:cNvPr id="23" name="Rettangolo con angoli arrotondati 22">
              <a:extLst>
                <a:ext uri="{FF2B5EF4-FFF2-40B4-BE49-F238E27FC236}">
                  <a16:creationId xmlns:a16="http://schemas.microsoft.com/office/drawing/2014/main" id="{DC792257-165F-DD64-C276-C56209FFC316}"/>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65C85980-3C04-66E3-7752-6291C92CB914}"/>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573FB5BF-4090-DA71-E7BF-A9A43CCBCB81}"/>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7851FD4C-00B0-D03D-3487-F3613354C77D}"/>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897A7358-9E05-3F3D-F173-25DC82AA9987}"/>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0660583C-A561-CCC0-F9A7-DA2D1B90ED1B}"/>
                </a:ext>
              </a:extLst>
            </p:cNvPr>
            <p:cNvPicPr>
              <a:picLocks noChangeAspect="1"/>
            </p:cNvPicPr>
            <p:nvPr/>
          </p:nvPicPr>
          <p:blipFill>
            <a:blip r:embed="rId7"/>
            <a:srcRect/>
            <a:stretch/>
          </p:blipFill>
          <p:spPr>
            <a:xfrm>
              <a:off x="11656196" y="5171117"/>
              <a:ext cx="183221" cy="183221"/>
            </a:xfrm>
            <a:prstGeom prst="rect">
              <a:avLst/>
            </a:prstGeom>
          </p:spPr>
        </p:pic>
        <p:pic>
          <p:nvPicPr>
            <p:cNvPr id="33" name="Immagine 32">
              <a:extLst>
                <a:ext uri="{FF2B5EF4-FFF2-40B4-BE49-F238E27FC236}">
                  <a16:creationId xmlns:a16="http://schemas.microsoft.com/office/drawing/2014/main" id="{73216576-C9BA-D228-6E6E-23CDA2BF6BEA}"/>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37" name="Gruppo 36">
            <a:extLst>
              <a:ext uri="{FF2B5EF4-FFF2-40B4-BE49-F238E27FC236}">
                <a16:creationId xmlns:a16="http://schemas.microsoft.com/office/drawing/2014/main" id="{14489A22-8980-D4C0-B3CF-6E8E7A71F679}"/>
              </a:ext>
            </a:extLst>
          </p:cNvPr>
          <p:cNvGrpSpPr/>
          <p:nvPr/>
        </p:nvGrpSpPr>
        <p:grpSpPr>
          <a:xfrm>
            <a:off x="11449277" y="2058972"/>
            <a:ext cx="575026" cy="2865342"/>
            <a:chOff x="11449277" y="1833658"/>
            <a:chExt cx="575026" cy="2865342"/>
          </a:xfrm>
        </p:grpSpPr>
        <p:sp>
          <p:nvSpPr>
            <p:cNvPr id="54" name="Rettangolo con angoli arrotondati 53">
              <a:extLst>
                <a:ext uri="{FF2B5EF4-FFF2-40B4-BE49-F238E27FC236}">
                  <a16:creationId xmlns:a16="http://schemas.microsoft.com/office/drawing/2014/main" id="{B3CDF2AF-B4F6-120E-AA3B-088843BB6A1E}"/>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con angoli arrotondati 54">
              <a:extLst>
                <a:ext uri="{FF2B5EF4-FFF2-40B4-BE49-F238E27FC236}">
                  <a16:creationId xmlns:a16="http://schemas.microsoft.com/office/drawing/2014/main" id="{4248F060-4BAD-A726-83DE-61ECC7B5CC5A}"/>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9D924B85-B3D1-9728-3F43-13B3584CD687}"/>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BA16521D-9362-77A4-2FDC-8EBB4AE35A89}"/>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9333CB4E-0EB5-142E-D1DD-4E9AB661D2FD}"/>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FBF33E0C-A5FB-2C48-26CC-B37D03DFC67B}"/>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6F616447-D8BE-9F47-0E15-D6B70B62596D}"/>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75BC9E11-2C66-96B6-2350-F6FC0C673F2E}"/>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6" name="Immagine 65">
              <a:extLst>
                <a:ext uri="{FF2B5EF4-FFF2-40B4-BE49-F238E27FC236}">
                  <a16:creationId xmlns:a16="http://schemas.microsoft.com/office/drawing/2014/main" id="{81D39A20-EEE7-E66B-8F7A-1B0CC9035672}"/>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7" name="Immagine 66">
              <a:extLst>
                <a:ext uri="{FF2B5EF4-FFF2-40B4-BE49-F238E27FC236}">
                  <a16:creationId xmlns:a16="http://schemas.microsoft.com/office/drawing/2014/main" id="{929E5F11-314A-332D-E631-E959435BEAE5}"/>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8" name="Immagine 67">
              <a:extLst>
                <a:ext uri="{FF2B5EF4-FFF2-40B4-BE49-F238E27FC236}">
                  <a16:creationId xmlns:a16="http://schemas.microsoft.com/office/drawing/2014/main" id="{4D5188DD-AF83-8CB9-6780-314761CB16C3}"/>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69" name="Immagine 68">
              <a:extLst>
                <a:ext uri="{FF2B5EF4-FFF2-40B4-BE49-F238E27FC236}">
                  <a16:creationId xmlns:a16="http://schemas.microsoft.com/office/drawing/2014/main" id="{6DCF95DC-0DF2-1942-9F24-DB4B694D0BE2}"/>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0" name="Immagine 69">
              <a:extLst>
                <a:ext uri="{FF2B5EF4-FFF2-40B4-BE49-F238E27FC236}">
                  <a16:creationId xmlns:a16="http://schemas.microsoft.com/office/drawing/2014/main" id="{357F2D09-248D-E10D-B621-C6C68E6D91C4}"/>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1" name="Immagine 70">
              <a:extLst>
                <a:ext uri="{FF2B5EF4-FFF2-40B4-BE49-F238E27FC236}">
                  <a16:creationId xmlns:a16="http://schemas.microsoft.com/office/drawing/2014/main" id="{4122558E-01D4-BB08-E1C5-F8A6A3AA8C8A}"/>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2" name="Gruppo 71">
            <a:extLst>
              <a:ext uri="{FF2B5EF4-FFF2-40B4-BE49-F238E27FC236}">
                <a16:creationId xmlns:a16="http://schemas.microsoft.com/office/drawing/2014/main" id="{058F7660-CB9F-2C30-D7CE-C6A262165C90}"/>
              </a:ext>
            </a:extLst>
          </p:cNvPr>
          <p:cNvGrpSpPr/>
          <p:nvPr/>
        </p:nvGrpSpPr>
        <p:grpSpPr>
          <a:xfrm>
            <a:off x="11449277" y="906463"/>
            <a:ext cx="575026" cy="1083942"/>
            <a:chOff x="11449277" y="1833658"/>
            <a:chExt cx="575026" cy="1083942"/>
          </a:xfrm>
        </p:grpSpPr>
        <p:sp>
          <p:nvSpPr>
            <p:cNvPr id="73" name="Rettangolo con angoli arrotondati 72">
              <a:extLst>
                <a:ext uri="{FF2B5EF4-FFF2-40B4-BE49-F238E27FC236}">
                  <a16:creationId xmlns:a16="http://schemas.microsoft.com/office/drawing/2014/main" id="{2231DA65-A34E-0C97-A188-384F8FAAEB10}"/>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con angoli arrotondati 73">
              <a:extLst>
                <a:ext uri="{FF2B5EF4-FFF2-40B4-BE49-F238E27FC236}">
                  <a16:creationId xmlns:a16="http://schemas.microsoft.com/office/drawing/2014/main" id="{ACE6F039-360D-77A3-DF63-301F65895455}"/>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a:extLst>
                <a:ext uri="{FF2B5EF4-FFF2-40B4-BE49-F238E27FC236}">
                  <a16:creationId xmlns:a16="http://schemas.microsoft.com/office/drawing/2014/main" id="{8E7A7F90-3EC7-477A-DDF3-A1C383E83C96}"/>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a:extLst>
                <a:ext uri="{FF2B5EF4-FFF2-40B4-BE49-F238E27FC236}">
                  <a16:creationId xmlns:a16="http://schemas.microsoft.com/office/drawing/2014/main" id="{F0A7B425-C6F2-4A7D-A634-E5C7B4EE9CF8}"/>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7" name="Ovale 76">
              <a:extLst>
                <a:ext uri="{FF2B5EF4-FFF2-40B4-BE49-F238E27FC236}">
                  <a16:creationId xmlns:a16="http://schemas.microsoft.com/office/drawing/2014/main" id="{059FA52A-8054-51BC-F522-35C631A74C56}"/>
                </a:ext>
              </a:extLst>
            </p:cNvPr>
            <p:cNvSpPr/>
            <p:nvPr/>
          </p:nvSpPr>
          <p:spPr>
            <a:xfrm>
              <a:off x="11560298" y="241701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F53F1D29-12EC-5B7A-B262-F62AF582DE3B}"/>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9" name="CasellaDiTesto 78">
            <a:extLst>
              <a:ext uri="{FF2B5EF4-FFF2-40B4-BE49-F238E27FC236}">
                <a16:creationId xmlns:a16="http://schemas.microsoft.com/office/drawing/2014/main" id="{53960C90-E2B3-23B6-824D-533906029B0C}"/>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62</a:t>
            </a:fld>
            <a:endParaRPr lang="it-IT" sz="1600" dirty="0"/>
          </a:p>
        </p:txBody>
      </p:sp>
      <p:sp>
        <p:nvSpPr>
          <p:cNvPr id="17" name="CasellaDiTesto 16">
            <a:extLst>
              <a:ext uri="{FF2B5EF4-FFF2-40B4-BE49-F238E27FC236}">
                <a16:creationId xmlns:a16="http://schemas.microsoft.com/office/drawing/2014/main" id="{339D42FF-5231-5462-0DC8-5E73C64DBB84}"/>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10/13</a:t>
            </a:r>
          </a:p>
        </p:txBody>
      </p:sp>
      <p:sp>
        <p:nvSpPr>
          <p:cNvPr id="18" name="CasellaDiTesto 17">
            <a:extLst>
              <a:ext uri="{FF2B5EF4-FFF2-40B4-BE49-F238E27FC236}">
                <a16:creationId xmlns:a16="http://schemas.microsoft.com/office/drawing/2014/main" id="{E2B0CCAE-3BBB-67E5-92DF-4392F07E04CC}"/>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Tree>
    <p:custDataLst>
      <p:tags r:id="rId1"/>
    </p:custDataLst>
    <p:extLst>
      <p:ext uri="{BB962C8B-B14F-4D97-AF65-F5344CB8AC3E}">
        <p14:creationId xmlns:p14="http://schemas.microsoft.com/office/powerpoint/2010/main" val="443980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133D2-411F-41B3-57F7-C8F6EADD3EE2}"/>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B30B8A31-DDC1-6955-65D4-76E4DCC871B2}"/>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11/13</a:t>
            </a:r>
          </a:p>
        </p:txBody>
      </p:sp>
      <p:sp>
        <p:nvSpPr>
          <p:cNvPr id="5" name="CasellaDiTesto 4">
            <a:extLst>
              <a:ext uri="{FF2B5EF4-FFF2-40B4-BE49-F238E27FC236}">
                <a16:creationId xmlns:a16="http://schemas.microsoft.com/office/drawing/2014/main" id="{E5514836-05AC-6177-D88A-26CB89C25B42}"/>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59" name="CasellaDiTesto 58">
            <a:extLst>
              <a:ext uri="{FF2B5EF4-FFF2-40B4-BE49-F238E27FC236}">
                <a16:creationId xmlns:a16="http://schemas.microsoft.com/office/drawing/2014/main" id="{E95ED22D-316D-59AF-000D-323CBEA74963}"/>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63</a:t>
            </a:fld>
            <a:endParaRPr lang="it-IT" sz="1600" dirty="0"/>
          </a:p>
        </p:txBody>
      </p:sp>
      <p:sp>
        <p:nvSpPr>
          <p:cNvPr id="60" name="CasellaDiTesto 59">
            <a:extLst>
              <a:ext uri="{FF2B5EF4-FFF2-40B4-BE49-F238E27FC236}">
                <a16:creationId xmlns:a16="http://schemas.microsoft.com/office/drawing/2014/main" id="{80A7685F-6664-A066-46CA-4D4DFBA758C8}"/>
              </a:ext>
            </a:extLst>
          </p:cNvPr>
          <p:cNvSpPr txBox="1"/>
          <p:nvPr/>
        </p:nvSpPr>
        <p:spPr>
          <a:xfrm>
            <a:off x="2746522" y="2072029"/>
            <a:ext cx="6755678" cy="411972"/>
          </a:xfrm>
          <a:prstGeom prst="rect">
            <a:avLst/>
          </a:prstGeom>
          <a:noFill/>
        </p:spPr>
        <p:txBody>
          <a:bodyPr wrap="square">
            <a:spAutoFit/>
          </a:bodyPr>
          <a:lstStyle/>
          <a:p>
            <a:pPr>
              <a:lnSpc>
                <a:spcPct val="115000"/>
              </a:lnSpc>
              <a:spcAft>
                <a:spcPts val="800"/>
              </a:spcAft>
            </a:pPr>
            <a:r>
              <a:rPr lang="en-US" sz="2000" b="1" kern="100" dirty="0">
                <a:solidFill>
                  <a:schemeClr val="bg1"/>
                </a:solidFill>
                <a:effectLst/>
                <a:latin typeface="Encode Sans"/>
                <a:ea typeface="Calibri" panose="020F0502020204030204" pitchFamily="34" charset="0"/>
                <a:cs typeface="Arial" panose="020B0604020202020204" pitchFamily="34" charset="0"/>
              </a:rPr>
              <a:t>Which options do you present him with?</a:t>
            </a:r>
          </a:p>
        </p:txBody>
      </p:sp>
      <p:sp>
        <p:nvSpPr>
          <p:cNvPr id="62" name="Rettangolo con angoli arrotondati 61">
            <a:extLst>
              <a:ext uri="{FF2B5EF4-FFF2-40B4-BE49-F238E27FC236}">
                <a16:creationId xmlns:a16="http://schemas.microsoft.com/office/drawing/2014/main" id="{3C89F15D-93BE-75B0-390E-9672C72D1307}"/>
              </a:ext>
            </a:extLst>
          </p:cNvPr>
          <p:cNvSpPr/>
          <p:nvPr/>
        </p:nvSpPr>
        <p:spPr>
          <a:xfrm>
            <a:off x="1720850" y="2670903"/>
            <a:ext cx="7959725" cy="330753"/>
          </a:xfrm>
          <a:prstGeom prst="roundRect">
            <a:avLst>
              <a:gd name="adj" fmla="val 50000"/>
            </a:avLst>
          </a:prstGeom>
          <a:solidFill>
            <a:srgbClr val="286F52">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Available in ICE and BEV versions</a:t>
            </a:r>
          </a:p>
        </p:txBody>
      </p:sp>
      <p:sp>
        <p:nvSpPr>
          <p:cNvPr id="63" name="Rettangolo con angoli arrotondati 62">
            <a:extLst>
              <a:ext uri="{FF2B5EF4-FFF2-40B4-BE49-F238E27FC236}">
                <a16:creationId xmlns:a16="http://schemas.microsoft.com/office/drawing/2014/main" id="{08019214-78BF-9121-EC55-73901B32C310}"/>
              </a:ext>
            </a:extLst>
          </p:cNvPr>
          <p:cNvSpPr/>
          <p:nvPr/>
        </p:nvSpPr>
        <p:spPr>
          <a:xfrm>
            <a:off x="1720850" y="3142390"/>
            <a:ext cx="7959725"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Only electric</a:t>
            </a:r>
          </a:p>
        </p:txBody>
      </p:sp>
      <p:sp>
        <p:nvSpPr>
          <p:cNvPr id="64" name="Rettangolo con angoli arrotondati 63">
            <a:extLst>
              <a:ext uri="{FF2B5EF4-FFF2-40B4-BE49-F238E27FC236}">
                <a16:creationId xmlns:a16="http://schemas.microsoft.com/office/drawing/2014/main" id="{6D9C50E0-91E9-7A7F-6675-A93863DBA344}"/>
              </a:ext>
            </a:extLst>
          </p:cNvPr>
          <p:cNvSpPr/>
          <p:nvPr/>
        </p:nvSpPr>
        <p:spPr>
          <a:xfrm>
            <a:off x="1720850" y="3613878"/>
            <a:ext cx="7959725"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kern="100" dirty="0">
                <a:solidFill>
                  <a:schemeClr val="bg1"/>
                </a:solidFill>
                <a:latin typeface="Encode Sans" pitchFamily="2" charset="0"/>
                <a:ea typeface="Calibri" panose="020F0502020204030204" pitchFamily="34" charset="0"/>
                <a:cs typeface="Arial" panose="020B0604020202020204" pitchFamily="34" charset="0"/>
              </a:rPr>
              <a:t>Only diesel</a:t>
            </a:r>
          </a:p>
        </p:txBody>
      </p:sp>
      <p:sp>
        <p:nvSpPr>
          <p:cNvPr id="65" name="CasellaDiTesto 64">
            <a:extLst>
              <a:ext uri="{FF2B5EF4-FFF2-40B4-BE49-F238E27FC236}">
                <a16:creationId xmlns:a16="http://schemas.microsoft.com/office/drawing/2014/main" id="{CD4B44A6-EC55-9B94-9F50-B51A17A8AAE9}"/>
              </a:ext>
            </a:extLst>
          </p:cNvPr>
          <p:cNvSpPr txBox="1"/>
          <p:nvPr/>
        </p:nvSpPr>
        <p:spPr>
          <a:xfrm>
            <a:off x="8485465" y="4214161"/>
            <a:ext cx="1612296"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CONFIRM</a:t>
            </a:r>
          </a:p>
        </p:txBody>
      </p:sp>
      <p:sp>
        <p:nvSpPr>
          <p:cNvPr id="67" name="CasellaDiTesto 66">
            <a:extLst>
              <a:ext uri="{FF2B5EF4-FFF2-40B4-BE49-F238E27FC236}">
                <a16:creationId xmlns:a16="http://schemas.microsoft.com/office/drawing/2014/main" id="{AD36A3FD-FD46-F422-7EEF-C5AA350BEE2C}"/>
              </a:ext>
            </a:extLst>
          </p:cNvPr>
          <p:cNvSpPr txBox="1"/>
          <p:nvPr/>
        </p:nvSpPr>
        <p:spPr>
          <a:xfrm>
            <a:off x="2746522" y="1401094"/>
            <a:ext cx="6755677" cy="698525"/>
          </a:xfrm>
          <a:prstGeom prst="rect">
            <a:avLst/>
          </a:prstGeom>
          <a:noFill/>
        </p:spPr>
        <p:txBody>
          <a:bodyPr wrap="square">
            <a:spAutoFit/>
          </a:bodyPr>
          <a:lstStyle/>
          <a:p>
            <a:pPr>
              <a:lnSpc>
                <a:spcPct val="115000"/>
              </a:lnSpc>
              <a:spcAft>
                <a:spcPts val="800"/>
              </a:spcAft>
            </a:pPr>
            <a:r>
              <a:rPr lang="en-GB" b="1" kern="100" dirty="0">
                <a:solidFill>
                  <a:schemeClr val="bg1"/>
                </a:solidFill>
                <a:latin typeface="Encode Sans"/>
                <a:ea typeface="Calibri" panose="020F0502020204030204" pitchFamily="34" charset="0"/>
                <a:cs typeface="Arial" panose="020B0604020202020204" pitchFamily="34" charset="0"/>
              </a:rPr>
              <a:t>Mr Brown </a:t>
            </a:r>
            <a:r>
              <a:rPr lang="en-GB" kern="100" dirty="0">
                <a:solidFill>
                  <a:schemeClr val="bg1"/>
                </a:solidFill>
                <a:latin typeface="Encode Sans"/>
                <a:ea typeface="Calibri" panose="020F0502020204030204" pitchFamily="34" charset="0"/>
                <a:cs typeface="Arial" panose="020B0604020202020204" pitchFamily="34" charset="0"/>
              </a:rPr>
              <a:t>has expressed an interest in learning about the choice of powertrains for his fleet.</a:t>
            </a:r>
            <a:endParaRPr lang="en-US" sz="1800" kern="100" dirty="0">
              <a:solidFill>
                <a:schemeClr val="bg1"/>
              </a:solidFill>
              <a:effectLst/>
              <a:latin typeface="Encode Sans"/>
              <a:ea typeface="Calibri" panose="020F0502020204030204" pitchFamily="34" charset="0"/>
              <a:cs typeface="Arial" panose="020B0604020202020204" pitchFamily="34" charset="0"/>
            </a:endParaRPr>
          </a:p>
        </p:txBody>
      </p:sp>
      <p:pic>
        <p:nvPicPr>
          <p:cNvPr id="69" name="Immagine 68">
            <a:extLst>
              <a:ext uri="{FF2B5EF4-FFF2-40B4-BE49-F238E27FC236}">
                <a16:creationId xmlns:a16="http://schemas.microsoft.com/office/drawing/2014/main" id="{6A45D4CF-C05C-48C7-8B33-12F78AA915A8}"/>
              </a:ext>
            </a:extLst>
          </p:cNvPr>
          <p:cNvPicPr>
            <a:picLocks noChangeAspect="1"/>
          </p:cNvPicPr>
          <p:nvPr/>
        </p:nvPicPr>
        <p:blipFill>
          <a:blip r:embed="rId4"/>
          <a:srcRect l="17237" r="17237"/>
          <a:stretch/>
        </p:blipFill>
        <p:spPr>
          <a:xfrm>
            <a:off x="1641475" y="1454150"/>
            <a:ext cx="975770" cy="992770"/>
          </a:xfrm>
          <a:prstGeom prst="ellipse">
            <a:avLst/>
          </a:prstGeom>
          <a:ln w="57150">
            <a:solidFill>
              <a:srgbClr val="A0B2BF"/>
            </a:solidFill>
          </a:ln>
        </p:spPr>
      </p:pic>
      <p:sp>
        <p:nvSpPr>
          <p:cNvPr id="2" name="CasellaDiTesto 1">
            <a:extLst>
              <a:ext uri="{FF2B5EF4-FFF2-40B4-BE49-F238E27FC236}">
                <a16:creationId xmlns:a16="http://schemas.microsoft.com/office/drawing/2014/main" id="{F6DAA4E6-C78D-99FF-6AF3-0BC7C5CFBD18}"/>
              </a:ext>
            </a:extLst>
          </p:cNvPr>
          <p:cNvSpPr txBox="1"/>
          <p:nvPr/>
        </p:nvSpPr>
        <p:spPr>
          <a:xfrm>
            <a:off x="1048500" y="4168234"/>
            <a:ext cx="6927702" cy="461665"/>
          </a:xfrm>
          <a:prstGeom prst="rect">
            <a:avLst/>
          </a:prstGeom>
          <a:noFill/>
        </p:spPr>
        <p:txBody>
          <a:bodyPr wrap="square">
            <a:spAutoFit/>
          </a:bodyPr>
          <a:lstStyle/>
          <a:p>
            <a:r>
              <a:rPr lang="en-US" sz="1200" i="1" dirty="0">
                <a:solidFill>
                  <a:schemeClr val="bg1"/>
                </a:solidFill>
                <a:latin typeface="Encode Sans" pitchFamily="2" charset="0"/>
              </a:rPr>
              <a:t>Click on the </a:t>
            </a:r>
            <a:r>
              <a:rPr lang="en-US" sz="1200" i="1" dirty="0" err="1">
                <a:solidFill>
                  <a:schemeClr val="bg1"/>
                </a:solidFill>
                <a:latin typeface="Encode Sans" pitchFamily="2" charset="0"/>
              </a:rPr>
              <a:t>Mr</a:t>
            </a:r>
            <a:r>
              <a:rPr lang="en-US" sz="1200" i="1" dirty="0">
                <a:solidFill>
                  <a:schemeClr val="bg1"/>
                </a:solidFill>
                <a:latin typeface="Encode Sans" pitchFamily="2" charset="0"/>
              </a:rPr>
              <a:t> Brown image to view the customer profile again.</a:t>
            </a:r>
            <a:endParaRPr lang="it-IT" sz="1200" i="1" dirty="0">
              <a:solidFill>
                <a:schemeClr val="bg1"/>
              </a:solidFill>
              <a:latin typeface="Encode Sans" pitchFamily="2" charset="0"/>
            </a:endParaRPr>
          </a:p>
          <a:p>
            <a:r>
              <a:rPr lang="it-IT" sz="1200" i="1" dirty="0">
                <a:solidFill>
                  <a:schemeClr val="bg1"/>
                </a:solidFill>
                <a:latin typeface="Encode Sans" pitchFamily="2" charset="0"/>
              </a:rPr>
              <a:t>Select the </a:t>
            </a:r>
            <a:r>
              <a:rPr lang="it-IT" sz="1200" i="1" dirty="0" err="1">
                <a:solidFill>
                  <a:schemeClr val="bg1"/>
                </a:solidFill>
                <a:latin typeface="Encode Sans" pitchFamily="2" charset="0"/>
              </a:rPr>
              <a:t>correct</a:t>
            </a:r>
            <a:r>
              <a:rPr lang="it-IT" sz="1200" i="1" dirty="0">
                <a:solidFill>
                  <a:schemeClr val="bg1"/>
                </a:solidFill>
                <a:latin typeface="Encode Sans" pitchFamily="2" charset="0"/>
              </a:rPr>
              <a:t> </a:t>
            </a:r>
            <a:r>
              <a:rPr lang="it-IT" sz="1200" i="1" dirty="0" err="1">
                <a:solidFill>
                  <a:schemeClr val="bg1"/>
                </a:solidFill>
                <a:latin typeface="Encode Sans" pitchFamily="2" charset="0"/>
              </a:rPr>
              <a:t>answer</a:t>
            </a:r>
            <a:r>
              <a:rPr lang="it-IT" sz="1200" i="1" dirty="0">
                <a:solidFill>
                  <a:schemeClr val="bg1"/>
                </a:solidFill>
                <a:latin typeface="Encode Sans" pitchFamily="2" charset="0"/>
              </a:rPr>
              <a:t> and press </a:t>
            </a:r>
            <a:r>
              <a:rPr lang="it-IT" sz="1200" i="1" dirty="0" err="1">
                <a:solidFill>
                  <a:schemeClr val="bg1"/>
                </a:solidFill>
                <a:latin typeface="Encode Sans" pitchFamily="2" charset="0"/>
              </a:rPr>
              <a:t>Confirm</a:t>
            </a:r>
            <a:r>
              <a:rPr lang="it-IT" sz="1200" i="1" dirty="0">
                <a:solidFill>
                  <a:schemeClr val="bg1"/>
                </a:solidFill>
                <a:latin typeface="Encode Sans" pitchFamily="2" charset="0"/>
              </a:rPr>
              <a:t>.</a:t>
            </a:r>
          </a:p>
        </p:txBody>
      </p:sp>
      <p:grpSp>
        <p:nvGrpSpPr>
          <p:cNvPr id="4" name="Gruppo 3">
            <a:extLst>
              <a:ext uri="{FF2B5EF4-FFF2-40B4-BE49-F238E27FC236}">
                <a16:creationId xmlns:a16="http://schemas.microsoft.com/office/drawing/2014/main" id="{48209558-DC71-7177-BBA2-1C1246EAB0D0}"/>
              </a:ext>
            </a:extLst>
          </p:cNvPr>
          <p:cNvGrpSpPr/>
          <p:nvPr/>
        </p:nvGrpSpPr>
        <p:grpSpPr>
          <a:xfrm>
            <a:off x="11560298" y="1489815"/>
            <a:ext cx="351383" cy="351383"/>
            <a:chOff x="11560298" y="1489815"/>
            <a:chExt cx="351383" cy="351383"/>
          </a:xfrm>
        </p:grpSpPr>
        <p:sp>
          <p:nvSpPr>
            <p:cNvPr id="6" name="Ovale 5">
              <a:extLst>
                <a:ext uri="{FF2B5EF4-FFF2-40B4-BE49-F238E27FC236}">
                  <a16:creationId xmlns:a16="http://schemas.microsoft.com/office/drawing/2014/main" id="{C89BF92F-F971-74AF-338D-2039C8EFB84E}"/>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7AEC3110-E505-A991-B771-933F7DBD34A0}"/>
                </a:ext>
              </a:extLst>
            </p:cNvPr>
            <p:cNvPicPr>
              <a:picLocks noChangeAspect="1"/>
            </p:cNvPicPr>
            <p:nvPr/>
          </p:nvPicPr>
          <p:blipFill>
            <a:blip r:embed="rId5">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3579591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90B3C-1C4F-7220-C747-5B5CA7C1CDE6}"/>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D43EF85A-834D-CEF1-4A64-49ABB7F1FFDF}"/>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7B3624A3-2B27-EBF6-476D-A84354D18144}"/>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86D9EE2-6E49-F2FC-6FCF-26CBF1BC8E2C}"/>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BBD26907-E18D-5986-7D74-222793E44C40}"/>
              </a:ext>
            </a:extLst>
          </p:cNvPr>
          <p:cNvGrpSpPr/>
          <p:nvPr/>
        </p:nvGrpSpPr>
        <p:grpSpPr>
          <a:xfrm>
            <a:off x="1286091" y="1232771"/>
            <a:ext cx="9351429" cy="4569012"/>
            <a:chOff x="1286091" y="1045446"/>
            <a:chExt cx="9351429" cy="4569012"/>
          </a:xfrm>
        </p:grpSpPr>
        <p:sp>
          <p:nvSpPr>
            <p:cNvPr id="16" name="Rettangolo con angoli arrotondati 15">
              <a:extLst>
                <a:ext uri="{FF2B5EF4-FFF2-40B4-BE49-F238E27FC236}">
                  <a16:creationId xmlns:a16="http://schemas.microsoft.com/office/drawing/2014/main" id="{E371563E-8097-6CE5-A95D-DD8F66393C9F}"/>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4F4E0498-A925-8107-C6D6-30D42C9121DD}"/>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FB8AAD2D-19F2-DBFD-5D98-20C24956829E}"/>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19055F8B-8FA8-BC5F-6294-C0067A423D3C}"/>
                </a:ext>
              </a:extLst>
            </p:cNvPr>
            <p:cNvSpPr txBox="1"/>
            <p:nvPr/>
          </p:nvSpPr>
          <p:spPr>
            <a:xfrm>
              <a:off x="2874006" y="1314325"/>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grpSp>
      <p:sp>
        <p:nvSpPr>
          <p:cNvPr id="37" name="CasellaDiTesto 36">
            <a:extLst>
              <a:ext uri="{FF2B5EF4-FFF2-40B4-BE49-F238E27FC236}">
                <a16:creationId xmlns:a16="http://schemas.microsoft.com/office/drawing/2014/main" id="{8DC84C04-7F92-F2AC-CE88-D1060D36EE19}"/>
              </a:ext>
            </a:extLst>
          </p:cNvPr>
          <p:cNvSpPr txBox="1"/>
          <p:nvPr/>
        </p:nvSpPr>
        <p:spPr>
          <a:xfrm>
            <a:off x="4924029" y="5036466"/>
            <a:ext cx="2168473"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CONTINUE</a:t>
            </a:r>
          </a:p>
        </p:txBody>
      </p:sp>
      <p:pic>
        <p:nvPicPr>
          <p:cNvPr id="2" name="Picture 2">
            <a:extLst>
              <a:ext uri="{FF2B5EF4-FFF2-40B4-BE49-F238E27FC236}">
                <a16:creationId xmlns:a16="http://schemas.microsoft.com/office/drawing/2014/main" id="{00D80807-0257-5FA6-7452-F027E8B31B7A}"/>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0C5CF55-5479-4627-FF12-58B0AFCDF548}"/>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64</a:t>
            </a:fld>
            <a:endParaRPr lang="it-IT" dirty="0"/>
          </a:p>
        </p:txBody>
      </p:sp>
      <p:grpSp>
        <p:nvGrpSpPr>
          <p:cNvPr id="12" name="Gruppo 11">
            <a:extLst>
              <a:ext uri="{FF2B5EF4-FFF2-40B4-BE49-F238E27FC236}">
                <a16:creationId xmlns:a16="http://schemas.microsoft.com/office/drawing/2014/main" id="{36FD5CA4-987B-FAC2-F398-F19C8A77BDF4}"/>
              </a:ext>
            </a:extLst>
          </p:cNvPr>
          <p:cNvGrpSpPr/>
          <p:nvPr/>
        </p:nvGrpSpPr>
        <p:grpSpPr>
          <a:xfrm>
            <a:off x="11449277" y="106363"/>
            <a:ext cx="575026" cy="700647"/>
            <a:chOff x="11449277" y="1833658"/>
            <a:chExt cx="575026" cy="700647"/>
          </a:xfrm>
        </p:grpSpPr>
        <p:sp>
          <p:nvSpPr>
            <p:cNvPr id="23" name="Rettangolo con angoli arrotondati 22">
              <a:extLst>
                <a:ext uri="{FF2B5EF4-FFF2-40B4-BE49-F238E27FC236}">
                  <a16:creationId xmlns:a16="http://schemas.microsoft.com/office/drawing/2014/main" id="{425D12AD-B7A7-8E71-8346-F89C2D68D4A0}"/>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0051A1FA-7C33-A61C-430D-B552B9ED13B4}"/>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50B5DA82-7C0D-9B05-5584-1AB00B41D67B}"/>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7" name="Gruppo 26">
            <a:extLst>
              <a:ext uri="{FF2B5EF4-FFF2-40B4-BE49-F238E27FC236}">
                <a16:creationId xmlns:a16="http://schemas.microsoft.com/office/drawing/2014/main" id="{30BE0482-678D-A49D-FB0C-DDFC6FB2C818}"/>
              </a:ext>
            </a:extLst>
          </p:cNvPr>
          <p:cNvGrpSpPr/>
          <p:nvPr/>
        </p:nvGrpSpPr>
        <p:grpSpPr>
          <a:xfrm>
            <a:off x="11449277" y="4952304"/>
            <a:ext cx="575026" cy="1738151"/>
            <a:chOff x="11449277" y="4952304"/>
            <a:chExt cx="575026" cy="1738151"/>
          </a:xfrm>
        </p:grpSpPr>
        <p:sp>
          <p:nvSpPr>
            <p:cNvPr id="28" name="Rettangolo con angoli arrotondati 27">
              <a:extLst>
                <a:ext uri="{FF2B5EF4-FFF2-40B4-BE49-F238E27FC236}">
                  <a16:creationId xmlns:a16="http://schemas.microsoft.com/office/drawing/2014/main" id="{B2818E78-5AC9-7FD2-9D98-302C34A36076}"/>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9133F5CD-4ED3-ED33-D529-F5E278783F7A}"/>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420BEB36-D3DB-7A3E-7102-F8A932B31B07}"/>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1C1110B2-036A-1DBE-F442-B3E16B85846F}"/>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202F82C9-0221-DE29-3DBB-C9635CB3D6D5}"/>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831CC884-270C-1A53-1AB9-7893CC0CF471}"/>
                </a:ext>
              </a:extLst>
            </p:cNvPr>
            <p:cNvPicPr>
              <a:picLocks noChangeAspect="1"/>
            </p:cNvPicPr>
            <p:nvPr/>
          </p:nvPicPr>
          <p:blipFill>
            <a:blip r:embed="rId7"/>
            <a:srcRect/>
            <a:stretch/>
          </p:blipFill>
          <p:spPr>
            <a:xfrm>
              <a:off x="11656196" y="5171117"/>
              <a:ext cx="183221" cy="183221"/>
            </a:xfrm>
            <a:prstGeom prst="rect">
              <a:avLst/>
            </a:prstGeom>
          </p:spPr>
        </p:pic>
        <p:pic>
          <p:nvPicPr>
            <p:cNvPr id="41" name="Immagine 40">
              <a:extLst>
                <a:ext uri="{FF2B5EF4-FFF2-40B4-BE49-F238E27FC236}">
                  <a16:creationId xmlns:a16="http://schemas.microsoft.com/office/drawing/2014/main" id="{E4C14D68-5BFB-2B9F-A549-E32A0B6E6921}"/>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42" name="Gruppo 41">
            <a:extLst>
              <a:ext uri="{FF2B5EF4-FFF2-40B4-BE49-F238E27FC236}">
                <a16:creationId xmlns:a16="http://schemas.microsoft.com/office/drawing/2014/main" id="{590ADE30-EC12-7939-4DED-FB2D3C1D4E37}"/>
              </a:ext>
            </a:extLst>
          </p:cNvPr>
          <p:cNvGrpSpPr/>
          <p:nvPr/>
        </p:nvGrpSpPr>
        <p:grpSpPr>
          <a:xfrm>
            <a:off x="11449277" y="2058972"/>
            <a:ext cx="575026" cy="2865342"/>
            <a:chOff x="11449277" y="1833658"/>
            <a:chExt cx="575026" cy="2865342"/>
          </a:xfrm>
        </p:grpSpPr>
        <p:sp>
          <p:nvSpPr>
            <p:cNvPr id="43" name="Rettangolo con angoli arrotondati 42">
              <a:extLst>
                <a:ext uri="{FF2B5EF4-FFF2-40B4-BE49-F238E27FC236}">
                  <a16:creationId xmlns:a16="http://schemas.microsoft.com/office/drawing/2014/main" id="{6C2EE434-B067-25C8-74A3-7C531DE3300F}"/>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DF037539-E1FA-CE97-AEDC-2A045FA0347F}"/>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C3F0710D-595D-7288-5F01-D47BC158C396}"/>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48441BA6-50DE-DE5F-925A-4B2FEE636340}"/>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659BD1C8-10DE-06F7-CB5D-60CDF8A3A91D}"/>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669A57A2-0137-CEEF-714A-11D5484BBE9C}"/>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83C57B5C-F8C5-E4B3-EC39-AD178E56A4F1}"/>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DFB9A404-DDBF-632B-DD98-4821B8138852}"/>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7B592488-B2AB-AA3B-A3E7-AFB420BD7526}"/>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33BAE292-E53B-9004-32F8-72E80240D363}"/>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7120B354-3AA5-C586-533F-07CB4D1854B4}"/>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78C00513-12D8-0027-10E2-867B2262D95A}"/>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2FFC49A7-7F9C-61A0-7312-A375C10D98C6}"/>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D0459D5A-7214-90BE-6A95-26CEFC0FBABF}"/>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E4228E3A-BCB0-6029-2975-F013A0D40941}"/>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F10AA1C0-0BF1-E4FC-BD20-5ADFC76E0052}"/>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942D5C43-4D39-DC20-AE39-A5C59F7ED1B8}"/>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CF25B39A-D097-EA98-7A16-14AADF1AADEE}"/>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ADA64183-3356-6E32-B728-D3B6754D6B79}"/>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C800D153-E1B6-7590-6FED-2F23CB09AC6D}"/>
                </a:ext>
              </a:extLst>
            </p:cNvPr>
            <p:cNvSpPr/>
            <p:nvPr/>
          </p:nvSpPr>
          <p:spPr>
            <a:xfrm>
              <a:off x="11560298" y="241701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1E584EBA-0692-1F23-9AF6-2DB25A98B86C}"/>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DB0C47D2-8FE3-8D5C-7EA3-0C7CCDD8039B}"/>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64</a:t>
            </a:fld>
            <a:endParaRPr lang="it-IT" sz="1600" dirty="0"/>
          </a:p>
        </p:txBody>
      </p:sp>
      <p:graphicFrame>
        <p:nvGraphicFramePr>
          <p:cNvPr id="14" name="Tabella 13">
            <a:extLst>
              <a:ext uri="{FF2B5EF4-FFF2-40B4-BE49-F238E27FC236}">
                <a16:creationId xmlns:a16="http://schemas.microsoft.com/office/drawing/2014/main" id="{50366ECF-6674-60FC-4032-BB4F9204E12F}"/>
              </a:ext>
            </a:extLst>
          </p:cNvPr>
          <p:cNvGraphicFramePr>
            <a:graphicFrameLocks noGrp="1"/>
          </p:cNvGraphicFramePr>
          <p:nvPr>
            <p:extLst>
              <p:ext uri="{D42A27DB-BD31-4B8C-83A1-F6EECF244321}">
                <p14:modId xmlns:p14="http://schemas.microsoft.com/office/powerpoint/2010/main" val="4219538351"/>
              </p:ext>
            </p:extLst>
          </p:nvPr>
        </p:nvGraphicFramePr>
        <p:xfrm>
          <a:off x="2251544" y="2638172"/>
          <a:ext cx="4842700" cy="2194560"/>
        </p:xfrm>
        <a:graphic>
          <a:graphicData uri="http://schemas.openxmlformats.org/drawingml/2006/table">
            <a:tbl>
              <a:tblPr firstRow="1" bandRow="1">
                <a:tableStyleId>{5C22544A-7EE6-4342-B048-85BDC9FD1C3A}</a:tableStyleId>
              </a:tblPr>
              <a:tblGrid>
                <a:gridCol w="1210675">
                  <a:extLst>
                    <a:ext uri="{9D8B030D-6E8A-4147-A177-3AD203B41FA5}">
                      <a16:colId xmlns:a16="http://schemas.microsoft.com/office/drawing/2014/main" val="1921569937"/>
                    </a:ext>
                  </a:extLst>
                </a:gridCol>
                <a:gridCol w="1210675">
                  <a:extLst>
                    <a:ext uri="{9D8B030D-6E8A-4147-A177-3AD203B41FA5}">
                      <a16:colId xmlns:a16="http://schemas.microsoft.com/office/drawing/2014/main" val="766164508"/>
                    </a:ext>
                  </a:extLst>
                </a:gridCol>
                <a:gridCol w="1210675">
                  <a:extLst>
                    <a:ext uri="{9D8B030D-6E8A-4147-A177-3AD203B41FA5}">
                      <a16:colId xmlns:a16="http://schemas.microsoft.com/office/drawing/2014/main" val="1154824136"/>
                    </a:ext>
                  </a:extLst>
                </a:gridCol>
                <a:gridCol w="1210675">
                  <a:extLst>
                    <a:ext uri="{9D8B030D-6E8A-4147-A177-3AD203B41FA5}">
                      <a16:colId xmlns:a16="http://schemas.microsoft.com/office/drawing/2014/main" val="2288039377"/>
                    </a:ext>
                  </a:extLst>
                </a:gridCol>
              </a:tblGrid>
              <a:tr h="349073">
                <a:tc>
                  <a:txBody>
                    <a:bodyPr/>
                    <a:lstStyle/>
                    <a:p>
                      <a:pPr algn="ctr"/>
                      <a:endParaRPr lang="it-IT" dirty="0">
                        <a:latin typeface="Encode Sans"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3">
                  <a:txBody>
                    <a:bodyPr/>
                    <a:lstStyle/>
                    <a:p>
                      <a:pPr algn="ctr"/>
                      <a:r>
                        <a:rPr lang="it-IT" dirty="0">
                          <a:latin typeface="Encode Sans" pitchFamily="2" charset="0"/>
                        </a:rPr>
                        <a:t>LCV</a:t>
                      </a:r>
                    </a:p>
                  </a:txBody>
                  <a:tcPr>
                    <a:lnL w="12700" cmpd="sng">
                      <a:noFill/>
                    </a:lnL>
                    <a:solidFill>
                      <a:srgbClr val="233782"/>
                    </a:solidFill>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293559037"/>
                  </a:ext>
                </a:extLst>
              </a:tr>
              <a:tr h="349073">
                <a:tc>
                  <a:txBody>
                    <a:bodyPr/>
                    <a:lstStyle/>
                    <a:p>
                      <a:pPr algn="ctr"/>
                      <a:endParaRPr lang="it-IT" dirty="0">
                        <a:latin typeface="Encode Sans"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it-IT" dirty="0" err="1">
                          <a:latin typeface="Encode Sans" pitchFamily="2" charset="0"/>
                        </a:rPr>
                        <a:t>Petrol</a:t>
                      </a:r>
                      <a:endParaRPr lang="it-IT" dirty="0">
                        <a:latin typeface="Encode Sans" pitchFamily="2" charset="0"/>
                      </a:endParaRPr>
                    </a:p>
                  </a:txBody>
                  <a:tcPr>
                    <a:lnL w="12700" cmpd="sng">
                      <a:noFill/>
                    </a:lnL>
                  </a:tcPr>
                </a:tc>
                <a:tc>
                  <a:txBody>
                    <a:bodyPr/>
                    <a:lstStyle/>
                    <a:p>
                      <a:pPr algn="ctr"/>
                      <a:r>
                        <a:rPr lang="it-IT" dirty="0">
                          <a:latin typeface="Encode Sans" pitchFamily="2" charset="0"/>
                        </a:rPr>
                        <a:t>Diesel</a:t>
                      </a:r>
                    </a:p>
                  </a:txBody>
                  <a:tcPr/>
                </a:tc>
                <a:tc>
                  <a:txBody>
                    <a:bodyPr/>
                    <a:lstStyle/>
                    <a:p>
                      <a:pPr algn="ctr"/>
                      <a:r>
                        <a:rPr lang="it-IT" dirty="0">
                          <a:latin typeface="Encode Sans" pitchFamily="2" charset="0"/>
                        </a:rPr>
                        <a:t>BEV</a:t>
                      </a:r>
                    </a:p>
                  </a:txBody>
                  <a:tcPr/>
                </a:tc>
                <a:extLst>
                  <a:ext uri="{0D108BD9-81ED-4DB2-BD59-A6C34878D82A}">
                    <a16:rowId xmlns:a16="http://schemas.microsoft.com/office/drawing/2014/main" val="828555095"/>
                  </a:ext>
                </a:extLst>
              </a:tr>
              <a:tr h="349073">
                <a:tc>
                  <a:txBody>
                    <a:bodyPr/>
                    <a:lstStyle/>
                    <a:p>
                      <a:pPr algn="ctr"/>
                      <a:r>
                        <a:rPr lang="it-IT" dirty="0">
                          <a:latin typeface="Encode Sans" pitchFamily="2" charset="0"/>
                        </a:rPr>
                        <a:t>140 HP</a:t>
                      </a:r>
                    </a:p>
                  </a:txBody>
                  <a:tcPr>
                    <a:lnT w="12700" cmpd="sng">
                      <a:noFill/>
                    </a:lnT>
                  </a:tcPr>
                </a:tc>
                <a:tc>
                  <a:txBody>
                    <a:bodyPr/>
                    <a:lstStyle/>
                    <a:p>
                      <a:pPr algn="ctr"/>
                      <a:endParaRPr lang="it-IT" dirty="0">
                        <a:latin typeface="Encode Sans" pitchFamily="2" charset="0"/>
                      </a:endParaRPr>
                    </a:p>
                  </a:txBody>
                  <a:tcPr/>
                </a:tc>
                <a:tc>
                  <a:txBody>
                    <a:bodyPr/>
                    <a:lstStyle/>
                    <a:p>
                      <a:pPr algn="ctr"/>
                      <a:endParaRPr lang="it-IT">
                        <a:latin typeface="Encode Sans" pitchFamily="2" charset="0"/>
                      </a:endParaRPr>
                    </a:p>
                  </a:txBody>
                  <a:tcPr/>
                </a:tc>
                <a:tc>
                  <a:txBody>
                    <a:bodyPr/>
                    <a:lstStyle/>
                    <a:p>
                      <a:pPr algn="ctr"/>
                      <a:endParaRPr lang="it-IT" dirty="0">
                        <a:latin typeface="Encode Sans" pitchFamily="2" charset="0"/>
                      </a:endParaRPr>
                    </a:p>
                  </a:txBody>
                  <a:tcPr/>
                </a:tc>
                <a:extLst>
                  <a:ext uri="{0D108BD9-81ED-4DB2-BD59-A6C34878D82A}">
                    <a16:rowId xmlns:a16="http://schemas.microsoft.com/office/drawing/2014/main" val="962006399"/>
                  </a:ext>
                </a:extLst>
              </a:tr>
              <a:tr h="349073">
                <a:tc>
                  <a:txBody>
                    <a:bodyPr/>
                    <a:lstStyle/>
                    <a:p>
                      <a:pPr algn="ctr"/>
                      <a:r>
                        <a:rPr lang="it-IT" dirty="0">
                          <a:latin typeface="Encode Sans" pitchFamily="2" charset="0"/>
                        </a:rPr>
                        <a:t>130 HP</a:t>
                      </a:r>
                    </a:p>
                  </a:txBody>
                  <a:tcPr/>
                </a:tc>
                <a:tc>
                  <a:txBody>
                    <a:bodyPr/>
                    <a:lstStyle/>
                    <a:p>
                      <a:pPr algn="ctr"/>
                      <a:endParaRPr lang="it-IT" dirty="0">
                        <a:latin typeface="Encode Sans" pitchFamily="2" charset="0"/>
                      </a:endParaRPr>
                    </a:p>
                  </a:txBody>
                  <a:tcPr/>
                </a:tc>
                <a:tc>
                  <a:txBody>
                    <a:bodyPr/>
                    <a:lstStyle/>
                    <a:p>
                      <a:pPr algn="ctr"/>
                      <a:endParaRPr lang="it-IT" dirty="0">
                        <a:latin typeface="Encode Sans" pitchFamily="2" charset="0"/>
                      </a:endParaRPr>
                    </a:p>
                  </a:txBody>
                  <a:tcPr/>
                </a:tc>
                <a:tc>
                  <a:txBody>
                    <a:bodyPr/>
                    <a:lstStyle/>
                    <a:p>
                      <a:pPr algn="ctr"/>
                      <a:endParaRPr lang="it-IT" dirty="0">
                        <a:latin typeface="Encode Sans" pitchFamily="2" charset="0"/>
                      </a:endParaRPr>
                    </a:p>
                  </a:txBody>
                  <a:tcPr/>
                </a:tc>
                <a:extLst>
                  <a:ext uri="{0D108BD9-81ED-4DB2-BD59-A6C34878D82A}">
                    <a16:rowId xmlns:a16="http://schemas.microsoft.com/office/drawing/2014/main" val="305449227"/>
                  </a:ext>
                </a:extLst>
              </a:tr>
              <a:tr h="349073">
                <a:tc>
                  <a:txBody>
                    <a:bodyPr/>
                    <a:lstStyle/>
                    <a:p>
                      <a:pPr algn="ctr"/>
                      <a:r>
                        <a:rPr lang="it-IT" dirty="0">
                          <a:latin typeface="Encode Sans" pitchFamily="2" charset="0"/>
                        </a:rPr>
                        <a:t>110 HP</a:t>
                      </a:r>
                    </a:p>
                  </a:txBody>
                  <a:tcPr/>
                </a:tc>
                <a:tc>
                  <a:txBody>
                    <a:bodyPr/>
                    <a:lstStyle/>
                    <a:p>
                      <a:pPr algn="ctr"/>
                      <a:endParaRPr lang="it-IT" dirty="0">
                        <a:latin typeface="Encode Sans" pitchFamily="2" charset="0"/>
                      </a:endParaRPr>
                    </a:p>
                  </a:txBody>
                  <a:tcPr/>
                </a:tc>
                <a:tc>
                  <a:txBody>
                    <a:bodyPr/>
                    <a:lstStyle/>
                    <a:p>
                      <a:pPr algn="ctr"/>
                      <a:endParaRPr lang="it-IT" dirty="0">
                        <a:latin typeface="Encode Sans" pitchFamily="2" charset="0"/>
                      </a:endParaRPr>
                    </a:p>
                  </a:txBody>
                  <a:tcPr/>
                </a:tc>
                <a:tc>
                  <a:txBody>
                    <a:bodyPr/>
                    <a:lstStyle/>
                    <a:p>
                      <a:pPr algn="ctr"/>
                      <a:endParaRPr lang="it-IT" dirty="0">
                        <a:latin typeface="Encode Sans" pitchFamily="2" charset="0"/>
                      </a:endParaRPr>
                    </a:p>
                  </a:txBody>
                  <a:tcPr/>
                </a:tc>
                <a:extLst>
                  <a:ext uri="{0D108BD9-81ED-4DB2-BD59-A6C34878D82A}">
                    <a16:rowId xmlns:a16="http://schemas.microsoft.com/office/drawing/2014/main" val="2228587885"/>
                  </a:ext>
                </a:extLst>
              </a:tr>
              <a:tr h="349073">
                <a:tc>
                  <a:txBody>
                    <a:bodyPr/>
                    <a:lstStyle/>
                    <a:p>
                      <a:pPr algn="ctr"/>
                      <a:r>
                        <a:rPr lang="it-IT" dirty="0">
                          <a:latin typeface="Encode Sans" pitchFamily="2" charset="0"/>
                        </a:rPr>
                        <a:t>100 HP</a:t>
                      </a:r>
                    </a:p>
                  </a:txBody>
                  <a:tcPr/>
                </a:tc>
                <a:tc>
                  <a:txBody>
                    <a:bodyPr/>
                    <a:lstStyle/>
                    <a:p>
                      <a:pPr algn="ctr"/>
                      <a:endParaRPr lang="it-IT" dirty="0">
                        <a:latin typeface="Encode Sans" pitchFamily="2" charset="0"/>
                      </a:endParaRPr>
                    </a:p>
                  </a:txBody>
                  <a:tcPr/>
                </a:tc>
                <a:tc>
                  <a:txBody>
                    <a:bodyPr/>
                    <a:lstStyle/>
                    <a:p>
                      <a:pPr algn="ctr"/>
                      <a:endParaRPr lang="it-IT" dirty="0">
                        <a:latin typeface="Encode Sans" pitchFamily="2" charset="0"/>
                      </a:endParaRPr>
                    </a:p>
                  </a:txBody>
                  <a:tcPr/>
                </a:tc>
                <a:tc>
                  <a:txBody>
                    <a:bodyPr/>
                    <a:lstStyle/>
                    <a:p>
                      <a:pPr algn="ctr"/>
                      <a:endParaRPr lang="it-IT" dirty="0">
                        <a:latin typeface="Encode Sans" pitchFamily="2" charset="0"/>
                      </a:endParaRPr>
                    </a:p>
                  </a:txBody>
                  <a:tcPr/>
                </a:tc>
                <a:extLst>
                  <a:ext uri="{0D108BD9-81ED-4DB2-BD59-A6C34878D82A}">
                    <a16:rowId xmlns:a16="http://schemas.microsoft.com/office/drawing/2014/main" val="294315664"/>
                  </a:ext>
                </a:extLst>
              </a:tr>
            </a:tbl>
          </a:graphicData>
        </a:graphic>
      </p:graphicFrame>
      <p:sp>
        <p:nvSpPr>
          <p:cNvPr id="15" name="Ovale 14">
            <a:extLst>
              <a:ext uri="{FF2B5EF4-FFF2-40B4-BE49-F238E27FC236}">
                <a16:creationId xmlns:a16="http://schemas.microsoft.com/office/drawing/2014/main" id="{750BBE31-AF1D-6362-FB76-C497E07DD0F8}"/>
              </a:ext>
            </a:extLst>
          </p:cNvPr>
          <p:cNvSpPr/>
          <p:nvPr/>
        </p:nvSpPr>
        <p:spPr>
          <a:xfrm>
            <a:off x="6319521" y="3400879"/>
            <a:ext cx="304800" cy="304800"/>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latin typeface="Encode Sans" pitchFamily="2" charset="0"/>
              </a:rPr>
              <a:t>E</a:t>
            </a:r>
          </a:p>
        </p:txBody>
      </p:sp>
      <p:sp>
        <p:nvSpPr>
          <p:cNvPr id="17" name="Ovale 16">
            <a:extLst>
              <a:ext uri="{FF2B5EF4-FFF2-40B4-BE49-F238E27FC236}">
                <a16:creationId xmlns:a16="http://schemas.microsoft.com/office/drawing/2014/main" id="{69F325C9-D49E-9993-2E7B-36E58A9CD87C}"/>
              </a:ext>
            </a:extLst>
          </p:cNvPr>
          <p:cNvSpPr/>
          <p:nvPr/>
        </p:nvSpPr>
        <p:spPr>
          <a:xfrm>
            <a:off x="4852885" y="3766639"/>
            <a:ext cx="304800" cy="304800"/>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latin typeface="Encode Sans" pitchFamily="2" charset="0"/>
              </a:rPr>
              <a:t>A</a:t>
            </a:r>
          </a:p>
        </p:txBody>
      </p:sp>
      <p:sp>
        <p:nvSpPr>
          <p:cNvPr id="18" name="Ovale 17">
            <a:extLst>
              <a:ext uri="{FF2B5EF4-FFF2-40B4-BE49-F238E27FC236}">
                <a16:creationId xmlns:a16="http://schemas.microsoft.com/office/drawing/2014/main" id="{C20F1EF7-78B4-F514-7B7A-6C9AC8D24FA4}"/>
              </a:ext>
            </a:extLst>
          </p:cNvPr>
          <p:cNvSpPr/>
          <p:nvPr/>
        </p:nvSpPr>
        <p:spPr>
          <a:xfrm>
            <a:off x="5355805" y="3766639"/>
            <a:ext cx="304800" cy="3048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latin typeface="Encode Sans" pitchFamily="2" charset="0"/>
              </a:rPr>
              <a:t>M</a:t>
            </a:r>
          </a:p>
        </p:txBody>
      </p:sp>
      <p:sp>
        <p:nvSpPr>
          <p:cNvPr id="19" name="Ovale 18">
            <a:extLst>
              <a:ext uri="{FF2B5EF4-FFF2-40B4-BE49-F238E27FC236}">
                <a16:creationId xmlns:a16="http://schemas.microsoft.com/office/drawing/2014/main" id="{27625161-FBF7-A8A0-3A37-9BD1DD4187D8}"/>
              </a:ext>
            </a:extLst>
          </p:cNvPr>
          <p:cNvSpPr/>
          <p:nvPr/>
        </p:nvSpPr>
        <p:spPr>
          <a:xfrm>
            <a:off x="3854809" y="4128948"/>
            <a:ext cx="304800" cy="3048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latin typeface="Encode Sans" pitchFamily="2" charset="0"/>
              </a:rPr>
              <a:t>M</a:t>
            </a:r>
          </a:p>
        </p:txBody>
      </p:sp>
      <p:sp>
        <p:nvSpPr>
          <p:cNvPr id="20" name="Ovale 19">
            <a:extLst>
              <a:ext uri="{FF2B5EF4-FFF2-40B4-BE49-F238E27FC236}">
                <a16:creationId xmlns:a16="http://schemas.microsoft.com/office/drawing/2014/main" id="{0CF82ECA-E3C5-5D40-FC62-9AE573BCA18A}"/>
              </a:ext>
            </a:extLst>
          </p:cNvPr>
          <p:cNvSpPr/>
          <p:nvPr/>
        </p:nvSpPr>
        <p:spPr>
          <a:xfrm>
            <a:off x="5088387" y="4491258"/>
            <a:ext cx="304800" cy="3048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latin typeface="Encode Sans" pitchFamily="2" charset="0"/>
              </a:rPr>
              <a:t>M</a:t>
            </a:r>
          </a:p>
        </p:txBody>
      </p:sp>
      <p:sp>
        <p:nvSpPr>
          <p:cNvPr id="7" name="CasellaDiTesto 6">
            <a:extLst>
              <a:ext uri="{FF2B5EF4-FFF2-40B4-BE49-F238E27FC236}">
                <a16:creationId xmlns:a16="http://schemas.microsoft.com/office/drawing/2014/main" id="{37219E88-DD37-A3EC-EEE1-21269E846C89}"/>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11/13</a:t>
            </a:r>
          </a:p>
        </p:txBody>
      </p:sp>
      <p:sp>
        <p:nvSpPr>
          <p:cNvPr id="9" name="CasellaDiTesto 8">
            <a:extLst>
              <a:ext uri="{FF2B5EF4-FFF2-40B4-BE49-F238E27FC236}">
                <a16:creationId xmlns:a16="http://schemas.microsoft.com/office/drawing/2014/main" id="{9F1DB2E8-CBE2-CDC8-80FC-D7E574AF4E18}"/>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26" name="CasellaDiTesto 25">
            <a:extLst>
              <a:ext uri="{FF2B5EF4-FFF2-40B4-BE49-F238E27FC236}">
                <a16:creationId xmlns:a16="http://schemas.microsoft.com/office/drawing/2014/main" id="{A4F66CC1-FEA3-E2A3-5ABE-1A4EBE6301A4}"/>
              </a:ext>
            </a:extLst>
          </p:cNvPr>
          <p:cNvSpPr txBox="1"/>
          <p:nvPr/>
        </p:nvSpPr>
        <p:spPr>
          <a:xfrm>
            <a:off x="7182944" y="2586472"/>
            <a:ext cx="2861890" cy="2308324"/>
          </a:xfrm>
          <a:prstGeom prst="rect">
            <a:avLst/>
          </a:prstGeom>
          <a:noFill/>
        </p:spPr>
        <p:txBody>
          <a:bodyPr wrap="square">
            <a:spAutoFit/>
          </a:bodyPr>
          <a:lstStyle/>
          <a:p>
            <a:pPr>
              <a:spcAft>
                <a:spcPts val="1200"/>
              </a:spcAft>
            </a:pPr>
            <a:r>
              <a:rPr lang="en-US" dirty="0">
                <a:solidFill>
                  <a:srgbClr val="FF0000"/>
                </a:solidFill>
                <a:latin typeface="Encode Sans" pitchFamily="2" charset="0"/>
              </a:rPr>
              <a:t>As our customer is evaluating to buy /replace various commercial vehicles we can propose him a </a:t>
            </a:r>
            <a:r>
              <a:rPr lang="en-US" b="1" dirty="0">
                <a:solidFill>
                  <a:srgbClr val="FF0000"/>
                </a:solidFill>
                <a:latin typeface="Encode Sans" pitchFamily="2" charset="0"/>
              </a:rPr>
              <a:t>complete range of ICE and BEV powered powertrains</a:t>
            </a:r>
            <a:r>
              <a:rPr lang="en-US" dirty="0">
                <a:solidFill>
                  <a:srgbClr val="FF0000"/>
                </a:solidFill>
                <a:latin typeface="Encode Sans" pitchFamily="2" charset="0"/>
              </a:rPr>
              <a:t>, suitable for every need.</a:t>
            </a:r>
          </a:p>
        </p:txBody>
      </p:sp>
      <p:sp>
        <p:nvSpPr>
          <p:cNvPr id="29" name="Ovale 28">
            <a:extLst>
              <a:ext uri="{FF2B5EF4-FFF2-40B4-BE49-F238E27FC236}">
                <a16:creationId xmlns:a16="http://schemas.microsoft.com/office/drawing/2014/main" id="{D415C5CF-08CA-6E43-49CE-FBA3ECDEA858}"/>
              </a:ext>
            </a:extLst>
          </p:cNvPr>
          <p:cNvSpPr/>
          <p:nvPr/>
        </p:nvSpPr>
        <p:spPr>
          <a:xfrm>
            <a:off x="9305925" y="984383"/>
            <a:ext cx="1006022" cy="100602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1420636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087E3-C6B6-F4AC-725A-A870B72417E0}"/>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1A2C2C23-1FEA-6D9D-BB43-3C4E22DF0E7E}"/>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43B1F5CF-396C-E65F-7715-8A7A432A57DD}"/>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F8CDA161-C1FB-9A46-7670-2047AF686A5B}"/>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CF69E892-D9F5-2C2C-2424-152908613EC3}"/>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7E81BA1A-F854-2E1F-0261-1D74687B6EAF}"/>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1428D035-12CB-B568-706B-2BA4CE6BF673}"/>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B3385D5D-A0A6-A4D9-E622-83F72737F18A}"/>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B37D026A-D841-BBAA-E8B8-7666718F27B1}"/>
                </a:ext>
              </a:extLst>
            </p:cNvPr>
            <p:cNvSpPr txBox="1"/>
            <p:nvPr/>
          </p:nvSpPr>
          <p:spPr>
            <a:xfrm>
              <a:off x="2864275" y="23293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really… </a:t>
              </a:r>
            </a:p>
          </p:txBody>
        </p:sp>
        <p:sp>
          <p:nvSpPr>
            <p:cNvPr id="30" name="CasellaDiTesto 29">
              <a:extLst>
                <a:ext uri="{FF2B5EF4-FFF2-40B4-BE49-F238E27FC236}">
                  <a16:creationId xmlns:a16="http://schemas.microsoft.com/office/drawing/2014/main" id="{99FC39E9-5AD0-EA0B-80C4-802E4F278D99}"/>
                </a:ext>
              </a:extLst>
            </p:cNvPr>
            <p:cNvSpPr txBox="1"/>
            <p:nvPr/>
          </p:nvSpPr>
          <p:spPr>
            <a:xfrm>
              <a:off x="2956547" y="3388048"/>
              <a:ext cx="5913090" cy="646331"/>
            </a:xfrm>
            <a:prstGeom prst="rect">
              <a:avLst/>
            </a:prstGeom>
            <a:noFill/>
          </p:spPr>
          <p:txBody>
            <a:bodyPr wrap="square">
              <a:spAutoFit/>
            </a:bodyPr>
            <a:lstStyle>
              <a:defPPr>
                <a:defRPr lang="en-US"/>
              </a:defPPr>
              <a:lvl1pPr>
                <a:defRPr>
                  <a:latin typeface="Encode Sans" pitchFamily="2" charset="0"/>
                </a:defRPr>
              </a:lvl1pPr>
            </a:lstStyle>
            <a:p>
              <a:pPr algn="ctr"/>
              <a:r>
                <a:rPr lang="en-US" dirty="0"/>
                <a:t>This answer won’t make you go any further.</a:t>
              </a:r>
            </a:p>
            <a:p>
              <a:pPr algn="ctr"/>
              <a:endParaRPr lang="en-US" dirty="0"/>
            </a:p>
          </p:txBody>
        </p:sp>
      </p:grpSp>
      <p:sp>
        <p:nvSpPr>
          <p:cNvPr id="5" name="CasellaDiTesto 4">
            <a:extLst>
              <a:ext uri="{FF2B5EF4-FFF2-40B4-BE49-F238E27FC236}">
                <a16:creationId xmlns:a16="http://schemas.microsoft.com/office/drawing/2014/main" id="{B5638590-E85B-710F-8681-325B45F0CA20}"/>
              </a:ext>
            </a:extLst>
          </p:cNvPr>
          <p:cNvSpPr txBox="1"/>
          <p:nvPr/>
        </p:nvSpPr>
        <p:spPr>
          <a:xfrm>
            <a:off x="5106944" y="4207585"/>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257CD311-6081-3D11-D272-604D3B576702}"/>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8489D8A-718C-4CEE-5C0B-F294152ECCEC}"/>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65</a:t>
            </a:fld>
            <a:endParaRPr lang="it-IT" dirty="0"/>
          </a:p>
        </p:txBody>
      </p:sp>
      <p:grpSp>
        <p:nvGrpSpPr>
          <p:cNvPr id="9" name="Gruppo 8">
            <a:extLst>
              <a:ext uri="{FF2B5EF4-FFF2-40B4-BE49-F238E27FC236}">
                <a16:creationId xmlns:a16="http://schemas.microsoft.com/office/drawing/2014/main" id="{DE266039-9D27-CAF7-586D-9C0EDD56D922}"/>
              </a:ext>
            </a:extLst>
          </p:cNvPr>
          <p:cNvGrpSpPr/>
          <p:nvPr/>
        </p:nvGrpSpPr>
        <p:grpSpPr>
          <a:xfrm>
            <a:off x="11449277" y="106363"/>
            <a:ext cx="575026" cy="700647"/>
            <a:chOff x="11449277" y="1833658"/>
            <a:chExt cx="575026" cy="700647"/>
          </a:xfrm>
        </p:grpSpPr>
        <p:sp>
          <p:nvSpPr>
            <p:cNvPr id="12" name="Rettangolo con angoli arrotondati 11">
              <a:extLst>
                <a:ext uri="{FF2B5EF4-FFF2-40B4-BE49-F238E27FC236}">
                  <a16:creationId xmlns:a16="http://schemas.microsoft.com/office/drawing/2014/main" id="{DA13DA1E-8373-1D20-6905-820B7638A001}"/>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F2C27599-7B56-AADB-086A-A374F9305117}"/>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CAA73121-D611-6A8D-1024-314A44357226}"/>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2" name="Gruppo 21">
            <a:extLst>
              <a:ext uri="{FF2B5EF4-FFF2-40B4-BE49-F238E27FC236}">
                <a16:creationId xmlns:a16="http://schemas.microsoft.com/office/drawing/2014/main" id="{557D6068-596F-ACE0-F0E1-56504E12DF9D}"/>
              </a:ext>
            </a:extLst>
          </p:cNvPr>
          <p:cNvGrpSpPr/>
          <p:nvPr/>
        </p:nvGrpSpPr>
        <p:grpSpPr>
          <a:xfrm>
            <a:off x="11449277" y="4952304"/>
            <a:ext cx="575026" cy="1738151"/>
            <a:chOff x="11449277" y="4952304"/>
            <a:chExt cx="575026" cy="1738151"/>
          </a:xfrm>
        </p:grpSpPr>
        <p:sp>
          <p:nvSpPr>
            <p:cNvPr id="23" name="Rettangolo con angoli arrotondati 22">
              <a:extLst>
                <a:ext uri="{FF2B5EF4-FFF2-40B4-BE49-F238E27FC236}">
                  <a16:creationId xmlns:a16="http://schemas.microsoft.com/office/drawing/2014/main" id="{AF5FD8CC-6B7F-73D5-5879-1488FC4A64CF}"/>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F7E01967-C88D-C20F-3DCF-90D56A341404}"/>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581531BA-0BFB-CF00-188E-1CB74CA27B67}"/>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C5482C7A-7397-18AF-D6E4-74C115D5B07C}"/>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D28F074F-AA7D-84F3-3CBA-C27E5D0551A0}"/>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5B1C9B26-AA9F-6116-8A1D-2A4D67EC2525}"/>
                </a:ext>
              </a:extLst>
            </p:cNvPr>
            <p:cNvPicPr>
              <a:picLocks noChangeAspect="1"/>
            </p:cNvPicPr>
            <p:nvPr/>
          </p:nvPicPr>
          <p:blipFill>
            <a:blip r:embed="rId7"/>
            <a:srcRect/>
            <a:stretch/>
          </p:blipFill>
          <p:spPr>
            <a:xfrm>
              <a:off x="11656196" y="5171117"/>
              <a:ext cx="183221" cy="183221"/>
            </a:xfrm>
            <a:prstGeom prst="rect">
              <a:avLst/>
            </a:prstGeom>
          </p:spPr>
        </p:pic>
        <p:pic>
          <p:nvPicPr>
            <p:cNvPr id="33" name="Immagine 32">
              <a:extLst>
                <a:ext uri="{FF2B5EF4-FFF2-40B4-BE49-F238E27FC236}">
                  <a16:creationId xmlns:a16="http://schemas.microsoft.com/office/drawing/2014/main" id="{0C589A48-D958-01BA-EEAA-3C60C2AA3594}"/>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37" name="Gruppo 36">
            <a:extLst>
              <a:ext uri="{FF2B5EF4-FFF2-40B4-BE49-F238E27FC236}">
                <a16:creationId xmlns:a16="http://schemas.microsoft.com/office/drawing/2014/main" id="{868D337B-8443-C029-B79D-D1319D82799E}"/>
              </a:ext>
            </a:extLst>
          </p:cNvPr>
          <p:cNvGrpSpPr/>
          <p:nvPr/>
        </p:nvGrpSpPr>
        <p:grpSpPr>
          <a:xfrm>
            <a:off x="11449277" y="2058972"/>
            <a:ext cx="575026" cy="2865342"/>
            <a:chOff x="11449277" y="1833658"/>
            <a:chExt cx="575026" cy="2865342"/>
          </a:xfrm>
        </p:grpSpPr>
        <p:sp>
          <p:nvSpPr>
            <p:cNvPr id="54" name="Rettangolo con angoli arrotondati 53">
              <a:extLst>
                <a:ext uri="{FF2B5EF4-FFF2-40B4-BE49-F238E27FC236}">
                  <a16:creationId xmlns:a16="http://schemas.microsoft.com/office/drawing/2014/main" id="{841FFE18-476C-44AE-FE3B-980025CACA21}"/>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con angoli arrotondati 54">
              <a:extLst>
                <a:ext uri="{FF2B5EF4-FFF2-40B4-BE49-F238E27FC236}">
                  <a16:creationId xmlns:a16="http://schemas.microsoft.com/office/drawing/2014/main" id="{CA243EF0-7064-3FE0-6CD3-1AB3C5615548}"/>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5030544C-83AF-EEA8-559D-0B7C8FD03CCA}"/>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488E0E11-50EB-4DC3-7E6D-8EFC33BDF739}"/>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9F684737-CC1E-12F5-CE40-1146E0E470DD}"/>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A9747967-A9D8-3321-05A6-576B3A3A719D}"/>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3490ED76-677B-2924-AF59-03BBD39BE16F}"/>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828A3D3D-9C33-7A63-D768-81763F52211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6" name="Immagine 65">
              <a:extLst>
                <a:ext uri="{FF2B5EF4-FFF2-40B4-BE49-F238E27FC236}">
                  <a16:creationId xmlns:a16="http://schemas.microsoft.com/office/drawing/2014/main" id="{1EBB6EA1-3C80-B274-9BFF-23A7B37566D0}"/>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7" name="Immagine 66">
              <a:extLst>
                <a:ext uri="{FF2B5EF4-FFF2-40B4-BE49-F238E27FC236}">
                  <a16:creationId xmlns:a16="http://schemas.microsoft.com/office/drawing/2014/main" id="{2A6DF813-53FD-5518-4754-ADB2013DB87D}"/>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8" name="Immagine 67">
              <a:extLst>
                <a:ext uri="{FF2B5EF4-FFF2-40B4-BE49-F238E27FC236}">
                  <a16:creationId xmlns:a16="http://schemas.microsoft.com/office/drawing/2014/main" id="{3777B081-937B-4CA6-4BE6-C577B2121014}"/>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69" name="Immagine 68">
              <a:extLst>
                <a:ext uri="{FF2B5EF4-FFF2-40B4-BE49-F238E27FC236}">
                  <a16:creationId xmlns:a16="http://schemas.microsoft.com/office/drawing/2014/main" id="{7C501D58-0E40-0FAE-F2DC-9D4ED43661CD}"/>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0" name="Immagine 69">
              <a:extLst>
                <a:ext uri="{FF2B5EF4-FFF2-40B4-BE49-F238E27FC236}">
                  <a16:creationId xmlns:a16="http://schemas.microsoft.com/office/drawing/2014/main" id="{CDDFCB96-7AE4-5197-88E8-4B142A5FC993}"/>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1" name="Immagine 70">
              <a:extLst>
                <a:ext uri="{FF2B5EF4-FFF2-40B4-BE49-F238E27FC236}">
                  <a16:creationId xmlns:a16="http://schemas.microsoft.com/office/drawing/2014/main" id="{7F6B37FF-35DC-3DA2-01A3-F8CDBDC936D3}"/>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2" name="Gruppo 71">
            <a:extLst>
              <a:ext uri="{FF2B5EF4-FFF2-40B4-BE49-F238E27FC236}">
                <a16:creationId xmlns:a16="http://schemas.microsoft.com/office/drawing/2014/main" id="{93CCBE9C-6366-731E-4751-CC5834DB4741}"/>
              </a:ext>
            </a:extLst>
          </p:cNvPr>
          <p:cNvGrpSpPr/>
          <p:nvPr/>
        </p:nvGrpSpPr>
        <p:grpSpPr>
          <a:xfrm>
            <a:off x="11449277" y="906463"/>
            <a:ext cx="575026" cy="1083942"/>
            <a:chOff x="11449277" y="1833658"/>
            <a:chExt cx="575026" cy="1083942"/>
          </a:xfrm>
        </p:grpSpPr>
        <p:sp>
          <p:nvSpPr>
            <p:cNvPr id="73" name="Rettangolo con angoli arrotondati 72">
              <a:extLst>
                <a:ext uri="{FF2B5EF4-FFF2-40B4-BE49-F238E27FC236}">
                  <a16:creationId xmlns:a16="http://schemas.microsoft.com/office/drawing/2014/main" id="{377107E1-FC19-BDB1-32AB-4908BDC025A7}"/>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con angoli arrotondati 73">
              <a:extLst>
                <a:ext uri="{FF2B5EF4-FFF2-40B4-BE49-F238E27FC236}">
                  <a16:creationId xmlns:a16="http://schemas.microsoft.com/office/drawing/2014/main" id="{30523978-8BE4-FF0D-F09B-9A3BD6BEE0B1}"/>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a:extLst>
                <a:ext uri="{FF2B5EF4-FFF2-40B4-BE49-F238E27FC236}">
                  <a16:creationId xmlns:a16="http://schemas.microsoft.com/office/drawing/2014/main" id="{C457D8FC-26A6-93FD-E447-EBE8817BD049}"/>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a:extLst>
                <a:ext uri="{FF2B5EF4-FFF2-40B4-BE49-F238E27FC236}">
                  <a16:creationId xmlns:a16="http://schemas.microsoft.com/office/drawing/2014/main" id="{F9B334F3-4EB1-0427-53D0-A5E4E0370F7B}"/>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7" name="Ovale 76">
              <a:extLst>
                <a:ext uri="{FF2B5EF4-FFF2-40B4-BE49-F238E27FC236}">
                  <a16:creationId xmlns:a16="http://schemas.microsoft.com/office/drawing/2014/main" id="{DC2AEBFA-382E-61FD-758F-493F5179C15A}"/>
                </a:ext>
              </a:extLst>
            </p:cNvPr>
            <p:cNvSpPr/>
            <p:nvPr/>
          </p:nvSpPr>
          <p:spPr>
            <a:xfrm>
              <a:off x="11560298" y="241701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116E6CCC-DA19-E1FD-4E53-222A07FE3E38}"/>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9" name="CasellaDiTesto 78">
            <a:extLst>
              <a:ext uri="{FF2B5EF4-FFF2-40B4-BE49-F238E27FC236}">
                <a16:creationId xmlns:a16="http://schemas.microsoft.com/office/drawing/2014/main" id="{7B4A1163-DEE4-BEB8-9571-EDC10554723B}"/>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65</a:t>
            </a:fld>
            <a:endParaRPr lang="it-IT" sz="1600" dirty="0"/>
          </a:p>
        </p:txBody>
      </p:sp>
      <p:sp>
        <p:nvSpPr>
          <p:cNvPr id="7" name="CasellaDiTesto 6">
            <a:extLst>
              <a:ext uri="{FF2B5EF4-FFF2-40B4-BE49-F238E27FC236}">
                <a16:creationId xmlns:a16="http://schemas.microsoft.com/office/drawing/2014/main" id="{33972494-A6D5-E973-FA9F-359B90CBA4CB}"/>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11/13</a:t>
            </a:r>
          </a:p>
        </p:txBody>
      </p:sp>
      <p:sp>
        <p:nvSpPr>
          <p:cNvPr id="8" name="CasellaDiTesto 7">
            <a:extLst>
              <a:ext uri="{FF2B5EF4-FFF2-40B4-BE49-F238E27FC236}">
                <a16:creationId xmlns:a16="http://schemas.microsoft.com/office/drawing/2014/main" id="{315150B9-BCC0-6CDD-2A30-7CED3EE5EAF5}"/>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Tree>
    <p:custDataLst>
      <p:tags r:id="rId1"/>
    </p:custDataLst>
    <p:extLst>
      <p:ext uri="{BB962C8B-B14F-4D97-AF65-F5344CB8AC3E}">
        <p14:creationId xmlns:p14="http://schemas.microsoft.com/office/powerpoint/2010/main" val="193369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CEEEB-9324-0291-EA4A-BDAEA1B6B97B}"/>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E164120A-27E8-C0FC-69CF-A9657384720F}"/>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12/13</a:t>
            </a:r>
          </a:p>
        </p:txBody>
      </p:sp>
      <p:sp>
        <p:nvSpPr>
          <p:cNvPr id="5" name="CasellaDiTesto 4">
            <a:extLst>
              <a:ext uri="{FF2B5EF4-FFF2-40B4-BE49-F238E27FC236}">
                <a16:creationId xmlns:a16="http://schemas.microsoft.com/office/drawing/2014/main" id="{EF5C9FD1-01B8-F261-4CA6-68E18C11E5D9}"/>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59" name="CasellaDiTesto 58">
            <a:extLst>
              <a:ext uri="{FF2B5EF4-FFF2-40B4-BE49-F238E27FC236}">
                <a16:creationId xmlns:a16="http://schemas.microsoft.com/office/drawing/2014/main" id="{BE7E0C4E-F5F2-DA22-9645-D9331E0414D0}"/>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66</a:t>
            </a:fld>
            <a:endParaRPr lang="it-IT" sz="1600" dirty="0"/>
          </a:p>
        </p:txBody>
      </p:sp>
      <p:sp>
        <p:nvSpPr>
          <p:cNvPr id="60" name="CasellaDiTesto 59">
            <a:extLst>
              <a:ext uri="{FF2B5EF4-FFF2-40B4-BE49-F238E27FC236}">
                <a16:creationId xmlns:a16="http://schemas.microsoft.com/office/drawing/2014/main" id="{B462A829-BFE2-25EA-06B5-E70395F04303}"/>
              </a:ext>
            </a:extLst>
          </p:cNvPr>
          <p:cNvSpPr txBox="1"/>
          <p:nvPr/>
        </p:nvSpPr>
        <p:spPr>
          <a:xfrm>
            <a:off x="2726412" y="1971360"/>
            <a:ext cx="7683353" cy="411972"/>
          </a:xfrm>
          <a:prstGeom prst="rect">
            <a:avLst/>
          </a:prstGeom>
          <a:noFill/>
        </p:spPr>
        <p:txBody>
          <a:bodyPr wrap="square">
            <a:spAutoFit/>
          </a:bodyPr>
          <a:lstStyle/>
          <a:p>
            <a:pPr>
              <a:lnSpc>
                <a:spcPct val="115000"/>
              </a:lnSpc>
              <a:spcAft>
                <a:spcPts val="800"/>
              </a:spcAft>
            </a:pPr>
            <a:r>
              <a:rPr lang="en-US" sz="2000" b="1" kern="100" dirty="0">
                <a:solidFill>
                  <a:schemeClr val="bg1"/>
                </a:solidFill>
                <a:effectLst/>
                <a:latin typeface="Encode Sans"/>
                <a:ea typeface="Calibri" panose="020F0502020204030204" pitchFamily="34" charset="0"/>
                <a:cs typeface="Arial" panose="020B0604020202020204" pitchFamily="34" charset="0"/>
              </a:rPr>
              <a:t>How would you describe the vehicle’s ADAS equipment?</a:t>
            </a:r>
          </a:p>
        </p:txBody>
      </p:sp>
      <p:sp>
        <p:nvSpPr>
          <p:cNvPr id="62" name="Rettangolo con angoli arrotondati 61">
            <a:extLst>
              <a:ext uri="{FF2B5EF4-FFF2-40B4-BE49-F238E27FC236}">
                <a16:creationId xmlns:a16="http://schemas.microsoft.com/office/drawing/2014/main" id="{E50F5666-F474-D205-8FE4-0EC09A3AA260}"/>
              </a:ext>
            </a:extLst>
          </p:cNvPr>
          <p:cNvSpPr/>
          <p:nvPr/>
        </p:nvSpPr>
        <p:spPr>
          <a:xfrm>
            <a:off x="1629833" y="2483753"/>
            <a:ext cx="7959725" cy="698525"/>
          </a:xfrm>
          <a:prstGeom prst="roundRect">
            <a:avLst>
              <a:gd name="adj" fmla="val 50000"/>
            </a:avLst>
          </a:prstGeom>
          <a:solidFill>
            <a:srgbClr val="286F52">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sz="1600" kern="100" dirty="0">
                <a:solidFill>
                  <a:schemeClr val="bg1"/>
                </a:solidFill>
                <a:latin typeface="Encode Sans" pitchFamily="2" charset="0"/>
                <a:ea typeface="Calibri" panose="020F0502020204030204" pitchFamily="34" charset="0"/>
                <a:cs typeface="Arial" panose="020B0604020202020204" pitchFamily="34" charset="0"/>
              </a:rPr>
              <a:t>Standard ADAS on all versions, including AEBS (Advanced Emergency Braking System) to reduce collision risk </a:t>
            </a:r>
          </a:p>
        </p:txBody>
      </p:sp>
      <p:sp>
        <p:nvSpPr>
          <p:cNvPr id="63" name="Rettangolo con angoli arrotondati 62">
            <a:extLst>
              <a:ext uri="{FF2B5EF4-FFF2-40B4-BE49-F238E27FC236}">
                <a16:creationId xmlns:a16="http://schemas.microsoft.com/office/drawing/2014/main" id="{7D536A88-3EF1-5B12-8C36-A8C3E5EF1643}"/>
              </a:ext>
            </a:extLst>
          </p:cNvPr>
          <p:cNvSpPr/>
          <p:nvPr/>
        </p:nvSpPr>
        <p:spPr>
          <a:xfrm>
            <a:off x="1629833" y="3252645"/>
            <a:ext cx="7959725"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sz="1600" kern="100" dirty="0">
                <a:solidFill>
                  <a:schemeClr val="bg1"/>
                </a:solidFill>
                <a:latin typeface="Encode Sans" pitchFamily="2" charset="0"/>
                <a:ea typeface="Calibri" panose="020F0502020204030204" pitchFamily="34" charset="0"/>
                <a:cs typeface="Arial" panose="020B0604020202020204" pitchFamily="34" charset="0"/>
              </a:rPr>
              <a:t>Adaptive Cruise Control</a:t>
            </a:r>
          </a:p>
        </p:txBody>
      </p:sp>
      <p:sp>
        <p:nvSpPr>
          <p:cNvPr id="64" name="Rettangolo con angoli arrotondati 63">
            <a:extLst>
              <a:ext uri="{FF2B5EF4-FFF2-40B4-BE49-F238E27FC236}">
                <a16:creationId xmlns:a16="http://schemas.microsoft.com/office/drawing/2014/main" id="{8F8A8CFA-4E02-9DC2-5F0C-4904DD6F553A}"/>
              </a:ext>
            </a:extLst>
          </p:cNvPr>
          <p:cNvSpPr/>
          <p:nvPr/>
        </p:nvSpPr>
        <p:spPr>
          <a:xfrm>
            <a:off x="1629833" y="3653766"/>
            <a:ext cx="7959725" cy="330753"/>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5000"/>
              </a:lnSpc>
              <a:tabLst>
                <a:tab pos="457200" algn="l"/>
              </a:tabLst>
            </a:pPr>
            <a:r>
              <a:rPr lang="en-US" sz="1600" kern="100" dirty="0">
                <a:solidFill>
                  <a:schemeClr val="bg1"/>
                </a:solidFill>
                <a:latin typeface="Encode Sans" pitchFamily="2" charset="0"/>
                <a:ea typeface="Calibri" panose="020F0502020204030204" pitchFamily="34" charset="0"/>
                <a:cs typeface="Arial" panose="020B0604020202020204" pitchFamily="34" charset="0"/>
              </a:rPr>
              <a:t>Active safety systems such as Lane Keep Assist are available only on top versions</a:t>
            </a:r>
          </a:p>
        </p:txBody>
      </p:sp>
      <p:sp>
        <p:nvSpPr>
          <p:cNvPr id="67" name="CasellaDiTesto 66">
            <a:extLst>
              <a:ext uri="{FF2B5EF4-FFF2-40B4-BE49-F238E27FC236}">
                <a16:creationId xmlns:a16="http://schemas.microsoft.com/office/drawing/2014/main" id="{BE9B8518-2E49-9AD0-60FE-FB2B25B14CCC}"/>
              </a:ext>
            </a:extLst>
          </p:cNvPr>
          <p:cNvSpPr txBox="1"/>
          <p:nvPr/>
        </p:nvSpPr>
        <p:spPr>
          <a:xfrm>
            <a:off x="2726413" y="1300425"/>
            <a:ext cx="6755677" cy="698525"/>
          </a:xfrm>
          <a:prstGeom prst="rect">
            <a:avLst/>
          </a:prstGeom>
          <a:noFill/>
        </p:spPr>
        <p:txBody>
          <a:bodyPr wrap="square">
            <a:spAutoFit/>
          </a:bodyPr>
          <a:lstStyle/>
          <a:p>
            <a:pPr>
              <a:lnSpc>
                <a:spcPct val="115000"/>
              </a:lnSpc>
              <a:spcAft>
                <a:spcPts val="800"/>
              </a:spcAft>
            </a:pPr>
            <a:r>
              <a:rPr lang="en-US" b="1" kern="100" dirty="0" err="1">
                <a:solidFill>
                  <a:schemeClr val="bg1"/>
                </a:solidFill>
                <a:latin typeface="Encode Sans"/>
                <a:ea typeface="Calibri" panose="020F0502020204030204" pitchFamily="34" charset="0"/>
                <a:cs typeface="Arial" panose="020B0604020202020204" pitchFamily="34" charset="0"/>
              </a:rPr>
              <a:t>Mr</a:t>
            </a:r>
            <a:r>
              <a:rPr lang="en-US" b="1" kern="100" dirty="0">
                <a:solidFill>
                  <a:schemeClr val="bg1"/>
                </a:solidFill>
                <a:latin typeface="Encode Sans"/>
                <a:ea typeface="Calibri" panose="020F0502020204030204" pitchFamily="34" charset="0"/>
                <a:cs typeface="Arial" panose="020B0604020202020204" pitchFamily="34" charset="0"/>
              </a:rPr>
              <a:t> White </a:t>
            </a:r>
            <a:r>
              <a:rPr lang="en-US" kern="100" dirty="0">
                <a:solidFill>
                  <a:schemeClr val="bg1"/>
                </a:solidFill>
                <a:latin typeface="Encode Sans"/>
                <a:ea typeface="Calibri" panose="020F0502020204030204" pitchFamily="34" charset="0"/>
                <a:cs typeface="Arial" panose="020B0604020202020204" pitchFamily="34" charset="0"/>
              </a:rPr>
              <a:t>needs a new LCV since his previous one was damaged in an accident. He asks about the active safety features of the K9. </a:t>
            </a:r>
            <a:endParaRPr lang="en-US" sz="1800" kern="100" dirty="0">
              <a:solidFill>
                <a:schemeClr val="bg1"/>
              </a:solidFill>
              <a:effectLst/>
              <a:latin typeface="Encode Sans"/>
              <a:ea typeface="Calibri" panose="020F0502020204030204" pitchFamily="34" charset="0"/>
              <a:cs typeface="Arial" panose="020B0604020202020204" pitchFamily="34" charset="0"/>
            </a:endParaRPr>
          </a:p>
        </p:txBody>
      </p:sp>
      <p:pic>
        <p:nvPicPr>
          <p:cNvPr id="69" name="Immagine 68">
            <a:extLst>
              <a:ext uri="{FF2B5EF4-FFF2-40B4-BE49-F238E27FC236}">
                <a16:creationId xmlns:a16="http://schemas.microsoft.com/office/drawing/2014/main" id="{AEDE06D4-1ABF-FF4E-2F42-8CB573B27620}"/>
              </a:ext>
            </a:extLst>
          </p:cNvPr>
          <p:cNvPicPr>
            <a:picLocks noChangeAspect="1"/>
          </p:cNvPicPr>
          <p:nvPr/>
        </p:nvPicPr>
        <p:blipFill>
          <a:blip r:embed="rId4"/>
          <a:srcRect l="23618" t="2672" r="33372" b="31690"/>
          <a:stretch>
            <a:fillRect/>
          </a:stretch>
        </p:blipFill>
        <p:spPr>
          <a:xfrm>
            <a:off x="1629833" y="1412573"/>
            <a:ext cx="828518" cy="842953"/>
          </a:xfrm>
          <a:prstGeom prst="ellipse">
            <a:avLst/>
          </a:prstGeom>
          <a:ln w="57150">
            <a:solidFill>
              <a:srgbClr val="A0B2BF"/>
            </a:solidFill>
          </a:ln>
        </p:spPr>
      </p:pic>
      <p:sp>
        <p:nvSpPr>
          <p:cNvPr id="10" name="CasellaDiTesto 9">
            <a:extLst>
              <a:ext uri="{FF2B5EF4-FFF2-40B4-BE49-F238E27FC236}">
                <a16:creationId xmlns:a16="http://schemas.microsoft.com/office/drawing/2014/main" id="{029C9310-8AD6-3F84-F0FC-2796AC22BC62}"/>
              </a:ext>
            </a:extLst>
          </p:cNvPr>
          <p:cNvSpPr txBox="1"/>
          <p:nvPr/>
        </p:nvSpPr>
        <p:spPr>
          <a:xfrm>
            <a:off x="1077075" y="4140810"/>
            <a:ext cx="6927702" cy="461665"/>
          </a:xfrm>
          <a:prstGeom prst="rect">
            <a:avLst/>
          </a:prstGeom>
          <a:noFill/>
        </p:spPr>
        <p:txBody>
          <a:bodyPr wrap="square">
            <a:spAutoFit/>
          </a:bodyPr>
          <a:lstStyle/>
          <a:p>
            <a:r>
              <a:rPr lang="en-US" sz="1200" i="1" dirty="0">
                <a:solidFill>
                  <a:schemeClr val="bg1"/>
                </a:solidFill>
                <a:latin typeface="Encode Sans" pitchFamily="2" charset="0"/>
              </a:rPr>
              <a:t>Click on the </a:t>
            </a:r>
            <a:r>
              <a:rPr lang="en-US" sz="1200" i="1" dirty="0" err="1">
                <a:solidFill>
                  <a:schemeClr val="bg1"/>
                </a:solidFill>
                <a:latin typeface="Encode Sans" pitchFamily="2" charset="0"/>
              </a:rPr>
              <a:t>Mr</a:t>
            </a:r>
            <a:r>
              <a:rPr lang="en-US" sz="1200" i="1" dirty="0">
                <a:solidFill>
                  <a:schemeClr val="bg1"/>
                </a:solidFill>
                <a:latin typeface="Encode Sans" pitchFamily="2" charset="0"/>
              </a:rPr>
              <a:t> White image to view the customer profile again.</a:t>
            </a:r>
            <a:endParaRPr lang="it-IT" sz="1200" i="1" dirty="0">
              <a:solidFill>
                <a:schemeClr val="bg1"/>
              </a:solidFill>
              <a:latin typeface="Encode Sans" pitchFamily="2" charset="0"/>
            </a:endParaRPr>
          </a:p>
          <a:p>
            <a:r>
              <a:rPr lang="it-IT" sz="1200" i="1" dirty="0">
                <a:solidFill>
                  <a:schemeClr val="bg1"/>
                </a:solidFill>
                <a:latin typeface="Encode Sans" pitchFamily="2" charset="0"/>
              </a:rPr>
              <a:t>Select the </a:t>
            </a:r>
            <a:r>
              <a:rPr lang="it-IT" sz="1200" i="1" dirty="0" err="1">
                <a:solidFill>
                  <a:schemeClr val="bg1"/>
                </a:solidFill>
                <a:latin typeface="Encode Sans" pitchFamily="2" charset="0"/>
              </a:rPr>
              <a:t>correct</a:t>
            </a:r>
            <a:r>
              <a:rPr lang="it-IT" sz="1200" i="1" dirty="0">
                <a:solidFill>
                  <a:schemeClr val="bg1"/>
                </a:solidFill>
                <a:latin typeface="Encode Sans" pitchFamily="2" charset="0"/>
              </a:rPr>
              <a:t> </a:t>
            </a:r>
            <a:r>
              <a:rPr lang="it-IT" sz="1200" i="1" dirty="0" err="1">
                <a:solidFill>
                  <a:schemeClr val="bg1"/>
                </a:solidFill>
                <a:latin typeface="Encode Sans" pitchFamily="2" charset="0"/>
              </a:rPr>
              <a:t>answer</a:t>
            </a:r>
            <a:r>
              <a:rPr lang="it-IT" sz="1200" i="1" dirty="0">
                <a:solidFill>
                  <a:schemeClr val="bg1"/>
                </a:solidFill>
                <a:latin typeface="Encode Sans" pitchFamily="2" charset="0"/>
              </a:rPr>
              <a:t> and press </a:t>
            </a:r>
            <a:r>
              <a:rPr lang="it-IT" sz="1200" i="1" dirty="0" err="1">
                <a:solidFill>
                  <a:schemeClr val="bg1"/>
                </a:solidFill>
                <a:latin typeface="Encode Sans" pitchFamily="2" charset="0"/>
              </a:rPr>
              <a:t>Confirm</a:t>
            </a:r>
            <a:r>
              <a:rPr lang="it-IT" sz="1200" i="1" dirty="0">
                <a:solidFill>
                  <a:schemeClr val="bg1"/>
                </a:solidFill>
                <a:latin typeface="Encode Sans" pitchFamily="2" charset="0"/>
              </a:rPr>
              <a:t>.</a:t>
            </a:r>
          </a:p>
        </p:txBody>
      </p:sp>
      <p:sp>
        <p:nvSpPr>
          <p:cNvPr id="11" name="CasellaDiTesto 10">
            <a:extLst>
              <a:ext uri="{FF2B5EF4-FFF2-40B4-BE49-F238E27FC236}">
                <a16:creationId xmlns:a16="http://schemas.microsoft.com/office/drawing/2014/main" id="{6658CB2C-8652-9FF0-A52D-181DE183C58A}"/>
              </a:ext>
            </a:extLst>
          </p:cNvPr>
          <p:cNvSpPr txBox="1"/>
          <p:nvPr/>
        </p:nvSpPr>
        <p:spPr>
          <a:xfrm>
            <a:off x="8485465" y="4214161"/>
            <a:ext cx="1612296"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CONFIRM</a:t>
            </a:r>
          </a:p>
        </p:txBody>
      </p:sp>
      <p:grpSp>
        <p:nvGrpSpPr>
          <p:cNvPr id="12" name="Gruppo 11">
            <a:extLst>
              <a:ext uri="{FF2B5EF4-FFF2-40B4-BE49-F238E27FC236}">
                <a16:creationId xmlns:a16="http://schemas.microsoft.com/office/drawing/2014/main" id="{65CB28C7-6C60-EDA0-4D86-3DCC2FED79DD}"/>
              </a:ext>
            </a:extLst>
          </p:cNvPr>
          <p:cNvGrpSpPr/>
          <p:nvPr/>
        </p:nvGrpSpPr>
        <p:grpSpPr>
          <a:xfrm>
            <a:off x="11560298" y="1489815"/>
            <a:ext cx="351383" cy="351383"/>
            <a:chOff x="11560298" y="1489815"/>
            <a:chExt cx="351383" cy="351383"/>
          </a:xfrm>
        </p:grpSpPr>
        <p:sp>
          <p:nvSpPr>
            <p:cNvPr id="13" name="Ovale 12">
              <a:extLst>
                <a:ext uri="{FF2B5EF4-FFF2-40B4-BE49-F238E27FC236}">
                  <a16:creationId xmlns:a16="http://schemas.microsoft.com/office/drawing/2014/main" id="{04F84D93-86F8-1D60-06CA-CF91EE18E9D1}"/>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8AFC7DB6-064A-9C11-DCC3-DCC36A825A20}"/>
                </a:ext>
              </a:extLst>
            </p:cNvPr>
            <p:cNvPicPr>
              <a:picLocks noChangeAspect="1"/>
            </p:cNvPicPr>
            <p:nvPr/>
          </p:nvPicPr>
          <p:blipFill>
            <a:blip r:embed="rId5">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675082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D8115-5684-AFF3-F3A6-4F5C60C51146}"/>
            </a:ext>
          </a:extLst>
        </p:cNvPr>
        <p:cNvGrpSpPr/>
        <p:nvPr/>
      </p:nvGrpSpPr>
      <p:grpSpPr>
        <a:xfrm>
          <a:off x="0" y="0"/>
          <a:ext cx="0" cy="0"/>
          <a:chOff x="0" y="0"/>
          <a:chExt cx="0" cy="0"/>
        </a:xfrm>
      </p:grpSpPr>
      <p:sp>
        <p:nvSpPr>
          <p:cNvPr id="59" name="Rettangolo 58">
            <a:extLst>
              <a:ext uri="{FF2B5EF4-FFF2-40B4-BE49-F238E27FC236}">
                <a16:creationId xmlns:a16="http://schemas.microsoft.com/office/drawing/2014/main" id="{ED43699D-5807-E5E4-1879-681E8BF84220}"/>
              </a:ext>
            </a:extLst>
          </p:cNvPr>
          <p:cNvSpPr/>
          <p:nvPr/>
        </p:nvSpPr>
        <p:spPr>
          <a:xfrm>
            <a:off x="0" y="-7631"/>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77" name="Gruppo 76">
            <a:extLst>
              <a:ext uri="{FF2B5EF4-FFF2-40B4-BE49-F238E27FC236}">
                <a16:creationId xmlns:a16="http://schemas.microsoft.com/office/drawing/2014/main" id="{574C3483-4FB2-2892-B4FA-2EF852CE4800}"/>
              </a:ext>
            </a:extLst>
          </p:cNvPr>
          <p:cNvGrpSpPr/>
          <p:nvPr/>
        </p:nvGrpSpPr>
        <p:grpSpPr>
          <a:xfrm>
            <a:off x="638071" y="937681"/>
            <a:ext cx="4998606" cy="6211268"/>
            <a:chOff x="638071" y="937681"/>
            <a:chExt cx="4998606" cy="6211268"/>
          </a:xfrm>
        </p:grpSpPr>
        <p:pic>
          <p:nvPicPr>
            <p:cNvPr id="69" name="Immagine 68">
              <a:extLst>
                <a:ext uri="{FF2B5EF4-FFF2-40B4-BE49-F238E27FC236}">
                  <a16:creationId xmlns:a16="http://schemas.microsoft.com/office/drawing/2014/main" id="{BAA9E4E0-121E-0EEF-770B-BA19431C3A3D}"/>
                </a:ext>
              </a:extLst>
            </p:cNvPr>
            <p:cNvPicPr>
              <a:picLocks noChangeAspect="1"/>
            </p:cNvPicPr>
            <p:nvPr/>
          </p:nvPicPr>
          <p:blipFill>
            <a:blip r:embed="rId4"/>
            <a:srcRect l="22197" t="14647" r="21133" b="38407"/>
            <a:stretch>
              <a:fillRect/>
            </a:stretch>
          </p:blipFill>
          <p:spPr>
            <a:xfrm flipH="1">
              <a:off x="638071" y="937681"/>
              <a:ext cx="4998606" cy="6211268"/>
            </a:xfrm>
            <a:prstGeom prst="rect">
              <a:avLst/>
            </a:prstGeom>
          </p:spPr>
        </p:pic>
        <p:pic>
          <p:nvPicPr>
            <p:cNvPr id="71" name="Immagine 70">
              <a:extLst>
                <a:ext uri="{FF2B5EF4-FFF2-40B4-BE49-F238E27FC236}">
                  <a16:creationId xmlns:a16="http://schemas.microsoft.com/office/drawing/2014/main" id="{32D4FD9E-9069-BDA4-5C3A-421D64955547}"/>
                </a:ext>
              </a:extLst>
            </p:cNvPr>
            <p:cNvPicPr>
              <a:picLocks noChangeAspect="1"/>
            </p:cNvPicPr>
            <p:nvPr/>
          </p:nvPicPr>
          <p:blipFill>
            <a:blip r:embed="rId5"/>
            <a:srcRect l="16981" t="6425" r="31018" b="57854"/>
            <a:stretch>
              <a:fillRect/>
            </a:stretch>
          </p:blipFill>
          <p:spPr>
            <a:xfrm>
              <a:off x="1473200" y="1729518"/>
              <a:ext cx="499533" cy="514709"/>
            </a:xfrm>
            <a:prstGeom prst="ellipse">
              <a:avLst/>
            </a:prstGeom>
          </p:spPr>
        </p:pic>
        <p:sp>
          <p:nvSpPr>
            <p:cNvPr id="72" name="Rettangolo 71">
              <a:extLst>
                <a:ext uri="{FF2B5EF4-FFF2-40B4-BE49-F238E27FC236}">
                  <a16:creationId xmlns:a16="http://schemas.microsoft.com/office/drawing/2014/main" id="{7312DE6E-A35B-FA9E-8461-4FD22F07D86F}"/>
                </a:ext>
              </a:extLst>
            </p:cNvPr>
            <p:cNvSpPr/>
            <p:nvPr/>
          </p:nvSpPr>
          <p:spPr>
            <a:xfrm rot="21378833">
              <a:off x="2062715" y="1828368"/>
              <a:ext cx="955730" cy="1068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6B9462CB-8910-9E80-5711-FAAF6ED1AAA8}"/>
                </a:ext>
              </a:extLst>
            </p:cNvPr>
            <p:cNvSpPr/>
            <p:nvPr/>
          </p:nvSpPr>
          <p:spPr>
            <a:xfrm rot="21378833">
              <a:off x="2072105" y="2035299"/>
              <a:ext cx="397193" cy="457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5" name="Immagine 74" descr="Immagine che contiene logo, simbolo, Elementi grafici, clipart&#10;&#10;Il contenuto generato dall'IA potrebbe non essere corretto.">
              <a:extLst>
                <a:ext uri="{FF2B5EF4-FFF2-40B4-BE49-F238E27FC236}">
                  <a16:creationId xmlns:a16="http://schemas.microsoft.com/office/drawing/2014/main" id="{900ADCB6-970B-980C-3A56-BA9C4EB742E5}"/>
                </a:ext>
              </a:extLst>
            </p:cNvPr>
            <p:cNvPicPr>
              <a:picLocks noChangeAspect="1"/>
            </p:cNvPicPr>
            <p:nvPr/>
          </p:nvPicPr>
          <p:blipFill>
            <a:blip r:embed="rId6"/>
            <a:stretch>
              <a:fillRect/>
            </a:stretch>
          </p:blipFill>
          <p:spPr>
            <a:xfrm>
              <a:off x="4266124" y="1685534"/>
              <a:ext cx="251535" cy="251535"/>
            </a:xfrm>
            <a:prstGeom prst="rect">
              <a:avLst/>
            </a:prstGeom>
          </p:spPr>
        </p:pic>
        <p:pic>
          <p:nvPicPr>
            <p:cNvPr id="76" name="Immagine 75">
              <a:extLst>
                <a:ext uri="{FF2B5EF4-FFF2-40B4-BE49-F238E27FC236}">
                  <a16:creationId xmlns:a16="http://schemas.microsoft.com/office/drawing/2014/main" id="{FEB4201D-049A-58E5-4F67-74606154FC42}"/>
                </a:ext>
              </a:extLst>
            </p:cNvPr>
            <p:cNvPicPr>
              <a:picLocks noChangeAspect="1"/>
            </p:cNvPicPr>
            <p:nvPr/>
          </p:nvPicPr>
          <p:blipFill>
            <a:blip r:embed="rId7"/>
            <a:srcRect/>
            <a:stretch/>
          </p:blipFill>
          <p:spPr>
            <a:xfrm rot="21291400">
              <a:off x="3838980" y="1676399"/>
              <a:ext cx="316849" cy="316849"/>
            </a:xfrm>
            <a:prstGeom prst="rect">
              <a:avLst/>
            </a:prstGeom>
          </p:spPr>
        </p:pic>
      </p:grpSp>
      <p:sp>
        <p:nvSpPr>
          <p:cNvPr id="2" name="Rettangolo con angoli arrotondati 1">
            <a:extLst>
              <a:ext uri="{FF2B5EF4-FFF2-40B4-BE49-F238E27FC236}">
                <a16:creationId xmlns:a16="http://schemas.microsoft.com/office/drawing/2014/main" id="{3B6D9669-C8BE-059E-8881-485374669423}"/>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039C1CAC-AFB3-4BD9-8C33-BC72544F6649}"/>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sp>
        <p:nvSpPr>
          <p:cNvPr id="6" name="CasellaDiTesto 5">
            <a:extLst>
              <a:ext uri="{FF2B5EF4-FFF2-40B4-BE49-F238E27FC236}">
                <a16:creationId xmlns:a16="http://schemas.microsoft.com/office/drawing/2014/main" id="{FD87C6A6-37D6-B375-5A86-21D120C748EA}"/>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67</a:t>
            </a:fld>
            <a:endParaRPr lang="it-IT" dirty="0"/>
          </a:p>
        </p:txBody>
      </p:sp>
      <p:grpSp>
        <p:nvGrpSpPr>
          <p:cNvPr id="11" name="Gruppo 10">
            <a:extLst>
              <a:ext uri="{FF2B5EF4-FFF2-40B4-BE49-F238E27FC236}">
                <a16:creationId xmlns:a16="http://schemas.microsoft.com/office/drawing/2014/main" id="{85C8793F-2990-A2F8-912C-9E7EA44CC435}"/>
              </a:ext>
            </a:extLst>
          </p:cNvPr>
          <p:cNvGrpSpPr/>
          <p:nvPr/>
        </p:nvGrpSpPr>
        <p:grpSpPr>
          <a:xfrm>
            <a:off x="11449277" y="106363"/>
            <a:ext cx="575026" cy="700647"/>
            <a:chOff x="11449277" y="1833658"/>
            <a:chExt cx="575026" cy="700647"/>
          </a:xfrm>
        </p:grpSpPr>
        <p:sp>
          <p:nvSpPr>
            <p:cNvPr id="12" name="Rettangolo con angoli arrotondati 11">
              <a:extLst>
                <a:ext uri="{FF2B5EF4-FFF2-40B4-BE49-F238E27FC236}">
                  <a16:creationId xmlns:a16="http://schemas.microsoft.com/office/drawing/2014/main" id="{3F323AF6-6DFA-512E-CA69-EAEEDF965E16}"/>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id="{6771AA13-6B9A-FFEE-9275-05ED05B76BB7}"/>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76F6D664-9AA7-1912-A185-A4580743FA41}"/>
                </a:ext>
              </a:extLst>
            </p:cNvPr>
            <p:cNvPicPr>
              <a:picLocks noChangeAspect="1"/>
            </p:cNvPicPr>
            <p:nvPr/>
          </p:nvPicPr>
          <p:blipFill>
            <a:blip r:embed="rId8">
              <a:alphaModFix/>
            </a:blip>
            <a:srcRect/>
            <a:stretch/>
          </p:blipFill>
          <p:spPr>
            <a:xfrm>
              <a:off x="11621187" y="2060690"/>
              <a:ext cx="231755" cy="231755"/>
            </a:xfrm>
            <a:prstGeom prst="rect">
              <a:avLst/>
            </a:prstGeom>
          </p:spPr>
        </p:pic>
      </p:grpSp>
      <p:grpSp>
        <p:nvGrpSpPr>
          <p:cNvPr id="20" name="Gruppo 19">
            <a:extLst>
              <a:ext uri="{FF2B5EF4-FFF2-40B4-BE49-F238E27FC236}">
                <a16:creationId xmlns:a16="http://schemas.microsoft.com/office/drawing/2014/main" id="{A1E821E1-8F35-E580-C23E-C7F01E359FBE}"/>
              </a:ext>
            </a:extLst>
          </p:cNvPr>
          <p:cNvGrpSpPr/>
          <p:nvPr/>
        </p:nvGrpSpPr>
        <p:grpSpPr>
          <a:xfrm>
            <a:off x="11449277" y="4952304"/>
            <a:ext cx="575026" cy="1738151"/>
            <a:chOff x="11449277" y="4952304"/>
            <a:chExt cx="575026" cy="1738151"/>
          </a:xfrm>
        </p:grpSpPr>
        <p:sp>
          <p:nvSpPr>
            <p:cNvPr id="21" name="Rettangolo con angoli arrotondati 20">
              <a:extLst>
                <a:ext uri="{FF2B5EF4-FFF2-40B4-BE49-F238E27FC236}">
                  <a16:creationId xmlns:a16="http://schemas.microsoft.com/office/drawing/2014/main" id="{27D437E7-1346-C5B0-AFE4-237FE7421C7A}"/>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99BA8A12-9E33-8FAB-6EC8-9313BFE6B4A5}"/>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82206A59-D9F4-8BF5-A5C1-A4AE2C76FCEA}"/>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72355BDB-9FAC-D078-3C55-77ACE5FE3EA9}"/>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con angoli arrotondati 30">
              <a:extLst>
                <a:ext uri="{FF2B5EF4-FFF2-40B4-BE49-F238E27FC236}">
                  <a16:creationId xmlns:a16="http://schemas.microsoft.com/office/drawing/2014/main" id="{02921DE1-6E9D-64AC-3D9B-79C09083568D}"/>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E3351481-59E0-B0CE-8CE0-84140AE3D913}"/>
                </a:ext>
              </a:extLst>
            </p:cNvPr>
            <p:cNvPicPr>
              <a:picLocks noChangeAspect="1"/>
            </p:cNvPicPr>
            <p:nvPr/>
          </p:nvPicPr>
          <p:blipFill>
            <a:blip r:embed="rId9"/>
            <a:srcRect/>
            <a:stretch/>
          </p:blipFill>
          <p:spPr>
            <a:xfrm>
              <a:off x="11656196" y="5171117"/>
              <a:ext cx="183221" cy="183221"/>
            </a:xfrm>
            <a:prstGeom prst="rect">
              <a:avLst/>
            </a:prstGeom>
          </p:spPr>
        </p:pic>
        <p:pic>
          <p:nvPicPr>
            <p:cNvPr id="33" name="Immagine 32">
              <a:extLst>
                <a:ext uri="{FF2B5EF4-FFF2-40B4-BE49-F238E27FC236}">
                  <a16:creationId xmlns:a16="http://schemas.microsoft.com/office/drawing/2014/main" id="{2F64EF23-D33B-5BE9-BCAC-4BB53E072049}"/>
                </a:ext>
              </a:extLst>
            </p:cNvPr>
            <p:cNvPicPr>
              <a:picLocks noChangeAspect="1"/>
            </p:cNvPicPr>
            <p:nvPr/>
          </p:nvPicPr>
          <p:blipFill>
            <a:blip r:embed="rId9"/>
            <a:srcRect/>
            <a:stretch/>
          </p:blipFill>
          <p:spPr>
            <a:xfrm rot="10800000">
              <a:off x="11627624" y="5604505"/>
              <a:ext cx="183221" cy="183221"/>
            </a:xfrm>
            <a:prstGeom prst="rect">
              <a:avLst/>
            </a:prstGeom>
          </p:spPr>
        </p:pic>
      </p:grpSp>
      <p:grpSp>
        <p:nvGrpSpPr>
          <p:cNvPr id="34" name="Gruppo 33">
            <a:extLst>
              <a:ext uri="{FF2B5EF4-FFF2-40B4-BE49-F238E27FC236}">
                <a16:creationId xmlns:a16="http://schemas.microsoft.com/office/drawing/2014/main" id="{2EAACD1A-C0C0-A6D5-AD24-55F2A7D45D7B}"/>
              </a:ext>
            </a:extLst>
          </p:cNvPr>
          <p:cNvGrpSpPr/>
          <p:nvPr/>
        </p:nvGrpSpPr>
        <p:grpSpPr>
          <a:xfrm>
            <a:off x="11449277" y="2058972"/>
            <a:ext cx="575026" cy="2865342"/>
            <a:chOff x="11449277" y="1833658"/>
            <a:chExt cx="575026" cy="2865342"/>
          </a:xfrm>
        </p:grpSpPr>
        <p:sp>
          <p:nvSpPr>
            <p:cNvPr id="35" name="Rettangolo con angoli arrotondati 34">
              <a:extLst>
                <a:ext uri="{FF2B5EF4-FFF2-40B4-BE49-F238E27FC236}">
                  <a16:creationId xmlns:a16="http://schemas.microsoft.com/office/drawing/2014/main" id="{6338AB33-0546-42F7-9BA2-48D7C193EFD3}"/>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con angoli arrotondati 35">
              <a:extLst>
                <a:ext uri="{FF2B5EF4-FFF2-40B4-BE49-F238E27FC236}">
                  <a16:creationId xmlns:a16="http://schemas.microsoft.com/office/drawing/2014/main" id="{31E9CA18-DB65-E488-D3B8-3A6621A61524}"/>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9FF40163-772C-4BAE-269F-B1729B89A1AF}"/>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108B8A54-DBBC-2901-8349-35C9EDBFBFC3}"/>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a:extLst>
                <a:ext uri="{FF2B5EF4-FFF2-40B4-BE49-F238E27FC236}">
                  <a16:creationId xmlns:a16="http://schemas.microsoft.com/office/drawing/2014/main" id="{C8AC774C-2BA7-26ED-FBCF-4EB9DD6AEEA7}"/>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75E524AF-3D26-BD83-71D5-748D86477EDD}"/>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B663D806-2F56-5961-9408-49C51F8337F8}"/>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C6DC80A6-5B03-8A5B-CC5D-5F13A0AD273D}"/>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3" name="Immagine 42">
              <a:extLst>
                <a:ext uri="{FF2B5EF4-FFF2-40B4-BE49-F238E27FC236}">
                  <a16:creationId xmlns:a16="http://schemas.microsoft.com/office/drawing/2014/main" id="{1D37E7A5-BD51-AE31-E71E-1BB9756A835B}"/>
                </a:ext>
              </a:extLst>
            </p:cNvPr>
            <p:cNvPicPr>
              <a:picLocks noChangeAspect="1"/>
            </p:cNvPicPr>
            <p:nvPr/>
          </p:nvPicPr>
          <p:blipFill>
            <a:blip r:embed="rId10">
              <a:alphaModFix/>
            </a:blip>
            <a:srcRect/>
            <a:stretch/>
          </p:blipFill>
          <p:spPr>
            <a:xfrm>
              <a:off x="11642992" y="2079320"/>
              <a:ext cx="183221" cy="183221"/>
            </a:xfrm>
            <a:prstGeom prst="rect">
              <a:avLst/>
            </a:prstGeom>
          </p:spPr>
        </p:pic>
        <p:pic>
          <p:nvPicPr>
            <p:cNvPr id="44" name="Immagine 43">
              <a:extLst>
                <a:ext uri="{FF2B5EF4-FFF2-40B4-BE49-F238E27FC236}">
                  <a16:creationId xmlns:a16="http://schemas.microsoft.com/office/drawing/2014/main" id="{24BE93FF-F541-77D9-1BF5-CA32C2B959E9}"/>
                </a:ext>
              </a:extLst>
            </p:cNvPr>
            <p:cNvPicPr>
              <a:picLocks noChangeAspect="1"/>
            </p:cNvPicPr>
            <p:nvPr/>
          </p:nvPicPr>
          <p:blipFill>
            <a:blip r:embed="rId11">
              <a:alphaModFix/>
            </a:blip>
            <a:srcRect/>
            <a:stretch/>
          </p:blipFill>
          <p:spPr>
            <a:xfrm>
              <a:off x="11646672" y="2504914"/>
              <a:ext cx="183221" cy="183221"/>
            </a:xfrm>
            <a:prstGeom prst="rect">
              <a:avLst/>
            </a:prstGeom>
          </p:spPr>
        </p:pic>
        <p:pic>
          <p:nvPicPr>
            <p:cNvPr id="45" name="Immagine 44">
              <a:extLst>
                <a:ext uri="{FF2B5EF4-FFF2-40B4-BE49-F238E27FC236}">
                  <a16:creationId xmlns:a16="http://schemas.microsoft.com/office/drawing/2014/main" id="{734967BE-64CF-6696-0B53-7FF7176BD406}"/>
                </a:ext>
              </a:extLst>
            </p:cNvPr>
            <p:cNvPicPr>
              <a:picLocks noChangeAspect="1"/>
            </p:cNvPicPr>
            <p:nvPr/>
          </p:nvPicPr>
          <p:blipFill>
            <a:blip r:embed="rId12">
              <a:alphaModFix/>
            </a:blip>
            <a:srcRect/>
            <a:stretch/>
          </p:blipFill>
          <p:spPr>
            <a:xfrm>
              <a:off x="11642992" y="3435839"/>
              <a:ext cx="183221" cy="183221"/>
            </a:xfrm>
            <a:prstGeom prst="rect">
              <a:avLst/>
            </a:prstGeom>
          </p:spPr>
        </p:pic>
        <p:pic>
          <p:nvPicPr>
            <p:cNvPr id="46" name="Immagine 45">
              <a:extLst>
                <a:ext uri="{FF2B5EF4-FFF2-40B4-BE49-F238E27FC236}">
                  <a16:creationId xmlns:a16="http://schemas.microsoft.com/office/drawing/2014/main" id="{863B0103-EC01-B724-F987-E37699064D76}"/>
                </a:ext>
              </a:extLst>
            </p:cNvPr>
            <p:cNvPicPr>
              <a:picLocks noChangeAspect="1"/>
            </p:cNvPicPr>
            <p:nvPr/>
          </p:nvPicPr>
          <p:blipFill>
            <a:blip r:embed="rId13">
              <a:alphaModFix amt="28000"/>
            </a:blip>
            <a:srcRect/>
            <a:stretch/>
          </p:blipFill>
          <p:spPr>
            <a:xfrm>
              <a:off x="11644794" y="3868244"/>
              <a:ext cx="183221" cy="183221"/>
            </a:xfrm>
            <a:prstGeom prst="rect">
              <a:avLst/>
            </a:prstGeom>
          </p:spPr>
        </p:pic>
        <p:pic>
          <p:nvPicPr>
            <p:cNvPr id="47" name="Immagine 46">
              <a:extLst>
                <a:ext uri="{FF2B5EF4-FFF2-40B4-BE49-F238E27FC236}">
                  <a16:creationId xmlns:a16="http://schemas.microsoft.com/office/drawing/2014/main" id="{D5D143E5-54E0-6462-67BB-9886B790306D}"/>
                </a:ext>
              </a:extLst>
            </p:cNvPr>
            <p:cNvPicPr>
              <a:picLocks noChangeAspect="1"/>
            </p:cNvPicPr>
            <p:nvPr/>
          </p:nvPicPr>
          <p:blipFill>
            <a:blip r:embed="rId14">
              <a:alphaModFix amt="28000"/>
            </a:blip>
            <a:srcRect/>
            <a:stretch/>
          </p:blipFill>
          <p:spPr>
            <a:xfrm>
              <a:off x="11642992" y="4298675"/>
              <a:ext cx="183221" cy="183221"/>
            </a:xfrm>
            <a:prstGeom prst="rect">
              <a:avLst/>
            </a:prstGeom>
          </p:spPr>
        </p:pic>
        <p:pic>
          <p:nvPicPr>
            <p:cNvPr id="48" name="Immagine 47">
              <a:extLst>
                <a:ext uri="{FF2B5EF4-FFF2-40B4-BE49-F238E27FC236}">
                  <a16:creationId xmlns:a16="http://schemas.microsoft.com/office/drawing/2014/main" id="{28CA349E-AF16-6CE0-6141-C26191FA2C19}"/>
                </a:ext>
              </a:extLst>
            </p:cNvPr>
            <p:cNvPicPr>
              <a:picLocks noChangeAspect="1"/>
            </p:cNvPicPr>
            <p:nvPr/>
          </p:nvPicPr>
          <p:blipFill>
            <a:blip r:embed="rId15">
              <a:alphaModFix/>
            </a:blip>
            <a:srcRect/>
            <a:stretch/>
          </p:blipFill>
          <p:spPr>
            <a:xfrm>
              <a:off x="11631700" y="2942081"/>
              <a:ext cx="207388" cy="207388"/>
            </a:xfrm>
            <a:prstGeom prst="rect">
              <a:avLst/>
            </a:prstGeom>
          </p:spPr>
        </p:pic>
      </p:grpSp>
      <p:grpSp>
        <p:nvGrpSpPr>
          <p:cNvPr id="49" name="Gruppo 48">
            <a:extLst>
              <a:ext uri="{FF2B5EF4-FFF2-40B4-BE49-F238E27FC236}">
                <a16:creationId xmlns:a16="http://schemas.microsoft.com/office/drawing/2014/main" id="{33F062AD-9DBD-D399-68FB-4430322A1343}"/>
              </a:ext>
            </a:extLst>
          </p:cNvPr>
          <p:cNvGrpSpPr/>
          <p:nvPr/>
        </p:nvGrpSpPr>
        <p:grpSpPr>
          <a:xfrm>
            <a:off x="11449277" y="906463"/>
            <a:ext cx="575026" cy="1083942"/>
            <a:chOff x="11449277" y="1833658"/>
            <a:chExt cx="575026" cy="1083942"/>
          </a:xfrm>
        </p:grpSpPr>
        <p:sp>
          <p:nvSpPr>
            <p:cNvPr id="50" name="Rettangolo con angoli arrotondati 49">
              <a:extLst>
                <a:ext uri="{FF2B5EF4-FFF2-40B4-BE49-F238E27FC236}">
                  <a16:creationId xmlns:a16="http://schemas.microsoft.com/office/drawing/2014/main" id="{831D64DF-C7F5-79C8-05EA-460D8FC1B6DF}"/>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con angoli arrotondati 50">
              <a:extLst>
                <a:ext uri="{FF2B5EF4-FFF2-40B4-BE49-F238E27FC236}">
                  <a16:creationId xmlns:a16="http://schemas.microsoft.com/office/drawing/2014/main" id="{B3E1F04F-F3ED-6F3D-F4DC-EB267AC59A6E}"/>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29636EC4-9E0D-3D85-B5ED-9E8BFA25813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3" name="Immagine 52">
              <a:extLst>
                <a:ext uri="{FF2B5EF4-FFF2-40B4-BE49-F238E27FC236}">
                  <a16:creationId xmlns:a16="http://schemas.microsoft.com/office/drawing/2014/main" id="{2F1B938F-4113-61BC-7D94-A3CE55E3DE20}"/>
                </a:ext>
              </a:extLst>
            </p:cNvPr>
            <p:cNvPicPr>
              <a:picLocks noChangeAspect="1"/>
            </p:cNvPicPr>
            <p:nvPr/>
          </p:nvPicPr>
          <p:blipFill>
            <a:blip r:embed="rId16">
              <a:alphaModFix/>
            </a:blip>
            <a:srcRect/>
            <a:stretch/>
          </p:blipFill>
          <p:spPr>
            <a:xfrm>
              <a:off x="11642992" y="2079320"/>
              <a:ext cx="183221" cy="183221"/>
            </a:xfrm>
            <a:prstGeom prst="rect">
              <a:avLst/>
            </a:prstGeom>
          </p:spPr>
        </p:pic>
        <p:sp>
          <p:nvSpPr>
            <p:cNvPr id="54" name="Ovale 53">
              <a:extLst>
                <a:ext uri="{FF2B5EF4-FFF2-40B4-BE49-F238E27FC236}">
                  <a16:creationId xmlns:a16="http://schemas.microsoft.com/office/drawing/2014/main" id="{3E44E9E4-F997-0B09-2F86-6FCA09C38597}"/>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5" name="Immagine 54">
              <a:extLst>
                <a:ext uri="{FF2B5EF4-FFF2-40B4-BE49-F238E27FC236}">
                  <a16:creationId xmlns:a16="http://schemas.microsoft.com/office/drawing/2014/main" id="{65F8D0B1-BE22-A109-E461-1955DF1E81D0}"/>
                </a:ext>
              </a:extLst>
            </p:cNvPr>
            <p:cNvPicPr>
              <a:picLocks noChangeAspect="1"/>
            </p:cNvPicPr>
            <p:nvPr/>
          </p:nvPicPr>
          <p:blipFill>
            <a:blip r:embed="rId6">
              <a:alphaModFix/>
            </a:blip>
            <a:srcRect/>
            <a:stretch/>
          </p:blipFill>
          <p:spPr>
            <a:xfrm>
              <a:off x="11642992" y="2498420"/>
              <a:ext cx="183221" cy="183221"/>
            </a:xfrm>
            <a:prstGeom prst="rect">
              <a:avLst/>
            </a:prstGeom>
          </p:spPr>
        </p:pic>
      </p:grpSp>
      <p:sp>
        <p:nvSpPr>
          <p:cNvPr id="56" name="CasellaDiTesto 55">
            <a:extLst>
              <a:ext uri="{FF2B5EF4-FFF2-40B4-BE49-F238E27FC236}">
                <a16:creationId xmlns:a16="http://schemas.microsoft.com/office/drawing/2014/main" id="{3A6ED3AD-3695-0F77-ABCB-81423AD20202}"/>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67</a:t>
            </a:fld>
            <a:endParaRPr lang="it-IT" sz="1600" dirty="0"/>
          </a:p>
        </p:txBody>
      </p:sp>
      <p:sp>
        <p:nvSpPr>
          <p:cNvPr id="62" name="CasellaDiTesto 61">
            <a:extLst>
              <a:ext uri="{FF2B5EF4-FFF2-40B4-BE49-F238E27FC236}">
                <a16:creationId xmlns:a16="http://schemas.microsoft.com/office/drawing/2014/main" id="{53D7F04B-57FA-0DF4-CA2C-EAB88DC6E7D2}"/>
              </a:ext>
            </a:extLst>
          </p:cNvPr>
          <p:cNvSpPr txBox="1"/>
          <p:nvPr/>
        </p:nvSpPr>
        <p:spPr>
          <a:xfrm>
            <a:off x="5754914" y="5863566"/>
            <a:ext cx="1402673" cy="365632"/>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solidFill>
                  <a:srgbClr val="2F3854"/>
                </a:solidFill>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CONTINUE</a:t>
            </a:r>
          </a:p>
        </p:txBody>
      </p:sp>
      <p:pic>
        <p:nvPicPr>
          <p:cNvPr id="64" name="Immagine 63">
            <a:extLst>
              <a:ext uri="{FF2B5EF4-FFF2-40B4-BE49-F238E27FC236}">
                <a16:creationId xmlns:a16="http://schemas.microsoft.com/office/drawing/2014/main" id="{CC87A504-46F0-542C-FDD1-58F3B7190C41}"/>
              </a:ext>
            </a:extLst>
          </p:cNvPr>
          <p:cNvPicPr>
            <a:picLocks noChangeAspect="1"/>
          </p:cNvPicPr>
          <p:nvPr/>
        </p:nvPicPr>
        <p:blipFill>
          <a:blip r:embed="rId17"/>
          <a:srcRect b="29090"/>
          <a:stretch>
            <a:fillRect/>
          </a:stretch>
        </p:blipFill>
        <p:spPr>
          <a:xfrm>
            <a:off x="6041779" y="547730"/>
            <a:ext cx="5154973" cy="5483044"/>
          </a:xfrm>
          <a:prstGeom prst="rect">
            <a:avLst/>
          </a:prstGeom>
        </p:spPr>
      </p:pic>
      <p:grpSp>
        <p:nvGrpSpPr>
          <p:cNvPr id="67" name="Gruppo 66">
            <a:extLst>
              <a:ext uri="{FF2B5EF4-FFF2-40B4-BE49-F238E27FC236}">
                <a16:creationId xmlns:a16="http://schemas.microsoft.com/office/drawing/2014/main" id="{49A4E70A-0C4E-CF7B-F18E-418971FEDFAC}"/>
              </a:ext>
            </a:extLst>
          </p:cNvPr>
          <p:cNvGrpSpPr/>
          <p:nvPr/>
        </p:nvGrpSpPr>
        <p:grpSpPr>
          <a:xfrm rot="21329653">
            <a:off x="1729533" y="2417570"/>
            <a:ext cx="3024911" cy="3077640"/>
            <a:chOff x="1095295" y="1197381"/>
            <a:chExt cx="3024911" cy="3077640"/>
          </a:xfrm>
        </p:grpSpPr>
        <p:sp>
          <p:nvSpPr>
            <p:cNvPr id="22" name="Fumetto: rettangolo con angoli arrotondati 21">
              <a:extLst>
                <a:ext uri="{FF2B5EF4-FFF2-40B4-BE49-F238E27FC236}">
                  <a16:creationId xmlns:a16="http://schemas.microsoft.com/office/drawing/2014/main" id="{23D7A71E-E9BA-CA63-72EF-2E8846B0B3EC}"/>
                </a:ext>
              </a:extLst>
            </p:cNvPr>
            <p:cNvSpPr/>
            <p:nvPr/>
          </p:nvSpPr>
          <p:spPr>
            <a:xfrm>
              <a:off x="1153122" y="1197381"/>
              <a:ext cx="2903718" cy="578882"/>
            </a:xfrm>
            <a:prstGeom prst="wedgeRoundRectCallout">
              <a:avLst>
                <a:gd name="adj1" fmla="val -55825"/>
                <a:gd name="adj2" fmla="val 25558"/>
                <a:gd name="adj3" fmla="val 16667"/>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US" sz="1400" dirty="0">
                  <a:latin typeface="Encode Sans" pitchFamily="2" charset="0"/>
                </a:rPr>
                <a:t>Hey Mike, I’m not sure about the ADAS available on the K9…</a:t>
              </a:r>
            </a:p>
          </p:txBody>
        </p:sp>
        <p:sp>
          <p:nvSpPr>
            <p:cNvPr id="23" name="Fumetto: rettangolo con angoli arrotondati 22">
              <a:extLst>
                <a:ext uri="{FF2B5EF4-FFF2-40B4-BE49-F238E27FC236}">
                  <a16:creationId xmlns:a16="http://schemas.microsoft.com/office/drawing/2014/main" id="{15BDFD14-4405-CC7B-4B4C-E6FA95FBB979}"/>
                </a:ext>
              </a:extLst>
            </p:cNvPr>
            <p:cNvSpPr/>
            <p:nvPr/>
          </p:nvSpPr>
          <p:spPr>
            <a:xfrm>
              <a:off x="1095295" y="1931188"/>
              <a:ext cx="2986674" cy="1853954"/>
            </a:xfrm>
            <a:prstGeom prst="wedgeRoundRectCallout">
              <a:avLst>
                <a:gd name="adj1" fmla="val 55101"/>
                <a:gd name="adj2" fmla="val 19864"/>
                <a:gd name="adj3" fmla="val 16667"/>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US" sz="1400" dirty="0">
                  <a:solidFill>
                    <a:srgbClr val="233782"/>
                  </a:solidFill>
                  <a:latin typeface="Encode Sans" pitchFamily="2" charset="0"/>
                </a:rPr>
                <a:t>Well, it’s easy. </a:t>
              </a:r>
              <a:br>
                <a:rPr lang="en-US" sz="1400" dirty="0">
                  <a:solidFill>
                    <a:srgbClr val="233782"/>
                  </a:solidFill>
                  <a:latin typeface="Encode Sans" pitchFamily="2" charset="0"/>
                </a:rPr>
              </a:br>
              <a:r>
                <a:rPr lang="en-US" sz="1400" dirty="0">
                  <a:solidFill>
                    <a:srgbClr val="233782"/>
                  </a:solidFill>
                  <a:latin typeface="Encode Sans" pitchFamily="2" charset="0"/>
                </a:rPr>
                <a:t>EU Regulations define the new and highest safety requirements. Our vehicles ensure the highest standards by offering a our full ADAS package as standard across the whole range.</a:t>
              </a:r>
            </a:p>
          </p:txBody>
        </p:sp>
        <p:sp>
          <p:nvSpPr>
            <p:cNvPr id="24" name="Fumetto: rettangolo con angoli arrotondati 23">
              <a:extLst>
                <a:ext uri="{FF2B5EF4-FFF2-40B4-BE49-F238E27FC236}">
                  <a16:creationId xmlns:a16="http://schemas.microsoft.com/office/drawing/2014/main" id="{BADC9341-FED7-6DE8-5531-C6AC20454A64}"/>
                </a:ext>
              </a:extLst>
            </p:cNvPr>
            <p:cNvSpPr/>
            <p:nvPr/>
          </p:nvSpPr>
          <p:spPr>
            <a:xfrm>
              <a:off x="1155974" y="3934502"/>
              <a:ext cx="2964232" cy="340519"/>
            </a:xfrm>
            <a:prstGeom prst="wedgeRoundRectCallout">
              <a:avLst>
                <a:gd name="adj1" fmla="val -56103"/>
                <a:gd name="adj2" fmla="val 17166"/>
                <a:gd name="adj3" fmla="val 16667"/>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it-IT" sz="1400" dirty="0">
                  <a:latin typeface="Encode Sans" pitchFamily="2" charset="0"/>
                </a:rPr>
                <a:t>Got </a:t>
              </a:r>
              <a:r>
                <a:rPr lang="it-IT" sz="1400" dirty="0" err="1">
                  <a:latin typeface="Encode Sans" pitchFamily="2" charset="0"/>
                </a:rPr>
                <a:t>it!</a:t>
              </a:r>
              <a:r>
                <a:rPr lang="it-IT" sz="1400" dirty="0">
                  <a:latin typeface="Encode Sans" pitchFamily="2" charset="0"/>
                </a:rPr>
                <a:t> Thanks.</a:t>
              </a:r>
            </a:p>
          </p:txBody>
        </p:sp>
      </p:grpSp>
      <p:sp>
        <p:nvSpPr>
          <p:cNvPr id="4" name="Ovale 3">
            <a:extLst>
              <a:ext uri="{FF2B5EF4-FFF2-40B4-BE49-F238E27FC236}">
                <a16:creationId xmlns:a16="http://schemas.microsoft.com/office/drawing/2014/main" id="{D8BB76D2-1D5A-DD0F-ED16-DDF26FAD8F4F}"/>
              </a:ext>
            </a:extLst>
          </p:cNvPr>
          <p:cNvSpPr/>
          <p:nvPr/>
        </p:nvSpPr>
        <p:spPr>
          <a:xfrm>
            <a:off x="9344107" y="184283"/>
            <a:ext cx="1815287" cy="1680845"/>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rgbClr val="FF0000"/>
                </a:solidFill>
              </a:rPr>
              <a:t>The phone </a:t>
            </a:r>
            <a:r>
              <a:rPr lang="it-IT" sz="1400" dirty="0" err="1">
                <a:solidFill>
                  <a:srgbClr val="FF0000"/>
                </a:solidFill>
              </a:rPr>
              <a:t>is</a:t>
            </a:r>
            <a:r>
              <a:rPr lang="it-IT" sz="1400" dirty="0">
                <a:solidFill>
                  <a:srgbClr val="FF0000"/>
                </a:solidFill>
              </a:rPr>
              <a:t> </a:t>
            </a:r>
            <a:r>
              <a:rPr lang="it-IT" sz="1400" dirty="0" err="1">
                <a:solidFill>
                  <a:srgbClr val="FF0000"/>
                </a:solidFill>
              </a:rPr>
              <a:t>ringing</a:t>
            </a:r>
            <a:r>
              <a:rPr lang="it-IT" sz="1400" dirty="0">
                <a:solidFill>
                  <a:srgbClr val="FF0000"/>
                </a:solidFill>
              </a:rPr>
              <a:t>.</a:t>
            </a:r>
          </a:p>
          <a:p>
            <a:pPr algn="ctr"/>
            <a:r>
              <a:rPr lang="en-US" sz="1400" dirty="0">
                <a:solidFill>
                  <a:srgbClr val="FF0000"/>
                </a:solidFill>
              </a:rPr>
              <a:t>The user clicks on the green icon.</a:t>
            </a:r>
            <a:r>
              <a:rPr lang="it-IT" sz="1400" dirty="0">
                <a:solidFill>
                  <a:srgbClr val="FF0000"/>
                </a:solidFill>
              </a:rPr>
              <a:t> </a:t>
            </a:r>
          </a:p>
        </p:txBody>
      </p:sp>
      <p:grpSp>
        <p:nvGrpSpPr>
          <p:cNvPr id="15" name="Gruppo 14">
            <a:extLst>
              <a:ext uri="{FF2B5EF4-FFF2-40B4-BE49-F238E27FC236}">
                <a16:creationId xmlns:a16="http://schemas.microsoft.com/office/drawing/2014/main" id="{63C06DCE-7285-982F-BA18-9ABDA23C4C53}"/>
              </a:ext>
            </a:extLst>
          </p:cNvPr>
          <p:cNvGrpSpPr/>
          <p:nvPr/>
        </p:nvGrpSpPr>
        <p:grpSpPr>
          <a:xfrm>
            <a:off x="11560298" y="1061190"/>
            <a:ext cx="351383" cy="351383"/>
            <a:chOff x="11560298" y="1061190"/>
            <a:chExt cx="351383" cy="351383"/>
          </a:xfrm>
        </p:grpSpPr>
        <p:sp>
          <p:nvSpPr>
            <p:cNvPr id="16" name="Ovale 15">
              <a:extLst>
                <a:ext uri="{FF2B5EF4-FFF2-40B4-BE49-F238E27FC236}">
                  <a16:creationId xmlns:a16="http://schemas.microsoft.com/office/drawing/2014/main" id="{C9D87C6A-16EB-D4B8-CF2F-6EEDE5870F55}"/>
                </a:ext>
              </a:extLst>
            </p:cNvPr>
            <p:cNvSpPr/>
            <p:nvPr/>
          </p:nvSpPr>
          <p:spPr>
            <a:xfrm>
              <a:off x="11560298" y="106119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154FB84A-051C-474E-5171-48EC82393F58}"/>
                </a:ext>
              </a:extLst>
            </p:cNvPr>
            <p:cNvPicPr>
              <a:picLocks noChangeAspect="1"/>
            </p:cNvPicPr>
            <p:nvPr/>
          </p:nvPicPr>
          <p:blipFill>
            <a:blip r:embed="rId16">
              <a:alphaModFix/>
            </a:blip>
            <a:srcRect/>
            <a:stretch/>
          </p:blipFill>
          <p:spPr>
            <a:xfrm>
              <a:off x="11642992" y="1142600"/>
              <a:ext cx="183221" cy="183221"/>
            </a:xfrm>
            <a:prstGeom prst="rect">
              <a:avLst/>
            </a:prstGeom>
          </p:spPr>
        </p:pic>
      </p:grpSp>
    </p:spTree>
    <p:custDataLst>
      <p:tags r:id="rId1"/>
    </p:custDataLst>
    <p:extLst>
      <p:ext uri="{BB962C8B-B14F-4D97-AF65-F5344CB8AC3E}">
        <p14:creationId xmlns:p14="http://schemas.microsoft.com/office/powerpoint/2010/main" val="6278311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FEDFD-8557-74F5-682F-426E5B10C940}"/>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D4CABE7C-2903-68B3-1C7C-AEF328DE63AB}"/>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8EBCE9B6-F1E1-EED6-7B17-D39EB0A2A374}"/>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8FB9D69-BE6D-EE41-A6ED-A7AE0560945B}"/>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9B1E521F-2589-A5D8-A977-266EC59C80D1}"/>
              </a:ext>
            </a:extLst>
          </p:cNvPr>
          <p:cNvGrpSpPr/>
          <p:nvPr/>
        </p:nvGrpSpPr>
        <p:grpSpPr>
          <a:xfrm>
            <a:off x="1286091" y="1232771"/>
            <a:ext cx="9351429" cy="4569012"/>
            <a:chOff x="1286091" y="1045446"/>
            <a:chExt cx="9351429" cy="4569012"/>
          </a:xfrm>
        </p:grpSpPr>
        <p:sp>
          <p:nvSpPr>
            <p:cNvPr id="16" name="Rettangolo con angoli arrotondati 15">
              <a:extLst>
                <a:ext uri="{FF2B5EF4-FFF2-40B4-BE49-F238E27FC236}">
                  <a16:creationId xmlns:a16="http://schemas.microsoft.com/office/drawing/2014/main" id="{CA357A08-0692-6692-C429-8D57A45EBFED}"/>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085C8C09-EE69-D377-3DBB-7178ACCDE7FD}"/>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C5EC0F9A-55F3-9A20-DA60-40DAD8946F56}"/>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FBAC4FC-F820-9D56-00B9-EC7A208E215D}"/>
                </a:ext>
              </a:extLst>
            </p:cNvPr>
            <p:cNvSpPr txBox="1"/>
            <p:nvPr/>
          </p:nvSpPr>
          <p:spPr>
            <a:xfrm>
              <a:off x="2874006" y="1314325"/>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sp>
          <p:nvSpPr>
            <p:cNvPr id="30" name="CasellaDiTesto 29">
              <a:extLst>
                <a:ext uri="{FF2B5EF4-FFF2-40B4-BE49-F238E27FC236}">
                  <a16:creationId xmlns:a16="http://schemas.microsoft.com/office/drawing/2014/main" id="{819A02E1-25AB-4FB2-A2F5-22BB9C25E000}"/>
                </a:ext>
              </a:extLst>
            </p:cNvPr>
            <p:cNvSpPr txBox="1"/>
            <p:nvPr/>
          </p:nvSpPr>
          <p:spPr>
            <a:xfrm>
              <a:off x="2216506" y="2495623"/>
              <a:ext cx="7632957" cy="953560"/>
            </a:xfrm>
            <a:prstGeom prst="rect">
              <a:avLst/>
            </a:prstGeom>
            <a:noFill/>
          </p:spPr>
          <p:txBody>
            <a:bodyPr wrap="square">
              <a:noAutofit/>
            </a:bodyPr>
            <a:lstStyle/>
            <a:p>
              <a:pPr>
                <a:tabLst>
                  <a:tab pos="180975" algn="l"/>
                </a:tabLst>
              </a:pPr>
              <a:r>
                <a:rPr lang="en-US" dirty="0">
                  <a:solidFill>
                    <a:srgbClr val="FF0000"/>
                  </a:solidFill>
                  <a:latin typeface="Encode Sans" pitchFamily="2" charset="0"/>
                </a:rPr>
                <a:t>All Stellantis vehicles have </a:t>
              </a:r>
              <a:r>
                <a:rPr lang="en-US" b="1" dirty="0">
                  <a:solidFill>
                    <a:srgbClr val="FF0000"/>
                  </a:solidFill>
                  <a:latin typeface="Encode Sans" pitchFamily="2" charset="0"/>
                </a:rPr>
                <a:t>a comprehensive ADAS package</a:t>
              </a:r>
              <a:r>
                <a:rPr lang="en-US" dirty="0">
                  <a:solidFill>
                    <a:srgbClr val="FF0000"/>
                  </a:solidFill>
                  <a:latin typeface="Encode Sans" pitchFamily="2" charset="0"/>
                </a:rPr>
                <a:t> as standard in all versions, including </a:t>
              </a:r>
              <a:r>
                <a:rPr lang="en-US" b="1" dirty="0">
                  <a:solidFill>
                    <a:srgbClr val="FF0000"/>
                  </a:solidFill>
                  <a:latin typeface="Encode Sans" pitchFamily="2" charset="0"/>
                </a:rPr>
                <a:t>AEBS</a:t>
              </a:r>
              <a:r>
                <a:rPr lang="en-US" dirty="0">
                  <a:solidFill>
                    <a:srgbClr val="FF0000"/>
                  </a:solidFill>
                  <a:latin typeface="Encode Sans" pitchFamily="2" charset="0"/>
                </a:rPr>
                <a:t>, a key feature to reduce collision risk especially in urban driving.</a:t>
              </a:r>
            </a:p>
          </p:txBody>
        </p:sp>
      </p:grpSp>
      <p:sp>
        <p:nvSpPr>
          <p:cNvPr id="37" name="CasellaDiTesto 36">
            <a:extLst>
              <a:ext uri="{FF2B5EF4-FFF2-40B4-BE49-F238E27FC236}">
                <a16:creationId xmlns:a16="http://schemas.microsoft.com/office/drawing/2014/main" id="{F9195DC3-C4BC-44DD-9BF3-078AF516B02E}"/>
              </a:ext>
            </a:extLst>
          </p:cNvPr>
          <p:cNvSpPr txBox="1"/>
          <p:nvPr/>
        </p:nvSpPr>
        <p:spPr>
          <a:xfrm>
            <a:off x="4894166" y="4897795"/>
            <a:ext cx="2168473"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CONTINUE</a:t>
            </a:r>
          </a:p>
        </p:txBody>
      </p:sp>
      <p:pic>
        <p:nvPicPr>
          <p:cNvPr id="2" name="Picture 2">
            <a:extLst>
              <a:ext uri="{FF2B5EF4-FFF2-40B4-BE49-F238E27FC236}">
                <a16:creationId xmlns:a16="http://schemas.microsoft.com/office/drawing/2014/main" id="{CECF8640-9240-6666-FCFA-249F62AE791D}"/>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95946E1F-62AA-5CB6-4126-2BEA38C16510}"/>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68</a:t>
            </a:fld>
            <a:endParaRPr lang="it-IT" dirty="0"/>
          </a:p>
        </p:txBody>
      </p:sp>
      <p:grpSp>
        <p:nvGrpSpPr>
          <p:cNvPr id="12" name="Gruppo 11">
            <a:extLst>
              <a:ext uri="{FF2B5EF4-FFF2-40B4-BE49-F238E27FC236}">
                <a16:creationId xmlns:a16="http://schemas.microsoft.com/office/drawing/2014/main" id="{115EE668-F27E-FC4F-1A07-D595CC5645EF}"/>
              </a:ext>
            </a:extLst>
          </p:cNvPr>
          <p:cNvGrpSpPr/>
          <p:nvPr/>
        </p:nvGrpSpPr>
        <p:grpSpPr>
          <a:xfrm>
            <a:off x="11449277" y="106363"/>
            <a:ext cx="575026" cy="700647"/>
            <a:chOff x="11449277" y="1833658"/>
            <a:chExt cx="575026" cy="700647"/>
          </a:xfrm>
        </p:grpSpPr>
        <p:sp>
          <p:nvSpPr>
            <p:cNvPr id="23" name="Rettangolo con angoli arrotondati 22">
              <a:extLst>
                <a:ext uri="{FF2B5EF4-FFF2-40B4-BE49-F238E27FC236}">
                  <a16:creationId xmlns:a16="http://schemas.microsoft.com/office/drawing/2014/main" id="{DCB9362E-882B-B5C3-7E6C-FADDA86F8EF7}"/>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14C87F59-DB04-2BB6-8FC7-1FB3BBD95380}"/>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99390F24-6DA6-C198-1576-8840A85EADEE}"/>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7" name="Gruppo 26">
            <a:extLst>
              <a:ext uri="{FF2B5EF4-FFF2-40B4-BE49-F238E27FC236}">
                <a16:creationId xmlns:a16="http://schemas.microsoft.com/office/drawing/2014/main" id="{A2A9C7D9-7C13-A133-756B-624CD27A1E5B}"/>
              </a:ext>
            </a:extLst>
          </p:cNvPr>
          <p:cNvGrpSpPr/>
          <p:nvPr/>
        </p:nvGrpSpPr>
        <p:grpSpPr>
          <a:xfrm>
            <a:off x="11449277" y="4952304"/>
            <a:ext cx="575026" cy="1738151"/>
            <a:chOff x="11449277" y="4952304"/>
            <a:chExt cx="575026" cy="1738151"/>
          </a:xfrm>
        </p:grpSpPr>
        <p:sp>
          <p:nvSpPr>
            <p:cNvPr id="28" name="Rettangolo con angoli arrotondati 27">
              <a:extLst>
                <a:ext uri="{FF2B5EF4-FFF2-40B4-BE49-F238E27FC236}">
                  <a16:creationId xmlns:a16="http://schemas.microsoft.com/office/drawing/2014/main" id="{0E763D1B-EB12-D85F-63E7-758E4DCA9EDA}"/>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1284CC7E-0DB1-B679-DF5A-AB1E85D785CD}"/>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68BA2E54-5230-8F9F-D2A4-83BA76AA413C}"/>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F69ADA81-6FC6-D3C2-4B70-C46E6FCB6832}"/>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C628E9A2-2D08-3291-F3E9-9612E2FAAE50}"/>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DB539C3A-B608-001A-9BBD-50AB803CB74D}"/>
                </a:ext>
              </a:extLst>
            </p:cNvPr>
            <p:cNvPicPr>
              <a:picLocks noChangeAspect="1"/>
            </p:cNvPicPr>
            <p:nvPr/>
          </p:nvPicPr>
          <p:blipFill>
            <a:blip r:embed="rId7"/>
            <a:srcRect/>
            <a:stretch/>
          </p:blipFill>
          <p:spPr>
            <a:xfrm>
              <a:off x="11656196" y="5171117"/>
              <a:ext cx="183221" cy="183221"/>
            </a:xfrm>
            <a:prstGeom prst="rect">
              <a:avLst/>
            </a:prstGeom>
          </p:spPr>
        </p:pic>
        <p:pic>
          <p:nvPicPr>
            <p:cNvPr id="41" name="Immagine 40">
              <a:extLst>
                <a:ext uri="{FF2B5EF4-FFF2-40B4-BE49-F238E27FC236}">
                  <a16:creationId xmlns:a16="http://schemas.microsoft.com/office/drawing/2014/main" id="{1A187DAC-6A38-162F-5948-C9955AE96E97}"/>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42" name="Gruppo 41">
            <a:extLst>
              <a:ext uri="{FF2B5EF4-FFF2-40B4-BE49-F238E27FC236}">
                <a16:creationId xmlns:a16="http://schemas.microsoft.com/office/drawing/2014/main" id="{7740154D-DB54-5828-CD82-A200A7554C33}"/>
              </a:ext>
            </a:extLst>
          </p:cNvPr>
          <p:cNvGrpSpPr/>
          <p:nvPr/>
        </p:nvGrpSpPr>
        <p:grpSpPr>
          <a:xfrm>
            <a:off x="11449277" y="2058972"/>
            <a:ext cx="575026" cy="2865342"/>
            <a:chOff x="11449277" y="1833658"/>
            <a:chExt cx="575026" cy="2865342"/>
          </a:xfrm>
        </p:grpSpPr>
        <p:sp>
          <p:nvSpPr>
            <p:cNvPr id="43" name="Rettangolo con angoli arrotondati 42">
              <a:extLst>
                <a:ext uri="{FF2B5EF4-FFF2-40B4-BE49-F238E27FC236}">
                  <a16:creationId xmlns:a16="http://schemas.microsoft.com/office/drawing/2014/main" id="{3B8487F0-6658-BFB2-71E5-FC908287B17A}"/>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FABE34D8-9087-1BAC-FEDD-C9D3FDDA80ED}"/>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4D5BE119-B2D9-907C-5B79-418FD189E09F}"/>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7096C485-96F5-3C98-521C-C6454D40E3B5}"/>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FF0BB62D-16EF-4662-1479-2D761F71CD87}"/>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45859223-A42D-9CA9-9BBB-C5CD208B4910}"/>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381550CD-2F6F-503F-CBA3-43D2CAA3551C}"/>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B14F0254-7197-9968-E908-1AB702F19856}"/>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54C4BBEF-2163-AF15-D052-33A6DD6BD9A6}"/>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01719F4A-A872-4AA8-0C91-AB2431A554C4}"/>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D1EB7BF9-08B8-D52B-9849-92F0BD373A96}"/>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D491C8DD-60FF-9BFF-867C-1F6D148E50AB}"/>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027A3902-5A27-CFD6-F346-8577A5640EDE}"/>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F44AA882-FEFA-4270-18F6-FDDF7CE87E91}"/>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9C92E22C-E2FC-6B1A-11EA-0CD84F4E281A}"/>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27BEC230-1CCF-4BEB-6B53-668A8A4E990F}"/>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A1568EBF-69C6-2249-B3D0-C101BC301B3B}"/>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1ABE9961-6CBD-9102-0EB9-1F04E363DA43}"/>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5077799B-F76C-6A9E-5780-4F000F8C0660}"/>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6715EFB4-47A2-5F05-2C42-17AB1D3E97D2}"/>
                </a:ext>
              </a:extLst>
            </p:cNvPr>
            <p:cNvSpPr/>
            <p:nvPr/>
          </p:nvSpPr>
          <p:spPr>
            <a:xfrm>
              <a:off x="11560298" y="241701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43204325-BE69-42C8-3163-D4B083B2C51E}"/>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5B585DE9-A535-3539-2D71-007037486C5F}"/>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68</a:t>
            </a:fld>
            <a:endParaRPr lang="it-IT" sz="1600" dirty="0"/>
          </a:p>
        </p:txBody>
      </p:sp>
      <p:pic>
        <p:nvPicPr>
          <p:cNvPr id="7" name="Immagine 6" descr="The image depicts a simplified, stylized light bulb with a radiant glow and an internal light, suggesting the concept of illumination or innovation.&#10;&#10;Il contenuto generato dall'IA potrebbe non essere corretto.">
            <a:extLst>
              <a:ext uri="{FF2B5EF4-FFF2-40B4-BE49-F238E27FC236}">
                <a16:creationId xmlns:a16="http://schemas.microsoft.com/office/drawing/2014/main" id="{98ACD92C-978E-AD27-115C-16EFFEEC5163}"/>
              </a:ext>
            </a:extLst>
          </p:cNvPr>
          <p:cNvPicPr>
            <a:picLocks noChangeAspect="1"/>
          </p:cNvPicPr>
          <p:nvPr/>
        </p:nvPicPr>
        <p:blipFill>
          <a:blip r:embed="rId16"/>
          <a:stretch>
            <a:fillRect/>
          </a:stretch>
        </p:blipFill>
        <p:spPr>
          <a:xfrm>
            <a:off x="2511828" y="3774603"/>
            <a:ext cx="724355" cy="724355"/>
          </a:xfrm>
          <a:prstGeom prst="rect">
            <a:avLst/>
          </a:prstGeom>
        </p:spPr>
      </p:pic>
      <p:sp>
        <p:nvSpPr>
          <p:cNvPr id="14" name="CasellaDiTesto 13">
            <a:extLst>
              <a:ext uri="{FF2B5EF4-FFF2-40B4-BE49-F238E27FC236}">
                <a16:creationId xmlns:a16="http://schemas.microsoft.com/office/drawing/2014/main" id="{86D5D352-1C07-C1CC-3765-1278A27A1A5E}"/>
              </a:ext>
            </a:extLst>
          </p:cNvPr>
          <p:cNvSpPr txBox="1"/>
          <p:nvPr/>
        </p:nvSpPr>
        <p:spPr>
          <a:xfrm>
            <a:off x="3351797" y="3788927"/>
            <a:ext cx="6097218" cy="646331"/>
          </a:xfrm>
          <a:prstGeom prst="rect">
            <a:avLst/>
          </a:prstGeom>
          <a:noFill/>
        </p:spPr>
        <p:txBody>
          <a:bodyPr wrap="square">
            <a:spAutoFit/>
          </a:bodyPr>
          <a:lstStyle/>
          <a:p>
            <a:pPr>
              <a:tabLst>
                <a:tab pos="180975" algn="l"/>
              </a:tabLst>
            </a:pPr>
            <a:r>
              <a:rPr lang="en-US" dirty="0" err="1">
                <a:solidFill>
                  <a:srgbClr val="FF0000"/>
                </a:solidFill>
                <a:latin typeface="Encode Sans" pitchFamily="2" charset="0"/>
              </a:rPr>
              <a:t>Mr</a:t>
            </a:r>
            <a:r>
              <a:rPr lang="en-US" dirty="0">
                <a:solidFill>
                  <a:srgbClr val="FF0000"/>
                </a:solidFill>
                <a:latin typeface="Encode Sans" pitchFamily="2" charset="0"/>
              </a:rPr>
              <a:t> White is looking for real safety, business continuity, and protection of his investment with no additional cost.</a:t>
            </a:r>
          </a:p>
        </p:txBody>
      </p:sp>
      <p:sp>
        <p:nvSpPr>
          <p:cNvPr id="19" name="Ovale 18">
            <a:extLst>
              <a:ext uri="{FF2B5EF4-FFF2-40B4-BE49-F238E27FC236}">
                <a16:creationId xmlns:a16="http://schemas.microsoft.com/office/drawing/2014/main" id="{20A49F9C-E42E-DBC0-F553-A9E22D60A932}"/>
              </a:ext>
            </a:extLst>
          </p:cNvPr>
          <p:cNvSpPr/>
          <p:nvPr/>
        </p:nvSpPr>
        <p:spPr>
          <a:xfrm>
            <a:off x="9305925" y="984383"/>
            <a:ext cx="1006022" cy="100602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3840599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D4838-2098-B4C0-5471-88210EDDFB9F}"/>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BCE14D4F-8683-4E23-DC94-00763B197ED4}"/>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7B2235D5-F6AE-BC34-4F3E-C7BAE40EDF17}"/>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CD9CDD76-23F1-A6BF-0B58-A3D5438DC235}"/>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AB4ACB5D-CBF9-24C3-EEAE-AD2B777C2887}"/>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06578C64-FA6F-ABF8-9376-EAF3A7524471}"/>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32F4A97B-5A19-F4A5-8CF5-4E445E2921DC}"/>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47385106-A5DB-53BC-39DC-95DCCDD7B5C1}"/>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794FDA4E-7608-422B-54BB-256DB2F9636F}"/>
                </a:ext>
              </a:extLst>
            </p:cNvPr>
            <p:cNvSpPr txBox="1"/>
            <p:nvPr/>
          </p:nvSpPr>
          <p:spPr>
            <a:xfrm>
              <a:off x="2864275" y="23293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really… </a:t>
              </a:r>
            </a:p>
          </p:txBody>
        </p:sp>
        <p:sp>
          <p:nvSpPr>
            <p:cNvPr id="30" name="CasellaDiTesto 29">
              <a:extLst>
                <a:ext uri="{FF2B5EF4-FFF2-40B4-BE49-F238E27FC236}">
                  <a16:creationId xmlns:a16="http://schemas.microsoft.com/office/drawing/2014/main" id="{B5F130D5-6966-A075-A3BE-FD38CA482623}"/>
                </a:ext>
              </a:extLst>
            </p:cNvPr>
            <p:cNvSpPr txBox="1"/>
            <p:nvPr/>
          </p:nvSpPr>
          <p:spPr>
            <a:xfrm>
              <a:off x="2956547" y="3388048"/>
              <a:ext cx="5913090" cy="646331"/>
            </a:xfrm>
            <a:prstGeom prst="rect">
              <a:avLst/>
            </a:prstGeom>
            <a:noFill/>
          </p:spPr>
          <p:txBody>
            <a:bodyPr wrap="square">
              <a:spAutoFit/>
            </a:bodyPr>
            <a:lstStyle>
              <a:defPPr>
                <a:defRPr lang="en-US"/>
              </a:defPPr>
              <a:lvl1pPr>
                <a:defRPr>
                  <a:latin typeface="Encode Sans" pitchFamily="2" charset="0"/>
                </a:defRPr>
              </a:lvl1pPr>
            </a:lstStyle>
            <a:p>
              <a:pPr algn="ctr"/>
              <a:r>
                <a:rPr lang="en-US" dirty="0"/>
                <a:t>This answer won’t make you go any further.</a:t>
              </a:r>
            </a:p>
            <a:p>
              <a:pPr algn="ctr"/>
              <a:endParaRPr lang="en-US" dirty="0"/>
            </a:p>
          </p:txBody>
        </p:sp>
      </p:grpSp>
      <p:sp>
        <p:nvSpPr>
          <p:cNvPr id="5" name="CasellaDiTesto 4">
            <a:extLst>
              <a:ext uri="{FF2B5EF4-FFF2-40B4-BE49-F238E27FC236}">
                <a16:creationId xmlns:a16="http://schemas.microsoft.com/office/drawing/2014/main" id="{E575F342-DE50-3375-9146-7A4CB943898F}"/>
              </a:ext>
            </a:extLst>
          </p:cNvPr>
          <p:cNvSpPr txBox="1"/>
          <p:nvPr/>
        </p:nvSpPr>
        <p:spPr>
          <a:xfrm>
            <a:off x="5106944" y="4207585"/>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A74B2C23-F994-002A-93B6-5C3986403272}"/>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7A989C7-832E-44F5-F8B8-5826D4D3DC14}"/>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69</a:t>
            </a:fld>
            <a:endParaRPr lang="it-IT" dirty="0"/>
          </a:p>
        </p:txBody>
      </p:sp>
      <p:grpSp>
        <p:nvGrpSpPr>
          <p:cNvPr id="9" name="Gruppo 8">
            <a:extLst>
              <a:ext uri="{FF2B5EF4-FFF2-40B4-BE49-F238E27FC236}">
                <a16:creationId xmlns:a16="http://schemas.microsoft.com/office/drawing/2014/main" id="{33B13804-7448-1D16-F3AE-C49B57370496}"/>
              </a:ext>
            </a:extLst>
          </p:cNvPr>
          <p:cNvGrpSpPr/>
          <p:nvPr/>
        </p:nvGrpSpPr>
        <p:grpSpPr>
          <a:xfrm>
            <a:off x="11449277" y="106363"/>
            <a:ext cx="575026" cy="700647"/>
            <a:chOff x="11449277" y="1833658"/>
            <a:chExt cx="575026" cy="700647"/>
          </a:xfrm>
        </p:grpSpPr>
        <p:sp>
          <p:nvSpPr>
            <p:cNvPr id="12" name="Rettangolo con angoli arrotondati 11">
              <a:extLst>
                <a:ext uri="{FF2B5EF4-FFF2-40B4-BE49-F238E27FC236}">
                  <a16:creationId xmlns:a16="http://schemas.microsoft.com/office/drawing/2014/main" id="{2738EA65-F727-9BA6-44F7-A3A5CFED4019}"/>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9A6638B3-B415-9A58-4335-9423C3388307}"/>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A3D6D39C-6C68-99E8-EB64-C977217F623F}"/>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2" name="Gruppo 21">
            <a:extLst>
              <a:ext uri="{FF2B5EF4-FFF2-40B4-BE49-F238E27FC236}">
                <a16:creationId xmlns:a16="http://schemas.microsoft.com/office/drawing/2014/main" id="{83AAFD20-EF9D-7CA5-38F0-47B154B0ED2E}"/>
              </a:ext>
            </a:extLst>
          </p:cNvPr>
          <p:cNvGrpSpPr/>
          <p:nvPr/>
        </p:nvGrpSpPr>
        <p:grpSpPr>
          <a:xfrm>
            <a:off x="11449277" y="4952304"/>
            <a:ext cx="575026" cy="1738151"/>
            <a:chOff x="11449277" y="4952304"/>
            <a:chExt cx="575026" cy="1738151"/>
          </a:xfrm>
        </p:grpSpPr>
        <p:sp>
          <p:nvSpPr>
            <p:cNvPr id="23" name="Rettangolo con angoli arrotondati 22">
              <a:extLst>
                <a:ext uri="{FF2B5EF4-FFF2-40B4-BE49-F238E27FC236}">
                  <a16:creationId xmlns:a16="http://schemas.microsoft.com/office/drawing/2014/main" id="{C558AECA-F2C0-5A8E-E054-6C5E611DA7C7}"/>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C5433971-EC54-F5C7-3B99-9985DDE7DE18}"/>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B400666B-3297-5769-DA4D-9E6DF8DAEBA2}"/>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93F05C7D-070A-0401-8897-89DD01A9C8F6}"/>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DF6FCC75-CFCD-88D1-CE8D-A5B23FE935EF}"/>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E3AD1D51-7CC7-97C6-9539-1ED1061A2A83}"/>
                </a:ext>
              </a:extLst>
            </p:cNvPr>
            <p:cNvPicPr>
              <a:picLocks noChangeAspect="1"/>
            </p:cNvPicPr>
            <p:nvPr/>
          </p:nvPicPr>
          <p:blipFill>
            <a:blip r:embed="rId7"/>
            <a:srcRect/>
            <a:stretch/>
          </p:blipFill>
          <p:spPr>
            <a:xfrm>
              <a:off x="11656196" y="5171117"/>
              <a:ext cx="183221" cy="183221"/>
            </a:xfrm>
            <a:prstGeom prst="rect">
              <a:avLst/>
            </a:prstGeom>
          </p:spPr>
        </p:pic>
        <p:pic>
          <p:nvPicPr>
            <p:cNvPr id="33" name="Immagine 32">
              <a:extLst>
                <a:ext uri="{FF2B5EF4-FFF2-40B4-BE49-F238E27FC236}">
                  <a16:creationId xmlns:a16="http://schemas.microsoft.com/office/drawing/2014/main" id="{A4CBB1B8-EF5D-12E1-F304-96454D5872C3}"/>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37" name="Gruppo 36">
            <a:extLst>
              <a:ext uri="{FF2B5EF4-FFF2-40B4-BE49-F238E27FC236}">
                <a16:creationId xmlns:a16="http://schemas.microsoft.com/office/drawing/2014/main" id="{BF78E772-A091-721F-C54B-DD2D304DBBBA}"/>
              </a:ext>
            </a:extLst>
          </p:cNvPr>
          <p:cNvGrpSpPr/>
          <p:nvPr/>
        </p:nvGrpSpPr>
        <p:grpSpPr>
          <a:xfrm>
            <a:off x="11449277" y="2058972"/>
            <a:ext cx="575026" cy="2865342"/>
            <a:chOff x="11449277" y="1833658"/>
            <a:chExt cx="575026" cy="2865342"/>
          </a:xfrm>
        </p:grpSpPr>
        <p:sp>
          <p:nvSpPr>
            <p:cNvPr id="54" name="Rettangolo con angoli arrotondati 53">
              <a:extLst>
                <a:ext uri="{FF2B5EF4-FFF2-40B4-BE49-F238E27FC236}">
                  <a16:creationId xmlns:a16="http://schemas.microsoft.com/office/drawing/2014/main" id="{26C5FC2C-7759-7C1C-BC87-8E646A3C31D1}"/>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con angoli arrotondati 54">
              <a:extLst>
                <a:ext uri="{FF2B5EF4-FFF2-40B4-BE49-F238E27FC236}">
                  <a16:creationId xmlns:a16="http://schemas.microsoft.com/office/drawing/2014/main" id="{D901B75A-DAA2-B908-06E5-524B5BD15284}"/>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E7B0F7F5-CDF8-0EE3-5C3C-127EE9AE1812}"/>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62F3BF76-28A7-0C6D-E6F9-282E2B8CFC43}"/>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93BD060B-4719-23AC-D215-8417F25138EB}"/>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3E4013AE-BF1E-056E-C521-F3CE1AF56732}"/>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5D7E8AF6-60EB-9362-F675-1A757DD64E4B}"/>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3736F918-0491-D19A-58DF-658EF52DF82B}"/>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6" name="Immagine 65">
              <a:extLst>
                <a:ext uri="{FF2B5EF4-FFF2-40B4-BE49-F238E27FC236}">
                  <a16:creationId xmlns:a16="http://schemas.microsoft.com/office/drawing/2014/main" id="{3CD5FF18-C5DC-5A7C-9BBA-BC45BC07381D}"/>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7" name="Immagine 66">
              <a:extLst>
                <a:ext uri="{FF2B5EF4-FFF2-40B4-BE49-F238E27FC236}">
                  <a16:creationId xmlns:a16="http://schemas.microsoft.com/office/drawing/2014/main" id="{881FB0E9-BEFB-A1E4-DBF2-7CF664FF69B8}"/>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8" name="Immagine 67">
              <a:extLst>
                <a:ext uri="{FF2B5EF4-FFF2-40B4-BE49-F238E27FC236}">
                  <a16:creationId xmlns:a16="http://schemas.microsoft.com/office/drawing/2014/main" id="{B97F169D-1113-B059-34CA-B422DC560B9B}"/>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69" name="Immagine 68">
              <a:extLst>
                <a:ext uri="{FF2B5EF4-FFF2-40B4-BE49-F238E27FC236}">
                  <a16:creationId xmlns:a16="http://schemas.microsoft.com/office/drawing/2014/main" id="{15DAEAC9-C7D6-8C88-DC66-85DAE8C3F1C6}"/>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0" name="Immagine 69">
              <a:extLst>
                <a:ext uri="{FF2B5EF4-FFF2-40B4-BE49-F238E27FC236}">
                  <a16:creationId xmlns:a16="http://schemas.microsoft.com/office/drawing/2014/main" id="{268CC424-7A42-A571-3E61-A12E70AD1446}"/>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1" name="Immagine 70">
              <a:extLst>
                <a:ext uri="{FF2B5EF4-FFF2-40B4-BE49-F238E27FC236}">
                  <a16:creationId xmlns:a16="http://schemas.microsoft.com/office/drawing/2014/main" id="{366D4C65-5634-A396-B98B-0CDAA8C5E3B4}"/>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2" name="Gruppo 71">
            <a:extLst>
              <a:ext uri="{FF2B5EF4-FFF2-40B4-BE49-F238E27FC236}">
                <a16:creationId xmlns:a16="http://schemas.microsoft.com/office/drawing/2014/main" id="{F54CB593-2719-0227-1880-C43AC7F9BE8D}"/>
              </a:ext>
            </a:extLst>
          </p:cNvPr>
          <p:cNvGrpSpPr/>
          <p:nvPr/>
        </p:nvGrpSpPr>
        <p:grpSpPr>
          <a:xfrm>
            <a:off x="11449277" y="906463"/>
            <a:ext cx="575026" cy="1083942"/>
            <a:chOff x="11449277" y="1833658"/>
            <a:chExt cx="575026" cy="1083942"/>
          </a:xfrm>
        </p:grpSpPr>
        <p:sp>
          <p:nvSpPr>
            <p:cNvPr id="73" name="Rettangolo con angoli arrotondati 72">
              <a:extLst>
                <a:ext uri="{FF2B5EF4-FFF2-40B4-BE49-F238E27FC236}">
                  <a16:creationId xmlns:a16="http://schemas.microsoft.com/office/drawing/2014/main" id="{650BD7ED-C5ED-A8C8-C665-90F1CBDE93D1}"/>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con angoli arrotondati 73">
              <a:extLst>
                <a:ext uri="{FF2B5EF4-FFF2-40B4-BE49-F238E27FC236}">
                  <a16:creationId xmlns:a16="http://schemas.microsoft.com/office/drawing/2014/main" id="{C5FC2770-46AF-BD56-0EF4-3B9CCF8D11FD}"/>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a:extLst>
                <a:ext uri="{FF2B5EF4-FFF2-40B4-BE49-F238E27FC236}">
                  <a16:creationId xmlns:a16="http://schemas.microsoft.com/office/drawing/2014/main" id="{629DC71F-7528-5FA8-8FAE-750866085751}"/>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a:extLst>
                <a:ext uri="{FF2B5EF4-FFF2-40B4-BE49-F238E27FC236}">
                  <a16:creationId xmlns:a16="http://schemas.microsoft.com/office/drawing/2014/main" id="{45976A64-9B7E-F876-08E6-AE89FFD6B3DD}"/>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7" name="Ovale 76">
              <a:extLst>
                <a:ext uri="{FF2B5EF4-FFF2-40B4-BE49-F238E27FC236}">
                  <a16:creationId xmlns:a16="http://schemas.microsoft.com/office/drawing/2014/main" id="{79255D25-7D87-A5B2-45FF-24C058AC8F60}"/>
                </a:ext>
              </a:extLst>
            </p:cNvPr>
            <p:cNvSpPr/>
            <p:nvPr/>
          </p:nvSpPr>
          <p:spPr>
            <a:xfrm>
              <a:off x="11560298" y="2417010"/>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9CB93CCE-49C4-4B91-6FAE-EC3558CDC3C1}"/>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9" name="CasellaDiTesto 78">
            <a:extLst>
              <a:ext uri="{FF2B5EF4-FFF2-40B4-BE49-F238E27FC236}">
                <a16:creationId xmlns:a16="http://schemas.microsoft.com/office/drawing/2014/main" id="{03752A2B-C1DC-96F5-CA0D-20375056AFF5}"/>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69</a:t>
            </a:fld>
            <a:endParaRPr lang="it-IT" sz="1600" dirty="0"/>
          </a:p>
        </p:txBody>
      </p:sp>
    </p:spTree>
    <p:custDataLst>
      <p:tags r:id="rId1"/>
    </p:custDataLst>
    <p:extLst>
      <p:ext uri="{BB962C8B-B14F-4D97-AF65-F5344CB8AC3E}">
        <p14:creationId xmlns:p14="http://schemas.microsoft.com/office/powerpoint/2010/main" val="2543903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B0B8A-4175-9A42-3220-9E423E2F8303}"/>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3EB8C4F8-D4DA-9E8E-CEAC-5148AF5F02AF}"/>
              </a:ext>
            </a:extLst>
          </p:cNvPr>
          <p:cNvSpPr txBox="1"/>
          <p:nvPr/>
        </p:nvSpPr>
        <p:spPr>
          <a:xfrm>
            <a:off x="1418272" y="1582160"/>
            <a:ext cx="8441055" cy="1384995"/>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pPr algn="ctr"/>
            <a:r>
              <a:rPr lang="en-US" sz="2000" dirty="0"/>
              <a:t>Think of it as a </a:t>
            </a:r>
            <a:r>
              <a:rPr lang="en-US" sz="2400" dirty="0">
                <a:latin typeface="Encode Sans Condensed Black" pitchFamily="2" charset="0"/>
              </a:rPr>
              <a:t>treasure hunt</a:t>
            </a:r>
            <a:r>
              <a:rPr lang="en-US" sz="2000" dirty="0"/>
              <a:t>: I will be your guide, and the compartment will be your map. By solving a series of challenges, you will practice your knowledge of the K9 vehicle and get ready to provide </a:t>
            </a:r>
          </a:p>
          <a:p>
            <a:pPr algn="ctr"/>
            <a:r>
              <a:rPr lang="en-US" sz="2000" dirty="0"/>
              <a:t>the best service to our customers.</a:t>
            </a:r>
          </a:p>
        </p:txBody>
      </p:sp>
      <p:pic>
        <p:nvPicPr>
          <p:cNvPr id="3" name="Picture 2">
            <a:extLst>
              <a:ext uri="{FF2B5EF4-FFF2-40B4-BE49-F238E27FC236}">
                <a16:creationId xmlns:a16="http://schemas.microsoft.com/office/drawing/2014/main" id="{10CCF29C-50D3-6918-9491-35CF3F47D7AA}"/>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4" name="CasellaDiTesto 43">
            <a:extLst>
              <a:ext uri="{FF2B5EF4-FFF2-40B4-BE49-F238E27FC236}">
                <a16:creationId xmlns:a16="http://schemas.microsoft.com/office/drawing/2014/main" id="{8F12469C-B7B7-FF5E-47AA-A083F663D90C}"/>
              </a:ext>
            </a:extLst>
          </p:cNvPr>
          <p:cNvSpPr txBox="1"/>
          <p:nvPr/>
        </p:nvSpPr>
        <p:spPr>
          <a:xfrm>
            <a:off x="4181798" y="4129211"/>
            <a:ext cx="2085652"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rgbClr val="2F3854"/>
                </a:solidFill>
                <a:latin typeface="Encode Sans Condensed Black" pitchFamily="2" charset="0"/>
              </a:rPr>
              <a:t>UNDERSTOOD</a:t>
            </a:r>
          </a:p>
        </p:txBody>
      </p:sp>
      <p:sp>
        <p:nvSpPr>
          <p:cNvPr id="6" name="Rettangolo 5">
            <a:extLst>
              <a:ext uri="{FF2B5EF4-FFF2-40B4-BE49-F238E27FC236}">
                <a16:creationId xmlns:a16="http://schemas.microsoft.com/office/drawing/2014/main" id="{7C4310D7-9517-76AE-1AC1-9C3746281D23}"/>
              </a:ext>
            </a:extLst>
          </p:cNvPr>
          <p:cNvSpPr/>
          <p:nvPr/>
        </p:nvSpPr>
        <p:spPr>
          <a:xfrm>
            <a:off x="8602579" y="190758"/>
            <a:ext cx="2528900" cy="3626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Single </a:t>
            </a:r>
            <a:r>
              <a:rPr lang="it-IT" dirty="0" err="1">
                <a:solidFill>
                  <a:srgbClr val="FF0000"/>
                </a:solidFill>
              </a:rPr>
              <a:t>animated</a:t>
            </a:r>
            <a:r>
              <a:rPr lang="it-IT" dirty="0">
                <a:solidFill>
                  <a:srgbClr val="FF0000"/>
                </a:solidFill>
              </a:rPr>
              <a:t> slide.</a:t>
            </a:r>
          </a:p>
        </p:txBody>
      </p:sp>
      <p:sp>
        <p:nvSpPr>
          <p:cNvPr id="76" name="CasellaDiTesto 75">
            <a:extLst>
              <a:ext uri="{FF2B5EF4-FFF2-40B4-BE49-F238E27FC236}">
                <a16:creationId xmlns:a16="http://schemas.microsoft.com/office/drawing/2014/main" id="{9130A1DE-28D8-52DC-175F-C18BCBEFD454}"/>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7</a:t>
            </a:fld>
            <a:endParaRPr lang="it-IT" sz="1600" dirty="0"/>
          </a:p>
        </p:txBody>
      </p:sp>
      <p:sp>
        <p:nvSpPr>
          <p:cNvPr id="5" name="CasellaDiTesto 4">
            <a:extLst>
              <a:ext uri="{FF2B5EF4-FFF2-40B4-BE49-F238E27FC236}">
                <a16:creationId xmlns:a16="http://schemas.microsoft.com/office/drawing/2014/main" id="{A2E4DC01-E02C-3060-3240-04C1C6D82CD3}"/>
              </a:ext>
            </a:extLst>
          </p:cNvPr>
          <p:cNvSpPr txBox="1"/>
          <p:nvPr/>
        </p:nvSpPr>
        <p:spPr>
          <a:xfrm>
            <a:off x="3752851" y="3023622"/>
            <a:ext cx="5990272" cy="954107"/>
          </a:xfrm>
          <a:prstGeom prst="rect">
            <a:avLst/>
          </a:prstGeom>
          <a:noFill/>
        </p:spPr>
        <p:txBody>
          <a:bodyPr wrap="square">
            <a:spAutoFit/>
          </a:bodyPr>
          <a:lstStyle/>
          <a:p>
            <a:r>
              <a:rPr lang="en-US" sz="2800" dirty="0">
                <a:solidFill>
                  <a:schemeClr val="bg1"/>
                </a:solidFill>
                <a:latin typeface="Encode Sans Condensed Black" pitchFamily="2" charset="0"/>
              </a:rPr>
              <a:t>The final prize? </a:t>
            </a:r>
          </a:p>
          <a:p>
            <a:r>
              <a:rPr lang="en-US" sz="2800" dirty="0">
                <a:solidFill>
                  <a:schemeClr val="bg1"/>
                </a:solidFill>
                <a:latin typeface="Encode Sans Condensed Black" pitchFamily="2" charset="0"/>
              </a:rPr>
              <a:t>You guessed it… the key!</a:t>
            </a:r>
          </a:p>
        </p:txBody>
      </p:sp>
      <p:pic>
        <p:nvPicPr>
          <p:cNvPr id="7" name="Immagine 6" descr="Immagine che contiene schermata, orologio, automobile&#10;&#10;Il contenuto generato dall'IA potrebbe non essere corretto.">
            <a:extLst>
              <a:ext uri="{FF2B5EF4-FFF2-40B4-BE49-F238E27FC236}">
                <a16:creationId xmlns:a16="http://schemas.microsoft.com/office/drawing/2014/main" id="{978CF1C6-6DFA-2FF4-E6ED-36FCBD67835A}"/>
              </a:ext>
            </a:extLst>
          </p:cNvPr>
          <p:cNvPicPr>
            <a:picLocks noChangeAspect="1"/>
          </p:cNvPicPr>
          <p:nvPr/>
        </p:nvPicPr>
        <p:blipFill>
          <a:blip r:embed="rId6"/>
          <a:srcRect l="30429" r="27139"/>
          <a:stretch>
            <a:fillRect/>
          </a:stretch>
        </p:blipFill>
        <p:spPr>
          <a:xfrm rot="20384740">
            <a:off x="2092434" y="2689158"/>
            <a:ext cx="1337927" cy="2102070"/>
          </a:xfrm>
          <a:prstGeom prst="rect">
            <a:avLst/>
          </a:prstGeom>
        </p:spPr>
      </p:pic>
      <p:sp>
        <p:nvSpPr>
          <p:cNvPr id="2" name="Rettangolo 1">
            <a:extLst>
              <a:ext uri="{FF2B5EF4-FFF2-40B4-BE49-F238E27FC236}">
                <a16:creationId xmlns:a16="http://schemas.microsoft.com/office/drawing/2014/main" id="{14D81507-DE7D-5A97-DC05-7E4373BE9626}"/>
              </a:ext>
            </a:extLst>
          </p:cNvPr>
          <p:cNvSpPr/>
          <p:nvPr/>
        </p:nvSpPr>
        <p:spPr>
          <a:xfrm>
            <a:off x="-738835" y="1214323"/>
            <a:ext cx="1016813" cy="936346"/>
          </a:xfrm>
          <a:prstGeom prst="rect">
            <a:avLst/>
          </a:prstGeom>
          <a:solidFill>
            <a:srgbClr val="D2D8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3080096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6EBE297-64EE-543C-9A4B-B072C212E5C5}"/>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70</a:t>
            </a:fld>
            <a:endParaRPr lang="it-IT" sz="1600" dirty="0"/>
          </a:p>
        </p:txBody>
      </p:sp>
      <p:sp>
        <p:nvSpPr>
          <p:cNvPr id="14" name="CasellaDiTesto 13">
            <a:extLst>
              <a:ext uri="{FF2B5EF4-FFF2-40B4-BE49-F238E27FC236}">
                <a16:creationId xmlns:a16="http://schemas.microsoft.com/office/drawing/2014/main" id="{5F7625FB-DA46-92DE-AB0D-096414CFDFDF}"/>
              </a:ext>
            </a:extLst>
          </p:cNvPr>
          <p:cNvSpPr txBox="1"/>
          <p:nvPr/>
        </p:nvSpPr>
        <p:spPr>
          <a:xfrm>
            <a:off x="4549524" y="4080695"/>
            <a:ext cx="1612296"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CONTINUE</a:t>
            </a:r>
          </a:p>
        </p:txBody>
      </p:sp>
      <p:sp>
        <p:nvSpPr>
          <p:cNvPr id="15" name="CasellaDiTesto 14">
            <a:extLst>
              <a:ext uri="{FF2B5EF4-FFF2-40B4-BE49-F238E27FC236}">
                <a16:creationId xmlns:a16="http://schemas.microsoft.com/office/drawing/2014/main" id="{25DADD9C-14F4-1415-8BAA-DB935215F414}"/>
              </a:ext>
            </a:extLst>
          </p:cNvPr>
          <p:cNvSpPr txBox="1"/>
          <p:nvPr/>
        </p:nvSpPr>
        <p:spPr>
          <a:xfrm>
            <a:off x="1791803" y="1715530"/>
            <a:ext cx="7369129" cy="1508105"/>
          </a:xfrm>
          <a:prstGeom prst="rect">
            <a:avLst/>
          </a:prstGeom>
          <a:noFill/>
        </p:spPr>
        <p:txBody>
          <a:bodyPr wrap="square" rtlCol="0">
            <a:spAutoFit/>
          </a:bodyPr>
          <a:lstStyle/>
          <a:p>
            <a:pPr algn="ctr"/>
            <a:r>
              <a:rPr lang="it-IT" sz="3600" dirty="0" err="1">
                <a:solidFill>
                  <a:schemeClr val="bg1"/>
                </a:solidFill>
                <a:latin typeface="Encode Sans Condensed Black" pitchFamily="2" charset="0"/>
              </a:rPr>
              <a:t>Congratulations</a:t>
            </a:r>
            <a:r>
              <a:rPr lang="it-IT" sz="3600" dirty="0">
                <a:solidFill>
                  <a:schemeClr val="bg1"/>
                </a:solidFill>
                <a:latin typeface="Encode Sans Condensed Black" pitchFamily="2" charset="0"/>
              </a:rPr>
              <a:t>! </a:t>
            </a:r>
          </a:p>
          <a:p>
            <a:pPr algn="ctr"/>
            <a:r>
              <a:rPr lang="it-IT" sz="2800" dirty="0" err="1">
                <a:solidFill>
                  <a:schemeClr val="bg1"/>
                </a:solidFill>
                <a:latin typeface="Encode Sans" pitchFamily="2" charset="0"/>
              </a:rPr>
              <a:t>You</a:t>
            </a:r>
            <a:r>
              <a:rPr lang="it-IT" sz="2800" dirty="0">
                <a:solidFill>
                  <a:schemeClr val="bg1"/>
                </a:solidFill>
                <a:latin typeface="Encode Sans" pitchFamily="2" charset="0"/>
              </a:rPr>
              <a:t> </a:t>
            </a:r>
            <a:r>
              <a:rPr lang="it-IT" sz="2800" dirty="0" err="1">
                <a:solidFill>
                  <a:schemeClr val="bg1"/>
                </a:solidFill>
                <a:latin typeface="Encode Sans" pitchFamily="2" charset="0"/>
              </a:rPr>
              <a:t>have</a:t>
            </a:r>
            <a:r>
              <a:rPr lang="it-IT" sz="2800" dirty="0">
                <a:solidFill>
                  <a:schemeClr val="bg1"/>
                </a:solidFill>
                <a:latin typeface="Encode Sans" pitchFamily="2" charset="0"/>
              </a:rPr>
              <a:t> </a:t>
            </a:r>
            <a:r>
              <a:rPr lang="it-IT" sz="2800" dirty="0" err="1">
                <a:solidFill>
                  <a:schemeClr val="bg1"/>
                </a:solidFill>
                <a:latin typeface="Encode Sans" pitchFamily="2" charset="0"/>
              </a:rPr>
              <a:t>proved</a:t>
            </a:r>
            <a:r>
              <a:rPr lang="it-IT" sz="2800" dirty="0">
                <a:solidFill>
                  <a:schemeClr val="bg1"/>
                </a:solidFill>
                <a:latin typeface="Encode Sans" pitchFamily="2" charset="0"/>
              </a:rPr>
              <a:t> </a:t>
            </a:r>
            <a:r>
              <a:rPr lang="it-IT" sz="2800" dirty="0" err="1">
                <a:solidFill>
                  <a:schemeClr val="bg1"/>
                </a:solidFill>
                <a:latin typeface="Encode Sans" pitchFamily="2" charset="0"/>
              </a:rPr>
              <a:t>your</a:t>
            </a:r>
            <a:r>
              <a:rPr lang="it-IT" sz="2800" dirty="0">
                <a:solidFill>
                  <a:schemeClr val="bg1"/>
                </a:solidFill>
                <a:latin typeface="Encode Sans" pitchFamily="2" charset="0"/>
              </a:rPr>
              <a:t> </a:t>
            </a:r>
            <a:r>
              <a:rPr lang="it-IT" sz="2800" dirty="0" err="1">
                <a:solidFill>
                  <a:schemeClr val="bg1"/>
                </a:solidFill>
                <a:latin typeface="Encode Sans" pitchFamily="2" charset="0"/>
              </a:rPr>
              <a:t>ability</a:t>
            </a:r>
            <a:r>
              <a:rPr lang="it-IT" sz="2800" dirty="0">
                <a:solidFill>
                  <a:schemeClr val="bg1"/>
                </a:solidFill>
                <a:latin typeface="Encode Sans" pitchFamily="2" charset="0"/>
              </a:rPr>
              <a:t> in </a:t>
            </a:r>
            <a:r>
              <a:rPr lang="it-IT" sz="2800" dirty="0" err="1">
                <a:solidFill>
                  <a:schemeClr val="bg1"/>
                </a:solidFill>
                <a:latin typeface="Encode Sans" pitchFamily="2" charset="0"/>
              </a:rPr>
              <a:t>understanding</a:t>
            </a:r>
            <a:r>
              <a:rPr lang="it-IT" sz="2800" dirty="0">
                <a:solidFill>
                  <a:schemeClr val="bg1"/>
                </a:solidFill>
                <a:latin typeface="Encode Sans" pitchFamily="2" charset="0"/>
              </a:rPr>
              <a:t> </a:t>
            </a:r>
            <a:r>
              <a:rPr lang="it-IT" sz="2800" dirty="0" err="1">
                <a:solidFill>
                  <a:schemeClr val="bg1"/>
                </a:solidFill>
                <a:latin typeface="Encode Sans" pitchFamily="2" charset="0"/>
              </a:rPr>
              <a:t>your</a:t>
            </a:r>
            <a:r>
              <a:rPr lang="it-IT" sz="2800" dirty="0">
                <a:solidFill>
                  <a:schemeClr val="bg1"/>
                </a:solidFill>
                <a:latin typeface="Encode Sans" pitchFamily="2" charset="0"/>
              </a:rPr>
              <a:t> customers’ </a:t>
            </a:r>
            <a:r>
              <a:rPr lang="it-IT" sz="2800" dirty="0" err="1">
                <a:solidFill>
                  <a:schemeClr val="bg1"/>
                </a:solidFill>
                <a:latin typeface="Encode Sans" pitchFamily="2" charset="0"/>
              </a:rPr>
              <a:t>needs</a:t>
            </a:r>
            <a:r>
              <a:rPr lang="it-IT" sz="2800" dirty="0">
                <a:solidFill>
                  <a:schemeClr val="bg1"/>
                </a:solidFill>
                <a:latin typeface="Encode Sans" pitchFamily="2" charset="0"/>
              </a:rPr>
              <a:t>!</a:t>
            </a:r>
            <a:endParaRPr lang="it-IT" sz="2800" dirty="0">
              <a:solidFill>
                <a:schemeClr val="bg1"/>
              </a:solidFill>
              <a:highlight>
                <a:srgbClr val="FFFF00"/>
              </a:highlight>
              <a:latin typeface="Encode Sans" pitchFamily="2" charset="0"/>
            </a:endParaRPr>
          </a:p>
        </p:txBody>
      </p:sp>
      <p:sp>
        <p:nvSpPr>
          <p:cNvPr id="17" name="CasellaDiTesto 16">
            <a:extLst>
              <a:ext uri="{FF2B5EF4-FFF2-40B4-BE49-F238E27FC236}">
                <a16:creationId xmlns:a16="http://schemas.microsoft.com/office/drawing/2014/main" id="{6A16A751-479C-D5A6-47CB-3EEFB3CAE8C3}"/>
              </a:ext>
            </a:extLst>
          </p:cNvPr>
          <p:cNvSpPr txBox="1"/>
          <p:nvPr/>
        </p:nvSpPr>
        <p:spPr>
          <a:xfrm>
            <a:off x="2428367" y="3329000"/>
            <a:ext cx="6096000" cy="523220"/>
          </a:xfrm>
          <a:prstGeom prst="rect">
            <a:avLst/>
          </a:prstGeom>
          <a:noFill/>
        </p:spPr>
        <p:txBody>
          <a:bodyPr wrap="square">
            <a:spAutoFit/>
          </a:bodyPr>
          <a:lstStyle/>
          <a:p>
            <a:pPr algn="ctr"/>
            <a:r>
              <a:rPr lang="it-IT" sz="2800" dirty="0" err="1">
                <a:solidFill>
                  <a:schemeClr val="bg1"/>
                </a:solidFill>
                <a:latin typeface="Encode Sans Condensed Black" pitchFamily="2" charset="0"/>
              </a:rPr>
              <a:t>You</a:t>
            </a:r>
            <a:r>
              <a:rPr lang="it-IT" sz="2800" dirty="0">
                <a:solidFill>
                  <a:schemeClr val="bg1"/>
                </a:solidFill>
                <a:latin typeface="Encode Sans Condensed Black" pitchFamily="2" charset="0"/>
              </a:rPr>
              <a:t> are </a:t>
            </a:r>
            <a:r>
              <a:rPr lang="it-IT" sz="2800" dirty="0" err="1">
                <a:solidFill>
                  <a:schemeClr val="bg1"/>
                </a:solidFill>
                <a:latin typeface="Encode Sans Condensed Black" pitchFamily="2" charset="0"/>
              </a:rPr>
              <a:t>almost</a:t>
            </a:r>
            <a:r>
              <a:rPr lang="it-IT" sz="2800" dirty="0">
                <a:solidFill>
                  <a:schemeClr val="bg1"/>
                </a:solidFill>
                <a:latin typeface="Encode Sans Condensed Black" pitchFamily="2" charset="0"/>
              </a:rPr>
              <a:t> ready to go. </a:t>
            </a:r>
          </a:p>
        </p:txBody>
      </p:sp>
      <p:grpSp>
        <p:nvGrpSpPr>
          <p:cNvPr id="2" name="Gruppo 1">
            <a:extLst>
              <a:ext uri="{FF2B5EF4-FFF2-40B4-BE49-F238E27FC236}">
                <a16:creationId xmlns:a16="http://schemas.microsoft.com/office/drawing/2014/main" id="{B8B90F71-3B11-4663-E959-0B9B839823A9}"/>
              </a:ext>
            </a:extLst>
          </p:cNvPr>
          <p:cNvGrpSpPr/>
          <p:nvPr/>
        </p:nvGrpSpPr>
        <p:grpSpPr>
          <a:xfrm>
            <a:off x="11560298" y="1489815"/>
            <a:ext cx="351383" cy="351383"/>
            <a:chOff x="11560298" y="1489815"/>
            <a:chExt cx="351383" cy="351383"/>
          </a:xfrm>
        </p:grpSpPr>
        <p:sp>
          <p:nvSpPr>
            <p:cNvPr id="3" name="Ovale 2">
              <a:extLst>
                <a:ext uri="{FF2B5EF4-FFF2-40B4-BE49-F238E27FC236}">
                  <a16:creationId xmlns:a16="http://schemas.microsoft.com/office/drawing/2014/main" id="{4F06B05A-18E0-D5BA-6FFC-D4732C06FA5E}"/>
                </a:ext>
              </a:extLst>
            </p:cNvPr>
            <p:cNvSpPr/>
            <p:nvPr/>
          </p:nvSpPr>
          <p:spPr>
            <a:xfrm>
              <a:off x="11560298" y="1489815"/>
              <a:ext cx="351383" cy="351383"/>
            </a:xfrm>
            <a:prstGeom prst="ellipse">
              <a:avLst/>
            </a:prstGeom>
            <a:solidFill>
              <a:srgbClr val="28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36EA5D18-CBAE-E1A9-E56D-E8D70A8BCF2D}"/>
                </a:ext>
              </a:extLst>
            </p:cNvPr>
            <p:cNvPicPr>
              <a:picLocks noChangeAspect="1"/>
            </p:cNvPicPr>
            <p:nvPr/>
          </p:nvPicPr>
          <p:blipFill>
            <a:blip r:embed="rId4">
              <a:alphaModFix/>
            </a:blip>
            <a:srcRect/>
            <a:stretch/>
          </p:blipFill>
          <p:spPr>
            <a:xfrm>
              <a:off x="11642992" y="1571225"/>
              <a:ext cx="183221" cy="183221"/>
            </a:xfrm>
            <a:prstGeom prst="rect">
              <a:avLst/>
            </a:prstGeom>
          </p:spPr>
        </p:pic>
      </p:grpSp>
    </p:spTree>
    <p:custDataLst>
      <p:tags r:id="rId1"/>
    </p:custDataLst>
    <p:extLst>
      <p:ext uri="{BB962C8B-B14F-4D97-AF65-F5344CB8AC3E}">
        <p14:creationId xmlns:p14="http://schemas.microsoft.com/office/powerpoint/2010/main" val="1584394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AAF54-8B2D-E438-CCF3-53208539EDBD}"/>
            </a:ext>
          </a:extLst>
        </p:cNvPr>
        <p:cNvGrpSpPr/>
        <p:nvPr/>
      </p:nvGrpSpPr>
      <p:grpSpPr>
        <a:xfrm>
          <a:off x="0" y="0"/>
          <a:ext cx="0" cy="0"/>
          <a:chOff x="0" y="0"/>
          <a:chExt cx="0" cy="0"/>
        </a:xfrm>
      </p:grpSpPr>
      <p:sp>
        <p:nvSpPr>
          <p:cNvPr id="68" name="Rettangolo 67">
            <a:extLst>
              <a:ext uri="{FF2B5EF4-FFF2-40B4-BE49-F238E27FC236}">
                <a16:creationId xmlns:a16="http://schemas.microsoft.com/office/drawing/2014/main" id="{2486C28B-8722-1067-0DD4-BE28F97E4DBC}"/>
              </a:ext>
            </a:extLst>
          </p:cNvPr>
          <p:cNvSpPr/>
          <p:nvPr/>
        </p:nvSpPr>
        <p:spPr>
          <a:xfrm>
            <a:off x="0" y="0"/>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descr="Immagine che contiene cerchio, automobile&#10;&#10;Il contenuto generato dall'IA potrebbe non essere corretto.">
            <a:extLst>
              <a:ext uri="{FF2B5EF4-FFF2-40B4-BE49-F238E27FC236}">
                <a16:creationId xmlns:a16="http://schemas.microsoft.com/office/drawing/2014/main" id="{987F2F92-F8A4-EA91-C78E-CAF9FBF7F1A5}"/>
              </a:ext>
            </a:extLst>
          </p:cNvPr>
          <p:cNvPicPr>
            <a:picLocks noChangeAspect="1"/>
          </p:cNvPicPr>
          <p:nvPr/>
        </p:nvPicPr>
        <p:blipFill>
          <a:blip r:embed="rId4">
            <a:alphaModFix/>
          </a:blip>
          <a:srcRect l="6237" t="36321" r="60742" b="22233"/>
          <a:stretch>
            <a:fillRect/>
          </a:stretch>
        </p:blipFill>
        <p:spPr>
          <a:xfrm>
            <a:off x="651419" y="2272734"/>
            <a:ext cx="4120716" cy="3448092"/>
          </a:xfrm>
          <a:prstGeom prst="rect">
            <a:avLst/>
          </a:prstGeom>
        </p:spPr>
      </p:pic>
      <p:sp>
        <p:nvSpPr>
          <p:cNvPr id="34" name="Rettangolo con angoli arrotondati 33">
            <a:extLst>
              <a:ext uri="{FF2B5EF4-FFF2-40B4-BE49-F238E27FC236}">
                <a16:creationId xmlns:a16="http://schemas.microsoft.com/office/drawing/2014/main" id="{3DD1BC82-FF12-ED62-F3CE-7548B7155EAE}"/>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1E673EEC-75A3-89DA-64C1-975DFCA135F0}"/>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pic>
        <p:nvPicPr>
          <p:cNvPr id="3" name="Picture 2">
            <a:extLst>
              <a:ext uri="{FF2B5EF4-FFF2-40B4-BE49-F238E27FC236}">
                <a16:creationId xmlns:a16="http://schemas.microsoft.com/office/drawing/2014/main" id="{2D6A9AB8-AAA2-DBF5-F129-31B62769FF39}"/>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A0CA3E66-A529-5DC9-D0AF-6D0F5A59C645}"/>
              </a:ext>
            </a:extLst>
          </p:cNvPr>
          <p:cNvSpPr txBox="1"/>
          <p:nvPr/>
        </p:nvSpPr>
        <p:spPr>
          <a:xfrm>
            <a:off x="2369607" y="1105486"/>
            <a:ext cx="7238494" cy="646331"/>
          </a:xfrm>
          <a:prstGeom prst="rect">
            <a:avLst/>
          </a:prstGeom>
          <a:noFill/>
        </p:spPr>
        <p:txBody>
          <a:bodyPr wrap="square">
            <a:spAutoFit/>
          </a:bodyPr>
          <a:lstStyle/>
          <a:p>
            <a:pPr algn="ctr"/>
            <a:r>
              <a:rPr lang="it-IT" sz="2000" dirty="0" err="1">
                <a:solidFill>
                  <a:schemeClr val="bg1"/>
                </a:solidFill>
                <a:latin typeface="Encode Sans Condensed Black" pitchFamily="2" charset="0"/>
              </a:rPr>
              <a:t>Before</a:t>
            </a:r>
            <a:r>
              <a:rPr lang="it-IT" sz="2000" dirty="0">
                <a:solidFill>
                  <a:schemeClr val="bg1"/>
                </a:solidFill>
                <a:latin typeface="Encode Sans Condensed Black" pitchFamily="2" charset="0"/>
              </a:rPr>
              <a:t> </a:t>
            </a:r>
            <a:r>
              <a:rPr lang="it-IT" sz="2000" dirty="0" err="1">
                <a:solidFill>
                  <a:schemeClr val="bg1"/>
                </a:solidFill>
                <a:latin typeface="Encode Sans Condensed Black" pitchFamily="2" charset="0"/>
              </a:rPr>
              <a:t>finding</a:t>
            </a:r>
            <a:r>
              <a:rPr lang="it-IT" sz="2000" dirty="0">
                <a:solidFill>
                  <a:schemeClr val="bg1"/>
                </a:solidFill>
                <a:latin typeface="Encode Sans Condensed Black" pitchFamily="2" charset="0"/>
              </a:rPr>
              <a:t> the key</a:t>
            </a:r>
            <a:r>
              <a:rPr lang="it-IT" sz="2000" dirty="0">
                <a:solidFill>
                  <a:schemeClr val="bg1"/>
                </a:solidFill>
                <a:latin typeface="Encode Sans" pitchFamily="2" charset="0"/>
              </a:rPr>
              <a:t>, </a:t>
            </a:r>
            <a:r>
              <a:rPr lang="it-IT" sz="2000" dirty="0" err="1">
                <a:solidFill>
                  <a:schemeClr val="bg1"/>
                </a:solidFill>
                <a:latin typeface="Encode Sans" pitchFamily="2" charset="0"/>
              </a:rPr>
              <a:t>there</a:t>
            </a:r>
            <a:r>
              <a:rPr lang="it-IT" sz="2000" dirty="0">
                <a:solidFill>
                  <a:schemeClr val="bg1"/>
                </a:solidFill>
                <a:latin typeface="Encode Sans" pitchFamily="2" charset="0"/>
              </a:rPr>
              <a:t> </a:t>
            </a:r>
            <a:r>
              <a:rPr lang="it-IT" sz="2000" dirty="0" err="1">
                <a:solidFill>
                  <a:schemeClr val="bg1"/>
                </a:solidFill>
                <a:latin typeface="Encode Sans" pitchFamily="2" charset="0"/>
              </a:rPr>
              <a:t>is</a:t>
            </a:r>
            <a:r>
              <a:rPr lang="it-IT" sz="2000" dirty="0">
                <a:solidFill>
                  <a:schemeClr val="bg1"/>
                </a:solidFill>
                <a:latin typeface="Encode Sans" pitchFamily="2" charset="0"/>
              </a:rPr>
              <a:t> one more </a:t>
            </a:r>
            <a:r>
              <a:rPr lang="it-IT" sz="2000" dirty="0" err="1">
                <a:solidFill>
                  <a:schemeClr val="bg1"/>
                </a:solidFill>
                <a:latin typeface="Encode Sans" pitchFamily="2" charset="0"/>
              </a:rPr>
              <a:t>thing</a:t>
            </a:r>
            <a:r>
              <a:rPr lang="it-IT" sz="2000" dirty="0">
                <a:solidFill>
                  <a:schemeClr val="bg1"/>
                </a:solidFill>
                <a:latin typeface="Encode Sans" pitchFamily="2" charset="0"/>
              </a:rPr>
              <a:t> </a:t>
            </a:r>
            <a:r>
              <a:rPr lang="it-IT" sz="2000" dirty="0" err="1">
                <a:solidFill>
                  <a:schemeClr val="bg1"/>
                </a:solidFill>
                <a:latin typeface="Encode Sans" pitchFamily="2" charset="0"/>
              </a:rPr>
              <a:t>you</a:t>
            </a:r>
            <a:r>
              <a:rPr lang="it-IT" sz="2000" dirty="0">
                <a:solidFill>
                  <a:schemeClr val="bg1"/>
                </a:solidFill>
                <a:latin typeface="Encode Sans" pitchFamily="2" charset="0"/>
              </a:rPr>
              <a:t> </a:t>
            </a:r>
            <a:r>
              <a:rPr lang="it-IT" sz="2000" dirty="0" err="1">
                <a:solidFill>
                  <a:schemeClr val="bg1"/>
                </a:solidFill>
                <a:latin typeface="Encode Sans" pitchFamily="2" charset="0"/>
              </a:rPr>
              <a:t>need</a:t>
            </a:r>
            <a:r>
              <a:rPr lang="it-IT" sz="2000" dirty="0">
                <a:solidFill>
                  <a:schemeClr val="bg1"/>
                </a:solidFill>
                <a:latin typeface="Encode Sans" pitchFamily="2" charset="0"/>
              </a:rPr>
              <a:t> to do.</a:t>
            </a:r>
          </a:p>
          <a:p>
            <a:pPr algn="ctr"/>
            <a:r>
              <a:rPr lang="en-US" sz="1600" i="1" dirty="0">
                <a:solidFill>
                  <a:schemeClr val="bg1"/>
                </a:solidFill>
                <a:latin typeface="Encode Sans" pitchFamily="2" charset="0"/>
              </a:rPr>
              <a:t>Use your mouse to explore</a:t>
            </a:r>
            <a:r>
              <a:rPr lang="en-US" sz="1600" dirty="0">
                <a:solidFill>
                  <a:schemeClr val="bg1"/>
                </a:solidFill>
                <a:latin typeface="Encode Sans" pitchFamily="2" charset="0"/>
              </a:rPr>
              <a:t>…</a:t>
            </a:r>
          </a:p>
        </p:txBody>
      </p:sp>
      <p:grpSp>
        <p:nvGrpSpPr>
          <p:cNvPr id="85" name="Gruppo 84">
            <a:extLst>
              <a:ext uri="{FF2B5EF4-FFF2-40B4-BE49-F238E27FC236}">
                <a16:creationId xmlns:a16="http://schemas.microsoft.com/office/drawing/2014/main" id="{19DF32D5-6DC6-7E20-F754-A33620F1B117}"/>
              </a:ext>
            </a:extLst>
          </p:cNvPr>
          <p:cNvGrpSpPr/>
          <p:nvPr/>
        </p:nvGrpSpPr>
        <p:grpSpPr>
          <a:xfrm>
            <a:off x="11449277" y="106363"/>
            <a:ext cx="575026" cy="700647"/>
            <a:chOff x="11449277" y="1833658"/>
            <a:chExt cx="575026" cy="700647"/>
          </a:xfrm>
        </p:grpSpPr>
        <p:sp>
          <p:nvSpPr>
            <p:cNvPr id="86" name="Rettangolo con angoli arrotondati 85">
              <a:extLst>
                <a:ext uri="{FF2B5EF4-FFF2-40B4-BE49-F238E27FC236}">
                  <a16:creationId xmlns:a16="http://schemas.microsoft.com/office/drawing/2014/main" id="{CDA2FF2F-C390-5F9C-9E77-943689B83E02}"/>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Rettangolo con angoli arrotondati 86">
              <a:extLst>
                <a:ext uri="{FF2B5EF4-FFF2-40B4-BE49-F238E27FC236}">
                  <a16:creationId xmlns:a16="http://schemas.microsoft.com/office/drawing/2014/main" id="{9B5A7F0A-EEC3-B345-F811-7845C24933D0}"/>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8" name="Immagine 87">
              <a:extLst>
                <a:ext uri="{FF2B5EF4-FFF2-40B4-BE49-F238E27FC236}">
                  <a16:creationId xmlns:a16="http://schemas.microsoft.com/office/drawing/2014/main" id="{449C6DB0-8F4C-ED88-8FA8-D227660F283A}"/>
                </a:ext>
              </a:extLst>
            </p:cNvPr>
            <p:cNvPicPr>
              <a:picLocks noChangeAspect="1"/>
            </p:cNvPicPr>
            <p:nvPr/>
          </p:nvPicPr>
          <p:blipFill>
            <a:blip r:embed="rId7">
              <a:alphaModFix/>
            </a:blip>
            <a:srcRect/>
            <a:stretch/>
          </p:blipFill>
          <p:spPr>
            <a:xfrm>
              <a:off x="11621187" y="2060690"/>
              <a:ext cx="231755" cy="231755"/>
            </a:xfrm>
            <a:prstGeom prst="rect">
              <a:avLst/>
            </a:prstGeom>
          </p:spPr>
        </p:pic>
      </p:grpSp>
      <p:grpSp>
        <p:nvGrpSpPr>
          <p:cNvPr id="89" name="Gruppo 88">
            <a:extLst>
              <a:ext uri="{FF2B5EF4-FFF2-40B4-BE49-F238E27FC236}">
                <a16:creationId xmlns:a16="http://schemas.microsoft.com/office/drawing/2014/main" id="{8C71B32B-7DE1-F455-DAA6-3171AAF7B21B}"/>
              </a:ext>
            </a:extLst>
          </p:cNvPr>
          <p:cNvGrpSpPr/>
          <p:nvPr/>
        </p:nvGrpSpPr>
        <p:grpSpPr>
          <a:xfrm>
            <a:off x="11449277" y="4952304"/>
            <a:ext cx="575026" cy="1738151"/>
            <a:chOff x="11449277" y="4952304"/>
            <a:chExt cx="575026" cy="1738151"/>
          </a:xfrm>
        </p:grpSpPr>
        <p:sp>
          <p:nvSpPr>
            <p:cNvPr id="90" name="Rettangolo con angoli arrotondati 89">
              <a:extLst>
                <a:ext uri="{FF2B5EF4-FFF2-40B4-BE49-F238E27FC236}">
                  <a16:creationId xmlns:a16="http://schemas.microsoft.com/office/drawing/2014/main" id="{042D278F-1D16-048C-86D3-F34F1AD08C34}"/>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Rettangolo con angoli arrotondati 90">
              <a:extLst>
                <a:ext uri="{FF2B5EF4-FFF2-40B4-BE49-F238E27FC236}">
                  <a16:creationId xmlns:a16="http://schemas.microsoft.com/office/drawing/2014/main" id="{34880EE7-F83E-3D05-84FA-279223346811}"/>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Ovale 91">
              <a:extLst>
                <a:ext uri="{FF2B5EF4-FFF2-40B4-BE49-F238E27FC236}">
                  <a16:creationId xmlns:a16="http://schemas.microsoft.com/office/drawing/2014/main" id="{3F6ED3A2-69CC-C6BC-6704-D786B0589268}"/>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Ovale 92">
              <a:extLst>
                <a:ext uri="{FF2B5EF4-FFF2-40B4-BE49-F238E27FC236}">
                  <a16:creationId xmlns:a16="http://schemas.microsoft.com/office/drawing/2014/main" id="{1D6EA3EC-881E-F5EB-D7F1-20D438C6E686}"/>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Rettangolo con angoli arrotondati 93">
              <a:extLst>
                <a:ext uri="{FF2B5EF4-FFF2-40B4-BE49-F238E27FC236}">
                  <a16:creationId xmlns:a16="http://schemas.microsoft.com/office/drawing/2014/main" id="{9743074E-9BAB-9457-9ECF-CA851D7D7333}"/>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5" name="Immagine 94">
              <a:extLst>
                <a:ext uri="{FF2B5EF4-FFF2-40B4-BE49-F238E27FC236}">
                  <a16:creationId xmlns:a16="http://schemas.microsoft.com/office/drawing/2014/main" id="{F7AEC8F6-DBDC-573C-BC7A-E8B4A6B27604}"/>
                </a:ext>
              </a:extLst>
            </p:cNvPr>
            <p:cNvPicPr>
              <a:picLocks noChangeAspect="1"/>
            </p:cNvPicPr>
            <p:nvPr/>
          </p:nvPicPr>
          <p:blipFill>
            <a:blip r:embed="rId8"/>
            <a:srcRect/>
            <a:stretch/>
          </p:blipFill>
          <p:spPr>
            <a:xfrm>
              <a:off x="11656196" y="5171117"/>
              <a:ext cx="183221" cy="183221"/>
            </a:xfrm>
            <a:prstGeom prst="rect">
              <a:avLst/>
            </a:prstGeom>
          </p:spPr>
        </p:pic>
        <p:pic>
          <p:nvPicPr>
            <p:cNvPr id="96" name="Immagine 95">
              <a:extLst>
                <a:ext uri="{FF2B5EF4-FFF2-40B4-BE49-F238E27FC236}">
                  <a16:creationId xmlns:a16="http://schemas.microsoft.com/office/drawing/2014/main" id="{36F7F3F8-C121-D56A-E5AA-BFE81B549F16}"/>
                </a:ext>
              </a:extLst>
            </p:cNvPr>
            <p:cNvPicPr>
              <a:picLocks noChangeAspect="1"/>
            </p:cNvPicPr>
            <p:nvPr/>
          </p:nvPicPr>
          <p:blipFill>
            <a:blip r:embed="rId8"/>
            <a:srcRect/>
            <a:stretch/>
          </p:blipFill>
          <p:spPr>
            <a:xfrm rot="10800000">
              <a:off x="11627624" y="5604505"/>
              <a:ext cx="183221" cy="183221"/>
            </a:xfrm>
            <a:prstGeom prst="rect">
              <a:avLst/>
            </a:prstGeom>
          </p:spPr>
        </p:pic>
      </p:grpSp>
      <p:grpSp>
        <p:nvGrpSpPr>
          <p:cNvPr id="97" name="Gruppo 96">
            <a:extLst>
              <a:ext uri="{FF2B5EF4-FFF2-40B4-BE49-F238E27FC236}">
                <a16:creationId xmlns:a16="http://schemas.microsoft.com/office/drawing/2014/main" id="{46761DE9-345A-7989-605C-BC8A1C43EECC}"/>
              </a:ext>
            </a:extLst>
          </p:cNvPr>
          <p:cNvGrpSpPr/>
          <p:nvPr/>
        </p:nvGrpSpPr>
        <p:grpSpPr>
          <a:xfrm>
            <a:off x="11449277" y="2058972"/>
            <a:ext cx="575026" cy="2865342"/>
            <a:chOff x="11449277" y="1833658"/>
            <a:chExt cx="575026" cy="2865342"/>
          </a:xfrm>
        </p:grpSpPr>
        <p:sp>
          <p:nvSpPr>
            <p:cNvPr id="98" name="Rettangolo con angoli arrotondati 97">
              <a:extLst>
                <a:ext uri="{FF2B5EF4-FFF2-40B4-BE49-F238E27FC236}">
                  <a16:creationId xmlns:a16="http://schemas.microsoft.com/office/drawing/2014/main" id="{D0FE2558-B1E5-2C0C-DB3E-5148B172267B}"/>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Rettangolo con angoli arrotondati 98">
              <a:extLst>
                <a:ext uri="{FF2B5EF4-FFF2-40B4-BE49-F238E27FC236}">
                  <a16:creationId xmlns:a16="http://schemas.microsoft.com/office/drawing/2014/main" id="{E3AF4CC2-698F-C478-25B9-C761C6D12C20}"/>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Ovale 99">
              <a:extLst>
                <a:ext uri="{FF2B5EF4-FFF2-40B4-BE49-F238E27FC236}">
                  <a16:creationId xmlns:a16="http://schemas.microsoft.com/office/drawing/2014/main" id="{12F0EF9B-C1DF-13D1-79FC-3565B4E42204}"/>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 name="Ovale 100">
              <a:extLst>
                <a:ext uri="{FF2B5EF4-FFF2-40B4-BE49-F238E27FC236}">
                  <a16:creationId xmlns:a16="http://schemas.microsoft.com/office/drawing/2014/main" id="{745309D8-CFB6-7B12-2834-5E8259165A9A}"/>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Ovale 101">
              <a:extLst>
                <a:ext uri="{FF2B5EF4-FFF2-40B4-BE49-F238E27FC236}">
                  <a16:creationId xmlns:a16="http://schemas.microsoft.com/office/drawing/2014/main" id="{CC9C2BE4-A021-541C-9F7F-C54A0B22DF09}"/>
                </a:ext>
              </a:extLst>
            </p:cNvPr>
            <p:cNvSpPr/>
            <p:nvPr/>
          </p:nvSpPr>
          <p:spPr>
            <a:xfrm>
              <a:off x="11560298" y="3353468"/>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Ovale 102">
              <a:extLst>
                <a:ext uri="{FF2B5EF4-FFF2-40B4-BE49-F238E27FC236}">
                  <a16:creationId xmlns:a16="http://schemas.microsoft.com/office/drawing/2014/main" id="{169CD172-F1E7-48FA-9592-5C519F7F2239}"/>
                </a:ext>
              </a:extLst>
            </p:cNvPr>
            <p:cNvSpPr/>
            <p:nvPr/>
          </p:nvSpPr>
          <p:spPr>
            <a:xfrm>
              <a:off x="11560298" y="3786605"/>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Ovale 103">
              <a:extLst>
                <a:ext uri="{FF2B5EF4-FFF2-40B4-BE49-F238E27FC236}">
                  <a16:creationId xmlns:a16="http://schemas.microsoft.com/office/drawing/2014/main" id="{8C5AA986-4E92-1639-CFB4-18216B975AC7}"/>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Ovale 104">
              <a:extLst>
                <a:ext uri="{FF2B5EF4-FFF2-40B4-BE49-F238E27FC236}">
                  <a16:creationId xmlns:a16="http://schemas.microsoft.com/office/drawing/2014/main" id="{E4D613E6-F203-82D7-B270-A24431F694FB}"/>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6" name="Immagine 105">
              <a:extLst>
                <a:ext uri="{FF2B5EF4-FFF2-40B4-BE49-F238E27FC236}">
                  <a16:creationId xmlns:a16="http://schemas.microsoft.com/office/drawing/2014/main" id="{660674C1-9050-90C5-7BD0-2037873C835D}"/>
                </a:ext>
              </a:extLst>
            </p:cNvPr>
            <p:cNvPicPr>
              <a:picLocks noChangeAspect="1"/>
            </p:cNvPicPr>
            <p:nvPr/>
          </p:nvPicPr>
          <p:blipFill>
            <a:blip r:embed="rId9">
              <a:alphaModFix/>
            </a:blip>
            <a:srcRect/>
            <a:stretch/>
          </p:blipFill>
          <p:spPr>
            <a:xfrm>
              <a:off x="11642992" y="2079320"/>
              <a:ext cx="183221" cy="183221"/>
            </a:xfrm>
            <a:prstGeom prst="rect">
              <a:avLst/>
            </a:prstGeom>
          </p:spPr>
        </p:pic>
        <p:pic>
          <p:nvPicPr>
            <p:cNvPr id="107" name="Immagine 106">
              <a:extLst>
                <a:ext uri="{FF2B5EF4-FFF2-40B4-BE49-F238E27FC236}">
                  <a16:creationId xmlns:a16="http://schemas.microsoft.com/office/drawing/2014/main" id="{7107067C-9113-2720-B65B-37BC8DD872F3}"/>
                </a:ext>
              </a:extLst>
            </p:cNvPr>
            <p:cNvPicPr>
              <a:picLocks noChangeAspect="1"/>
            </p:cNvPicPr>
            <p:nvPr/>
          </p:nvPicPr>
          <p:blipFill>
            <a:blip r:embed="rId10">
              <a:alphaModFix/>
            </a:blip>
            <a:srcRect/>
            <a:stretch/>
          </p:blipFill>
          <p:spPr>
            <a:xfrm>
              <a:off x="11646672" y="2504914"/>
              <a:ext cx="183221" cy="183221"/>
            </a:xfrm>
            <a:prstGeom prst="rect">
              <a:avLst/>
            </a:prstGeom>
          </p:spPr>
        </p:pic>
        <p:pic>
          <p:nvPicPr>
            <p:cNvPr id="108" name="Immagine 107">
              <a:extLst>
                <a:ext uri="{FF2B5EF4-FFF2-40B4-BE49-F238E27FC236}">
                  <a16:creationId xmlns:a16="http://schemas.microsoft.com/office/drawing/2014/main" id="{4152ED64-2FEE-B3C9-56E7-02F3244CDF38}"/>
                </a:ext>
              </a:extLst>
            </p:cNvPr>
            <p:cNvPicPr>
              <a:picLocks noChangeAspect="1"/>
            </p:cNvPicPr>
            <p:nvPr/>
          </p:nvPicPr>
          <p:blipFill>
            <a:blip r:embed="rId11">
              <a:alphaModFix/>
            </a:blip>
            <a:srcRect/>
            <a:stretch/>
          </p:blipFill>
          <p:spPr>
            <a:xfrm>
              <a:off x="11642992" y="3435839"/>
              <a:ext cx="183221" cy="183221"/>
            </a:xfrm>
            <a:prstGeom prst="rect">
              <a:avLst/>
            </a:prstGeom>
          </p:spPr>
        </p:pic>
        <p:pic>
          <p:nvPicPr>
            <p:cNvPr id="109" name="Immagine 108">
              <a:extLst>
                <a:ext uri="{FF2B5EF4-FFF2-40B4-BE49-F238E27FC236}">
                  <a16:creationId xmlns:a16="http://schemas.microsoft.com/office/drawing/2014/main" id="{8061CC53-D00A-F6D1-F01A-C0F36B3A024E}"/>
                </a:ext>
              </a:extLst>
            </p:cNvPr>
            <p:cNvPicPr>
              <a:picLocks noChangeAspect="1"/>
            </p:cNvPicPr>
            <p:nvPr/>
          </p:nvPicPr>
          <p:blipFill>
            <a:blip r:embed="rId12">
              <a:alphaModFix/>
            </a:blip>
            <a:srcRect/>
            <a:stretch/>
          </p:blipFill>
          <p:spPr>
            <a:xfrm>
              <a:off x="11644794" y="3868244"/>
              <a:ext cx="183221" cy="183221"/>
            </a:xfrm>
            <a:prstGeom prst="rect">
              <a:avLst/>
            </a:prstGeom>
          </p:spPr>
        </p:pic>
        <p:pic>
          <p:nvPicPr>
            <p:cNvPr id="110" name="Immagine 109">
              <a:extLst>
                <a:ext uri="{FF2B5EF4-FFF2-40B4-BE49-F238E27FC236}">
                  <a16:creationId xmlns:a16="http://schemas.microsoft.com/office/drawing/2014/main" id="{DBF93FF6-CBF0-BCDA-E308-2DFB68AC5265}"/>
                </a:ext>
              </a:extLst>
            </p:cNvPr>
            <p:cNvPicPr>
              <a:picLocks noChangeAspect="1"/>
            </p:cNvPicPr>
            <p:nvPr/>
          </p:nvPicPr>
          <p:blipFill>
            <a:blip r:embed="rId13">
              <a:alphaModFix amt="28000"/>
            </a:blip>
            <a:srcRect/>
            <a:stretch/>
          </p:blipFill>
          <p:spPr>
            <a:xfrm>
              <a:off x="11642992" y="4298675"/>
              <a:ext cx="183221" cy="183221"/>
            </a:xfrm>
            <a:prstGeom prst="rect">
              <a:avLst/>
            </a:prstGeom>
          </p:spPr>
        </p:pic>
        <p:pic>
          <p:nvPicPr>
            <p:cNvPr id="111" name="Immagine 110">
              <a:extLst>
                <a:ext uri="{FF2B5EF4-FFF2-40B4-BE49-F238E27FC236}">
                  <a16:creationId xmlns:a16="http://schemas.microsoft.com/office/drawing/2014/main" id="{F4CBB672-2DB3-DD10-7AD0-B7CA463A9D94}"/>
                </a:ext>
              </a:extLst>
            </p:cNvPr>
            <p:cNvPicPr>
              <a:picLocks noChangeAspect="1"/>
            </p:cNvPicPr>
            <p:nvPr/>
          </p:nvPicPr>
          <p:blipFill>
            <a:blip r:embed="rId14">
              <a:alphaModFix/>
            </a:blip>
            <a:srcRect/>
            <a:stretch/>
          </p:blipFill>
          <p:spPr>
            <a:xfrm>
              <a:off x="11631700" y="2942081"/>
              <a:ext cx="207388" cy="207388"/>
            </a:xfrm>
            <a:prstGeom prst="rect">
              <a:avLst/>
            </a:prstGeom>
          </p:spPr>
        </p:pic>
      </p:grpSp>
      <p:grpSp>
        <p:nvGrpSpPr>
          <p:cNvPr id="112" name="Gruppo 111">
            <a:extLst>
              <a:ext uri="{FF2B5EF4-FFF2-40B4-BE49-F238E27FC236}">
                <a16:creationId xmlns:a16="http://schemas.microsoft.com/office/drawing/2014/main" id="{5A132261-0EFA-999E-24BD-0413102A924B}"/>
              </a:ext>
            </a:extLst>
          </p:cNvPr>
          <p:cNvGrpSpPr/>
          <p:nvPr/>
        </p:nvGrpSpPr>
        <p:grpSpPr>
          <a:xfrm>
            <a:off x="11449277" y="906463"/>
            <a:ext cx="575026" cy="1083942"/>
            <a:chOff x="11449277" y="1833658"/>
            <a:chExt cx="575026" cy="1083942"/>
          </a:xfrm>
        </p:grpSpPr>
        <p:sp>
          <p:nvSpPr>
            <p:cNvPr id="113" name="Rettangolo con angoli arrotondati 112">
              <a:extLst>
                <a:ext uri="{FF2B5EF4-FFF2-40B4-BE49-F238E27FC236}">
                  <a16:creationId xmlns:a16="http://schemas.microsoft.com/office/drawing/2014/main" id="{351E8A65-2292-FF7A-A258-BA3BA03C4A70}"/>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Rettangolo con angoli arrotondati 113">
              <a:extLst>
                <a:ext uri="{FF2B5EF4-FFF2-40B4-BE49-F238E27FC236}">
                  <a16:creationId xmlns:a16="http://schemas.microsoft.com/office/drawing/2014/main" id="{CD6F2023-D3A4-083D-3BFC-FB7E81C88769}"/>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 name="Ovale 114">
              <a:extLst>
                <a:ext uri="{FF2B5EF4-FFF2-40B4-BE49-F238E27FC236}">
                  <a16:creationId xmlns:a16="http://schemas.microsoft.com/office/drawing/2014/main" id="{0A8F259A-DCE1-3C97-36B6-E3D6A4F6C915}"/>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6" name="Immagine 115">
              <a:extLst>
                <a:ext uri="{FF2B5EF4-FFF2-40B4-BE49-F238E27FC236}">
                  <a16:creationId xmlns:a16="http://schemas.microsoft.com/office/drawing/2014/main" id="{4DCC3EA8-DE5B-B6D4-799E-678CF0BE03C1}"/>
                </a:ext>
              </a:extLst>
            </p:cNvPr>
            <p:cNvPicPr>
              <a:picLocks noChangeAspect="1"/>
            </p:cNvPicPr>
            <p:nvPr/>
          </p:nvPicPr>
          <p:blipFill>
            <a:blip r:embed="rId15">
              <a:alphaModFix/>
            </a:blip>
            <a:srcRect/>
            <a:stretch/>
          </p:blipFill>
          <p:spPr>
            <a:xfrm>
              <a:off x="11642992" y="2079320"/>
              <a:ext cx="183221" cy="183221"/>
            </a:xfrm>
            <a:prstGeom prst="rect">
              <a:avLst/>
            </a:prstGeom>
          </p:spPr>
        </p:pic>
        <p:sp>
          <p:nvSpPr>
            <p:cNvPr id="117" name="Ovale 116">
              <a:extLst>
                <a:ext uri="{FF2B5EF4-FFF2-40B4-BE49-F238E27FC236}">
                  <a16:creationId xmlns:a16="http://schemas.microsoft.com/office/drawing/2014/main" id="{E55CF4C7-00CB-4EEB-E946-D9D264780094}"/>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8" name="Immagine 117">
              <a:extLst>
                <a:ext uri="{FF2B5EF4-FFF2-40B4-BE49-F238E27FC236}">
                  <a16:creationId xmlns:a16="http://schemas.microsoft.com/office/drawing/2014/main" id="{2C926909-7902-585E-BEA1-5A2ED955D9BE}"/>
                </a:ext>
              </a:extLst>
            </p:cNvPr>
            <p:cNvPicPr>
              <a:picLocks noChangeAspect="1"/>
            </p:cNvPicPr>
            <p:nvPr/>
          </p:nvPicPr>
          <p:blipFill>
            <a:blip r:embed="rId16">
              <a:alphaModFix/>
            </a:blip>
            <a:srcRect/>
            <a:stretch/>
          </p:blipFill>
          <p:spPr>
            <a:xfrm>
              <a:off x="11642992" y="2498420"/>
              <a:ext cx="183221" cy="183221"/>
            </a:xfrm>
            <a:prstGeom prst="rect">
              <a:avLst/>
            </a:prstGeom>
          </p:spPr>
        </p:pic>
      </p:grpSp>
      <p:sp>
        <p:nvSpPr>
          <p:cNvPr id="119" name="CasellaDiTesto 118">
            <a:extLst>
              <a:ext uri="{FF2B5EF4-FFF2-40B4-BE49-F238E27FC236}">
                <a16:creationId xmlns:a16="http://schemas.microsoft.com/office/drawing/2014/main" id="{3E75EAD3-D7D8-7A0F-3723-054CB16B4650}"/>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71</a:t>
            </a:fld>
            <a:endParaRPr lang="it-IT" sz="1600" dirty="0"/>
          </a:p>
        </p:txBody>
      </p:sp>
      <p:sp>
        <p:nvSpPr>
          <p:cNvPr id="2" name="CasellaDiTesto 1">
            <a:extLst>
              <a:ext uri="{FF2B5EF4-FFF2-40B4-BE49-F238E27FC236}">
                <a16:creationId xmlns:a16="http://schemas.microsoft.com/office/drawing/2014/main" id="{9676EB17-C9E7-D631-3862-7AF2E2D9DA66}"/>
              </a:ext>
            </a:extLst>
          </p:cNvPr>
          <p:cNvSpPr txBox="1"/>
          <p:nvPr/>
        </p:nvSpPr>
        <p:spPr>
          <a:xfrm>
            <a:off x="9985745" y="4070802"/>
            <a:ext cx="1422185" cy="276999"/>
          </a:xfrm>
          <a:prstGeom prst="rect">
            <a:avLst/>
          </a:prstGeom>
          <a:noFill/>
        </p:spPr>
        <p:txBody>
          <a:bodyPr wrap="none" rtlCol="0">
            <a:spAutoFit/>
          </a:bodyPr>
          <a:lstStyle/>
          <a:p>
            <a:pPr algn="r"/>
            <a:r>
              <a:rPr lang="it-IT" sz="1200" dirty="0">
                <a:solidFill>
                  <a:schemeClr val="bg1"/>
                </a:solidFill>
                <a:latin typeface="Encode Sans Condensed Black" pitchFamily="2" charset="0"/>
              </a:rPr>
              <a:t>STEERING WHEEL</a:t>
            </a:r>
          </a:p>
        </p:txBody>
      </p:sp>
      <p:pic>
        <p:nvPicPr>
          <p:cNvPr id="4" name="Immagine 3">
            <a:extLst>
              <a:ext uri="{FF2B5EF4-FFF2-40B4-BE49-F238E27FC236}">
                <a16:creationId xmlns:a16="http://schemas.microsoft.com/office/drawing/2014/main" id="{6A1A01E1-CEE7-5879-B37A-0E9D09DB30A3}"/>
              </a:ext>
            </a:extLst>
          </p:cNvPr>
          <p:cNvPicPr>
            <a:picLocks noChangeAspect="1"/>
          </p:cNvPicPr>
          <p:nvPr/>
        </p:nvPicPr>
        <p:blipFill>
          <a:blip r:embed="rId17"/>
          <a:srcRect/>
          <a:stretch/>
        </p:blipFill>
        <p:spPr>
          <a:xfrm>
            <a:off x="3904909" y="2583568"/>
            <a:ext cx="190841" cy="190841"/>
          </a:xfrm>
          <a:prstGeom prst="rect">
            <a:avLst/>
          </a:prstGeom>
        </p:spPr>
      </p:pic>
      <p:pic>
        <p:nvPicPr>
          <p:cNvPr id="6" name="Immagine 5">
            <a:extLst>
              <a:ext uri="{FF2B5EF4-FFF2-40B4-BE49-F238E27FC236}">
                <a16:creationId xmlns:a16="http://schemas.microsoft.com/office/drawing/2014/main" id="{8CE77BA3-43CF-4667-61B2-62BA182C306D}"/>
              </a:ext>
            </a:extLst>
          </p:cNvPr>
          <p:cNvPicPr>
            <a:picLocks noChangeAspect="1"/>
          </p:cNvPicPr>
          <p:nvPr/>
        </p:nvPicPr>
        <p:blipFill>
          <a:blip r:embed="rId18"/>
          <a:srcRect/>
          <a:stretch/>
        </p:blipFill>
        <p:spPr>
          <a:xfrm>
            <a:off x="4712415" y="4501446"/>
            <a:ext cx="190841" cy="190841"/>
          </a:xfrm>
          <a:prstGeom prst="rect">
            <a:avLst/>
          </a:prstGeom>
        </p:spPr>
      </p:pic>
      <p:pic>
        <p:nvPicPr>
          <p:cNvPr id="8" name="Immagine 7">
            <a:extLst>
              <a:ext uri="{FF2B5EF4-FFF2-40B4-BE49-F238E27FC236}">
                <a16:creationId xmlns:a16="http://schemas.microsoft.com/office/drawing/2014/main" id="{2A3BA31E-8E49-2AE5-AB8D-FEB5FB0D4A18}"/>
              </a:ext>
            </a:extLst>
          </p:cNvPr>
          <p:cNvPicPr>
            <a:picLocks noChangeAspect="1"/>
          </p:cNvPicPr>
          <p:nvPr/>
        </p:nvPicPr>
        <p:blipFill>
          <a:blip r:embed="rId17"/>
          <a:srcRect/>
          <a:stretch/>
        </p:blipFill>
        <p:spPr>
          <a:xfrm>
            <a:off x="10219450" y="4828893"/>
            <a:ext cx="190841" cy="190841"/>
          </a:xfrm>
          <a:prstGeom prst="rect">
            <a:avLst/>
          </a:prstGeom>
        </p:spPr>
      </p:pic>
      <p:pic>
        <p:nvPicPr>
          <p:cNvPr id="9" name="Immagine 8">
            <a:extLst>
              <a:ext uri="{FF2B5EF4-FFF2-40B4-BE49-F238E27FC236}">
                <a16:creationId xmlns:a16="http://schemas.microsoft.com/office/drawing/2014/main" id="{FE94AC2F-5792-5109-589C-6AF4E9CC9965}"/>
              </a:ext>
            </a:extLst>
          </p:cNvPr>
          <p:cNvPicPr>
            <a:picLocks noChangeAspect="1"/>
          </p:cNvPicPr>
          <p:nvPr/>
        </p:nvPicPr>
        <p:blipFill>
          <a:blip r:embed="rId17"/>
          <a:srcRect/>
          <a:stretch/>
        </p:blipFill>
        <p:spPr>
          <a:xfrm>
            <a:off x="7067209" y="592843"/>
            <a:ext cx="190841" cy="190841"/>
          </a:xfrm>
          <a:prstGeom prst="rect">
            <a:avLst/>
          </a:prstGeom>
        </p:spPr>
      </p:pic>
      <p:pic>
        <p:nvPicPr>
          <p:cNvPr id="10" name="Immagine 9">
            <a:extLst>
              <a:ext uri="{FF2B5EF4-FFF2-40B4-BE49-F238E27FC236}">
                <a16:creationId xmlns:a16="http://schemas.microsoft.com/office/drawing/2014/main" id="{924BDBB6-3953-5674-E9FA-B4A4764507B2}"/>
              </a:ext>
            </a:extLst>
          </p:cNvPr>
          <p:cNvPicPr>
            <a:picLocks noChangeAspect="1"/>
          </p:cNvPicPr>
          <p:nvPr/>
        </p:nvPicPr>
        <p:blipFill>
          <a:blip r:embed="rId17"/>
          <a:srcRect/>
          <a:stretch/>
        </p:blipFill>
        <p:spPr>
          <a:xfrm>
            <a:off x="6526359" y="4509284"/>
            <a:ext cx="190841" cy="190841"/>
          </a:xfrm>
          <a:prstGeom prst="rect">
            <a:avLst/>
          </a:prstGeom>
        </p:spPr>
      </p:pic>
      <p:pic>
        <p:nvPicPr>
          <p:cNvPr id="13" name="Immagine 12">
            <a:extLst>
              <a:ext uri="{FF2B5EF4-FFF2-40B4-BE49-F238E27FC236}">
                <a16:creationId xmlns:a16="http://schemas.microsoft.com/office/drawing/2014/main" id="{EE943687-9560-36B3-9618-E1D67938CD56}"/>
              </a:ext>
            </a:extLst>
          </p:cNvPr>
          <p:cNvPicPr>
            <a:picLocks noChangeAspect="1"/>
          </p:cNvPicPr>
          <p:nvPr/>
        </p:nvPicPr>
        <p:blipFill>
          <a:blip r:embed="rId17"/>
          <a:srcRect/>
          <a:stretch/>
        </p:blipFill>
        <p:spPr>
          <a:xfrm>
            <a:off x="7264109" y="2349040"/>
            <a:ext cx="190841" cy="190841"/>
          </a:xfrm>
          <a:prstGeom prst="rect">
            <a:avLst/>
          </a:prstGeom>
        </p:spPr>
      </p:pic>
    </p:spTree>
    <p:custDataLst>
      <p:tags r:id="rId1"/>
    </p:custDataLst>
    <p:extLst>
      <p:ext uri="{BB962C8B-B14F-4D97-AF65-F5344CB8AC3E}">
        <p14:creationId xmlns:p14="http://schemas.microsoft.com/office/powerpoint/2010/main" val="18395844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826C8-5580-89DC-CF5A-126C5027435A}"/>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9D72C423-FAEA-35F4-43AD-E9260F6B9035}"/>
              </a:ext>
            </a:extLst>
          </p:cNvPr>
          <p:cNvSpPr txBox="1"/>
          <p:nvPr/>
        </p:nvSpPr>
        <p:spPr>
          <a:xfrm>
            <a:off x="3883778" y="2538054"/>
            <a:ext cx="3742272" cy="1015663"/>
          </a:xfrm>
          <a:prstGeom prst="rect">
            <a:avLst/>
          </a:prstGeom>
          <a:noFill/>
        </p:spPr>
        <p:txBody>
          <a:bodyPr wrap="square" rtlCol="0">
            <a:spAutoFit/>
          </a:bodyPr>
          <a:lstStyle>
            <a:defPPr>
              <a:defRPr lang="en-US"/>
            </a:defPPr>
            <a:lvl1pPr algn="ctr">
              <a:defRPr sz="2800">
                <a:solidFill>
                  <a:schemeClr val="bg1"/>
                </a:solidFill>
                <a:latin typeface="Encode Sans Condensed Black" pitchFamily="2" charset="0"/>
              </a:defRPr>
            </a:lvl1pPr>
          </a:lstStyle>
          <a:p>
            <a:r>
              <a:rPr lang="en-US" sz="2000" dirty="0"/>
              <a:t>Which K9 configuration includes paddles for regenerative braking selection? </a:t>
            </a:r>
            <a:endParaRPr lang="it-IT" sz="2000" dirty="0"/>
          </a:p>
        </p:txBody>
      </p:sp>
      <p:sp>
        <p:nvSpPr>
          <p:cNvPr id="12" name="CasellaDiTesto 11">
            <a:extLst>
              <a:ext uri="{FF2B5EF4-FFF2-40B4-BE49-F238E27FC236}">
                <a16:creationId xmlns:a16="http://schemas.microsoft.com/office/drawing/2014/main" id="{BE026EB1-0F48-35E6-D3B6-3F4A458FBE91}"/>
              </a:ext>
            </a:extLst>
          </p:cNvPr>
          <p:cNvSpPr txBox="1"/>
          <p:nvPr/>
        </p:nvSpPr>
        <p:spPr>
          <a:xfrm>
            <a:off x="2647927" y="3812114"/>
            <a:ext cx="1350414" cy="584896"/>
          </a:xfrm>
          <a:prstGeom prst="roundRect">
            <a:avLst>
              <a:gd name="adj" fmla="val 50000"/>
            </a:avLst>
          </a:prstGeom>
          <a:solidFill>
            <a:srgbClr val="286F52">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nSpc>
                <a:spcPct val="115000"/>
              </a:lnSpc>
              <a:tabLst>
                <a:tab pos="457200" algn="l"/>
              </a:tabLst>
              <a:defRPr kern="100">
                <a:solidFill>
                  <a:schemeClr val="bg1"/>
                </a:solidFill>
                <a:latin typeface="Encode Sans" pitchFamily="2" charset="0"/>
                <a:ea typeface="Calibri" panose="020F050202020403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it-IT" sz="1400" dirty="0" err="1"/>
              <a:t>Only</a:t>
            </a:r>
            <a:r>
              <a:rPr lang="it-IT" sz="1400" dirty="0"/>
              <a:t> on BEV</a:t>
            </a:r>
          </a:p>
        </p:txBody>
      </p:sp>
      <p:sp>
        <p:nvSpPr>
          <p:cNvPr id="14" name="CasellaDiTesto 13">
            <a:extLst>
              <a:ext uri="{FF2B5EF4-FFF2-40B4-BE49-F238E27FC236}">
                <a16:creationId xmlns:a16="http://schemas.microsoft.com/office/drawing/2014/main" id="{B3AF5D00-49CD-5FFD-2807-3C2A6BD13EFE}"/>
              </a:ext>
            </a:extLst>
          </p:cNvPr>
          <p:cNvSpPr txBox="1"/>
          <p:nvPr/>
        </p:nvSpPr>
        <p:spPr>
          <a:xfrm>
            <a:off x="4255454" y="3812114"/>
            <a:ext cx="2311399" cy="534694"/>
          </a:xfrm>
          <a:prstGeom prst="roundRect">
            <a:avLst>
              <a:gd name="adj" fmla="val 50000"/>
            </a:avLst>
          </a:prstGeom>
          <a:solidFill>
            <a:schemeClr val="bg2">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nSpc>
                <a:spcPct val="115000"/>
              </a:lnSpc>
              <a:tabLst>
                <a:tab pos="457200" algn="l"/>
              </a:tabLst>
              <a:defRPr kern="100">
                <a:solidFill>
                  <a:schemeClr val="bg1"/>
                </a:solidFill>
                <a:latin typeface="Encode Sans" pitchFamily="2" charset="0"/>
                <a:ea typeface="Calibri" panose="020F050202020403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it-IT" sz="1400" dirty="0"/>
              <a:t>On BEV and ICE Diesel with AT </a:t>
            </a:r>
            <a:r>
              <a:rPr lang="it-IT" sz="1400" dirty="0" err="1"/>
              <a:t>as</a:t>
            </a:r>
            <a:r>
              <a:rPr lang="it-IT" sz="1400" dirty="0"/>
              <a:t> an optional</a:t>
            </a:r>
          </a:p>
        </p:txBody>
      </p:sp>
      <p:sp>
        <p:nvSpPr>
          <p:cNvPr id="16" name="CasellaDiTesto 15">
            <a:extLst>
              <a:ext uri="{FF2B5EF4-FFF2-40B4-BE49-F238E27FC236}">
                <a16:creationId xmlns:a16="http://schemas.microsoft.com/office/drawing/2014/main" id="{54AE4A42-E820-6ED1-3029-77351C851CF7}"/>
              </a:ext>
            </a:extLst>
          </p:cNvPr>
          <p:cNvSpPr txBox="1"/>
          <p:nvPr/>
        </p:nvSpPr>
        <p:spPr>
          <a:xfrm>
            <a:off x="6823966" y="3812114"/>
            <a:ext cx="2239514" cy="534694"/>
          </a:xfrm>
          <a:prstGeom prst="roundRect">
            <a:avLst>
              <a:gd name="adj" fmla="val 50000"/>
            </a:avLst>
          </a:prstGeom>
          <a:solidFill>
            <a:srgbClr val="D2D8DF">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lnSpc>
                <a:spcPct val="115000"/>
              </a:lnSpc>
              <a:tabLst>
                <a:tab pos="457200" algn="l"/>
              </a:tabLst>
              <a:defRPr sz="1400" kern="100">
                <a:solidFill>
                  <a:schemeClr val="bg1"/>
                </a:solidFill>
                <a:latin typeface="Encode Sans" pitchFamily="2" charset="0"/>
                <a:ea typeface="Calibri" panose="020F050202020403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err="1"/>
              <a:t>Only</a:t>
            </a:r>
            <a:r>
              <a:rPr lang="it-IT" dirty="0"/>
              <a:t> on ICE with AT</a:t>
            </a:r>
          </a:p>
        </p:txBody>
      </p:sp>
      <p:sp>
        <p:nvSpPr>
          <p:cNvPr id="21" name="CasellaDiTesto 20">
            <a:extLst>
              <a:ext uri="{FF2B5EF4-FFF2-40B4-BE49-F238E27FC236}">
                <a16:creationId xmlns:a16="http://schemas.microsoft.com/office/drawing/2014/main" id="{ABCB3E12-6216-0B56-B441-BCFB8EBD0EA6}"/>
              </a:ext>
            </a:extLst>
          </p:cNvPr>
          <p:cNvSpPr txBox="1"/>
          <p:nvPr/>
        </p:nvSpPr>
        <p:spPr>
          <a:xfrm>
            <a:off x="2420565" y="4955577"/>
            <a:ext cx="3875460" cy="276999"/>
          </a:xfrm>
          <a:prstGeom prst="rect">
            <a:avLst/>
          </a:prstGeom>
          <a:noFill/>
        </p:spPr>
        <p:txBody>
          <a:bodyPr wrap="square">
            <a:spAutoFit/>
          </a:bodyPr>
          <a:lstStyle/>
          <a:p>
            <a:r>
              <a:rPr lang="it-IT" sz="1200" i="1" dirty="0">
                <a:solidFill>
                  <a:schemeClr val="bg1"/>
                </a:solidFill>
                <a:latin typeface="Encode Sans" pitchFamily="2" charset="0"/>
              </a:rPr>
              <a:t>Select the </a:t>
            </a:r>
            <a:r>
              <a:rPr lang="it-IT" sz="1200" i="1" dirty="0" err="1">
                <a:solidFill>
                  <a:schemeClr val="bg1"/>
                </a:solidFill>
                <a:latin typeface="Encode Sans" pitchFamily="2" charset="0"/>
              </a:rPr>
              <a:t>correct</a:t>
            </a:r>
            <a:r>
              <a:rPr lang="it-IT" sz="1200" i="1" dirty="0">
                <a:solidFill>
                  <a:schemeClr val="bg1"/>
                </a:solidFill>
                <a:latin typeface="Encode Sans" pitchFamily="2" charset="0"/>
              </a:rPr>
              <a:t> </a:t>
            </a:r>
            <a:r>
              <a:rPr lang="it-IT" sz="1200" i="1" dirty="0" err="1">
                <a:solidFill>
                  <a:schemeClr val="bg1"/>
                </a:solidFill>
                <a:latin typeface="Encode Sans" pitchFamily="2" charset="0"/>
              </a:rPr>
              <a:t>answer</a:t>
            </a:r>
            <a:r>
              <a:rPr lang="it-IT" sz="1200" i="1" dirty="0">
                <a:solidFill>
                  <a:schemeClr val="bg1"/>
                </a:solidFill>
                <a:latin typeface="Encode Sans" pitchFamily="2" charset="0"/>
              </a:rPr>
              <a:t> and press </a:t>
            </a:r>
            <a:r>
              <a:rPr lang="it-IT" sz="1200" i="1" dirty="0" err="1">
                <a:solidFill>
                  <a:schemeClr val="bg1"/>
                </a:solidFill>
                <a:latin typeface="Encode Sans" pitchFamily="2" charset="0"/>
              </a:rPr>
              <a:t>Confirm</a:t>
            </a:r>
            <a:r>
              <a:rPr lang="it-IT" sz="1200" i="1" dirty="0">
                <a:solidFill>
                  <a:schemeClr val="bg1"/>
                </a:solidFill>
                <a:latin typeface="Encode Sans" pitchFamily="2" charset="0"/>
              </a:rPr>
              <a:t>.</a:t>
            </a:r>
          </a:p>
        </p:txBody>
      </p:sp>
      <p:sp>
        <p:nvSpPr>
          <p:cNvPr id="22" name="CasellaDiTesto 21">
            <a:extLst>
              <a:ext uri="{FF2B5EF4-FFF2-40B4-BE49-F238E27FC236}">
                <a16:creationId xmlns:a16="http://schemas.microsoft.com/office/drawing/2014/main" id="{D2FE7A24-02D9-8D74-59C8-D52DA689BDFC}"/>
              </a:ext>
            </a:extLst>
          </p:cNvPr>
          <p:cNvSpPr txBox="1"/>
          <p:nvPr/>
        </p:nvSpPr>
        <p:spPr>
          <a:xfrm>
            <a:off x="7410052" y="4955577"/>
            <a:ext cx="1612296" cy="30928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solidFill>
                  <a:srgbClr val="2F3854"/>
                </a:solidFill>
                <a:latin typeface="Encode Sans Condensed Black" pitchFamily="2" charset="0"/>
              </a:rPr>
              <a:t>CONFIRM</a:t>
            </a:r>
          </a:p>
        </p:txBody>
      </p:sp>
      <p:sp>
        <p:nvSpPr>
          <p:cNvPr id="23" name="CasellaDiTesto 22">
            <a:extLst>
              <a:ext uri="{FF2B5EF4-FFF2-40B4-BE49-F238E27FC236}">
                <a16:creationId xmlns:a16="http://schemas.microsoft.com/office/drawing/2014/main" id="{36791EEA-525F-8CC7-824A-9161260E843C}"/>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13/13</a:t>
            </a:r>
          </a:p>
        </p:txBody>
      </p:sp>
      <p:sp>
        <p:nvSpPr>
          <p:cNvPr id="24" name="CasellaDiTesto 23">
            <a:extLst>
              <a:ext uri="{FF2B5EF4-FFF2-40B4-BE49-F238E27FC236}">
                <a16:creationId xmlns:a16="http://schemas.microsoft.com/office/drawing/2014/main" id="{77D3BA19-0F65-9FD3-3F8B-B4CF9974639E}"/>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25" name="Gruppo 24">
            <a:extLst>
              <a:ext uri="{FF2B5EF4-FFF2-40B4-BE49-F238E27FC236}">
                <a16:creationId xmlns:a16="http://schemas.microsoft.com/office/drawing/2014/main" id="{B13FE19B-2009-407E-2D5B-64AA150ACCD0}"/>
              </a:ext>
            </a:extLst>
          </p:cNvPr>
          <p:cNvGrpSpPr/>
          <p:nvPr/>
        </p:nvGrpSpPr>
        <p:grpSpPr>
          <a:xfrm>
            <a:off x="11560298" y="1070715"/>
            <a:ext cx="351383" cy="351383"/>
            <a:chOff x="11560298" y="1070715"/>
            <a:chExt cx="351383" cy="351383"/>
          </a:xfrm>
        </p:grpSpPr>
        <p:sp>
          <p:nvSpPr>
            <p:cNvPr id="26" name="Ovale 25">
              <a:extLst>
                <a:ext uri="{FF2B5EF4-FFF2-40B4-BE49-F238E27FC236}">
                  <a16:creationId xmlns:a16="http://schemas.microsoft.com/office/drawing/2014/main" id="{9FE6B62D-1D3B-23A4-B634-5C700B311CF0}"/>
                </a:ext>
              </a:extLst>
            </p:cNvPr>
            <p:cNvSpPr/>
            <p:nvPr/>
          </p:nvSpPr>
          <p:spPr>
            <a:xfrm>
              <a:off x="11560298" y="1070715"/>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7" name="Immagine 26">
              <a:extLst>
                <a:ext uri="{FF2B5EF4-FFF2-40B4-BE49-F238E27FC236}">
                  <a16:creationId xmlns:a16="http://schemas.microsoft.com/office/drawing/2014/main" id="{793A072E-E517-9B94-9106-D2738EBF82EE}"/>
                </a:ext>
              </a:extLst>
            </p:cNvPr>
            <p:cNvPicPr>
              <a:picLocks noChangeAspect="1"/>
            </p:cNvPicPr>
            <p:nvPr/>
          </p:nvPicPr>
          <p:blipFill>
            <a:blip r:embed="rId4">
              <a:alphaModFix/>
            </a:blip>
            <a:srcRect/>
            <a:stretch/>
          </p:blipFill>
          <p:spPr>
            <a:xfrm>
              <a:off x="11642992" y="1152125"/>
              <a:ext cx="183221" cy="183221"/>
            </a:xfrm>
            <a:prstGeom prst="rect">
              <a:avLst/>
            </a:prstGeom>
          </p:spPr>
        </p:pic>
      </p:grpSp>
    </p:spTree>
    <p:custDataLst>
      <p:tags r:id="rId1"/>
    </p:custDataLst>
    <p:extLst>
      <p:ext uri="{BB962C8B-B14F-4D97-AF65-F5344CB8AC3E}">
        <p14:creationId xmlns:p14="http://schemas.microsoft.com/office/powerpoint/2010/main" val="13580513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FFD61-67CB-6254-16D8-915DF8D228BA}"/>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F2C18FB8-4D02-15A7-74FB-F3F935B59826}"/>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F1785DC7-529F-1863-00FE-09A5CA9DE8BD}"/>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A007F086-6618-C934-C0FB-DD571E6AF5E3}"/>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E2FA770A-5E1C-E302-E495-24043F083835}"/>
              </a:ext>
            </a:extLst>
          </p:cNvPr>
          <p:cNvGrpSpPr/>
          <p:nvPr/>
        </p:nvGrpSpPr>
        <p:grpSpPr>
          <a:xfrm>
            <a:off x="1286091" y="1232771"/>
            <a:ext cx="9351429" cy="4569012"/>
            <a:chOff x="1286091" y="1045446"/>
            <a:chExt cx="9351429" cy="4569012"/>
          </a:xfrm>
        </p:grpSpPr>
        <p:sp>
          <p:nvSpPr>
            <p:cNvPr id="16" name="Rettangolo con angoli arrotondati 15">
              <a:extLst>
                <a:ext uri="{FF2B5EF4-FFF2-40B4-BE49-F238E27FC236}">
                  <a16:creationId xmlns:a16="http://schemas.microsoft.com/office/drawing/2014/main" id="{8292A092-FB58-84C3-FAF0-90907E0B5999}"/>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777473E5-7A7A-9C27-FF7E-152A07276EE6}"/>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08B6437C-B497-C02E-10AC-6FC88DD6CC93}"/>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14165EAA-7C32-6B9B-53DD-0E942BFE0558}"/>
                </a:ext>
              </a:extLst>
            </p:cNvPr>
            <p:cNvSpPr txBox="1"/>
            <p:nvPr/>
          </p:nvSpPr>
          <p:spPr>
            <a:xfrm>
              <a:off x="2874006" y="1636062"/>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Correct!</a:t>
              </a:r>
            </a:p>
          </p:txBody>
        </p:sp>
        <p:sp>
          <p:nvSpPr>
            <p:cNvPr id="30" name="CasellaDiTesto 29">
              <a:extLst>
                <a:ext uri="{FF2B5EF4-FFF2-40B4-BE49-F238E27FC236}">
                  <a16:creationId xmlns:a16="http://schemas.microsoft.com/office/drawing/2014/main" id="{112881E4-2F64-953F-E9D5-3DC072E6FC2D}"/>
                </a:ext>
              </a:extLst>
            </p:cNvPr>
            <p:cNvSpPr txBox="1"/>
            <p:nvPr/>
          </p:nvSpPr>
          <p:spPr>
            <a:xfrm>
              <a:off x="3107267" y="2617168"/>
              <a:ext cx="5788653" cy="407805"/>
            </a:xfrm>
            <a:prstGeom prst="rect">
              <a:avLst/>
            </a:prstGeom>
            <a:noFill/>
          </p:spPr>
          <p:txBody>
            <a:bodyPr wrap="square">
              <a:noAutofit/>
            </a:bodyPr>
            <a:lstStyle/>
            <a:p>
              <a:pPr algn="ctr">
                <a:tabLst>
                  <a:tab pos="180975" algn="l"/>
                </a:tabLst>
              </a:pPr>
              <a:r>
                <a:rPr lang="en-US" dirty="0">
                  <a:latin typeface="Encode Sans" pitchFamily="2" charset="0"/>
                </a:rPr>
                <a:t>Regenerative braking paddles are available </a:t>
              </a:r>
              <a:r>
                <a:rPr lang="en-US" b="1" dirty="0">
                  <a:latin typeface="Encode Sans" pitchFamily="2" charset="0"/>
                </a:rPr>
                <a:t>on </a:t>
              </a:r>
              <a:r>
                <a:rPr lang="it-IT" b="1" dirty="0"/>
                <a:t>BEV</a:t>
              </a:r>
            </a:p>
            <a:p>
              <a:pPr algn="ctr">
                <a:tabLst>
                  <a:tab pos="180975" algn="l"/>
                </a:tabLst>
              </a:pPr>
              <a:endParaRPr lang="en-US" dirty="0">
                <a:latin typeface="Encode Sans" pitchFamily="2" charset="0"/>
              </a:endParaRPr>
            </a:p>
          </p:txBody>
        </p:sp>
      </p:grpSp>
      <p:sp>
        <p:nvSpPr>
          <p:cNvPr id="37" name="CasellaDiTesto 36">
            <a:extLst>
              <a:ext uri="{FF2B5EF4-FFF2-40B4-BE49-F238E27FC236}">
                <a16:creationId xmlns:a16="http://schemas.microsoft.com/office/drawing/2014/main" id="{87FFD8E2-B197-B242-4C3C-C91B07FFF437}"/>
              </a:ext>
            </a:extLst>
          </p:cNvPr>
          <p:cNvSpPr txBox="1"/>
          <p:nvPr/>
        </p:nvSpPr>
        <p:spPr>
          <a:xfrm>
            <a:off x="4894166" y="4897795"/>
            <a:ext cx="2168473"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Encode Sans Condensed Black"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CONTINUE</a:t>
            </a:r>
          </a:p>
        </p:txBody>
      </p:sp>
      <p:pic>
        <p:nvPicPr>
          <p:cNvPr id="2" name="Picture 2">
            <a:extLst>
              <a:ext uri="{FF2B5EF4-FFF2-40B4-BE49-F238E27FC236}">
                <a16:creationId xmlns:a16="http://schemas.microsoft.com/office/drawing/2014/main" id="{EB543FD6-08CE-150A-4452-AD97B69B0ADD}"/>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2F8977B-9081-C763-E907-0271EC59B077}"/>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73</a:t>
            </a:fld>
            <a:endParaRPr lang="it-IT" dirty="0"/>
          </a:p>
        </p:txBody>
      </p:sp>
      <p:grpSp>
        <p:nvGrpSpPr>
          <p:cNvPr id="12" name="Gruppo 11">
            <a:extLst>
              <a:ext uri="{FF2B5EF4-FFF2-40B4-BE49-F238E27FC236}">
                <a16:creationId xmlns:a16="http://schemas.microsoft.com/office/drawing/2014/main" id="{8EAA6BD4-B71C-70A2-A968-F9F42B268293}"/>
              </a:ext>
            </a:extLst>
          </p:cNvPr>
          <p:cNvGrpSpPr/>
          <p:nvPr/>
        </p:nvGrpSpPr>
        <p:grpSpPr>
          <a:xfrm>
            <a:off x="11449277" y="106363"/>
            <a:ext cx="575026" cy="700647"/>
            <a:chOff x="11449277" y="1833658"/>
            <a:chExt cx="575026" cy="700647"/>
          </a:xfrm>
        </p:grpSpPr>
        <p:sp>
          <p:nvSpPr>
            <p:cNvPr id="23" name="Rettangolo con angoli arrotondati 22">
              <a:extLst>
                <a:ext uri="{FF2B5EF4-FFF2-40B4-BE49-F238E27FC236}">
                  <a16:creationId xmlns:a16="http://schemas.microsoft.com/office/drawing/2014/main" id="{23F15F79-7F57-27B8-C8C2-8A053DB62633}"/>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CE29B2A9-98EB-5E61-2527-3A280D9228F6}"/>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Immagine 24">
              <a:extLst>
                <a:ext uri="{FF2B5EF4-FFF2-40B4-BE49-F238E27FC236}">
                  <a16:creationId xmlns:a16="http://schemas.microsoft.com/office/drawing/2014/main" id="{236A3652-F69A-BCA6-D40E-DBF4D6AFFD78}"/>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7" name="Gruppo 26">
            <a:extLst>
              <a:ext uri="{FF2B5EF4-FFF2-40B4-BE49-F238E27FC236}">
                <a16:creationId xmlns:a16="http://schemas.microsoft.com/office/drawing/2014/main" id="{1CAD1746-0669-D304-7753-881FD163E652}"/>
              </a:ext>
            </a:extLst>
          </p:cNvPr>
          <p:cNvGrpSpPr/>
          <p:nvPr/>
        </p:nvGrpSpPr>
        <p:grpSpPr>
          <a:xfrm>
            <a:off x="11449277" y="4952304"/>
            <a:ext cx="575026" cy="1738151"/>
            <a:chOff x="11449277" y="4952304"/>
            <a:chExt cx="575026" cy="1738151"/>
          </a:xfrm>
        </p:grpSpPr>
        <p:sp>
          <p:nvSpPr>
            <p:cNvPr id="28" name="Rettangolo con angoli arrotondati 27">
              <a:extLst>
                <a:ext uri="{FF2B5EF4-FFF2-40B4-BE49-F238E27FC236}">
                  <a16:creationId xmlns:a16="http://schemas.microsoft.com/office/drawing/2014/main" id="{2B6BDE2C-E91C-4E8D-A74D-6D7514667F66}"/>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9428A9CE-500E-AC01-4066-AA60B8BE2625}"/>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B7273826-D3FE-26C6-1E20-BBC976B8DF76}"/>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61F2308C-1E15-24E5-0033-39753A7EBCCD}"/>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con angoli arrotondati 38">
              <a:extLst>
                <a:ext uri="{FF2B5EF4-FFF2-40B4-BE49-F238E27FC236}">
                  <a16:creationId xmlns:a16="http://schemas.microsoft.com/office/drawing/2014/main" id="{7D909660-8CE5-9A94-6ADE-6B5E7E455479}"/>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a:extLst>
                <a:ext uri="{FF2B5EF4-FFF2-40B4-BE49-F238E27FC236}">
                  <a16:creationId xmlns:a16="http://schemas.microsoft.com/office/drawing/2014/main" id="{3731EB5E-9DFC-4D4E-9B59-6FF35283D51B}"/>
                </a:ext>
              </a:extLst>
            </p:cNvPr>
            <p:cNvPicPr>
              <a:picLocks noChangeAspect="1"/>
            </p:cNvPicPr>
            <p:nvPr/>
          </p:nvPicPr>
          <p:blipFill>
            <a:blip r:embed="rId7"/>
            <a:srcRect/>
            <a:stretch/>
          </p:blipFill>
          <p:spPr>
            <a:xfrm>
              <a:off x="11656196" y="5171117"/>
              <a:ext cx="183221" cy="183221"/>
            </a:xfrm>
            <a:prstGeom prst="rect">
              <a:avLst/>
            </a:prstGeom>
          </p:spPr>
        </p:pic>
        <p:pic>
          <p:nvPicPr>
            <p:cNvPr id="41" name="Immagine 40">
              <a:extLst>
                <a:ext uri="{FF2B5EF4-FFF2-40B4-BE49-F238E27FC236}">
                  <a16:creationId xmlns:a16="http://schemas.microsoft.com/office/drawing/2014/main" id="{BF87C61B-6544-122B-B9E3-03A52FC0A972}"/>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42" name="Gruppo 41">
            <a:extLst>
              <a:ext uri="{FF2B5EF4-FFF2-40B4-BE49-F238E27FC236}">
                <a16:creationId xmlns:a16="http://schemas.microsoft.com/office/drawing/2014/main" id="{1FCBD443-24B5-5899-389B-22BB8CE0FD07}"/>
              </a:ext>
            </a:extLst>
          </p:cNvPr>
          <p:cNvGrpSpPr/>
          <p:nvPr/>
        </p:nvGrpSpPr>
        <p:grpSpPr>
          <a:xfrm>
            <a:off x="11449277" y="2058972"/>
            <a:ext cx="575026" cy="2865342"/>
            <a:chOff x="11449277" y="1833658"/>
            <a:chExt cx="575026" cy="2865342"/>
          </a:xfrm>
        </p:grpSpPr>
        <p:sp>
          <p:nvSpPr>
            <p:cNvPr id="43" name="Rettangolo con angoli arrotondati 42">
              <a:extLst>
                <a:ext uri="{FF2B5EF4-FFF2-40B4-BE49-F238E27FC236}">
                  <a16:creationId xmlns:a16="http://schemas.microsoft.com/office/drawing/2014/main" id="{27DE3113-95F4-9E73-B1D5-EF2F1C480409}"/>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5888C415-A12C-E2A5-70F4-3C30FCBCFDC2}"/>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48397D78-E463-27DB-FC59-6F36536179E1}"/>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9846BAA5-4E0F-501B-5C7A-397148A3C196}"/>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CCCAC2BC-9329-4341-309C-30434733E679}"/>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27099534-8FB9-AA1D-0798-436495B62A2B}"/>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3564D0C1-3238-8798-8FC3-06E689EF31A4}"/>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65A6AA85-6118-C94F-28FB-B0645EDD75FA}"/>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CB3496AC-F309-A226-2ADD-51F428E040EC}"/>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9" name="Immagine 68">
              <a:extLst>
                <a:ext uri="{FF2B5EF4-FFF2-40B4-BE49-F238E27FC236}">
                  <a16:creationId xmlns:a16="http://schemas.microsoft.com/office/drawing/2014/main" id="{09B182EF-FFD0-36A8-313E-9A1C86AC40F0}"/>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70" name="Immagine 69">
              <a:extLst>
                <a:ext uri="{FF2B5EF4-FFF2-40B4-BE49-F238E27FC236}">
                  <a16:creationId xmlns:a16="http://schemas.microsoft.com/office/drawing/2014/main" id="{FEC35A13-3893-BF00-83DD-6C8386CA26E4}"/>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71" name="Immagine 70">
              <a:extLst>
                <a:ext uri="{FF2B5EF4-FFF2-40B4-BE49-F238E27FC236}">
                  <a16:creationId xmlns:a16="http://schemas.microsoft.com/office/drawing/2014/main" id="{8EA0FF17-39FB-9A82-B759-2AB29F0D573A}"/>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2" name="Immagine 71">
              <a:extLst>
                <a:ext uri="{FF2B5EF4-FFF2-40B4-BE49-F238E27FC236}">
                  <a16:creationId xmlns:a16="http://schemas.microsoft.com/office/drawing/2014/main" id="{CF56DDCD-148A-C0B8-D33E-4BAF074264E1}"/>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3" name="Immagine 72">
              <a:extLst>
                <a:ext uri="{FF2B5EF4-FFF2-40B4-BE49-F238E27FC236}">
                  <a16:creationId xmlns:a16="http://schemas.microsoft.com/office/drawing/2014/main" id="{D3B92DD5-9320-AF8C-81EA-88579783162B}"/>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4" name="Gruppo 73">
            <a:extLst>
              <a:ext uri="{FF2B5EF4-FFF2-40B4-BE49-F238E27FC236}">
                <a16:creationId xmlns:a16="http://schemas.microsoft.com/office/drawing/2014/main" id="{E2D7818B-E20B-BF8B-A6AD-3B5C61B68AB8}"/>
              </a:ext>
            </a:extLst>
          </p:cNvPr>
          <p:cNvGrpSpPr/>
          <p:nvPr/>
        </p:nvGrpSpPr>
        <p:grpSpPr>
          <a:xfrm>
            <a:off x="11449277" y="906463"/>
            <a:ext cx="575026" cy="1083942"/>
            <a:chOff x="11449277" y="1833658"/>
            <a:chExt cx="575026" cy="1083942"/>
          </a:xfrm>
        </p:grpSpPr>
        <p:sp>
          <p:nvSpPr>
            <p:cNvPr id="75" name="Rettangolo con angoli arrotondati 74">
              <a:extLst>
                <a:ext uri="{FF2B5EF4-FFF2-40B4-BE49-F238E27FC236}">
                  <a16:creationId xmlns:a16="http://schemas.microsoft.com/office/drawing/2014/main" id="{20996F41-4C84-D7EA-59BD-DAB98BABD1C5}"/>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51A164B2-A8C4-A7A6-9197-0AE484E2A5FE}"/>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706C9D1C-6ADD-6A56-E97A-E123CFE1A928}"/>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53AB9F85-77A9-7A4A-4078-670E20F15738}"/>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9" name="Ovale 78">
              <a:extLst>
                <a:ext uri="{FF2B5EF4-FFF2-40B4-BE49-F238E27FC236}">
                  <a16:creationId xmlns:a16="http://schemas.microsoft.com/office/drawing/2014/main" id="{B67625E5-341E-CAFD-6AA0-F7AF339E4172}"/>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0" name="Immagine 79">
              <a:extLst>
                <a:ext uri="{FF2B5EF4-FFF2-40B4-BE49-F238E27FC236}">
                  <a16:creationId xmlns:a16="http://schemas.microsoft.com/office/drawing/2014/main" id="{93591B1E-BAB7-FA97-FAEC-34F541E79919}"/>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81" name="CasellaDiTesto 80">
            <a:extLst>
              <a:ext uri="{FF2B5EF4-FFF2-40B4-BE49-F238E27FC236}">
                <a16:creationId xmlns:a16="http://schemas.microsoft.com/office/drawing/2014/main" id="{C71CA4E3-5CF8-354B-E9A2-5FC7582BA24B}"/>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73</a:t>
            </a:fld>
            <a:endParaRPr lang="it-IT" sz="1600" dirty="0"/>
          </a:p>
        </p:txBody>
      </p:sp>
      <p:sp>
        <p:nvSpPr>
          <p:cNvPr id="5" name="CasellaDiTesto 4">
            <a:extLst>
              <a:ext uri="{FF2B5EF4-FFF2-40B4-BE49-F238E27FC236}">
                <a16:creationId xmlns:a16="http://schemas.microsoft.com/office/drawing/2014/main" id="{D11DD993-E9DE-B16F-9A5A-3A7F1CF8CD73}"/>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11/05</a:t>
            </a:r>
          </a:p>
        </p:txBody>
      </p:sp>
      <p:sp>
        <p:nvSpPr>
          <p:cNvPr id="8" name="CasellaDiTesto 7">
            <a:extLst>
              <a:ext uri="{FF2B5EF4-FFF2-40B4-BE49-F238E27FC236}">
                <a16:creationId xmlns:a16="http://schemas.microsoft.com/office/drawing/2014/main" id="{65FA867C-A567-0EB9-90F5-3E50CFA4C232}"/>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
        <p:nvSpPr>
          <p:cNvPr id="7" name="CasellaDiTesto 6">
            <a:extLst>
              <a:ext uri="{FF2B5EF4-FFF2-40B4-BE49-F238E27FC236}">
                <a16:creationId xmlns:a16="http://schemas.microsoft.com/office/drawing/2014/main" id="{03357D3D-6DE0-233F-A506-F3F8C26B399A}"/>
              </a:ext>
            </a:extLst>
          </p:cNvPr>
          <p:cNvSpPr txBox="1"/>
          <p:nvPr/>
        </p:nvSpPr>
        <p:spPr>
          <a:xfrm>
            <a:off x="3664507" y="3336196"/>
            <a:ext cx="6178859" cy="1200329"/>
          </a:xfrm>
          <a:prstGeom prst="rect">
            <a:avLst/>
          </a:prstGeom>
          <a:noFill/>
        </p:spPr>
        <p:txBody>
          <a:bodyPr wrap="square">
            <a:spAutoFit/>
          </a:bodyPr>
          <a:lstStyle>
            <a:defPPr>
              <a:defRPr lang="en-US"/>
            </a:defPPr>
            <a:lvl1pPr algn="ctr">
              <a:defRPr>
                <a:latin typeface="Encode Sans" pitchFamily="2" charset="0"/>
              </a:defRPr>
            </a:lvl1pPr>
          </a:lstStyle>
          <a:p>
            <a:pPr algn="l"/>
            <a:r>
              <a:rPr lang="en-US" b="1" dirty="0"/>
              <a:t>Paddles optimize efficiency </a:t>
            </a:r>
            <a:r>
              <a:rPr lang="en-US" dirty="0"/>
              <a:t>by adjusting the regenerative braking intensity according to driving conditions. </a:t>
            </a:r>
            <a:br>
              <a:rPr lang="en-US" dirty="0"/>
            </a:br>
            <a:r>
              <a:rPr lang="en-US" b="1" dirty="0"/>
              <a:t>Their benefits are particularly significant for those who drive in the city.</a:t>
            </a:r>
          </a:p>
        </p:txBody>
      </p:sp>
      <p:pic>
        <p:nvPicPr>
          <p:cNvPr id="14" name="Immagine 13" descr="The image depicts a simplified, stylized light bulb with a radiant glow and an internal light, suggesting the concept of illumination or innovation.&#10;&#10;Il contenuto generato dall'IA potrebbe non essere corretto.">
            <a:extLst>
              <a:ext uri="{FF2B5EF4-FFF2-40B4-BE49-F238E27FC236}">
                <a16:creationId xmlns:a16="http://schemas.microsoft.com/office/drawing/2014/main" id="{1C543DF2-3E15-7AE8-2A7C-958A1D39FDC0}"/>
              </a:ext>
            </a:extLst>
          </p:cNvPr>
          <p:cNvPicPr>
            <a:picLocks noChangeAspect="1"/>
          </p:cNvPicPr>
          <p:nvPr/>
        </p:nvPicPr>
        <p:blipFill>
          <a:blip r:embed="rId16"/>
          <a:stretch>
            <a:fillRect/>
          </a:stretch>
        </p:blipFill>
        <p:spPr>
          <a:xfrm>
            <a:off x="2568489" y="3462655"/>
            <a:ext cx="960341" cy="960341"/>
          </a:xfrm>
          <a:prstGeom prst="rect">
            <a:avLst/>
          </a:prstGeom>
        </p:spPr>
      </p:pic>
    </p:spTree>
    <p:custDataLst>
      <p:tags r:id="rId1"/>
    </p:custDataLst>
    <p:extLst>
      <p:ext uri="{BB962C8B-B14F-4D97-AF65-F5344CB8AC3E}">
        <p14:creationId xmlns:p14="http://schemas.microsoft.com/office/powerpoint/2010/main" val="9992474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48716-F154-516D-5686-7A216C865870}"/>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725DAE48-4852-B13A-3179-32E2A53C98C4}"/>
              </a:ext>
            </a:extLst>
          </p:cNvPr>
          <p:cNvSpPr/>
          <p:nvPr/>
        </p:nvSpPr>
        <p:spPr>
          <a:xfrm>
            <a:off x="0" y="0"/>
            <a:ext cx="12192000" cy="6858000"/>
          </a:xfrm>
          <a:prstGeom prst="rect">
            <a:avLst/>
          </a:prstGeom>
          <a:solidFill>
            <a:srgbClr val="1F2B43">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1C1970C6-2DFE-B372-9EA6-0CF4AEC5D8AB}"/>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DFDB3813-7AB4-C749-86C8-993E7EFE38C7}"/>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35" name="Gruppo 34">
            <a:extLst>
              <a:ext uri="{FF2B5EF4-FFF2-40B4-BE49-F238E27FC236}">
                <a16:creationId xmlns:a16="http://schemas.microsoft.com/office/drawing/2014/main" id="{2C5DBD32-842A-D14F-28FB-4BE5FF1A1FF5}"/>
              </a:ext>
            </a:extLst>
          </p:cNvPr>
          <p:cNvGrpSpPr/>
          <p:nvPr/>
        </p:nvGrpSpPr>
        <p:grpSpPr>
          <a:xfrm>
            <a:off x="1286091" y="1207371"/>
            <a:ext cx="9351429" cy="4569012"/>
            <a:chOff x="1286091" y="1045446"/>
            <a:chExt cx="9351429" cy="4569012"/>
          </a:xfrm>
        </p:grpSpPr>
        <p:sp>
          <p:nvSpPr>
            <p:cNvPr id="16" name="Rettangolo con angoli arrotondati 15">
              <a:extLst>
                <a:ext uri="{FF2B5EF4-FFF2-40B4-BE49-F238E27FC236}">
                  <a16:creationId xmlns:a16="http://schemas.microsoft.com/office/drawing/2014/main" id="{1862E1FD-E7C7-F42D-E07F-B0DFAF139FD5}"/>
                </a:ext>
              </a:extLst>
            </p:cNvPr>
            <p:cNvSpPr/>
            <p:nvPr/>
          </p:nvSpPr>
          <p:spPr>
            <a:xfrm>
              <a:off x="1286091" y="1045446"/>
              <a:ext cx="9351429" cy="4569012"/>
            </a:xfrm>
            <a:prstGeom prst="roundRect">
              <a:avLst>
                <a:gd name="adj" fmla="val 50000"/>
              </a:avLst>
            </a:pr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BDA0D027-966D-F4A2-B08A-57465EA7837E}"/>
                </a:ext>
              </a:extLst>
            </p:cNvPr>
            <p:cNvSpPr txBox="1"/>
            <p:nvPr/>
          </p:nvSpPr>
          <p:spPr>
            <a:xfrm>
              <a:off x="1636611" y="1995350"/>
              <a:ext cx="6332219" cy="707886"/>
            </a:xfrm>
            <a:prstGeom prst="rect">
              <a:avLst/>
            </a:prstGeom>
            <a:noFill/>
          </p:spPr>
          <p:txBody>
            <a:bodyPr wrap="square">
              <a:spAutoFit/>
            </a:bodyPr>
            <a:lstStyle/>
            <a:p>
              <a:pPr algn="ctr"/>
              <a:r>
                <a:rPr lang="en-US" sz="4000" dirty="0">
                  <a:solidFill>
                    <a:schemeClr val="bg1"/>
                  </a:solidFill>
                  <a:latin typeface="Encode Sans Condensed Black" pitchFamily="2" charset="0"/>
                </a:rPr>
                <a:t>How do you do it? </a:t>
              </a:r>
            </a:p>
          </p:txBody>
        </p:sp>
        <p:sp>
          <p:nvSpPr>
            <p:cNvPr id="6" name="Rettangolo con angoli arrotondati 5">
              <a:extLst>
                <a:ext uri="{FF2B5EF4-FFF2-40B4-BE49-F238E27FC236}">
                  <a16:creationId xmlns:a16="http://schemas.microsoft.com/office/drawing/2014/main" id="{3805797D-966A-AE76-BAE3-57EF76ED3C6F}"/>
                </a:ext>
              </a:extLst>
            </p:cNvPr>
            <p:cNvSpPr/>
            <p:nvPr/>
          </p:nvSpPr>
          <p:spPr>
            <a:xfrm>
              <a:off x="1557445" y="1236310"/>
              <a:ext cx="8808720" cy="418728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7A998B9B-A08F-DA8C-87D6-65EF54BFABC8}"/>
                </a:ext>
              </a:extLst>
            </p:cNvPr>
            <p:cNvSpPr txBox="1"/>
            <p:nvPr/>
          </p:nvSpPr>
          <p:spPr>
            <a:xfrm>
              <a:off x="2864275" y="2329373"/>
              <a:ext cx="6195060" cy="1015663"/>
            </a:xfrm>
            <a:prstGeom prst="rect">
              <a:avLst/>
            </a:prstGeom>
            <a:noFill/>
          </p:spPr>
          <p:txBody>
            <a:bodyPr wrap="square">
              <a:spAutoFit/>
            </a:bodyPr>
            <a:lstStyle/>
            <a:p>
              <a:pPr algn="ctr">
                <a:tabLst>
                  <a:tab pos="180975" algn="l"/>
                </a:tabLst>
              </a:pPr>
              <a:r>
                <a:rPr lang="en-US" sz="6000" b="1" dirty="0">
                  <a:solidFill>
                    <a:srgbClr val="233782"/>
                  </a:solidFill>
                  <a:latin typeface="Encode Sans Condensed Black" pitchFamily="2" charset="0"/>
                </a:rPr>
                <a:t>Not really… </a:t>
              </a:r>
            </a:p>
          </p:txBody>
        </p:sp>
        <p:sp>
          <p:nvSpPr>
            <p:cNvPr id="30" name="CasellaDiTesto 29">
              <a:extLst>
                <a:ext uri="{FF2B5EF4-FFF2-40B4-BE49-F238E27FC236}">
                  <a16:creationId xmlns:a16="http://schemas.microsoft.com/office/drawing/2014/main" id="{4E9F93EF-16A8-5E0C-ED89-0B9BEFB7E599}"/>
                </a:ext>
              </a:extLst>
            </p:cNvPr>
            <p:cNvSpPr txBox="1"/>
            <p:nvPr/>
          </p:nvSpPr>
          <p:spPr>
            <a:xfrm>
              <a:off x="2956547" y="3388048"/>
              <a:ext cx="5913090" cy="646331"/>
            </a:xfrm>
            <a:prstGeom prst="rect">
              <a:avLst/>
            </a:prstGeom>
            <a:noFill/>
          </p:spPr>
          <p:txBody>
            <a:bodyPr wrap="square">
              <a:spAutoFit/>
            </a:bodyPr>
            <a:lstStyle>
              <a:defPPr>
                <a:defRPr lang="en-US"/>
              </a:defPPr>
              <a:lvl1pPr>
                <a:defRPr>
                  <a:latin typeface="Encode Sans" pitchFamily="2" charset="0"/>
                </a:defRPr>
              </a:lvl1pPr>
            </a:lstStyle>
            <a:p>
              <a:pPr algn="ctr"/>
              <a:r>
                <a:rPr lang="en-US" dirty="0"/>
                <a:t>This answer won’t make you go any further.</a:t>
              </a:r>
            </a:p>
            <a:p>
              <a:pPr algn="ctr"/>
              <a:endParaRPr lang="en-US" dirty="0"/>
            </a:p>
          </p:txBody>
        </p:sp>
      </p:grpSp>
      <p:sp>
        <p:nvSpPr>
          <p:cNvPr id="5" name="CasellaDiTesto 4">
            <a:extLst>
              <a:ext uri="{FF2B5EF4-FFF2-40B4-BE49-F238E27FC236}">
                <a16:creationId xmlns:a16="http://schemas.microsoft.com/office/drawing/2014/main" id="{1991B860-4CB2-BA7A-12E4-378156B20EC8}"/>
              </a:ext>
            </a:extLst>
          </p:cNvPr>
          <p:cNvSpPr txBox="1"/>
          <p:nvPr/>
        </p:nvSpPr>
        <p:spPr>
          <a:xfrm>
            <a:off x="5106944" y="4207585"/>
            <a:ext cx="1612296" cy="415738"/>
          </a:xfrm>
          <a:prstGeom prst="roundRect">
            <a:avLst>
              <a:gd name="adj" fmla="val 50000"/>
            </a:avLst>
          </a:prstGeom>
          <a:solidFill>
            <a:srgbClr val="233782">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a:latin typeface="Encode Sans Condensed Black" pitchFamily="2" charset="0"/>
              </a:rPr>
              <a:t>TRY AGAIN</a:t>
            </a:r>
          </a:p>
        </p:txBody>
      </p:sp>
      <p:pic>
        <p:nvPicPr>
          <p:cNvPr id="2" name="Picture 2">
            <a:extLst>
              <a:ext uri="{FF2B5EF4-FFF2-40B4-BE49-F238E27FC236}">
                <a16:creationId xmlns:a16="http://schemas.microsoft.com/office/drawing/2014/main" id="{6E1E4128-312F-7470-511F-44B87D637DFF}"/>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6D0E5DD-4BE5-61BA-6FF8-F7E7CD55B23B}"/>
              </a:ext>
            </a:extLst>
          </p:cNvPr>
          <p:cNvSpPr txBox="1"/>
          <p:nvPr/>
        </p:nvSpPr>
        <p:spPr>
          <a:xfrm>
            <a:off x="11478305" y="6105388"/>
            <a:ext cx="495268" cy="369332"/>
          </a:xfrm>
          <a:prstGeom prst="rect">
            <a:avLst/>
          </a:prstGeom>
          <a:noFill/>
        </p:spPr>
        <p:txBody>
          <a:bodyPr wrap="square">
            <a:spAutoFit/>
          </a:bodyPr>
          <a:lstStyle/>
          <a:p>
            <a:pPr algn="r"/>
            <a:fld id="{D6DBBF6A-144B-464B-9654-1E786396371B}" type="slidenum">
              <a:rPr lang="it-IT" b="1" smtClean="0">
                <a:solidFill>
                  <a:srgbClr val="233782"/>
                </a:solidFill>
                <a:latin typeface="Encode Sans" pitchFamily="2" charset="0"/>
              </a:rPr>
              <a:pPr algn="r"/>
              <a:t>74</a:t>
            </a:fld>
            <a:endParaRPr lang="it-IT" dirty="0"/>
          </a:p>
        </p:txBody>
      </p:sp>
      <p:grpSp>
        <p:nvGrpSpPr>
          <p:cNvPr id="9" name="Gruppo 8">
            <a:extLst>
              <a:ext uri="{FF2B5EF4-FFF2-40B4-BE49-F238E27FC236}">
                <a16:creationId xmlns:a16="http://schemas.microsoft.com/office/drawing/2014/main" id="{17DB9E04-485E-A2B0-36F6-AD024A2DF2B4}"/>
              </a:ext>
            </a:extLst>
          </p:cNvPr>
          <p:cNvGrpSpPr/>
          <p:nvPr/>
        </p:nvGrpSpPr>
        <p:grpSpPr>
          <a:xfrm>
            <a:off x="11449277" y="106363"/>
            <a:ext cx="575026" cy="700647"/>
            <a:chOff x="11449277" y="1833658"/>
            <a:chExt cx="575026" cy="700647"/>
          </a:xfrm>
        </p:grpSpPr>
        <p:sp>
          <p:nvSpPr>
            <p:cNvPr id="12" name="Rettangolo con angoli arrotondati 11">
              <a:extLst>
                <a:ext uri="{FF2B5EF4-FFF2-40B4-BE49-F238E27FC236}">
                  <a16:creationId xmlns:a16="http://schemas.microsoft.com/office/drawing/2014/main" id="{5871424D-15FA-B00F-32F8-F20AFAF6E7EC}"/>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BA56F2F4-9C55-0C58-AD48-FE252CE04CBE}"/>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01F2CAE1-37C6-5584-9059-8C1F11ECC916}"/>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22" name="Gruppo 21">
            <a:extLst>
              <a:ext uri="{FF2B5EF4-FFF2-40B4-BE49-F238E27FC236}">
                <a16:creationId xmlns:a16="http://schemas.microsoft.com/office/drawing/2014/main" id="{AEFBF6E6-B144-2094-F21C-6ECFBCE6069B}"/>
              </a:ext>
            </a:extLst>
          </p:cNvPr>
          <p:cNvGrpSpPr/>
          <p:nvPr/>
        </p:nvGrpSpPr>
        <p:grpSpPr>
          <a:xfrm>
            <a:off x="11449277" y="4952304"/>
            <a:ext cx="575026" cy="1738151"/>
            <a:chOff x="11449277" y="4952304"/>
            <a:chExt cx="575026" cy="1738151"/>
          </a:xfrm>
        </p:grpSpPr>
        <p:sp>
          <p:nvSpPr>
            <p:cNvPr id="23" name="Rettangolo con angoli arrotondati 22">
              <a:extLst>
                <a:ext uri="{FF2B5EF4-FFF2-40B4-BE49-F238E27FC236}">
                  <a16:creationId xmlns:a16="http://schemas.microsoft.com/office/drawing/2014/main" id="{58FC6CD0-F538-D374-AB71-5234BE5F927B}"/>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871CFCFC-8B1C-DEB7-12F4-8A8734E0BDDB}"/>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416FA426-1BDA-2800-DB62-55AACFBD1C11}"/>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0FADB540-F62D-635C-1B13-90A57E093B68}"/>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243C4AF8-DA56-F1E5-07B1-E73D877856C4}"/>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0E604C95-3869-62C7-478D-2B200E9CC72B}"/>
                </a:ext>
              </a:extLst>
            </p:cNvPr>
            <p:cNvPicPr>
              <a:picLocks noChangeAspect="1"/>
            </p:cNvPicPr>
            <p:nvPr/>
          </p:nvPicPr>
          <p:blipFill>
            <a:blip r:embed="rId7"/>
            <a:srcRect/>
            <a:stretch/>
          </p:blipFill>
          <p:spPr>
            <a:xfrm>
              <a:off x="11656196" y="5171117"/>
              <a:ext cx="183221" cy="183221"/>
            </a:xfrm>
            <a:prstGeom prst="rect">
              <a:avLst/>
            </a:prstGeom>
          </p:spPr>
        </p:pic>
        <p:pic>
          <p:nvPicPr>
            <p:cNvPr id="33" name="Immagine 32">
              <a:extLst>
                <a:ext uri="{FF2B5EF4-FFF2-40B4-BE49-F238E27FC236}">
                  <a16:creationId xmlns:a16="http://schemas.microsoft.com/office/drawing/2014/main" id="{D9908624-CA39-9BF8-1CC1-10D968B70901}"/>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37" name="Gruppo 36">
            <a:extLst>
              <a:ext uri="{FF2B5EF4-FFF2-40B4-BE49-F238E27FC236}">
                <a16:creationId xmlns:a16="http://schemas.microsoft.com/office/drawing/2014/main" id="{1DD4FDB5-136B-C60F-D8E7-1ED000000E41}"/>
              </a:ext>
            </a:extLst>
          </p:cNvPr>
          <p:cNvGrpSpPr/>
          <p:nvPr/>
        </p:nvGrpSpPr>
        <p:grpSpPr>
          <a:xfrm>
            <a:off x="11449277" y="2058972"/>
            <a:ext cx="575026" cy="2865342"/>
            <a:chOff x="11449277" y="1833658"/>
            <a:chExt cx="575026" cy="2865342"/>
          </a:xfrm>
        </p:grpSpPr>
        <p:sp>
          <p:nvSpPr>
            <p:cNvPr id="54" name="Rettangolo con angoli arrotondati 53">
              <a:extLst>
                <a:ext uri="{FF2B5EF4-FFF2-40B4-BE49-F238E27FC236}">
                  <a16:creationId xmlns:a16="http://schemas.microsoft.com/office/drawing/2014/main" id="{D51EBD3F-0F93-A87E-4E2F-1D443040E296}"/>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con angoli arrotondati 54">
              <a:extLst>
                <a:ext uri="{FF2B5EF4-FFF2-40B4-BE49-F238E27FC236}">
                  <a16:creationId xmlns:a16="http://schemas.microsoft.com/office/drawing/2014/main" id="{79865115-3CE4-0B82-1422-D9C7167F0BA5}"/>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61747C6-2765-33E1-68B7-FD6539648604}"/>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F39A8A94-C3E6-E83D-3B76-194EF4F4E755}"/>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7AB6EF52-856E-9456-2F5F-4B20989583A0}"/>
                </a:ext>
              </a:extLst>
            </p:cNvPr>
            <p:cNvSpPr/>
            <p:nvPr/>
          </p:nvSpPr>
          <p:spPr>
            <a:xfrm>
              <a:off x="11560298" y="3353468"/>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e 60">
              <a:extLst>
                <a:ext uri="{FF2B5EF4-FFF2-40B4-BE49-F238E27FC236}">
                  <a16:creationId xmlns:a16="http://schemas.microsoft.com/office/drawing/2014/main" id="{1B735C87-28E3-ADC3-8ABC-04DF11AAAFE7}"/>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6AB9D5CE-43AA-B391-C605-3BE062228F62}"/>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AD69633E-2F9F-C847-9A34-CC13961E77B2}"/>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6" name="Immagine 65">
              <a:extLst>
                <a:ext uri="{FF2B5EF4-FFF2-40B4-BE49-F238E27FC236}">
                  <a16:creationId xmlns:a16="http://schemas.microsoft.com/office/drawing/2014/main" id="{E2867613-314A-1115-2316-7F1241054DC7}"/>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67" name="Immagine 66">
              <a:extLst>
                <a:ext uri="{FF2B5EF4-FFF2-40B4-BE49-F238E27FC236}">
                  <a16:creationId xmlns:a16="http://schemas.microsoft.com/office/drawing/2014/main" id="{F9C79A39-5F46-5C0C-B1C0-13E36AC5B85C}"/>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68" name="Immagine 67">
              <a:extLst>
                <a:ext uri="{FF2B5EF4-FFF2-40B4-BE49-F238E27FC236}">
                  <a16:creationId xmlns:a16="http://schemas.microsoft.com/office/drawing/2014/main" id="{19379500-986F-AFA4-4F17-88F1C6258128}"/>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69" name="Immagine 68">
              <a:extLst>
                <a:ext uri="{FF2B5EF4-FFF2-40B4-BE49-F238E27FC236}">
                  <a16:creationId xmlns:a16="http://schemas.microsoft.com/office/drawing/2014/main" id="{F888BE49-085A-2BD3-04D4-C90BF16BA756}"/>
                </a:ext>
              </a:extLst>
            </p:cNvPr>
            <p:cNvPicPr>
              <a:picLocks noChangeAspect="1"/>
            </p:cNvPicPr>
            <p:nvPr/>
          </p:nvPicPr>
          <p:blipFill>
            <a:blip r:embed="rId11">
              <a:alphaModFix amt="28000"/>
            </a:blip>
            <a:srcRect/>
            <a:stretch/>
          </p:blipFill>
          <p:spPr>
            <a:xfrm>
              <a:off x="11644794" y="3868244"/>
              <a:ext cx="183221" cy="183221"/>
            </a:xfrm>
            <a:prstGeom prst="rect">
              <a:avLst/>
            </a:prstGeom>
          </p:spPr>
        </p:pic>
        <p:pic>
          <p:nvPicPr>
            <p:cNvPr id="70" name="Immagine 69">
              <a:extLst>
                <a:ext uri="{FF2B5EF4-FFF2-40B4-BE49-F238E27FC236}">
                  <a16:creationId xmlns:a16="http://schemas.microsoft.com/office/drawing/2014/main" id="{3F71DA38-B16D-4587-6A8E-353835C9B9E1}"/>
                </a:ext>
              </a:extLst>
            </p:cNvPr>
            <p:cNvPicPr>
              <a:picLocks noChangeAspect="1"/>
            </p:cNvPicPr>
            <p:nvPr/>
          </p:nvPicPr>
          <p:blipFill>
            <a:blip r:embed="rId12">
              <a:alphaModFix amt="28000"/>
            </a:blip>
            <a:srcRect/>
            <a:stretch/>
          </p:blipFill>
          <p:spPr>
            <a:xfrm>
              <a:off x="11642992" y="4298675"/>
              <a:ext cx="183221" cy="183221"/>
            </a:xfrm>
            <a:prstGeom prst="rect">
              <a:avLst/>
            </a:prstGeom>
          </p:spPr>
        </p:pic>
        <p:pic>
          <p:nvPicPr>
            <p:cNvPr id="71" name="Immagine 70">
              <a:extLst>
                <a:ext uri="{FF2B5EF4-FFF2-40B4-BE49-F238E27FC236}">
                  <a16:creationId xmlns:a16="http://schemas.microsoft.com/office/drawing/2014/main" id="{ADD44927-CF01-3E32-240D-5D7E4EFAD61C}"/>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72" name="Gruppo 71">
            <a:extLst>
              <a:ext uri="{FF2B5EF4-FFF2-40B4-BE49-F238E27FC236}">
                <a16:creationId xmlns:a16="http://schemas.microsoft.com/office/drawing/2014/main" id="{216D11D0-83FD-9739-2689-F709ADA132D4}"/>
              </a:ext>
            </a:extLst>
          </p:cNvPr>
          <p:cNvGrpSpPr/>
          <p:nvPr/>
        </p:nvGrpSpPr>
        <p:grpSpPr>
          <a:xfrm>
            <a:off x="11449277" y="906463"/>
            <a:ext cx="575026" cy="1083942"/>
            <a:chOff x="11449277" y="1833658"/>
            <a:chExt cx="575026" cy="1083942"/>
          </a:xfrm>
        </p:grpSpPr>
        <p:sp>
          <p:nvSpPr>
            <p:cNvPr id="73" name="Rettangolo con angoli arrotondati 72">
              <a:extLst>
                <a:ext uri="{FF2B5EF4-FFF2-40B4-BE49-F238E27FC236}">
                  <a16:creationId xmlns:a16="http://schemas.microsoft.com/office/drawing/2014/main" id="{36EE2C54-198B-53DA-6BA5-89E4DE7519F7}"/>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con angoli arrotondati 73">
              <a:extLst>
                <a:ext uri="{FF2B5EF4-FFF2-40B4-BE49-F238E27FC236}">
                  <a16:creationId xmlns:a16="http://schemas.microsoft.com/office/drawing/2014/main" id="{659C30CD-F02F-4B32-B65A-DB7CFC04B8FC}"/>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a:extLst>
                <a:ext uri="{FF2B5EF4-FFF2-40B4-BE49-F238E27FC236}">
                  <a16:creationId xmlns:a16="http://schemas.microsoft.com/office/drawing/2014/main" id="{B3B65D9B-1F2B-EF58-48B5-90D5F8F76A6F}"/>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a:extLst>
                <a:ext uri="{FF2B5EF4-FFF2-40B4-BE49-F238E27FC236}">
                  <a16:creationId xmlns:a16="http://schemas.microsoft.com/office/drawing/2014/main" id="{E3B8CC99-9DD8-96EF-EDE3-334A0CD89940}"/>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77" name="Ovale 76">
              <a:extLst>
                <a:ext uri="{FF2B5EF4-FFF2-40B4-BE49-F238E27FC236}">
                  <a16:creationId xmlns:a16="http://schemas.microsoft.com/office/drawing/2014/main" id="{437D6BC8-B026-5013-AE52-23C7785100A8}"/>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0BB796CD-162B-51CE-7741-E38573BABA78}"/>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79" name="CasellaDiTesto 78">
            <a:extLst>
              <a:ext uri="{FF2B5EF4-FFF2-40B4-BE49-F238E27FC236}">
                <a16:creationId xmlns:a16="http://schemas.microsoft.com/office/drawing/2014/main" id="{22D6B86D-AC33-80B0-1E7D-81949D22EEE4}"/>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74</a:t>
            </a:fld>
            <a:endParaRPr lang="it-IT" sz="1600" dirty="0"/>
          </a:p>
        </p:txBody>
      </p:sp>
      <p:sp>
        <p:nvSpPr>
          <p:cNvPr id="17" name="CasellaDiTesto 16">
            <a:extLst>
              <a:ext uri="{FF2B5EF4-FFF2-40B4-BE49-F238E27FC236}">
                <a16:creationId xmlns:a16="http://schemas.microsoft.com/office/drawing/2014/main" id="{4FA66ED7-8BCB-4F7C-3277-835F7A22963F}"/>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11/05</a:t>
            </a:r>
          </a:p>
        </p:txBody>
      </p:sp>
      <p:sp>
        <p:nvSpPr>
          <p:cNvPr id="18" name="CasellaDiTesto 17">
            <a:extLst>
              <a:ext uri="{FF2B5EF4-FFF2-40B4-BE49-F238E27FC236}">
                <a16:creationId xmlns:a16="http://schemas.microsoft.com/office/drawing/2014/main" id="{2725E9A1-B62E-5E09-A607-872A89A77B4D}"/>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spTree>
    <p:custDataLst>
      <p:tags r:id="rId1"/>
    </p:custDataLst>
    <p:extLst>
      <p:ext uri="{BB962C8B-B14F-4D97-AF65-F5344CB8AC3E}">
        <p14:creationId xmlns:p14="http://schemas.microsoft.com/office/powerpoint/2010/main" val="3019307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F1D8F-B7ED-08CA-A4E2-8E608999AFF6}"/>
            </a:ext>
          </a:extLst>
        </p:cNvPr>
        <p:cNvGrpSpPr/>
        <p:nvPr/>
      </p:nvGrpSpPr>
      <p:grpSpPr>
        <a:xfrm>
          <a:off x="0" y="0"/>
          <a:ext cx="0" cy="0"/>
          <a:chOff x="0" y="0"/>
          <a:chExt cx="0" cy="0"/>
        </a:xfrm>
      </p:grpSpPr>
      <p:sp>
        <p:nvSpPr>
          <p:cNvPr id="68" name="Rettangolo 67">
            <a:extLst>
              <a:ext uri="{FF2B5EF4-FFF2-40B4-BE49-F238E27FC236}">
                <a16:creationId xmlns:a16="http://schemas.microsoft.com/office/drawing/2014/main" id="{34626B83-9CCE-BE32-221E-C23E8940B88A}"/>
              </a:ext>
            </a:extLst>
          </p:cNvPr>
          <p:cNvSpPr/>
          <p:nvPr/>
        </p:nvSpPr>
        <p:spPr>
          <a:xfrm>
            <a:off x="0" y="0"/>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con angoli arrotondati 33">
            <a:extLst>
              <a:ext uri="{FF2B5EF4-FFF2-40B4-BE49-F238E27FC236}">
                <a16:creationId xmlns:a16="http://schemas.microsoft.com/office/drawing/2014/main" id="{51156A27-7A58-4EC9-8C77-05A02F647B0F}"/>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963DE95-4072-A50F-F11C-F1BD76989055}"/>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pic>
        <p:nvPicPr>
          <p:cNvPr id="3" name="Picture 2">
            <a:extLst>
              <a:ext uri="{FF2B5EF4-FFF2-40B4-BE49-F238E27FC236}">
                <a16:creationId xmlns:a16="http://schemas.microsoft.com/office/drawing/2014/main" id="{6DF4B8A0-B6BA-E359-96F1-99878D0104C8}"/>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26B26107-80E3-2D07-EF7D-BBCDD6A76D21}"/>
              </a:ext>
            </a:extLst>
          </p:cNvPr>
          <p:cNvSpPr txBox="1"/>
          <p:nvPr/>
        </p:nvSpPr>
        <p:spPr>
          <a:xfrm>
            <a:off x="2310341" y="953329"/>
            <a:ext cx="7646460" cy="1200329"/>
          </a:xfrm>
          <a:prstGeom prst="rect">
            <a:avLst/>
          </a:prstGeom>
          <a:noFill/>
        </p:spPr>
        <p:txBody>
          <a:bodyPr wrap="square">
            <a:spAutoFit/>
          </a:bodyPr>
          <a:lstStyle/>
          <a:p>
            <a:pPr algn="ctr"/>
            <a:r>
              <a:rPr lang="it-IT" sz="2000" dirty="0" err="1">
                <a:solidFill>
                  <a:schemeClr val="bg1"/>
                </a:solidFill>
                <a:latin typeface="Encode Sans Condensed Black" pitchFamily="2" charset="0"/>
              </a:rPr>
              <a:t>Congratulations</a:t>
            </a:r>
            <a:r>
              <a:rPr lang="it-IT" sz="2000" dirty="0">
                <a:solidFill>
                  <a:schemeClr val="bg1"/>
                </a:solidFill>
                <a:latin typeface="Encode Sans Condensed Black" pitchFamily="2" charset="0"/>
              </a:rPr>
              <a:t>!</a:t>
            </a:r>
          </a:p>
          <a:p>
            <a:pPr algn="ctr"/>
            <a:r>
              <a:rPr lang="it-IT" sz="2000" b="1" dirty="0"/>
              <a:t> </a:t>
            </a:r>
            <a:r>
              <a:rPr lang="it-IT" sz="1600" dirty="0">
                <a:solidFill>
                  <a:schemeClr val="bg1"/>
                </a:solidFill>
                <a:latin typeface="Encode Sans" pitchFamily="2" charset="0"/>
              </a:rPr>
              <a:t>By solving </a:t>
            </a:r>
            <a:r>
              <a:rPr lang="it-IT" sz="1600" dirty="0" err="1">
                <a:solidFill>
                  <a:schemeClr val="bg1"/>
                </a:solidFill>
                <a:latin typeface="Encode Sans" pitchFamily="2" charset="0"/>
              </a:rPr>
              <a:t>all</a:t>
            </a:r>
            <a:r>
              <a:rPr lang="it-IT" sz="1600" dirty="0">
                <a:solidFill>
                  <a:schemeClr val="bg1"/>
                </a:solidFill>
                <a:latin typeface="Encode Sans" pitchFamily="2" charset="0"/>
              </a:rPr>
              <a:t> the challenges, </a:t>
            </a:r>
            <a:r>
              <a:rPr lang="it-IT" sz="1600" dirty="0" err="1">
                <a:solidFill>
                  <a:schemeClr val="bg1"/>
                </a:solidFill>
                <a:latin typeface="Encode Sans" pitchFamily="2" charset="0"/>
              </a:rPr>
              <a:t>you</a:t>
            </a:r>
            <a:r>
              <a:rPr lang="it-IT" sz="1600" dirty="0">
                <a:solidFill>
                  <a:schemeClr val="bg1"/>
                </a:solidFill>
                <a:latin typeface="Encode Sans" pitchFamily="2" charset="0"/>
              </a:rPr>
              <a:t> </a:t>
            </a:r>
            <a:r>
              <a:rPr lang="it-IT" sz="1600" dirty="0" err="1">
                <a:solidFill>
                  <a:schemeClr val="bg1"/>
                </a:solidFill>
                <a:latin typeface="Encode Sans" pitchFamily="2" charset="0"/>
              </a:rPr>
              <a:t>have</a:t>
            </a:r>
            <a:r>
              <a:rPr lang="it-IT" sz="1600" dirty="0">
                <a:solidFill>
                  <a:schemeClr val="bg1"/>
                </a:solidFill>
                <a:latin typeface="Encode Sans" pitchFamily="2" charset="0"/>
              </a:rPr>
              <a:t> </a:t>
            </a:r>
            <a:r>
              <a:rPr lang="it-IT" sz="1600" dirty="0" err="1">
                <a:solidFill>
                  <a:schemeClr val="bg1"/>
                </a:solidFill>
                <a:latin typeface="Encode Sans" pitchFamily="2" charset="0"/>
              </a:rPr>
              <a:t>demonstrated</a:t>
            </a:r>
            <a:r>
              <a:rPr lang="it-IT" sz="1600" dirty="0">
                <a:solidFill>
                  <a:schemeClr val="bg1"/>
                </a:solidFill>
                <a:latin typeface="Encode Sans" pitchFamily="2" charset="0"/>
              </a:rPr>
              <a:t> </a:t>
            </a:r>
            <a:r>
              <a:rPr lang="it-IT" sz="1600" dirty="0" err="1">
                <a:solidFill>
                  <a:schemeClr val="bg1"/>
                </a:solidFill>
                <a:latin typeface="Encode Sans" pitchFamily="2" charset="0"/>
              </a:rPr>
              <a:t>your</a:t>
            </a:r>
            <a:r>
              <a:rPr lang="it-IT" sz="1600" dirty="0">
                <a:solidFill>
                  <a:schemeClr val="bg1"/>
                </a:solidFill>
                <a:latin typeface="Encode Sans" pitchFamily="2" charset="0"/>
              </a:rPr>
              <a:t> technical expertise </a:t>
            </a:r>
            <a:br>
              <a:rPr lang="it-IT" sz="1600" dirty="0">
                <a:solidFill>
                  <a:schemeClr val="bg1"/>
                </a:solidFill>
                <a:latin typeface="Encode Sans" pitchFamily="2" charset="0"/>
              </a:rPr>
            </a:br>
            <a:r>
              <a:rPr lang="it-IT" sz="1600" dirty="0">
                <a:solidFill>
                  <a:schemeClr val="bg1"/>
                </a:solidFill>
                <a:latin typeface="Encode Sans" pitchFamily="2" charset="0"/>
              </a:rPr>
              <a:t>and </a:t>
            </a:r>
            <a:r>
              <a:rPr lang="it-IT" sz="1600" dirty="0" err="1">
                <a:solidFill>
                  <a:schemeClr val="bg1"/>
                </a:solidFill>
                <a:latin typeface="Encode Sans" pitchFamily="2" charset="0"/>
              </a:rPr>
              <a:t>ability</a:t>
            </a:r>
            <a:r>
              <a:rPr lang="it-IT" sz="1600" dirty="0">
                <a:solidFill>
                  <a:schemeClr val="bg1"/>
                </a:solidFill>
                <a:latin typeface="Encode Sans" pitchFamily="2" charset="0"/>
              </a:rPr>
              <a:t> to </a:t>
            </a:r>
            <a:r>
              <a:rPr lang="it-IT" sz="1600" dirty="0" err="1">
                <a:solidFill>
                  <a:schemeClr val="bg1"/>
                </a:solidFill>
                <a:latin typeface="Encode Sans" pitchFamily="2" charset="0"/>
              </a:rPr>
              <a:t>identify</a:t>
            </a:r>
            <a:r>
              <a:rPr lang="it-IT" sz="1600" dirty="0">
                <a:solidFill>
                  <a:schemeClr val="bg1"/>
                </a:solidFill>
                <a:latin typeface="Encode Sans" pitchFamily="2" charset="0"/>
              </a:rPr>
              <a:t> </a:t>
            </a:r>
            <a:r>
              <a:rPr lang="it-IT" sz="1600" dirty="0" err="1">
                <a:solidFill>
                  <a:schemeClr val="bg1"/>
                </a:solidFill>
                <a:latin typeface="Encode Sans" pitchFamily="2" charset="0"/>
              </a:rPr>
              <a:t>your</a:t>
            </a:r>
            <a:r>
              <a:rPr lang="it-IT" sz="1600" dirty="0">
                <a:solidFill>
                  <a:schemeClr val="bg1"/>
                </a:solidFill>
                <a:latin typeface="Encode Sans" pitchFamily="2" charset="0"/>
              </a:rPr>
              <a:t> customers’ </a:t>
            </a:r>
            <a:r>
              <a:rPr lang="it-IT" sz="1600" dirty="0" err="1">
                <a:solidFill>
                  <a:schemeClr val="bg1"/>
                </a:solidFill>
                <a:latin typeface="Encode Sans" pitchFamily="2" charset="0"/>
              </a:rPr>
              <a:t>needs</a:t>
            </a:r>
            <a:r>
              <a:rPr lang="it-IT" sz="1600" dirty="0">
                <a:solidFill>
                  <a:schemeClr val="bg1"/>
                </a:solidFill>
                <a:latin typeface="Encode Sans" pitchFamily="2" charset="0"/>
              </a:rPr>
              <a:t>. </a:t>
            </a:r>
            <a:br>
              <a:rPr lang="it-IT" sz="1600" dirty="0">
                <a:solidFill>
                  <a:schemeClr val="bg1"/>
                </a:solidFill>
                <a:latin typeface="Encode Sans" pitchFamily="2" charset="0"/>
              </a:rPr>
            </a:br>
            <a:r>
              <a:rPr lang="it-IT" sz="1600" b="1" dirty="0" err="1">
                <a:solidFill>
                  <a:schemeClr val="bg1"/>
                </a:solidFill>
                <a:latin typeface="Encode Sans" pitchFamily="2" charset="0"/>
              </a:rPr>
              <a:t>Find</a:t>
            </a:r>
            <a:r>
              <a:rPr lang="it-IT" sz="1600" b="1" dirty="0">
                <a:solidFill>
                  <a:schemeClr val="bg1"/>
                </a:solidFill>
                <a:latin typeface="Encode Sans" pitchFamily="2" charset="0"/>
              </a:rPr>
              <a:t> the last </a:t>
            </a:r>
            <a:r>
              <a:rPr lang="it-IT" sz="1600" b="1" dirty="0" err="1">
                <a:solidFill>
                  <a:schemeClr val="bg1"/>
                </a:solidFill>
                <a:latin typeface="Encode Sans" pitchFamily="2" charset="0"/>
              </a:rPr>
              <a:t>element</a:t>
            </a:r>
            <a:r>
              <a:rPr lang="it-IT" sz="1600" b="1" dirty="0">
                <a:solidFill>
                  <a:schemeClr val="bg1"/>
                </a:solidFill>
                <a:latin typeface="Encode Sans" pitchFamily="2" charset="0"/>
              </a:rPr>
              <a:t> and </a:t>
            </a:r>
            <a:r>
              <a:rPr lang="it-IT" sz="1600" b="1" dirty="0" err="1">
                <a:solidFill>
                  <a:schemeClr val="bg1"/>
                </a:solidFill>
                <a:latin typeface="Encode Sans" pitchFamily="2" charset="0"/>
              </a:rPr>
              <a:t>get</a:t>
            </a:r>
            <a:r>
              <a:rPr lang="it-IT" sz="1600" b="1" dirty="0">
                <a:solidFill>
                  <a:schemeClr val="bg1"/>
                </a:solidFill>
                <a:latin typeface="Encode Sans" pitchFamily="2" charset="0"/>
              </a:rPr>
              <a:t> ready for the </a:t>
            </a:r>
            <a:r>
              <a:rPr lang="it-IT" sz="1600" b="1" dirty="0" err="1">
                <a:solidFill>
                  <a:schemeClr val="bg1"/>
                </a:solidFill>
                <a:latin typeface="Encode Sans" pitchFamily="2" charset="0"/>
              </a:rPr>
              <a:t>journey</a:t>
            </a:r>
            <a:r>
              <a:rPr lang="it-IT" sz="1600" b="1" dirty="0">
                <a:solidFill>
                  <a:schemeClr val="bg1"/>
                </a:solidFill>
                <a:latin typeface="Encode Sans" pitchFamily="2" charset="0"/>
              </a:rPr>
              <a:t>!</a:t>
            </a:r>
            <a:endParaRPr lang="it-IT" sz="2000" b="1" dirty="0">
              <a:solidFill>
                <a:schemeClr val="bg1"/>
              </a:solidFill>
              <a:latin typeface="Encode Sans" pitchFamily="2" charset="0"/>
            </a:endParaRPr>
          </a:p>
        </p:txBody>
      </p:sp>
      <p:grpSp>
        <p:nvGrpSpPr>
          <p:cNvPr id="85" name="Gruppo 84">
            <a:extLst>
              <a:ext uri="{FF2B5EF4-FFF2-40B4-BE49-F238E27FC236}">
                <a16:creationId xmlns:a16="http://schemas.microsoft.com/office/drawing/2014/main" id="{C375F78C-D886-A43B-F5BC-AA5A9F000741}"/>
              </a:ext>
            </a:extLst>
          </p:cNvPr>
          <p:cNvGrpSpPr/>
          <p:nvPr/>
        </p:nvGrpSpPr>
        <p:grpSpPr>
          <a:xfrm>
            <a:off x="11449277" y="106363"/>
            <a:ext cx="575026" cy="700647"/>
            <a:chOff x="11449277" y="1833658"/>
            <a:chExt cx="575026" cy="700647"/>
          </a:xfrm>
        </p:grpSpPr>
        <p:sp>
          <p:nvSpPr>
            <p:cNvPr id="86" name="Rettangolo con angoli arrotondati 85">
              <a:extLst>
                <a:ext uri="{FF2B5EF4-FFF2-40B4-BE49-F238E27FC236}">
                  <a16:creationId xmlns:a16="http://schemas.microsoft.com/office/drawing/2014/main" id="{9F514986-F5F2-3F64-9655-68A452B033F5}"/>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Rettangolo con angoli arrotondati 86">
              <a:extLst>
                <a:ext uri="{FF2B5EF4-FFF2-40B4-BE49-F238E27FC236}">
                  <a16:creationId xmlns:a16="http://schemas.microsoft.com/office/drawing/2014/main" id="{A6FD913D-D33F-4DC1-966D-9D28FB470B37}"/>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8" name="Immagine 87">
              <a:extLst>
                <a:ext uri="{FF2B5EF4-FFF2-40B4-BE49-F238E27FC236}">
                  <a16:creationId xmlns:a16="http://schemas.microsoft.com/office/drawing/2014/main" id="{EEBD2FC0-5EE1-FD81-2FD5-75117DD8EC2E}"/>
                </a:ext>
              </a:extLst>
            </p:cNvPr>
            <p:cNvPicPr>
              <a:picLocks noChangeAspect="1"/>
            </p:cNvPicPr>
            <p:nvPr/>
          </p:nvPicPr>
          <p:blipFill>
            <a:blip r:embed="rId6">
              <a:alphaModFix/>
            </a:blip>
            <a:srcRect/>
            <a:stretch/>
          </p:blipFill>
          <p:spPr>
            <a:xfrm>
              <a:off x="11621187" y="2060690"/>
              <a:ext cx="231755" cy="231755"/>
            </a:xfrm>
            <a:prstGeom prst="rect">
              <a:avLst/>
            </a:prstGeom>
          </p:spPr>
        </p:pic>
      </p:grpSp>
      <p:grpSp>
        <p:nvGrpSpPr>
          <p:cNvPr id="89" name="Gruppo 88">
            <a:extLst>
              <a:ext uri="{FF2B5EF4-FFF2-40B4-BE49-F238E27FC236}">
                <a16:creationId xmlns:a16="http://schemas.microsoft.com/office/drawing/2014/main" id="{D637AFA0-E0B4-D977-52E0-5FC93D6BA6AB}"/>
              </a:ext>
            </a:extLst>
          </p:cNvPr>
          <p:cNvGrpSpPr/>
          <p:nvPr/>
        </p:nvGrpSpPr>
        <p:grpSpPr>
          <a:xfrm>
            <a:off x="11449277" y="4952304"/>
            <a:ext cx="575026" cy="1738151"/>
            <a:chOff x="11449277" y="4952304"/>
            <a:chExt cx="575026" cy="1738151"/>
          </a:xfrm>
        </p:grpSpPr>
        <p:sp>
          <p:nvSpPr>
            <p:cNvPr id="90" name="Rettangolo con angoli arrotondati 89">
              <a:extLst>
                <a:ext uri="{FF2B5EF4-FFF2-40B4-BE49-F238E27FC236}">
                  <a16:creationId xmlns:a16="http://schemas.microsoft.com/office/drawing/2014/main" id="{9986D37D-2065-3D84-3A4B-C5A4592AEBA2}"/>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Rettangolo con angoli arrotondati 90">
              <a:extLst>
                <a:ext uri="{FF2B5EF4-FFF2-40B4-BE49-F238E27FC236}">
                  <a16:creationId xmlns:a16="http://schemas.microsoft.com/office/drawing/2014/main" id="{774CBB93-5A6A-61DF-C4A6-4F81F9101A19}"/>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Ovale 91">
              <a:extLst>
                <a:ext uri="{FF2B5EF4-FFF2-40B4-BE49-F238E27FC236}">
                  <a16:creationId xmlns:a16="http://schemas.microsoft.com/office/drawing/2014/main" id="{B10A88C0-CE7D-0865-3548-3FB1A16B389C}"/>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Ovale 92">
              <a:extLst>
                <a:ext uri="{FF2B5EF4-FFF2-40B4-BE49-F238E27FC236}">
                  <a16:creationId xmlns:a16="http://schemas.microsoft.com/office/drawing/2014/main" id="{85078A97-70E6-D0D2-58B7-6EE00362CE4B}"/>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Rettangolo con angoli arrotondati 93">
              <a:extLst>
                <a:ext uri="{FF2B5EF4-FFF2-40B4-BE49-F238E27FC236}">
                  <a16:creationId xmlns:a16="http://schemas.microsoft.com/office/drawing/2014/main" id="{84189BD0-D78E-EA7E-6CE6-03B9F4BEC58B}"/>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5" name="Immagine 94">
              <a:extLst>
                <a:ext uri="{FF2B5EF4-FFF2-40B4-BE49-F238E27FC236}">
                  <a16:creationId xmlns:a16="http://schemas.microsoft.com/office/drawing/2014/main" id="{85396218-C3E4-7276-F51C-9A1A2FBB0100}"/>
                </a:ext>
              </a:extLst>
            </p:cNvPr>
            <p:cNvPicPr>
              <a:picLocks noChangeAspect="1"/>
            </p:cNvPicPr>
            <p:nvPr/>
          </p:nvPicPr>
          <p:blipFill>
            <a:blip r:embed="rId7"/>
            <a:srcRect/>
            <a:stretch/>
          </p:blipFill>
          <p:spPr>
            <a:xfrm>
              <a:off x="11656196" y="5171117"/>
              <a:ext cx="183221" cy="183221"/>
            </a:xfrm>
            <a:prstGeom prst="rect">
              <a:avLst/>
            </a:prstGeom>
          </p:spPr>
        </p:pic>
        <p:pic>
          <p:nvPicPr>
            <p:cNvPr id="96" name="Immagine 95">
              <a:extLst>
                <a:ext uri="{FF2B5EF4-FFF2-40B4-BE49-F238E27FC236}">
                  <a16:creationId xmlns:a16="http://schemas.microsoft.com/office/drawing/2014/main" id="{EB0E07D7-44C0-92FC-77E2-F3E18F689DA6}"/>
                </a:ext>
              </a:extLst>
            </p:cNvPr>
            <p:cNvPicPr>
              <a:picLocks noChangeAspect="1"/>
            </p:cNvPicPr>
            <p:nvPr/>
          </p:nvPicPr>
          <p:blipFill>
            <a:blip r:embed="rId7"/>
            <a:srcRect/>
            <a:stretch/>
          </p:blipFill>
          <p:spPr>
            <a:xfrm rot="10800000">
              <a:off x="11627624" y="5604505"/>
              <a:ext cx="183221" cy="183221"/>
            </a:xfrm>
            <a:prstGeom prst="rect">
              <a:avLst/>
            </a:prstGeom>
          </p:spPr>
        </p:pic>
      </p:grpSp>
      <p:grpSp>
        <p:nvGrpSpPr>
          <p:cNvPr id="97" name="Gruppo 96">
            <a:extLst>
              <a:ext uri="{FF2B5EF4-FFF2-40B4-BE49-F238E27FC236}">
                <a16:creationId xmlns:a16="http://schemas.microsoft.com/office/drawing/2014/main" id="{19E15B13-9D44-8204-2316-4A640A23D28A}"/>
              </a:ext>
            </a:extLst>
          </p:cNvPr>
          <p:cNvGrpSpPr/>
          <p:nvPr/>
        </p:nvGrpSpPr>
        <p:grpSpPr>
          <a:xfrm>
            <a:off x="11449277" y="2058972"/>
            <a:ext cx="575026" cy="2865342"/>
            <a:chOff x="11449277" y="1833658"/>
            <a:chExt cx="575026" cy="2865342"/>
          </a:xfrm>
        </p:grpSpPr>
        <p:sp>
          <p:nvSpPr>
            <p:cNvPr id="98" name="Rettangolo con angoli arrotondati 97">
              <a:extLst>
                <a:ext uri="{FF2B5EF4-FFF2-40B4-BE49-F238E27FC236}">
                  <a16:creationId xmlns:a16="http://schemas.microsoft.com/office/drawing/2014/main" id="{DC243424-26E7-0910-49DF-F9A97113991D}"/>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Rettangolo con angoli arrotondati 98">
              <a:extLst>
                <a:ext uri="{FF2B5EF4-FFF2-40B4-BE49-F238E27FC236}">
                  <a16:creationId xmlns:a16="http://schemas.microsoft.com/office/drawing/2014/main" id="{F2B9B92E-EC67-A34C-9987-92223B6F5684}"/>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Ovale 99">
              <a:extLst>
                <a:ext uri="{FF2B5EF4-FFF2-40B4-BE49-F238E27FC236}">
                  <a16:creationId xmlns:a16="http://schemas.microsoft.com/office/drawing/2014/main" id="{1C5F25C3-0328-9C2D-AE93-16B688F71DAB}"/>
                </a:ext>
              </a:extLst>
            </p:cNvPr>
            <p:cNvSpPr/>
            <p:nvPr/>
          </p:nvSpPr>
          <p:spPr>
            <a:xfrm>
              <a:off x="11560298" y="2423026"/>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 name="Ovale 100">
              <a:extLst>
                <a:ext uri="{FF2B5EF4-FFF2-40B4-BE49-F238E27FC236}">
                  <a16:creationId xmlns:a16="http://schemas.microsoft.com/office/drawing/2014/main" id="{1E620676-8AE9-D90A-D8CD-7A14B31BEC91}"/>
                </a:ext>
              </a:extLst>
            </p:cNvPr>
            <p:cNvSpPr/>
            <p:nvPr/>
          </p:nvSpPr>
          <p:spPr>
            <a:xfrm>
              <a:off x="11560298" y="2888247"/>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Ovale 101">
              <a:extLst>
                <a:ext uri="{FF2B5EF4-FFF2-40B4-BE49-F238E27FC236}">
                  <a16:creationId xmlns:a16="http://schemas.microsoft.com/office/drawing/2014/main" id="{B228BFEF-0849-7499-D1C7-7046F8FB5703}"/>
                </a:ext>
              </a:extLst>
            </p:cNvPr>
            <p:cNvSpPr/>
            <p:nvPr/>
          </p:nvSpPr>
          <p:spPr>
            <a:xfrm>
              <a:off x="11560298" y="3353468"/>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Ovale 102">
              <a:extLst>
                <a:ext uri="{FF2B5EF4-FFF2-40B4-BE49-F238E27FC236}">
                  <a16:creationId xmlns:a16="http://schemas.microsoft.com/office/drawing/2014/main" id="{C039D418-062B-5BB9-C980-446102D6825B}"/>
                </a:ext>
              </a:extLst>
            </p:cNvPr>
            <p:cNvSpPr/>
            <p:nvPr/>
          </p:nvSpPr>
          <p:spPr>
            <a:xfrm>
              <a:off x="11560298" y="3786605"/>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Ovale 103">
              <a:extLst>
                <a:ext uri="{FF2B5EF4-FFF2-40B4-BE49-F238E27FC236}">
                  <a16:creationId xmlns:a16="http://schemas.microsoft.com/office/drawing/2014/main" id="{F9E1B638-7A82-4681-AF9F-8691ADB0F46D}"/>
                </a:ext>
              </a:extLst>
            </p:cNvPr>
            <p:cNvSpPr/>
            <p:nvPr/>
          </p:nvSpPr>
          <p:spPr>
            <a:xfrm>
              <a:off x="11560298" y="420370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Ovale 104">
              <a:extLst>
                <a:ext uri="{FF2B5EF4-FFF2-40B4-BE49-F238E27FC236}">
                  <a16:creationId xmlns:a16="http://schemas.microsoft.com/office/drawing/2014/main" id="{0EA496AA-3450-C368-F923-2FAAC8EDB0A0}"/>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6" name="Immagine 105">
              <a:extLst>
                <a:ext uri="{FF2B5EF4-FFF2-40B4-BE49-F238E27FC236}">
                  <a16:creationId xmlns:a16="http://schemas.microsoft.com/office/drawing/2014/main" id="{A34C555A-D186-2988-10A3-2E269871E244}"/>
                </a:ext>
              </a:extLst>
            </p:cNvPr>
            <p:cNvPicPr>
              <a:picLocks noChangeAspect="1"/>
            </p:cNvPicPr>
            <p:nvPr/>
          </p:nvPicPr>
          <p:blipFill>
            <a:blip r:embed="rId8">
              <a:alphaModFix/>
            </a:blip>
            <a:srcRect/>
            <a:stretch/>
          </p:blipFill>
          <p:spPr>
            <a:xfrm>
              <a:off x="11642992" y="2079320"/>
              <a:ext cx="183221" cy="183221"/>
            </a:xfrm>
            <a:prstGeom prst="rect">
              <a:avLst/>
            </a:prstGeom>
          </p:spPr>
        </p:pic>
        <p:pic>
          <p:nvPicPr>
            <p:cNvPr id="107" name="Immagine 106">
              <a:extLst>
                <a:ext uri="{FF2B5EF4-FFF2-40B4-BE49-F238E27FC236}">
                  <a16:creationId xmlns:a16="http://schemas.microsoft.com/office/drawing/2014/main" id="{8D3EC720-A8EE-5965-EBE5-67C2A6A852BD}"/>
                </a:ext>
              </a:extLst>
            </p:cNvPr>
            <p:cNvPicPr>
              <a:picLocks noChangeAspect="1"/>
            </p:cNvPicPr>
            <p:nvPr/>
          </p:nvPicPr>
          <p:blipFill>
            <a:blip r:embed="rId9">
              <a:alphaModFix/>
            </a:blip>
            <a:srcRect/>
            <a:stretch/>
          </p:blipFill>
          <p:spPr>
            <a:xfrm>
              <a:off x="11646672" y="2504914"/>
              <a:ext cx="183221" cy="183221"/>
            </a:xfrm>
            <a:prstGeom prst="rect">
              <a:avLst/>
            </a:prstGeom>
          </p:spPr>
        </p:pic>
        <p:pic>
          <p:nvPicPr>
            <p:cNvPr id="108" name="Immagine 107">
              <a:extLst>
                <a:ext uri="{FF2B5EF4-FFF2-40B4-BE49-F238E27FC236}">
                  <a16:creationId xmlns:a16="http://schemas.microsoft.com/office/drawing/2014/main" id="{7E001991-0CA0-A126-1CD3-C0B7DDEB2AF7}"/>
                </a:ext>
              </a:extLst>
            </p:cNvPr>
            <p:cNvPicPr>
              <a:picLocks noChangeAspect="1"/>
            </p:cNvPicPr>
            <p:nvPr/>
          </p:nvPicPr>
          <p:blipFill>
            <a:blip r:embed="rId10">
              <a:alphaModFix/>
            </a:blip>
            <a:srcRect/>
            <a:stretch/>
          </p:blipFill>
          <p:spPr>
            <a:xfrm>
              <a:off x="11642992" y="3435839"/>
              <a:ext cx="183221" cy="183221"/>
            </a:xfrm>
            <a:prstGeom prst="rect">
              <a:avLst/>
            </a:prstGeom>
          </p:spPr>
        </p:pic>
        <p:pic>
          <p:nvPicPr>
            <p:cNvPr id="109" name="Immagine 108">
              <a:extLst>
                <a:ext uri="{FF2B5EF4-FFF2-40B4-BE49-F238E27FC236}">
                  <a16:creationId xmlns:a16="http://schemas.microsoft.com/office/drawing/2014/main" id="{E2AA36C7-25C2-1176-988F-652CEB1A2E0D}"/>
                </a:ext>
              </a:extLst>
            </p:cNvPr>
            <p:cNvPicPr>
              <a:picLocks noChangeAspect="1"/>
            </p:cNvPicPr>
            <p:nvPr/>
          </p:nvPicPr>
          <p:blipFill>
            <a:blip r:embed="rId11">
              <a:alphaModFix/>
            </a:blip>
            <a:srcRect/>
            <a:stretch/>
          </p:blipFill>
          <p:spPr>
            <a:xfrm>
              <a:off x="11644794" y="3868244"/>
              <a:ext cx="183221" cy="183221"/>
            </a:xfrm>
            <a:prstGeom prst="rect">
              <a:avLst/>
            </a:prstGeom>
          </p:spPr>
        </p:pic>
        <p:pic>
          <p:nvPicPr>
            <p:cNvPr id="110" name="Immagine 109">
              <a:extLst>
                <a:ext uri="{FF2B5EF4-FFF2-40B4-BE49-F238E27FC236}">
                  <a16:creationId xmlns:a16="http://schemas.microsoft.com/office/drawing/2014/main" id="{C814D83C-B7FA-0769-EBD9-7A89599CC370}"/>
                </a:ext>
              </a:extLst>
            </p:cNvPr>
            <p:cNvPicPr>
              <a:picLocks noChangeAspect="1"/>
            </p:cNvPicPr>
            <p:nvPr/>
          </p:nvPicPr>
          <p:blipFill>
            <a:blip r:embed="rId12">
              <a:alphaModFix/>
            </a:blip>
            <a:srcRect/>
            <a:stretch/>
          </p:blipFill>
          <p:spPr>
            <a:xfrm>
              <a:off x="11642992" y="4298675"/>
              <a:ext cx="183221" cy="183221"/>
            </a:xfrm>
            <a:prstGeom prst="rect">
              <a:avLst/>
            </a:prstGeom>
          </p:spPr>
        </p:pic>
        <p:pic>
          <p:nvPicPr>
            <p:cNvPr id="111" name="Immagine 110">
              <a:extLst>
                <a:ext uri="{FF2B5EF4-FFF2-40B4-BE49-F238E27FC236}">
                  <a16:creationId xmlns:a16="http://schemas.microsoft.com/office/drawing/2014/main" id="{A3DF4FD1-602A-6A11-1152-ED5092EE8B76}"/>
                </a:ext>
              </a:extLst>
            </p:cNvPr>
            <p:cNvPicPr>
              <a:picLocks noChangeAspect="1"/>
            </p:cNvPicPr>
            <p:nvPr/>
          </p:nvPicPr>
          <p:blipFill>
            <a:blip r:embed="rId13">
              <a:alphaModFix/>
            </a:blip>
            <a:srcRect/>
            <a:stretch/>
          </p:blipFill>
          <p:spPr>
            <a:xfrm>
              <a:off x="11631700" y="2942081"/>
              <a:ext cx="207388" cy="207388"/>
            </a:xfrm>
            <a:prstGeom prst="rect">
              <a:avLst/>
            </a:prstGeom>
          </p:spPr>
        </p:pic>
      </p:grpSp>
      <p:grpSp>
        <p:nvGrpSpPr>
          <p:cNvPr id="112" name="Gruppo 111">
            <a:extLst>
              <a:ext uri="{FF2B5EF4-FFF2-40B4-BE49-F238E27FC236}">
                <a16:creationId xmlns:a16="http://schemas.microsoft.com/office/drawing/2014/main" id="{DA2969FD-9606-722F-136B-C9D529D01878}"/>
              </a:ext>
            </a:extLst>
          </p:cNvPr>
          <p:cNvGrpSpPr/>
          <p:nvPr/>
        </p:nvGrpSpPr>
        <p:grpSpPr>
          <a:xfrm>
            <a:off x="11449277" y="906463"/>
            <a:ext cx="575026" cy="1083942"/>
            <a:chOff x="11449277" y="1833658"/>
            <a:chExt cx="575026" cy="1083942"/>
          </a:xfrm>
        </p:grpSpPr>
        <p:sp>
          <p:nvSpPr>
            <p:cNvPr id="113" name="Rettangolo con angoli arrotondati 112">
              <a:extLst>
                <a:ext uri="{FF2B5EF4-FFF2-40B4-BE49-F238E27FC236}">
                  <a16:creationId xmlns:a16="http://schemas.microsoft.com/office/drawing/2014/main" id="{E0680135-E43B-0B55-EB41-D51E92A2A0A6}"/>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Rettangolo con angoli arrotondati 113">
              <a:extLst>
                <a:ext uri="{FF2B5EF4-FFF2-40B4-BE49-F238E27FC236}">
                  <a16:creationId xmlns:a16="http://schemas.microsoft.com/office/drawing/2014/main" id="{EF61EFCF-01AE-2834-8C7A-A7670BB23394}"/>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 name="Ovale 114">
              <a:extLst>
                <a:ext uri="{FF2B5EF4-FFF2-40B4-BE49-F238E27FC236}">
                  <a16:creationId xmlns:a16="http://schemas.microsoft.com/office/drawing/2014/main" id="{F117FB43-3C80-CF1C-7DF5-6187BC65355D}"/>
                </a:ext>
              </a:extLst>
            </p:cNvPr>
            <p:cNvSpPr/>
            <p:nvPr/>
          </p:nvSpPr>
          <p:spPr>
            <a:xfrm>
              <a:off x="11560298" y="19979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6" name="Immagine 115">
              <a:extLst>
                <a:ext uri="{FF2B5EF4-FFF2-40B4-BE49-F238E27FC236}">
                  <a16:creationId xmlns:a16="http://schemas.microsoft.com/office/drawing/2014/main" id="{C4E4C08D-DCF0-30D6-B911-F16EAD45221D}"/>
                </a:ext>
              </a:extLst>
            </p:cNvPr>
            <p:cNvPicPr>
              <a:picLocks noChangeAspect="1"/>
            </p:cNvPicPr>
            <p:nvPr/>
          </p:nvPicPr>
          <p:blipFill>
            <a:blip r:embed="rId14">
              <a:alphaModFix/>
            </a:blip>
            <a:srcRect/>
            <a:stretch/>
          </p:blipFill>
          <p:spPr>
            <a:xfrm>
              <a:off x="11642992" y="2079320"/>
              <a:ext cx="183221" cy="183221"/>
            </a:xfrm>
            <a:prstGeom prst="rect">
              <a:avLst/>
            </a:prstGeom>
          </p:spPr>
        </p:pic>
        <p:sp>
          <p:nvSpPr>
            <p:cNvPr id="117" name="Ovale 116">
              <a:extLst>
                <a:ext uri="{FF2B5EF4-FFF2-40B4-BE49-F238E27FC236}">
                  <a16:creationId xmlns:a16="http://schemas.microsoft.com/office/drawing/2014/main" id="{CC805861-603A-2E09-27B3-4A6E9E042880}"/>
                </a:ext>
              </a:extLst>
            </p:cNvPr>
            <p:cNvSpPr/>
            <p:nvPr/>
          </p:nvSpPr>
          <p:spPr>
            <a:xfrm>
              <a:off x="11560298" y="2417010"/>
              <a:ext cx="351383" cy="351383"/>
            </a:xfrm>
            <a:prstGeom prst="ellipse">
              <a:avLst/>
            </a:prstGeom>
            <a:solidFill>
              <a:srgbClr val="D2D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8" name="Immagine 117">
              <a:extLst>
                <a:ext uri="{FF2B5EF4-FFF2-40B4-BE49-F238E27FC236}">
                  <a16:creationId xmlns:a16="http://schemas.microsoft.com/office/drawing/2014/main" id="{5E0D89D6-D99A-525B-8129-CEC0BFBAD293}"/>
                </a:ext>
              </a:extLst>
            </p:cNvPr>
            <p:cNvPicPr>
              <a:picLocks noChangeAspect="1"/>
            </p:cNvPicPr>
            <p:nvPr/>
          </p:nvPicPr>
          <p:blipFill>
            <a:blip r:embed="rId15">
              <a:alphaModFix/>
            </a:blip>
            <a:srcRect/>
            <a:stretch/>
          </p:blipFill>
          <p:spPr>
            <a:xfrm>
              <a:off x="11642992" y="2498420"/>
              <a:ext cx="183221" cy="183221"/>
            </a:xfrm>
            <a:prstGeom prst="rect">
              <a:avLst/>
            </a:prstGeom>
          </p:spPr>
        </p:pic>
      </p:grpSp>
      <p:sp>
        <p:nvSpPr>
          <p:cNvPr id="119" name="CasellaDiTesto 118">
            <a:extLst>
              <a:ext uri="{FF2B5EF4-FFF2-40B4-BE49-F238E27FC236}">
                <a16:creationId xmlns:a16="http://schemas.microsoft.com/office/drawing/2014/main" id="{FA57E5C1-9E07-803E-59A1-FC8ECC1B98D0}"/>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75</a:t>
            </a:fld>
            <a:endParaRPr lang="it-IT" sz="1600" dirty="0"/>
          </a:p>
        </p:txBody>
      </p:sp>
      <p:pic>
        <p:nvPicPr>
          <p:cNvPr id="6" name="Immagine 5" descr="Immagine che contiene nero, oscurità, schermata&#10;&#10;Il contenuto generato dall'IA potrebbe non essere corretto.">
            <a:extLst>
              <a:ext uri="{FF2B5EF4-FFF2-40B4-BE49-F238E27FC236}">
                <a16:creationId xmlns:a16="http://schemas.microsoft.com/office/drawing/2014/main" id="{0BC3D0C7-4F0E-2C2F-F82C-468ADA937A31}"/>
              </a:ext>
            </a:extLst>
          </p:cNvPr>
          <p:cNvPicPr>
            <a:picLocks noChangeAspect="1"/>
          </p:cNvPicPr>
          <p:nvPr/>
        </p:nvPicPr>
        <p:blipFill>
          <a:blip r:embed="rId16"/>
          <a:srcRect l="79136" t="71028" r="6063" b="5793"/>
          <a:stretch>
            <a:fillRect/>
          </a:stretch>
        </p:blipFill>
        <p:spPr>
          <a:xfrm>
            <a:off x="9710109" y="5220608"/>
            <a:ext cx="1722911" cy="1798655"/>
          </a:xfrm>
          <a:prstGeom prst="rect">
            <a:avLst/>
          </a:prstGeom>
        </p:spPr>
      </p:pic>
      <p:pic>
        <p:nvPicPr>
          <p:cNvPr id="2" name="Immagine 1">
            <a:extLst>
              <a:ext uri="{FF2B5EF4-FFF2-40B4-BE49-F238E27FC236}">
                <a16:creationId xmlns:a16="http://schemas.microsoft.com/office/drawing/2014/main" id="{5F41550F-4677-FC64-DBC9-DA3F66BBA50F}"/>
              </a:ext>
            </a:extLst>
          </p:cNvPr>
          <p:cNvPicPr>
            <a:picLocks noChangeAspect="1"/>
          </p:cNvPicPr>
          <p:nvPr/>
        </p:nvPicPr>
        <p:blipFill>
          <a:blip r:embed="rId17"/>
          <a:srcRect/>
          <a:stretch/>
        </p:blipFill>
        <p:spPr>
          <a:xfrm>
            <a:off x="3904909" y="2583568"/>
            <a:ext cx="190841" cy="190841"/>
          </a:xfrm>
          <a:prstGeom prst="rect">
            <a:avLst/>
          </a:prstGeom>
        </p:spPr>
      </p:pic>
      <p:pic>
        <p:nvPicPr>
          <p:cNvPr id="4" name="Immagine 3">
            <a:extLst>
              <a:ext uri="{FF2B5EF4-FFF2-40B4-BE49-F238E27FC236}">
                <a16:creationId xmlns:a16="http://schemas.microsoft.com/office/drawing/2014/main" id="{7F0923C0-5A48-5F34-CC31-F8AA64D201A1}"/>
              </a:ext>
            </a:extLst>
          </p:cNvPr>
          <p:cNvPicPr>
            <a:picLocks noChangeAspect="1"/>
          </p:cNvPicPr>
          <p:nvPr/>
        </p:nvPicPr>
        <p:blipFill>
          <a:blip r:embed="rId17"/>
          <a:srcRect/>
          <a:stretch/>
        </p:blipFill>
        <p:spPr>
          <a:xfrm>
            <a:off x="4712415" y="4501446"/>
            <a:ext cx="190841" cy="190841"/>
          </a:xfrm>
          <a:prstGeom prst="rect">
            <a:avLst/>
          </a:prstGeom>
        </p:spPr>
      </p:pic>
      <p:pic>
        <p:nvPicPr>
          <p:cNvPr id="8" name="Immagine 7">
            <a:extLst>
              <a:ext uri="{FF2B5EF4-FFF2-40B4-BE49-F238E27FC236}">
                <a16:creationId xmlns:a16="http://schemas.microsoft.com/office/drawing/2014/main" id="{C985F7ED-4D42-3FC0-C8BE-7F321747CFFC}"/>
              </a:ext>
            </a:extLst>
          </p:cNvPr>
          <p:cNvPicPr>
            <a:picLocks noChangeAspect="1"/>
          </p:cNvPicPr>
          <p:nvPr/>
        </p:nvPicPr>
        <p:blipFill>
          <a:blip r:embed="rId17"/>
          <a:srcRect/>
          <a:stretch/>
        </p:blipFill>
        <p:spPr>
          <a:xfrm>
            <a:off x="10219450" y="4828893"/>
            <a:ext cx="190841" cy="190841"/>
          </a:xfrm>
          <a:prstGeom prst="rect">
            <a:avLst/>
          </a:prstGeom>
        </p:spPr>
      </p:pic>
      <p:pic>
        <p:nvPicPr>
          <p:cNvPr id="9" name="Immagine 8">
            <a:extLst>
              <a:ext uri="{FF2B5EF4-FFF2-40B4-BE49-F238E27FC236}">
                <a16:creationId xmlns:a16="http://schemas.microsoft.com/office/drawing/2014/main" id="{99FF89CB-698D-FC96-3752-4AEEA9CABA3B}"/>
              </a:ext>
            </a:extLst>
          </p:cNvPr>
          <p:cNvPicPr>
            <a:picLocks noChangeAspect="1"/>
          </p:cNvPicPr>
          <p:nvPr/>
        </p:nvPicPr>
        <p:blipFill>
          <a:blip r:embed="rId17"/>
          <a:srcRect/>
          <a:stretch/>
        </p:blipFill>
        <p:spPr>
          <a:xfrm>
            <a:off x="7067209" y="592843"/>
            <a:ext cx="190841" cy="190841"/>
          </a:xfrm>
          <a:prstGeom prst="rect">
            <a:avLst/>
          </a:prstGeom>
        </p:spPr>
      </p:pic>
      <p:pic>
        <p:nvPicPr>
          <p:cNvPr id="10" name="Immagine 9">
            <a:extLst>
              <a:ext uri="{FF2B5EF4-FFF2-40B4-BE49-F238E27FC236}">
                <a16:creationId xmlns:a16="http://schemas.microsoft.com/office/drawing/2014/main" id="{7460AEFE-145E-7BDE-3ABC-DA9ABCB207DB}"/>
              </a:ext>
            </a:extLst>
          </p:cNvPr>
          <p:cNvPicPr>
            <a:picLocks noChangeAspect="1"/>
          </p:cNvPicPr>
          <p:nvPr/>
        </p:nvPicPr>
        <p:blipFill>
          <a:blip r:embed="rId17"/>
          <a:srcRect/>
          <a:stretch/>
        </p:blipFill>
        <p:spPr>
          <a:xfrm>
            <a:off x="6526359" y="4509284"/>
            <a:ext cx="190841" cy="190841"/>
          </a:xfrm>
          <a:prstGeom prst="rect">
            <a:avLst/>
          </a:prstGeom>
        </p:spPr>
      </p:pic>
      <p:pic>
        <p:nvPicPr>
          <p:cNvPr id="13" name="Immagine 12">
            <a:extLst>
              <a:ext uri="{FF2B5EF4-FFF2-40B4-BE49-F238E27FC236}">
                <a16:creationId xmlns:a16="http://schemas.microsoft.com/office/drawing/2014/main" id="{CFD06447-1987-3450-7138-C72B4216BF87}"/>
              </a:ext>
            </a:extLst>
          </p:cNvPr>
          <p:cNvPicPr>
            <a:picLocks noChangeAspect="1"/>
          </p:cNvPicPr>
          <p:nvPr/>
        </p:nvPicPr>
        <p:blipFill>
          <a:blip r:embed="rId17"/>
          <a:srcRect/>
          <a:stretch/>
        </p:blipFill>
        <p:spPr>
          <a:xfrm>
            <a:off x="7264109" y="2349040"/>
            <a:ext cx="190841" cy="190841"/>
          </a:xfrm>
          <a:prstGeom prst="rect">
            <a:avLst/>
          </a:prstGeom>
        </p:spPr>
      </p:pic>
    </p:spTree>
    <p:custDataLst>
      <p:tags r:id="rId1"/>
    </p:custDataLst>
    <p:extLst>
      <p:ext uri="{BB962C8B-B14F-4D97-AF65-F5344CB8AC3E}">
        <p14:creationId xmlns:p14="http://schemas.microsoft.com/office/powerpoint/2010/main" val="27452284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A10D4-4134-8CAA-E160-0956512B646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B245073E-7043-821E-E0CB-80506F1247BC}"/>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76</a:t>
            </a:fld>
            <a:endParaRPr lang="it-IT" sz="1600" dirty="0"/>
          </a:p>
        </p:txBody>
      </p:sp>
      <p:grpSp>
        <p:nvGrpSpPr>
          <p:cNvPr id="23" name="Gruppo 22">
            <a:extLst>
              <a:ext uri="{FF2B5EF4-FFF2-40B4-BE49-F238E27FC236}">
                <a16:creationId xmlns:a16="http://schemas.microsoft.com/office/drawing/2014/main" id="{CCFE377D-B177-9AEA-672E-12F1F5CB788A}"/>
              </a:ext>
            </a:extLst>
          </p:cNvPr>
          <p:cNvGrpSpPr/>
          <p:nvPr/>
        </p:nvGrpSpPr>
        <p:grpSpPr>
          <a:xfrm>
            <a:off x="1254844" y="865002"/>
            <a:ext cx="9514757" cy="1938992"/>
            <a:chOff x="1144777" y="865002"/>
            <a:chExt cx="9514757" cy="1938992"/>
          </a:xfrm>
        </p:grpSpPr>
        <p:sp>
          <p:nvSpPr>
            <p:cNvPr id="4" name="CasellaDiTesto 3">
              <a:extLst>
                <a:ext uri="{FF2B5EF4-FFF2-40B4-BE49-F238E27FC236}">
                  <a16:creationId xmlns:a16="http://schemas.microsoft.com/office/drawing/2014/main" id="{6C1832C9-CD0B-7C54-1C33-C3A95AB9174E}"/>
                </a:ext>
              </a:extLst>
            </p:cNvPr>
            <p:cNvSpPr txBox="1"/>
            <p:nvPr/>
          </p:nvSpPr>
          <p:spPr>
            <a:xfrm>
              <a:off x="1144777" y="865002"/>
              <a:ext cx="9514757" cy="1938992"/>
            </a:xfrm>
            <a:prstGeom prst="rect">
              <a:avLst/>
            </a:prstGeom>
            <a:noFill/>
          </p:spPr>
          <p:txBody>
            <a:bodyPr wrap="square">
              <a:spAutoFit/>
            </a:bodyPr>
            <a:lstStyle>
              <a:defPPr>
                <a:defRPr lang="en-US"/>
              </a:defPPr>
              <a:lvl1pPr algn="ctr">
                <a:tabLst>
                  <a:tab pos="180975" algn="l"/>
                </a:tabLst>
                <a:defRPr sz="6000" b="1">
                  <a:solidFill>
                    <a:srgbClr val="233782"/>
                  </a:solidFill>
                  <a:latin typeface="Encode Sans Condensed Black" pitchFamily="2" charset="0"/>
                </a:defRPr>
              </a:lvl1pPr>
            </a:lstStyle>
            <a:p>
              <a:r>
                <a:rPr lang="it-IT" dirty="0" err="1">
                  <a:solidFill>
                    <a:schemeClr val="bg1"/>
                  </a:solidFill>
                </a:rPr>
                <a:t>You</a:t>
              </a:r>
              <a:r>
                <a:rPr lang="it-IT" dirty="0">
                  <a:solidFill>
                    <a:schemeClr val="bg1"/>
                  </a:solidFill>
                </a:rPr>
                <a:t> </a:t>
              </a:r>
              <a:r>
                <a:rPr lang="it-IT" dirty="0" err="1">
                  <a:solidFill>
                    <a:schemeClr val="bg1"/>
                  </a:solidFill>
                </a:rPr>
                <a:t>have</a:t>
              </a:r>
              <a:r>
                <a:rPr lang="it-IT" dirty="0">
                  <a:solidFill>
                    <a:schemeClr val="bg1"/>
                  </a:solidFill>
                </a:rPr>
                <a:t> </a:t>
              </a:r>
              <a:r>
                <a:rPr lang="it-IT" dirty="0" err="1">
                  <a:solidFill>
                    <a:schemeClr val="bg1"/>
                  </a:solidFill>
                </a:rPr>
                <a:t>found</a:t>
              </a:r>
              <a:r>
                <a:rPr lang="it-IT" dirty="0">
                  <a:solidFill>
                    <a:schemeClr val="bg1"/>
                  </a:solidFill>
                </a:rPr>
                <a:t> the key! </a:t>
              </a:r>
            </a:p>
            <a:p>
              <a:endParaRPr lang="it-IT" dirty="0">
                <a:solidFill>
                  <a:schemeClr val="bg1"/>
                </a:solidFill>
              </a:endParaRPr>
            </a:p>
          </p:txBody>
        </p:sp>
        <p:sp>
          <p:nvSpPr>
            <p:cNvPr id="13" name="CasellaDiTesto 12">
              <a:extLst>
                <a:ext uri="{FF2B5EF4-FFF2-40B4-BE49-F238E27FC236}">
                  <a16:creationId xmlns:a16="http://schemas.microsoft.com/office/drawing/2014/main" id="{5CAC4851-3528-A026-444E-B53FD908051E}"/>
                </a:ext>
              </a:extLst>
            </p:cNvPr>
            <p:cNvSpPr txBox="1"/>
            <p:nvPr/>
          </p:nvSpPr>
          <p:spPr>
            <a:xfrm>
              <a:off x="1562989" y="1894469"/>
              <a:ext cx="8678333" cy="369332"/>
            </a:xfrm>
            <a:prstGeom prst="rect">
              <a:avLst/>
            </a:prstGeom>
            <a:noFill/>
          </p:spPr>
          <p:txBody>
            <a:bodyPr wrap="square">
              <a:spAutoFit/>
            </a:bodyPr>
            <a:lstStyle/>
            <a:p>
              <a:pPr algn="ctr"/>
              <a:r>
                <a:rPr lang="it-IT" dirty="0" err="1">
                  <a:solidFill>
                    <a:schemeClr val="bg1"/>
                  </a:solidFill>
                  <a:latin typeface="Encode Sans" pitchFamily="2" charset="0"/>
                </a:rPr>
                <a:t>It</a:t>
              </a:r>
              <a:r>
                <a:rPr lang="it-IT" dirty="0">
                  <a:solidFill>
                    <a:schemeClr val="bg1"/>
                  </a:solidFill>
                  <a:latin typeface="Encode Sans" pitchFamily="2" charset="0"/>
                </a:rPr>
                <a:t> </a:t>
              </a:r>
              <a:r>
                <a:rPr lang="it-IT" dirty="0" err="1">
                  <a:solidFill>
                    <a:schemeClr val="bg1"/>
                  </a:solidFill>
                  <a:latin typeface="Encode Sans" pitchFamily="2" charset="0"/>
                </a:rPr>
                <a:t>was</a:t>
              </a:r>
              <a:r>
                <a:rPr lang="it-IT" dirty="0">
                  <a:solidFill>
                    <a:schemeClr val="bg1"/>
                  </a:solidFill>
                  <a:latin typeface="Encode Sans" pitchFamily="2" charset="0"/>
                </a:rPr>
                <a:t> in the door pocket </a:t>
              </a:r>
              <a:r>
                <a:rPr lang="it-IT" dirty="0" err="1">
                  <a:solidFill>
                    <a:schemeClr val="bg1"/>
                  </a:solidFill>
                  <a:latin typeface="Encode Sans" pitchFamily="2" charset="0"/>
                </a:rPr>
                <a:t>all</a:t>
              </a:r>
              <a:r>
                <a:rPr lang="it-IT" dirty="0">
                  <a:solidFill>
                    <a:schemeClr val="bg1"/>
                  </a:solidFill>
                  <a:latin typeface="Encode Sans" pitchFamily="2" charset="0"/>
                </a:rPr>
                <a:t> the time… </a:t>
              </a:r>
              <a:r>
                <a:rPr lang="it-IT" dirty="0" err="1">
                  <a:solidFill>
                    <a:schemeClr val="bg1"/>
                  </a:solidFill>
                  <a:latin typeface="Encode Sans" pitchFamily="2" charset="0"/>
                </a:rPr>
                <a:t>You</a:t>
              </a:r>
              <a:r>
                <a:rPr lang="it-IT" dirty="0">
                  <a:solidFill>
                    <a:schemeClr val="bg1"/>
                  </a:solidFill>
                  <a:latin typeface="Encode Sans" pitchFamily="2" charset="0"/>
                </a:rPr>
                <a:t> can </a:t>
              </a:r>
              <a:r>
                <a:rPr lang="it-IT" dirty="0" err="1">
                  <a:solidFill>
                    <a:schemeClr val="bg1"/>
                  </a:solidFill>
                  <a:latin typeface="Encode Sans" pitchFamily="2" charset="0"/>
                </a:rPr>
                <a:t>now</a:t>
              </a:r>
              <a:r>
                <a:rPr lang="it-IT" dirty="0">
                  <a:solidFill>
                    <a:schemeClr val="bg1"/>
                  </a:solidFill>
                  <a:latin typeface="Encode Sans" pitchFamily="2" charset="0"/>
                </a:rPr>
                <a:t> turn on the </a:t>
              </a:r>
              <a:r>
                <a:rPr lang="it-IT" dirty="0" err="1">
                  <a:solidFill>
                    <a:schemeClr val="bg1"/>
                  </a:solidFill>
                  <a:latin typeface="Encode Sans" pitchFamily="2" charset="0"/>
                </a:rPr>
                <a:t>vehicle</a:t>
              </a:r>
              <a:r>
                <a:rPr lang="it-IT" dirty="0">
                  <a:solidFill>
                    <a:schemeClr val="bg1"/>
                  </a:solidFill>
                  <a:latin typeface="Encode Sans" pitchFamily="2" charset="0"/>
                </a:rPr>
                <a:t> and go. </a:t>
              </a:r>
            </a:p>
          </p:txBody>
        </p:sp>
        <p:sp>
          <p:nvSpPr>
            <p:cNvPr id="17" name="CasellaDiTesto 16">
              <a:extLst>
                <a:ext uri="{FF2B5EF4-FFF2-40B4-BE49-F238E27FC236}">
                  <a16:creationId xmlns:a16="http://schemas.microsoft.com/office/drawing/2014/main" id="{61F4C67A-3D2E-F9DF-E4BE-7C801558DB77}"/>
                </a:ext>
              </a:extLst>
            </p:cNvPr>
            <p:cNvSpPr txBox="1"/>
            <p:nvPr/>
          </p:nvSpPr>
          <p:spPr>
            <a:xfrm>
              <a:off x="2854155" y="2263801"/>
              <a:ext cx="6096000" cy="276999"/>
            </a:xfrm>
            <a:prstGeom prst="rect">
              <a:avLst/>
            </a:prstGeom>
            <a:noFill/>
          </p:spPr>
          <p:txBody>
            <a:bodyPr wrap="square">
              <a:spAutoFit/>
            </a:bodyPr>
            <a:lstStyle/>
            <a:p>
              <a:pPr algn="ctr"/>
              <a:r>
                <a:rPr lang="en-GB" sz="1200" i="1" dirty="0">
                  <a:solidFill>
                    <a:schemeClr val="bg1"/>
                  </a:solidFill>
                  <a:latin typeface="Encode Sans" pitchFamily="2" charset="0"/>
                </a:rPr>
                <a:t>Drag the key over the ignition area</a:t>
              </a:r>
              <a:endParaRPr lang="it-IT" sz="1200" i="1" dirty="0">
                <a:solidFill>
                  <a:schemeClr val="bg1"/>
                </a:solidFill>
                <a:latin typeface="Encode Sans" pitchFamily="2" charset="0"/>
              </a:endParaRPr>
            </a:p>
          </p:txBody>
        </p:sp>
      </p:grpSp>
      <p:pic>
        <p:nvPicPr>
          <p:cNvPr id="25" name="Immagine 24" descr="Immagine che contiene schermata, orologio, automobile&#10;&#10;Il contenuto generato dall'IA potrebbe non essere corretto.">
            <a:extLst>
              <a:ext uri="{FF2B5EF4-FFF2-40B4-BE49-F238E27FC236}">
                <a16:creationId xmlns:a16="http://schemas.microsoft.com/office/drawing/2014/main" id="{8023CBD2-51C1-48FB-1692-CCE145F20D2A}"/>
              </a:ext>
            </a:extLst>
          </p:cNvPr>
          <p:cNvPicPr>
            <a:picLocks noChangeAspect="1"/>
          </p:cNvPicPr>
          <p:nvPr/>
        </p:nvPicPr>
        <p:blipFill>
          <a:blip r:embed="rId4"/>
          <a:srcRect l="30429" r="27139"/>
          <a:stretch>
            <a:fillRect/>
          </a:stretch>
        </p:blipFill>
        <p:spPr>
          <a:xfrm rot="20384740">
            <a:off x="3642047" y="2870941"/>
            <a:ext cx="1909834" cy="3000616"/>
          </a:xfrm>
          <a:prstGeom prst="rect">
            <a:avLst/>
          </a:prstGeom>
        </p:spPr>
      </p:pic>
      <p:sp>
        <p:nvSpPr>
          <p:cNvPr id="26" name="Ovale 25">
            <a:extLst>
              <a:ext uri="{FF2B5EF4-FFF2-40B4-BE49-F238E27FC236}">
                <a16:creationId xmlns:a16="http://schemas.microsoft.com/office/drawing/2014/main" id="{ED21FA76-B3B6-FE4F-5172-C62559878640}"/>
              </a:ext>
            </a:extLst>
          </p:cNvPr>
          <p:cNvSpPr/>
          <p:nvPr/>
        </p:nvSpPr>
        <p:spPr>
          <a:xfrm rot="20709656">
            <a:off x="7591845" y="3841176"/>
            <a:ext cx="753351" cy="477572"/>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15718533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9BC8DE1-7235-1B62-FD76-A7494B7D6B17}"/>
              </a:ext>
            </a:extLst>
          </p:cNvPr>
          <p:cNvSpPr txBox="1"/>
          <p:nvPr/>
        </p:nvSpPr>
        <p:spPr>
          <a:xfrm>
            <a:off x="11496676" y="6122170"/>
            <a:ext cx="476444"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77</a:t>
            </a:fld>
            <a:endParaRPr lang="it-IT" sz="1600" dirty="0"/>
          </a:p>
        </p:txBody>
      </p:sp>
    </p:spTree>
    <p:custDataLst>
      <p:tags r:id="rId1"/>
    </p:custDataLst>
    <p:extLst>
      <p:ext uri="{BB962C8B-B14F-4D97-AF65-F5344CB8AC3E}">
        <p14:creationId xmlns:p14="http://schemas.microsoft.com/office/powerpoint/2010/main" val="4011209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45E3B-2985-4FC5-38C4-7B65925EF1F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F0210A17-AE38-8055-6FA8-04D6D164B295}"/>
              </a:ext>
            </a:extLst>
          </p:cNvPr>
          <p:cNvSpPr txBox="1"/>
          <p:nvPr/>
        </p:nvSpPr>
        <p:spPr>
          <a:xfrm>
            <a:off x="5606339" y="2164335"/>
            <a:ext cx="4393541" cy="1323439"/>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pPr algn="l">
              <a:spcAft>
                <a:spcPts val="1200"/>
              </a:spcAft>
            </a:pPr>
            <a:r>
              <a:rPr lang="it-IT" sz="2400" dirty="0" err="1"/>
              <a:t>Before</a:t>
            </a:r>
            <a:r>
              <a:rPr lang="it-IT" sz="2400" dirty="0"/>
              <a:t> </a:t>
            </a:r>
            <a:r>
              <a:rPr lang="it-IT" sz="2400" dirty="0" err="1"/>
              <a:t>we</a:t>
            </a:r>
            <a:r>
              <a:rPr lang="it-IT" sz="2400" dirty="0"/>
              <a:t> </a:t>
            </a:r>
            <a:r>
              <a:rPr lang="it-IT" sz="2400" dirty="0" err="1"/>
              <a:t>begin</a:t>
            </a:r>
            <a:r>
              <a:rPr lang="it-IT" sz="2400" dirty="0"/>
              <a:t>, </a:t>
            </a:r>
            <a:br>
              <a:rPr lang="it-IT" sz="2400" dirty="0"/>
            </a:br>
            <a:r>
              <a:rPr lang="it-IT" sz="2800" dirty="0">
                <a:latin typeface="Encode Sans Condensed Black" pitchFamily="2" charset="0"/>
              </a:rPr>
              <a:t>take a moment to check out the dashboard. </a:t>
            </a:r>
          </a:p>
        </p:txBody>
      </p:sp>
      <p:pic>
        <p:nvPicPr>
          <p:cNvPr id="3" name="Picture 2">
            <a:extLst>
              <a:ext uri="{FF2B5EF4-FFF2-40B4-BE49-F238E27FC236}">
                <a16:creationId xmlns:a16="http://schemas.microsoft.com/office/drawing/2014/main" id="{9C6C85BC-7384-1C86-CFA9-3648075A1CEF}"/>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76" name="CasellaDiTesto 75">
            <a:extLst>
              <a:ext uri="{FF2B5EF4-FFF2-40B4-BE49-F238E27FC236}">
                <a16:creationId xmlns:a16="http://schemas.microsoft.com/office/drawing/2014/main" id="{1CD9CC1E-0494-A7E2-48EC-8B694DE5E8C5}"/>
              </a:ext>
            </a:extLst>
          </p:cNvPr>
          <p:cNvSpPr txBox="1"/>
          <p:nvPr/>
        </p:nvSpPr>
        <p:spPr>
          <a:xfrm>
            <a:off x="11489890" y="6119880"/>
            <a:ext cx="489423"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8</a:t>
            </a:fld>
            <a:endParaRPr lang="it-IT" sz="1600" dirty="0"/>
          </a:p>
        </p:txBody>
      </p:sp>
      <p:sp>
        <p:nvSpPr>
          <p:cNvPr id="6" name="CasellaDiTesto 5">
            <a:extLst>
              <a:ext uri="{FF2B5EF4-FFF2-40B4-BE49-F238E27FC236}">
                <a16:creationId xmlns:a16="http://schemas.microsoft.com/office/drawing/2014/main" id="{A1E93CB1-9A96-92D5-4E55-8CA71920A03B}"/>
              </a:ext>
            </a:extLst>
          </p:cNvPr>
          <p:cNvSpPr txBox="1"/>
          <p:nvPr/>
        </p:nvSpPr>
        <p:spPr>
          <a:xfrm>
            <a:off x="6021380" y="3791463"/>
            <a:ext cx="1611707"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rgbClr val="2F3854"/>
                </a:solidFill>
                <a:latin typeface="Encode Sans Condensed Black" pitchFamily="2" charset="0"/>
              </a:rPr>
              <a:t>CONTINUE</a:t>
            </a:r>
          </a:p>
        </p:txBody>
      </p:sp>
      <p:pic>
        <p:nvPicPr>
          <p:cNvPr id="7" name="Immagine 6" descr="Immagine che contiene sorriso, Viso umano, ragazzo, persona&#10;&#10;Il contenuto generato dall'IA potrebbe non essere corretto.">
            <a:extLst>
              <a:ext uri="{FF2B5EF4-FFF2-40B4-BE49-F238E27FC236}">
                <a16:creationId xmlns:a16="http://schemas.microsoft.com/office/drawing/2014/main" id="{C72C5D20-2A9F-0B81-063B-58C4CACDCEFD}"/>
              </a:ext>
            </a:extLst>
          </p:cNvPr>
          <p:cNvPicPr>
            <a:picLocks noChangeAspect="1"/>
          </p:cNvPicPr>
          <p:nvPr/>
        </p:nvPicPr>
        <p:blipFill>
          <a:blip r:embed="rId6"/>
          <a:srcRect l="19754" r="28406" b="24054"/>
          <a:stretch>
            <a:fillRect/>
          </a:stretch>
        </p:blipFill>
        <p:spPr>
          <a:xfrm>
            <a:off x="801131" y="-141525"/>
            <a:ext cx="6076871" cy="5935161"/>
          </a:xfrm>
          <a:prstGeom prst="rect">
            <a:avLst/>
          </a:prstGeom>
        </p:spPr>
      </p:pic>
    </p:spTree>
    <p:custDataLst>
      <p:tags r:id="rId1"/>
    </p:custDataLst>
    <p:extLst>
      <p:ext uri="{BB962C8B-B14F-4D97-AF65-F5344CB8AC3E}">
        <p14:creationId xmlns:p14="http://schemas.microsoft.com/office/powerpoint/2010/main" val="207791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796E5-C8D7-27CC-1E51-009A26E01BDC}"/>
            </a:ext>
          </a:extLst>
        </p:cNvPr>
        <p:cNvGrpSpPr/>
        <p:nvPr/>
      </p:nvGrpSpPr>
      <p:grpSpPr>
        <a:xfrm>
          <a:off x="0" y="0"/>
          <a:ext cx="0" cy="0"/>
          <a:chOff x="0" y="0"/>
          <a:chExt cx="0" cy="0"/>
        </a:xfrm>
      </p:grpSpPr>
      <p:sp>
        <p:nvSpPr>
          <p:cNvPr id="66" name="Rettangolo 65">
            <a:extLst>
              <a:ext uri="{FF2B5EF4-FFF2-40B4-BE49-F238E27FC236}">
                <a16:creationId xmlns:a16="http://schemas.microsoft.com/office/drawing/2014/main" id="{7F117D56-B18C-E98A-0A47-FB525F0A974D}"/>
              </a:ext>
            </a:extLst>
          </p:cNvPr>
          <p:cNvSpPr/>
          <p:nvPr/>
        </p:nvSpPr>
        <p:spPr>
          <a:xfrm>
            <a:off x="0" y="0"/>
            <a:ext cx="12192000" cy="6858000"/>
          </a:xfrm>
          <a:prstGeom prst="rect">
            <a:avLst/>
          </a:prstGeom>
          <a:solidFill>
            <a:srgbClr val="1F2B43">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9" name="Gruppo 68">
            <a:extLst>
              <a:ext uri="{FF2B5EF4-FFF2-40B4-BE49-F238E27FC236}">
                <a16:creationId xmlns:a16="http://schemas.microsoft.com/office/drawing/2014/main" id="{34C3423F-F12B-40C4-AAF4-2758499D1C84}"/>
              </a:ext>
            </a:extLst>
          </p:cNvPr>
          <p:cNvGrpSpPr/>
          <p:nvPr/>
        </p:nvGrpSpPr>
        <p:grpSpPr>
          <a:xfrm>
            <a:off x="11449277" y="106363"/>
            <a:ext cx="575026" cy="700647"/>
            <a:chOff x="11449277" y="1833658"/>
            <a:chExt cx="575026" cy="700647"/>
          </a:xfrm>
        </p:grpSpPr>
        <p:sp>
          <p:nvSpPr>
            <p:cNvPr id="70" name="Rettangolo con angoli arrotondati 69">
              <a:extLst>
                <a:ext uri="{FF2B5EF4-FFF2-40B4-BE49-F238E27FC236}">
                  <a16:creationId xmlns:a16="http://schemas.microsoft.com/office/drawing/2014/main" id="{F821E77D-C2B3-4345-6651-D320A714A7E5}"/>
                </a:ext>
              </a:extLst>
            </p:cNvPr>
            <p:cNvSpPr/>
            <p:nvPr/>
          </p:nvSpPr>
          <p:spPr>
            <a:xfrm>
              <a:off x="11449277" y="1833658"/>
              <a:ext cx="575026" cy="700647"/>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con angoli arrotondati 70">
              <a:extLst>
                <a:ext uri="{FF2B5EF4-FFF2-40B4-BE49-F238E27FC236}">
                  <a16:creationId xmlns:a16="http://schemas.microsoft.com/office/drawing/2014/main" id="{4A7E2159-A9E8-CF5B-CAF0-7396EFC6E0BF}"/>
                </a:ext>
              </a:extLst>
            </p:cNvPr>
            <p:cNvSpPr/>
            <p:nvPr/>
          </p:nvSpPr>
          <p:spPr>
            <a:xfrm>
              <a:off x="11511480" y="1911578"/>
              <a:ext cx="450621" cy="5546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3" name="Immagine 72">
              <a:extLst>
                <a:ext uri="{FF2B5EF4-FFF2-40B4-BE49-F238E27FC236}">
                  <a16:creationId xmlns:a16="http://schemas.microsoft.com/office/drawing/2014/main" id="{7B6D3E9B-7DD3-0CA7-E710-FD2EDCC9230C}"/>
                </a:ext>
              </a:extLst>
            </p:cNvPr>
            <p:cNvPicPr>
              <a:picLocks noChangeAspect="1"/>
            </p:cNvPicPr>
            <p:nvPr/>
          </p:nvPicPr>
          <p:blipFill>
            <a:blip r:embed="rId3">
              <a:alphaModFix/>
            </a:blip>
            <a:srcRect/>
            <a:stretch/>
          </p:blipFill>
          <p:spPr>
            <a:xfrm>
              <a:off x="11621187" y="2060690"/>
              <a:ext cx="231755" cy="231755"/>
            </a:xfrm>
            <a:prstGeom prst="rect">
              <a:avLst/>
            </a:prstGeom>
          </p:spPr>
        </p:pic>
      </p:grpSp>
      <p:sp>
        <p:nvSpPr>
          <p:cNvPr id="34" name="Rettangolo con angoli arrotondati 33">
            <a:extLst>
              <a:ext uri="{FF2B5EF4-FFF2-40B4-BE49-F238E27FC236}">
                <a16:creationId xmlns:a16="http://schemas.microsoft.com/office/drawing/2014/main" id="{496605E0-E059-8E20-7FB4-9969A5E0CAFB}"/>
              </a:ext>
            </a:extLst>
          </p:cNvPr>
          <p:cNvSpPr/>
          <p:nvPr/>
        </p:nvSpPr>
        <p:spPr>
          <a:xfrm rot="5400000">
            <a:off x="1442990" y="-1299207"/>
            <a:ext cx="467719" cy="3237602"/>
          </a:xfrm>
          <a:prstGeom prst="roundRect">
            <a:avLst>
              <a:gd name="adj" fmla="val 50000"/>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E1C643D-3D8C-DEDE-0DCF-1D82D57FA6A9}"/>
              </a:ext>
            </a:extLst>
          </p:cNvPr>
          <p:cNvSpPr txBox="1"/>
          <p:nvPr/>
        </p:nvSpPr>
        <p:spPr>
          <a:xfrm>
            <a:off x="198130" y="148270"/>
            <a:ext cx="3153667" cy="338554"/>
          </a:xfrm>
          <a:prstGeom prst="rect">
            <a:avLst/>
          </a:prstGeom>
          <a:noFill/>
        </p:spPr>
        <p:txBody>
          <a:bodyPr wrap="square">
            <a:spAutoFit/>
          </a:bodyPr>
          <a:lstStyle/>
          <a:p>
            <a:r>
              <a:rPr lang="en-US" sz="1600" b="1" dirty="0">
                <a:solidFill>
                  <a:srgbClr val="233782"/>
                </a:solidFill>
                <a:latin typeface="Encode Sans Condensed Black" pitchFamily="2" charset="0"/>
              </a:rPr>
              <a:t>K9 </a:t>
            </a:r>
            <a:r>
              <a:rPr lang="en-US" sz="1600" dirty="0">
                <a:solidFill>
                  <a:srgbClr val="233782"/>
                </a:solidFill>
                <a:latin typeface="Encode Sans Condensed Medium" pitchFamily="2" charset="0"/>
              </a:rPr>
              <a:t>Salesmen Knowledge Check up</a:t>
            </a:r>
            <a:endParaRPr lang="en-US" sz="1600" noProof="0" dirty="0">
              <a:solidFill>
                <a:srgbClr val="233782"/>
              </a:solidFill>
              <a:latin typeface="Encode Sans Condensed Medium" pitchFamily="2" charset="0"/>
            </a:endParaRPr>
          </a:p>
        </p:txBody>
      </p:sp>
      <p:grpSp>
        <p:nvGrpSpPr>
          <p:cNvPr id="62" name="Gruppo 61">
            <a:extLst>
              <a:ext uri="{FF2B5EF4-FFF2-40B4-BE49-F238E27FC236}">
                <a16:creationId xmlns:a16="http://schemas.microsoft.com/office/drawing/2014/main" id="{FC3AAA6D-8842-F456-A2AF-7C092439B9C4}"/>
              </a:ext>
            </a:extLst>
          </p:cNvPr>
          <p:cNvGrpSpPr/>
          <p:nvPr/>
        </p:nvGrpSpPr>
        <p:grpSpPr>
          <a:xfrm>
            <a:off x="11449277" y="4952304"/>
            <a:ext cx="575026" cy="1738151"/>
            <a:chOff x="11449277" y="4952304"/>
            <a:chExt cx="575026" cy="1738151"/>
          </a:xfrm>
        </p:grpSpPr>
        <p:sp>
          <p:nvSpPr>
            <p:cNvPr id="17" name="Rettangolo con angoli arrotondati 16">
              <a:extLst>
                <a:ext uri="{FF2B5EF4-FFF2-40B4-BE49-F238E27FC236}">
                  <a16:creationId xmlns:a16="http://schemas.microsoft.com/office/drawing/2014/main" id="{51EE0E45-5CC4-8FD4-F774-C45143306900}"/>
                </a:ext>
              </a:extLst>
            </p:cNvPr>
            <p:cNvSpPr/>
            <p:nvPr/>
          </p:nvSpPr>
          <p:spPr>
            <a:xfrm>
              <a:off x="11449277" y="4952304"/>
              <a:ext cx="575026" cy="1738151"/>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con angoli arrotondati 17">
              <a:extLst>
                <a:ext uri="{FF2B5EF4-FFF2-40B4-BE49-F238E27FC236}">
                  <a16:creationId xmlns:a16="http://schemas.microsoft.com/office/drawing/2014/main" id="{CE7094A9-F096-99FC-68FC-A206E72CEDBA}"/>
                </a:ext>
              </a:extLst>
            </p:cNvPr>
            <p:cNvSpPr/>
            <p:nvPr/>
          </p:nvSpPr>
          <p:spPr>
            <a:xfrm>
              <a:off x="11511479" y="5025330"/>
              <a:ext cx="450621" cy="9317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516D6FE3-7279-3AF1-A31D-4044FAA64425}"/>
                </a:ext>
              </a:extLst>
            </p:cNvPr>
            <p:cNvSpPr/>
            <p:nvPr/>
          </p:nvSpPr>
          <p:spPr>
            <a:xfrm>
              <a:off x="11547876" y="5074379"/>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73288D68-9B4B-40F9-F148-DFCBFC5B4817}"/>
                </a:ext>
              </a:extLst>
            </p:cNvPr>
            <p:cNvSpPr/>
            <p:nvPr/>
          </p:nvSpPr>
          <p:spPr>
            <a:xfrm flipH="1">
              <a:off x="11547875" y="5509354"/>
              <a:ext cx="377825" cy="377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con angoli arrotondati 30">
              <a:extLst>
                <a:ext uri="{FF2B5EF4-FFF2-40B4-BE49-F238E27FC236}">
                  <a16:creationId xmlns:a16="http://schemas.microsoft.com/office/drawing/2014/main" id="{624500F5-CCE7-93D0-642D-DC919D32E4F3}"/>
                </a:ext>
              </a:extLst>
            </p:cNvPr>
            <p:cNvSpPr/>
            <p:nvPr/>
          </p:nvSpPr>
          <p:spPr>
            <a:xfrm>
              <a:off x="11511479" y="5977830"/>
              <a:ext cx="450621" cy="626900"/>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Immagine 58">
              <a:extLst>
                <a:ext uri="{FF2B5EF4-FFF2-40B4-BE49-F238E27FC236}">
                  <a16:creationId xmlns:a16="http://schemas.microsoft.com/office/drawing/2014/main" id="{9699B7C2-4EA1-2BAC-B878-B020261BF9E5}"/>
                </a:ext>
              </a:extLst>
            </p:cNvPr>
            <p:cNvPicPr>
              <a:picLocks noChangeAspect="1"/>
            </p:cNvPicPr>
            <p:nvPr/>
          </p:nvPicPr>
          <p:blipFill>
            <a:blip r:embed="rId4"/>
            <a:srcRect/>
            <a:stretch/>
          </p:blipFill>
          <p:spPr>
            <a:xfrm>
              <a:off x="11656196" y="5171117"/>
              <a:ext cx="183221" cy="183221"/>
            </a:xfrm>
            <a:prstGeom prst="rect">
              <a:avLst/>
            </a:prstGeom>
          </p:spPr>
        </p:pic>
        <p:pic>
          <p:nvPicPr>
            <p:cNvPr id="60" name="Immagine 59">
              <a:extLst>
                <a:ext uri="{FF2B5EF4-FFF2-40B4-BE49-F238E27FC236}">
                  <a16:creationId xmlns:a16="http://schemas.microsoft.com/office/drawing/2014/main" id="{AEC79747-9461-71AA-08D4-DD1291756F52}"/>
                </a:ext>
              </a:extLst>
            </p:cNvPr>
            <p:cNvPicPr>
              <a:picLocks noChangeAspect="1"/>
            </p:cNvPicPr>
            <p:nvPr/>
          </p:nvPicPr>
          <p:blipFill>
            <a:blip r:embed="rId4"/>
            <a:srcRect/>
            <a:stretch/>
          </p:blipFill>
          <p:spPr>
            <a:xfrm rot="10800000">
              <a:off x="11627624" y="5604505"/>
              <a:ext cx="183221" cy="183221"/>
            </a:xfrm>
            <a:prstGeom prst="rect">
              <a:avLst/>
            </a:prstGeom>
          </p:spPr>
        </p:pic>
      </p:grpSp>
      <p:sp>
        <p:nvSpPr>
          <p:cNvPr id="8" name="CasellaDiTesto 7">
            <a:extLst>
              <a:ext uri="{FF2B5EF4-FFF2-40B4-BE49-F238E27FC236}">
                <a16:creationId xmlns:a16="http://schemas.microsoft.com/office/drawing/2014/main" id="{8D4A6C19-9B24-689B-494C-8DA4B49627CE}"/>
              </a:ext>
            </a:extLst>
          </p:cNvPr>
          <p:cNvSpPr txBox="1"/>
          <p:nvPr/>
        </p:nvSpPr>
        <p:spPr>
          <a:xfrm>
            <a:off x="1897603" y="1036818"/>
            <a:ext cx="2211572" cy="369332"/>
          </a:xfrm>
          <a:prstGeom prst="rect">
            <a:avLst/>
          </a:prstGeom>
          <a:noFill/>
          <a:ln>
            <a:noFill/>
          </a:ln>
        </p:spPr>
        <p:txBody>
          <a:bodyPr wrap="square" rtlCol="0">
            <a:spAutoFit/>
          </a:bodyPr>
          <a:lstStyle/>
          <a:p>
            <a:pPr algn="r"/>
            <a:r>
              <a:rPr lang="it-IT" dirty="0" err="1">
                <a:solidFill>
                  <a:schemeClr val="bg1"/>
                </a:solidFill>
                <a:latin typeface="Encode Sans Condensed Black" pitchFamily="2" charset="0"/>
              </a:rPr>
              <a:t>Question</a:t>
            </a:r>
            <a:r>
              <a:rPr lang="it-IT" dirty="0">
                <a:solidFill>
                  <a:schemeClr val="bg1"/>
                </a:solidFill>
                <a:latin typeface="Encode Sans Condensed Black" pitchFamily="2" charset="0"/>
              </a:rPr>
              <a:t> counter</a:t>
            </a:r>
          </a:p>
        </p:txBody>
      </p:sp>
      <p:sp>
        <p:nvSpPr>
          <p:cNvPr id="9" name="CasellaDiTesto 8">
            <a:extLst>
              <a:ext uri="{FF2B5EF4-FFF2-40B4-BE49-F238E27FC236}">
                <a16:creationId xmlns:a16="http://schemas.microsoft.com/office/drawing/2014/main" id="{D7AC13A7-59C0-CC80-EAA9-96694E92F6F6}"/>
              </a:ext>
            </a:extLst>
          </p:cNvPr>
          <p:cNvSpPr txBox="1"/>
          <p:nvPr/>
        </p:nvSpPr>
        <p:spPr>
          <a:xfrm>
            <a:off x="3049839" y="1696713"/>
            <a:ext cx="2211572" cy="1169551"/>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r>
              <a:rPr lang="it-IT" sz="1400" dirty="0" err="1"/>
              <a:t>Keep</a:t>
            </a:r>
            <a:r>
              <a:rPr lang="it-IT" sz="1400" dirty="0"/>
              <a:t> an </a:t>
            </a:r>
            <a:r>
              <a:rPr lang="it-IT" sz="1400" dirty="0" err="1"/>
              <a:t>eye</a:t>
            </a:r>
            <a:r>
              <a:rPr lang="it-IT" sz="1400" dirty="0"/>
              <a:t> on the </a:t>
            </a:r>
            <a:r>
              <a:rPr lang="it-IT" sz="1400" dirty="0">
                <a:latin typeface="Encode Sans Condensed Black" pitchFamily="2" charset="0"/>
              </a:rPr>
              <a:t>time</a:t>
            </a:r>
            <a:r>
              <a:rPr lang="it-IT" sz="1400" dirty="0"/>
              <a:t>.</a:t>
            </a:r>
          </a:p>
          <a:p>
            <a:r>
              <a:rPr lang="it-IT" sz="1400" dirty="0" err="1"/>
              <a:t>If</a:t>
            </a:r>
            <a:r>
              <a:rPr lang="it-IT" sz="1400" dirty="0"/>
              <a:t> </a:t>
            </a:r>
            <a:r>
              <a:rPr lang="it-IT" sz="1400" dirty="0" err="1"/>
              <a:t>you</a:t>
            </a:r>
            <a:r>
              <a:rPr lang="it-IT" sz="1400" dirty="0"/>
              <a:t> </a:t>
            </a:r>
            <a:r>
              <a:rPr lang="it-IT" sz="1400" dirty="0" err="1"/>
              <a:t>don’t</a:t>
            </a:r>
            <a:r>
              <a:rPr lang="it-IT" sz="1400" dirty="0"/>
              <a:t> solve </a:t>
            </a:r>
            <a:r>
              <a:rPr lang="it-IT" sz="1400" dirty="0" err="1"/>
              <a:t>all</a:t>
            </a:r>
            <a:r>
              <a:rPr lang="it-IT" sz="1400" dirty="0"/>
              <a:t> the challenges </a:t>
            </a:r>
            <a:r>
              <a:rPr lang="it-IT" sz="1400" dirty="0" err="1"/>
              <a:t>within</a:t>
            </a:r>
            <a:r>
              <a:rPr lang="it-IT" sz="1400" dirty="0"/>
              <a:t> one hour, </a:t>
            </a:r>
            <a:r>
              <a:rPr lang="it-IT" sz="1400" dirty="0" err="1"/>
              <a:t>you’ll</a:t>
            </a:r>
            <a:r>
              <a:rPr lang="it-IT" sz="1400" dirty="0"/>
              <a:t> </a:t>
            </a:r>
            <a:r>
              <a:rPr lang="it-IT" sz="1400" dirty="0" err="1"/>
              <a:t>need</a:t>
            </a:r>
            <a:r>
              <a:rPr lang="it-IT" sz="1400" dirty="0"/>
              <a:t> to start </a:t>
            </a:r>
            <a:r>
              <a:rPr lang="it-IT" sz="1400" dirty="0" err="1"/>
              <a:t>again</a:t>
            </a:r>
            <a:r>
              <a:rPr lang="it-IT" sz="1400" dirty="0"/>
              <a:t> to </a:t>
            </a:r>
            <a:r>
              <a:rPr lang="it-IT" sz="1400" dirty="0" err="1"/>
              <a:t>get</a:t>
            </a:r>
            <a:r>
              <a:rPr lang="it-IT" sz="1400" dirty="0"/>
              <a:t> </a:t>
            </a:r>
            <a:r>
              <a:rPr lang="it-IT" sz="1400" dirty="0" err="1"/>
              <a:t>your</a:t>
            </a:r>
            <a:r>
              <a:rPr lang="it-IT" sz="1400" dirty="0"/>
              <a:t> key.</a:t>
            </a:r>
          </a:p>
        </p:txBody>
      </p:sp>
      <p:cxnSp>
        <p:nvCxnSpPr>
          <p:cNvPr id="12" name="Connettore diritto 11">
            <a:extLst>
              <a:ext uri="{FF2B5EF4-FFF2-40B4-BE49-F238E27FC236}">
                <a16:creationId xmlns:a16="http://schemas.microsoft.com/office/drawing/2014/main" id="{A4A8EF1C-3BDA-EECD-81C8-B2B00D7F1CDB}"/>
              </a:ext>
            </a:extLst>
          </p:cNvPr>
          <p:cNvCxnSpPr/>
          <p:nvPr/>
        </p:nvCxnSpPr>
        <p:spPr>
          <a:xfrm flipV="1">
            <a:off x="3950033" y="615135"/>
            <a:ext cx="0" cy="4219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Connettore diritto 13">
            <a:extLst>
              <a:ext uri="{FF2B5EF4-FFF2-40B4-BE49-F238E27FC236}">
                <a16:creationId xmlns:a16="http://schemas.microsoft.com/office/drawing/2014/main" id="{260F6BF2-0C1C-EC01-943F-97BC878667B3}"/>
              </a:ext>
            </a:extLst>
          </p:cNvPr>
          <p:cNvCxnSpPr>
            <a:cxnSpLocks/>
          </p:cNvCxnSpPr>
          <p:nvPr/>
        </p:nvCxnSpPr>
        <p:spPr>
          <a:xfrm flipV="1">
            <a:off x="5083508" y="595818"/>
            <a:ext cx="0" cy="109188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CasellaDiTesto 15">
            <a:extLst>
              <a:ext uri="{FF2B5EF4-FFF2-40B4-BE49-F238E27FC236}">
                <a16:creationId xmlns:a16="http://schemas.microsoft.com/office/drawing/2014/main" id="{3F8D2AD3-9337-FB79-1664-64F26D337528}"/>
              </a:ext>
            </a:extLst>
          </p:cNvPr>
          <p:cNvSpPr txBox="1"/>
          <p:nvPr/>
        </p:nvSpPr>
        <p:spPr>
          <a:xfrm>
            <a:off x="7440104" y="250410"/>
            <a:ext cx="1703895" cy="584775"/>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r>
              <a:rPr lang="it-IT" sz="1400" dirty="0"/>
              <a:t>Return to the </a:t>
            </a:r>
            <a:r>
              <a:rPr lang="it-IT" dirty="0" err="1">
                <a:latin typeface="Encode Sans Condensed Black" pitchFamily="2" charset="0"/>
              </a:rPr>
              <a:t>main</a:t>
            </a:r>
            <a:r>
              <a:rPr lang="it-IT" dirty="0">
                <a:latin typeface="Encode Sans Condensed Black" pitchFamily="2" charset="0"/>
              </a:rPr>
              <a:t> screen</a:t>
            </a:r>
          </a:p>
        </p:txBody>
      </p:sp>
      <p:sp>
        <p:nvSpPr>
          <p:cNvPr id="22" name="CasellaDiTesto 21">
            <a:extLst>
              <a:ext uri="{FF2B5EF4-FFF2-40B4-BE49-F238E27FC236}">
                <a16:creationId xmlns:a16="http://schemas.microsoft.com/office/drawing/2014/main" id="{69D622C4-B1F2-B430-CEEF-224540EF0516}"/>
              </a:ext>
            </a:extLst>
          </p:cNvPr>
          <p:cNvSpPr txBox="1"/>
          <p:nvPr/>
        </p:nvSpPr>
        <p:spPr>
          <a:xfrm>
            <a:off x="7858125" y="1503131"/>
            <a:ext cx="1563410" cy="646331"/>
          </a:xfrm>
          <a:prstGeom prst="rect">
            <a:avLst/>
          </a:prstGeom>
          <a:noFill/>
          <a:ln>
            <a:noFill/>
          </a:ln>
        </p:spPr>
        <p:txBody>
          <a:bodyPr wrap="square" rtlCol="0">
            <a:spAutoFit/>
          </a:bodyPr>
          <a:lstStyle>
            <a:defPPr>
              <a:defRPr lang="en-US"/>
            </a:defPPr>
            <a:lvl1pPr>
              <a:defRPr>
                <a:solidFill>
                  <a:schemeClr val="bg1"/>
                </a:solidFill>
                <a:latin typeface="Encode Sans" pitchFamily="2" charset="0"/>
              </a:defRPr>
            </a:lvl1pPr>
          </a:lstStyle>
          <a:p>
            <a:pPr algn="r"/>
            <a:r>
              <a:rPr lang="it-IT" dirty="0">
                <a:latin typeface="Encode Sans Condensed Black" pitchFamily="2" charset="0"/>
              </a:rPr>
              <a:t>Check </a:t>
            </a:r>
            <a:r>
              <a:rPr lang="it-IT" dirty="0" err="1">
                <a:latin typeface="Encode Sans Condensed Black" pitchFamily="2" charset="0"/>
              </a:rPr>
              <a:t>your</a:t>
            </a:r>
            <a:r>
              <a:rPr lang="it-IT" dirty="0">
                <a:latin typeface="Encode Sans Condensed Black" pitchFamily="2" charset="0"/>
              </a:rPr>
              <a:t> contact list</a:t>
            </a:r>
          </a:p>
        </p:txBody>
      </p:sp>
      <p:cxnSp>
        <p:nvCxnSpPr>
          <p:cNvPr id="23" name="Connettore diritto 22">
            <a:extLst>
              <a:ext uri="{FF2B5EF4-FFF2-40B4-BE49-F238E27FC236}">
                <a16:creationId xmlns:a16="http://schemas.microsoft.com/office/drawing/2014/main" id="{749FBAB3-D5C5-C5D8-04F2-39524A4A1582}"/>
              </a:ext>
            </a:extLst>
          </p:cNvPr>
          <p:cNvCxnSpPr>
            <a:cxnSpLocks/>
          </p:cNvCxnSpPr>
          <p:nvPr/>
        </p:nvCxnSpPr>
        <p:spPr>
          <a:xfrm>
            <a:off x="9134475" y="463650"/>
            <a:ext cx="2252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Connettore diritto 24">
            <a:extLst>
              <a:ext uri="{FF2B5EF4-FFF2-40B4-BE49-F238E27FC236}">
                <a16:creationId xmlns:a16="http://schemas.microsoft.com/office/drawing/2014/main" id="{5A0862E5-FA81-98E1-A4AF-53648C676A7F}"/>
              </a:ext>
            </a:extLst>
          </p:cNvPr>
          <p:cNvCxnSpPr>
            <a:cxnSpLocks/>
          </p:cNvCxnSpPr>
          <p:nvPr/>
        </p:nvCxnSpPr>
        <p:spPr>
          <a:xfrm flipH="1" flipV="1">
            <a:off x="9448800" y="1695450"/>
            <a:ext cx="1938275" cy="34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Connettore diritto 26">
            <a:extLst>
              <a:ext uri="{FF2B5EF4-FFF2-40B4-BE49-F238E27FC236}">
                <a16:creationId xmlns:a16="http://schemas.microsoft.com/office/drawing/2014/main" id="{66362B83-50D7-BA66-A7F8-96F5611E6713}"/>
              </a:ext>
            </a:extLst>
          </p:cNvPr>
          <p:cNvCxnSpPr>
            <a:cxnSpLocks/>
          </p:cNvCxnSpPr>
          <p:nvPr/>
        </p:nvCxnSpPr>
        <p:spPr>
          <a:xfrm flipH="1" flipV="1">
            <a:off x="7419975" y="1285875"/>
            <a:ext cx="3967100" cy="2648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5" name="CasellaDiTesto 34">
            <a:extLst>
              <a:ext uri="{FF2B5EF4-FFF2-40B4-BE49-F238E27FC236}">
                <a16:creationId xmlns:a16="http://schemas.microsoft.com/office/drawing/2014/main" id="{2588CDEC-2AC0-72F0-3EFE-E7C3F77907B0}"/>
              </a:ext>
            </a:extLst>
          </p:cNvPr>
          <p:cNvSpPr txBox="1"/>
          <p:nvPr/>
        </p:nvSpPr>
        <p:spPr>
          <a:xfrm>
            <a:off x="5392233" y="1111692"/>
            <a:ext cx="1999166" cy="1077218"/>
          </a:xfrm>
          <a:prstGeom prst="rect">
            <a:avLst/>
          </a:prstGeom>
          <a:noFill/>
          <a:ln>
            <a:noFill/>
          </a:ln>
        </p:spPr>
        <p:txBody>
          <a:bodyPr wrap="square" rtlCol="0">
            <a:spAutoFit/>
          </a:bodyPr>
          <a:lstStyle>
            <a:defPPr>
              <a:defRPr lang="en-US"/>
            </a:defPPr>
            <a:lvl1pPr algn="r">
              <a:defRPr>
                <a:solidFill>
                  <a:schemeClr val="bg1"/>
                </a:solidFill>
                <a:latin typeface="Encode Sans" pitchFamily="2" charset="0"/>
              </a:defRPr>
            </a:lvl1pPr>
          </a:lstStyle>
          <a:p>
            <a:r>
              <a:rPr lang="it-IT" dirty="0" err="1">
                <a:latin typeface="Encode Sans Condensed Black" pitchFamily="2" charset="0"/>
              </a:rPr>
              <a:t>Ask</a:t>
            </a:r>
            <a:r>
              <a:rPr lang="it-IT" dirty="0">
                <a:latin typeface="Encode Sans Condensed Black" pitchFamily="2" charset="0"/>
              </a:rPr>
              <a:t> a friend for help </a:t>
            </a:r>
            <a:r>
              <a:rPr lang="it-IT" sz="1400" dirty="0"/>
              <a:t>(</a:t>
            </a:r>
            <a:r>
              <a:rPr lang="it-IT" sz="1400" dirty="0" err="1"/>
              <a:t>it</a:t>
            </a:r>
            <a:r>
              <a:rPr lang="it-IT" sz="1400" dirty="0"/>
              <a:t> </a:t>
            </a:r>
            <a:r>
              <a:rPr lang="it-IT" sz="1400" dirty="0" err="1"/>
              <a:t>becomes</a:t>
            </a:r>
            <a:r>
              <a:rPr lang="it-IT" sz="1400" dirty="0"/>
              <a:t> green </a:t>
            </a:r>
            <a:r>
              <a:rPr lang="it-IT" sz="1400" dirty="0" err="1"/>
              <a:t>when</a:t>
            </a:r>
            <a:r>
              <a:rPr lang="it-IT" sz="1400" dirty="0"/>
              <a:t> </a:t>
            </a:r>
            <a:r>
              <a:rPr lang="it-IT" sz="1400" dirty="0" err="1"/>
              <a:t>someone</a:t>
            </a:r>
            <a:r>
              <a:rPr lang="it-IT" sz="1400" dirty="0"/>
              <a:t> </a:t>
            </a:r>
            <a:r>
              <a:rPr lang="it-IT" sz="1400" dirty="0" err="1"/>
              <a:t>is</a:t>
            </a:r>
            <a:r>
              <a:rPr lang="it-IT" sz="1400" dirty="0"/>
              <a:t> </a:t>
            </a:r>
            <a:r>
              <a:rPr lang="it-IT" sz="1400" dirty="0" err="1"/>
              <a:t>available</a:t>
            </a:r>
            <a:r>
              <a:rPr lang="it-IT" sz="1400" dirty="0"/>
              <a:t>)</a:t>
            </a:r>
          </a:p>
        </p:txBody>
      </p:sp>
      <p:pic>
        <p:nvPicPr>
          <p:cNvPr id="4" name="Picture 2">
            <a:extLst>
              <a:ext uri="{FF2B5EF4-FFF2-40B4-BE49-F238E27FC236}">
                <a16:creationId xmlns:a16="http://schemas.microsoft.com/office/drawing/2014/main" id="{772A2639-D03D-3639-D581-1C3564105CBA}"/>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p:blipFill>
        <p:spPr bwMode="auto">
          <a:xfrm>
            <a:off x="135613" y="6304546"/>
            <a:ext cx="887171" cy="467720"/>
          </a:xfrm>
          <a:prstGeom prst="rect">
            <a:avLst/>
          </a:prstGeom>
          <a:extLst>
            <a:ext uri="{909E8E84-426E-40DD-AFC4-6F175D3DCCD1}">
              <a14:hiddenFill xmlns:a14="http://schemas.microsoft.com/office/drawing/2010/main">
                <a:solidFill>
                  <a:srgbClr val="FFFFFF"/>
                </a:solidFill>
              </a14:hiddenFill>
            </a:ext>
          </a:extLst>
        </p:spPr>
      </p:pic>
      <p:sp>
        <p:nvSpPr>
          <p:cNvPr id="44" name="CasellaDiTesto 43">
            <a:extLst>
              <a:ext uri="{FF2B5EF4-FFF2-40B4-BE49-F238E27FC236}">
                <a16:creationId xmlns:a16="http://schemas.microsoft.com/office/drawing/2014/main" id="{6225A226-CBCC-4225-A7EA-EB1A676244BA}"/>
              </a:ext>
            </a:extLst>
          </p:cNvPr>
          <p:cNvSpPr txBox="1"/>
          <p:nvPr/>
        </p:nvSpPr>
        <p:spPr>
          <a:xfrm>
            <a:off x="5234625" y="5904660"/>
            <a:ext cx="1525925" cy="41573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rgbClr val="2F3854"/>
                </a:solidFill>
                <a:latin typeface="Encode Sans Condensed Black" pitchFamily="2" charset="0"/>
              </a:rPr>
              <a:t>LET’S START</a:t>
            </a:r>
          </a:p>
        </p:txBody>
      </p:sp>
      <p:grpSp>
        <p:nvGrpSpPr>
          <p:cNvPr id="33" name="Gruppo 32">
            <a:extLst>
              <a:ext uri="{FF2B5EF4-FFF2-40B4-BE49-F238E27FC236}">
                <a16:creationId xmlns:a16="http://schemas.microsoft.com/office/drawing/2014/main" id="{E2ACA4C0-045A-AFB1-BC3C-68D824A657CF}"/>
              </a:ext>
            </a:extLst>
          </p:cNvPr>
          <p:cNvGrpSpPr/>
          <p:nvPr/>
        </p:nvGrpSpPr>
        <p:grpSpPr>
          <a:xfrm>
            <a:off x="11449277" y="2058972"/>
            <a:ext cx="575026" cy="2865342"/>
            <a:chOff x="11449277" y="1833658"/>
            <a:chExt cx="575026" cy="2865342"/>
          </a:xfrm>
        </p:grpSpPr>
        <p:sp>
          <p:nvSpPr>
            <p:cNvPr id="39" name="Rettangolo con angoli arrotondati 38">
              <a:extLst>
                <a:ext uri="{FF2B5EF4-FFF2-40B4-BE49-F238E27FC236}">
                  <a16:creationId xmlns:a16="http://schemas.microsoft.com/office/drawing/2014/main" id="{84ED9A99-1434-9EDF-E707-DBF2E67FE14D}"/>
                </a:ext>
              </a:extLst>
            </p:cNvPr>
            <p:cNvSpPr/>
            <p:nvPr/>
          </p:nvSpPr>
          <p:spPr>
            <a:xfrm>
              <a:off x="11449277" y="1833658"/>
              <a:ext cx="575026" cy="28653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con angoli arrotondati 39">
              <a:extLst>
                <a:ext uri="{FF2B5EF4-FFF2-40B4-BE49-F238E27FC236}">
                  <a16:creationId xmlns:a16="http://schemas.microsoft.com/office/drawing/2014/main" id="{6E026159-6F73-4626-F9D6-4967FEBBB8E5}"/>
                </a:ext>
              </a:extLst>
            </p:cNvPr>
            <p:cNvSpPr/>
            <p:nvPr/>
          </p:nvSpPr>
          <p:spPr>
            <a:xfrm>
              <a:off x="11511480" y="1927453"/>
              <a:ext cx="450621" cy="2695348"/>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739D6A29-455E-525A-082D-9DF46ED92712}"/>
                </a:ext>
              </a:extLst>
            </p:cNvPr>
            <p:cNvSpPr/>
            <p:nvPr/>
          </p:nvSpPr>
          <p:spPr>
            <a:xfrm>
              <a:off x="11560298" y="2423026"/>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3B7DB3B2-9B7A-1389-4FFF-6C91C5B4309E}"/>
                </a:ext>
              </a:extLst>
            </p:cNvPr>
            <p:cNvSpPr/>
            <p:nvPr/>
          </p:nvSpPr>
          <p:spPr>
            <a:xfrm>
              <a:off x="11560298" y="2888247"/>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a:extLst>
                <a:ext uri="{FF2B5EF4-FFF2-40B4-BE49-F238E27FC236}">
                  <a16:creationId xmlns:a16="http://schemas.microsoft.com/office/drawing/2014/main" id="{ABBF0111-0CB5-3C76-422A-A51CA0E19BC7}"/>
                </a:ext>
              </a:extLst>
            </p:cNvPr>
            <p:cNvSpPr/>
            <p:nvPr/>
          </p:nvSpPr>
          <p:spPr>
            <a:xfrm>
              <a:off x="11560298" y="3353468"/>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a:extLst>
                <a:ext uri="{FF2B5EF4-FFF2-40B4-BE49-F238E27FC236}">
                  <a16:creationId xmlns:a16="http://schemas.microsoft.com/office/drawing/2014/main" id="{AE498C38-085E-81BA-07B2-701F3D1E53E9}"/>
                </a:ext>
              </a:extLst>
            </p:cNvPr>
            <p:cNvSpPr/>
            <p:nvPr/>
          </p:nvSpPr>
          <p:spPr>
            <a:xfrm>
              <a:off x="11560298" y="3786605"/>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516DFBB8-7A63-4A48-8BCE-9AD8400F50A2}"/>
                </a:ext>
              </a:extLst>
            </p:cNvPr>
            <p:cNvSpPr/>
            <p:nvPr/>
          </p:nvSpPr>
          <p:spPr>
            <a:xfrm>
              <a:off x="11560298" y="4203700"/>
              <a:ext cx="351383" cy="351383"/>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92F09CF9-611B-334E-163D-EB603C1DD140}"/>
                </a:ext>
              </a:extLst>
            </p:cNvPr>
            <p:cNvSpPr/>
            <p:nvPr/>
          </p:nvSpPr>
          <p:spPr>
            <a:xfrm>
              <a:off x="11560298" y="199791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4" name="Immagine 53">
              <a:extLst>
                <a:ext uri="{FF2B5EF4-FFF2-40B4-BE49-F238E27FC236}">
                  <a16:creationId xmlns:a16="http://schemas.microsoft.com/office/drawing/2014/main" id="{ABC1D000-E6C4-56A8-B01A-E39562FE3612}"/>
                </a:ext>
              </a:extLst>
            </p:cNvPr>
            <p:cNvPicPr>
              <a:picLocks noChangeAspect="1"/>
            </p:cNvPicPr>
            <p:nvPr/>
          </p:nvPicPr>
          <p:blipFill>
            <a:blip r:embed="rId7">
              <a:alphaModFix/>
            </a:blip>
            <a:srcRect/>
            <a:stretch/>
          </p:blipFill>
          <p:spPr>
            <a:xfrm>
              <a:off x="11642992" y="2079320"/>
              <a:ext cx="183221" cy="183221"/>
            </a:xfrm>
            <a:prstGeom prst="rect">
              <a:avLst/>
            </a:prstGeom>
          </p:spPr>
        </p:pic>
        <p:pic>
          <p:nvPicPr>
            <p:cNvPr id="55" name="Immagine 54">
              <a:extLst>
                <a:ext uri="{FF2B5EF4-FFF2-40B4-BE49-F238E27FC236}">
                  <a16:creationId xmlns:a16="http://schemas.microsoft.com/office/drawing/2014/main" id="{2CF0F9EE-00B9-7235-E620-68B3B7FA92EF}"/>
                </a:ext>
              </a:extLst>
            </p:cNvPr>
            <p:cNvPicPr>
              <a:picLocks noChangeAspect="1"/>
            </p:cNvPicPr>
            <p:nvPr/>
          </p:nvPicPr>
          <p:blipFill>
            <a:blip r:embed="rId8">
              <a:alphaModFix amt="28000"/>
            </a:blip>
            <a:srcRect/>
            <a:stretch/>
          </p:blipFill>
          <p:spPr>
            <a:xfrm>
              <a:off x="11646672" y="2504914"/>
              <a:ext cx="183221" cy="183221"/>
            </a:xfrm>
            <a:prstGeom prst="rect">
              <a:avLst/>
            </a:prstGeom>
          </p:spPr>
        </p:pic>
        <p:pic>
          <p:nvPicPr>
            <p:cNvPr id="56" name="Immagine 55">
              <a:extLst>
                <a:ext uri="{FF2B5EF4-FFF2-40B4-BE49-F238E27FC236}">
                  <a16:creationId xmlns:a16="http://schemas.microsoft.com/office/drawing/2014/main" id="{BBD6B336-3E07-DBB9-6615-CF733F60FA3A}"/>
                </a:ext>
              </a:extLst>
            </p:cNvPr>
            <p:cNvPicPr>
              <a:picLocks noChangeAspect="1"/>
            </p:cNvPicPr>
            <p:nvPr/>
          </p:nvPicPr>
          <p:blipFill>
            <a:blip r:embed="rId9">
              <a:alphaModFix amt="28000"/>
            </a:blip>
            <a:srcRect/>
            <a:stretch/>
          </p:blipFill>
          <p:spPr>
            <a:xfrm>
              <a:off x="11642992" y="3435839"/>
              <a:ext cx="183221" cy="183221"/>
            </a:xfrm>
            <a:prstGeom prst="rect">
              <a:avLst/>
            </a:prstGeom>
          </p:spPr>
        </p:pic>
        <p:pic>
          <p:nvPicPr>
            <p:cNvPr id="57" name="Immagine 56">
              <a:extLst>
                <a:ext uri="{FF2B5EF4-FFF2-40B4-BE49-F238E27FC236}">
                  <a16:creationId xmlns:a16="http://schemas.microsoft.com/office/drawing/2014/main" id="{D7AA9C9A-4000-7BEB-276C-4EB51AE3CB42}"/>
                </a:ext>
              </a:extLst>
            </p:cNvPr>
            <p:cNvPicPr>
              <a:picLocks noChangeAspect="1"/>
            </p:cNvPicPr>
            <p:nvPr/>
          </p:nvPicPr>
          <p:blipFill>
            <a:blip r:embed="rId10">
              <a:alphaModFix amt="28000"/>
            </a:blip>
            <a:srcRect/>
            <a:stretch/>
          </p:blipFill>
          <p:spPr>
            <a:xfrm>
              <a:off x="11644794" y="3868244"/>
              <a:ext cx="183221" cy="183221"/>
            </a:xfrm>
            <a:prstGeom prst="rect">
              <a:avLst/>
            </a:prstGeom>
          </p:spPr>
        </p:pic>
        <p:pic>
          <p:nvPicPr>
            <p:cNvPr id="58" name="Immagine 57">
              <a:extLst>
                <a:ext uri="{FF2B5EF4-FFF2-40B4-BE49-F238E27FC236}">
                  <a16:creationId xmlns:a16="http://schemas.microsoft.com/office/drawing/2014/main" id="{248BF0FC-79EA-296A-8263-37C421C1262F}"/>
                </a:ext>
              </a:extLst>
            </p:cNvPr>
            <p:cNvPicPr>
              <a:picLocks noChangeAspect="1"/>
            </p:cNvPicPr>
            <p:nvPr/>
          </p:nvPicPr>
          <p:blipFill>
            <a:blip r:embed="rId11">
              <a:alphaModFix amt="28000"/>
            </a:blip>
            <a:srcRect/>
            <a:stretch/>
          </p:blipFill>
          <p:spPr>
            <a:xfrm>
              <a:off x="11642992" y="4298675"/>
              <a:ext cx="183221" cy="183221"/>
            </a:xfrm>
            <a:prstGeom prst="rect">
              <a:avLst/>
            </a:prstGeom>
          </p:spPr>
        </p:pic>
        <p:pic>
          <p:nvPicPr>
            <p:cNvPr id="61" name="Immagine 60">
              <a:extLst>
                <a:ext uri="{FF2B5EF4-FFF2-40B4-BE49-F238E27FC236}">
                  <a16:creationId xmlns:a16="http://schemas.microsoft.com/office/drawing/2014/main" id="{35FABF0B-171A-274B-8320-E262F2731F79}"/>
                </a:ext>
              </a:extLst>
            </p:cNvPr>
            <p:cNvPicPr>
              <a:picLocks noChangeAspect="1"/>
            </p:cNvPicPr>
            <p:nvPr/>
          </p:nvPicPr>
          <p:blipFill>
            <a:blip r:embed="rId12">
              <a:alphaModFix amt="28000"/>
            </a:blip>
            <a:srcRect/>
            <a:stretch/>
          </p:blipFill>
          <p:spPr>
            <a:xfrm>
              <a:off x="11631700" y="2942081"/>
              <a:ext cx="207388" cy="207388"/>
            </a:xfrm>
            <a:prstGeom prst="rect">
              <a:avLst/>
            </a:prstGeom>
          </p:spPr>
        </p:pic>
      </p:grpSp>
      <p:sp>
        <p:nvSpPr>
          <p:cNvPr id="63" name="CasellaDiTesto 62">
            <a:extLst>
              <a:ext uri="{FF2B5EF4-FFF2-40B4-BE49-F238E27FC236}">
                <a16:creationId xmlns:a16="http://schemas.microsoft.com/office/drawing/2014/main" id="{E6C6C018-06C5-5C44-56FC-4CDD7A278CCB}"/>
              </a:ext>
            </a:extLst>
          </p:cNvPr>
          <p:cNvSpPr txBox="1"/>
          <p:nvPr/>
        </p:nvSpPr>
        <p:spPr>
          <a:xfrm>
            <a:off x="11547875" y="6112645"/>
            <a:ext cx="396669" cy="338554"/>
          </a:xfrm>
          <a:prstGeom prst="rect">
            <a:avLst/>
          </a:prstGeom>
          <a:noFill/>
        </p:spPr>
        <p:txBody>
          <a:bodyPr wrap="square">
            <a:spAutoFit/>
          </a:bodyPr>
          <a:lstStyle/>
          <a:p>
            <a:pPr algn="ctr"/>
            <a:fld id="{D6DBBF6A-144B-464B-9654-1E786396371B}" type="slidenum">
              <a:rPr lang="it-IT" sz="1600" b="1" smtClean="0">
                <a:solidFill>
                  <a:srgbClr val="233782"/>
                </a:solidFill>
                <a:latin typeface="Encode Sans" pitchFamily="2" charset="0"/>
              </a:rPr>
              <a:pPr algn="ctr"/>
              <a:t>9</a:t>
            </a:fld>
            <a:endParaRPr lang="it-IT" sz="1600" dirty="0"/>
          </a:p>
        </p:txBody>
      </p:sp>
      <p:sp>
        <p:nvSpPr>
          <p:cNvPr id="5" name="CasellaDiTesto 4">
            <a:extLst>
              <a:ext uri="{FF2B5EF4-FFF2-40B4-BE49-F238E27FC236}">
                <a16:creationId xmlns:a16="http://schemas.microsoft.com/office/drawing/2014/main" id="{221287DC-FE32-3032-A7F0-5AC8C84F456C}"/>
              </a:ext>
            </a:extLst>
          </p:cNvPr>
          <p:cNvSpPr txBox="1"/>
          <p:nvPr/>
        </p:nvSpPr>
        <p:spPr>
          <a:xfrm>
            <a:off x="3574138" y="160278"/>
            <a:ext cx="804863"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01/13</a:t>
            </a:r>
          </a:p>
        </p:txBody>
      </p:sp>
      <p:sp>
        <p:nvSpPr>
          <p:cNvPr id="6" name="CasellaDiTesto 5">
            <a:extLst>
              <a:ext uri="{FF2B5EF4-FFF2-40B4-BE49-F238E27FC236}">
                <a16:creationId xmlns:a16="http://schemas.microsoft.com/office/drawing/2014/main" id="{C2AC2D13-1332-043A-8D57-3E00C2F7FB0C}"/>
              </a:ext>
            </a:extLst>
          </p:cNvPr>
          <p:cNvSpPr txBox="1"/>
          <p:nvPr/>
        </p:nvSpPr>
        <p:spPr>
          <a:xfrm>
            <a:off x="4540926" y="160278"/>
            <a:ext cx="1213988" cy="346234"/>
          </a:xfrm>
          <a:prstGeom prst="roundRect">
            <a:avLst>
              <a:gd name="adj" fmla="val 50000"/>
            </a:avLst>
          </a:prstGeom>
          <a:solidFill>
            <a:schemeClr val="bg1">
              <a:lumMod val="95000"/>
            </a:schemeClr>
          </a:solidFill>
        </p:spPr>
        <p:txBody>
          <a:bodyPr wrap="square" lIns="0" tIns="0" rIns="0" bIns="0" rtlCol="0">
            <a:spAutoFit/>
          </a:bodyPr>
          <a:lstStyle/>
          <a:p>
            <a:pPr algn="ctr"/>
            <a:r>
              <a:rPr lang="it-IT" sz="1600" dirty="0">
                <a:solidFill>
                  <a:srgbClr val="3A4459"/>
                </a:solidFill>
                <a:latin typeface="Encode Sans Condensed Black" pitchFamily="2" charset="0"/>
              </a:rPr>
              <a:t>01:00:00</a:t>
            </a:r>
          </a:p>
        </p:txBody>
      </p:sp>
      <p:grpSp>
        <p:nvGrpSpPr>
          <p:cNvPr id="7" name="Gruppo 6">
            <a:extLst>
              <a:ext uri="{FF2B5EF4-FFF2-40B4-BE49-F238E27FC236}">
                <a16:creationId xmlns:a16="http://schemas.microsoft.com/office/drawing/2014/main" id="{A463CCFA-A105-F6E9-F426-8B2181A20F5F}"/>
              </a:ext>
            </a:extLst>
          </p:cNvPr>
          <p:cNvGrpSpPr/>
          <p:nvPr/>
        </p:nvGrpSpPr>
        <p:grpSpPr>
          <a:xfrm>
            <a:off x="11449277" y="906463"/>
            <a:ext cx="575026" cy="1083942"/>
            <a:chOff x="11449277" y="1833658"/>
            <a:chExt cx="575026" cy="1083942"/>
          </a:xfrm>
        </p:grpSpPr>
        <p:sp>
          <p:nvSpPr>
            <p:cNvPr id="15" name="Rettangolo con angoli arrotondati 14">
              <a:extLst>
                <a:ext uri="{FF2B5EF4-FFF2-40B4-BE49-F238E27FC236}">
                  <a16:creationId xmlns:a16="http://schemas.microsoft.com/office/drawing/2014/main" id="{5C419486-74BF-F500-D20C-721ABC627D4A}"/>
                </a:ext>
              </a:extLst>
            </p:cNvPr>
            <p:cNvSpPr/>
            <p:nvPr/>
          </p:nvSpPr>
          <p:spPr>
            <a:xfrm>
              <a:off x="11449277" y="1833658"/>
              <a:ext cx="575026" cy="1083942"/>
            </a:xfrm>
            <a:prstGeom prst="roundRect">
              <a:avLst>
                <a:gd name="adj" fmla="val 50000"/>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angoli arrotondati 23">
              <a:extLst>
                <a:ext uri="{FF2B5EF4-FFF2-40B4-BE49-F238E27FC236}">
                  <a16:creationId xmlns:a16="http://schemas.microsoft.com/office/drawing/2014/main" id="{D2FC1B66-7B79-CD2B-4E0B-B13E39010280}"/>
                </a:ext>
              </a:extLst>
            </p:cNvPr>
            <p:cNvSpPr/>
            <p:nvPr/>
          </p:nvSpPr>
          <p:spPr>
            <a:xfrm>
              <a:off x="11511480" y="1911578"/>
              <a:ext cx="450621" cy="951835"/>
            </a:xfrm>
            <a:prstGeom prst="roundRect">
              <a:avLst>
                <a:gd name="adj" fmla="val 50000"/>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a:extLst>
                <a:ext uri="{FF2B5EF4-FFF2-40B4-BE49-F238E27FC236}">
                  <a16:creationId xmlns:a16="http://schemas.microsoft.com/office/drawing/2014/main" id="{DABDE745-5175-7129-580B-014503B5EF64}"/>
                </a:ext>
              </a:extLst>
            </p:cNvPr>
            <p:cNvSpPr/>
            <p:nvPr/>
          </p:nvSpPr>
          <p:spPr>
            <a:xfrm>
              <a:off x="11560298" y="199791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8" name="Immagine 47">
              <a:extLst>
                <a:ext uri="{FF2B5EF4-FFF2-40B4-BE49-F238E27FC236}">
                  <a16:creationId xmlns:a16="http://schemas.microsoft.com/office/drawing/2014/main" id="{9F6804C9-9942-C0C8-C54D-FE1C55536F0F}"/>
                </a:ext>
              </a:extLst>
            </p:cNvPr>
            <p:cNvPicPr>
              <a:picLocks noChangeAspect="1"/>
            </p:cNvPicPr>
            <p:nvPr/>
          </p:nvPicPr>
          <p:blipFill>
            <a:blip r:embed="rId13">
              <a:alphaModFix/>
            </a:blip>
            <a:srcRect/>
            <a:stretch/>
          </p:blipFill>
          <p:spPr>
            <a:xfrm>
              <a:off x="11642992" y="2079320"/>
              <a:ext cx="183221" cy="183221"/>
            </a:xfrm>
            <a:prstGeom prst="rect">
              <a:avLst/>
            </a:prstGeom>
          </p:spPr>
        </p:pic>
        <p:sp>
          <p:nvSpPr>
            <p:cNvPr id="67" name="Ovale 66">
              <a:extLst>
                <a:ext uri="{FF2B5EF4-FFF2-40B4-BE49-F238E27FC236}">
                  <a16:creationId xmlns:a16="http://schemas.microsoft.com/office/drawing/2014/main" id="{DCABDD79-6523-2983-8BCB-9589D15F9446}"/>
                </a:ext>
              </a:extLst>
            </p:cNvPr>
            <p:cNvSpPr/>
            <p:nvPr/>
          </p:nvSpPr>
          <p:spPr>
            <a:xfrm>
              <a:off x="11560298" y="2417010"/>
              <a:ext cx="351383" cy="351383"/>
            </a:xfrm>
            <a:prstGeom prst="ellipse">
              <a:avLst/>
            </a:prstGeom>
            <a:solidFill>
              <a:srgbClr val="233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8" name="Immagine 67">
              <a:extLst>
                <a:ext uri="{FF2B5EF4-FFF2-40B4-BE49-F238E27FC236}">
                  <a16:creationId xmlns:a16="http://schemas.microsoft.com/office/drawing/2014/main" id="{2C6FB516-E368-2635-DD99-0B601EE2F241}"/>
                </a:ext>
              </a:extLst>
            </p:cNvPr>
            <p:cNvPicPr>
              <a:picLocks noChangeAspect="1"/>
            </p:cNvPicPr>
            <p:nvPr/>
          </p:nvPicPr>
          <p:blipFill>
            <a:blip r:embed="rId14">
              <a:alphaModFix/>
            </a:blip>
            <a:srcRect/>
            <a:stretch/>
          </p:blipFill>
          <p:spPr>
            <a:xfrm>
              <a:off x="11642992" y="2498420"/>
              <a:ext cx="183221" cy="183221"/>
            </a:xfrm>
            <a:prstGeom prst="rect">
              <a:avLst/>
            </a:prstGeom>
          </p:spPr>
        </p:pic>
      </p:grpSp>
      <p:sp>
        <p:nvSpPr>
          <p:cNvPr id="80" name="CasellaDiTesto 79">
            <a:extLst>
              <a:ext uri="{FF2B5EF4-FFF2-40B4-BE49-F238E27FC236}">
                <a16:creationId xmlns:a16="http://schemas.microsoft.com/office/drawing/2014/main" id="{DD4A1224-8C24-ABA4-4DDB-BCD1B768DFE7}"/>
              </a:ext>
            </a:extLst>
          </p:cNvPr>
          <p:cNvSpPr txBox="1"/>
          <p:nvPr/>
        </p:nvSpPr>
        <p:spPr>
          <a:xfrm>
            <a:off x="6760550" y="2531831"/>
            <a:ext cx="2660985" cy="1446550"/>
          </a:xfrm>
          <a:prstGeom prst="rect">
            <a:avLst/>
          </a:prstGeom>
          <a:noFill/>
          <a:ln>
            <a:noFill/>
          </a:ln>
        </p:spPr>
        <p:txBody>
          <a:bodyPr wrap="square" rtlCol="0">
            <a:spAutoFit/>
          </a:bodyPr>
          <a:lstStyle>
            <a:defPPr>
              <a:defRPr lang="en-US"/>
            </a:defPPr>
            <a:lvl1pPr>
              <a:defRPr>
                <a:solidFill>
                  <a:schemeClr val="bg1"/>
                </a:solidFill>
                <a:latin typeface="Encode Sans" pitchFamily="2" charset="0"/>
              </a:defRPr>
            </a:lvl1pPr>
          </a:lstStyle>
          <a:p>
            <a:pPr algn="r"/>
            <a:r>
              <a:rPr lang="it-IT" dirty="0">
                <a:latin typeface="Encode Sans Condensed Black" pitchFamily="2" charset="0"/>
              </a:rPr>
              <a:t>Menu</a:t>
            </a:r>
          </a:p>
          <a:p>
            <a:pPr algn="r"/>
            <a:r>
              <a:rPr lang="en-US" sz="1400" dirty="0"/>
              <a:t>the blue color indicates the section you are currently viewing and helps you stay oriented throughout the course.</a:t>
            </a:r>
            <a:endParaRPr lang="it-IT" sz="1400" dirty="0">
              <a:latin typeface="Encode Sans Condensed Black" pitchFamily="2" charset="0"/>
            </a:endParaRPr>
          </a:p>
        </p:txBody>
      </p:sp>
      <p:cxnSp>
        <p:nvCxnSpPr>
          <p:cNvPr id="81" name="Connettore diritto 80">
            <a:extLst>
              <a:ext uri="{FF2B5EF4-FFF2-40B4-BE49-F238E27FC236}">
                <a16:creationId xmlns:a16="http://schemas.microsoft.com/office/drawing/2014/main" id="{202E8FC5-314A-5C1A-D36E-86D47D47F83F}"/>
              </a:ext>
            </a:extLst>
          </p:cNvPr>
          <p:cNvCxnSpPr>
            <a:cxnSpLocks/>
          </p:cNvCxnSpPr>
          <p:nvPr/>
        </p:nvCxnSpPr>
        <p:spPr>
          <a:xfrm flipH="1" flipV="1">
            <a:off x="9448800" y="2724150"/>
            <a:ext cx="1938275" cy="34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6" name="CasellaDiTesto 85">
            <a:extLst>
              <a:ext uri="{FF2B5EF4-FFF2-40B4-BE49-F238E27FC236}">
                <a16:creationId xmlns:a16="http://schemas.microsoft.com/office/drawing/2014/main" id="{57E9511F-43C4-5821-B0D9-EB80EF9547F3}"/>
              </a:ext>
            </a:extLst>
          </p:cNvPr>
          <p:cNvSpPr txBox="1"/>
          <p:nvPr/>
        </p:nvSpPr>
        <p:spPr>
          <a:xfrm>
            <a:off x="6581776" y="5055956"/>
            <a:ext cx="2839760" cy="584775"/>
          </a:xfrm>
          <a:prstGeom prst="rect">
            <a:avLst/>
          </a:prstGeom>
          <a:noFill/>
          <a:ln>
            <a:noFill/>
          </a:ln>
        </p:spPr>
        <p:txBody>
          <a:bodyPr wrap="square" rtlCol="0">
            <a:spAutoFit/>
          </a:bodyPr>
          <a:lstStyle>
            <a:defPPr>
              <a:defRPr lang="en-US"/>
            </a:defPPr>
            <a:lvl1pPr>
              <a:defRPr>
                <a:solidFill>
                  <a:schemeClr val="bg1"/>
                </a:solidFill>
                <a:latin typeface="Encode Sans" pitchFamily="2" charset="0"/>
              </a:defRPr>
            </a:lvl1pPr>
          </a:lstStyle>
          <a:p>
            <a:pPr algn="r"/>
            <a:r>
              <a:rPr lang="en-US" sz="1400" dirty="0"/>
              <a:t>Use the </a:t>
            </a:r>
            <a:r>
              <a:rPr lang="en-US" dirty="0">
                <a:latin typeface="Encode Sans Condensed Black" pitchFamily="2" charset="0"/>
              </a:rPr>
              <a:t>Next</a:t>
            </a:r>
            <a:r>
              <a:rPr lang="en-US" dirty="0"/>
              <a:t> </a:t>
            </a:r>
            <a:r>
              <a:rPr lang="en-US" sz="1400" dirty="0"/>
              <a:t>and</a:t>
            </a:r>
            <a:r>
              <a:rPr lang="en-US" dirty="0"/>
              <a:t> </a:t>
            </a:r>
            <a:r>
              <a:rPr lang="en-US" dirty="0">
                <a:latin typeface="Encode Sans Condensed Black" pitchFamily="2" charset="0"/>
              </a:rPr>
              <a:t>Back</a:t>
            </a:r>
            <a:r>
              <a:rPr lang="en-US" dirty="0"/>
              <a:t> </a:t>
            </a:r>
            <a:r>
              <a:rPr lang="en-US" sz="1400" dirty="0"/>
              <a:t>buttons to move between pages.</a:t>
            </a:r>
            <a:endParaRPr lang="it-IT" sz="1400" dirty="0">
              <a:latin typeface="Encode Sans Condensed Black" pitchFamily="2" charset="0"/>
            </a:endParaRPr>
          </a:p>
        </p:txBody>
      </p:sp>
      <p:cxnSp>
        <p:nvCxnSpPr>
          <p:cNvPr id="87" name="Connettore diritto 86">
            <a:extLst>
              <a:ext uri="{FF2B5EF4-FFF2-40B4-BE49-F238E27FC236}">
                <a16:creationId xmlns:a16="http://schemas.microsoft.com/office/drawing/2014/main" id="{A8CAFB4B-6397-2FD8-7CFA-CF55E7A6B0EA}"/>
              </a:ext>
            </a:extLst>
          </p:cNvPr>
          <p:cNvCxnSpPr>
            <a:cxnSpLocks/>
          </p:cNvCxnSpPr>
          <p:nvPr/>
        </p:nvCxnSpPr>
        <p:spPr>
          <a:xfrm flipH="1" flipV="1">
            <a:off x="9448800" y="5248275"/>
            <a:ext cx="1938275" cy="34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8" name="CasellaDiTesto 87">
            <a:extLst>
              <a:ext uri="{FF2B5EF4-FFF2-40B4-BE49-F238E27FC236}">
                <a16:creationId xmlns:a16="http://schemas.microsoft.com/office/drawing/2014/main" id="{64E70B35-0E5B-3566-C17C-315DD88F696B}"/>
              </a:ext>
            </a:extLst>
          </p:cNvPr>
          <p:cNvSpPr txBox="1"/>
          <p:nvPr/>
        </p:nvSpPr>
        <p:spPr>
          <a:xfrm>
            <a:off x="6760550" y="6084656"/>
            <a:ext cx="3464247" cy="369332"/>
          </a:xfrm>
          <a:prstGeom prst="rect">
            <a:avLst/>
          </a:prstGeom>
          <a:noFill/>
          <a:ln>
            <a:noFill/>
          </a:ln>
        </p:spPr>
        <p:txBody>
          <a:bodyPr wrap="square" rtlCol="0">
            <a:spAutoFit/>
          </a:bodyPr>
          <a:lstStyle>
            <a:defPPr>
              <a:defRPr lang="en-US"/>
            </a:defPPr>
            <a:lvl1pPr>
              <a:defRPr>
                <a:solidFill>
                  <a:schemeClr val="bg1"/>
                </a:solidFill>
                <a:latin typeface="Encode Sans" pitchFamily="2" charset="0"/>
              </a:defRPr>
            </a:lvl1pPr>
          </a:lstStyle>
          <a:p>
            <a:pPr algn="r"/>
            <a:r>
              <a:rPr lang="it-IT" dirty="0">
                <a:latin typeface="Encode Sans Condensed Black" pitchFamily="2" charset="0"/>
              </a:rPr>
              <a:t>Page </a:t>
            </a:r>
            <a:r>
              <a:rPr lang="it-IT" dirty="0" err="1">
                <a:latin typeface="Encode Sans Condensed Black" pitchFamily="2" charset="0"/>
              </a:rPr>
              <a:t>number</a:t>
            </a:r>
            <a:endParaRPr lang="it-IT" dirty="0">
              <a:latin typeface="Encode Sans Condensed Black" pitchFamily="2" charset="0"/>
            </a:endParaRPr>
          </a:p>
        </p:txBody>
      </p:sp>
      <p:cxnSp>
        <p:nvCxnSpPr>
          <p:cNvPr id="89" name="Connettore diritto 88">
            <a:extLst>
              <a:ext uri="{FF2B5EF4-FFF2-40B4-BE49-F238E27FC236}">
                <a16:creationId xmlns:a16="http://schemas.microsoft.com/office/drawing/2014/main" id="{5A5B571A-F5C1-144E-1816-11DB84FEA797}"/>
              </a:ext>
            </a:extLst>
          </p:cNvPr>
          <p:cNvCxnSpPr>
            <a:cxnSpLocks/>
          </p:cNvCxnSpPr>
          <p:nvPr/>
        </p:nvCxnSpPr>
        <p:spPr>
          <a:xfrm flipH="1">
            <a:off x="10287000" y="6277316"/>
            <a:ext cx="110007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1" name="CasellaDiTesto 90">
            <a:extLst>
              <a:ext uri="{FF2B5EF4-FFF2-40B4-BE49-F238E27FC236}">
                <a16:creationId xmlns:a16="http://schemas.microsoft.com/office/drawing/2014/main" id="{D56B5489-F23F-935C-CC32-CBC745CC5541}"/>
              </a:ext>
            </a:extLst>
          </p:cNvPr>
          <p:cNvSpPr txBox="1"/>
          <p:nvPr/>
        </p:nvSpPr>
        <p:spPr>
          <a:xfrm>
            <a:off x="-426497" y="1036818"/>
            <a:ext cx="2211572" cy="369332"/>
          </a:xfrm>
          <a:prstGeom prst="rect">
            <a:avLst/>
          </a:prstGeom>
          <a:noFill/>
          <a:ln>
            <a:noFill/>
          </a:ln>
        </p:spPr>
        <p:txBody>
          <a:bodyPr wrap="square" rtlCol="0">
            <a:spAutoFit/>
          </a:bodyPr>
          <a:lstStyle/>
          <a:p>
            <a:pPr algn="r"/>
            <a:r>
              <a:rPr lang="it-IT" dirty="0">
                <a:solidFill>
                  <a:schemeClr val="bg1"/>
                </a:solidFill>
                <a:latin typeface="Encode Sans Condensed Black" pitchFamily="2" charset="0"/>
              </a:rPr>
              <a:t>Course Title</a:t>
            </a:r>
          </a:p>
        </p:txBody>
      </p:sp>
      <p:cxnSp>
        <p:nvCxnSpPr>
          <p:cNvPr id="92" name="Connettore diritto 91">
            <a:extLst>
              <a:ext uri="{FF2B5EF4-FFF2-40B4-BE49-F238E27FC236}">
                <a16:creationId xmlns:a16="http://schemas.microsoft.com/office/drawing/2014/main" id="{9EC61A0F-719B-888C-2520-BFC9BF58154C}"/>
              </a:ext>
            </a:extLst>
          </p:cNvPr>
          <p:cNvCxnSpPr/>
          <p:nvPr/>
        </p:nvCxnSpPr>
        <p:spPr>
          <a:xfrm flipV="1">
            <a:off x="1625933" y="615135"/>
            <a:ext cx="0" cy="4219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031723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EMA DI OFFICE" val="lflZVSW4"/>
  <p:tag name="ARTICULATE_SLIDE_THUMBNAIL_REFRESH" val="1"/>
  <p:tag name="ARTICULATE_DESIGN_ID_1_TEMA DI OFFICE" val="g7p25xUp"/>
  <p:tag name="ARTICULATE_DESIGN_ID_PERSONALIZZA STRUTTURA" val="2NX1GQQO"/>
  <p:tag name="ARTICULATE_PROJECT_OPEN" val="0"/>
  <p:tag name="ARTICULATE_SLIDE_COUNT" val="7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8CFBB3E9BF464DB6E2B62FD6917ECF" ma:contentTypeVersion="16" ma:contentTypeDescription="Create a new document." ma:contentTypeScope="" ma:versionID="deadbe3198a18d8575c7c3f75780657c">
  <xsd:schema xmlns:xsd="http://www.w3.org/2001/XMLSchema" xmlns:xs="http://www.w3.org/2001/XMLSchema" xmlns:p="http://schemas.microsoft.com/office/2006/metadata/properties" xmlns:ns2="1b95f650-72b7-44fb-96b7-74d11b8ec8f2" xmlns:ns3="b2bfdec1-e0ef-4b5e-b2b5-491431da18b5" targetNamespace="http://schemas.microsoft.com/office/2006/metadata/properties" ma:root="true" ma:fieldsID="40e046761e5f2c5dc9d5ce60c51468ef" ns2:_="" ns3:_="">
    <xsd:import namespace="1b95f650-72b7-44fb-96b7-74d11b8ec8f2"/>
    <xsd:import namespace="b2bfdec1-e0ef-4b5e-b2b5-491431da18b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95f650-72b7-44fb-96b7-74d11b8ec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247bebf-ce0e-4fa1-bae7-748a1283d6f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bfdec1-e0ef-4b5e-b2b5-491431da18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8f8c406-ad94-44cc-b7d4-ecc2703eb459}" ma:internalName="TaxCatchAll" ma:showField="CatchAllData" ma:web="b2bfdec1-e0ef-4b5e-b2b5-491431da18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95f650-72b7-44fb-96b7-74d11b8ec8f2">
      <Terms xmlns="http://schemas.microsoft.com/office/infopath/2007/PartnerControls"/>
    </lcf76f155ced4ddcb4097134ff3c332f>
    <TaxCatchAll xmlns="b2bfdec1-e0ef-4b5e-b2b5-491431da18b5" xsi:nil="true"/>
  </documentManagement>
</p:properties>
</file>

<file path=customXml/itemProps1.xml><?xml version="1.0" encoding="utf-8"?>
<ds:datastoreItem xmlns:ds="http://schemas.openxmlformats.org/officeDocument/2006/customXml" ds:itemID="{6A7C1963-18ED-48E9-9D18-984EF31B50E2}">
  <ds:schemaRefs>
    <ds:schemaRef ds:uri="http://schemas.microsoft.com/sharepoint/v3/contenttype/forms"/>
  </ds:schemaRefs>
</ds:datastoreItem>
</file>

<file path=customXml/itemProps2.xml><?xml version="1.0" encoding="utf-8"?>
<ds:datastoreItem xmlns:ds="http://schemas.openxmlformats.org/officeDocument/2006/customXml" ds:itemID="{C10A5DBF-EEDE-4EE6-A0E6-BC31EB2BC650}">
  <ds:schemaRefs>
    <ds:schemaRef ds:uri="1b95f650-72b7-44fb-96b7-74d11b8ec8f2"/>
    <ds:schemaRef ds:uri="b2bfdec1-e0ef-4b5e-b2b5-491431da18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E8783F-A114-4CBB-8AE8-CC540A13A3F2}">
  <ds:schemaRefs>
    <ds:schemaRef ds:uri="1b95f650-72b7-44fb-96b7-74d11b8ec8f2"/>
    <ds:schemaRef ds:uri="http://www.w3.org/XML/1998/namespace"/>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b2bfdec1-e0ef-4b5e-b2b5-491431da18b5"/>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725ca717-11da-4935-b601-f527b9741f2e}" enabled="1" method="Standard" siteId="{d852d5cd-724c-4128-8812-ffa5db3f8507}" contentBits="0" removed="0"/>
</clbl:labelList>
</file>

<file path=docProps/app.xml><?xml version="1.0" encoding="utf-8"?>
<Properties xmlns="http://schemas.openxmlformats.org/officeDocument/2006/extended-properties" xmlns:vt="http://schemas.openxmlformats.org/officeDocument/2006/docPropsVTypes">
  <Template/>
  <TotalTime>2099</TotalTime>
  <Words>5452</Words>
  <Application>Microsoft Office PowerPoint</Application>
  <PresentationFormat>Widescreen</PresentationFormat>
  <Paragraphs>890</Paragraphs>
  <Slides>77</Slides>
  <Notes>67</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77</vt:i4>
      </vt:variant>
    </vt:vector>
  </HeadingPairs>
  <TitlesOfParts>
    <vt:vector size="87" baseType="lpstr">
      <vt:lpstr>Aptos</vt:lpstr>
      <vt:lpstr>Aptos Display</vt:lpstr>
      <vt:lpstr>Arial</vt:lpstr>
      <vt:lpstr>Calibri</vt:lpstr>
      <vt:lpstr>Encode Sans</vt:lpstr>
      <vt:lpstr>Encode Sans Condensed Black</vt:lpstr>
      <vt:lpstr>Encode Sans Condensed Medium</vt:lpstr>
      <vt:lpstr>Encode Sans ExtraBold</vt:lpstr>
      <vt:lpstr>Wingdings</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macbook pro</dc:creator>
  <cp:lastModifiedBy>Patrizia Gariglio</cp:lastModifiedBy>
  <cp:revision>255</cp:revision>
  <dcterms:created xsi:type="dcterms:W3CDTF">2024-09-23T09:26:58Z</dcterms:created>
  <dcterms:modified xsi:type="dcterms:W3CDTF">2026-02-27T17:27:06Z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25ca717-11da-4935-b601-f527b9741f2e_Enabled">
    <vt:lpwstr>true</vt:lpwstr>
  </property>
  <property fmtid="{D5CDD505-2E9C-101B-9397-08002B2CF9AE}" pid="3" name="MSIP_Label_725ca717-11da-4935-b601-f527b9741f2e_SetDate">
    <vt:lpwstr>2025-03-17T13:30:49Z</vt:lpwstr>
  </property>
  <property fmtid="{D5CDD505-2E9C-101B-9397-08002B2CF9AE}" pid="4" name="MSIP_Label_725ca717-11da-4935-b601-f527b9741f2e_Method">
    <vt:lpwstr>Standard</vt:lpwstr>
  </property>
  <property fmtid="{D5CDD505-2E9C-101B-9397-08002B2CF9AE}" pid="5" name="MSIP_Label_725ca717-11da-4935-b601-f527b9741f2e_Name">
    <vt:lpwstr>C2 - Internal</vt:lpwstr>
  </property>
  <property fmtid="{D5CDD505-2E9C-101B-9397-08002B2CF9AE}" pid="6" name="MSIP_Label_725ca717-11da-4935-b601-f527b9741f2e_SiteId">
    <vt:lpwstr>d852d5cd-724c-4128-8812-ffa5db3f8507</vt:lpwstr>
  </property>
  <property fmtid="{D5CDD505-2E9C-101B-9397-08002B2CF9AE}" pid="7" name="MSIP_Label_725ca717-11da-4935-b601-f527b9741f2e_ActionId">
    <vt:lpwstr>26b9aee8-97ca-4edd-9f7b-e7c0c2661f22</vt:lpwstr>
  </property>
  <property fmtid="{D5CDD505-2E9C-101B-9397-08002B2CF9AE}" pid="8" name="MSIP_Label_725ca717-11da-4935-b601-f527b9741f2e_ContentBits">
    <vt:lpwstr>0</vt:lpwstr>
  </property>
  <property fmtid="{D5CDD505-2E9C-101B-9397-08002B2CF9AE}" pid="9" name="ContentTypeId">
    <vt:lpwstr>0x010100DD8CFBB3E9BF464DB6E2B62FD6917ECF</vt:lpwstr>
  </property>
  <property fmtid="{D5CDD505-2E9C-101B-9397-08002B2CF9AE}" pid="10" name="MediaServiceImageTags">
    <vt:lpwstr/>
  </property>
  <property fmtid="{D5CDD505-2E9C-101B-9397-08002B2CF9AE}" pid="11" name="ArticulateGUID">
    <vt:lpwstr>665DD0E2-897B-4B99-9F5A-2FE19090DADE</vt:lpwstr>
  </property>
  <property fmtid="{D5CDD505-2E9C-101B-9397-08002B2CF9AE}" pid="12" name="ArticulatePath">
    <vt:lpwstr>2025 Conversion Training_Price List Offer</vt:lpwstr>
  </property>
</Properties>
</file>